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37" r:id="rId2"/>
    <p:sldMasterId id="2147483759" r:id="rId3"/>
    <p:sldMasterId id="2147483890" r:id="rId4"/>
    <p:sldMasterId id="2147483902" r:id="rId5"/>
    <p:sldMasterId id="2147483914" r:id="rId6"/>
    <p:sldMasterId id="2147483926" r:id="rId7"/>
    <p:sldMasterId id="2147483938" r:id="rId8"/>
    <p:sldMasterId id="2147483950" r:id="rId9"/>
    <p:sldMasterId id="2147483962" r:id="rId10"/>
    <p:sldMasterId id="2147483974" r:id="rId11"/>
    <p:sldMasterId id="2147483986" r:id="rId12"/>
    <p:sldMasterId id="2147483989" r:id="rId13"/>
    <p:sldMasterId id="2147484001" r:id="rId14"/>
    <p:sldMasterId id="2147484013" r:id="rId15"/>
  </p:sldMasterIdLst>
  <p:notesMasterIdLst>
    <p:notesMasterId r:id="rId55"/>
  </p:notesMasterIdLst>
  <p:sldIdLst>
    <p:sldId id="256" r:id="rId16"/>
    <p:sldId id="3577" r:id="rId17"/>
    <p:sldId id="267" r:id="rId18"/>
    <p:sldId id="3575" r:id="rId19"/>
    <p:sldId id="3576" r:id="rId20"/>
    <p:sldId id="3578" r:id="rId21"/>
    <p:sldId id="3572" r:id="rId22"/>
    <p:sldId id="3540" r:id="rId23"/>
    <p:sldId id="3579" r:id="rId24"/>
    <p:sldId id="3581" r:id="rId25"/>
    <p:sldId id="3541" r:id="rId26"/>
    <p:sldId id="3582" r:id="rId27"/>
    <p:sldId id="3584" r:id="rId28"/>
    <p:sldId id="3583" r:id="rId29"/>
    <p:sldId id="3585" r:id="rId30"/>
    <p:sldId id="3586" r:id="rId31"/>
    <p:sldId id="3588" r:id="rId32"/>
    <p:sldId id="3589" r:id="rId33"/>
    <p:sldId id="3590" r:id="rId34"/>
    <p:sldId id="3594" r:id="rId35"/>
    <p:sldId id="3592" r:id="rId36"/>
    <p:sldId id="3603" r:id="rId37"/>
    <p:sldId id="3596" r:id="rId38"/>
    <p:sldId id="3599" r:id="rId39"/>
    <p:sldId id="3601" r:id="rId40"/>
    <p:sldId id="3602" r:id="rId41"/>
    <p:sldId id="3608" r:id="rId42"/>
    <p:sldId id="3609" r:id="rId43"/>
    <p:sldId id="3587" r:id="rId44"/>
    <p:sldId id="266" r:id="rId45"/>
    <p:sldId id="3604" r:id="rId46"/>
    <p:sldId id="3573" r:id="rId47"/>
    <p:sldId id="3605" r:id="rId48"/>
    <p:sldId id="3606" r:id="rId49"/>
    <p:sldId id="3607" r:id="rId50"/>
    <p:sldId id="3574" r:id="rId51"/>
    <p:sldId id="268" r:id="rId52"/>
    <p:sldId id="3561" r:id="rId53"/>
    <p:sldId id="269" r:id="rId54"/>
  </p:sldIdLst>
  <p:sldSz cx="12192000" cy="6858000"/>
  <p:notesSz cx="6858000" cy="9144000"/>
  <p:defaultTextStyle>
    <a:defPPr>
      <a:defRPr lang="en-US"/>
    </a:defPPr>
    <a:lvl1pPr marL="0" algn="l" defTabSz="912807" rtl="0" eaLnBrk="1" latinLnBrk="0" hangingPunct="1">
      <a:defRPr sz="1900" kern="1200">
        <a:solidFill>
          <a:schemeClr val="tx1"/>
        </a:solidFill>
        <a:latin typeface="+mn-lt"/>
        <a:ea typeface="+mn-ea"/>
        <a:cs typeface="+mn-cs"/>
      </a:defRPr>
    </a:lvl1pPr>
    <a:lvl2pPr marL="456396" algn="l" defTabSz="912807" rtl="0" eaLnBrk="1" latinLnBrk="0" hangingPunct="1">
      <a:defRPr sz="1900" kern="1200">
        <a:solidFill>
          <a:schemeClr val="tx1"/>
        </a:solidFill>
        <a:latin typeface="+mn-lt"/>
        <a:ea typeface="+mn-ea"/>
        <a:cs typeface="+mn-cs"/>
      </a:defRPr>
    </a:lvl2pPr>
    <a:lvl3pPr marL="912807" algn="l" defTabSz="912807" rtl="0" eaLnBrk="1" latinLnBrk="0" hangingPunct="1">
      <a:defRPr sz="1900" kern="1200">
        <a:solidFill>
          <a:schemeClr val="tx1"/>
        </a:solidFill>
        <a:latin typeface="+mn-lt"/>
        <a:ea typeface="+mn-ea"/>
        <a:cs typeface="+mn-cs"/>
      </a:defRPr>
    </a:lvl3pPr>
    <a:lvl4pPr marL="1369203" algn="l" defTabSz="912807" rtl="0" eaLnBrk="1" latinLnBrk="0" hangingPunct="1">
      <a:defRPr sz="1900" kern="1200">
        <a:solidFill>
          <a:schemeClr val="tx1"/>
        </a:solidFill>
        <a:latin typeface="+mn-lt"/>
        <a:ea typeface="+mn-ea"/>
        <a:cs typeface="+mn-cs"/>
      </a:defRPr>
    </a:lvl4pPr>
    <a:lvl5pPr marL="1825611" algn="l" defTabSz="912807" rtl="0" eaLnBrk="1" latinLnBrk="0" hangingPunct="1">
      <a:defRPr sz="1900" kern="1200">
        <a:solidFill>
          <a:schemeClr val="tx1"/>
        </a:solidFill>
        <a:latin typeface="+mn-lt"/>
        <a:ea typeface="+mn-ea"/>
        <a:cs typeface="+mn-cs"/>
      </a:defRPr>
    </a:lvl5pPr>
    <a:lvl6pPr marL="2282009" algn="l" defTabSz="912807" rtl="0" eaLnBrk="1" latinLnBrk="0" hangingPunct="1">
      <a:defRPr sz="1900" kern="1200">
        <a:solidFill>
          <a:schemeClr val="tx1"/>
        </a:solidFill>
        <a:latin typeface="+mn-lt"/>
        <a:ea typeface="+mn-ea"/>
        <a:cs typeface="+mn-cs"/>
      </a:defRPr>
    </a:lvl6pPr>
    <a:lvl7pPr marL="2738404" algn="l" defTabSz="912807" rtl="0" eaLnBrk="1" latinLnBrk="0" hangingPunct="1">
      <a:defRPr sz="1900" kern="1200">
        <a:solidFill>
          <a:schemeClr val="tx1"/>
        </a:solidFill>
        <a:latin typeface="+mn-lt"/>
        <a:ea typeface="+mn-ea"/>
        <a:cs typeface="+mn-cs"/>
      </a:defRPr>
    </a:lvl7pPr>
    <a:lvl8pPr marL="3194800" algn="l" defTabSz="912807" rtl="0" eaLnBrk="1" latinLnBrk="0" hangingPunct="1">
      <a:defRPr sz="1900" kern="1200">
        <a:solidFill>
          <a:schemeClr val="tx1"/>
        </a:solidFill>
        <a:latin typeface="+mn-lt"/>
        <a:ea typeface="+mn-ea"/>
        <a:cs typeface="+mn-cs"/>
      </a:defRPr>
    </a:lvl8pPr>
    <a:lvl9pPr marL="3651206" algn="l" defTabSz="91280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933"/>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7" autoAdjust="0"/>
    <p:restoredTop sz="94660"/>
  </p:normalViewPr>
  <p:slideViewPr>
    <p:cSldViewPr snapToGrid="0">
      <p:cViewPr varScale="1">
        <p:scale>
          <a:sx n="92" d="100"/>
          <a:sy n="92" d="100"/>
        </p:scale>
        <p:origin x="108" y="3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A73B93-9B48-47D9-9EAD-081C2579A2D4}" type="doc">
      <dgm:prSet loTypeId="urn:microsoft.com/office/officeart/2008/layout/RadialCluster" loCatId="cycle" qsTypeId="urn:microsoft.com/office/officeart/2005/8/quickstyle/simple1" qsCatId="simple" csTypeId="urn:microsoft.com/office/officeart/2005/8/colors/colorful3" csCatId="colorful" phldr="1"/>
      <dgm:spPr/>
      <dgm:t>
        <a:bodyPr/>
        <a:lstStyle/>
        <a:p>
          <a:endParaRPr lang="en-US"/>
        </a:p>
      </dgm:t>
    </dgm:pt>
    <dgm:pt modelId="{DBCECE01-0B7C-4088-A2B3-0F823E3A12A3}">
      <dgm:prSet phldrT="[Text]"/>
      <dgm:spPr/>
      <dgm:t>
        <a:bodyPr/>
        <a:lstStyle/>
        <a:p>
          <a:r>
            <a:rPr lang="en-US" b="1" dirty="0">
              <a:latin typeface="Times New Roman" panose="02020603050405020304" pitchFamily="18" charset="0"/>
              <a:cs typeface="Times New Roman" panose="02020603050405020304" pitchFamily="18" charset="0"/>
            </a:rPr>
            <a:t>PHÓNG SỰ</a:t>
          </a:r>
        </a:p>
      </dgm:t>
    </dgm:pt>
    <dgm:pt modelId="{177A0CA4-98F6-4F92-A68E-D449C1A89019}" type="parTrans" cxnId="{CBA014AD-F81D-492D-8E67-993074364B5D}">
      <dgm:prSet/>
      <dgm:spPr/>
      <dgm:t>
        <a:bodyPr/>
        <a:lstStyle/>
        <a:p>
          <a:endParaRPr lang="en-US"/>
        </a:p>
      </dgm:t>
    </dgm:pt>
    <dgm:pt modelId="{399F7CBC-D56D-4326-9529-981433F885DC}" type="sibTrans" cxnId="{CBA014AD-F81D-492D-8E67-993074364B5D}">
      <dgm:prSet/>
      <dgm:spPr/>
      <dgm:t>
        <a:bodyPr/>
        <a:lstStyle/>
        <a:p>
          <a:endParaRPr lang="en-US"/>
        </a:p>
      </dgm:t>
    </dgm:pt>
    <dgm:pt modelId="{1F4221F4-00D9-4610-8C86-C026807D4EED}">
      <dgm:prSet phldrT="[Text]"/>
      <dgm:spPr/>
      <dgm:t>
        <a:bodyPr/>
        <a:lstStyle/>
        <a:p>
          <a:r>
            <a:rPr lang="en-US" b="1" dirty="0" err="1">
              <a:latin typeface="Times New Roman" panose="02020603050405020304" pitchFamily="18" charset="0"/>
              <a:cs typeface="Times New Roman" panose="02020603050405020304" pitchFamily="18" charset="0"/>
            </a:rPr>
            <a:t>Loại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endParaRPr lang="en-US" b="1" dirty="0">
            <a:latin typeface="Times New Roman" panose="02020603050405020304" pitchFamily="18" charset="0"/>
            <a:cs typeface="Times New Roman" panose="02020603050405020304" pitchFamily="18" charset="0"/>
          </a:endParaRPr>
        </a:p>
      </dgm:t>
    </dgm:pt>
    <dgm:pt modelId="{73E8A691-5D00-4F0A-9B84-0D333EA8E2DE}" type="parTrans" cxnId="{49317517-5597-47FE-B78C-BB3A58EC5C25}">
      <dgm:prSet/>
      <dgm:spPr/>
      <dgm:t>
        <a:bodyPr/>
        <a:lstStyle/>
        <a:p>
          <a:endParaRPr lang="en-US">
            <a:latin typeface="Times New Roman" panose="02020603050405020304" pitchFamily="18" charset="0"/>
            <a:cs typeface="Times New Roman" panose="02020603050405020304" pitchFamily="18" charset="0"/>
          </a:endParaRPr>
        </a:p>
      </dgm:t>
    </dgm:pt>
    <dgm:pt modelId="{07C9153D-37B7-4B16-912D-39A164CFA358}" type="sibTrans" cxnId="{49317517-5597-47FE-B78C-BB3A58EC5C25}">
      <dgm:prSet/>
      <dgm:spPr/>
      <dgm:t>
        <a:bodyPr/>
        <a:lstStyle/>
        <a:p>
          <a:endParaRPr lang="en-US"/>
        </a:p>
      </dgm:t>
    </dgm:pt>
    <dgm:pt modelId="{88449A4A-840B-42B9-9DDB-C79E2487D75B}">
      <dgm:prSet phldrT="[Text]"/>
      <dgm:spPr/>
      <dgm:t>
        <a:bodyPr/>
        <a:lstStyle/>
        <a:p>
          <a:r>
            <a:rPr lang="en-US" b="1" dirty="0" err="1">
              <a:latin typeface="Times New Roman" panose="02020603050405020304" pitchFamily="18" charset="0"/>
              <a:cs typeface="Times New Roman" panose="02020603050405020304" pitchFamily="18" charset="0"/>
            </a:rPr>
            <a:t>Đặc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trưng</a:t>
          </a:r>
          <a:endParaRPr lang="en-US" b="1" dirty="0">
            <a:latin typeface="Times New Roman" panose="02020603050405020304" pitchFamily="18" charset="0"/>
            <a:cs typeface="Times New Roman" panose="02020603050405020304" pitchFamily="18" charset="0"/>
          </a:endParaRPr>
        </a:p>
      </dgm:t>
    </dgm:pt>
    <dgm:pt modelId="{99B3F22B-01D9-4D27-B5AE-F510DB0E3A43}" type="parTrans" cxnId="{45E60474-A83C-4F7C-BE5E-0EF93D04F840}">
      <dgm:prSet/>
      <dgm:spPr/>
      <dgm:t>
        <a:bodyPr/>
        <a:lstStyle/>
        <a:p>
          <a:endParaRPr lang="en-US">
            <a:latin typeface="Times New Roman" panose="02020603050405020304" pitchFamily="18" charset="0"/>
            <a:cs typeface="Times New Roman" panose="02020603050405020304" pitchFamily="18" charset="0"/>
          </a:endParaRPr>
        </a:p>
      </dgm:t>
    </dgm:pt>
    <dgm:pt modelId="{099BB684-C840-400B-BD63-B1D846F6119A}" type="sibTrans" cxnId="{45E60474-A83C-4F7C-BE5E-0EF93D04F840}">
      <dgm:prSet/>
      <dgm:spPr/>
      <dgm:t>
        <a:bodyPr/>
        <a:lstStyle/>
        <a:p>
          <a:endParaRPr lang="en-US"/>
        </a:p>
      </dgm:t>
    </dgm:pt>
    <dgm:pt modelId="{A856A4BE-65E3-4618-9DB1-7B8499EB3132}" type="pres">
      <dgm:prSet presAssocID="{C3A73B93-9B48-47D9-9EAD-081C2579A2D4}" presName="Name0" presStyleCnt="0">
        <dgm:presLayoutVars>
          <dgm:chMax val="1"/>
          <dgm:chPref val="1"/>
          <dgm:dir/>
          <dgm:animOne val="branch"/>
          <dgm:animLvl val="lvl"/>
        </dgm:presLayoutVars>
      </dgm:prSet>
      <dgm:spPr/>
    </dgm:pt>
    <dgm:pt modelId="{4118E5AD-4553-41E3-9EBF-6BDE5A0FD715}" type="pres">
      <dgm:prSet presAssocID="{DBCECE01-0B7C-4088-A2B3-0F823E3A12A3}" presName="singleCycle" presStyleCnt="0"/>
      <dgm:spPr/>
    </dgm:pt>
    <dgm:pt modelId="{3426C50F-718C-4F42-AAEE-25C11625F578}" type="pres">
      <dgm:prSet presAssocID="{DBCECE01-0B7C-4088-A2B3-0F823E3A12A3}" presName="singleCenter" presStyleLbl="node1" presStyleIdx="0" presStyleCnt="3" custLinFactNeighborX="-35098" custLinFactNeighborY="15001">
        <dgm:presLayoutVars>
          <dgm:chMax val="7"/>
          <dgm:chPref val="7"/>
        </dgm:presLayoutVars>
      </dgm:prSet>
      <dgm:spPr/>
    </dgm:pt>
    <dgm:pt modelId="{E83894A2-F1F8-4C69-B2FA-A3CDEB870F7A}" type="pres">
      <dgm:prSet presAssocID="{73E8A691-5D00-4F0A-9B84-0D333EA8E2DE}" presName="Name56" presStyleLbl="parChTrans1D2" presStyleIdx="0" presStyleCnt="2"/>
      <dgm:spPr/>
    </dgm:pt>
    <dgm:pt modelId="{EE6094F6-5662-487C-9FCB-4CB463D64205}" type="pres">
      <dgm:prSet presAssocID="{1F4221F4-00D9-4610-8C86-C026807D4EED}" presName="text0" presStyleLbl="node1" presStyleIdx="1" presStyleCnt="3" custRadScaleRad="142038" custRadScaleInc="-105600">
        <dgm:presLayoutVars>
          <dgm:bulletEnabled val="1"/>
        </dgm:presLayoutVars>
      </dgm:prSet>
      <dgm:spPr/>
    </dgm:pt>
    <dgm:pt modelId="{B16BB9E8-CAC1-4FAF-91C8-058647CD4661}" type="pres">
      <dgm:prSet presAssocID="{99B3F22B-01D9-4D27-B5AE-F510DB0E3A43}" presName="Name56" presStyleLbl="parChTrans1D2" presStyleIdx="1" presStyleCnt="2"/>
      <dgm:spPr/>
    </dgm:pt>
    <dgm:pt modelId="{04D87E4E-CE7A-42D1-803D-D5368C77A5A9}" type="pres">
      <dgm:prSet presAssocID="{88449A4A-840B-42B9-9DDB-C79E2487D75B}" presName="text0" presStyleLbl="node1" presStyleIdx="2" presStyleCnt="3" custRadScaleRad="6831" custRadScaleInc="-26227">
        <dgm:presLayoutVars>
          <dgm:bulletEnabled val="1"/>
        </dgm:presLayoutVars>
      </dgm:prSet>
      <dgm:spPr/>
    </dgm:pt>
  </dgm:ptLst>
  <dgm:cxnLst>
    <dgm:cxn modelId="{5303BE05-94EF-4D21-B64E-7B978D1ADC5B}" type="presOf" srcId="{DBCECE01-0B7C-4088-A2B3-0F823E3A12A3}" destId="{3426C50F-718C-4F42-AAEE-25C11625F578}" srcOrd="0" destOrd="0" presId="urn:microsoft.com/office/officeart/2008/layout/RadialCluster"/>
    <dgm:cxn modelId="{49317517-5597-47FE-B78C-BB3A58EC5C25}" srcId="{DBCECE01-0B7C-4088-A2B3-0F823E3A12A3}" destId="{1F4221F4-00D9-4610-8C86-C026807D4EED}" srcOrd="0" destOrd="0" parTransId="{73E8A691-5D00-4F0A-9B84-0D333EA8E2DE}" sibTransId="{07C9153D-37B7-4B16-912D-39A164CFA358}"/>
    <dgm:cxn modelId="{5DC6951E-7192-4E4F-A598-49DA54041541}" type="presOf" srcId="{1F4221F4-00D9-4610-8C86-C026807D4EED}" destId="{EE6094F6-5662-487C-9FCB-4CB463D64205}" srcOrd="0" destOrd="0" presId="urn:microsoft.com/office/officeart/2008/layout/RadialCluster"/>
    <dgm:cxn modelId="{FEB69067-8E9F-4794-8807-BABD2D63A9CA}" type="presOf" srcId="{73E8A691-5D00-4F0A-9B84-0D333EA8E2DE}" destId="{E83894A2-F1F8-4C69-B2FA-A3CDEB870F7A}" srcOrd="0" destOrd="0" presId="urn:microsoft.com/office/officeart/2008/layout/RadialCluster"/>
    <dgm:cxn modelId="{45E60474-A83C-4F7C-BE5E-0EF93D04F840}" srcId="{DBCECE01-0B7C-4088-A2B3-0F823E3A12A3}" destId="{88449A4A-840B-42B9-9DDB-C79E2487D75B}" srcOrd="1" destOrd="0" parTransId="{99B3F22B-01D9-4D27-B5AE-F510DB0E3A43}" sibTransId="{099BB684-C840-400B-BD63-B1D846F6119A}"/>
    <dgm:cxn modelId="{0859EB9B-6C00-44B8-AA60-003187673DEB}" type="presOf" srcId="{88449A4A-840B-42B9-9DDB-C79E2487D75B}" destId="{04D87E4E-CE7A-42D1-803D-D5368C77A5A9}" srcOrd="0" destOrd="0" presId="urn:microsoft.com/office/officeart/2008/layout/RadialCluster"/>
    <dgm:cxn modelId="{1284B0A1-DBBC-4086-B189-3608F81A51CA}" type="presOf" srcId="{99B3F22B-01D9-4D27-B5AE-F510DB0E3A43}" destId="{B16BB9E8-CAC1-4FAF-91C8-058647CD4661}" srcOrd="0" destOrd="0" presId="urn:microsoft.com/office/officeart/2008/layout/RadialCluster"/>
    <dgm:cxn modelId="{CBA014AD-F81D-492D-8E67-993074364B5D}" srcId="{C3A73B93-9B48-47D9-9EAD-081C2579A2D4}" destId="{DBCECE01-0B7C-4088-A2B3-0F823E3A12A3}" srcOrd="0" destOrd="0" parTransId="{177A0CA4-98F6-4F92-A68E-D449C1A89019}" sibTransId="{399F7CBC-D56D-4326-9529-981433F885DC}"/>
    <dgm:cxn modelId="{3218FDD9-0DCC-4454-8EF9-5E82DD210038}" type="presOf" srcId="{C3A73B93-9B48-47D9-9EAD-081C2579A2D4}" destId="{A856A4BE-65E3-4618-9DB1-7B8499EB3132}" srcOrd="0" destOrd="0" presId="urn:microsoft.com/office/officeart/2008/layout/RadialCluster"/>
    <dgm:cxn modelId="{07B14977-660A-4B6E-8CC1-3F75B5293AA8}" type="presParOf" srcId="{A856A4BE-65E3-4618-9DB1-7B8499EB3132}" destId="{4118E5AD-4553-41E3-9EBF-6BDE5A0FD715}" srcOrd="0" destOrd="0" presId="urn:microsoft.com/office/officeart/2008/layout/RadialCluster"/>
    <dgm:cxn modelId="{C3977398-88CA-4731-961D-5E84F1266235}" type="presParOf" srcId="{4118E5AD-4553-41E3-9EBF-6BDE5A0FD715}" destId="{3426C50F-718C-4F42-AAEE-25C11625F578}" srcOrd="0" destOrd="0" presId="urn:microsoft.com/office/officeart/2008/layout/RadialCluster"/>
    <dgm:cxn modelId="{9A88E7E5-E1EF-4265-BA87-70031E2BFD52}" type="presParOf" srcId="{4118E5AD-4553-41E3-9EBF-6BDE5A0FD715}" destId="{E83894A2-F1F8-4C69-B2FA-A3CDEB870F7A}" srcOrd="1" destOrd="0" presId="urn:microsoft.com/office/officeart/2008/layout/RadialCluster"/>
    <dgm:cxn modelId="{6435B578-3470-4CF5-82CA-646949440C5F}" type="presParOf" srcId="{4118E5AD-4553-41E3-9EBF-6BDE5A0FD715}" destId="{EE6094F6-5662-487C-9FCB-4CB463D64205}" srcOrd="2" destOrd="0" presId="urn:microsoft.com/office/officeart/2008/layout/RadialCluster"/>
    <dgm:cxn modelId="{4E7929F0-9334-4612-A45E-073B02449263}" type="presParOf" srcId="{4118E5AD-4553-41E3-9EBF-6BDE5A0FD715}" destId="{B16BB9E8-CAC1-4FAF-91C8-058647CD4661}" srcOrd="3" destOrd="0" presId="urn:microsoft.com/office/officeart/2008/layout/RadialCluster"/>
    <dgm:cxn modelId="{544E271F-8335-4581-852F-C853328925AA}" type="presParOf" srcId="{4118E5AD-4553-41E3-9EBF-6BDE5A0FD715}" destId="{04D87E4E-CE7A-42D1-803D-D5368C77A5A9}" srcOrd="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73B93-9B48-47D9-9EAD-081C2579A2D4}" type="doc">
      <dgm:prSet loTypeId="urn:microsoft.com/office/officeart/2008/layout/RadialCluster" loCatId="cycle" qsTypeId="urn:microsoft.com/office/officeart/2005/8/quickstyle/simple1" qsCatId="simple" csTypeId="urn:microsoft.com/office/officeart/2005/8/colors/colorful3" csCatId="colorful" phldr="1"/>
      <dgm:spPr/>
      <dgm:t>
        <a:bodyPr/>
        <a:lstStyle/>
        <a:p>
          <a:endParaRPr lang="en-US"/>
        </a:p>
      </dgm:t>
    </dgm:pt>
    <dgm:pt modelId="{DBCECE01-0B7C-4088-A2B3-0F823E3A12A3}">
      <dgm:prSet phldrT="[Text]"/>
      <dgm:spPr/>
      <dgm:t>
        <a:bodyPr/>
        <a:lstStyle/>
        <a:p>
          <a:r>
            <a:rPr lang="en-US" b="1" dirty="0">
              <a:latin typeface="Arial" panose="020B0604020202020204" pitchFamily="34" charset="0"/>
              <a:cs typeface="Arial" panose="020B0604020202020204" pitchFamily="34" charset="0"/>
            </a:rPr>
            <a:t>HỒI KÍ</a:t>
          </a:r>
        </a:p>
      </dgm:t>
    </dgm:pt>
    <dgm:pt modelId="{177A0CA4-98F6-4F92-A68E-D449C1A89019}" type="parTrans" cxnId="{CBA014AD-F81D-492D-8E67-993074364B5D}">
      <dgm:prSet/>
      <dgm:spPr/>
      <dgm:t>
        <a:bodyPr/>
        <a:lstStyle/>
        <a:p>
          <a:endParaRPr lang="en-US"/>
        </a:p>
      </dgm:t>
    </dgm:pt>
    <dgm:pt modelId="{399F7CBC-D56D-4326-9529-981433F885DC}" type="sibTrans" cxnId="{CBA014AD-F81D-492D-8E67-993074364B5D}">
      <dgm:prSet/>
      <dgm:spPr/>
      <dgm:t>
        <a:bodyPr/>
        <a:lstStyle/>
        <a:p>
          <a:endParaRPr lang="en-US"/>
        </a:p>
      </dgm:t>
    </dgm:pt>
    <dgm:pt modelId="{1F4221F4-00D9-4610-8C86-C026807D4EED}">
      <dgm:prSet phldrT="[Text]"/>
      <dgm:spPr/>
      <dgm:t>
        <a:bodyPr/>
        <a:lstStyle/>
        <a:p>
          <a:r>
            <a:rPr lang="en-US" b="1" dirty="0" err="1">
              <a:latin typeface="Arial" panose="020B0604020202020204" pitchFamily="34" charset="0"/>
              <a:cs typeface="Arial" panose="020B0604020202020204" pitchFamily="34" charset="0"/>
            </a:rPr>
            <a:t>Loại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hình</a:t>
          </a:r>
          <a:endParaRPr lang="en-US" b="1" dirty="0">
            <a:latin typeface="Arial" panose="020B0604020202020204" pitchFamily="34" charset="0"/>
            <a:cs typeface="Arial" panose="020B0604020202020204" pitchFamily="34" charset="0"/>
          </a:endParaRPr>
        </a:p>
      </dgm:t>
    </dgm:pt>
    <dgm:pt modelId="{73E8A691-5D00-4F0A-9B84-0D333EA8E2DE}" type="parTrans" cxnId="{49317517-5597-47FE-B78C-BB3A58EC5C25}">
      <dgm:prSet/>
      <dgm:spPr/>
      <dgm:t>
        <a:bodyPr/>
        <a:lstStyle/>
        <a:p>
          <a:endParaRPr lang="en-US"/>
        </a:p>
      </dgm:t>
    </dgm:pt>
    <dgm:pt modelId="{07C9153D-37B7-4B16-912D-39A164CFA358}" type="sibTrans" cxnId="{49317517-5597-47FE-B78C-BB3A58EC5C25}">
      <dgm:prSet/>
      <dgm:spPr/>
      <dgm:t>
        <a:bodyPr/>
        <a:lstStyle/>
        <a:p>
          <a:endParaRPr lang="en-US"/>
        </a:p>
      </dgm:t>
    </dgm:pt>
    <dgm:pt modelId="{88449A4A-840B-42B9-9DDB-C79E2487D75B}">
      <dgm:prSet phldrT="[Text]"/>
      <dgm:spPr/>
      <dgm:t>
        <a:bodyPr/>
        <a:lstStyle/>
        <a:p>
          <a:r>
            <a:rPr lang="en-US" b="1" dirty="0" err="1">
              <a:latin typeface="Arial" panose="020B0604020202020204" pitchFamily="34" charset="0"/>
              <a:cs typeface="Arial" panose="020B0604020202020204" pitchFamily="34" charset="0"/>
            </a:rPr>
            <a:t>Đặc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trưng</a:t>
          </a:r>
          <a:endParaRPr lang="en-US" b="1" dirty="0">
            <a:latin typeface="Arial" panose="020B0604020202020204" pitchFamily="34" charset="0"/>
            <a:cs typeface="Arial" panose="020B0604020202020204" pitchFamily="34" charset="0"/>
          </a:endParaRPr>
        </a:p>
      </dgm:t>
    </dgm:pt>
    <dgm:pt modelId="{99B3F22B-01D9-4D27-B5AE-F510DB0E3A43}" type="parTrans" cxnId="{45E60474-A83C-4F7C-BE5E-0EF93D04F840}">
      <dgm:prSet/>
      <dgm:spPr/>
      <dgm:t>
        <a:bodyPr/>
        <a:lstStyle/>
        <a:p>
          <a:endParaRPr lang="en-US"/>
        </a:p>
      </dgm:t>
    </dgm:pt>
    <dgm:pt modelId="{099BB684-C840-400B-BD63-B1D846F6119A}" type="sibTrans" cxnId="{45E60474-A83C-4F7C-BE5E-0EF93D04F840}">
      <dgm:prSet/>
      <dgm:spPr/>
      <dgm:t>
        <a:bodyPr/>
        <a:lstStyle/>
        <a:p>
          <a:endParaRPr lang="en-US"/>
        </a:p>
      </dgm:t>
    </dgm:pt>
    <dgm:pt modelId="{B90039B4-C616-4208-879A-1E4076B08EFD}">
      <dgm:prSet phldrT="[Text]"/>
      <dgm:spPr/>
      <dgm:t>
        <a:bodyPr/>
        <a:lstStyle/>
        <a:p>
          <a:r>
            <a:rPr lang="en-US" b="1" dirty="0">
              <a:latin typeface="Arial" panose="020B0604020202020204" pitchFamily="34" charset="0"/>
              <a:cs typeface="Arial" panose="020B0604020202020204" pitchFamily="34" charset="0"/>
            </a:rPr>
            <a:t>Vai </a:t>
          </a:r>
          <a:r>
            <a:rPr lang="en-US" b="1" dirty="0" err="1">
              <a:latin typeface="Arial" panose="020B0604020202020204" pitchFamily="34" charset="0"/>
              <a:cs typeface="Arial" panose="020B0604020202020204" pitchFamily="34" charset="0"/>
            </a:rPr>
            <a:t>trò</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của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tác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giả</a:t>
          </a:r>
          <a:endParaRPr lang="en-US" b="1" dirty="0">
            <a:latin typeface="Arial" panose="020B0604020202020204" pitchFamily="34" charset="0"/>
            <a:cs typeface="Arial" panose="020B0604020202020204" pitchFamily="34" charset="0"/>
          </a:endParaRPr>
        </a:p>
      </dgm:t>
    </dgm:pt>
    <dgm:pt modelId="{C83C157A-FF48-486A-9AB9-E51A64DB19D4}" type="parTrans" cxnId="{959ED42D-239E-4266-AD33-9ACDCE399F6F}">
      <dgm:prSet/>
      <dgm:spPr/>
      <dgm:t>
        <a:bodyPr/>
        <a:lstStyle/>
        <a:p>
          <a:endParaRPr lang="en-US"/>
        </a:p>
      </dgm:t>
    </dgm:pt>
    <dgm:pt modelId="{2FF023BD-46A7-4C2F-B756-C2A54E93575F}" type="sibTrans" cxnId="{959ED42D-239E-4266-AD33-9ACDCE399F6F}">
      <dgm:prSet/>
      <dgm:spPr/>
      <dgm:t>
        <a:bodyPr/>
        <a:lstStyle/>
        <a:p>
          <a:endParaRPr lang="en-US"/>
        </a:p>
      </dgm:t>
    </dgm:pt>
    <dgm:pt modelId="{A856A4BE-65E3-4618-9DB1-7B8499EB3132}" type="pres">
      <dgm:prSet presAssocID="{C3A73B93-9B48-47D9-9EAD-081C2579A2D4}" presName="Name0" presStyleCnt="0">
        <dgm:presLayoutVars>
          <dgm:chMax val="1"/>
          <dgm:chPref val="1"/>
          <dgm:dir/>
          <dgm:animOne val="branch"/>
          <dgm:animLvl val="lvl"/>
        </dgm:presLayoutVars>
      </dgm:prSet>
      <dgm:spPr/>
    </dgm:pt>
    <dgm:pt modelId="{4118E5AD-4553-41E3-9EBF-6BDE5A0FD715}" type="pres">
      <dgm:prSet presAssocID="{DBCECE01-0B7C-4088-A2B3-0F823E3A12A3}" presName="singleCycle" presStyleCnt="0"/>
      <dgm:spPr/>
    </dgm:pt>
    <dgm:pt modelId="{3426C50F-718C-4F42-AAEE-25C11625F578}" type="pres">
      <dgm:prSet presAssocID="{DBCECE01-0B7C-4088-A2B3-0F823E3A12A3}" presName="singleCenter" presStyleLbl="node1" presStyleIdx="0" presStyleCnt="4" custLinFactNeighborX="-35098" custLinFactNeighborY="15001">
        <dgm:presLayoutVars>
          <dgm:chMax val="7"/>
          <dgm:chPref val="7"/>
        </dgm:presLayoutVars>
      </dgm:prSet>
      <dgm:spPr/>
    </dgm:pt>
    <dgm:pt modelId="{E83894A2-F1F8-4C69-B2FA-A3CDEB870F7A}" type="pres">
      <dgm:prSet presAssocID="{73E8A691-5D00-4F0A-9B84-0D333EA8E2DE}" presName="Name56" presStyleLbl="parChTrans1D2" presStyleIdx="0" presStyleCnt="3"/>
      <dgm:spPr/>
    </dgm:pt>
    <dgm:pt modelId="{EE6094F6-5662-487C-9FCB-4CB463D64205}" type="pres">
      <dgm:prSet presAssocID="{1F4221F4-00D9-4610-8C86-C026807D4EED}" presName="text0" presStyleLbl="node1" presStyleIdx="1" presStyleCnt="4" custRadScaleRad="142038" custRadScaleInc="-105600">
        <dgm:presLayoutVars>
          <dgm:bulletEnabled val="1"/>
        </dgm:presLayoutVars>
      </dgm:prSet>
      <dgm:spPr/>
    </dgm:pt>
    <dgm:pt modelId="{B16BB9E8-CAC1-4FAF-91C8-058647CD4661}" type="pres">
      <dgm:prSet presAssocID="{99B3F22B-01D9-4D27-B5AE-F510DB0E3A43}" presName="Name56" presStyleLbl="parChTrans1D2" presStyleIdx="1" presStyleCnt="3"/>
      <dgm:spPr/>
    </dgm:pt>
    <dgm:pt modelId="{04D87E4E-CE7A-42D1-803D-D5368C77A5A9}" type="pres">
      <dgm:prSet presAssocID="{88449A4A-840B-42B9-9DDB-C79E2487D75B}" presName="text0" presStyleLbl="node1" presStyleIdx="2" presStyleCnt="4" custRadScaleRad="36679" custRadScaleInc="-233966">
        <dgm:presLayoutVars>
          <dgm:bulletEnabled val="1"/>
        </dgm:presLayoutVars>
      </dgm:prSet>
      <dgm:spPr/>
    </dgm:pt>
    <dgm:pt modelId="{EA9D223B-5626-4BF4-AEDC-5614D3525F48}" type="pres">
      <dgm:prSet presAssocID="{C83C157A-FF48-486A-9AB9-E51A64DB19D4}" presName="Name56" presStyleLbl="parChTrans1D2" presStyleIdx="2" presStyleCnt="3"/>
      <dgm:spPr/>
    </dgm:pt>
    <dgm:pt modelId="{8780122A-5405-43CB-835B-67DDB549C1AA}" type="pres">
      <dgm:prSet presAssocID="{B90039B4-C616-4208-879A-1E4076B08EFD}" presName="text0" presStyleLbl="node1" presStyleIdx="3" presStyleCnt="4" custRadScaleRad="77525" custRadScaleInc="-96793">
        <dgm:presLayoutVars>
          <dgm:bulletEnabled val="1"/>
        </dgm:presLayoutVars>
      </dgm:prSet>
      <dgm:spPr/>
    </dgm:pt>
  </dgm:ptLst>
  <dgm:cxnLst>
    <dgm:cxn modelId="{49317517-5597-47FE-B78C-BB3A58EC5C25}" srcId="{DBCECE01-0B7C-4088-A2B3-0F823E3A12A3}" destId="{1F4221F4-00D9-4610-8C86-C026807D4EED}" srcOrd="0" destOrd="0" parTransId="{73E8A691-5D00-4F0A-9B84-0D333EA8E2DE}" sibTransId="{07C9153D-37B7-4B16-912D-39A164CFA358}"/>
    <dgm:cxn modelId="{959ED42D-239E-4266-AD33-9ACDCE399F6F}" srcId="{DBCECE01-0B7C-4088-A2B3-0F823E3A12A3}" destId="{B90039B4-C616-4208-879A-1E4076B08EFD}" srcOrd="2" destOrd="0" parTransId="{C83C157A-FF48-486A-9AB9-E51A64DB19D4}" sibTransId="{2FF023BD-46A7-4C2F-B756-C2A54E93575F}"/>
    <dgm:cxn modelId="{F802FE5E-EE0D-4FC1-97A0-7DF72BC7A576}" type="presOf" srcId="{C83C157A-FF48-486A-9AB9-E51A64DB19D4}" destId="{EA9D223B-5626-4BF4-AEDC-5614D3525F48}" srcOrd="0" destOrd="0" presId="urn:microsoft.com/office/officeart/2008/layout/RadialCluster"/>
    <dgm:cxn modelId="{A83B1E66-F59B-48CD-B811-83270DEF8E22}" type="presOf" srcId="{DBCECE01-0B7C-4088-A2B3-0F823E3A12A3}" destId="{3426C50F-718C-4F42-AAEE-25C11625F578}" srcOrd="0" destOrd="0" presId="urn:microsoft.com/office/officeart/2008/layout/RadialCluster"/>
    <dgm:cxn modelId="{60285667-86BF-435B-B2AF-6431B328397E}" type="presOf" srcId="{1F4221F4-00D9-4610-8C86-C026807D4EED}" destId="{EE6094F6-5662-487C-9FCB-4CB463D64205}" srcOrd="0" destOrd="0" presId="urn:microsoft.com/office/officeart/2008/layout/RadialCluster"/>
    <dgm:cxn modelId="{45E60474-A83C-4F7C-BE5E-0EF93D04F840}" srcId="{DBCECE01-0B7C-4088-A2B3-0F823E3A12A3}" destId="{88449A4A-840B-42B9-9DDB-C79E2487D75B}" srcOrd="1" destOrd="0" parTransId="{99B3F22B-01D9-4D27-B5AE-F510DB0E3A43}" sibTransId="{099BB684-C840-400B-BD63-B1D846F6119A}"/>
    <dgm:cxn modelId="{05DDFE7A-C9EA-41BF-9F88-2208A24C0945}" type="presOf" srcId="{C3A73B93-9B48-47D9-9EAD-081C2579A2D4}" destId="{A856A4BE-65E3-4618-9DB1-7B8499EB3132}" srcOrd="0" destOrd="0" presId="urn:microsoft.com/office/officeart/2008/layout/RadialCluster"/>
    <dgm:cxn modelId="{C649B77B-A77A-4E8D-AD37-1C0BBA5BB72F}" type="presOf" srcId="{99B3F22B-01D9-4D27-B5AE-F510DB0E3A43}" destId="{B16BB9E8-CAC1-4FAF-91C8-058647CD4661}" srcOrd="0" destOrd="0" presId="urn:microsoft.com/office/officeart/2008/layout/RadialCluster"/>
    <dgm:cxn modelId="{C77BC37F-CC46-4BCE-9A2B-A9D5845926E2}" type="presOf" srcId="{88449A4A-840B-42B9-9DDB-C79E2487D75B}" destId="{04D87E4E-CE7A-42D1-803D-D5368C77A5A9}" srcOrd="0" destOrd="0" presId="urn:microsoft.com/office/officeart/2008/layout/RadialCluster"/>
    <dgm:cxn modelId="{CBA014AD-F81D-492D-8E67-993074364B5D}" srcId="{C3A73B93-9B48-47D9-9EAD-081C2579A2D4}" destId="{DBCECE01-0B7C-4088-A2B3-0F823E3A12A3}" srcOrd="0" destOrd="0" parTransId="{177A0CA4-98F6-4F92-A68E-D449C1A89019}" sibTransId="{399F7CBC-D56D-4326-9529-981433F885DC}"/>
    <dgm:cxn modelId="{544654BF-7392-473E-A198-F7D926E3BD81}" type="presOf" srcId="{73E8A691-5D00-4F0A-9B84-0D333EA8E2DE}" destId="{E83894A2-F1F8-4C69-B2FA-A3CDEB870F7A}" srcOrd="0" destOrd="0" presId="urn:microsoft.com/office/officeart/2008/layout/RadialCluster"/>
    <dgm:cxn modelId="{AFDCFEC6-B609-452E-B17E-8073699405BE}" type="presOf" srcId="{B90039B4-C616-4208-879A-1E4076B08EFD}" destId="{8780122A-5405-43CB-835B-67DDB549C1AA}" srcOrd="0" destOrd="0" presId="urn:microsoft.com/office/officeart/2008/layout/RadialCluster"/>
    <dgm:cxn modelId="{EA62B92C-7914-4E7A-820D-44EA680233B0}" type="presParOf" srcId="{A856A4BE-65E3-4618-9DB1-7B8499EB3132}" destId="{4118E5AD-4553-41E3-9EBF-6BDE5A0FD715}" srcOrd="0" destOrd="0" presId="urn:microsoft.com/office/officeart/2008/layout/RadialCluster"/>
    <dgm:cxn modelId="{9F865119-755D-4D97-B66F-7FB9A28F0B68}" type="presParOf" srcId="{4118E5AD-4553-41E3-9EBF-6BDE5A0FD715}" destId="{3426C50F-718C-4F42-AAEE-25C11625F578}" srcOrd="0" destOrd="0" presId="urn:microsoft.com/office/officeart/2008/layout/RadialCluster"/>
    <dgm:cxn modelId="{33DCB039-4AEB-4AF1-856B-12F548D7DC22}" type="presParOf" srcId="{4118E5AD-4553-41E3-9EBF-6BDE5A0FD715}" destId="{E83894A2-F1F8-4C69-B2FA-A3CDEB870F7A}" srcOrd="1" destOrd="0" presId="urn:microsoft.com/office/officeart/2008/layout/RadialCluster"/>
    <dgm:cxn modelId="{9FCD655B-3E16-4BD1-9EB0-63951C5F87DE}" type="presParOf" srcId="{4118E5AD-4553-41E3-9EBF-6BDE5A0FD715}" destId="{EE6094F6-5662-487C-9FCB-4CB463D64205}" srcOrd="2" destOrd="0" presId="urn:microsoft.com/office/officeart/2008/layout/RadialCluster"/>
    <dgm:cxn modelId="{3DC11516-D752-4E89-8578-87D63B9139D5}" type="presParOf" srcId="{4118E5AD-4553-41E3-9EBF-6BDE5A0FD715}" destId="{B16BB9E8-CAC1-4FAF-91C8-058647CD4661}" srcOrd="3" destOrd="0" presId="urn:microsoft.com/office/officeart/2008/layout/RadialCluster"/>
    <dgm:cxn modelId="{5479F5DB-1EA4-4B13-BA25-BB915FA66F77}" type="presParOf" srcId="{4118E5AD-4553-41E3-9EBF-6BDE5A0FD715}" destId="{04D87E4E-CE7A-42D1-803D-D5368C77A5A9}" srcOrd="4" destOrd="0" presId="urn:microsoft.com/office/officeart/2008/layout/RadialCluster"/>
    <dgm:cxn modelId="{FFDA9CF9-3BF1-494A-B44B-950E87C8C507}" type="presParOf" srcId="{4118E5AD-4553-41E3-9EBF-6BDE5A0FD715}" destId="{EA9D223B-5626-4BF4-AEDC-5614D3525F48}" srcOrd="5" destOrd="0" presId="urn:microsoft.com/office/officeart/2008/layout/RadialCluster"/>
    <dgm:cxn modelId="{D07B8926-A44E-41F7-BCEF-DF44C2B27F0D}" type="presParOf" srcId="{4118E5AD-4553-41E3-9EBF-6BDE5A0FD715}" destId="{8780122A-5405-43CB-835B-67DDB549C1AA}"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C10FDC-092C-417F-8F79-ABB1F0FCA634}" type="doc">
      <dgm:prSet loTypeId="urn:diagrams.loki3.com/BracketList" loCatId="list" qsTypeId="urn:microsoft.com/office/officeart/2005/8/quickstyle/simple1" qsCatId="simple" csTypeId="urn:microsoft.com/office/officeart/2005/8/colors/colorful5" csCatId="colorful" phldr="1"/>
      <dgm:spPr/>
      <dgm:t>
        <a:bodyPr/>
        <a:lstStyle/>
        <a:p>
          <a:endParaRPr lang="en-AU"/>
        </a:p>
      </dgm:t>
    </dgm:pt>
    <dgm:pt modelId="{46E09CB0-ED2C-4934-A153-9CF9A6E52587}">
      <dgm:prSet phldrT="[Text]"/>
      <dgm:spPr/>
      <dgm:t>
        <a:bodyPr/>
        <a:lstStyle/>
        <a:p>
          <a:pPr algn="ctr"/>
          <a:r>
            <a:rPr lang="en-US" b="1" dirty="0">
              <a:solidFill>
                <a:srgbClr val="FF0000"/>
              </a:solidFill>
              <a:latin typeface="Times New Roman" panose="02020603050405020304" pitchFamily="18" charset="0"/>
              <a:cs typeface="Times New Roman" panose="02020603050405020304" pitchFamily="18" charset="0"/>
            </a:rPr>
            <a:t>a. </a:t>
          </a:r>
          <a:r>
            <a:rPr lang="en-US" b="1" dirty="0" err="1">
              <a:solidFill>
                <a:srgbClr val="FF0000"/>
              </a:solidFill>
              <a:latin typeface="Times New Roman" panose="02020603050405020304" pitchFamily="18" charset="0"/>
              <a:cs typeface="Times New Roman" panose="02020603050405020304" pitchFamily="18" charset="0"/>
            </a:rPr>
            <a:t>Mục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đích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phóng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sự</a:t>
          </a:r>
          <a:r>
            <a:rPr lang="en-US" b="1" dirty="0">
              <a:solidFill>
                <a:srgbClr val="FF0000"/>
              </a:solidFill>
              <a:latin typeface="Times New Roman" panose="02020603050405020304" pitchFamily="18" charset="0"/>
              <a:cs typeface="Times New Roman" panose="02020603050405020304" pitchFamily="18" charset="0"/>
            </a:rPr>
            <a:t> </a:t>
          </a:r>
          <a:endParaRPr lang="en-AU" b="1" dirty="0">
            <a:solidFill>
              <a:srgbClr val="FF0000"/>
            </a:solidFill>
            <a:latin typeface="Times New Roman" panose="02020603050405020304" pitchFamily="18" charset="0"/>
            <a:cs typeface="Times New Roman" panose="02020603050405020304" pitchFamily="18" charset="0"/>
          </a:endParaRPr>
        </a:p>
      </dgm:t>
    </dgm:pt>
    <dgm:pt modelId="{5A2B4A9A-E3E3-48CB-AE4E-07EF14F7AD53}" type="parTrans" cxnId="{39219DA2-F1A0-4C8C-A354-5BEC34C87785}">
      <dgm:prSet/>
      <dgm:spPr/>
      <dgm:t>
        <a:bodyPr/>
        <a:lstStyle/>
        <a:p>
          <a:endParaRPr lang="en-AU"/>
        </a:p>
      </dgm:t>
    </dgm:pt>
    <dgm:pt modelId="{9B171F7F-15B4-459C-8AAA-F035C0771A72}" type="sibTrans" cxnId="{39219DA2-F1A0-4C8C-A354-5BEC34C87785}">
      <dgm:prSet/>
      <dgm:spPr/>
      <dgm:t>
        <a:bodyPr/>
        <a:lstStyle/>
        <a:p>
          <a:endParaRPr lang="en-AU"/>
        </a:p>
      </dgm:t>
    </dgm:pt>
    <dgm:pt modelId="{D8689FD0-2A39-4BC8-99BC-E7E4C1E93CB3}">
      <dgm:prSet phldrT="[Text]"/>
      <dgm:spPr/>
      <dgm:t>
        <a:bodyPr/>
        <a:lstStyle/>
        <a:p>
          <a:pPr algn="just"/>
          <a:r>
            <a:rPr lang="vi-VN" dirty="0">
              <a:solidFill>
                <a:schemeClr val="bg1"/>
              </a:solidFill>
            </a:rPr>
            <a:t>Vừa ngợi ca, thán phục tài năng lao động của anh mõ mà chủ yếu đả kích, châm biếm phong tục “chứa hàng xóm” trong đời sống ở nông thôn VN trước CM</a:t>
          </a:r>
          <a:endParaRPr lang="en-AU" dirty="0">
            <a:solidFill>
              <a:schemeClr val="bg1"/>
            </a:solidFill>
          </a:endParaRPr>
        </a:p>
      </dgm:t>
    </dgm:pt>
    <dgm:pt modelId="{6D5BE139-9BC7-4EF7-AF20-51671B6DCF0D}" type="parTrans" cxnId="{62D7241B-558D-4ADA-B98B-6ACA255DD74A}">
      <dgm:prSet/>
      <dgm:spPr/>
      <dgm:t>
        <a:bodyPr/>
        <a:lstStyle/>
        <a:p>
          <a:endParaRPr lang="en-AU"/>
        </a:p>
      </dgm:t>
    </dgm:pt>
    <dgm:pt modelId="{B1AD22FF-E8B9-47A8-8DA7-3467A661FAE8}" type="sibTrans" cxnId="{62D7241B-558D-4ADA-B98B-6ACA255DD74A}">
      <dgm:prSet/>
      <dgm:spPr/>
      <dgm:t>
        <a:bodyPr/>
        <a:lstStyle/>
        <a:p>
          <a:endParaRPr lang="en-AU"/>
        </a:p>
      </dgm:t>
    </dgm:pt>
    <dgm:pt modelId="{F991F934-799E-43FA-BB47-5F215203293C}">
      <dgm:prSet/>
      <dgm:spPr/>
      <dgm:t>
        <a:bodyPr/>
        <a:lstStyle/>
        <a:p>
          <a:pPr algn="just"/>
          <a:r>
            <a:rPr lang="vi-VN" dirty="0">
              <a:solidFill>
                <a:schemeClr val="bg1"/>
              </a:solidFill>
            </a:rPr>
            <a:t>Phê phán hiện thực thực chia phần ở nông thôn, quan niệm “một miếng giữa làng”, vì miếng ăn, vì sự chia phần nhiêu khê khiến cho dân nghèo khổ sở.</a:t>
          </a:r>
          <a:endParaRPr lang="en-AU" dirty="0">
            <a:solidFill>
              <a:schemeClr val="bg1"/>
            </a:solidFill>
          </a:endParaRPr>
        </a:p>
      </dgm:t>
    </dgm:pt>
    <dgm:pt modelId="{E35EBFE8-8A81-4A25-8E7C-456F7A13DA66}" type="parTrans" cxnId="{D43E8206-5C2D-4521-9C9C-777601BAD371}">
      <dgm:prSet/>
      <dgm:spPr/>
      <dgm:t>
        <a:bodyPr/>
        <a:lstStyle/>
        <a:p>
          <a:endParaRPr lang="en-AU"/>
        </a:p>
      </dgm:t>
    </dgm:pt>
    <dgm:pt modelId="{039C82B5-9BD2-4545-AC35-A766CB5E4DB7}" type="sibTrans" cxnId="{D43E8206-5C2D-4521-9C9C-777601BAD371}">
      <dgm:prSet/>
      <dgm:spPr/>
      <dgm:t>
        <a:bodyPr/>
        <a:lstStyle/>
        <a:p>
          <a:endParaRPr lang="en-AU"/>
        </a:p>
      </dgm:t>
    </dgm:pt>
    <dgm:pt modelId="{2716E6AC-22E1-4F51-828A-0822F3D7A0CB}" type="pres">
      <dgm:prSet presAssocID="{45C10FDC-092C-417F-8F79-ABB1F0FCA634}" presName="Name0" presStyleCnt="0">
        <dgm:presLayoutVars>
          <dgm:dir/>
          <dgm:animLvl val="lvl"/>
          <dgm:resizeHandles val="exact"/>
        </dgm:presLayoutVars>
      </dgm:prSet>
      <dgm:spPr/>
    </dgm:pt>
    <dgm:pt modelId="{C65FCBC3-C257-4FD1-9FAB-6D730A92CC03}" type="pres">
      <dgm:prSet presAssocID="{46E09CB0-ED2C-4934-A153-9CF9A6E52587}" presName="linNode" presStyleCnt="0"/>
      <dgm:spPr/>
    </dgm:pt>
    <dgm:pt modelId="{B86D9272-95BC-4585-85F2-1290CE445802}" type="pres">
      <dgm:prSet presAssocID="{46E09CB0-ED2C-4934-A153-9CF9A6E52587}" presName="parTx" presStyleLbl="revTx" presStyleIdx="0" presStyleCnt="1" custScaleX="51696" custScaleY="153220">
        <dgm:presLayoutVars>
          <dgm:chMax val="1"/>
          <dgm:bulletEnabled val="1"/>
        </dgm:presLayoutVars>
      </dgm:prSet>
      <dgm:spPr/>
    </dgm:pt>
    <dgm:pt modelId="{522EF12F-6840-418F-9271-73EBC4AFBB5B}" type="pres">
      <dgm:prSet presAssocID="{46E09CB0-ED2C-4934-A153-9CF9A6E52587}" presName="bracket" presStyleLbl="parChTrans1D1" presStyleIdx="0" presStyleCnt="1"/>
      <dgm:spPr/>
    </dgm:pt>
    <dgm:pt modelId="{009C5F1A-58E5-41AD-BB46-B01106882B07}" type="pres">
      <dgm:prSet presAssocID="{46E09CB0-ED2C-4934-A153-9CF9A6E52587}" presName="spH" presStyleCnt="0"/>
      <dgm:spPr/>
    </dgm:pt>
    <dgm:pt modelId="{DF2DE292-5D16-43E6-80B2-68A6594055D1}" type="pres">
      <dgm:prSet presAssocID="{46E09CB0-ED2C-4934-A153-9CF9A6E52587}" presName="desTx" presStyleLbl="node1" presStyleIdx="0" presStyleCnt="1" custScaleY="124577">
        <dgm:presLayoutVars>
          <dgm:bulletEnabled val="1"/>
        </dgm:presLayoutVars>
      </dgm:prSet>
      <dgm:spPr/>
    </dgm:pt>
  </dgm:ptLst>
  <dgm:cxnLst>
    <dgm:cxn modelId="{D43E8206-5C2D-4521-9C9C-777601BAD371}" srcId="{46E09CB0-ED2C-4934-A153-9CF9A6E52587}" destId="{F991F934-799E-43FA-BB47-5F215203293C}" srcOrd="1" destOrd="0" parTransId="{E35EBFE8-8A81-4A25-8E7C-456F7A13DA66}" sibTransId="{039C82B5-9BD2-4545-AC35-A766CB5E4DB7}"/>
    <dgm:cxn modelId="{62D7241B-558D-4ADA-B98B-6ACA255DD74A}" srcId="{46E09CB0-ED2C-4934-A153-9CF9A6E52587}" destId="{D8689FD0-2A39-4BC8-99BC-E7E4C1E93CB3}" srcOrd="0" destOrd="0" parTransId="{6D5BE139-9BC7-4EF7-AF20-51671B6DCF0D}" sibTransId="{B1AD22FF-E8B9-47A8-8DA7-3467A661FAE8}"/>
    <dgm:cxn modelId="{AA242A7B-B7B5-46A9-93E2-05C97A6E2763}" type="presOf" srcId="{D8689FD0-2A39-4BC8-99BC-E7E4C1E93CB3}" destId="{DF2DE292-5D16-43E6-80B2-68A6594055D1}" srcOrd="0" destOrd="0" presId="urn:diagrams.loki3.com/BracketList"/>
    <dgm:cxn modelId="{AF42A59C-410D-4C10-9B1D-EA3A17EBF3A6}" type="presOf" srcId="{F991F934-799E-43FA-BB47-5F215203293C}" destId="{DF2DE292-5D16-43E6-80B2-68A6594055D1}" srcOrd="0" destOrd="1" presId="urn:diagrams.loki3.com/BracketList"/>
    <dgm:cxn modelId="{39219DA2-F1A0-4C8C-A354-5BEC34C87785}" srcId="{45C10FDC-092C-417F-8F79-ABB1F0FCA634}" destId="{46E09CB0-ED2C-4934-A153-9CF9A6E52587}" srcOrd="0" destOrd="0" parTransId="{5A2B4A9A-E3E3-48CB-AE4E-07EF14F7AD53}" sibTransId="{9B171F7F-15B4-459C-8AAA-F035C0771A72}"/>
    <dgm:cxn modelId="{FBCA9FD3-12E7-4D0D-AE21-FFA040C36E0B}" type="presOf" srcId="{45C10FDC-092C-417F-8F79-ABB1F0FCA634}" destId="{2716E6AC-22E1-4F51-828A-0822F3D7A0CB}" srcOrd="0" destOrd="0" presId="urn:diagrams.loki3.com/BracketList"/>
    <dgm:cxn modelId="{097D98D6-7008-45C7-A9C7-0360CBC786E5}" type="presOf" srcId="{46E09CB0-ED2C-4934-A153-9CF9A6E52587}" destId="{B86D9272-95BC-4585-85F2-1290CE445802}" srcOrd="0" destOrd="0" presId="urn:diagrams.loki3.com/BracketList"/>
    <dgm:cxn modelId="{17D4C9AF-DD1C-4E57-8B96-3C33D82C6CDA}" type="presParOf" srcId="{2716E6AC-22E1-4F51-828A-0822F3D7A0CB}" destId="{C65FCBC3-C257-4FD1-9FAB-6D730A92CC03}" srcOrd="0" destOrd="0" presId="urn:diagrams.loki3.com/BracketList"/>
    <dgm:cxn modelId="{B7EF5720-2763-44B4-B9DE-FD5DF6ECE62D}" type="presParOf" srcId="{C65FCBC3-C257-4FD1-9FAB-6D730A92CC03}" destId="{B86D9272-95BC-4585-85F2-1290CE445802}" srcOrd="0" destOrd="0" presId="urn:diagrams.loki3.com/BracketList"/>
    <dgm:cxn modelId="{686B6D79-2ABC-4CAA-A878-0C8B5F3CDDD9}" type="presParOf" srcId="{C65FCBC3-C257-4FD1-9FAB-6D730A92CC03}" destId="{522EF12F-6840-418F-9271-73EBC4AFBB5B}" srcOrd="1" destOrd="0" presId="urn:diagrams.loki3.com/BracketList"/>
    <dgm:cxn modelId="{FB58C3B0-6601-4301-B634-CE8A2AA47FA3}" type="presParOf" srcId="{C65FCBC3-C257-4FD1-9FAB-6D730A92CC03}" destId="{009C5F1A-58E5-41AD-BB46-B01106882B07}" srcOrd="2" destOrd="0" presId="urn:diagrams.loki3.com/BracketList"/>
    <dgm:cxn modelId="{F8F9E80C-69C5-4109-9C6D-3F35EE4071ED}" type="presParOf" srcId="{C65FCBC3-C257-4FD1-9FAB-6D730A92CC03}" destId="{DF2DE292-5D16-43E6-80B2-68A6594055D1}" srcOrd="3" destOrd="0" presId="urn:diagrams.loki3.com/BracketList"/>
  </dgm:cxnLst>
  <dgm:bg>
    <a:pattFill prst="pct25">
      <a:fgClr>
        <a:srgbClr val="FFC000"/>
      </a:fgClr>
      <a:bgClr>
        <a:schemeClr val="bg1"/>
      </a:bgClr>
    </a:patt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C10FDC-092C-417F-8F79-ABB1F0FCA634}" type="doc">
      <dgm:prSet loTypeId="urn:diagrams.loki3.com/BracketList" loCatId="list" qsTypeId="urn:microsoft.com/office/officeart/2005/8/quickstyle/simple1" qsCatId="simple" csTypeId="urn:microsoft.com/office/officeart/2005/8/colors/colorful5" csCatId="colorful" phldr="1"/>
      <dgm:spPr/>
      <dgm:t>
        <a:bodyPr/>
        <a:lstStyle/>
        <a:p>
          <a:endParaRPr lang="en-AU"/>
        </a:p>
      </dgm:t>
    </dgm:pt>
    <dgm:pt modelId="{46E09CB0-ED2C-4934-A153-9CF9A6E52587}">
      <dgm:prSet phldrT="[Text]" custT="1"/>
      <dgm:spPr/>
      <dgm:t>
        <a:bodyPr/>
        <a:lstStyle/>
        <a:p>
          <a:pPr algn="ctr"/>
          <a:r>
            <a:rPr lang="en-US" sz="2800" b="1" dirty="0">
              <a:solidFill>
                <a:srgbClr val="FF0000"/>
              </a:solidFill>
              <a:latin typeface="Times New Roman" panose="02020603050405020304" pitchFamily="18" charset="0"/>
              <a:cs typeface="Times New Roman" panose="02020603050405020304" pitchFamily="18" charset="0"/>
            </a:rPr>
            <a:t>b. </a:t>
          </a:r>
          <a:r>
            <a:rPr lang="en-US" sz="2800" b="1" dirty="0" err="1">
              <a:solidFill>
                <a:srgbClr val="FF0000"/>
              </a:solidFill>
              <a:latin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phóng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endParaRPr lang="en-AU" sz="2800" b="1" dirty="0">
            <a:solidFill>
              <a:srgbClr val="FF0000"/>
            </a:solidFill>
            <a:latin typeface="Times New Roman" panose="02020603050405020304" pitchFamily="18" charset="0"/>
            <a:cs typeface="Times New Roman" panose="02020603050405020304" pitchFamily="18" charset="0"/>
          </a:endParaRPr>
        </a:p>
      </dgm:t>
    </dgm:pt>
    <dgm:pt modelId="{5A2B4A9A-E3E3-48CB-AE4E-07EF14F7AD53}" type="parTrans" cxnId="{39219DA2-F1A0-4C8C-A354-5BEC34C87785}">
      <dgm:prSet/>
      <dgm:spPr/>
      <dgm:t>
        <a:bodyPr/>
        <a:lstStyle/>
        <a:p>
          <a:endParaRPr lang="en-AU"/>
        </a:p>
      </dgm:t>
    </dgm:pt>
    <dgm:pt modelId="{9B171F7F-15B4-459C-8AAA-F035C0771A72}" type="sibTrans" cxnId="{39219DA2-F1A0-4C8C-A354-5BEC34C87785}">
      <dgm:prSet/>
      <dgm:spPr/>
      <dgm:t>
        <a:bodyPr/>
        <a:lstStyle/>
        <a:p>
          <a:endParaRPr lang="en-AU"/>
        </a:p>
      </dgm:t>
    </dgm:pt>
    <dgm:pt modelId="{D8689FD0-2A39-4BC8-99BC-E7E4C1E93CB3}">
      <dgm:prSet phldrT="[Text]" custT="1"/>
      <dgm:spPr/>
      <dgm:t>
        <a:bodyPr/>
        <a:lstStyle/>
        <a:p>
          <a:pPr algn="just"/>
          <a:endParaRPr lang="en-AU" sz="2400" dirty="0">
            <a:solidFill>
              <a:srgbClr val="002060"/>
            </a:solidFill>
          </a:endParaRPr>
        </a:p>
      </dgm:t>
    </dgm:pt>
    <dgm:pt modelId="{6D5BE139-9BC7-4EF7-AF20-51671B6DCF0D}" type="parTrans" cxnId="{62D7241B-558D-4ADA-B98B-6ACA255DD74A}">
      <dgm:prSet/>
      <dgm:spPr/>
      <dgm:t>
        <a:bodyPr/>
        <a:lstStyle/>
        <a:p>
          <a:endParaRPr lang="en-AU"/>
        </a:p>
      </dgm:t>
    </dgm:pt>
    <dgm:pt modelId="{B1AD22FF-E8B9-47A8-8DA7-3467A661FAE8}" type="sibTrans" cxnId="{62D7241B-558D-4ADA-B98B-6ACA255DD74A}">
      <dgm:prSet/>
      <dgm:spPr/>
      <dgm:t>
        <a:bodyPr/>
        <a:lstStyle/>
        <a:p>
          <a:endParaRPr lang="en-AU"/>
        </a:p>
      </dgm:t>
    </dgm:pt>
    <dgm:pt modelId="{5F3A589F-68D7-4782-B579-6EB803F77861}">
      <dgm:prSet custT="1"/>
      <dgm:spPr/>
      <dgm:t>
        <a:bodyPr/>
        <a:lstStyle/>
        <a:p>
          <a:r>
            <a:rPr lang="vi-VN" sz="2400" i="1" dirty="0"/>
            <a:t> Tính thời sự:</a:t>
          </a:r>
          <a:r>
            <a:rPr lang="vi-VN" sz="2400" dirty="0"/>
            <a:t> Tái hiện một hiện tượng ở nông thôn, qua đó thể hiện thái độ châm biếm, phê phán, tác động đến nhận thức của con người trong XH đương thời</a:t>
          </a:r>
          <a:endParaRPr lang="en-AU" sz="2400" dirty="0"/>
        </a:p>
      </dgm:t>
    </dgm:pt>
    <dgm:pt modelId="{BA60559F-8603-4B32-9261-570521436D1F}" type="parTrans" cxnId="{AFA4D662-4493-4E9C-BF06-3A7EEEAF88B1}">
      <dgm:prSet/>
      <dgm:spPr/>
      <dgm:t>
        <a:bodyPr/>
        <a:lstStyle/>
        <a:p>
          <a:endParaRPr lang="en-AU"/>
        </a:p>
      </dgm:t>
    </dgm:pt>
    <dgm:pt modelId="{408EB8BA-9B9F-41B6-B342-CA7CFE2E2FAB}" type="sibTrans" cxnId="{AFA4D662-4493-4E9C-BF06-3A7EEEAF88B1}">
      <dgm:prSet/>
      <dgm:spPr/>
      <dgm:t>
        <a:bodyPr/>
        <a:lstStyle/>
        <a:p>
          <a:endParaRPr lang="en-AU"/>
        </a:p>
      </dgm:t>
    </dgm:pt>
    <dgm:pt modelId="{80C899D2-D660-416B-9728-5359E9C55BF6}">
      <dgm:prSet custT="1"/>
      <dgm:spPr/>
      <dgm:t>
        <a:bodyPr/>
        <a:lstStyle/>
        <a:p>
          <a:r>
            <a:rPr lang="vi-VN" sz="2400" i="1" dirty="0"/>
            <a:t> Tính xác thực: </a:t>
          </a:r>
          <a:r>
            <a:rPr lang="vi-VN" sz="2400" dirty="0"/>
            <a:t>Sự chính xác của phóng sự thể hiện qua việc ghi chép chân thực những chi tiết, thời gian, địa điểm, đ</a:t>
          </a:r>
          <a:r>
            <a:rPr lang="en-US" sz="2400" dirty="0"/>
            <a:t>ặ</a:t>
          </a:r>
          <a:r>
            <a:rPr lang="vi-VN" sz="2400" dirty="0"/>
            <a:t>c biệt là ghi chép tại chỗ cảnh băm thịt gà</a:t>
          </a:r>
          <a:endParaRPr lang="en-AU" sz="2400" dirty="0"/>
        </a:p>
      </dgm:t>
    </dgm:pt>
    <dgm:pt modelId="{F795F132-E357-4A30-9E1C-D20CA0F7B26A}" type="parTrans" cxnId="{4B6B1CC4-DDA0-4D1A-BD5C-D106F01E252E}">
      <dgm:prSet/>
      <dgm:spPr/>
      <dgm:t>
        <a:bodyPr/>
        <a:lstStyle/>
        <a:p>
          <a:endParaRPr lang="en-AU"/>
        </a:p>
      </dgm:t>
    </dgm:pt>
    <dgm:pt modelId="{071A3AE8-E734-4BFE-979A-4B36ADB6C444}" type="sibTrans" cxnId="{4B6B1CC4-DDA0-4D1A-BD5C-D106F01E252E}">
      <dgm:prSet/>
      <dgm:spPr/>
      <dgm:t>
        <a:bodyPr/>
        <a:lstStyle/>
        <a:p>
          <a:endParaRPr lang="en-AU"/>
        </a:p>
      </dgm:t>
    </dgm:pt>
    <dgm:pt modelId="{35CFF884-D7E3-4D18-85C4-CD141144F6DB}">
      <dgm:prSet custT="1"/>
      <dgm:spPr/>
      <dgm:t>
        <a:bodyPr/>
        <a:lstStyle/>
        <a:p>
          <a:r>
            <a:rPr lang="vi-VN" sz="2400" i="1" dirty="0"/>
            <a:t> Tính thẩm mĩ: </a:t>
          </a:r>
          <a:r>
            <a:rPr lang="vi-VN" sz="2400" dirty="0"/>
            <a:t>thể hiện dấu ấn phong cách cá nhân của tác giả qua việc miêu tả nhân vật, sử dụng ngôn ngữ và những lời trữ tình ngoại đề giàu hình ảnh, cảm xúc</a:t>
          </a:r>
          <a:endParaRPr lang="en-AU" sz="2400" dirty="0"/>
        </a:p>
      </dgm:t>
    </dgm:pt>
    <dgm:pt modelId="{9FD778FF-E4FC-45B0-BEC8-98886A0D5AC7}" type="parTrans" cxnId="{1575D928-CC08-4BCB-86B2-7473A78AD1F7}">
      <dgm:prSet/>
      <dgm:spPr/>
      <dgm:t>
        <a:bodyPr/>
        <a:lstStyle/>
        <a:p>
          <a:endParaRPr lang="en-AU"/>
        </a:p>
      </dgm:t>
    </dgm:pt>
    <dgm:pt modelId="{0E9CCD9B-5DDC-4DAD-9E4F-B803038746AB}" type="sibTrans" cxnId="{1575D928-CC08-4BCB-86B2-7473A78AD1F7}">
      <dgm:prSet/>
      <dgm:spPr/>
      <dgm:t>
        <a:bodyPr/>
        <a:lstStyle/>
        <a:p>
          <a:endParaRPr lang="en-AU"/>
        </a:p>
      </dgm:t>
    </dgm:pt>
    <dgm:pt modelId="{2716E6AC-22E1-4F51-828A-0822F3D7A0CB}" type="pres">
      <dgm:prSet presAssocID="{45C10FDC-092C-417F-8F79-ABB1F0FCA634}" presName="Name0" presStyleCnt="0">
        <dgm:presLayoutVars>
          <dgm:dir/>
          <dgm:animLvl val="lvl"/>
          <dgm:resizeHandles val="exact"/>
        </dgm:presLayoutVars>
      </dgm:prSet>
      <dgm:spPr/>
    </dgm:pt>
    <dgm:pt modelId="{C65FCBC3-C257-4FD1-9FAB-6D730A92CC03}" type="pres">
      <dgm:prSet presAssocID="{46E09CB0-ED2C-4934-A153-9CF9A6E52587}" presName="linNode" presStyleCnt="0"/>
      <dgm:spPr/>
    </dgm:pt>
    <dgm:pt modelId="{B86D9272-95BC-4585-85F2-1290CE445802}" type="pres">
      <dgm:prSet presAssocID="{46E09CB0-ED2C-4934-A153-9CF9A6E52587}" presName="parTx" presStyleLbl="revTx" presStyleIdx="0" presStyleCnt="1" custScaleX="51696" custScaleY="153220">
        <dgm:presLayoutVars>
          <dgm:chMax val="1"/>
          <dgm:bulletEnabled val="1"/>
        </dgm:presLayoutVars>
      </dgm:prSet>
      <dgm:spPr/>
    </dgm:pt>
    <dgm:pt modelId="{522EF12F-6840-418F-9271-73EBC4AFBB5B}" type="pres">
      <dgm:prSet presAssocID="{46E09CB0-ED2C-4934-A153-9CF9A6E52587}" presName="bracket" presStyleLbl="parChTrans1D1" presStyleIdx="0" presStyleCnt="1"/>
      <dgm:spPr/>
    </dgm:pt>
    <dgm:pt modelId="{009C5F1A-58E5-41AD-BB46-B01106882B07}" type="pres">
      <dgm:prSet presAssocID="{46E09CB0-ED2C-4934-A153-9CF9A6E52587}" presName="spH" presStyleCnt="0"/>
      <dgm:spPr/>
    </dgm:pt>
    <dgm:pt modelId="{DF2DE292-5D16-43E6-80B2-68A6594055D1}" type="pres">
      <dgm:prSet presAssocID="{46E09CB0-ED2C-4934-A153-9CF9A6E52587}" presName="desTx" presStyleLbl="node1" presStyleIdx="0" presStyleCnt="1" custScaleY="124577">
        <dgm:presLayoutVars>
          <dgm:bulletEnabled val="1"/>
        </dgm:presLayoutVars>
      </dgm:prSet>
      <dgm:spPr/>
    </dgm:pt>
  </dgm:ptLst>
  <dgm:cxnLst>
    <dgm:cxn modelId="{62D7241B-558D-4ADA-B98B-6ACA255DD74A}" srcId="{46E09CB0-ED2C-4934-A153-9CF9A6E52587}" destId="{D8689FD0-2A39-4BC8-99BC-E7E4C1E93CB3}" srcOrd="0" destOrd="0" parTransId="{6D5BE139-9BC7-4EF7-AF20-51671B6DCF0D}" sibTransId="{B1AD22FF-E8B9-47A8-8DA7-3467A661FAE8}"/>
    <dgm:cxn modelId="{EE1DDE1C-E889-4E7E-BDF2-39AA2029796A}" type="presOf" srcId="{80C899D2-D660-416B-9728-5359E9C55BF6}" destId="{DF2DE292-5D16-43E6-80B2-68A6594055D1}" srcOrd="0" destOrd="2" presId="urn:diagrams.loki3.com/BracketList"/>
    <dgm:cxn modelId="{1575D928-CC08-4BCB-86B2-7473A78AD1F7}" srcId="{46E09CB0-ED2C-4934-A153-9CF9A6E52587}" destId="{35CFF884-D7E3-4D18-85C4-CD141144F6DB}" srcOrd="3" destOrd="0" parTransId="{9FD778FF-E4FC-45B0-BEC8-98886A0D5AC7}" sibTransId="{0E9CCD9B-5DDC-4DAD-9E4F-B803038746AB}"/>
    <dgm:cxn modelId="{49EBDE38-2045-4465-96B1-A122277979FA}" type="presOf" srcId="{35CFF884-D7E3-4D18-85C4-CD141144F6DB}" destId="{DF2DE292-5D16-43E6-80B2-68A6594055D1}" srcOrd="0" destOrd="3" presId="urn:diagrams.loki3.com/BracketList"/>
    <dgm:cxn modelId="{AFA4D662-4493-4E9C-BF06-3A7EEEAF88B1}" srcId="{46E09CB0-ED2C-4934-A153-9CF9A6E52587}" destId="{5F3A589F-68D7-4782-B579-6EB803F77861}" srcOrd="1" destOrd="0" parTransId="{BA60559F-8603-4B32-9261-570521436D1F}" sibTransId="{408EB8BA-9B9F-41B6-B342-CA7CFE2E2FAB}"/>
    <dgm:cxn modelId="{AA242A7B-B7B5-46A9-93E2-05C97A6E2763}" type="presOf" srcId="{D8689FD0-2A39-4BC8-99BC-E7E4C1E93CB3}" destId="{DF2DE292-5D16-43E6-80B2-68A6594055D1}" srcOrd="0" destOrd="0" presId="urn:diagrams.loki3.com/BracketList"/>
    <dgm:cxn modelId="{39219DA2-F1A0-4C8C-A354-5BEC34C87785}" srcId="{45C10FDC-092C-417F-8F79-ABB1F0FCA634}" destId="{46E09CB0-ED2C-4934-A153-9CF9A6E52587}" srcOrd="0" destOrd="0" parTransId="{5A2B4A9A-E3E3-48CB-AE4E-07EF14F7AD53}" sibTransId="{9B171F7F-15B4-459C-8AAA-F035C0771A72}"/>
    <dgm:cxn modelId="{DA875DA8-8C60-4388-9107-B33727A5D08E}" type="presOf" srcId="{5F3A589F-68D7-4782-B579-6EB803F77861}" destId="{DF2DE292-5D16-43E6-80B2-68A6594055D1}" srcOrd="0" destOrd="1" presId="urn:diagrams.loki3.com/BracketList"/>
    <dgm:cxn modelId="{4B6B1CC4-DDA0-4D1A-BD5C-D106F01E252E}" srcId="{46E09CB0-ED2C-4934-A153-9CF9A6E52587}" destId="{80C899D2-D660-416B-9728-5359E9C55BF6}" srcOrd="2" destOrd="0" parTransId="{F795F132-E357-4A30-9E1C-D20CA0F7B26A}" sibTransId="{071A3AE8-E734-4BFE-979A-4B36ADB6C444}"/>
    <dgm:cxn modelId="{FBCA9FD3-12E7-4D0D-AE21-FFA040C36E0B}" type="presOf" srcId="{45C10FDC-092C-417F-8F79-ABB1F0FCA634}" destId="{2716E6AC-22E1-4F51-828A-0822F3D7A0CB}" srcOrd="0" destOrd="0" presId="urn:diagrams.loki3.com/BracketList"/>
    <dgm:cxn modelId="{097D98D6-7008-45C7-A9C7-0360CBC786E5}" type="presOf" srcId="{46E09CB0-ED2C-4934-A153-9CF9A6E52587}" destId="{B86D9272-95BC-4585-85F2-1290CE445802}" srcOrd="0" destOrd="0" presId="urn:diagrams.loki3.com/BracketList"/>
    <dgm:cxn modelId="{17D4C9AF-DD1C-4E57-8B96-3C33D82C6CDA}" type="presParOf" srcId="{2716E6AC-22E1-4F51-828A-0822F3D7A0CB}" destId="{C65FCBC3-C257-4FD1-9FAB-6D730A92CC03}" srcOrd="0" destOrd="0" presId="urn:diagrams.loki3.com/BracketList"/>
    <dgm:cxn modelId="{B7EF5720-2763-44B4-B9DE-FD5DF6ECE62D}" type="presParOf" srcId="{C65FCBC3-C257-4FD1-9FAB-6D730A92CC03}" destId="{B86D9272-95BC-4585-85F2-1290CE445802}" srcOrd="0" destOrd="0" presId="urn:diagrams.loki3.com/BracketList"/>
    <dgm:cxn modelId="{686B6D79-2ABC-4CAA-A878-0C8B5F3CDDD9}" type="presParOf" srcId="{C65FCBC3-C257-4FD1-9FAB-6D730A92CC03}" destId="{522EF12F-6840-418F-9271-73EBC4AFBB5B}" srcOrd="1" destOrd="0" presId="urn:diagrams.loki3.com/BracketList"/>
    <dgm:cxn modelId="{FB58C3B0-6601-4301-B634-CE8A2AA47FA3}" type="presParOf" srcId="{C65FCBC3-C257-4FD1-9FAB-6D730A92CC03}" destId="{009C5F1A-58E5-41AD-BB46-B01106882B07}" srcOrd="2" destOrd="0" presId="urn:diagrams.loki3.com/BracketList"/>
    <dgm:cxn modelId="{F8F9E80C-69C5-4109-9C6D-3F35EE4071ED}" type="presParOf" srcId="{C65FCBC3-C257-4FD1-9FAB-6D730A92CC03}" destId="{DF2DE292-5D16-43E6-80B2-68A6594055D1}" srcOrd="3" destOrd="0" presId="urn:diagrams.loki3.com/BracketList"/>
  </dgm:cxnLst>
  <dgm:bg>
    <a:pattFill prst="pct25">
      <a:fgClr>
        <a:srgbClr val="FFC000"/>
      </a:fgClr>
      <a:bgClr>
        <a:schemeClr val="bg1"/>
      </a:bgClr>
    </a:patt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6C50F-718C-4F42-AAEE-25C11625F578}">
      <dsp:nvSpPr>
        <dsp:cNvPr id="0" name=""/>
        <dsp:cNvSpPr/>
      </dsp:nvSpPr>
      <dsp:spPr>
        <a:xfrm>
          <a:off x="1731953" y="2545864"/>
          <a:ext cx="1625600" cy="16256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PHÓNG SỰ</a:t>
          </a:r>
        </a:p>
      </dsp:txBody>
      <dsp:txXfrm>
        <a:off x="1811308" y="2625219"/>
        <a:ext cx="1466890" cy="1466890"/>
      </dsp:txXfrm>
    </dsp:sp>
    <dsp:sp modelId="{E83894A2-F1F8-4C69-B2FA-A3CDEB870F7A}">
      <dsp:nvSpPr>
        <dsp:cNvPr id="0" name=""/>
        <dsp:cNvSpPr/>
      </dsp:nvSpPr>
      <dsp:spPr>
        <a:xfrm rot="11628573">
          <a:off x="1543582" y="3136066"/>
          <a:ext cx="191133" cy="0"/>
        </a:xfrm>
        <a:custGeom>
          <a:avLst/>
          <a:gdLst/>
          <a:ahLst/>
          <a:cxnLst/>
          <a:rect l="0" t="0" r="0" b="0"/>
          <a:pathLst>
            <a:path>
              <a:moveTo>
                <a:pt x="0" y="0"/>
              </a:moveTo>
              <a:lnTo>
                <a:pt x="191133"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6094F6-5662-487C-9FCB-4CB463D64205}">
      <dsp:nvSpPr>
        <dsp:cNvPr id="0" name=""/>
        <dsp:cNvSpPr/>
      </dsp:nvSpPr>
      <dsp:spPr>
        <a:xfrm>
          <a:off x="457192" y="2434822"/>
          <a:ext cx="1089152" cy="1089152"/>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en-US" sz="3100" b="1" kern="1200" dirty="0" err="1">
              <a:latin typeface="Times New Roman" panose="02020603050405020304" pitchFamily="18" charset="0"/>
              <a:cs typeface="Times New Roman" panose="02020603050405020304" pitchFamily="18" charset="0"/>
            </a:rPr>
            <a:t>Loại</a:t>
          </a:r>
          <a:r>
            <a:rPr lang="en-US" sz="3100" b="1" kern="1200" dirty="0">
              <a:latin typeface="Times New Roman" panose="02020603050405020304" pitchFamily="18" charset="0"/>
              <a:cs typeface="Times New Roman" panose="02020603050405020304" pitchFamily="18" charset="0"/>
            </a:rPr>
            <a:t> </a:t>
          </a:r>
          <a:r>
            <a:rPr lang="en-US" sz="3100" b="1" kern="1200" dirty="0" err="1">
              <a:latin typeface="Times New Roman" panose="02020603050405020304" pitchFamily="18" charset="0"/>
              <a:cs typeface="Times New Roman" panose="02020603050405020304" pitchFamily="18" charset="0"/>
            </a:rPr>
            <a:t>hình</a:t>
          </a:r>
          <a:endParaRPr lang="en-US" sz="3100" b="1" kern="1200" dirty="0">
            <a:latin typeface="Times New Roman" panose="02020603050405020304" pitchFamily="18" charset="0"/>
            <a:cs typeface="Times New Roman" panose="02020603050405020304" pitchFamily="18" charset="0"/>
          </a:endParaRPr>
        </a:p>
      </dsp:txBody>
      <dsp:txXfrm>
        <a:off x="510360" y="2487990"/>
        <a:ext cx="982816" cy="982816"/>
      </dsp:txXfrm>
    </dsp:sp>
    <dsp:sp modelId="{B16BB9E8-CAC1-4FAF-91C8-058647CD4661}">
      <dsp:nvSpPr>
        <dsp:cNvPr id="0" name=""/>
        <dsp:cNvSpPr/>
      </dsp:nvSpPr>
      <dsp:spPr>
        <a:xfrm rot="20518051">
          <a:off x="3351843" y="3058075"/>
          <a:ext cx="232488" cy="0"/>
        </a:xfrm>
        <a:custGeom>
          <a:avLst/>
          <a:gdLst/>
          <a:ahLst/>
          <a:cxnLst/>
          <a:rect l="0" t="0" r="0" b="0"/>
          <a:pathLst>
            <a:path>
              <a:moveTo>
                <a:pt x="0" y="0"/>
              </a:moveTo>
              <a:lnTo>
                <a:pt x="232488"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D87E4E-CE7A-42D1-803D-D5368C77A5A9}">
      <dsp:nvSpPr>
        <dsp:cNvPr id="0" name=""/>
        <dsp:cNvSpPr/>
      </dsp:nvSpPr>
      <dsp:spPr>
        <a:xfrm>
          <a:off x="3578622" y="2300230"/>
          <a:ext cx="1089152" cy="1089152"/>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en-US" sz="2700" b="1" kern="1200" dirty="0" err="1">
              <a:latin typeface="Times New Roman" panose="02020603050405020304" pitchFamily="18" charset="0"/>
              <a:cs typeface="Times New Roman" panose="02020603050405020304" pitchFamily="18" charset="0"/>
            </a:rPr>
            <a:t>Đặc</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trưng</a:t>
          </a:r>
          <a:endParaRPr lang="en-US" sz="2700" b="1" kern="1200" dirty="0">
            <a:latin typeface="Times New Roman" panose="02020603050405020304" pitchFamily="18" charset="0"/>
            <a:cs typeface="Times New Roman" panose="02020603050405020304" pitchFamily="18" charset="0"/>
          </a:endParaRPr>
        </a:p>
      </dsp:txBody>
      <dsp:txXfrm>
        <a:off x="3631790" y="2353398"/>
        <a:ext cx="982816" cy="982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6C50F-718C-4F42-AAEE-25C11625F578}">
      <dsp:nvSpPr>
        <dsp:cNvPr id="0" name=""/>
        <dsp:cNvSpPr/>
      </dsp:nvSpPr>
      <dsp:spPr>
        <a:xfrm>
          <a:off x="1497937" y="3270300"/>
          <a:ext cx="1625600" cy="16256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Arial" panose="020B0604020202020204" pitchFamily="34" charset="0"/>
              <a:cs typeface="Arial" panose="020B0604020202020204" pitchFamily="34" charset="0"/>
            </a:rPr>
            <a:t>HỒI KÍ</a:t>
          </a:r>
        </a:p>
      </dsp:txBody>
      <dsp:txXfrm>
        <a:off x="1577292" y="3349655"/>
        <a:ext cx="1466890" cy="1466890"/>
      </dsp:txXfrm>
    </dsp:sp>
    <dsp:sp modelId="{E83894A2-F1F8-4C69-B2FA-A3CDEB870F7A}">
      <dsp:nvSpPr>
        <dsp:cNvPr id="0" name=""/>
        <dsp:cNvSpPr/>
      </dsp:nvSpPr>
      <dsp:spPr>
        <a:xfrm rot="14327380">
          <a:off x="946121" y="2778962"/>
          <a:ext cx="1148962" cy="0"/>
        </a:xfrm>
        <a:custGeom>
          <a:avLst/>
          <a:gdLst/>
          <a:ahLst/>
          <a:cxnLst/>
          <a:rect l="0" t="0" r="0" b="0"/>
          <a:pathLst>
            <a:path>
              <a:moveTo>
                <a:pt x="0" y="0"/>
              </a:moveTo>
              <a:lnTo>
                <a:pt x="1148962"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6094F6-5662-487C-9FCB-4CB463D64205}">
      <dsp:nvSpPr>
        <dsp:cNvPr id="0" name=""/>
        <dsp:cNvSpPr/>
      </dsp:nvSpPr>
      <dsp:spPr>
        <a:xfrm>
          <a:off x="348399" y="1198473"/>
          <a:ext cx="1089152" cy="1089152"/>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en-US" sz="3000" b="1" kern="1200" dirty="0" err="1">
              <a:latin typeface="Arial" panose="020B0604020202020204" pitchFamily="34" charset="0"/>
              <a:cs typeface="Arial" panose="020B0604020202020204" pitchFamily="34" charset="0"/>
            </a:rPr>
            <a:t>Loại</a:t>
          </a:r>
          <a:r>
            <a:rPr lang="en-US" sz="3000" b="1" kern="1200" dirty="0">
              <a:latin typeface="Arial" panose="020B0604020202020204" pitchFamily="34" charset="0"/>
              <a:cs typeface="Arial" panose="020B0604020202020204" pitchFamily="34" charset="0"/>
            </a:rPr>
            <a:t> </a:t>
          </a:r>
          <a:r>
            <a:rPr lang="en-US" sz="3000" b="1" kern="1200" dirty="0" err="1">
              <a:latin typeface="Arial" panose="020B0604020202020204" pitchFamily="34" charset="0"/>
              <a:cs typeface="Arial" panose="020B0604020202020204" pitchFamily="34" charset="0"/>
            </a:rPr>
            <a:t>hình</a:t>
          </a:r>
          <a:endParaRPr lang="en-US" sz="3000" b="1" kern="1200" dirty="0">
            <a:latin typeface="Arial" panose="020B0604020202020204" pitchFamily="34" charset="0"/>
            <a:cs typeface="Arial" panose="020B0604020202020204" pitchFamily="34" charset="0"/>
          </a:endParaRPr>
        </a:p>
      </dsp:txBody>
      <dsp:txXfrm>
        <a:off x="401567" y="1251641"/>
        <a:ext cx="982816" cy="982816"/>
      </dsp:txXfrm>
    </dsp:sp>
    <dsp:sp modelId="{B16BB9E8-CAC1-4FAF-91C8-058647CD4661}">
      <dsp:nvSpPr>
        <dsp:cNvPr id="0" name=""/>
        <dsp:cNvSpPr/>
      </dsp:nvSpPr>
      <dsp:spPr>
        <a:xfrm rot="18703723">
          <a:off x="2979470" y="3144925"/>
          <a:ext cx="335988" cy="0"/>
        </a:xfrm>
        <a:custGeom>
          <a:avLst/>
          <a:gdLst/>
          <a:ahLst/>
          <a:cxnLst/>
          <a:rect l="0" t="0" r="0" b="0"/>
          <a:pathLst>
            <a:path>
              <a:moveTo>
                <a:pt x="0" y="0"/>
              </a:moveTo>
              <a:lnTo>
                <a:pt x="335988"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D87E4E-CE7A-42D1-803D-D5368C77A5A9}">
      <dsp:nvSpPr>
        <dsp:cNvPr id="0" name=""/>
        <dsp:cNvSpPr/>
      </dsp:nvSpPr>
      <dsp:spPr>
        <a:xfrm>
          <a:off x="3200396" y="1930398"/>
          <a:ext cx="1089152" cy="1089152"/>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b="1" kern="1200" dirty="0" err="1">
              <a:latin typeface="Arial" panose="020B0604020202020204" pitchFamily="34" charset="0"/>
              <a:cs typeface="Arial" panose="020B0604020202020204" pitchFamily="34" charset="0"/>
            </a:rPr>
            <a:t>Đặc</a:t>
          </a:r>
          <a:r>
            <a:rPr lang="en-US" sz="2500" b="1" kern="1200" dirty="0">
              <a:latin typeface="Arial" panose="020B0604020202020204" pitchFamily="34" charset="0"/>
              <a:cs typeface="Arial" panose="020B0604020202020204" pitchFamily="34" charset="0"/>
            </a:rPr>
            <a:t> </a:t>
          </a:r>
          <a:r>
            <a:rPr lang="en-US" sz="2500" b="1" kern="1200" dirty="0" err="1">
              <a:latin typeface="Arial" panose="020B0604020202020204" pitchFamily="34" charset="0"/>
              <a:cs typeface="Arial" panose="020B0604020202020204" pitchFamily="34" charset="0"/>
            </a:rPr>
            <a:t>trưng</a:t>
          </a:r>
          <a:endParaRPr lang="en-US" sz="2500" b="1" kern="1200" dirty="0">
            <a:latin typeface="Arial" panose="020B0604020202020204" pitchFamily="34" charset="0"/>
            <a:cs typeface="Arial" panose="020B0604020202020204" pitchFamily="34" charset="0"/>
          </a:endParaRPr>
        </a:p>
      </dsp:txBody>
      <dsp:txXfrm>
        <a:off x="3253564" y="1983566"/>
        <a:ext cx="982816" cy="982816"/>
      </dsp:txXfrm>
    </dsp:sp>
    <dsp:sp modelId="{EA9D223B-5626-4BF4-AEDC-5614D3525F48}">
      <dsp:nvSpPr>
        <dsp:cNvPr id="0" name=""/>
        <dsp:cNvSpPr/>
      </dsp:nvSpPr>
      <dsp:spPr>
        <a:xfrm rot="1506265">
          <a:off x="3106279" y="4541430"/>
          <a:ext cx="365385" cy="0"/>
        </a:xfrm>
        <a:custGeom>
          <a:avLst/>
          <a:gdLst/>
          <a:ahLst/>
          <a:cxnLst/>
          <a:rect l="0" t="0" r="0" b="0"/>
          <a:pathLst>
            <a:path>
              <a:moveTo>
                <a:pt x="0" y="0"/>
              </a:moveTo>
              <a:lnTo>
                <a:pt x="365385"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80122A-5405-43CB-835B-67DDB549C1AA}">
      <dsp:nvSpPr>
        <dsp:cNvPr id="0" name=""/>
        <dsp:cNvSpPr/>
      </dsp:nvSpPr>
      <dsp:spPr>
        <a:xfrm>
          <a:off x="3454407" y="4329514"/>
          <a:ext cx="1089152" cy="1089152"/>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Vai </a:t>
          </a:r>
          <a:r>
            <a:rPr lang="en-US" sz="2100" b="1" kern="1200" dirty="0" err="1">
              <a:latin typeface="Arial" panose="020B0604020202020204" pitchFamily="34" charset="0"/>
              <a:cs typeface="Arial" panose="020B0604020202020204" pitchFamily="34" charset="0"/>
            </a:rPr>
            <a:t>trò</a:t>
          </a:r>
          <a:r>
            <a:rPr lang="en-US" sz="2100" b="1" kern="1200" dirty="0">
              <a:latin typeface="Arial" panose="020B0604020202020204" pitchFamily="34" charset="0"/>
              <a:cs typeface="Arial" panose="020B0604020202020204" pitchFamily="34" charset="0"/>
            </a:rPr>
            <a:t> </a:t>
          </a:r>
          <a:r>
            <a:rPr lang="en-US" sz="2100" b="1" kern="1200" dirty="0" err="1">
              <a:latin typeface="Arial" panose="020B0604020202020204" pitchFamily="34" charset="0"/>
              <a:cs typeface="Arial" panose="020B0604020202020204" pitchFamily="34" charset="0"/>
            </a:rPr>
            <a:t>của</a:t>
          </a:r>
          <a:r>
            <a:rPr lang="en-US" sz="2100" b="1" kern="1200" dirty="0">
              <a:latin typeface="Arial" panose="020B0604020202020204" pitchFamily="34" charset="0"/>
              <a:cs typeface="Arial" panose="020B0604020202020204" pitchFamily="34" charset="0"/>
            </a:rPr>
            <a:t> </a:t>
          </a:r>
          <a:r>
            <a:rPr lang="en-US" sz="2100" b="1" kern="1200" dirty="0" err="1">
              <a:latin typeface="Arial" panose="020B0604020202020204" pitchFamily="34" charset="0"/>
              <a:cs typeface="Arial" panose="020B0604020202020204" pitchFamily="34" charset="0"/>
            </a:rPr>
            <a:t>tác</a:t>
          </a:r>
          <a:r>
            <a:rPr lang="en-US" sz="2100" b="1" kern="1200" dirty="0">
              <a:latin typeface="Arial" panose="020B0604020202020204" pitchFamily="34" charset="0"/>
              <a:cs typeface="Arial" panose="020B0604020202020204" pitchFamily="34" charset="0"/>
            </a:rPr>
            <a:t> </a:t>
          </a:r>
          <a:r>
            <a:rPr lang="en-US" sz="2100" b="1" kern="1200" dirty="0" err="1">
              <a:latin typeface="Arial" panose="020B0604020202020204" pitchFamily="34" charset="0"/>
              <a:cs typeface="Arial" panose="020B0604020202020204" pitchFamily="34" charset="0"/>
            </a:rPr>
            <a:t>giả</a:t>
          </a:r>
          <a:endParaRPr lang="en-US" sz="2100" b="1" kern="1200" dirty="0">
            <a:latin typeface="Arial" panose="020B0604020202020204" pitchFamily="34" charset="0"/>
            <a:cs typeface="Arial" panose="020B0604020202020204" pitchFamily="34" charset="0"/>
          </a:endParaRPr>
        </a:p>
      </dsp:txBody>
      <dsp:txXfrm>
        <a:off x="3507575" y="4382682"/>
        <a:ext cx="982816" cy="982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D9272-95BC-4585-85F2-1290CE445802}">
      <dsp:nvSpPr>
        <dsp:cNvPr id="0" name=""/>
        <dsp:cNvSpPr/>
      </dsp:nvSpPr>
      <dsp:spPr>
        <a:xfrm>
          <a:off x="642405" y="1169702"/>
          <a:ext cx="1363991" cy="307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cs typeface="Times New Roman" panose="02020603050405020304" pitchFamily="18" charset="0"/>
            </a:rPr>
            <a:t>a. </a:t>
          </a:r>
          <a:r>
            <a:rPr lang="en-US" sz="2800" b="1" kern="1200" dirty="0" err="1">
              <a:solidFill>
                <a:srgbClr val="FF0000"/>
              </a:solidFill>
              <a:latin typeface="Times New Roman" panose="02020603050405020304" pitchFamily="18" charset="0"/>
              <a:cs typeface="Times New Roman" panose="02020603050405020304" pitchFamily="18" charset="0"/>
            </a:rPr>
            <a:t>Mục</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đích</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phóng</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sự</a:t>
          </a:r>
          <a:r>
            <a:rPr lang="en-US" sz="2800" b="1" kern="1200" dirty="0">
              <a:solidFill>
                <a:srgbClr val="FF0000"/>
              </a:solidFill>
              <a:latin typeface="Times New Roman" panose="02020603050405020304" pitchFamily="18" charset="0"/>
              <a:cs typeface="Times New Roman" panose="02020603050405020304" pitchFamily="18" charset="0"/>
            </a:rPr>
            <a:t> </a:t>
          </a:r>
          <a:endParaRPr lang="en-AU" sz="2800" b="1" kern="1200" dirty="0">
            <a:solidFill>
              <a:srgbClr val="FF0000"/>
            </a:solidFill>
            <a:latin typeface="Times New Roman" panose="02020603050405020304" pitchFamily="18" charset="0"/>
            <a:cs typeface="Times New Roman" panose="02020603050405020304" pitchFamily="18" charset="0"/>
          </a:endParaRPr>
        </a:p>
      </dsp:txBody>
      <dsp:txXfrm>
        <a:off x="642405" y="1169702"/>
        <a:ext cx="1363991" cy="3079262"/>
      </dsp:txXfrm>
    </dsp:sp>
    <dsp:sp modelId="{522EF12F-6840-418F-9271-73EBC4AFBB5B}">
      <dsp:nvSpPr>
        <dsp:cNvPr id="0" name=""/>
        <dsp:cNvSpPr/>
      </dsp:nvSpPr>
      <dsp:spPr>
        <a:xfrm>
          <a:off x="2006397" y="1076452"/>
          <a:ext cx="527697" cy="3265762"/>
        </a:xfrm>
        <a:prstGeom prst="leftBrace">
          <a:avLst>
            <a:gd name="adj1" fmla="val 35000"/>
            <a:gd name="adj2" fmla="val 50000"/>
          </a:avLst>
        </a:pr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2DE292-5D16-43E6-80B2-68A6594055D1}">
      <dsp:nvSpPr>
        <dsp:cNvPr id="0" name=""/>
        <dsp:cNvSpPr/>
      </dsp:nvSpPr>
      <dsp:spPr>
        <a:xfrm>
          <a:off x="2745173" y="675139"/>
          <a:ext cx="7176682" cy="4068388"/>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just" defTabSz="1244600">
            <a:lnSpc>
              <a:spcPct val="90000"/>
            </a:lnSpc>
            <a:spcBef>
              <a:spcPct val="0"/>
            </a:spcBef>
            <a:spcAft>
              <a:spcPct val="15000"/>
            </a:spcAft>
            <a:buChar char="•"/>
          </a:pPr>
          <a:r>
            <a:rPr lang="vi-VN" sz="2800" kern="1200" dirty="0">
              <a:solidFill>
                <a:schemeClr val="bg1"/>
              </a:solidFill>
            </a:rPr>
            <a:t>Vừa ngợi ca, thán phục tài năng lao động của anh mõ mà chủ yếu đả kích, châm biếm phong tục “chứa hàng xóm” trong đời sống ở nông thôn VN trước CM</a:t>
          </a:r>
          <a:endParaRPr lang="en-AU" sz="2800" kern="1200" dirty="0">
            <a:solidFill>
              <a:schemeClr val="bg1"/>
            </a:solidFill>
          </a:endParaRPr>
        </a:p>
        <a:p>
          <a:pPr marL="285750" lvl="1" indent="-285750" algn="just" defTabSz="1244600">
            <a:lnSpc>
              <a:spcPct val="90000"/>
            </a:lnSpc>
            <a:spcBef>
              <a:spcPct val="0"/>
            </a:spcBef>
            <a:spcAft>
              <a:spcPct val="15000"/>
            </a:spcAft>
            <a:buChar char="•"/>
          </a:pPr>
          <a:r>
            <a:rPr lang="vi-VN" sz="2800" kern="1200" dirty="0">
              <a:solidFill>
                <a:schemeClr val="bg1"/>
              </a:solidFill>
            </a:rPr>
            <a:t>Phê phán hiện thực thực chia phần ở nông thôn, quan niệm “một miếng giữa làng”, vì miếng ăn, vì sự chia phần nhiêu khê khiến cho dân nghèo khổ sở.</a:t>
          </a:r>
          <a:endParaRPr lang="en-AU" sz="2800" kern="1200" dirty="0">
            <a:solidFill>
              <a:schemeClr val="bg1"/>
            </a:solidFill>
          </a:endParaRPr>
        </a:p>
      </dsp:txBody>
      <dsp:txXfrm>
        <a:off x="2745173" y="675139"/>
        <a:ext cx="7176682" cy="40683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D9272-95BC-4585-85F2-1290CE445802}">
      <dsp:nvSpPr>
        <dsp:cNvPr id="0" name=""/>
        <dsp:cNvSpPr/>
      </dsp:nvSpPr>
      <dsp:spPr>
        <a:xfrm>
          <a:off x="656403" y="294618"/>
          <a:ext cx="1404993" cy="4190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cs typeface="Times New Roman" panose="02020603050405020304" pitchFamily="18" charset="0"/>
            </a:rPr>
            <a:t>b. </a:t>
          </a:r>
          <a:r>
            <a:rPr lang="en-US" sz="2800" b="1" kern="1200" dirty="0" err="1">
              <a:solidFill>
                <a:srgbClr val="FF0000"/>
              </a:solidFill>
              <a:latin typeface="Times New Roman" panose="02020603050405020304" pitchFamily="18" charset="0"/>
              <a:cs typeface="Times New Roman" panose="02020603050405020304" pitchFamily="18" charset="0"/>
            </a:rPr>
            <a:t>Đặc</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điểm</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của</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thể</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loại</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phóng</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sự</a:t>
          </a:r>
          <a:r>
            <a:rPr lang="en-US" sz="2800" b="1" kern="1200" dirty="0">
              <a:solidFill>
                <a:srgbClr val="FF0000"/>
              </a:solidFill>
              <a:latin typeface="Times New Roman" panose="02020603050405020304" pitchFamily="18" charset="0"/>
              <a:cs typeface="Times New Roman" panose="02020603050405020304" pitchFamily="18" charset="0"/>
            </a:rPr>
            <a:t> </a:t>
          </a:r>
          <a:endParaRPr lang="en-AU" sz="2800" b="1" kern="1200" dirty="0">
            <a:solidFill>
              <a:srgbClr val="FF0000"/>
            </a:solidFill>
            <a:latin typeface="Times New Roman" panose="02020603050405020304" pitchFamily="18" charset="0"/>
            <a:cs typeface="Times New Roman" panose="02020603050405020304" pitchFamily="18" charset="0"/>
          </a:endParaRPr>
        </a:p>
      </dsp:txBody>
      <dsp:txXfrm>
        <a:off x="656403" y="294618"/>
        <a:ext cx="1404993" cy="4190375"/>
      </dsp:txXfrm>
    </dsp:sp>
    <dsp:sp modelId="{522EF12F-6840-418F-9271-73EBC4AFBB5B}">
      <dsp:nvSpPr>
        <dsp:cNvPr id="0" name=""/>
        <dsp:cNvSpPr/>
      </dsp:nvSpPr>
      <dsp:spPr>
        <a:xfrm>
          <a:off x="2061396" y="595044"/>
          <a:ext cx="543560" cy="3589523"/>
        </a:xfrm>
        <a:prstGeom prst="leftBrace">
          <a:avLst>
            <a:gd name="adj1" fmla="val 35000"/>
            <a:gd name="adj2" fmla="val 50000"/>
          </a:avLst>
        </a:pr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2DE292-5D16-43E6-80B2-68A6594055D1}">
      <dsp:nvSpPr>
        <dsp:cNvPr id="0" name=""/>
        <dsp:cNvSpPr/>
      </dsp:nvSpPr>
      <dsp:spPr>
        <a:xfrm>
          <a:off x="2822380" y="153946"/>
          <a:ext cx="7392416" cy="447172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just" defTabSz="1066800">
            <a:lnSpc>
              <a:spcPct val="90000"/>
            </a:lnSpc>
            <a:spcBef>
              <a:spcPct val="0"/>
            </a:spcBef>
            <a:spcAft>
              <a:spcPct val="15000"/>
            </a:spcAft>
            <a:buChar char="•"/>
          </a:pPr>
          <a:endParaRPr lang="en-AU" sz="2400" kern="1200" dirty="0">
            <a:solidFill>
              <a:srgbClr val="002060"/>
            </a:solidFill>
          </a:endParaRPr>
        </a:p>
        <a:p>
          <a:pPr marL="228600" lvl="1" indent="-228600" algn="l" defTabSz="1066800">
            <a:lnSpc>
              <a:spcPct val="90000"/>
            </a:lnSpc>
            <a:spcBef>
              <a:spcPct val="0"/>
            </a:spcBef>
            <a:spcAft>
              <a:spcPct val="15000"/>
            </a:spcAft>
            <a:buChar char="•"/>
          </a:pPr>
          <a:r>
            <a:rPr lang="vi-VN" sz="2400" i="1" kern="1200" dirty="0"/>
            <a:t> Tính thời sự:</a:t>
          </a:r>
          <a:r>
            <a:rPr lang="vi-VN" sz="2400" kern="1200" dirty="0"/>
            <a:t> Tái hiện một hiện tượng ở nông thôn, qua đó thể hiện thái độ châm biếm, phê phán, tác động đến nhận thức của con người trong XH đương thời</a:t>
          </a:r>
          <a:endParaRPr lang="en-AU" sz="2400" kern="1200" dirty="0"/>
        </a:p>
        <a:p>
          <a:pPr marL="228600" lvl="1" indent="-228600" algn="l" defTabSz="1066800">
            <a:lnSpc>
              <a:spcPct val="90000"/>
            </a:lnSpc>
            <a:spcBef>
              <a:spcPct val="0"/>
            </a:spcBef>
            <a:spcAft>
              <a:spcPct val="15000"/>
            </a:spcAft>
            <a:buChar char="•"/>
          </a:pPr>
          <a:r>
            <a:rPr lang="vi-VN" sz="2400" i="1" kern="1200" dirty="0"/>
            <a:t> Tính xác thực: </a:t>
          </a:r>
          <a:r>
            <a:rPr lang="vi-VN" sz="2400" kern="1200" dirty="0"/>
            <a:t>Sự chính xác của phóng sự thể hiện qua việc ghi chép chân thực những chi tiết, thời gian, địa điểm, đ</a:t>
          </a:r>
          <a:r>
            <a:rPr lang="en-US" sz="2400" kern="1200" dirty="0"/>
            <a:t>ặ</a:t>
          </a:r>
          <a:r>
            <a:rPr lang="vi-VN" sz="2400" kern="1200" dirty="0"/>
            <a:t>c biệt là ghi chép tại chỗ cảnh băm thịt gà</a:t>
          </a:r>
          <a:endParaRPr lang="en-AU" sz="2400" kern="1200" dirty="0"/>
        </a:p>
        <a:p>
          <a:pPr marL="228600" lvl="1" indent="-228600" algn="l" defTabSz="1066800">
            <a:lnSpc>
              <a:spcPct val="90000"/>
            </a:lnSpc>
            <a:spcBef>
              <a:spcPct val="0"/>
            </a:spcBef>
            <a:spcAft>
              <a:spcPct val="15000"/>
            </a:spcAft>
            <a:buChar char="•"/>
          </a:pPr>
          <a:r>
            <a:rPr lang="vi-VN" sz="2400" i="1" kern="1200" dirty="0"/>
            <a:t> Tính thẩm mĩ: </a:t>
          </a:r>
          <a:r>
            <a:rPr lang="vi-VN" sz="2400" kern="1200" dirty="0"/>
            <a:t>thể hiện dấu ấn phong cách cá nhân của tác giả qua việc miêu tả nhân vật, sử dụng ngôn ngữ và những lời trữ tình ngoại đề giàu hình ảnh, cảm xúc</a:t>
          </a:r>
          <a:endParaRPr lang="en-AU" sz="2400" kern="1200" dirty="0"/>
        </a:p>
      </dsp:txBody>
      <dsp:txXfrm>
        <a:off x="2822380" y="153946"/>
        <a:ext cx="7392416" cy="4471720"/>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D69C8-0F76-4D0B-8640-E1135608B9E5}" type="datetimeFigureOut">
              <a:rPr lang="en-US" smtClean="0"/>
              <a:t>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C1F8C-19A7-4733-A24D-76D18E2151EB}" type="slidenum">
              <a:rPr lang="en-US" smtClean="0"/>
              <a:t>‹#›</a:t>
            </a:fld>
            <a:endParaRPr lang="en-US"/>
          </a:p>
        </p:txBody>
      </p:sp>
    </p:spTree>
    <p:extLst>
      <p:ext uri="{BB962C8B-B14F-4D97-AF65-F5344CB8AC3E}">
        <p14:creationId xmlns:p14="http://schemas.microsoft.com/office/powerpoint/2010/main" val="2360498793"/>
      </p:ext>
    </p:extLst>
  </p:cSld>
  <p:clrMap bg1="lt1" tx1="dk1" bg2="lt2" tx2="dk2" accent1="accent1" accent2="accent2" accent3="accent3" accent4="accent4" accent5="accent5" accent6="accent6" hlink="hlink" folHlink="folHlink"/>
  <p:notesStyle>
    <a:lvl1pPr marL="0" algn="l" defTabSz="912807" rtl="0" eaLnBrk="1" latinLnBrk="0" hangingPunct="1">
      <a:defRPr sz="1200" kern="1200">
        <a:solidFill>
          <a:schemeClr val="tx1"/>
        </a:solidFill>
        <a:latin typeface="+mn-lt"/>
        <a:ea typeface="+mn-ea"/>
        <a:cs typeface="+mn-cs"/>
      </a:defRPr>
    </a:lvl1pPr>
    <a:lvl2pPr marL="456396" algn="l" defTabSz="912807" rtl="0" eaLnBrk="1" latinLnBrk="0" hangingPunct="1">
      <a:defRPr sz="1200" kern="1200">
        <a:solidFill>
          <a:schemeClr val="tx1"/>
        </a:solidFill>
        <a:latin typeface="+mn-lt"/>
        <a:ea typeface="+mn-ea"/>
        <a:cs typeface="+mn-cs"/>
      </a:defRPr>
    </a:lvl2pPr>
    <a:lvl3pPr marL="912807" algn="l" defTabSz="912807" rtl="0" eaLnBrk="1" latinLnBrk="0" hangingPunct="1">
      <a:defRPr sz="1200" kern="1200">
        <a:solidFill>
          <a:schemeClr val="tx1"/>
        </a:solidFill>
        <a:latin typeface="+mn-lt"/>
        <a:ea typeface="+mn-ea"/>
        <a:cs typeface="+mn-cs"/>
      </a:defRPr>
    </a:lvl3pPr>
    <a:lvl4pPr marL="1369203" algn="l" defTabSz="912807" rtl="0" eaLnBrk="1" latinLnBrk="0" hangingPunct="1">
      <a:defRPr sz="1200" kern="1200">
        <a:solidFill>
          <a:schemeClr val="tx1"/>
        </a:solidFill>
        <a:latin typeface="+mn-lt"/>
        <a:ea typeface="+mn-ea"/>
        <a:cs typeface="+mn-cs"/>
      </a:defRPr>
    </a:lvl4pPr>
    <a:lvl5pPr marL="1825611" algn="l" defTabSz="912807" rtl="0" eaLnBrk="1" latinLnBrk="0" hangingPunct="1">
      <a:defRPr sz="1200" kern="1200">
        <a:solidFill>
          <a:schemeClr val="tx1"/>
        </a:solidFill>
        <a:latin typeface="+mn-lt"/>
        <a:ea typeface="+mn-ea"/>
        <a:cs typeface="+mn-cs"/>
      </a:defRPr>
    </a:lvl5pPr>
    <a:lvl6pPr marL="2282009" algn="l" defTabSz="912807" rtl="0" eaLnBrk="1" latinLnBrk="0" hangingPunct="1">
      <a:defRPr sz="1200" kern="1200">
        <a:solidFill>
          <a:schemeClr val="tx1"/>
        </a:solidFill>
        <a:latin typeface="+mn-lt"/>
        <a:ea typeface="+mn-ea"/>
        <a:cs typeface="+mn-cs"/>
      </a:defRPr>
    </a:lvl6pPr>
    <a:lvl7pPr marL="2738404" algn="l" defTabSz="912807" rtl="0" eaLnBrk="1" latinLnBrk="0" hangingPunct="1">
      <a:defRPr sz="1200" kern="1200">
        <a:solidFill>
          <a:schemeClr val="tx1"/>
        </a:solidFill>
        <a:latin typeface="+mn-lt"/>
        <a:ea typeface="+mn-ea"/>
        <a:cs typeface="+mn-cs"/>
      </a:defRPr>
    </a:lvl7pPr>
    <a:lvl8pPr marL="3194800" algn="l" defTabSz="912807" rtl="0" eaLnBrk="1" latinLnBrk="0" hangingPunct="1">
      <a:defRPr sz="1200" kern="1200">
        <a:solidFill>
          <a:schemeClr val="tx1"/>
        </a:solidFill>
        <a:latin typeface="+mn-lt"/>
        <a:ea typeface="+mn-ea"/>
        <a:cs typeface="+mn-cs"/>
      </a:defRPr>
    </a:lvl8pPr>
    <a:lvl9pPr marL="3651206" algn="l" defTabSz="91280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87" name="Google Shape;587;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88" name="Google Shape;588;p1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91" name="Google Shape;591;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87" name="Google Shape;587;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88" name="Google Shape;588;p1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91" name="Google Shape;591;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3760660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45" name="Google Shape;645;p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46" name="Google Shape;646;p1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1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49" name="Google Shape;649;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1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15" name="Google Shape;715;p1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16" name="Google Shape;716;p1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1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1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19" name="Google Shape;719;p1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63" name="Google Shape;763;p1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64" name="Google Shape;764;p1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6" name="Google Shape;766;p1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67" name="Google Shape;767;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64" y="484488"/>
            <a:ext cx="6911975"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64" y="3799208"/>
            <a:ext cx="6911975" cy="1969841"/>
          </a:xfrm>
        </p:spPr>
        <p:txBody>
          <a:bodyPr>
            <a:normAutofit/>
          </a:bodyPr>
          <a:lstStyle>
            <a:lvl1pPr marL="0" indent="0" algn="ctr">
              <a:buNone/>
              <a:defRPr sz="2800"/>
            </a:lvl1pPr>
            <a:lvl2pPr marL="456396" indent="0" algn="ctr">
              <a:buNone/>
              <a:defRPr sz="2000"/>
            </a:lvl2pPr>
            <a:lvl3pPr marL="912807" indent="0" algn="ctr">
              <a:buNone/>
              <a:defRPr sz="1900"/>
            </a:lvl3pPr>
            <a:lvl4pPr marL="1369203" indent="0" algn="ctr">
              <a:buNone/>
              <a:defRPr sz="1600"/>
            </a:lvl4pPr>
            <a:lvl5pPr marL="1825611" indent="0" algn="ctr">
              <a:buNone/>
              <a:defRPr sz="1600"/>
            </a:lvl5pPr>
            <a:lvl6pPr marL="2282009" indent="0" algn="ctr">
              <a:buNone/>
              <a:defRPr sz="1600"/>
            </a:lvl6pPr>
            <a:lvl7pPr marL="2738404" indent="0" algn="ctr">
              <a:buNone/>
              <a:defRPr sz="1600"/>
            </a:lvl7pPr>
            <a:lvl8pPr marL="3194800" indent="0" algn="ctr">
              <a:buNone/>
              <a:defRPr sz="1600"/>
            </a:lvl8pPr>
            <a:lvl9pPr marL="365120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2395C5C9-164C-46B3-A87E-7660D39D3106}" type="datetime2">
              <a:rPr lang="en-US" smtClean="0"/>
              <a:t>Thursday, August 8,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2945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17" y="2636914"/>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5B75179A-1E2B-41AB-B400-4F1B4022FAEE}" type="datetime2">
              <a:rPr lang="en-US" smtClean="0"/>
              <a:t>Thursday, August 8,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636758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10" y="1023409"/>
            <a:ext cx="2693459" cy="426508"/>
          </a:xfrm>
        </p:spPr>
        <p:txBody>
          <a:bodyPr anchor="b"/>
          <a:lstStyle>
            <a:lvl1pPr marL="0" indent="0">
              <a:buNone/>
              <a:defRPr sz="1600" b="1"/>
            </a:lvl1pPr>
            <a:lvl2pPr marL="304470" indent="0">
              <a:buNone/>
              <a:defRPr sz="1300" b="1"/>
            </a:lvl2pPr>
            <a:lvl3pPr marL="608929" indent="0">
              <a:buNone/>
              <a:defRPr sz="1200" b="1"/>
            </a:lvl3pPr>
            <a:lvl4pPr marL="913399" indent="0">
              <a:buNone/>
              <a:defRPr sz="1100" b="1"/>
            </a:lvl4pPr>
            <a:lvl5pPr marL="1217858" indent="0">
              <a:buNone/>
              <a:defRPr sz="1100" b="1"/>
            </a:lvl5pPr>
            <a:lvl6pPr marL="1522328" indent="0">
              <a:buNone/>
              <a:defRPr sz="1100" b="1"/>
            </a:lvl6pPr>
            <a:lvl7pPr marL="1826795" indent="0">
              <a:buNone/>
              <a:defRPr sz="1100" b="1"/>
            </a:lvl7pPr>
            <a:lvl8pPr marL="2131257" indent="0">
              <a:buNone/>
              <a:defRPr sz="1100" b="1"/>
            </a:lvl8pPr>
            <a:lvl9pPr marL="2435716"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10"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470" indent="0">
              <a:buNone/>
              <a:defRPr sz="1300" b="1"/>
            </a:lvl2pPr>
            <a:lvl3pPr marL="608929" indent="0">
              <a:buNone/>
              <a:defRPr sz="1200" b="1"/>
            </a:lvl3pPr>
            <a:lvl4pPr marL="913399" indent="0">
              <a:buNone/>
              <a:defRPr sz="1100" b="1"/>
            </a:lvl4pPr>
            <a:lvl5pPr marL="1217858" indent="0">
              <a:buNone/>
              <a:defRPr sz="1100" b="1"/>
            </a:lvl5pPr>
            <a:lvl6pPr marL="1522328" indent="0">
              <a:buNone/>
              <a:defRPr sz="1100" b="1"/>
            </a:lvl6pPr>
            <a:lvl7pPr marL="1826795" indent="0">
              <a:buNone/>
              <a:defRPr sz="1100" b="1"/>
            </a:lvl7pPr>
            <a:lvl8pPr marL="2131257" indent="0">
              <a:buNone/>
              <a:defRPr sz="1100" b="1"/>
            </a:lvl8pPr>
            <a:lvl9pPr marL="2435716"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3804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5196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6378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5" y="182044"/>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44"/>
            <a:ext cx="2005542" cy="3127375"/>
          </a:xfrm>
        </p:spPr>
        <p:txBody>
          <a:bodyPr/>
          <a:lstStyle>
            <a:lvl1pPr marL="0" indent="0">
              <a:buNone/>
              <a:defRPr sz="900"/>
            </a:lvl1pPr>
            <a:lvl2pPr marL="304470" indent="0">
              <a:buNone/>
              <a:defRPr sz="800"/>
            </a:lvl2pPr>
            <a:lvl3pPr marL="608929" indent="0">
              <a:buNone/>
              <a:defRPr sz="700"/>
            </a:lvl3pPr>
            <a:lvl4pPr marL="913399" indent="0">
              <a:buNone/>
              <a:defRPr sz="600"/>
            </a:lvl4pPr>
            <a:lvl5pPr marL="1217858" indent="0">
              <a:buNone/>
              <a:defRPr sz="600"/>
            </a:lvl5pPr>
            <a:lvl6pPr marL="1522328" indent="0">
              <a:buNone/>
              <a:defRPr sz="600"/>
            </a:lvl6pPr>
            <a:lvl7pPr marL="1826795" indent="0">
              <a:buNone/>
              <a:defRPr sz="600"/>
            </a:lvl7pPr>
            <a:lvl8pPr marL="2131257" indent="0">
              <a:buNone/>
              <a:defRPr sz="600"/>
            </a:lvl8pPr>
            <a:lvl9pPr marL="243571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096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0"/>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470" indent="0">
              <a:buNone/>
              <a:defRPr sz="1900"/>
            </a:lvl2pPr>
            <a:lvl3pPr marL="608929" indent="0">
              <a:buNone/>
              <a:defRPr sz="1600"/>
            </a:lvl3pPr>
            <a:lvl4pPr marL="913399" indent="0">
              <a:buNone/>
              <a:defRPr sz="1300"/>
            </a:lvl4pPr>
            <a:lvl5pPr marL="1217858" indent="0">
              <a:buNone/>
              <a:defRPr sz="1300"/>
            </a:lvl5pPr>
            <a:lvl6pPr marL="1522328" indent="0">
              <a:buNone/>
              <a:defRPr sz="1300"/>
            </a:lvl6pPr>
            <a:lvl7pPr marL="1826795" indent="0">
              <a:buNone/>
              <a:defRPr sz="1300"/>
            </a:lvl7pPr>
            <a:lvl8pPr marL="2131257" indent="0">
              <a:buNone/>
              <a:defRPr sz="1300"/>
            </a:lvl8pPr>
            <a:lvl9pPr marL="2435716" indent="0">
              <a:buNone/>
              <a:defRPr sz="1300"/>
            </a:lvl9pPr>
          </a:lstStyle>
          <a:p>
            <a:endParaRPr lang="en-US"/>
          </a:p>
        </p:txBody>
      </p:sp>
      <p:sp>
        <p:nvSpPr>
          <p:cNvPr id="4" name="Text Placeholder 3"/>
          <p:cNvSpPr>
            <a:spLocks noGrp="1"/>
          </p:cNvSpPr>
          <p:nvPr>
            <p:ph type="body" sz="half" idx="2"/>
          </p:nvPr>
        </p:nvSpPr>
        <p:spPr>
          <a:xfrm>
            <a:off x="1194859" y="3578235"/>
            <a:ext cx="3657600" cy="536575"/>
          </a:xfrm>
        </p:spPr>
        <p:txBody>
          <a:bodyPr/>
          <a:lstStyle>
            <a:lvl1pPr marL="0" indent="0">
              <a:buNone/>
              <a:defRPr sz="900"/>
            </a:lvl1pPr>
            <a:lvl2pPr marL="304470" indent="0">
              <a:buNone/>
              <a:defRPr sz="800"/>
            </a:lvl2pPr>
            <a:lvl3pPr marL="608929" indent="0">
              <a:buNone/>
              <a:defRPr sz="700"/>
            </a:lvl3pPr>
            <a:lvl4pPr marL="913399" indent="0">
              <a:buNone/>
              <a:defRPr sz="600"/>
            </a:lvl4pPr>
            <a:lvl5pPr marL="1217858" indent="0">
              <a:buNone/>
              <a:defRPr sz="600"/>
            </a:lvl5pPr>
            <a:lvl6pPr marL="1522328" indent="0">
              <a:buNone/>
              <a:defRPr sz="600"/>
            </a:lvl6pPr>
            <a:lvl7pPr marL="1826795" indent="0">
              <a:buNone/>
              <a:defRPr sz="600"/>
            </a:lvl7pPr>
            <a:lvl8pPr marL="2131257" indent="0">
              <a:buNone/>
              <a:defRPr sz="600"/>
            </a:lvl8pPr>
            <a:lvl9pPr marL="243571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6647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53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9533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666474-83B6-7885-378A-FAFDDDFACAE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D2AA0A-F87F-62EC-69EB-3A57A6DB759A}"/>
              </a:ext>
            </a:extLst>
          </p:cNvPr>
          <p:cNvSpPr>
            <a:spLocks noGrp="1"/>
          </p:cNvSpPr>
          <p:nvPr>
            <p:ph type="subTitle" idx="1"/>
          </p:nvPr>
        </p:nvSpPr>
        <p:spPr>
          <a:xfrm>
            <a:off x="1524000" y="3602038"/>
            <a:ext cx="9144000" cy="1655762"/>
          </a:xfrm>
        </p:spPr>
        <p:txBody>
          <a:bodyPr/>
          <a:lstStyle>
            <a:lvl1pPr marL="0" indent="0" algn="ctr">
              <a:buNone/>
              <a:defRPr sz="2400"/>
            </a:lvl1pPr>
            <a:lvl2pPr marL="456740" indent="0" algn="ctr">
              <a:buNone/>
              <a:defRPr sz="2000"/>
            </a:lvl2pPr>
            <a:lvl3pPr marL="913490" indent="0" algn="ctr">
              <a:buNone/>
              <a:defRPr sz="1800"/>
            </a:lvl3pPr>
            <a:lvl4pPr marL="1370230" indent="0" algn="ctr">
              <a:buNone/>
              <a:defRPr sz="1600"/>
            </a:lvl4pPr>
            <a:lvl5pPr marL="1826977" indent="0" algn="ctr">
              <a:buNone/>
              <a:defRPr sz="1600"/>
            </a:lvl5pPr>
            <a:lvl6pPr marL="2283719" indent="0" algn="ctr">
              <a:buNone/>
              <a:defRPr sz="1600"/>
            </a:lvl6pPr>
            <a:lvl7pPr marL="2740460" indent="0" algn="ctr">
              <a:buNone/>
              <a:defRPr sz="1600"/>
            </a:lvl7pPr>
            <a:lvl8pPr marL="3197200" indent="0" algn="ctr">
              <a:buNone/>
              <a:defRPr sz="1600"/>
            </a:lvl8pPr>
            <a:lvl9pPr marL="3653942"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8C674FC-8479-CD2F-C8B5-D52D3C0E8816}"/>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8/8/2024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7C5FD81E-8A7A-57FA-D6BC-B8C3D0278F43}"/>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22D105E4-DCDF-D1D6-75FD-7C5869B14BF3}"/>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50540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855A45-8783-7490-322E-113B9F83132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09BDBCE-9D79-CAAB-0BFF-22CDFE4A4DD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8F80748-AA66-DD7F-D18B-2C52071E8777}"/>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8/8/2024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43DA3BEB-380A-B9FB-5095-A11B0C1167D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F79A3619-B86C-923F-8D60-F18AE7ECEAC0}"/>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25224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621E31-34A1-04D1-04E1-944EAE0AF49C}"/>
              </a:ext>
            </a:extLst>
          </p:cNvPr>
          <p:cNvSpPr>
            <a:spLocks noGrp="1"/>
          </p:cNvSpPr>
          <p:nvPr>
            <p:ph type="title"/>
          </p:nvPr>
        </p:nvSpPr>
        <p:spPr>
          <a:xfrm>
            <a:off x="831850" y="170974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27A9611-F5AF-7B10-A5E0-6E6F2D0F7EAC}"/>
              </a:ext>
            </a:extLst>
          </p:cNvPr>
          <p:cNvSpPr>
            <a:spLocks noGrp="1"/>
          </p:cNvSpPr>
          <p:nvPr>
            <p:ph type="body" idx="1"/>
          </p:nvPr>
        </p:nvSpPr>
        <p:spPr>
          <a:xfrm>
            <a:off x="831850" y="4589473"/>
            <a:ext cx="10515600" cy="1500187"/>
          </a:xfrm>
        </p:spPr>
        <p:txBody>
          <a:bodyPr/>
          <a:lstStyle>
            <a:lvl1pPr marL="0" indent="0">
              <a:buNone/>
              <a:defRPr sz="2400">
                <a:solidFill>
                  <a:schemeClr val="tx1">
                    <a:tint val="75000"/>
                  </a:schemeClr>
                </a:solidFill>
              </a:defRPr>
            </a:lvl1pPr>
            <a:lvl2pPr marL="456740" indent="0">
              <a:buNone/>
              <a:defRPr sz="2000">
                <a:solidFill>
                  <a:schemeClr val="tx1">
                    <a:tint val="75000"/>
                  </a:schemeClr>
                </a:solidFill>
              </a:defRPr>
            </a:lvl2pPr>
            <a:lvl3pPr marL="913490" indent="0">
              <a:buNone/>
              <a:defRPr sz="1800">
                <a:solidFill>
                  <a:schemeClr val="tx1">
                    <a:tint val="75000"/>
                  </a:schemeClr>
                </a:solidFill>
              </a:defRPr>
            </a:lvl3pPr>
            <a:lvl4pPr marL="1370230" indent="0">
              <a:buNone/>
              <a:defRPr sz="1600">
                <a:solidFill>
                  <a:schemeClr val="tx1">
                    <a:tint val="75000"/>
                  </a:schemeClr>
                </a:solidFill>
              </a:defRPr>
            </a:lvl4pPr>
            <a:lvl5pPr marL="1826977" indent="0">
              <a:buNone/>
              <a:defRPr sz="1600">
                <a:solidFill>
                  <a:schemeClr val="tx1">
                    <a:tint val="75000"/>
                  </a:schemeClr>
                </a:solidFill>
              </a:defRPr>
            </a:lvl5pPr>
            <a:lvl6pPr marL="2283719" indent="0">
              <a:buNone/>
              <a:defRPr sz="1600">
                <a:solidFill>
                  <a:schemeClr val="tx1">
                    <a:tint val="75000"/>
                  </a:schemeClr>
                </a:solidFill>
              </a:defRPr>
            </a:lvl6pPr>
            <a:lvl7pPr marL="2740460" indent="0">
              <a:buNone/>
              <a:defRPr sz="1600">
                <a:solidFill>
                  <a:schemeClr val="tx1">
                    <a:tint val="75000"/>
                  </a:schemeClr>
                </a:solidFill>
              </a:defRPr>
            </a:lvl7pPr>
            <a:lvl8pPr marL="3197200" indent="0">
              <a:buNone/>
              <a:defRPr sz="1600">
                <a:solidFill>
                  <a:schemeClr val="tx1">
                    <a:tint val="75000"/>
                  </a:schemeClr>
                </a:solidFill>
              </a:defRPr>
            </a:lvl8pPr>
            <a:lvl9pPr marL="3653942"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0B49089-02E9-4084-E2E7-B1C542A4DF0A}"/>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8/8/2024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8CB8319B-8172-E71C-EAEB-4DEBAE4E688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139410E9-C567-FF5B-BF90-8A0F0DA29EA6}"/>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869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7" y="720082"/>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98" y="720082"/>
            <a:ext cx="8929615"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05681D0F-6595-4F14-8EF3-954CD87C797B}" type="datetime2">
              <a:rPr lang="en-US" smtClean="0"/>
              <a:t>Thursday, August 8,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148472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4465AE8-C94C-3E34-78B1-1175AFFECE4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E79552C-6953-DE60-D91A-85FEA36A5415}"/>
              </a:ext>
            </a:extLst>
          </p:cNvPr>
          <p:cNvSpPr>
            <a:spLocks noGrp="1"/>
          </p:cNvSpPr>
          <p:nvPr>
            <p:ph sz="half" idx="1"/>
          </p:nvPr>
        </p:nvSpPr>
        <p:spPr>
          <a:xfrm>
            <a:off x="838200" y="1825626"/>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74979D3-3C65-7FE8-35CE-C114031B49D1}"/>
              </a:ext>
            </a:extLst>
          </p:cNvPr>
          <p:cNvSpPr>
            <a:spLocks noGrp="1"/>
          </p:cNvSpPr>
          <p:nvPr>
            <p:ph sz="half" idx="2"/>
          </p:nvPr>
        </p:nvSpPr>
        <p:spPr>
          <a:xfrm>
            <a:off x="6172200" y="1825626"/>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E624A04-2733-183C-B719-676222C82E3B}"/>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8/8/2024</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56D51F66-40D6-B072-4A87-79BCF3F21FC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9F6B142B-6B99-4386-62DD-A63E79E28F26}"/>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51757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B6EA0B-B96B-C9DC-EF1F-10039EB4B24F}"/>
              </a:ext>
            </a:extLst>
          </p:cNvPr>
          <p:cNvSpPr>
            <a:spLocks noGrp="1"/>
          </p:cNvSpPr>
          <p:nvPr>
            <p:ph type="title"/>
          </p:nvPr>
        </p:nvSpPr>
        <p:spPr>
          <a:xfrm>
            <a:off x="839788" y="365134"/>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D076D81-F689-D154-1B5C-CDAB695A65D8}"/>
              </a:ext>
            </a:extLst>
          </p:cNvPr>
          <p:cNvSpPr>
            <a:spLocks noGrp="1"/>
          </p:cNvSpPr>
          <p:nvPr>
            <p:ph type="body" idx="1"/>
          </p:nvPr>
        </p:nvSpPr>
        <p:spPr>
          <a:xfrm>
            <a:off x="839798" y="1681163"/>
            <a:ext cx="5157787" cy="823912"/>
          </a:xfrm>
        </p:spPr>
        <p:txBody>
          <a:bodyPr anchor="b"/>
          <a:lstStyle>
            <a:lvl1pPr marL="0" indent="0">
              <a:buNone/>
              <a:defRPr sz="2400" b="1"/>
            </a:lvl1pPr>
            <a:lvl2pPr marL="456740" indent="0">
              <a:buNone/>
              <a:defRPr sz="2000" b="1"/>
            </a:lvl2pPr>
            <a:lvl3pPr marL="913490" indent="0">
              <a:buNone/>
              <a:defRPr sz="1800" b="1"/>
            </a:lvl3pPr>
            <a:lvl4pPr marL="1370230" indent="0">
              <a:buNone/>
              <a:defRPr sz="1600" b="1"/>
            </a:lvl4pPr>
            <a:lvl5pPr marL="1826977" indent="0">
              <a:buNone/>
              <a:defRPr sz="1600" b="1"/>
            </a:lvl5pPr>
            <a:lvl6pPr marL="2283719" indent="0">
              <a:buNone/>
              <a:defRPr sz="1600" b="1"/>
            </a:lvl6pPr>
            <a:lvl7pPr marL="2740460" indent="0">
              <a:buNone/>
              <a:defRPr sz="1600" b="1"/>
            </a:lvl7pPr>
            <a:lvl8pPr marL="3197200" indent="0">
              <a:buNone/>
              <a:defRPr sz="1600" b="1"/>
            </a:lvl8pPr>
            <a:lvl9pPr marL="3653942"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CCE6EB4-BF61-3049-F86B-D4DC81D64D9E}"/>
              </a:ext>
            </a:extLst>
          </p:cNvPr>
          <p:cNvSpPr>
            <a:spLocks noGrp="1"/>
          </p:cNvSpPr>
          <p:nvPr>
            <p:ph sz="half" idx="2"/>
          </p:nvPr>
        </p:nvSpPr>
        <p:spPr>
          <a:xfrm>
            <a:off x="83979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881C91E4-7D09-BF9B-4381-ABB43BB79C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6740" indent="0">
              <a:buNone/>
              <a:defRPr sz="2000" b="1"/>
            </a:lvl2pPr>
            <a:lvl3pPr marL="913490" indent="0">
              <a:buNone/>
              <a:defRPr sz="1800" b="1"/>
            </a:lvl3pPr>
            <a:lvl4pPr marL="1370230" indent="0">
              <a:buNone/>
              <a:defRPr sz="1600" b="1"/>
            </a:lvl4pPr>
            <a:lvl5pPr marL="1826977" indent="0">
              <a:buNone/>
              <a:defRPr sz="1600" b="1"/>
            </a:lvl5pPr>
            <a:lvl6pPr marL="2283719" indent="0">
              <a:buNone/>
              <a:defRPr sz="1600" b="1"/>
            </a:lvl6pPr>
            <a:lvl7pPr marL="2740460" indent="0">
              <a:buNone/>
              <a:defRPr sz="1600" b="1"/>
            </a:lvl7pPr>
            <a:lvl8pPr marL="3197200" indent="0">
              <a:buNone/>
              <a:defRPr sz="1600" b="1"/>
            </a:lvl8pPr>
            <a:lvl9pPr marL="3653942"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FBD3185-2124-5DD4-F3DC-F2EEAB90400B}"/>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462F1BA-26C5-2570-617B-645822569EE6}"/>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8/8/2024</a:t>
            </a:fld>
            <a:endParaRPr lang="en-US">
              <a:solidFill>
                <a:prstClr val="black">
                  <a:tint val="75000"/>
                </a:prstClr>
              </a:solidFill>
            </a:endParaRPr>
          </a:p>
        </p:txBody>
      </p:sp>
      <p:sp>
        <p:nvSpPr>
          <p:cNvPr id="8" name="Chỗ dành sẵn cho Chân trang 7">
            <a:extLst>
              <a:ext uri="{FF2B5EF4-FFF2-40B4-BE49-F238E27FC236}">
                <a16:creationId xmlns:a16="http://schemas.microsoft.com/office/drawing/2014/main" id="{53D0B5C1-4C6B-70D2-9AED-4E83B48E5C63}"/>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Chỗ dành sẵn cho Số hiệu Bản chiếu 8">
            <a:extLst>
              <a:ext uri="{FF2B5EF4-FFF2-40B4-BE49-F238E27FC236}">
                <a16:creationId xmlns:a16="http://schemas.microsoft.com/office/drawing/2014/main" id="{07F1EC09-EFFE-5C99-60FE-9D35C292BC91}"/>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33192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2444D7-9875-BD5F-55BA-FCA2004298F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C7C614C9-4BA0-2E05-6AE1-F33955A90764}"/>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8/8/2024</a:t>
            </a:fld>
            <a:endParaRPr lang="en-US">
              <a:solidFill>
                <a:prstClr val="black">
                  <a:tint val="75000"/>
                </a:prstClr>
              </a:solidFill>
            </a:endParaRPr>
          </a:p>
        </p:txBody>
      </p:sp>
      <p:sp>
        <p:nvSpPr>
          <p:cNvPr id="4" name="Chỗ dành sẵn cho Chân trang 3">
            <a:extLst>
              <a:ext uri="{FF2B5EF4-FFF2-40B4-BE49-F238E27FC236}">
                <a16:creationId xmlns:a16="http://schemas.microsoft.com/office/drawing/2014/main" id="{9240E479-9B8A-5FB4-0C81-72A2661558EA}"/>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Chỗ dành sẵn cho Số hiệu Bản chiếu 4">
            <a:extLst>
              <a:ext uri="{FF2B5EF4-FFF2-40B4-BE49-F238E27FC236}">
                <a16:creationId xmlns:a16="http://schemas.microsoft.com/office/drawing/2014/main" id="{64DD7520-5404-072D-3139-E1A8E93AD713}"/>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29323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976452C-D7D0-F533-65FF-44B8BAADEF12}"/>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8/8/2024</a:t>
            </a:fld>
            <a:endParaRPr lang="en-US">
              <a:solidFill>
                <a:prstClr val="black">
                  <a:tint val="75000"/>
                </a:prstClr>
              </a:solidFill>
            </a:endParaRPr>
          </a:p>
        </p:txBody>
      </p:sp>
      <p:sp>
        <p:nvSpPr>
          <p:cNvPr id="3" name="Chỗ dành sẵn cho Chân trang 2">
            <a:extLst>
              <a:ext uri="{FF2B5EF4-FFF2-40B4-BE49-F238E27FC236}">
                <a16:creationId xmlns:a16="http://schemas.microsoft.com/office/drawing/2014/main" id="{512C4A25-B922-0B01-5FEB-5463341EDDFD}"/>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Chỗ dành sẵn cho Số hiệu Bản chiếu 3">
            <a:extLst>
              <a:ext uri="{FF2B5EF4-FFF2-40B4-BE49-F238E27FC236}">
                <a16:creationId xmlns:a16="http://schemas.microsoft.com/office/drawing/2014/main" id="{E54EC046-D9A7-A122-27CA-49CA74976CCD}"/>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58814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E7A060-70DB-70D1-253D-99E9D7D6C70D}"/>
              </a:ext>
            </a:extLst>
          </p:cNvPr>
          <p:cNvSpPr>
            <a:spLocks noGrp="1"/>
          </p:cNvSpPr>
          <p:nvPr>
            <p:ph type="title"/>
          </p:nvPr>
        </p:nvSpPr>
        <p:spPr>
          <a:xfrm>
            <a:off x="83979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A7B936F-44EE-D9DF-8430-CADA84CB9BCB}"/>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16E683A-3726-448C-1F9A-06D3A046BB5A}"/>
              </a:ext>
            </a:extLst>
          </p:cNvPr>
          <p:cNvSpPr>
            <a:spLocks noGrp="1"/>
          </p:cNvSpPr>
          <p:nvPr>
            <p:ph type="body" sz="half" idx="2"/>
          </p:nvPr>
        </p:nvSpPr>
        <p:spPr>
          <a:xfrm>
            <a:off x="839798" y="2057400"/>
            <a:ext cx="3932237" cy="3811588"/>
          </a:xfrm>
        </p:spPr>
        <p:txBody>
          <a:bodyPr/>
          <a:lstStyle>
            <a:lvl1pPr marL="0" indent="0">
              <a:buNone/>
              <a:defRPr sz="1600"/>
            </a:lvl1pPr>
            <a:lvl2pPr marL="456740" indent="0">
              <a:buNone/>
              <a:defRPr sz="1400"/>
            </a:lvl2pPr>
            <a:lvl3pPr marL="913490" indent="0">
              <a:buNone/>
              <a:defRPr sz="1200"/>
            </a:lvl3pPr>
            <a:lvl4pPr marL="1370230" indent="0">
              <a:buNone/>
              <a:defRPr sz="1000"/>
            </a:lvl4pPr>
            <a:lvl5pPr marL="1826977" indent="0">
              <a:buNone/>
              <a:defRPr sz="1000"/>
            </a:lvl5pPr>
            <a:lvl6pPr marL="2283719" indent="0">
              <a:buNone/>
              <a:defRPr sz="1000"/>
            </a:lvl6pPr>
            <a:lvl7pPr marL="2740460" indent="0">
              <a:buNone/>
              <a:defRPr sz="1000"/>
            </a:lvl7pPr>
            <a:lvl8pPr marL="3197200" indent="0">
              <a:buNone/>
              <a:defRPr sz="1000"/>
            </a:lvl8pPr>
            <a:lvl9pPr marL="3653942"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09D50ED-F0AF-0BE5-6696-42DC1ED1ADB7}"/>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8/8/2024</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1094D270-7F20-0269-3F1D-B6EB05D48DEA}"/>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09A0B8C2-CD6B-1EC5-79B5-7D484FEFB5AB}"/>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98256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44159A-9FF8-67F3-5D1B-68CB2B3E9EAF}"/>
              </a:ext>
            </a:extLst>
          </p:cNvPr>
          <p:cNvSpPr>
            <a:spLocks noGrp="1"/>
          </p:cNvSpPr>
          <p:nvPr>
            <p:ph type="title"/>
          </p:nvPr>
        </p:nvSpPr>
        <p:spPr>
          <a:xfrm>
            <a:off x="83979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675ABDD-E920-2377-A2E4-B447EE1D3993}"/>
              </a:ext>
            </a:extLst>
          </p:cNvPr>
          <p:cNvSpPr>
            <a:spLocks noGrp="1"/>
          </p:cNvSpPr>
          <p:nvPr>
            <p:ph type="pic" idx="1"/>
          </p:nvPr>
        </p:nvSpPr>
        <p:spPr>
          <a:xfrm>
            <a:off x="5183188" y="987435"/>
            <a:ext cx="6172200" cy="4873625"/>
          </a:xfrm>
        </p:spPr>
        <p:txBody>
          <a:bodyPr/>
          <a:lstStyle>
            <a:lvl1pPr marL="0" indent="0">
              <a:buNone/>
              <a:defRPr sz="3200"/>
            </a:lvl1pPr>
            <a:lvl2pPr marL="456740" indent="0">
              <a:buNone/>
              <a:defRPr sz="2800"/>
            </a:lvl2pPr>
            <a:lvl3pPr marL="913490" indent="0">
              <a:buNone/>
              <a:defRPr sz="2400"/>
            </a:lvl3pPr>
            <a:lvl4pPr marL="1370230" indent="0">
              <a:buNone/>
              <a:defRPr sz="2000"/>
            </a:lvl4pPr>
            <a:lvl5pPr marL="1826977" indent="0">
              <a:buNone/>
              <a:defRPr sz="2000"/>
            </a:lvl5pPr>
            <a:lvl6pPr marL="2283719" indent="0">
              <a:buNone/>
              <a:defRPr sz="2000"/>
            </a:lvl6pPr>
            <a:lvl7pPr marL="2740460" indent="0">
              <a:buNone/>
              <a:defRPr sz="2000"/>
            </a:lvl7pPr>
            <a:lvl8pPr marL="3197200" indent="0">
              <a:buNone/>
              <a:defRPr sz="2000"/>
            </a:lvl8pPr>
            <a:lvl9pPr marL="3653942" indent="0">
              <a:buNone/>
              <a:defRPr sz="2000"/>
            </a:lvl9pPr>
          </a:lstStyle>
          <a:p>
            <a:endParaRPr lang="en-US"/>
          </a:p>
        </p:txBody>
      </p:sp>
      <p:sp>
        <p:nvSpPr>
          <p:cNvPr id="4" name="Chỗ dành sẵn cho Văn bản 3">
            <a:extLst>
              <a:ext uri="{FF2B5EF4-FFF2-40B4-BE49-F238E27FC236}">
                <a16:creationId xmlns:a16="http://schemas.microsoft.com/office/drawing/2014/main" id="{07152ADC-AB68-25F3-35CE-1EAB014C3E4E}"/>
              </a:ext>
            </a:extLst>
          </p:cNvPr>
          <p:cNvSpPr>
            <a:spLocks noGrp="1"/>
          </p:cNvSpPr>
          <p:nvPr>
            <p:ph type="body" sz="half" idx="2"/>
          </p:nvPr>
        </p:nvSpPr>
        <p:spPr>
          <a:xfrm>
            <a:off x="839798" y="2057400"/>
            <a:ext cx="3932237" cy="3811588"/>
          </a:xfrm>
        </p:spPr>
        <p:txBody>
          <a:bodyPr/>
          <a:lstStyle>
            <a:lvl1pPr marL="0" indent="0">
              <a:buNone/>
              <a:defRPr sz="1600"/>
            </a:lvl1pPr>
            <a:lvl2pPr marL="456740" indent="0">
              <a:buNone/>
              <a:defRPr sz="1400"/>
            </a:lvl2pPr>
            <a:lvl3pPr marL="913490" indent="0">
              <a:buNone/>
              <a:defRPr sz="1200"/>
            </a:lvl3pPr>
            <a:lvl4pPr marL="1370230" indent="0">
              <a:buNone/>
              <a:defRPr sz="1000"/>
            </a:lvl4pPr>
            <a:lvl5pPr marL="1826977" indent="0">
              <a:buNone/>
              <a:defRPr sz="1000"/>
            </a:lvl5pPr>
            <a:lvl6pPr marL="2283719" indent="0">
              <a:buNone/>
              <a:defRPr sz="1000"/>
            </a:lvl6pPr>
            <a:lvl7pPr marL="2740460" indent="0">
              <a:buNone/>
              <a:defRPr sz="1000"/>
            </a:lvl7pPr>
            <a:lvl8pPr marL="3197200" indent="0">
              <a:buNone/>
              <a:defRPr sz="1000"/>
            </a:lvl8pPr>
            <a:lvl9pPr marL="3653942"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C11E891-AE5D-F1A4-3613-604D2AF2735E}"/>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8/8/2024</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B67610CD-6978-09C5-4EEC-32ED9D47E2B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4FEDCF48-4873-C22A-FCFC-93456E30A482}"/>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909364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973129-15EC-6219-F45B-DADD8B97F5D7}"/>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0FB995-5A2D-2363-1E27-1EF1E8C44399}"/>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BB4E0F-A9B7-55D5-C5C4-BC9989E948AA}"/>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8/8/2024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D92FF587-3A96-D288-70B5-CE0BF76D208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75CB7C8A-3FE0-9B8B-6891-9263D314A557}"/>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729178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95954EE-8E84-9E1C-58F0-54361CA22BA1}"/>
              </a:ext>
            </a:extLst>
          </p:cNvPr>
          <p:cNvSpPr>
            <a:spLocks noGrp="1"/>
          </p:cNvSpPr>
          <p:nvPr>
            <p:ph type="title" orient="vert"/>
          </p:nvPr>
        </p:nvSpPr>
        <p:spPr>
          <a:xfrm>
            <a:off x="8724900" y="365126"/>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8952389-35A9-1C5C-FB9C-630A488EF684}"/>
              </a:ext>
            </a:extLst>
          </p:cNvPr>
          <p:cNvSpPr>
            <a:spLocks noGrp="1"/>
          </p:cNvSpPr>
          <p:nvPr>
            <p:ph type="body" orient="vert" idx="1"/>
          </p:nvPr>
        </p:nvSpPr>
        <p:spPr>
          <a:xfrm>
            <a:off x="838200" y="365126"/>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208B48D-7C50-DB08-D994-0C29B432E0B6}"/>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8/8/2024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52A54D42-639D-4D99-7F65-312FC6291A3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DEB67878-5572-8CFD-D3F9-3C2D623F4CED}"/>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72776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64" y="484488"/>
            <a:ext cx="6911975"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64" y="3799208"/>
            <a:ext cx="6911975" cy="1969841"/>
          </a:xfrm>
        </p:spPr>
        <p:txBody>
          <a:bodyPr>
            <a:normAutofit/>
          </a:bodyPr>
          <a:lstStyle>
            <a:lvl1pPr marL="0" indent="0" algn="ctr">
              <a:buNone/>
              <a:defRPr sz="2800"/>
            </a:lvl1pPr>
            <a:lvl2pPr marL="456396" indent="0" algn="ctr">
              <a:buNone/>
              <a:defRPr sz="2000"/>
            </a:lvl2pPr>
            <a:lvl3pPr marL="912807" indent="0" algn="ctr">
              <a:buNone/>
              <a:defRPr sz="1900"/>
            </a:lvl3pPr>
            <a:lvl4pPr marL="1369203" indent="0" algn="ctr">
              <a:buNone/>
              <a:defRPr sz="1600"/>
            </a:lvl4pPr>
            <a:lvl5pPr marL="1825611" indent="0" algn="ctr">
              <a:buNone/>
              <a:defRPr sz="1600"/>
            </a:lvl5pPr>
            <a:lvl6pPr marL="2282009" indent="0" algn="ctr">
              <a:buNone/>
              <a:defRPr sz="1600"/>
            </a:lvl6pPr>
            <a:lvl7pPr marL="2738404" indent="0" algn="ctr">
              <a:buNone/>
              <a:defRPr sz="1600"/>
            </a:lvl7pPr>
            <a:lvl8pPr marL="3194800" indent="0" algn="ctr">
              <a:buNone/>
              <a:defRPr sz="1600"/>
            </a:lvl8pPr>
            <a:lvl9pPr marL="365120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2395C5C9-164C-46B3-A87E-7660D39D3106}" type="datetime2">
              <a:rPr lang="en-US" smtClean="0">
                <a:solidFill>
                  <a:srgbClr val="FFFFFF"/>
                </a:solidFill>
              </a:rPr>
              <a:pPr/>
              <a:t>Thursday, August 8, 2024</a:t>
            </a:fld>
            <a:endParaRPr lang="en-US" dirty="0">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solidFill>
                  <a:srgbClr val="FFFFFF"/>
                </a:solidFill>
              </a:rPr>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177949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17" y="2541604"/>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4DDCFF8A-AAF8-4A12-8A91-9CA0EAF6CBB9}" type="datetime2">
              <a:rPr lang="en-US" smtClean="0">
                <a:solidFill>
                  <a:srgbClr val="FFFFFF"/>
                </a:solidFill>
              </a:rPr>
              <a:pPr/>
              <a:t>Thursday, August 8, 2024</a:t>
            </a:fld>
            <a:endParaRPr lang="en-US" dirty="0">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solidFill>
                  <a:srgbClr val="FFFFFF"/>
                </a:solidFill>
              </a:rPr>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28705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3" y="100"/>
            <a:ext cx="12231160" cy="6856215"/>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405" y="1871211"/>
            <a:ext cx="6815669" cy="1515533"/>
          </a:xfrm>
        </p:spPr>
        <p:txBody>
          <a:bodyPr anchor="b">
            <a:noAutofit/>
          </a:bodyPr>
          <a:lstStyle>
            <a:lvl1pPr algn="ctr">
              <a:defRPr sz="55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405" y="3657676"/>
            <a:ext cx="6815669" cy="1320803"/>
          </a:xfrm>
        </p:spPr>
        <p:txBody>
          <a:bodyPr anchor="t">
            <a:normAutofit/>
          </a:bodyPr>
          <a:lstStyle>
            <a:lvl1pPr marL="0" indent="0" algn="ctr">
              <a:buNone/>
              <a:defRPr sz="2100">
                <a:solidFill>
                  <a:schemeClr val="tx1"/>
                </a:solidFill>
              </a:defRPr>
            </a:lvl1pPr>
            <a:lvl2pPr marL="456230" indent="0" algn="ctr">
              <a:buNone/>
              <a:defRPr>
                <a:solidFill>
                  <a:schemeClr val="tx1">
                    <a:tint val="75000"/>
                  </a:schemeClr>
                </a:solidFill>
              </a:defRPr>
            </a:lvl2pPr>
            <a:lvl3pPr marL="912490" indent="0" algn="ctr">
              <a:buNone/>
              <a:defRPr>
                <a:solidFill>
                  <a:schemeClr val="tx1">
                    <a:tint val="75000"/>
                  </a:schemeClr>
                </a:solidFill>
              </a:defRPr>
            </a:lvl3pPr>
            <a:lvl4pPr marL="1368727" indent="0" algn="ctr">
              <a:buNone/>
              <a:defRPr>
                <a:solidFill>
                  <a:schemeClr val="tx1">
                    <a:tint val="75000"/>
                  </a:schemeClr>
                </a:solidFill>
              </a:defRPr>
            </a:lvl4pPr>
            <a:lvl5pPr marL="1824979" indent="0" algn="ctr">
              <a:buNone/>
              <a:defRPr>
                <a:solidFill>
                  <a:schemeClr val="tx1">
                    <a:tint val="75000"/>
                  </a:schemeClr>
                </a:solidFill>
              </a:defRPr>
            </a:lvl5pPr>
            <a:lvl6pPr marL="2281225" indent="0" algn="ctr">
              <a:buNone/>
              <a:defRPr>
                <a:solidFill>
                  <a:schemeClr val="tx1">
                    <a:tint val="75000"/>
                  </a:schemeClr>
                </a:solidFill>
              </a:defRPr>
            </a:lvl6pPr>
            <a:lvl7pPr marL="2737452" indent="0" algn="ctr">
              <a:buNone/>
              <a:defRPr>
                <a:solidFill>
                  <a:schemeClr val="tx1">
                    <a:tint val="75000"/>
                  </a:schemeClr>
                </a:solidFill>
              </a:defRPr>
            </a:lvl7pPr>
            <a:lvl8pPr marL="3193684" indent="0" algn="ctr">
              <a:buNone/>
              <a:defRPr>
                <a:solidFill>
                  <a:schemeClr val="tx1">
                    <a:tint val="75000"/>
                  </a:schemeClr>
                </a:solidFill>
              </a:defRPr>
            </a:lvl8pPr>
            <a:lvl9pPr marL="364992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50" y="5037663"/>
            <a:ext cx="897467" cy="279400"/>
          </a:xfrm>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a:xfrm>
            <a:off x="2692414" y="5037663"/>
            <a:ext cx="5214635" cy="279400"/>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956980" y="5037663"/>
            <a:ext cx="551167" cy="279400"/>
          </a:xfrm>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20609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60" y="619202"/>
            <a:ext cx="10728327"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70" y="3858926"/>
            <a:ext cx="10728327" cy="1919076"/>
          </a:xfrm>
        </p:spPr>
        <p:txBody>
          <a:bodyPr>
            <a:normAutofit/>
          </a:bodyPr>
          <a:lstStyle>
            <a:lvl1pPr marL="0" indent="0">
              <a:buNone/>
              <a:defRPr sz="2800">
                <a:solidFill>
                  <a:schemeClr val="tx1">
                    <a:tint val="75000"/>
                    <a:alpha val="60000"/>
                  </a:schemeClr>
                </a:solidFill>
              </a:defRPr>
            </a:lvl1pPr>
            <a:lvl2pPr marL="456396" indent="0">
              <a:buNone/>
              <a:defRPr sz="2000">
                <a:solidFill>
                  <a:schemeClr val="tx1">
                    <a:tint val="75000"/>
                  </a:schemeClr>
                </a:solidFill>
              </a:defRPr>
            </a:lvl2pPr>
            <a:lvl3pPr marL="912807" indent="0">
              <a:buNone/>
              <a:defRPr sz="1900">
                <a:solidFill>
                  <a:schemeClr val="tx1">
                    <a:tint val="75000"/>
                  </a:schemeClr>
                </a:solidFill>
              </a:defRPr>
            </a:lvl3pPr>
            <a:lvl4pPr marL="1369203" indent="0">
              <a:buNone/>
              <a:defRPr sz="1600">
                <a:solidFill>
                  <a:schemeClr val="tx1">
                    <a:tint val="75000"/>
                  </a:schemeClr>
                </a:solidFill>
              </a:defRPr>
            </a:lvl4pPr>
            <a:lvl5pPr marL="1825611" indent="0">
              <a:buNone/>
              <a:defRPr sz="1600">
                <a:solidFill>
                  <a:schemeClr val="tx1">
                    <a:tint val="75000"/>
                  </a:schemeClr>
                </a:solidFill>
              </a:defRPr>
            </a:lvl5pPr>
            <a:lvl6pPr marL="2282009" indent="0">
              <a:buNone/>
              <a:defRPr sz="1600">
                <a:solidFill>
                  <a:schemeClr val="tx1">
                    <a:tint val="75000"/>
                  </a:schemeClr>
                </a:solidFill>
              </a:defRPr>
            </a:lvl6pPr>
            <a:lvl7pPr marL="2738404" indent="0">
              <a:buNone/>
              <a:defRPr sz="1600">
                <a:solidFill>
                  <a:schemeClr val="tx1">
                    <a:tint val="75000"/>
                  </a:schemeClr>
                </a:solidFill>
              </a:defRPr>
            </a:lvl7pPr>
            <a:lvl8pPr marL="3194800" indent="0">
              <a:buNone/>
              <a:defRPr sz="1600">
                <a:solidFill>
                  <a:schemeClr val="tx1">
                    <a:tint val="75000"/>
                  </a:schemeClr>
                </a:solidFill>
              </a:defRPr>
            </a:lvl8pPr>
            <a:lvl9pPr marL="365120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ABCC25C3-021A-4B0B-8F70-0C181FE1CF45}" type="datetime2">
              <a:rPr lang="en-US" smtClean="0">
                <a:solidFill>
                  <a:srgbClr val="FFFFFF"/>
                </a:solidFill>
              </a:rPr>
              <a:pPr/>
              <a:t>Thursday, August 8, 2024</a:t>
            </a:fld>
            <a:endParaRPr lang="en-US">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solidFill>
                  <a:srgbClr val="FFFFFF"/>
                </a:solidFill>
              </a:rPr>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867016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21"/>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61"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54" y="6138000"/>
            <a:ext cx="3095627" cy="720000"/>
          </a:xfrm>
          <a:prstGeom prst="rect">
            <a:avLst/>
          </a:prstGeom>
        </p:spPr>
        <p:txBody>
          <a:bodyPr/>
          <a:lstStyle/>
          <a:p>
            <a:fld id="{0C23D88D-8CEC-4ED9-A53B-5596187D9A16}" type="datetime2">
              <a:rPr lang="en-US" smtClean="0">
                <a:solidFill>
                  <a:srgbClr val="FFFFFF"/>
                </a:solidFill>
              </a:rPr>
              <a:pPr/>
              <a:t>Thursday, August 8, 2024</a:t>
            </a:fld>
            <a:endParaRPr lang="en-US">
              <a:solidFill>
                <a:srgbClr val="FFFFFF"/>
              </a:solidFill>
            </a:endParaRPr>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7" name="Slide Number Placeholder 6"/>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69554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17" y="619211"/>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40" y="1840698"/>
            <a:ext cx="5015639"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6396" indent="0">
              <a:buNone/>
              <a:defRPr sz="2000" b="1"/>
            </a:lvl2pPr>
            <a:lvl3pPr marL="912807" indent="0">
              <a:buNone/>
              <a:defRPr sz="1900" b="1"/>
            </a:lvl3pPr>
            <a:lvl4pPr marL="1369203" indent="0">
              <a:buNone/>
              <a:defRPr sz="1600" b="1"/>
            </a:lvl4pPr>
            <a:lvl5pPr marL="1825611" indent="0">
              <a:buNone/>
              <a:defRPr sz="1600" b="1"/>
            </a:lvl5pPr>
            <a:lvl6pPr marL="2282009" indent="0">
              <a:buNone/>
              <a:defRPr sz="1600" b="1"/>
            </a:lvl6pPr>
            <a:lvl7pPr marL="2738404" indent="0">
              <a:buNone/>
              <a:defRPr sz="1600" b="1"/>
            </a:lvl7pPr>
            <a:lvl8pPr marL="3194800" indent="0">
              <a:buNone/>
              <a:defRPr sz="1600" b="1"/>
            </a:lvl8pPr>
            <a:lvl9pPr marL="3651206"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3" y="2541621"/>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60" y="1840698"/>
            <a:ext cx="5015639" cy="565796"/>
          </a:xfrm>
        </p:spPr>
        <p:txBody>
          <a:bodyPr anchor="b">
            <a:normAutofit/>
          </a:bodyPr>
          <a:lstStyle>
            <a:lvl1pPr marL="0" indent="0">
              <a:lnSpc>
                <a:spcPct val="120000"/>
              </a:lnSpc>
              <a:buNone/>
              <a:defRPr sz="1600" b="0" cap="all" spc="200" baseline="0">
                <a:solidFill>
                  <a:schemeClr val="tx1"/>
                </a:solidFill>
                <a:latin typeface="+mn-lt"/>
              </a:defRPr>
            </a:lvl1pPr>
            <a:lvl2pPr marL="456396" indent="0">
              <a:buNone/>
              <a:defRPr sz="2000" b="1"/>
            </a:lvl2pPr>
            <a:lvl3pPr marL="912807" indent="0">
              <a:buNone/>
              <a:defRPr sz="1900" b="1"/>
            </a:lvl3pPr>
            <a:lvl4pPr marL="1369203" indent="0">
              <a:buNone/>
              <a:defRPr sz="1600" b="1"/>
            </a:lvl4pPr>
            <a:lvl5pPr marL="1825611" indent="0">
              <a:buNone/>
              <a:defRPr sz="1600" b="1"/>
            </a:lvl5pPr>
            <a:lvl6pPr marL="2282009" indent="0">
              <a:buNone/>
              <a:defRPr sz="1600" b="1"/>
            </a:lvl6pPr>
            <a:lvl7pPr marL="2738404" indent="0">
              <a:buNone/>
              <a:defRPr sz="1600" b="1"/>
            </a:lvl7pPr>
            <a:lvl8pPr marL="3194800" indent="0">
              <a:buNone/>
              <a:defRPr sz="1600" b="1"/>
            </a:lvl8pPr>
            <a:lvl9pPr marL="365120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21"/>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54" y="6138000"/>
            <a:ext cx="3095627" cy="720000"/>
          </a:xfrm>
          <a:prstGeom prst="rect">
            <a:avLst/>
          </a:prstGeom>
        </p:spPr>
        <p:txBody>
          <a:bodyPr/>
          <a:lstStyle/>
          <a:p>
            <a:fld id="{D2CCD382-DFDA-4722-A27A-59C21AD112F2}" type="datetime2">
              <a:rPr lang="en-US" smtClean="0">
                <a:solidFill>
                  <a:srgbClr val="FFFFFF"/>
                </a:solidFill>
              </a:rPr>
              <a:pPr/>
              <a:t>Thursday, August 8, 2024</a:t>
            </a:fld>
            <a:endParaRPr lang="en-US">
              <a:solidFill>
                <a:srgbClr val="FFFFFF"/>
              </a:solidFill>
            </a:endParaRPr>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9" name="Slide Number Placeholder 8"/>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959069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54" y="6138000"/>
            <a:ext cx="3095627" cy="720000"/>
          </a:xfrm>
          <a:prstGeom prst="rect">
            <a:avLst/>
          </a:prstGeom>
        </p:spPr>
        <p:txBody>
          <a:bodyPr/>
          <a:lstStyle/>
          <a:p>
            <a:fld id="{22F2A30D-1C09-413F-AAB1-38F366000715}" type="datetime2">
              <a:rPr lang="en-US" smtClean="0">
                <a:solidFill>
                  <a:srgbClr val="FFFFFF"/>
                </a:solidFill>
              </a:rPr>
              <a:pPr/>
              <a:t>Thursday, August 8, 2024</a:t>
            </a:fld>
            <a:endParaRPr lang="en-US">
              <a:solidFill>
                <a:srgbClr val="FFFFFF"/>
              </a:solidFill>
            </a:endParaRPr>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5" name="Slide Number Placeholder 4"/>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689331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54" y="6138000"/>
            <a:ext cx="3095627" cy="720000"/>
          </a:xfrm>
          <a:prstGeom prst="rect">
            <a:avLst/>
          </a:prstGeom>
        </p:spPr>
        <p:txBody>
          <a:bodyPr/>
          <a:lstStyle/>
          <a:p>
            <a:fld id="{6DB82B9C-D65E-4F64-95C3-B10F3B00F0D9}" type="datetime2">
              <a:rPr lang="en-US" smtClean="0">
                <a:solidFill>
                  <a:srgbClr val="FFFFFF"/>
                </a:solidFill>
              </a:rPr>
              <a:pPr/>
              <a:t>Thursday, August 8, 2024</a:t>
            </a:fld>
            <a:endParaRPr lang="en-US">
              <a:solidFill>
                <a:srgbClr val="FFFFFF"/>
              </a:solidFill>
            </a:endParaRPr>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4" name="Slide Number Placeholder 3"/>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869445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62"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204" y="584744"/>
            <a:ext cx="6911975" cy="5184313"/>
          </a:xfrm>
        </p:spPr>
        <p:txBody>
          <a:bodyPr/>
          <a:lstStyle>
            <a:lvl1pPr marL="0" indent="0">
              <a:lnSpc>
                <a:spcPct val="100000"/>
              </a:lnSpc>
              <a:buNone/>
              <a:defRPr sz="4800"/>
            </a:lvl1pPr>
            <a:lvl2pPr marL="912807" indent="-456396">
              <a:buFont typeface="Arial" panose="020B0604020202020204" pitchFamily="34" charset="0"/>
              <a:buChar char="•"/>
              <a:defRPr sz="2000"/>
            </a:lvl2pPr>
            <a:lvl3pPr marL="1255096" indent="-342304">
              <a:buFont typeface="Arial" panose="020B0604020202020204" pitchFamily="34" charset="0"/>
              <a:buChar char="•"/>
              <a:defRPr sz="2000"/>
            </a:lvl3pPr>
            <a:lvl4pPr marL="1711507" indent="-342304">
              <a:buFont typeface="Arial" panose="020B0604020202020204" pitchFamily="34" charset="0"/>
              <a:buChar char="•"/>
              <a:defRPr sz="2000"/>
            </a:lvl4pPr>
            <a:lvl5pPr marL="2167903" indent="-342304">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62" y="2541605"/>
            <a:ext cx="3107463" cy="3231837"/>
          </a:xfrm>
        </p:spPr>
        <p:txBody>
          <a:bodyPr>
            <a:normAutofit/>
          </a:bodyPr>
          <a:lstStyle>
            <a:lvl1pPr marL="0" indent="0">
              <a:buNone/>
              <a:defRPr sz="2000"/>
            </a:lvl1pPr>
            <a:lvl2pPr marL="456396" indent="0">
              <a:buNone/>
              <a:defRPr sz="1500"/>
            </a:lvl2pPr>
            <a:lvl3pPr marL="912807" indent="0">
              <a:buNone/>
              <a:defRPr sz="1200"/>
            </a:lvl3pPr>
            <a:lvl4pPr marL="1369203" indent="0">
              <a:buNone/>
              <a:defRPr sz="1100"/>
            </a:lvl4pPr>
            <a:lvl5pPr marL="1825611" indent="0">
              <a:buNone/>
              <a:defRPr sz="1100"/>
            </a:lvl5pPr>
            <a:lvl6pPr marL="2282009" indent="0">
              <a:buNone/>
              <a:defRPr sz="1100"/>
            </a:lvl6pPr>
            <a:lvl7pPr marL="2738404" indent="0">
              <a:buNone/>
              <a:defRPr sz="1100"/>
            </a:lvl7pPr>
            <a:lvl8pPr marL="3194800" indent="0">
              <a:buNone/>
              <a:defRPr sz="1100"/>
            </a:lvl8pPr>
            <a:lvl9pPr marL="3651206" indent="0">
              <a:buNone/>
              <a:defRPr sz="1100"/>
            </a:lvl9pPr>
          </a:lstStyle>
          <a:p>
            <a:pPr lvl="0"/>
            <a:r>
              <a:rPr lang="en-US"/>
              <a:t>Click to edit Master text styles</a:t>
            </a:r>
          </a:p>
        </p:txBody>
      </p:sp>
      <p:sp>
        <p:nvSpPr>
          <p:cNvPr id="5" name="Date Placeholder 4"/>
          <p:cNvSpPr>
            <a:spLocks noGrp="1"/>
          </p:cNvSpPr>
          <p:nvPr>
            <p:ph type="dt" sz="half" idx="10"/>
          </p:nvPr>
        </p:nvSpPr>
        <p:spPr>
          <a:xfrm>
            <a:off x="731854" y="6138000"/>
            <a:ext cx="3095627" cy="720000"/>
          </a:xfrm>
          <a:prstGeom prst="rect">
            <a:avLst/>
          </a:prstGeom>
        </p:spPr>
        <p:txBody>
          <a:bodyPr/>
          <a:lstStyle/>
          <a:p>
            <a:fld id="{B7F5FDCC-6AAC-4A08-B9E0-3793AB5E64C3}" type="datetime2">
              <a:rPr lang="en-US" smtClean="0">
                <a:solidFill>
                  <a:srgbClr val="FFFFFF"/>
                </a:solidFill>
              </a:rPr>
              <a:pPr/>
              <a:t>Thursday, August 8, 2024</a:t>
            </a:fld>
            <a:endParaRPr lang="en-US">
              <a:solidFill>
                <a:srgbClr val="FFFFFF"/>
              </a:solidFill>
            </a:endParaRPr>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7" name="Slide Number Placeholder 6"/>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966116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18" y="619200"/>
            <a:ext cx="3095627"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91" y="728664"/>
            <a:ext cx="6923812" cy="5040312"/>
          </a:xfrm>
        </p:spPr>
        <p:txBody>
          <a:bodyPr anchor="t"/>
          <a:lstStyle>
            <a:lvl1pPr marL="0" indent="0">
              <a:buNone/>
              <a:defRPr sz="3200"/>
            </a:lvl1pPr>
            <a:lvl2pPr marL="456396" indent="0">
              <a:buNone/>
              <a:defRPr sz="2800"/>
            </a:lvl2pPr>
            <a:lvl3pPr marL="912807" indent="0">
              <a:buNone/>
              <a:defRPr sz="2400"/>
            </a:lvl3pPr>
            <a:lvl4pPr marL="1369203" indent="0">
              <a:buNone/>
              <a:defRPr sz="2000"/>
            </a:lvl4pPr>
            <a:lvl5pPr marL="1825611" indent="0">
              <a:buNone/>
              <a:defRPr sz="2000"/>
            </a:lvl5pPr>
            <a:lvl6pPr marL="2282009" indent="0">
              <a:buNone/>
              <a:defRPr sz="2000"/>
            </a:lvl6pPr>
            <a:lvl7pPr marL="2738404" indent="0">
              <a:buNone/>
              <a:defRPr sz="2000"/>
            </a:lvl7pPr>
            <a:lvl8pPr marL="3194800" indent="0">
              <a:buNone/>
              <a:defRPr sz="2000"/>
            </a:lvl8pPr>
            <a:lvl9pPr marL="365120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61" y="2541600"/>
            <a:ext cx="3095625" cy="3232800"/>
          </a:xfrm>
        </p:spPr>
        <p:txBody>
          <a:bodyPr>
            <a:normAutofit/>
          </a:bodyPr>
          <a:lstStyle>
            <a:lvl1pPr marL="0" indent="0">
              <a:buNone/>
              <a:defRPr sz="2000"/>
            </a:lvl1pPr>
            <a:lvl2pPr marL="456396" indent="0">
              <a:buNone/>
              <a:defRPr sz="1500"/>
            </a:lvl2pPr>
            <a:lvl3pPr marL="912807" indent="0">
              <a:buNone/>
              <a:defRPr sz="1200"/>
            </a:lvl3pPr>
            <a:lvl4pPr marL="1369203" indent="0">
              <a:buNone/>
              <a:defRPr sz="1100"/>
            </a:lvl4pPr>
            <a:lvl5pPr marL="1825611" indent="0">
              <a:buNone/>
              <a:defRPr sz="1100"/>
            </a:lvl5pPr>
            <a:lvl6pPr marL="2282009" indent="0">
              <a:buNone/>
              <a:defRPr sz="1100"/>
            </a:lvl6pPr>
            <a:lvl7pPr marL="2738404" indent="0">
              <a:buNone/>
              <a:defRPr sz="1100"/>
            </a:lvl7pPr>
            <a:lvl8pPr marL="3194800" indent="0">
              <a:buNone/>
              <a:defRPr sz="1100"/>
            </a:lvl8pPr>
            <a:lvl9pPr marL="3651206" indent="0">
              <a:buNone/>
              <a:defRPr sz="1100"/>
            </a:lvl9pPr>
          </a:lstStyle>
          <a:p>
            <a:pPr lvl="0"/>
            <a:r>
              <a:rPr lang="en-US"/>
              <a:t>Click to edit Master text styles</a:t>
            </a:r>
          </a:p>
        </p:txBody>
      </p:sp>
      <p:sp>
        <p:nvSpPr>
          <p:cNvPr id="5" name="Date Placeholder 4"/>
          <p:cNvSpPr>
            <a:spLocks noGrp="1"/>
          </p:cNvSpPr>
          <p:nvPr>
            <p:ph type="dt" sz="half" idx="10"/>
          </p:nvPr>
        </p:nvSpPr>
        <p:spPr>
          <a:xfrm>
            <a:off x="731854" y="6138000"/>
            <a:ext cx="3095627" cy="720000"/>
          </a:xfrm>
          <a:prstGeom prst="rect">
            <a:avLst/>
          </a:prstGeom>
        </p:spPr>
        <p:txBody>
          <a:bodyPr/>
          <a:lstStyle/>
          <a:p>
            <a:fld id="{349FE94D-439C-40F1-900E-BC07940E3988}" type="datetime2">
              <a:rPr lang="en-US" smtClean="0">
                <a:solidFill>
                  <a:srgbClr val="FFFFFF"/>
                </a:solidFill>
              </a:rPr>
              <a:pPr/>
              <a:t>Thursday, August 8, 2024</a:t>
            </a:fld>
            <a:endParaRPr lang="en-US">
              <a:solidFill>
                <a:srgbClr val="FFFFFF"/>
              </a:solidFill>
            </a:endParaRPr>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7" name="Slide Number Placeholder 6"/>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807161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17" y="2636914"/>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5B75179A-1E2B-41AB-B400-4F1B4022FAEE}" type="datetime2">
              <a:rPr lang="en-US" smtClean="0">
                <a:solidFill>
                  <a:srgbClr val="FFFFFF"/>
                </a:solidFill>
              </a:rPr>
              <a:pPr/>
              <a:t>Thursday, August 8, 2024</a:t>
            </a:fld>
            <a:endParaRPr lang="en-US">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075336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7" y="720082"/>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98" y="720082"/>
            <a:ext cx="8929615"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05681D0F-6595-4F14-8EF3-954CD87C797B}" type="datetime2">
              <a:rPr lang="en-US" smtClean="0">
                <a:solidFill>
                  <a:srgbClr val="FFFFFF"/>
                </a:solidFill>
              </a:rPr>
              <a:pPr/>
              <a:t>Thursday, August 8, 2024</a:t>
            </a:fld>
            <a:endParaRPr lang="en-US">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622661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590" indent="0" algn="ctr">
              <a:buNone/>
              <a:defRPr>
                <a:solidFill>
                  <a:schemeClr val="tx1">
                    <a:tint val="75000"/>
                  </a:schemeClr>
                </a:solidFill>
              </a:defRPr>
            </a:lvl2pPr>
            <a:lvl3pPr marL="609173" indent="0" algn="ctr">
              <a:buNone/>
              <a:defRPr>
                <a:solidFill>
                  <a:schemeClr val="tx1">
                    <a:tint val="75000"/>
                  </a:schemeClr>
                </a:solidFill>
              </a:defRPr>
            </a:lvl3pPr>
            <a:lvl4pPr marL="913763" indent="0" algn="ctr">
              <a:buNone/>
              <a:defRPr>
                <a:solidFill>
                  <a:schemeClr val="tx1">
                    <a:tint val="75000"/>
                  </a:schemeClr>
                </a:solidFill>
              </a:defRPr>
            </a:lvl4pPr>
            <a:lvl5pPr marL="1218346" indent="0" algn="ctr">
              <a:buNone/>
              <a:defRPr>
                <a:solidFill>
                  <a:schemeClr val="tx1">
                    <a:tint val="75000"/>
                  </a:schemeClr>
                </a:solidFill>
              </a:defRPr>
            </a:lvl5pPr>
            <a:lvl6pPr marL="1522936" indent="0" algn="ctr">
              <a:buNone/>
              <a:defRPr>
                <a:solidFill>
                  <a:schemeClr val="tx1">
                    <a:tint val="75000"/>
                  </a:schemeClr>
                </a:solidFill>
              </a:defRPr>
            </a:lvl6pPr>
            <a:lvl7pPr marL="1827523" indent="0" algn="ctr">
              <a:buNone/>
              <a:defRPr>
                <a:solidFill>
                  <a:schemeClr val="tx1">
                    <a:tint val="75000"/>
                  </a:schemeClr>
                </a:solidFill>
              </a:defRPr>
            </a:lvl7pPr>
            <a:lvl8pPr marL="2132109" indent="0" algn="ctr">
              <a:buNone/>
              <a:defRPr>
                <a:solidFill>
                  <a:schemeClr val="tx1">
                    <a:tint val="75000"/>
                  </a:schemeClr>
                </a:solidFill>
              </a:defRPr>
            </a:lvl8pPr>
            <a:lvl9pPr marL="24366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332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E97799C9-84D9-46D2-A11E-BCF8A720529D}"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198873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2906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4590" indent="0">
              <a:buNone/>
              <a:defRPr sz="1200">
                <a:solidFill>
                  <a:schemeClr val="tx1">
                    <a:tint val="75000"/>
                  </a:schemeClr>
                </a:solidFill>
              </a:defRPr>
            </a:lvl2pPr>
            <a:lvl3pPr marL="609173" indent="0">
              <a:buNone/>
              <a:defRPr sz="1100">
                <a:solidFill>
                  <a:schemeClr val="tx1">
                    <a:tint val="75000"/>
                  </a:schemeClr>
                </a:solidFill>
              </a:defRPr>
            </a:lvl3pPr>
            <a:lvl4pPr marL="913763" indent="0">
              <a:buNone/>
              <a:defRPr sz="900">
                <a:solidFill>
                  <a:schemeClr val="tx1">
                    <a:tint val="75000"/>
                  </a:schemeClr>
                </a:solidFill>
              </a:defRPr>
            </a:lvl4pPr>
            <a:lvl5pPr marL="1218346" indent="0">
              <a:buNone/>
              <a:defRPr sz="900">
                <a:solidFill>
                  <a:schemeClr val="tx1">
                    <a:tint val="75000"/>
                  </a:schemeClr>
                </a:solidFill>
              </a:defRPr>
            </a:lvl5pPr>
            <a:lvl6pPr marL="1522936" indent="0">
              <a:buNone/>
              <a:defRPr sz="900">
                <a:solidFill>
                  <a:schemeClr val="tx1">
                    <a:tint val="75000"/>
                  </a:schemeClr>
                </a:solidFill>
              </a:defRPr>
            </a:lvl6pPr>
            <a:lvl7pPr marL="1827523" indent="0">
              <a:buNone/>
              <a:defRPr sz="900">
                <a:solidFill>
                  <a:schemeClr val="tx1">
                    <a:tint val="75000"/>
                  </a:schemeClr>
                </a:solidFill>
              </a:defRPr>
            </a:lvl7pPr>
            <a:lvl8pPr marL="2132109" indent="0">
              <a:buNone/>
              <a:defRPr sz="900">
                <a:solidFill>
                  <a:schemeClr val="tx1">
                    <a:tint val="75000"/>
                  </a:schemeClr>
                </a:solidFill>
              </a:defRPr>
            </a:lvl8pPr>
            <a:lvl9pPr marL="243669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5192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140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6" y="1023409"/>
            <a:ext cx="2693459" cy="426508"/>
          </a:xfrm>
        </p:spPr>
        <p:txBody>
          <a:bodyPr anchor="b"/>
          <a:lstStyle>
            <a:lvl1pPr marL="0" indent="0">
              <a:buNone/>
              <a:defRPr sz="1600" b="1"/>
            </a:lvl1pPr>
            <a:lvl2pPr marL="304590" indent="0">
              <a:buNone/>
              <a:defRPr sz="1300" b="1"/>
            </a:lvl2pPr>
            <a:lvl3pPr marL="609173" indent="0">
              <a:buNone/>
              <a:defRPr sz="1200" b="1"/>
            </a:lvl3pPr>
            <a:lvl4pPr marL="913763" indent="0">
              <a:buNone/>
              <a:defRPr sz="1100" b="1"/>
            </a:lvl4pPr>
            <a:lvl5pPr marL="1218346" indent="0">
              <a:buNone/>
              <a:defRPr sz="1100" b="1"/>
            </a:lvl5pPr>
            <a:lvl6pPr marL="1522936" indent="0">
              <a:buNone/>
              <a:defRPr sz="1100" b="1"/>
            </a:lvl6pPr>
            <a:lvl7pPr marL="1827523" indent="0">
              <a:buNone/>
              <a:defRPr sz="1100" b="1"/>
            </a:lvl7pPr>
            <a:lvl8pPr marL="2132109" indent="0">
              <a:buNone/>
              <a:defRPr sz="1100" b="1"/>
            </a:lvl8pPr>
            <a:lvl9pPr marL="243669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6"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590" indent="0">
              <a:buNone/>
              <a:defRPr sz="1300" b="1"/>
            </a:lvl2pPr>
            <a:lvl3pPr marL="609173" indent="0">
              <a:buNone/>
              <a:defRPr sz="1200" b="1"/>
            </a:lvl3pPr>
            <a:lvl4pPr marL="913763" indent="0">
              <a:buNone/>
              <a:defRPr sz="1100" b="1"/>
            </a:lvl4pPr>
            <a:lvl5pPr marL="1218346" indent="0">
              <a:buNone/>
              <a:defRPr sz="1100" b="1"/>
            </a:lvl5pPr>
            <a:lvl6pPr marL="1522936" indent="0">
              <a:buNone/>
              <a:defRPr sz="1100" b="1"/>
            </a:lvl6pPr>
            <a:lvl7pPr marL="1827523" indent="0">
              <a:buNone/>
              <a:defRPr sz="1100" b="1"/>
            </a:lvl7pPr>
            <a:lvl8pPr marL="2132109" indent="0">
              <a:buNone/>
              <a:defRPr sz="1100" b="1"/>
            </a:lvl8pPr>
            <a:lvl9pPr marL="243669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5243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1261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5089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3" y="182040"/>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40"/>
            <a:ext cx="2005542" cy="3127375"/>
          </a:xfrm>
        </p:spPr>
        <p:txBody>
          <a:bodyPr/>
          <a:lstStyle>
            <a:lvl1pPr marL="0" indent="0">
              <a:buNone/>
              <a:defRPr sz="900"/>
            </a:lvl1pPr>
            <a:lvl2pPr marL="304590" indent="0">
              <a:buNone/>
              <a:defRPr sz="800"/>
            </a:lvl2pPr>
            <a:lvl3pPr marL="609173" indent="0">
              <a:buNone/>
              <a:defRPr sz="700"/>
            </a:lvl3pPr>
            <a:lvl4pPr marL="913763" indent="0">
              <a:buNone/>
              <a:defRPr sz="600"/>
            </a:lvl4pPr>
            <a:lvl5pPr marL="1218346" indent="0">
              <a:buNone/>
              <a:defRPr sz="600"/>
            </a:lvl5pPr>
            <a:lvl6pPr marL="1522936" indent="0">
              <a:buNone/>
              <a:defRPr sz="600"/>
            </a:lvl6pPr>
            <a:lvl7pPr marL="1827523" indent="0">
              <a:buNone/>
              <a:defRPr sz="600"/>
            </a:lvl7pPr>
            <a:lvl8pPr marL="2132109" indent="0">
              <a:buNone/>
              <a:defRPr sz="600"/>
            </a:lvl8pPr>
            <a:lvl9pPr marL="243669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9597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6"/>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590" indent="0">
              <a:buNone/>
              <a:defRPr sz="1900"/>
            </a:lvl2pPr>
            <a:lvl3pPr marL="609173" indent="0">
              <a:buNone/>
              <a:defRPr sz="1600"/>
            </a:lvl3pPr>
            <a:lvl4pPr marL="913763" indent="0">
              <a:buNone/>
              <a:defRPr sz="1300"/>
            </a:lvl4pPr>
            <a:lvl5pPr marL="1218346" indent="0">
              <a:buNone/>
              <a:defRPr sz="1300"/>
            </a:lvl5pPr>
            <a:lvl6pPr marL="1522936" indent="0">
              <a:buNone/>
              <a:defRPr sz="1300"/>
            </a:lvl6pPr>
            <a:lvl7pPr marL="1827523" indent="0">
              <a:buNone/>
              <a:defRPr sz="1300"/>
            </a:lvl7pPr>
            <a:lvl8pPr marL="2132109" indent="0">
              <a:buNone/>
              <a:defRPr sz="1300"/>
            </a:lvl8pPr>
            <a:lvl9pPr marL="2436692" indent="0">
              <a:buNone/>
              <a:defRPr sz="1300"/>
            </a:lvl9pPr>
          </a:lstStyle>
          <a:p>
            <a:endParaRPr lang="en-US"/>
          </a:p>
        </p:txBody>
      </p:sp>
      <p:sp>
        <p:nvSpPr>
          <p:cNvPr id="4" name="Text Placeholder 3"/>
          <p:cNvSpPr>
            <a:spLocks noGrp="1"/>
          </p:cNvSpPr>
          <p:nvPr>
            <p:ph type="body" sz="half" idx="2"/>
          </p:nvPr>
        </p:nvSpPr>
        <p:spPr>
          <a:xfrm>
            <a:off x="1194859" y="3578231"/>
            <a:ext cx="3657600" cy="536575"/>
          </a:xfrm>
        </p:spPr>
        <p:txBody>
          <a:bodyPr/>
          <a:lstStyle>
            <a:lvl1pPr marL="0" indent="0">
              <a:buNone/>
              <a:defRPr sz="900"/>
            </a:lvl1pPr>
            <a:lvl2pPr marL="304590" indent="0">
              <a:buNone/>
              <a:defRPr sz="800"/>
            </a:lvl2pPr>
            <a:lvl3pPr marL="609173" indent="0">
              <a:buNone/>
              <a:defRPr sz="700"/>
            </a:lvl3pPr>
            <a:lvl4pPr marL="913763" indent="0">
              <a:buNone/>
              <a:defRPr sz="600"/>
            </a:lvl4pPr>
            <a:lvl5pPr marL="1218346" indent="0">
              <a:buNone/>
              <a:defRPr sz="600"/>
            </a:lvl5pPr>
            <a:lvl6pPr marL="1522936" indent="0">
              <a:buNone/>
              <a:defRPr sz="600"/>
            </a:lvl6pPr>
            <a:lvl7pPr marL="1827523" indent="0">
              <a:buNone/>
              <a:defRPr sz="600"/>
            </a:lvl7pPr>
            <a:lvl8pPr marL="2132109" indent="0">
              <a:buNone/>
              <a:defRPr sz="600"/>
            </a:lvl8pPr>
            <a:lvl9pPr marL="243669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6483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4324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8"/>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8"/>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591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84"/>
            <a:ext cx="8158688" cy="1822515"/>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86" y="3846132"/>
            <a:ext cx="8158691" cy="954547"/>
          </a:xfrm>
        </p:spPr>
        <p:txBody>
          <a:bodyPr anchor="t">
            <a:normAutofit/>
          </a:bodyPr>
          <a:lstStyle>
            <a:lvl1pPr marL="0" indent="0" algn="ctr">
              <a:buNone/>
              <a:defRPr sz="2400">
                <a:solidFill>
                  <a:schemeClr val="tx1"/>
                </a:solidFill>
              </a:defRPr>
            </a:lvl1pPr>
            <a:lvl2pPr marL="456230" indent="0">
              <a:buNone/>
              <a:defRPr sz="1900">
                <a:solidFill>
                  <a:schemeClr val="tx1">
                    <a:tint val="75000"/>
                  </a:schemeClr>
                </a:solidFill>
              </a:defRPr>
            </a:lvl2pPr>
            <a:lvl3pPr marL="912490" indent="0">
              <a:buNone/>
              <a:defRPr sz="1600">
                <a:solidFill>
                  <a:schemeClr val="tx1">
                    <a:tint val="75000"/>
                  </a:schemeClr>
                </a:solidFill>
              </a:defRPr>
            </a:lvl3pPr>
            <a:lvl4pPr marL="1368727" indent="0">
              <a:buNone/>
              <a:defRPr sz="1500">
                <a:solidFill>
                  <a:schemeClr val="tx1">
                    <a:tint val="75000"/>
                  </a:schemeClr>
                </a:solidFill>
              </a:defRPr>
            </a:lvl4pPr>
            <a:lvl5pPr marL="1824979" indent="0">
              <a:buNone/>
              <a:defRPr sz="1500">
                <a:solidFill>
                  <a:schemeClr val="tx1">
                    <a:tint val="75000"/>
                  </a:schemeClr>
                </a:solidFill>
              </a:defRPr>
            </a:lvl5pPr>
            <a:lvl6pPr marL="2281225" indent="0">
              <a:buNone/>
              <a:defRPr sz="1500">
                <a:solidFill>
                  <a:schemeClr val="tx1">
                    <a:tint val="75000"/>
                  </a:schemeClr>
                </a:solidFill>
              </a:defRPr>
            </a:lvl6pPr>
            <a:lvl7pPr marL="2737452" indent="0">
              <a:buNone/>
              <a:defRPr sz="1500">
                <a:solidFill>
                  <a:schemeClr val="tx1">
                    <a:tint val="75000"/>
                  </a:schemeClr>
                </a:solidFill>
              </a:defRPr>
            </a:lvl7pPr>
            <a:lvl8pPr marL="3193684" indent="0">
              <a:buNone/>
              <a:defRPr sz="1500">
                <a:solidFill>
                  <a:schemeClr val="tx1">
                    <a:tint val="75000"/>
                  </a:schemeClr>
                </a:solidFill>
              </a:defRPr>
            </a:lvl8pPr>
            <a:lvl9pPr marL="3649923"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74885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106424"/>
      </p:ext>
    </p:extLst>
  </p:cSld>
  <p:clrMapOvr>
    <a:masterClrMapping/>
  </p:clrMapOvr>
  <p:transition spd="slow" advClick="0">
    <p:push di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901099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2876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130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00">
                <a:solidFill>
                  <a:schemeClr val="tx1">
                    <a:tint val="75000"/>
                  </a:schemeClr>
                </a:solidFill>
              </a:defRPr>
            </a:lvl1pPr>
            <a:lvl2pPr marL="304770" indent="0">
              <a:buNone/>
              <a:defRPr sz="1200">
                <a:solidFill>
                  <a:schemeClr val="tx1">
                    <a:tint val="75000"/>
                  </a:schemeClr>
                </a:solidFill>
              </a:defRPr>
            </a:lvl2pPr>
            <a:lvl3pPr marL="609539" indent="0">
              <a:buNone/>
              <a:defRPr sz="1100">
                <a:solidFill>
                  <a:schemeClr val="tx1">
                    <a:tint val="75000"/>
                  </a:schemeClr>
                </a:solidFill>
              </a:defRPr>
            </a:lvl3pPr>
            <a:lvl4pPr marL="914309" indent="0">
              <a:buNone/>
              <a:defRPr sz="900">
                <a:solidFill>
                  <a:schemeClr val="tx1">
                    <a:tint val="75000"/>
                  </a:schemeClr>
                </a:solidFill>
              </a:defRPr>
            </a:lvl4pPr>
            <a:lvl5pPr marL="1219078" indent="0">
              <a:buNone/>
              <a:defRPr sz="900">
                <a:solidFill>
                  <a:schemeClr val="tx1">
                    <a:tint val="75000"/>
                  </a:schemeClr>
                </a:solidFill>
              </a:defRPr>
            </a:lvl5pPr>
            <a:lvl6pPr marL="1523848" indent="0">
              <a:buNone/>
              <a:defRPr sz="900">
                <a:solidFill>
                  <a:schemeClr val="tx1">
                    <a:tint val="75000"/>
                  </a:schemeClr>
                </a:solidFill>
              </a:defRPr>
            </a:lvl6pPr>
            <a:lvl7pPr marL="1828617" indent="0">
              <a:buNone/>
              <a:defRPr sz="900">
                <a:solidFill>
                  <a:schemeClr val="tx1">
                    <a:tint val="75000"/>
                  </a:schemeClr>
                </a:solidFill>
              </a:defRPr>
            </a:lvl7pPr>
            <a:lvl8pPr marL="2133387" indent="0">
              <a:buNone/>
              <a:defRPr sz="900">
                <a:solidFill>
                  <a:schemeClr val="tx1">
                    <a:tint val="75000"/>
                  </a:schemeClr>
                </a:solidFill>
              </a:defRPr>
            </a:lvl8pPr>
            <a:lvl9pPr marL="2438156"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6344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7147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70" indent="0">
              <a:buNone/>
              <a:defRPr sz="1300" b="1"/>
            </a:lvl2pPr>
            <a:lvl3pPr marL="609539" indent="0">
              <a:buNone/>
              <a:defRPr sz="1200" b="1"/>
            </a:lvl3pPr>
            <a:lvl4pPr marL="914309" indent="0">
              <a:buNone/>
              <a:defRPr sz="1100" b="1"/>
            </a:lvl4pPr>
            <a:lvl5pPr marL="1219078" indent="0">
              <a:buNone/>
              <a:defRPr sz="1100" b="1"/>
            </a:lvl5pPr>
            <a:lvl6pPr marL="1523848" indent="0">
              <a:buNone/>
              <a:defRPr sz="1100" b="1"/>
            </a:lvl6pPr>
            <a:lvl7pPr marL="1828617" indent="0">
              <a:buNone/>
              <a:defRPr sz="1100" b="1"/>
            </a:lvl7pPr>
            <a:lvl8pPr marL="2133387" indent="0">
              <a:buNone/>
              <a:defRPr sz="1100" b="1"/>
            </a:lvl8pPr>
            <a:lvl9pPr marL="2438156"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70" indent="0">
              <a:buNone/>
              <a:defRPr sz="1300" b="1"/>
            </a:lvl2pPr>
            <a:lvl3pPr marL="609539" indent="0">
              <a:buNone/>
              <a:defRPr sz="1200" b="1"/>
            </a:lvl3pPr>
            <a:lvl4pPr marL="914309" indent="0">
              <a:buNone/>
              <a:defRPr sz="1100" b="1"/>
            </a:lvl4pPr>
            <a:lvl5pPr marL="1219078" indent="0">
              <a:buNone/>
              <a:defRPr sz="1100" b="1"/>
            </a:lvl5pPr>
            <a:lvl6pPr marL="1523848" indent="0">
              <a:buNone/>
              <a:defRPr sz="1100" b="1"/>
            </a:lvl6pPr>
            <a:lvl7pPr marL="1828617" indent="0">
              <a:buNone/>
              <a:defRPr sz="1100" b="1"/>
            </a:lvl7pPr>
            <a:lvl8pPr marL="2133387" indent="0">
              <a:buNone/>
              <a:defRPr sz="1100" b="1"/>
            </a:lvl8pPr>
            <a:lvl9pPr marL="2438156"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467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3290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54893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00"/>
            </a:lvl1pPr>
            <a:lvl2pPr marL="304770" indent="0">
              <a:buNone/>
              <a:defRPr sz="800"/>
            </a:lvl2pPr>
            <a:lvl3pPr marL="609539" indent="0">
              <a:buNone/>
              <a:defRPr sz="700"/>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712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solidFill>
                  <a:prstClr val="black"/>
                </a:solidFill>
              </a:rPr>
              <a:pPr/>
              <a:t>8/8/2024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5D84065D-F351-4B03-BD91-D8A6B8D4B362}"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48325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70" indent="0">
              <a:buNone/>
              <a:defRPr sz="1900"/>
            </a:lvl2pPr>
            <a:lvl3pPr marL="609539" indent="0">
              <a:buNone/>
              <a:defRPr sz="1600"/>
            </a:lvl3pPr>
            <a:lvl4pPr marL="914309" indent="0">
              <a:buNone/>
              <a:defRPr sz="1300"/>
            </a:lvl4pPr>
            <a:lvl5pPr marL="1219078" indent="0">
              <a:buNone/>
              <a:defRPr sz="1300"/>
            </a:lvl5pPr>
            <a:lvl6pPr marL="1523848" indent="0">
              <a:buNone/>
              <a:defRPr sz="1300"/>
            </a:lvl6pPr>
            <a:lvl7pPr marL="1828617" indent="0">
              <a:buNone/>
              <a:defRPr sz="1300"/>
            </a:lvl7pPr>
            <a:lvl8pPr marL="2133387" indent="0">
              <a:buNone/>
              <a:defRPr sz="1300"/>
            </a:lvl8pPr>
            <a:lvl9pPr marL="2438156" indent="0">
              <a:buNone/>
              <a:defRPr sz="1300"/>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00"/>
            </a:lvl1pPr>
            <a:lvl2pPr marL="304770" indent="0">
              <a:buNone/>
              <a:defRPr sz="800"/>
            </a:lvl2pPr>
            <a:lvl3pPr marL="609539" indent="0">
              <a:buNone/>
              <a:defRPr sz="700"/>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7086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5919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1046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57" y="484483"/>
            <a:ext cx="6911975"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57" y="3799198"/>
            <a:ext cx="6911975" cy="1969841"/>
          </a:xfrm>
        </p:spPr>
        <p:txBody>
          <a:bodyPr>
            <a:normAutofit/>
          </a:bodyPr>
          <a:lstStyle>
            <a:lvl1pPr marL="0" indent="0" algn="ctr">
              <a:buNone/>
              <a:defRPr sz="2800"/>
            </a:lvl1pPr>
            <a:lvl2pPr marL="457178" indent="0" algn="ctr">
              <a:buNone/>
              <a:defRPr sz="2000"/>
            </a:lvl2pPr>
            <a:lvl3pPr marL="914354" indent="0" algn="ctr">
              <a:buNone/>
              <a:defRPr sz="19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7" cy="720000"/>
          </a:xfrm>
          <a:prstGeom prst="rect">
            <a:avLst/>
          </a:prstGeom>
        </p:spPr>
        <p:txBody>
          <a:bodyPr/>
          <a:lstStyle/>
          <a:p>
            <a:fld id="{2395C5C9-164C-46B3-A87E-7660D39D3106}" type="datetime2">
              <a:rPr lang="en-US" smtClean="0">
                <a:solidFill>
                  <a:srgbClr val="FFFFFF"/>
                </a:solidFill>
              </a:rPr>
              <a:pPr/>
              <a:t>Thursday, August 8, 2024</a:t>
            </a:fld>
            <a:endParaRPr lang="en-US" dirty="0">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solidFill>
                  <a:srgbClr val="FFFFFF"/>
                </a:solidFill>
              </a:rPr>
              <a:t>Sample Footer Text</a:t>
            </a:r>
          </a:p>
        </p:txBody>
      </p:sp>
      <p:sp>
        <p:nvSpPr>
          <p:cNvPr id="6" name="Slide Number Placeholder 5"/>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13871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3"/>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7" cy="720000"/>
          </a:xfrm>
          <a:prstGeom prst="rect">
            <a:avLst/>
          </a:prstGeom>
        </p:spPr>
        <p:txBody>
          <a:bodyPr/>
          <a:lstStyle/>
          <a:p>
            <a:fld id="{4DDCFF8A-AAF8-4A12-8A91-9CA0EAF6CBB9}" type="datetime2">
              <a:rPr lang="en-US" smtClean="0">
                <a:solidFill>
                  <a:srgbClr val="FFFFFF"/>
                </a:solidFill>
              </a:rPr>
              <a:pPr/>
              <a:t>Thursday, August 8, 2024</a:t>
            </a:fld>
            <a:endParaRPr lang="en-US" dirty="0">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solidFill>
                  <a:srgbClr val="FFFFFF"/>
                </a:solidFill>
              </a:rPr>
              <a:t>Sample Footer Text</a:t>
            </a:r>
          </a:p>
        </p:txBody>
      </p:sp>
      <p:sp>
        <p:nvSpPr>
          <p:cNvPr id="6" name="Slide Number Placeholder 5"/>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336472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43" y="619202"/>
            <a:ext cx="10728327"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53" y="3858926"/>
            <a:ext cx="10728327" cy="1919076"/>
          </a:xfrm>
        </p:spPr>
        <p:txBody>
          <a:bodyPr>
            <a:normAutofit/>
          </a:bodyPr>
          <a:lstStyle>
            <a:lvl1pPr marL="0" indent="0">
              <a:buNone/>
              <a:defRPr sz="2800">
                <a:solidFill>
                  <a:schemeClr val="tx1">
                    <a:tint val="75000"/>
                    <a:alpha val="60000"/>
                  </a:schemeClr>
                </a:solidFill>
              </a:defRPr>
            </a:lvl1pPr>
            <a:lvl2pPr marL="457178" indent="0">
              <a:buNone/>
              <a:defRPr sz="2000">
                <a:solidFill>
                  <a:schemeClr val="tx1">
                    <a:tint val="75000"/>
                  </a:schemeClr>
                </a:solidFill>
              </a:defRPr>
            </a:lvl2pPr>
            <a:lvl3pPr marL="914354" indent="0">
              <a:buNone/>
              <a:defRPr sz="19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7" cy="720000"/>
          </a:xfrm>
          <a:prstGeom prst="rect">
            <a:avLst/>
          </a:prstGeom>
        </p:spPr>
        <p:txBody>
          <a:bodyPr/>
          <a:lstStyle/>
          <a:p>
            <a:fld id="{ABCC25C3-021A-4B0B-8F70-0C181FE1CF45}" type="datetime2">
              <a:rPr lang="en-US" smtClean="0">
                <a:solidFill>
                  <a:srgbClr val="FFFFFF"/>
                </a:solidFill>
              </a:rPr>
              <a:pPr/>
              <a:t>Thursday, August 8, 2024</a:t>
            </a:fld>
            <a:endParaRPr lang="en-US">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solidFill>
                  <a:srgbClr val="FFFFFF"/>
                </a:solidFill>
              </a:rPr>
              <a:t>Sample Footer Text</a:t>
            </a:r>
          </a:p>
        </p:txBody>
      </p:sp>
      <p:sp>
        <p:nvSpPr>
          <p:cNvPr id="6" name="Slide Number Placeholder 5"/>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190755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4"/>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44"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7" cy="720000"/>
          </a:xfrm>
          <a:prstGeom prst="rect">
            <a:avLst/>
          </a:prstGeom>
        </p:spPr>
        <p:txBody>
          <a:bodyPr/>
          <a:lstStyle/>
          <a:p>
            <a:fld id="{0C23D88D-8CEC-4ED9-A53B-5596187D9A16}" type="datetime2">
              <a:rPr lang="en-US" smtClean="0">
                <a:solidFill>
                  <a:srgbClr val="FFFFFF"/>
                </a:solidFill>
              </a:rPr>
              <a:pPr/>
              <a:t>Thursday, August 8, 2024</a:t>
            </a:fld>
            <a:endParaRPr lang="en-US">
              <a:solidFill>
                <a:srgbClr val="FFFFFF"/>
              </a:solidFill>
            </a:endParaRPr>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7" name="Slide Number Placeholder 6"/>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194616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6"/>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40" y="1840698"/>
            <a:ext cx="5015639"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3" y="2541604"/>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43" y="1840698"/>
            <a:ext cx="5015639" cy="565796"/>
          </a:xfrm>
        </p:spPr>
        <p:txBody>
          <a:bodyPr anchor="b">
            <a:normAutofit/>
          </a:bodyPr>
          <a:lstStyle>
            <a:lvl1pPr marL="0" indent="0">
              <a:lnSpc>
                <a:spcPct val="120000"/>
              </a:lnSpc>
              <a:buNone/>
              <a:defRPr sz="1600" b="0" cap="all" spc="200" baseline="0">
                <a:solidFill>
                  <a:schemeClr val="tx1"/>
                </a:solidFill>
                <a:latin typeface="+mn-lt"/>
              </a:defRPr>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4"/>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7" cy="720000"/>
          </a:xfrm>
          <a:prstGeom prst="rect">
            <a:avLst/>
          </a:prstGeom>
        </p:spPr>
        <p:txBody>
          <a:bodyPr/>
          <a:lstStyle/>
          <a:p>
            <a:fld id="{D2CCD382-DFDA-4722-A27A-59C21AD112F2}" type="datetime2">
              <a:rPr lang="en-US" smtClean="0">
                <a:solidFill>
                  <a:srgbClr val="FFFFFF"/>
                </a:solidFill>
              </a:rPr>
              <a:pPr/>
              <a:t>Thursday, August 8, 2024</a:t>
            </a:fld>
            <a:endParaRPr lang="en-US">
              <a:solidFill>
                <a:srgbClr val="FFFFFF"/>
              </a:solidFill>
            </a:endParaRPr>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9" name="Slide Number Placeholder 8"/>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667795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7" cy="720000"/>
          </a:xfrm>
          <a:prstGeom prst="rect">
            <a:avLst/>
          </a:prstGeom>
        </p:spPr>
        <p:txBody>
          <a:bodyPr/>
          <a:lstStyle/>
          <a:p>
            <a:fld id="{22F2A30D-1C09-413F-AAB1-38F366000715}" type="datetime2">
              <a:rPr lang="en-US" smtClean="0">
                <a:solidFill>
                  <a:srgbClr val="FFFFFF"/>
                </a:solidFill>
              </a:rPr>
              <a:pPr/>
              <a:t>Thursday, August 8, 2024</a:t>
            </a:fld>
            <a:endParaRPr lang="en-US">
              <a:solidFill>
                <a:srgbClr val="FFFFFF"/>
              </a:solidFill>
            </a:endParaRPr>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5" name="Slide Number Placeholder 4"/>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481653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7" cy="720000"/>
          </a:xfrm>
          <a:prstGeom prst="rect">
            <a:avLst/>
          </a:prstGeom>
        </p:spPr>
        <p:txBody>
          <a:bodyPr/>
          <a:lstStyle/>
          <a:p>
            <a:fld id="{6DB82B9C-D65E-4F64-95C3-B10F3B00F0D9}" type="datetime2">
              <a:rPr lang="en-US" smtClean="0">
                <a:solidFill>
                  <a:srgbClr val="FFFFFF"/>
                </a:solidFill>
              </a:rPr>
              <a:pPr/>
              <a:t>Thursday, August 8, 2024</a:t>
            </a:fld>
            <a:endParaRPr lang="en-US">
              <a:solidFill>
                <a:srgbClr val="FFFFFF"/>
              </a:solidFill>
            </a:endParaRPr>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4" name="Slide Number Placeholder 3"/>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00273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633"/>
            <a:ext cx="4718304" cy="576263"/>
          </a:xfrm>
        </p:spPr>
        <p:txBody>
          <a:bodyPr anchor="b">
            <a:noAutofit/>
          </a:bodyPr>
          <a:lstStyle>
            <a:lvl1pPr marL="0" indent="0">
              <a:spcBef>
                <a:spcPts val="672"/>
              </a:spcBef>
              <a:spcAft>
                <a:spcPts val="600"/>
              </a:spcAft>
              <a:buNone/>
              <a:defRPr sz="2800" b="0">
                <a:solidFill>
                  <a:schemeClr val="accent1"/>
                </a:solidFill>
              </a:defRPr>
            </a:lvl1pPr>
            <a:lvl2pPr marL="456230" indent="0">
              <a:buNone/>
              <a:defRPr sz="2000" b="1"/>
            </a:lvl2pPr>
            <a:lvl3pPr marL="912490" indent="0">
              <a:buNone/>
              <a:defRPr sz="1900" b="1"/>
            </a:lvl3pPr>
            <a:lvl4pPr marL="1368727" indent="0">
              <a:buNone/>
              <a:defRPr sz="1600" b="1"/>
            </a:lvl4pPr>
            <a:lvl5pPr marL="1824979" indent="0">
              <a:buNone/>
              <a:defRPr sz="1600" b="1"/>
            </a:lvl5pPr>
            <a:lvl6pPr marL="2281225" indent="0">
              <a:buNone/>
              <a:defRPr sz="1600" b="1"/>
            </a:lvl6pPr>
            <a:lvl7pPr marL="2737452" indent="0">
              <a:buNone/>
              <a:defRPr sz="1600" b="1"/>
            </a:lvl7pPr>
            <a:lvl8pPr marL="3193684" indent="0">
              <a:buNone/>
              <a:defRPr sz="1600" b="1"/>
            </a:lvl8pPr>
            <a:lvl9pPr marL="3649923"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330"/>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633"/>
            <a:ext cx="4718304" cy="576263"/>
          </a:xfrm>
        </p:spPr>
        <p:txBody>
          <a:bodyPr anchor="b">
            <a:noAutofit/>
          </a:bodyPr>
          <a:lstStyle>
            <a:lvl1pPr marL="0" indent="0">
              <a:spcBef>
                <a:spcPts val="672"/>
              </a:spcBef>
              <a:spcAft>
                <a:spcPts val="600"/>
              </a:spcAft>
              <a:buNone/>
              <a:defRPr sz="2800" b="0">
                <a:solidFill>
                  <a:schemeClr val="accent1"/>
                </a:solidFill>
              </a:defRPr>
            </a:lvl1pPr>
            <a:lvl2pPr marL="456230" indent="0">
              <a:buNone/>
              <a:defRPr sz="2000" b="1"/>
            </a:lvl2pPr>
            <a:lvl3pPr marL="912490" indent="0">
              <a:buNone/>
              <a:defRPr sz="1900" b="1"/>
            </a:lvl3pPr>
            <a:lvl4pPr marL="1368727" indent="0">
              <a:buNone/>
              <a:defRPr sz="1600" b="1"/>
            </a:lvl4pPr>
            <a:lvl5pPr marL="1824979" indent="0">
              <a:buNone/>
              <a:defRPr sz="1600" b="1"/>
            </a:lvl5pPr>
            <a:lvl6pPr marL="2281225" indent="0">
              <a:buNone/>
              <a:defRPr sz="1600" b="1"/>
            </a:lvl6pPr>
            <a:lvl7pPr marL="2737452" indent="0">
              <a:buNone/>
              <a:defRPr sz="1600" b="1"/>
            </a:lvl7pPr>
            <a:lvl8pPr marL="3193684" indent="0">
              <a:buNone/>
              <a:defRPr sz="1600" b="1"/>
            </a:lvl8pPr>
            <a:lvl9pPr marL="3649923"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330"/>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8" name="Straight Connector 17"/>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08929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45"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204" y="584727"/>
            <a:ext cx="6911975" cy="5184313"/>
          </a:xfrm>
        </p:spPr>
        <p:txBody>
          <a:bodyPr/>
          <a:lstStyle>
            <a:lvl1pPr marL="0" indent="0">
              <a:lnSpc>
                <a:spcPct val="100000"/>
              </a:lnSpc>
              <a:buNone/>
              <a:defRPr sz="4800"/>
            </a:lvl1pPr>
            <a:lvl2pPr marL="914354" indent="-457178">
              <a:buFont typeface="Arial" panose="020B0604020202020204" pitchFamily="34" charset="0"/>
              <a:buChar char="•"/>
              <a:defRPr sz="2000"/>
            </a:lvl2pPr>
            <a:lvl3pPr marL="1257238" indent="-342882">
              <a:buFont typeface="Arial" panose="020B0604020202020204" pitchFamily="34" charset="0"/>
              <a:buChar char="•"/>
              <a:defRPr sz="2000"/>
            </a:lvl3pPr>
            <a:lvl4pPr marL="1714414" indent="-342882">
              <a:buFont typeface="Arial" panose="020B0604020202020204" pitchFamily="34" charset="0"/>
              <a:buChar char="•"/>
              <a:defRPr sz="2000"/>
            </a:lvl4pPr>
            <a:lvl5pPr marL="2171592" indent="-342882">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45" y="2541605"/>
            <a:ext cx="3107463" cy="3231837"/>
          </a:xfrm>
        </p:spPr>
        <p:txBody>
          <a:bodyPr>
            <a:normAutofit/>
          </a:bodyPr>
          <a:lstStyle>
            <a:lvl1pPr marL="0" indent="0">
              <a:buNone/>
              <a:defRPr sz="20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Click to edit Master text styles</a:t>
            </a:r>
          </a:p>
        </p:txBody>
      </p:sp>
      <p:sp>
        <p:nvSpPr>
          <p:cNvPr id="5" name="Date Placeholder 4"/>
          <p:cNvSpPr>
            <a:spLocks noGrp="1"/>
          </p:cNvSpPr>
          <p:nvPr>
            <p:ph type="dt" sz="half" idx="10"/>
          </p:nvPr>
        </p:nvSpPr>
        <p:spPr>
          <a:xfrm>
            <a:off x="731837" y="6138000"/>
            <a:ext cx="3095627" cy="720000"/>
          </a:xfrm>
          <a:prstGeom prst="rect">
            <a:avLst/>
          </a:prstGeom>
        </p:spPr>
        <p:txBody>
          <a:bodyPr/>
          <a:lstStyle/>
          <a:p>
            <a:fld id="{B7F5FDCC-6AAC-4A08-B9E0-3793AB5E64C3}" type="datetime2">
              <a:rPr lang="en-US" smtClean="0">
                <a:solidFill>
                  <a:srgbClr val="FFFFFF"/>
                </a:solidFill>
              </a:rPr>
              <a:pPr/>
              <a:t>Thursday, August 8, 2024</a:t>
            </a:fld>
            <a:endParaRPr lang="en-US">
              <a:solidFill>
                <a:srgbClr val="FFFFFF"/>
              </a:solidFill>
            </a:endParaRPr>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7" name="Slide Number Placeholder 6"/>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548283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1" y="619200"/>
            <a:ext cx="3095627"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91" y="728664"/>
            <a:ext cx="6923812" cy="5040312"/>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44" y="2541600"/>
            <a:ext cx="3095625" cy="3232800"/>
          </a:xfrm>
        </p:spPr>
        <p:txBody>
          <a:bodyPr>
            <a:normAutofit/>
          </a:bodyPr>
          <a:lstStyle>
            <a:lvl1pPr marL="0" indent="0">
              <a:buNone/>
              <a:defRPr sz="20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Click to edit Master text styles</a:t>
            </a:r>
          </a:p>
        </p:txBody>
      </p:sp>
      <p:sp>
        <p:nvSpPr>
          <p:cNvPr id="5" name="Date Placeholder 4"/>
          <p:cNvSpPr>
            <a:spLocks noGrp="1"/>
          </p:cNvSpPr>
          <p:nvPr>
            <p:ph type="dt" sz="half" idx="10"/>
          </p:nvPr>
        </p:nvSpPr>
        <p:spPr>
          <a:xfrm>
            <a:off x="731837" y="6138000"/>
            <a:ext cx="3095627" cy="720000"/>
          </a:xfrm>
          <a:prstGeom prst="rect">
            <a:avLst/>
          </a:prstGeom>
        </p:spPr>
        <p:txBody>
          <a:bodyPr/>
          <a:lstStyle/>
          <a:p>
            <a:fld id="{349FE94D-439C-40F1-900E-BC07940E3988}" type="datetime2">
              <a:rPr lang="en-US" smtClean="0">
                <a:solidFill>
                  <a:srgbClr val="FFFFFF"/>
                </a:solidFill>
              </a:rPr>
              <a:pPr/>
              <a:t>Thursday, August 8, 2024</a:t>
            </a:fld>
            <a:endParaRPr lang="en-US">
              <a:solidFill>
                <a:srgbClr val="FFFFFF"/>
              </a:solidFill>
            </a:endParaRPr>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7" name="Slide Number Placeholder 6"/>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985834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903"/>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7" cy="720000"/>
          </a:xfrm>
          <a:prstGeom prst="rect">
            <a:avLst/>
          </a:prstGeom>
        </p:spPr>
        <p:txBody>
          <a:bodyPr/>
          <a:lstStyle/>
          <a:p>
            <a:fld id="{5B75179A-1E2B-41AB-B400-4F1B4022FAEE}" type="datetime2">
              <a:rPr lang="en-US" smtClean="0">
                <a:solidFill>
                  <a:srgbClr val="FFFFFF"/>
                </a:solidFill>
              </a:rPr>
              <a:pPr/>
              <a:t>Thursday, August 8, 2024</a:t>
            </a:fld>
            <a:endParaRPr lang="en-US">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6" name="Slide Number Placeholder 5"/>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83604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7" y="720065"/>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81" y="720065"/>
            <a:ext cx="8929615"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7" cy="720000"/>
          </a:xfrm>
          <a:prstGeom prst="rect">
            <a:avLst/>
          </a:prstGeom>
        </p:spPr>
        <p:txBody>
          <a:bodyPr/>
          <a:lstStyle/>
          <a:p>
            <a:fld id="{05681D0F-6595-4F14-8EF3-954CD87C797B}" type="datetime2">
              <a:rPr lang="en-US" smtClean="0">
                <a:solidFill>
                  <a:srgbClr val="FFFFFF"/>
                </a:solidFill>
              </a:rPr>
              <a:pPr/>
              <a:t>Thursday, August 8, 2024</a:t>
            </a:fld>
            <a:endParaRPr lang="en-US">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6" name="Slide Number Placeholder 5"/>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378168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3F5B0-5D32-422E-B38A-713E73068D43}"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0800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F5B0-5D32-422E-B38A-713E73068D43}"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491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03F5B0-5D32-422E-B38A-713E73068D43}"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7100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3F5B0-5D32-422E-B38A-713E73068D43}"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05746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3F5B0-5D32-422E-B38A-713E73068D43}" type="datetimeFigureOut">
              <a:rPr lang="en-US" smtClean="0">
                <a:solidFill>
                  <a:prstClr val="black">
                    <a:tint val="75000"/>
                  </a:prstClr>
                </a:solidFill>
              </a:rPr>
              <a:pPr/>
              <a:t>8/8/2024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940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3F5B0-5D32-422E-B38A-713E73068D43}" type="datetimeFigureOut">
              <a:rPr lang="en-US" smtClean="0">
                <a:solidFill>
                  <a:prstClr val="black">
                    <a:tint val="75000"/>
                  </a:prstClr>
                </a:solidFill>
              </a:rPr>
              <a:pPr/>
              <a:t>8/8/2024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2739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47230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3F5B0-5D32-422E-B38A-713E73068D43}" type="datetimeFigureOut">
              <a:rPr lang="en-US" smtClean="0">
                <a:solidFill>
                  <a:prstClr val="black">
                    <a:tint val="75000"/>
                  </a:prstClr>
                </a:solidFill>
              </a:rPr>
              <a:pPr/>
              <a:t>8/8/2024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5686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03F5B0-5D32-422E-B38A-713E73068D43}"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2042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03F5B0-5D32-422E-B38A-713E73068D43}"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7329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F5B0-5D32-422E-B38A-713E73068D43}"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6770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F5B0-5D32-422E-B38A-713E73068D43}"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6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945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91" y="1388535"/>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86" y="982156"/>
            <a:ext cx="5469467"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91" y="3031067"/>
            <a:ext cx="3718455" cy="2438404"/>
          </a:xfrm>
        </p:spPr>
        <p:txBody>
          <a:bodyPr anchor="t">
            <a:normAutofit/>
          </a:bodyPr>
          <a:lstStyle>
            <a:lvl1pPr marL="0" indent="0" algn="ctr">
              <a:buNone/>
              <a:defRPr sz="1600"/>
            </a:lvl1pPr>
            <a:lvl2pPr marL="456230" indent="0">
              <a:buNone/>
              <a:defRPr sz="1200"/>
            </a:lvl2pPr>
            <a:lvl3pPr marL="912490" indent="0">
              <a:buNone/>
              <a:defRPr sz="1100"/>
            </a:lvl3pPr>
            <a:lvl4pPr marL="1368727" indent="0">
              <a:buNone/>
              <a:defRPr sz="900"/>
            </a:lvl4pPr>
            <a:lvl5pPr marL="1824979" indent="0">
              <a:buNone/>
              <a:defRPr sz="900"/>
            </a:lvl5pPr>
            <a:lvl6pPr marL="2281225" indent="0">
              <a:buNone/>
              <a:defRPr sz="900"/>
            </a:lvl6pPr>
            <a:lvl7pPr marL="2737452" indent="0">
              <a:buNone/>
              <a:defRPr sz="900"/>
            </a:lvl7pPr>
            <a:lvl8pPr marL="3193684" indent="0">
              <a:buNone/>
              <a:defRPr sz="900"/>
            </a:lvl8pPr>
            <a:lvl9pPr marL="364992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6" name="Straight Connector 15"/>
          <p:cNvCxnSpPr/>
          <p:nvPr/>
        </p:nvCxnSpPr>
        <p:spPr>
          <a:xfrm>
            <a:off x="1396176" y="2912533"/>
            <a:ext cx="35144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1285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17" y="2541604"/>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4DDCFF8A-AAF8-4A12-8A91-9CA0EAF6CBB9}" type="datetime2">
              <a:rPr lang="en-US" smtClean="0"/>
              <a:t>Thursday, August 8,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70328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50"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6230" indent="0">
              <a:buNone/>
              <a:defRPr sz="1600"/>
            </a:lvl2pPr>
            <a:lvl3pPr marL="912490" indent="0">
              <a:buNone/>
              <a:defRPr sz="1600"/>
            </a:lvl3pPr>
            <a:lvl4pPr marL="1368727" indent="0">
              <a:buNone/>
              <a:defRPr sz="1600"/>
            </a:lvl4pPr>
            <a:lvl5pPr marL="1824979" indent="0">
              <a:buNone/>
              <a:defRPr sz="1600"/>
            </a:lvl5pPr>
            <a:lvl6pPr marL="2281225" indent="0">
              <a:buNone/>
              <a:defRPr sz="1600"/>
            </a:lvl6pPr>
            <a:lvl7pPr marL="2737452" indent="0">
              <a:buNone/>
              <a:defRPr sz="1600"/>
            </a:lvl7pPr>
            <a:lvl8pPr marL="3193684" indent="0">
              <a:buNone/>
              <a:defRPr sz="1600"/>
            </a:lvl8pPr>
            <a:lvl9pPr marL="364992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900"/>
            </a:lvl1pPr>
            <a:lvl2pPr marL="456230" indent="0">
              <a:buNone/>
              <a:defRPr sz="1200"/>
            </a:lvl2pPr>
            <a:lvl3pPr marL="912490" indent="0">
              <a:buNone/>
              <a:defRPr sz="1100"/>
            </a:lvl3pPr>
            <a:lvl4pPr marL="1368727" indent="0">
              <a:buNone/>
              <a:defRPr sz="900"/>
            </a:lvl4pPr>
            <a:lvl5pPr marL="1824979" indent="0">
              <a:buNone/>
              <a:defRPr sz="900"/>
            </a:lvl5pPr>
            <a:lvl6pPr marL="2281225" indent="0">
              <a:buNone/>
              <a:defRPr sz="900"/>
            </a:lvl6pPr>
            <a:lvl7pPr marL="2737452" indent="0">
              <a:buNone/>
              <a:defRPr sz="900"/>
            </a:lvl7pPr>
            <a:lvl8pPr marL="3193684" indent="0">
              <a:buNone/>
              <a:defRPr sz="900"/>
            </a:lvl8pPr>
            <a:lvl9pPr marL="364992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61278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18" y="4815496"/>
            <a:ext cx="9609667" cy="566739"/>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466"/>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6230" indent="0">
              <a:buNone/>
              <a:defRPr sz="1600"/>
            </a:lvl2pPr>
            <a:lvl3pPr marL="912490" indent="0">
              <a:buNone/>
              <a:defRPr sz="1600"/>
            </a:lvl3pPr>
            <a:lvl4pPr marL="1368727" indent="0">
              <a:buNone/>
              <a:defRPr sz="1600"/>
            </a:lvl4pPr>
            <a:lvl5pPr marL="1824979" indent="0">
              <a:buNone/>
              <a:defRPr sz="1600"/>
            </a:lvl5pPr>
            <a:lvl6pPr marL="2281225" indent="0">
              <a:buNone/>
              <a:defRPr sz="1600"/>
            </a:lvl6pPr>
            <a:lvl7pPr marL="2737452" indent="0">
              <a:buNone/>
              <a:defRPr sz="1600"/>
            </a:lvl7pPr>
            <a:lvl8pPr marL="3193684" indent="0">
              <a:buNone/>
              <a:defRPr sz="1600"/>
            </a:lvl8pPr>
            <a:lvl9pPr marL="364992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18" y="5382153"/>
            <a:ext cx="9609667" cy="493712"/>
          </a:xfrm>
        </p:spPr>
        <p:txBody>
          <a:bodyPr>
            <a:normAutofit/>
          </a:bodyPr>
          <a:lstStyle>
            <a:lvl1pPr marL="0" indent="0" algn="ctr">
              <a:buNone/>
              <a:defRPr sz="1500"/>
            </a:lvl1pPr>
            <a:lvl2pPr marL="456230" indent="0">
              <a:buNone/>
              <a:defRPr sz="1200"/>
            </a:lvl2pPr>
            <a:lvl3pPr marL="912490" indent="0">
              <a:buNone/>
              <a:defRPr sz="1100"/>
            </a:lvl3pPr>
            <a:lvl4pPr marL="1368727" indent="0">
              <a:buNone/>
              <a:defRPr sz="900"/>
            </a:lvl4pPr>
            <a:lvl5pPr marL="1824979" indent="0">
              <a:buNone/>
              <a:defRPr sz="900"/>
            </a:lvl5pPr>
            <a:lvl6pPr marL="2281225" indent="0">
              <a:buNone/>
              <a:defRPr sz="900"/>
            </a:lvl6pPr>
            <a:lvl7pPr marL="2737452" indent="0">
              <a:buNone/>
              <a:defRPr sz="900"/>
            </a:lvl7pPr>
            <a:lvl8pPr marL="3193684" indent="0">
              <a:buNone/>
              <a:defRPr sz="900"/>
            </a:lvl8pPr>
            <a:lvl9pPr marL="364992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8451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71" y="982134"/>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71" y="4343480"/>
            <a:ext cx="9592732" cy="1532467"/>
          </a:xfrm>
        </p:spPr>
        <p:txBody>
          <a:bodyPr anchor="ctr">
            <a:normAutofit/>
          </a:bodyPr>
          <a:lstStyle>
            <a:lvl1pPr marL="0" indent="0" algn="ctr">
              <a:buNone/>
              <a:defRPr sz="2000">
                <a:solidFill>
                  <a:schemeClr val="tx1"/>
                </a:solidFill>
              </a:defRPr>
            </a:lvl1pPr>
            <a:lvl2pPr marL="456230" indent="0">
              <a:buNone/>
              <a:defRPr sz="1900">
                <a:solidFill>
                  <a:schemeClr val="tx1">
                    <a:tint val="75000"/>
                  </a:schemeClr>
                </a:solidFill>
              </a:defRPr>
            </a:lvl2pPr>
            <a:lvl3pPr marL="912490" indent="0">
              <a:buNone/>
              <a:defRPr sz="1600">
                <a:solidFill>
                  <a:schemeClr val="tx1">
                    <a:tint val="75000"/>
                  </a:schemeClr>
                </a:solidFill>
              </a:defRPr>
            </a:lvl3pPr>
            <a:lvl4pPr marL="1368727" indent="0">
              <a:buNone/>
              <a:defRPr sz="1500">
                <a:solidFill>
                  <a:schemeClr val="tx1">
                    <a:tint val="75000"/>
                  </a:schemeClr>
                </a:solidFill>
              </a:defRPr>
            </a:lvl4pPr>
            <a:lvl5pPr marL="1824979" indent="0">
              <a:buNone/>
              <a:defRPr sz="1500">
                <a:solidFill>
                  <a:schemeClr val="tx1">
                    <a:tint val="75000"/>
                  </a:schemeClr>
                </a:solidFill>
              </a:defRPr>
            </a:lvl5pPr>
            <a:lvl6pPr marL="2281225" indent="0">
              <a:buNone/>
              <a:defRPr sz="1500">
                <a:solidFill>
                  <a:schemeClr val="tx1">
                    <a:tint val="75000"/>
                  </a:schemeClr>
                </a:solidFill>
              </a:defRPr>
            </a:lvl6pPr>
            <a:lvl7pPr marL="2737452" indent="0">
              <a:buNone/>
              <a:defRPr sz="1500">
                <a:solidFill>
                  <a:schemeClr val="tx1">
                    <a:tint val="75000"/>
                  </a:schemeClr>
                </a:solidFill>
              </a:defRPr>
            </a:lvl7pPr>
            <a:lvl8pPr marL="3193684" indent="0">
              <a:buNone/>
              <a:defRPr sz="1500">
                <a:solidFill>
                  <a:schemeClr val="tx1">
                    <a:tint val="75000"/>
                  </a:schemeClr>
                </a:solidFill>
              </a:defRPr>
            </a:lvl8pPr>
            <a:lvl9pPr marL="3649923"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1396176"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4536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92" y="982135"/>
            <a:ext cx="9296399"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30" y="3352800"/>
            <a:ext cx="8839203" cy="584200"/>
          </a:xfrm>
        </p:spPr>
        <p:txBody>
          <a:bodyPr anchor="ctr">
            <a:normAutofit/>
          </a:bodyPr>
          <a:lstStyle>
            <a:lvl1pPr marL="0" indent="0" algn="r">
              <a:buFontTx/>
              <a:buNone/>
              <a:defRPr sz="2000"/>
            </a:lvl1pPr>
            <a:lvl2pPr marL="456230" indent="0">
              <a:buFontTx/>
              <a:buNone/>
              <a:defRPr/>
            </a:lvl2pPr>
            <a:lvl3pPr marL="912490" indent="0">
              <a:buFontTx/>
              <a:buNone/>
              <a:defRPr/>
            </a:lvl3pPr>
            <a:lvl4pPr marL="1368727" indent="0">
              <a:buFontTx/>
              <a:buNone/>
              <a:defRPr/>
            </a:lvl4pPr>
            <a:lvl5pPr marL="1824979" indent="0">
              <a:buFontTx/>
              <a:buNone/>
              <a:defRPr/>
            </a:lvl5pPr>
          </a:lstStyle>
          <a:p>
            <a:pPr lvl="0"/>
            <a:r>
              <a:rPr lang="en-US"/>
              <a:t>Edit Master text styles</a:t>
            </a:r>
          </a:p>
        </p:txBody>
      </p:sp>
      <p:sp>
        <p:nvSpPr>
          <p:cNvPr id="3" name="Text Placeholder 2"/>
          <p:cNvSpPr>
            <a:spLocks noGrp="1"/>
          </p:cNvSpPr>
          <p:nvPr>
            <p:ph type="body" idx="1"/>
          </p:nvPr>
        </p:nvSpPr>
        <p:spPr>
          <a:xfrm>
            <a:off x="1295418" y="4343480"/>
            <a:ext cx="9609667" cy="1532467"/>
          </a:xfrm>
        </p:spPr>
        <p:txBody>
          <a:bodyPr anchor="ctr">
            <a:normAutofit/>
          </a:bodyPr>
          <a:lstStyle>
            <a:lvl1pPr marL="0" indent="0" algn="ctr">
              <a:buNone/>
              <a:defRPr sz="2000">
                <a:solidFill>
                  <a:schemeClr val="tx1"/>
                </a:solidFill>
              </a:defRPr>
            </a:lvl1pPr>
            <a:lvl2pPr marL="456230" indent="0">
              <a:buNone/>
              <a:defRPr sz="1900">
                <a:solidFill>
                  <a:schemeClr val="tx1">
                    <a:tint val="75000"/>
                  </a:schemeClr>
                </a:solidFill>
              </a:defRPr>
            </a:lvl2pPr>
            <a:lvl3pPr marL="912490" indent="0">
              <a:buNone/>
              <a:defRPr sz="1600">
                <a:solidFill>
                  <a:schemeClr val="tx1">
                    <a:tint val="75000"/>
                  </a:schemeClr>
                </a:solidFill>
              </a:defRPr>
            </a:lvl3pPr>
            <a:lvl4pPr marL="1368727" indent="0">
              <a:buNone/>
              <a:defRPr sz="1500">
                <a:solidFill>
                  <a:schemeClr val="tx1">
                    <a:tint val="75000"/>
                  </a:schemeClr>
                </a:solidFill>
              </a:defRPr>
            </a:lvl4pPr>
            <a:lvl5pPr marL="1824979" indent="0">
              <a:buNone/>
              <a:defRPr sz="1500">
                <a:solidFill>
                  <a:schemeClr val="tx1">
                    <a:tint val="75000"/>
                  </a:schemeClr>
                </a:solidFill>
              </a:defRPr>
            </a:lvl5pPr>
            <a:lvl6pPr marL="2281225" indent="0">
              <a:buNone/>
              <a:defRPr sz="1500">
                <a:solidFill>
                  <a:schemeClr val="tx1">
                    <a:tint val="75000"/>
                  </a:schemeClr>
                </a:solidFill>
              </a:defRPr>
            </a:lvl6pPr>
            <a:lvl7pPr marL="2737452" indent="0">
              <a:buNone/>
              <a:defRPr sz="1500">
                <a:solidFill>
                  <a:schemeClr val="tx1">
                    <a:tint val="75000"/>
                  </a:schemeClr>
                </a:solidFill>
              </a:defRPr>
            </a:lvl7pPr>
            <a:lvl8pPr marL="3193684" indent="0">
              <a:buNone/>
              <a:defRPr sz="1500">
                <a:solidFill>
                  <a:schemeClr val="tx1">
                    <a:tint val="75000"/>
                  </a:schemeClr>
                </a:solidFill>
              </a:defRPr>
            </a:lvl8pPr>
            <a:lvl9pPr marL="3649923"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
        <p:nvSpPr>
          <p:cNvPr id="14" name="TextBox 13"/>
          <p:cNvSpPr txBox="1"/>
          <p:nvPr/>
        </p:nvSpPr>
        <p:spPr>
          <a:xfrm>
            <a:off x="862013" y="879961"/>
            <a:ext cx="609600" cy="584776"/>
          </a:xfrm>
          <a:prstGeom prst="rect">
            <a:avLst/>
          </a:prstGeom>
        </p:spPr>
        <p:txBody>
          <a:bodyPr vert="horz" lIns="91255" tIns="45649" rIns="91255" bIns="45649" rtlCol="0" anchor="ctr">
            <a:noAutofit/>
          </a:bodyPr>
          <a:lstStyle/>
          <a:p>
            <a:pPr defTabSz="912490"/>
            <a:r>
              <a:rPr lang="en-US" sz="8000" dirty="0">
                <a:solidFill>
                  <a:prstClr val="black"/>
                </a:solidFill>
                <a:cs typeface="Arial" panose="020B0604020202020204"/>
                <a:sym typeface="Arial" panose="020B0604020202020204"/>
              </a:rPr>
              <a:t>“</a:t>
            </a:r>
          </a:p>
        </p:txBody>
      </p:sp>
      <p:sp>
        <p:nvSpPr>
          <p:cNvPr id="15" name="TextBox 14"/>
          <p:cNvSpPr txBox="1"/>
          <p:nvPr/>
        </p:nvSpPr>
        <p:spPr>
          <a:xfrm>
            <a:off x="10600267" y="2827871"/>
            <a:ext cx="609600" cy="584776"/>
          </a:xfrm>
          <a:prstGeom prst="rect">
            <a:avLst/>
          </a:prstGeom>
        </p:spPr>
        <p:txBody>
          <a:bodyPr vert="horz" lIns="91255" tIns="45649" rIns="91255" bIns="45649" rtlCol="0" anchor="ctr">
            <a:noAutofit/>
          </a:bodyPr>
          <a:lstStyle/>
          <a:p>
            <a:pPr algn="r" defTabSz="912490"/>
            <a:r>
              <a:rPr lang="en-US" sz="8000" dirty="0">
                <a:solidFill>
                  <a:prstClr val="black"/>
                </a:solidFill>
                <a:cs typeface="Arial" panose="020B0604020202020204"/>
                <a:sym typeface="Arial" panose="020B0604020202020204"/>
              </a:rPr>
              <a:t>”</a:t>
            </a:r>
          </a:p>
        </p:txBody>
      </p:sp>
      <p:cxnSp>
        <p:nvCxnSpPr>
          <p:cNvPr id="19" name="Straight Connector 18"/>
          <p:cNvCxnSpPr/>
          <p:nvPr/>
        </p:nvCxnSpPr>
        <p:spPr>
          <a:xfrm>
            <a:off x="1396176"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8988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3"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3" y="4777381"/>
            <a:ext cx="9609668" cy="860400"/>
          </a:xfrm>
        </p:spPr>
        <p:txBody>
          <a:bodyPr anchor="t">
            <a:normAutofit/>
          </a:bodyPr>
          <a:lstStyle>
            <a:lvl1pPr marL="0" indent="0" algn="l">
              <a:buNone/>
              <a:defRPr sz="2000">
                <a:solidFill>
                  <a:schemeClr val="tx1"/>
                </a:solidFill>
              </a:defRPr>
            </a:lvl1pPr>
            <a:lvl2pPr marL="456230" indent="0">
              <a:buNone/>
              <a:defRPr sz="1900">
                <a:solidFill>
                  <a:schemeClr val="tx1">
                    <a:tint val="75000"/>
                  </a:schemeClr>
                </a:solidFill>
              </a:defRPr>
            </a:lvl2pPr>
            <a:lvl3pPr marL="912490" indent="0">
              <a:buNone/>
              <a:defRPr sz="1600">
                <a:solidFill>
                  <a:schemeClr val="tx1">
                    <a:tint val="75000"/>
                  </a:schemeClr>
                </a:solidFill>
              </a:defRPr>
            </a:lvl3pPr>
            <a:lvl4pPr marL="1368727" indent="0">
              <a:buNone/>
              <a:defRPr sz="1500">
                <a:solidFill>
                  <a:schemeClr val="tx1">
                    <a:tint val="75000"/>
                  </a:schemeClr>
                </a:solidFill>
              </a:defRPr>
            </a:lvl4pPr>
            <a:lvl5pPr marL="1824979" indent="0">
              <a:buNone/>
              <a:defRPr sz="1500">
                <a:solidFill>
                  <a:schemeClr val="tx1">
                    <a:tint val="75000"/>
                  </a:schemeClr>
                </a:solidFill>
              </a:defRPr>
            </a:lvl5pPr>
            <a:lvl6pPr marL="2281225" indent="0">
              <a:buNone/>
              <a:defRPr sz="1500">
                <a:solidFill>
                  <a:schemeClr val="tx1">
                    <a:tint val="75000"/>
                  </a:schemeClr>
                </a:solidFill>
              </a:defRPr>
            </a:lvl6pPr>
            <a:lvl7pPr marL="2737452" indent="0">
              <a:buNone/>
              <a:defRPr sz="1500">
                <a:solidFill>
                  <a:schemeClr val="tx1">
                    <a:tint val="75000"/>
                  </a:schemeClr>
                </a:solidFill>
              </a:defRPr>
            </a:lvl7pPr>
            <a:lvl8pPr marL="3193684" indent="0">
              <a:buNone/>
              <a:defRPr sz="1500">
                <a:solidFill>
                  <a:schemeClr val="tx1">
                    <a:tint val="75000"/>
                  </a:schemeClr>
                </a:solidFill>
              </a:defRPr>
            </a:lvl8pPr>
            <a:lvl9pPr marL="3649923"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85691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92" y="982135"/>
            <a:ext cx="9296399"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3" y="3639312"/>
            <a:ext cx="9609668" cy="886968"/>
          </a:xfrm>
        </p:spPr>
        <p:txBody>
          <a:bodyPr anchor="b">
            <a:normAutofit/>
          </a:bodyPr>
          <a:lstStyle>
            <a:lvl1pPr marL="0" indent="0" algn="l">
              <a:spcBef>
                <a:spcPts val="0"/>
              </a:spcBef>
              <a:buNone/>
              <a:defRPr sz="2400">
                <a:solidFill>
                  <a:schemeClr val="tx1"/>
                </a:solidFill>
              </a:defRPr>
            </a:lvl1pPr>
            <a:lvl2pPr marL="456230" indent="0">
              <a:buNone/>
              <a:defRPr sz="1900">
                <a:solidFill>
                  <a:schemeClr val="tx1">
                    <a:tint val="75000"/>
                  </a:schemeClr>
                </a:solidFill>
              </a:defRPr>
            </a:lvl2pPr>
            <a:lvl3pPr marL="912490" indent="0">
              <a:buNone/>
              <a:defRPr sz="1600">
                <a:solidFill>
                  <a:schemeClr val="tx1">
                    <a:tint val="75000"/>
                  </a:schemeClr>
                </a:solidFill>
              </a:defRPr>
            </a:lvl3pPr>
            <a:lvl4pPr marL="1368727" indent="0">
              <a:buNone/>
              <a:defRPr sz="1500">
                <a:solidFill>
                  <a:schemeClr val="tx1">
                    <a:tint val="75000"/>
                  </a:schemeClr>
                </a:solidFill>
              </a:defRPr>
            </a:lvl4pPr>
            <a:lvl5pPr marL="1824979" indent="0">
              <a:buNone/>
              <a:defRPr sz="1500">
                <a:solidFill>
                  <a:schemeClr val="tx1">
                    <a:tint val="75000"/>
                  </a:schemeClr>
                </a:solidFill>
              </a:defRPr>
            </a:lvl5pPr>
            <a:lvl6pPr marL="2281225" indent="0">
              <a:buNone/>
              <a:defRPr sz="1500">
                <a:solidFill>
                  <a:schemeClr val="tx1">
                    <a:tint val="75000"/>
                  </a:schemeClr>
                </a:solidFill>
              </a:defRPr>
            </a:lvl6pPr>
            <a:lvl7pPr marL="2737452" indent="0">
              <a:buNone/>
              <a:defRPr sz="1500">
                <a:solidFill>
                  <a:schemeClr val="tx1">
                    <a:tint val="75000"/>
                  </a:schemeClr>
                </a:solidFill>
              </a:defRPr>
            </a:lvl7pPr>
            <a:lvl8pPr marL="3193684" indent="0">
              <a:buNone/>
              <a:defRPr sz="1500">
                <a:solidFill>
                  <a:schemeClr val="tx1">
                    <a:tint val="75000"/>
                  </a:schemeClr>
                </a:solidFill>
              </a:defRPr>
            </a:lvl8pPr>
            <a:lvl9pPr marL="3649923" indent="0">
              <a:buNone/>
              <a:defRPr sz="15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3" y="4529667"/>
            <a:ext cx="9609668" cy="1346200"/>
          </a:xfrm>
        </p:spPr>
        <p:txBody>
          <a:bodyPr anchor="t">
            <a:normAutofit/>
          </a:bodyPr>
          <a:lstStyle>
            <a:lvl1pPr marL="0" indent="0" algn="l">
              <a:buNone/>
              <a:defRPr sz="1900">
                <a:solidFill>
                  <a:schemeClr val="tx1"/>
                </a:solidFill>
              </a:defRPr>
            </a:lvl1pPr>
            <a:lvl2pPr marL="456230" indent="0">
              <a:buNone/>
              <a:defRPr sz="1900">
                <a:solidFill>
                  <a:schemeClr val="tx1">
                    <a:tint val="75000"/>
                  </a:schemeClr>
                </a:solidFill>
              </a:defRPr>
            </a:lvl2pPr>
            <a:lvl3pPr marL="912490" indent="0">
              <a:buNone/>
              <a:defRPr sz="1600">
                <a:solidFill>
                  <a:schemeClr val="tx1">
                    <a:tint val="75000"/>
                  </a:schemeClr>
                </a:solidFill>
              </a:defRPr>
            </a:lvl3pPr>
            <a:lvl4pPr marL="1368727" indent="0">
              <a:buNone/>
              <a:defRPr sz="1500">
                <a:solidFill>
                  <a:schemeClr val="tx1">
                    <a:tint val="75000"/>
                  </a:schemeClr>
                </a:solidFill>
              </a:defRPr>
            </a:lvl4pPr>
            <a:lvl5pPr marL="1824979" indent="0">
              <a:buNone/>
              <a:defRPr sz="1500">
                <a:solidFill>
                  <a:schemeClr val="tx1">
                    <a:tint val="75000"/>
                  </a:schemeClr>
                </a:solidFill>
              </a:defRPr>
            </a:lvl5pPr>
            <a:lvl6pPr marL="2281225" indent="0">
              <a:buNone/>
              <a:defRPr sz="1500">
                <a:solidFill>
                  <a:schemeClr val="tx1">
                    <a:tint val="75000"/>
                  </a:schemeClr>
                </a:solidFill>
              </a:defRPr>
            </a:lvl6pPr>
            <a:lvl7pPr marL="2737452" indent="0">
              <a:buNone/>
              <a:defRPr sz="1500">
                <a:solidFill>
                  <a:schemeClr val="tx1">
                    <a:tint val="75000"/>
                  </a:schemeClr>
                </a:solidFill>
              </a:defRPr>
            </a:lvl7pPr>
            <a:lvl8pPr marL="3193684" indent="0">
              <a:buNone/>
              <a:defRPr sz="1500">
                <a:solidFill>
                  <a:schemeClr val="tx1">
                    <a:tint val="75000"/>
                  </a:schemeClr>
                </a:solidFill>
              </a:defRPr>
            </a:lvl8pPr>
            <a:lvl9pPr marL="3649923"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
        <p:nvSpPr>
          <p:cNvPr id="12" name="TextBox 11"/>
          <p:cNvSpPr txBox="1"/>
          <p:nvPr/>
        </p:nvSpPr>
        <p:spPr>
          <a:xfrm>
            <a:off x="862013" y="879961"/>
            <a:ext cx="609600" cy="584776"/>
          </a:xfrm>
          <a:prstGeom prst="rect">
            <a:avLst/>
          </a:prstGeom>
        </p:spPr>
        <p:txBody>
          <a:bodyPr vert="horz" lIns="91255" tIns="45649" rIns="91255" bIns="45649" rtlCol="0" anchor="ctr">
            <a:noAutofit/>
          </a:bodyPr>
          <a:lstStyle/>
          <a:p>
            <a:pPr defTabSz="912490"/>
            <a:r>
              <a:rPr lang="en-US" sz="8000" dirty="0">
                <a:solidFill>
                  <a:prstClr val="black"/>
                </a:solidFill>
                <a:cs typeface="Arial" panose="020B0604020202020204"/>
                <a:sym typeface="Arial" panose="020B0604020202020204"/>
              </a:rPr>
              <a:t>“</a:t>
            </a:r>
          </a:p>
        </p:txBody>
      </p:sp>
      <p:sp>
        <p:nvSpPr>
          <p:cNvPr id="13" name="TextBox 12"/>
          <p:cNvSpPr txBox="1"/>
          <p:nvPr/>
        </p:nvSpPr>
        <p:spPr>
          <a:xfrm>
            <a:off x="10600267" y="2599261"/>
            <a:ext cx="609600" cy="584776"/>
          </a:xfrm>
          <a:prstGeom prst="rect">
            <a:avLst/>
          </a:prstGeom>
        </p:spPr>
        <p:txBody>
          <a:bodyPr vert="horz" lIns="91255" tIns="45649" rIns="91255" bIns="45649" rtlCol="0" anchor="ctr">
            <a:noAutofit/>
          </a:bodyPr>
          <a:lstStyle/>
          <a:p>
            <a:pPr algn="r" defTabSz="912490"/>
            <a:r>
              <a:rPr lang="en-US" sz="8000" dirty="0">
                <a:solidFill>
                  <a:prstClr val="black"/>
                </a:solidFill>
                <a:cs typeface="Arial" panose="020B0604020202020204"/>
                <a:sym typeface="Arial" panose="020B0604020202020204"/>
              </a:rPr>
              <a:t>”</a:t>
            </a:r>
          </a:p>
        </p:txBody>
      </p:sp>
      <p:cxnSp>
        <p:nvCxnSpPr>
          <p:cNvPr id="26" name="Straight Connector 25"/>
          <p:cNvCxnSpPr/>
          <p:nvPr/>
        </p:nvCxnSpPr>
        <p:spPr>
          <a:xfrm>
            <a:off x="1396176"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4728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18" y="982135"/>
            <a:ext cx="9609667" cy="2243668"/>
          </a:xfrm>
        </p:spPr>
        <p:txBody>
          <a:bodyPr vert="horz" lIns="91255" tIns="45649" rIns="91255" bIns="45649"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3" y="3630168"/>
            <a:ext cx="9609668" cy="841248"/>
          </a:xfrm>
        </p:spPr>
        <p:txBody>
          <a:bodyPr anchor="b">
            <a:normAutofit/>
          </a:bodyPr>
          <a:lstStyle>
            <a:lvl1pPr marL="0" indent="0" algn="l">
              <a:spcBef>
                <a:spcPts val="0"/>
              </a:spcBef>
              <a:buNone/>
              <a:defRPr sz="2800">
                <a:solidFill>
                  <a:schemeClr val="tx1"/>
                </a:solidFill>
              </a:defRPr>
            </a:lvl1pPr>
            <a:lvl2pPr marL="456230" indent="0">
              <a:buNone/>
              <a:defRPr sz="1900">
                <a:solidFill>
                  <a:schemeClr val="tx1">
                    <a:tint val="75000"/>
                  </a:schemeClr>
                </a:solidFill>
              </a:defRPr>
            </a:lvl2pPr>
            <a:lvl3pPr marL="912490" indent="0">
              <a:buNone/>
              <a:defRPr sz="1600">
                <a:solidFill>
                  <a:schemeClr val="tx1">
                    <a:tint val="75000"/>
                  </a:schemeClr>
                </a:solidFill>
              </a:defRPr>
            </a:lvl3pPr>
            <a:lvl4pPr marL="1368727" indent="0">
              <a:buNone/>
              <a:defRPr sz="1500">
                <a:solidFill>
                  <a:schemeClr val="tx1">
                    <a:tint val="75000"/>
                  </a:schemeClr>
                </a:solidFill>
              </a:defRPr>
            </a:lvl4pPr>
            <a:lvl5pPr marL="1824979" indent="0">
              <a:buNone/>
              <a:defRPr sz="1500">
                <a:solidFill>
                  <a:schemeClr val="tx1">
                    <a:tint val="75000"/>
                  </a:schemeClr>
                </a:solidFill>
              </a:defRPr>
            </a:lvl5pPr>
            <a:lvl6pPr marL="2281225" indent="0">
              <a:buNone/>
              <a:defRPr sz="1500">
                <a:solidFill>
                  <a:schemeClr val="tx1">
                    <a:tint val="75000"/>
                  </a:schemeClr>
                </a:solidFill>
              </a:defRPr>
            </a:lvl6pPr>
            <a:lvl7pPr marL="2737452" indent="0">
              <a:buNone/>
              <a:defRPr sz="1500">
                <a:solidFill>
                  <a:schemeClr val="tx1">
                    <a:tint val="75000"/>
                  </a:schemeClr>
                </a:solidFill>
              </a:defRPr>
            </a:lvl7pPr>
            <a:lvl8pPr marL="3193684" indent="0">
              <a:buNone/>
              <a:defRPr sz="1500">
                <a:solidFill>
                  <a:schemeClr val="tx1">
                    <a:tint val="75000"/>
                  </a:schemeClr>
                </a:solidFill>
              </a:defRPr>
            </a:lvl8pPr>
            <a:lvl9pPr marL="3649923" indent="0">
              <a:buNone/>
              <a:defRPr sz="15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32" y="4470480"/>
            <a:ext cx="9609671" cy="1405467"/>
          </a:xfrm>
        </p:spPr>
        <p:txBody>
          <a:bodyPr anchor="t">
            <a:normAutofit/>
          </a:bodyPr>
          <a:lstStyle>
            <a:lvl1pPr marL="0" indent="0" algn="l">
              <a:buNone/>
              <a:defRPr sz="1900">
                <a:solidFill>
                  <a:schemeClr val="tx1"/>
                </a:solidFill>
              </a:defRPr>
            </a:lvl1pPr>
            <a:lvl2pPr marL="456230" indent="0">
              <a:buNone/>
              <a:defRPr sz="1900">
                <a:solidFill>
                  <a:schemeClr val="tx1">
                    <a:tint val="75000"/>
                  </a:schemeClr>
                </a:solidFill>
              </a:defRPr>
            </a:lvl2pPr>
            <a:lvl3pPr marL="912490" indent="0">
              <a:buNone/>
              <a:defRPr sz="1600">
                <a:solidFill>
                  <a:schemeClr val="tx1">
                    <a:tint val="75000"/>
                  </a:schemeClr>
                </a:solidFill>
              </a:defRPr>
            </a:lvl3pPr>
            <a:lvl4pPr marL="1368727" indent="0">
              <a:buNone/>
              <a:defRPr sz="1500">
                <a:solidFill>
                  <a:schemeClr val="tx1">
                    <a:tint val="75000"/>
                  </a:schemeClr>
                </a:solidFill>
              </a:defRPr>
            </a:lvl4pPr>
            <a:lvl5pPr marL="1824979" indent="0">
              <a:buNone/>
              <a:defRPr sz="1500">
                <a:solidFill>
                  <a:schemeClr val="tx1">
                    <a:tint val="75000"/>
                  </a:schemeClr>
                </a:solidFill>
              </a:defRPr>
            </a:lvl5pPr>
            <a:lvl6pPr marL="2281225" indent="0">
              <a:buNone/>
              <a:defRPr sz="1500">
                <a:solidFill>
                  <a:schemeClr val="tx1">
                    <a:tint val="75000"/>
                  </a:schemeClr>
                </a:solidFill>
              </a:defRPr>
            </a:lvl6pPr>
            <a:lvl7pPr marL="2737452" indent="0">
              <a:buNone/>
              <a:defRPr sz="1500">
                <a:solidFill>
                  <a:schemeClr val="tx1">
                    <a:tint val="75000"/>
                  </a:schemeClr>
                </a:solidFill>
              </a:defRPr>
            </a:lvl7pPr>
            <a:lvl8pPr marL="3193684" indent="0">
              <a:buNone/>
              <a:defRPr sz="1500">
                <a:solidFill>
                  <a:schemeClr val="tx1">
                    <a:tint val="75000"/>
                  </a:schemeClr>
                </a:solidFill>
              </a:defRPr>
            </a:lvl8pPr>
            <a:lvl9pPr marL="3649923"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1396176"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2288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6980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436" y="982156"/>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78" y="982156"/>
            <a:ext cx="7433025" cy="489373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8863891"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6402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4524095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60" y="619202"/>
            <a:ext cx="10728327"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70" y="3858926"/>
            <a:ext cx="10728327" cy="1919076"/>
          </a:xfrm>
        </p:spPr>
        <p:txBody>
          <a:bodyPr>
            <a:normAutofit/>
          </a:bodyPr>
          <a:lstStyle>
            <a:lvl1pPr marL="0" indent="0">
              <a:buNone/>
              <a:defRPr sz="2800">
                <a:solidFill>
                  <a:schemeClr val="tx1">
                    <a:tint val="75000"/>
                    <a:alpha val="60000"/>
                  </a:schemeClr>
                </a:solidFill>
              </a:defRPr>
            </a:lvl1pPr>
            <a:lvl2pPr marL="456396" indent="0">
              <a:buNone/>
              <a:defRPr sz="2000">
                <a:solidFill>
                  <a:schemeClr val="tx1">
                    <a:tint val="75000"/>
                  </a:schemeClr>
                </a:solidFill>
              </a:defRPr>
            </a:lvl2pPr>
            <a:lvl3pPr marL="912807" indent="0">
              <a:buNone/>
              <a:defRPr sz="1900">
                <a:solidFill>
                  <a:schemeClr val="tx1">
                    <a:tint val="75000"/>
                  </a:schemeClr>
                </a:solidFill>
              </a:defRPr>
            </a:lvl3pPr>
            <a:lvl4pPr marL="1369203" indent="0">
              <a:buNone/>
              <a:defRPr sz="1600">
                <a:solidFill>
                  <a:schemeClr val="tx1">
                    <a:tint val="75000"/>
                  </a:schemeClr>
                </a:solidFill>
              </a:defRPr>
            </a:lvl4pPr>
            <a:lvl5pPr marL="1825611" indent="0">
              <a:buNone/>
              <a:defRPr sz="1600">
                <a:solidFill>
                  <a:schemeClr val="tx1">
                    <a:tint val="75000"/>
                  </a:schemeClr>
                </a:solidFill>
              </a:defRPr>
            </a:lvl5pPr>
            <a:lvl6pPr marL="2282009" indent="0">
              <a:buNone/>
              <a:defRPr sz="1600">
                <a:solidFill>
                  <a:schemeClr val="tx1">
                    <a:tint val="75000"/>
                  </a:schemeClr>
                </a:solidFill>
              </a:defRPr>
            </a:lvl6pPr>
            <a:lvl7pPr marL="2738404" indent="0">
              <a:buNone/>
              <a:defRPr sz="1600">
                <a:solidFill>
                  <a:schemeClr val="tx1">
                    <a:tint val="75000"/>
                  </a:schemeClr>
                </a:solidFill>
              </a:defRPr>
            </a:lvl7pPr>
            <a:lvl8pPr marL="3194800" indent="0">
              <a:buNone/>
              <a:defRPr sz="1600">
                <a:solidFill>
                  <a:schemeClr val="tx1">
                    <a:tint val="75000"/>
                  </a:schemeClr>
                </a:solidFill>
              </a:defRPr>
            </a:lvl8pPr>
            <a:lvl9pPr marL="365120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ABCC25C3-021A-4B0B-8F70-0C181FE1CF45}" type="datetime2">
              <a:rPr lang="en-US" smtClean="0"/>
              <a:t>Thursday, August 8,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260741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860816"/>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1532B7-A42F-49E0-A2B3-1B5C94D10C8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126BE9CD-B0AA-48BA-9588-4A19E096719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2362300"/>
            <a:ext cx="12192000" cy="4495801"/>
          </a:xfrm>
          <a:prstGeom prst="rect">
            <a:avLst/>
          </a:prstGeom>
        </p:spPr>
      </p:pic>
      <p:pic>
        <p:nvPicPr>
          <p:cNvPr id="10" name="图片 9">
            <a:extLst>
              <a:ext uri="{FF2B5EF4-FFF2-40B4-BE49-F238E27FC236}">
                <a16:creationId xmlns:a16="http://schemas.microsoft.com/office/drawing/2014/main" id="{4713F8FC-DE0B-4DE5-9DCC-7A555D0400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85400" y="79"/>
            <a:ext cx="2006600" cy="1346197"/>
          </a:xfrm>
          <a:prstGeom prst="rect">
            <a:avLst/>
          </a:prstGeom>
        </p:spPr>
      </p:pic>
      <p:pic>
        <p:nvPicPr>
          <p:cNvPr id="11" name="图片 10">
            <a:extLst>
              <a:ext uri="{FF2B5EF4-FFF2-40B4-BE49-F238E27FC236}">
                <a16:creationId xmlns:a16="http://schemas.microsoft.com/office/drawing/2014/main" id="{20AF7D38-DFCE-414F-BAA3-BF54BA12ECC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18" y="4607052"/>
            <a:ext cx="2362523" cy="2251027"/>
          </a:xfrm>
          <a:prstGeom prst="rect">
            <a:avLst/>
          </a:prstGeom>
        </p:spPr>
      </p:pic>
      <p:pic>
        <p:nvPicPr>
          <p:cNvPr id="12" name="图片 11">
            <a:extLst>
              <a:ext uri="{FF2B5EF4-FFF2-40B4-BE49-F238E27FC236}">
                <a16:creationId xmlns:a16="http://schemas.microsoft.com/office/drawing/2014/main" id="{730EA230-28D6-43DC-A4CB-F3A42E496D45}"/>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0496520" y="4595072"/>
            <a:ext cx="1695559" cy="2262928"/>
          </a:xfrm>
          <a:prstGeom prst="rect">
            <a:avLst/>
          </a:prstGeom>
        </p:spPr>
      </p:pic>
      <p:pic>
        <p:nvPicPr>
          <p:cNvPr id="14" name="图片 13">
            <a:extLst>
              <a:ext uri="{FF2B5EF4-FFF2-40B4-BE49-F238E27FC236}">
                <a16:creationId xmlns:a16="http://schemas.microsoft.com/office/drawing/2014/main" id="{E9ECBDCF-9210-413D-A15B-53BD5610C38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6203" y="521126"/>
            <a:ext cx="1289713" cy="1100255"/>
          </a:xfrm>
          <a:prstGeom prst="rect">
            <a:avLst/>
          </a:prstGeom>
        </p:spPr>
      </p:pic>
      <p:sp>
        <p:nvSpPr>
          <p:cNvPr id="16" name="矩形: 圆角 15">
            <a:extLst>
              <a:ext uri="{FF2B5EF4-FFF2-40B4-BE49-F238E27FC236}">
                <a16:creationId xmlns:a16="http://schemas.microsoft.com/office/drawing/2014/main" id="{76C84C0D-9BEB-40E3-995A-56CD6EECDBAD}"/>
              </a:ext>
            </a:extLst>
          </p:cNvPr>
          <p:cNvSpPr/>
          <p:nvPr userDrawn="1"/>
        </p:nvSpPr>
        <p:spPr>
          <a:xfrm>
            <a:off x="1484471" y="1223982"/>
            <a:ext cx="8943340" cy="4684347"/>
          </a:xfrm>
          <a:prstGeom prst="roundRect">
            <a:avLst>
              <a:gd name="adj" fmla="val 2907"/>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55" tIns="45649" rIns="91255" bIns="45649" rtlCol="0" anchor="ctr"/>
          <a:lstStyle/>
          <a:p>
            <a:pPr algn="ctr" defTabSz="912490"/>
            <a:endParaRPr lang="zh-CN" altLang="en-US" sz="1900">
              <a:solidFill>
                <a:prstClr val="white"/>
              </a:solidFill>
              <a:sym typeface="Arial" panose="020B0604020202020204"/>
            </a:endParaRPr>
          </a:p>
        </p:txBody>
      </p:sp>
      <p:pic>
        <p:nvPicPr>
          <p:cNvPr id="19" name="图片 18">
            <a:extLst>
              <a:ext uri="{FF2B5EF4-FFF2-40B4-BE49-F238E27FC236}">
                <a16:creationId xmlns:a16="http://schemas.microsoft.com/office/drawing/2014/main" id="{9B4B15BA-BEA8-4FE4-B97B-0822D416FB1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458600" y="148081"/>
            <a:ext cx="1726879" cy="1193800"/>
          </a:xfrm>
          <a:prstGeom prst="rect">
            <a:avLst/>
          </a:prstGeom>
        </p:spPr>
      </p:pic>
    </p:spTree>
    <p:extLst>
      <p:ext uri="{BB962C8B-B14F-4D97-AF65-F5344CB8AC3E}">
        <p14:creationId xmlns:p14="http://schemas.microsoft.com/office/powerpoint/2010/main" val="2847948393"/>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3" y="81"/>
            <a:ext cx="12231160" cy="6856215"/>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405" y="1871211"/>
            <a:ext cx="6815669" cy="1515533"/>
          </a:xfrm>
        </p:spPr>
        <p:txBody>
          <a:bodyPr anchor="b">
            <a:noAutofit/>
          </a:bodyPr>
          <a:lstStyle>
            <a:lvl1pPr algn="ctr">
              <a:defRPr sz="55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405" y="3657676"/>
            <a:ext cx="6815669" cy="1320803"/>
          </a:xfrm>
        </p:spPr>
        <p:txBody>
          <a:bodyPr anchor="t">
            <a:normAutofit/>
          </a:bodyPr>
          <a:lstStyle>
            <a:lvl1pPr marL="0" indent="0" algn="ctr">
              <a:buNone/>
              <a:defRPr sz="2100">
                <a:solidFill>
                  <a:schemeClr val="tx1"/>
                </a:solidFill>
              </a:defRPr>
            </a:lvl1pPr>
            <a:lvl2pPr marL="456396" indent="0" algn="ctr">
              <a:buNone/>
              <a:defRPr>
                <a:solidFill>
                  <a:schemeClr val="tx1">
                    <a:tint val="75000"/>
                  </a:schemeClr>
                </a:solidFill>
              </a:defRPr>
            </a:lvl2pPr>
            <a:lvl3pPr marL="912807" indent="0" algn="ctr">
              <a:buNone/>
              <a:defRPr>
                <a:solidFill>
                  <a:schemeClr val="tx1">
                    <a:tint val="75000"/>
                  </a:schemeClr>
                </a:solidFill>
              </a:defRPr>
            </a:lvl3pPr>
            <a:lvl4pPr marL="1369203" indent="0" algn="ctr">
              <a:buNone/>
              <a:defRPr>
                <a:solidFill>
                  <a:schemeClr val="tx1">
                    <a:tint val="75000"/>
                  </a:schemeClr>
                </a:solidFill>
              </a:defRPr>
            </a:lvl4pPr>
            <a:lvl5pPr marL="1825611" indent="0" algn="ctr">
              <a:buNone/>
              <a:defRPr>
                <a:solidFill>
                  <a:schemeClr val="tx1">
                    <a:tint val="75000"/>
                  </a:schemeClr>
                </a:solidFill>
              </a:defRPr>
            </a:lvl5pPr>
            <a:lvl6pPr marL="2282009" indent="0" algn="ctr">
              <a:buNone/>
              <a:defRPr>
                <a:solidFill>
                  <a:schemeClr val="tx1">
                    <a:tint val="75000"/>
                  </a:schemeClr>
                </a:solidFill>
              </a:defRPr>
            </a:lvl6pPr>
            <a:lvl7pPr marL="2738404" indent="0" algn="ctr">
              <a:buNone/>
              <a:defRPr>
                <a:solidFill>
                  <a:schemeClr val="tx1">
                    <a:tint val="75000"/>
                  </a:schemeClr>
                </a:solidFill>
              </a:defRPr>
            </a:lvl7pPr>
            <a:lvl8pPr marL="3194800" indent="0" algn="ctr">
              <a:buNone/>
              <a:defRPr>
                <a:solidFill>
                  <a:schemeClr val="tx1">
                    <a:tint val="75000"/>
                  </a:schemeClr>
                </a:solidFill>
              </a:defRPr>
            </a:lvl8pPr>
            <a:lvl9pPr marL="365120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50" y="5037663"/>
            <a:ext cx="897467" cy="279400"/>
          </a:xfrm>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a:xfrm>
            <a:off x="2692414" y="5037663"/>
            <a:ext cx="5214635" cy="279400"/>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956962" y="5037663"/>
            <a:ext cx="551167" cy="279400"/>
          </a:xfrm>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2192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E97799C9-84D9-46D2-A11E-BCF8A720529D}"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46646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84"/>
            <a:ext cx="8158688" cy="1822515"/>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86" y="3846132"/>
            <a:ext cx="8158691" cy="954547"/>
          </a:xfrm>
        </p:spPr>
        <p:txBody>
          <a:bodyPr anchor="t">
            <a:normAutofit/>
          </a:bodyPr>
          <a:lstStyle>
            <a:lvl1pPr marL="0" indent="0" algn="ctr">
              <a:buNone/>
              <a:defRPr sz="2400">
                <a:solidFill>
                  <a:schemeClr val="tx1"/>
                </a:solidFill>
              </a:defRPr>
            </a:lvl1pPr>
            <a:lvl2pPr marL="456396" indent="0">
              <a:buNone/>
              <a:defRPr sz="1900">
                <a:solidFill>
                  <a:schemeClr val="tx1">
                    <a:tint val="75000"/>
                  </a:schemeClr>
                </a:solidFill>
              </a:defRPr>
            </a:lvl2pPr>
            <a:lvl3pPr marL="912807" indent="0">
              <a:buNone/>
              <a:defRPr sz="1600">
                <a:solidFill>
                  <a:schemeClr val="tx1">
                    <a:tint val="75000"/>
                  </a:schemeClr>
                </a:solidFill>
              </a:defRPr>
            </a:lvl3pPr>
            <a:lvl4pPr marL="1369203" indent="0">
              <a:buNone/>
              <a:defRPr sz="1500">
                <a:solidFill>
                  <a:schemeClr val="tx1">
                    <a:tint val="75000"/>
                  </a:schemeClr>
                </a:solidFill>
              </a:defRPr>
            </a:lvl4pPr>
            <a:lvl5pPr marL="1825611" indent="0">
              <a:buNone/>
              <a:defRPr sz="1500">
                <a:solidFill>
                  <a:schemeClr val="tx1">
                    <a:tint val="75000"/>
                  </a:schemeClr>
                </a:solidFill>
              </a:defRPr>
            </a:lvl5pPr>
            <a:lvl6pPr marL="2282009" indent="0">
              <a:buNone/>
              <a:defRPr sz="1500">
                <a:solidFill>
                  <a:schemeClr val="tx1">
                    <a:tint val="75000"/>
                  </a:schemeClr>
                </a:solidFill>
              </a:defRPr>
            </a:lvl6pPr>
            <a:lvl7pPr marL="2738404" indent="0">
              <a:buNone/>
              <a:defRPr sz="1500">
                <a:solidFill>
                  <a:schemeClr val="tx1">
                    <a:tint val="75000"/>
                  </a:schemeClr>
                </a:solidFill>
              </a:defRPr>
            </a:lvl7pPr>
            <a:lvl8pPr marL="3194800" indent="0">
              <a:buNone/>
              <a:defRPr sz="1500">
                <a:solidFill>
                  <a:schemeClr val="tx1">
                    <a:tint val="75000"/>
                  </a:schemeClr>
                </a:solidFill>
              </a:defRPr>
            </a:lvl8pPr>
            <a:lvl9pPr marL="3651206"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0540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solidFill>
                  <a:prstClr val="black"/>
                </a:solidFill>
              </a:rPr>
              <a:pPr/>
              <a:t>8/8/2024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5D84065D-F351-4B03-BD91-D8A6B8D4B362}"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66807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614"/>
            <a:ext cx="4718304" cy="576263"/>
          </a:xfrm>
        </p:spPr>
        <p:txBody>
          <a:bodyPr anchor="b">
            <a:noAutofit/>
          </a:bodyPr>
          <a:lstStyle>
            <a:lvl1pPr marL="0" indent="0">
              <a:spcBef>
                <a:spcPts val="672"/>
              </a:spcBef>
              <a:spcAft>
                <a:spcPts val="600"/>
              </a:spcAft>
              <a:buNone/>
              <a:defRPr sz="2800" b="0">
                <a:solidFill>
                  <a:schemeClr val="accent1"/>
                </a:solidFill>
              </a:defRPr>
            </a:lvl1pPr>
            <a:lvl2pPr marL="456396" indent="0">
              <a:buNone/>
              <a:defRPr sz="2000" b="1"/>
            </a:lvl2pPr>
            <a:lvl3pPr marL="912807" indent="0">
              <a:buNone/>
              <a:defRPr sz="1900" b="1"/>
            </a:lvl3pPr>
            <a:lvl4pPr marL="1369203" indent="0">
              <a:buNone/>
              <a:defRPr sz="1600" b="1"/>
            </a:lvl4pPr>
            <a:lvl5pPr marL="1825611" indent="0">
              <a:buNone/>
              <a:defRPr sz="1600" b="1"/>
            </a:lvl5pPr>
            <a:lvl6pPr marL="2282009" indent="0">
              <a:buNone/>
              <a:defRPr sz="1600" b="1"/>
            </a:lvl6pPr>
            <a:lvl7pPr marL="2738404" indent="0">
              <a:buNone/>
              <a:defRPr sz="1600" b="1"/>
            </a:lvl7pPr>
            <a:lvl8pPr marL="3194800" indent="0">
              <a:buNone/>
              <a:defRPr sz="1600" b="1"/>
            </a:lvl8pPr>
            <a:lvl9pPr marL="3651206"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330"/>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614"/>
            <a:ext cx="4718304" cy="576263"/>
          </a:xfrm>
        </p:spPr>
        <p:txBody>
          <a:bodyPr anchor="b">
            <a:noAutofit/>
          </a:bodyPr>
          <a:lstStyle>
            <a:lvl1pPr marL="0" indent="0">
              <a:spcBef>
                <a:spcPts val="672"/>
              </a:spcBef>
              <a:spcAft>
                <a:spcPts val="600"/>
              </a:spcAft>
              <a:buNone/>
              <a:defRPr sz="2800" b="0">
                <a:solidFill>
                  <a:schemeClr val="accent1"/>
                </a:solidFill>
              </a:defRPr>
            </a:lvl1pPr>
            <a:lvl2pPr marL="456396" indent="0">
              <a:buNone/>
              <a:defRPr sz="2000" b="1"/>
            </a:lvl2pPr>
            <a:lvl3pPr marL="912807" indent="0">
              <a:buNone/>
              <a:defRPr sz="1900" b="1"/>
            </a:lvl3pPr>
            <a:lvl4pPr marL="1369203" indent="0">
              <a:buNone/>
              <a:defRPr sz="1600" b="1"/>
            </a:lvl4pPr>
            <a:lvl5pPr marL="1825611" indent="0">
              <a:buNone/>
              <a:defRPr sz="1600" b="1"/>
            </a:lvl5pPr>
            <a:lvl6pPr marL="2282009" indent="0">
              <a:buNone/>
              <a:defRPr sz="1600" b="1"/>
            </a:lvl6pPr>
            <a:lvl7pPr marL="2738404" indent="0">
              <a:buNone/>
              <a:defRPr sz="1600" b="1"/>
            </a:lvl7pPr>
            <a:lvl8pPr marL="3194800" indent="0">
              <a:buNone/>
              <a:defRPr sz="1600" b="1"/>
            </a:lvl8pPr>
            <a:lvl9pPr marL="3651206"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330"/>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8" name="Straight Connector 17"/>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2852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2384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325725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72" y="1388535"/>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86" y="982146"/>
            <a:ext cx="5469467"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72" y="3031067"/>
            <a:ext cx="3718455" cy="2438404"/>
          </a:xfrm>
        </p:spPr>
        <p:txBody>
          <a:bodyPr anchor="t">
            <a:normAutofit/>
          </a:bodyPr>
          <a:lstStyle>
            <a:lvl1pPr marL="0" indent="0" algn="ctr">
              <a:buNone/>
              <a:defRPr sz="1600"/>
            </a:lvl1pPr>
            <a:lvl2pPr marL="456396" indent="0">
              <a:buNone/>
              <a:defRPr sz="1200"/>
            </a:lvl2pPr>
            <a:lvl3pPr marL="912807" indent="0">
              <a:buNone/>
              <a:defRPr sz="1100"/>
            </a:lvl3pPr>
            <a:lvl4pPr marL="1369203" indent="0">
              <a:buNone/>
              <a:defRPr sz="900"/>
            </a:lvl4pPr>
            <a:lvl5pPr marL="1825611" indent="0">
              <a:buNone/>
              <a:defRPr sz="900"/>
            </a:lvl5pPr>
            <a:lvl6pPr marL="2282009" indent="0">
              <a:buNone/>
              <a:defRPr sz="900"/>
            </a:lvl6pPr>
            <a:lvl7pPr marL="2738404" indent="0">
              <a:buNone/>
              <a:defRPr sz="900"/>
            </a:lvl7pPr>
            <a:lvl8pPr marL="3194800" indent="0">
              <a:buNone/>
              <a:defRPr sz="900"/>
            </a:lvl8pPr>
            <a:lvl9pPr marL="3651206"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6" name="Straight Connector 15"/>
          <p:cNvCxnSpPr/>
          <p:nvPr/>
        </p:nvCxnSpPr>
        <p:spPr>
          <a:xfrm>
            <a:off x="1396176" y="2912533"/>
            <a:ext cx="35144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7956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21"/>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61"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54" y="6138000"/>
            <a:ext cx="3095627" cy="720000"/>
          </a:xfrm>
          <a:prstGeom prst="rect">
            <a:avLst/>
          </a:prstGeom>
        </p:spPr>
        <p:txBody>
          <a:bodyPr/>
          <a:lstStyle/>
          <a:p>
            <a:fld id="{0C23D88D-8CEC-4ED9-A53B-5596187D9A16}" type="datetime2">
              <a:rPr lang="en-US" smtClean="0"/>
              <a:t>Thursday, August 8,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7497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50"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6396" indent="0">
              <a:buNone/>
              <a:defRPr sz="1600"/>
            </a:lvl2pPr>
            <a:lvl3pPr marL="912807" indent="0">
              <a:buNone/>
              <a:defRPr sz="1600"/>
            </a:lvl3pPr>
            <a:lvl4pPr marL="1369203" indent="0">
              <a:buNone/>
              <a:defRPr sz="1600"/>
            </a:lvl4pPr>
            <a:lvl5pPr marL="1825611" indent="0">
              <a:buNone/>
              <a:defRPr sz="1600"/>
            </a:lvl5pPr>
            <a:lvl6pPr marL="2282009" indent="0">
              <a:buNone/>
              <a:defRPr sz="1600"/>
            </a:lvl6pPr>
            <a:lvl7pPr marL="2738404" indent="0">
              <a:buNone/>
              <a:defRPr sz="1600"/>
            </a:lvl7pPr>
            <a:lvl8pPr marL="3194800" indent="0">
              <a:buNone/>
              <a:defRPr sz="1600"/>
            </a:lvl8pPr>
            <a:lvl9pPr marL="3651206"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900"/>
            </a:lvl1pPr>
            <a:lvl2pPr marL="456396" indent="0">
              <a:buNone/>
              <a:defRPr sz="1200"/>
            </a:lvl2pPr>
            <a:lvl3pPr marL="912807" indent="0">
              <a:buNone/>
              <a:defRPr sz="1100"/>
            </a:lvl3pPr>
            <a:lvl4pPr marL="1369203" indent="0">
              <a:buNone/>
              <a:defRPr sz="900"/>
            </a:lvl4pPr>
            <a:lvl5pPr marL="1825611" indent="0">
              <a:buNone/>
              <a:defRPr sz="900"/>
            </a:lvl5pPr>
            <a:lvl6pPr marL="2282009" indent="0">
              <a:buNone/>
              <a:defRPr sz="900"/>
            </a:lvl6pPr>
            <a:lvl7pPr marL="2738404" indent="0">
              <a:buNone/>
              <a:defRPr sz="900"/>
            </a:lvl7pPr>
            <a:lvl8pPr marL="3194800" indent="0">
              <a:buNone/>
              <a:defRPr sz="900"/>
            </a:lvl8pPr>
            <a:lvl9pPr marL="3651206"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53708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18" y="4815495"/>
            <a:ext cx="9609667" cy="566739"/>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466"/>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6396" indent="0">
              <a:buNone/>
              <a:defRPr sz="1600"/>
            </a:lvl2pPr>
            <a:lvl3pPr marL="912807" indent="0">
              <a:buNone/>
              <a:defRPr sz="1600"/>
            </a:lvl3pPr>
            <a:lvl4pPr marL="1369203" indent="0">
              <a:buNone/>
              <a:defRPr sz="1600"/>
            </a:lvl4pPr>
            <a:lvl5pPr marL="1825611" indent="0">
              <a:buNone/>
              <a:defRPr sz="1600"/>
            </a:lvl5pPr>
            <a:lvl6pPr marL="2282009" indent="0">
              <a:buNone/>
              <a:defRPr sz="1600"/>
            </a:lvl6pPr>
            <a:lvl7pPr marL="2738404" indent="0">
              <a:buNone/>
              <a:defRPr sz="1600"/>
            </a:lvl7pPr>
            <a:lvl8pPr marL="3194800" indent="0">
              <a:buNone/>
              <a:defRPr sz="1600"/>
            </a:lvl8pPr>
            <a:lvl9pPr marL="3651206"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18" y="5382153"/>
            <a:ext cx="9609667" cy="493712"/>
          </a:xfrm>
        </p:spPr>
        <p:txBody>
          <a:bodyPr>
            <a:normAutofit/>
          </a:bodyPr>
          <a:lstStyle>
            <a:lvl1pPr marL="0" indent="0" algn="ctr">
              <a:buNone/>
              <a:defRPr sz="1500"/>
            </a:lvl1pPr>
            <a:lvl2pPr marL="456396" indent="0">
              <a:buNone/>
              <a:defRPr sz="1200"/>
            </a:lvl2pPr>
            <a:lvl3pPr marL="912807" indent="0">
              <a:buNone/>
              <a:defRPr sz="1100"/>
            </a:lvl3pPr>
            <a:lvl4pPr marL="1369203" indent="0">
              <a:buNone/>
              <a:defRPr sz="900"/>
            </a:lvl4pPr>
            <a:lvl5pPr marL="1825611" indent="0">
              <a:buNone/>
              <a:defRPr sz="900"/>
            </a:lvl5pPr>
            <a:lvl6pPr marL="2282009" indent="0">
              <a:buNone/>
              <a:defRPr sz="900"/>
            </a:lvl6pPr>
            <a:lvl7pPr marL="2738404" indent="0">
              <a:buNone/>
              <a:defRPr sz="900"/>
            </a:lvl7pPr>
            <a:lvl8pPr marL="3194800" indent="0">
              <a:buNone/>
              <a:defRPr sz="900"/>
            </a:lvl8pPr>
            <a:lvl9pPr marL="3651206"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60770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71" y="982134"/>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71" y="4343480"/>
            <a:ext cx="9592732" cy="1532467"/>
          </a:xfrm>
        </p:spPr>
        <p:txBody>
          <a:bodyPr anchor="ctr">
            <a:normAutofit/>
          </a:bodyPr>
          <a:lstStyle>
            <a:lvl1pPr marL="0" indent="0" algn="ctr">
              <a:buNone/>
              <a:defRPr sz="2000">
                <a:solidFill>
                  <a:schemeClr val="tx1"/>
                </a:solidFill>
              </a:defRPr>
            </a:lvl1pPr>
            <a:lvl2pPr marL="456396" indent="0">
              <a:buNone/>
              <a:defRPr sz="1900">
                <a:solidFill>
                  <a:schemeClr val="tx1">
                    <a:tint val="75000"/>
                  </a:schemeClr>
                </a:solidFill>
              </a:defRPr>
            </a:lvl2pPr>
            <a:lvl3pPr marL="912807" indent="0">
              <a:buNone/>
              <a:defRPr sz="1600">
                <a:solidFill>
                  <a:schemeClr val="tx1">
                    <a:tint val="75000"/>
                  </a:schemeClr>
                </a:solidFill>
              </a:defRPr>
            </a:lvl3pPr>
            <a:lvl4pPr marL="1369203" indent="0">
              <a:buNone/>
              <a:defRPr sz="1500">
                <a:solidFill>
                  <a:schemeClr val="tx1">
                    <a:tint val="75000"/>
                  </a:schemeClr>
                </a:solidFill>
              </a:defRPr>
            </a:lvl4pPr>
            <a:lvl5pPr marL="1825611" indent="0">
              <a:buNone/>
              <a:defRPr sz="1500">
                <a:solidFill>
                  <a:schemeClr val="tx1">
                    <a:tint val="75000"/>
                  </a:schemeClr>
                </a:solidFill>
              </a:defRPr>
            </a:lvl5pPr>
            <a:lvl6pPr marL="2282009" indent="0">
              <a:buNone/>
              <a:defRPr sz="1500">
                <a:solidFill>
                  <a:schemeClr val="tx1">
                    <a:tint val="75000"/>
                  </a:schemeClr>
                </a:solidFill>
              </a:defRPr>
            </a:lvl6pPr>
            <a:lvl7pPr marL="2738404" indent="0">
              <a:buNone/>
              <a:defRPr sz="1500">
                <a:solidFill>
                  <a:schemeClr val="tx1">
                    <a:tint val="75000"/>
                  </a:schemeClr>
                </a:solidFill>
              </a:defRPr>
            </a:lvl7pPr>
            <a:lvl8pPr marL="3194800" indent="0">
              <a:buNone/>
              <a:defRPr sz="1500">
                <a:solidFill>
                  <a:schemeClr val="tx1">
                    <a:tint val="75000"/>
                  </a:schemeClr>
                </a:solidFill>
              </a:defRPr>
            </a:lvl8pPr>
            <a:lvl9pPr marL="3651206"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1396176"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3142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74" y="982134"/>
            <a:ext cx="9296399"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30" y="3352800"/>
            <a:ext cx="8839203" cy="584200"/>
          </a:xfrm>
        </p:spPr>
        <p:txBody>
          <a:bodyPr anchor="ctr">
            <a:normAutofit/>
          </a:bodyPr>
          <a:lstStyle>
            <a:lvl1pPr marL="0" indent="0" algn="r">
              <a:buFontTx/>
              <a:buNone/>
              <a:defRPr sz="2000"/>
            </a:lvl1pPr>
            <a:lvl2pPr marL="456396" indent="0">
              <a:buFontTx/>
              <a:buNone/>
              <a:defRPr/>
            </a:lvl2pPr>
            <a:lvl3pPr marL="912807" indent="0">
              <a:buFontTx/>
              <a:buNone/>
              <a:defRPr/>
            </a:lvl3pPr>
            <a:lvl4pPr marL="1369203" indent="0">
              <a:buFontTx/>
              <a:buNone/>
              <a:defRPr/>
            </a:lvl4pPr>
            <a:lvl5pPr marL="1825611" indent="0">
              <a:buFontTx/>
              <a:buNone/>
              <a:defRPr/>
            </a:lvl5pPr>
          </a:lstStyle>
          <a:p>
            <a:pPr lvl="0"/>
            <a:r>
              <a:rPr lang="en-US"/>
              <a:t>Edit Master text styles</a:t>
            </a:r>
          </a:p>
        </p:txBody>
      </p:sp>
      <p:sp>
        <p:nvSpPr>
          <p:cNvPr id="3" name="Text Placeholder 2"/>
          <p:cNvSpPr>
            <a:spLocks noGrp="1"/>
          </p:cNvSpPr>
          <p:nvPr>
            <p:ph type="body" idx="1"/>
          </p:nvPr>
        </p:nvSpPr>
        <p:spPr>
          <a:xfrm>
            <a:off x="1295418" y="4343480"/>
            <a:ext cx="9609667" cy="1532467"/>
          </a:xfrm>
        </p:spPr>
        <p:txBody>
          <a:bodyPr anchor="ctr">
            <a:normAutofit/>
          </a:bodyPr>
          <a:lstStyle>
            <a:lvl1pPr marL="0" indent="0" algn="ctr">
              <a:buNone/>
              <a:defRPr sz="2000">
                <a:solidFill>
                  <a:schemeClr val="tx1"/>
                </a:solidFill>
              </a:defRPr>
            </a:lvl1pPr>
            <a:lvl2pPr marL="456396" indent="0">
              <a:buNone/>
              <a:defRPr sz="1900">
                <a:solidFill>
                  <a:schemeClr val="tx1">
                    <a:tint val="75000"/>
                  </a:schemeClr>
                </a:solidFill>
              </a:defRPr>
            </a:lvl2pPr>
            <a:lvl3pPr marL="912807" indent="0">
              <a:buNone/>
              <a:defRPr sz="1600">
                <a:solidFill>
                  <a:schemeClr val="tx1">
                    <a:tint val="75000"/>
                  </a:schemeClr>
                </a:solidFill>
              </a:defRPr>
            </a:lvl3pPr>
            <a:lvl4pPr marL="1369203" indent="0">
              <a:buNone/>
              <a:defRPr sz="1500">
                <a:solidFill>
                  <a:schemeClr val="tx1">
                    <a:tint val="75000"/>
                  </a:schemeClr>
                </a:solidFill>
              </a:defRPr>
            </a:lvl4pPr>
            <a:lvl5pPr marL="1825611" indent="0">
              <a:buNone/>
              <a:defRPr sz="1500">
                <a:solidFill>
                  <a:schemeClr val="tx1">
                    <a:tint val="75000"/>
                  </a:schemeClr>
                </a:solidFill>
              </a:defRPr>
            </a:lvl5pPr>
            <a:lvl6pPr marL="2282009" indent="0">
              <a:buNone/>
              <a:defRPr sz="1500">
                <a:solidFill>
                  <a:schemeClr val="tx1">
                    <a:tint val="75000"/>
                  </a:schemeClr>
                </a:solidFill>
              </a:defRPr>
            </a:lvl6pPr>
            <a:lvl7pPr marL="2738404" indent="0">
              <a:buNone/>
              <a:defRPr sz="1500">
                <a:solidFill>
                  <a:schemeClr val="tx1">
                    <a:tint val="75000"/>
                  </a:schemeClr>
                </a:solidFill>
              </a:defRPr>
            </a:lvl7pPr>
            <a:lvl8pPr marL="3194800" indent="0">
              <a:buNone/>
              <a:defRPr sz="1500">
                <a:solidFill>
                  <a:schemeClr val="tx1">
                    <a:tint val="75000"/>
                  </a:schemeClr>
                </a:solidFill>
              </a:defRPr>
            </a:lvl8pPr>
            <a:lvl9pPr marL="3651206"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
        <p:nvSpPr>
          <p:cNvPr id="14" name="TextBox 13"/>
          <p:cNvSpPr txBox="1"/>
          <p:nvPr/>
        </p:nvSpPr>
        <p:spPr>
          <a:xfrm>
            <a:off x="862013" y="879961"/>
            <a:ext cx="609600" cy="584776"/>
          </a:xfrm>
          <a:prstGeom prst="rect">
            <a:avLst/>
          </a:prstGeom>
        </p:spPr>
        <p:txBody>
          <a:bodyPr vert="horz" lIns="91283" tIns="45649" rIns="91283" bIns="45649" rtlCol="0" anchor="ctr">
            <a:noAutofit/>
          </a:bodyPr>
          <a:lstStyle/>
          <a:p>
            <a:r>
              <a:rPr lang="en-US" sz="8000" dirty="0">
                <a:solidFill>
                  <a:prstClr val="black"/>
                </a:solidFill>
                <a:cs typeface="Arial" panose="020B0604020202020204"/>
                <a:sym typeface="Arial" panose="020B0604020202020204"/>
              </a:rPr>
              <a:t>“</a:t>
            </a:r>
          </a:p>
        </p:txBody>
      </p:sp>
      <p:sp>
        <p:nvSpPr>
          <p:cNvPr id="15" name="TextBox 14"/>
          <p:cNvSpPr txBox="1"/>
          <p:nvPr/>
        </p:nvSpPr>
        <p:spPr>
          <a:xfrm>
            <a:off x="10600267" y="2827871"/>
            <a:ext cx="609600" cy="584776"/>
          </a:xfrm>
          <a:prstGeom prst="rect">
            <a:avLst/>
          </a:prstGeom>
        </p:spPr>
        <p:txBody>
          <a:bodyPr vert="horz" lIns="91283" tIns="45649" rIns="91283" bIns="45649" rtlCol="0" anchor="ctr">
            <a:noAutofit/>
          </a:bodyPr>
          <a:lstStyle/>
          <a:p>
            <a:pPr algn="r"/>
            <a:r>
              <a:rPr lang="en-US" sz="8000" dirty="0">
                <a:solidFill>
                  <a:prstClr val="black"/>
                </a:solidFill>
                <a:cs typeface="Arial" panose="020B0604020202020204"/>
                <a:sym typeface="Arial" panose="020B0604020202020204"/>
              </a:rPr>
              <a:t>”</a:t>
            </a:r>
          </a:p>
        </p:txBody>
      </p:sp>
      <p:cxnSp>
        <p:nvCxnSpPr>
          <p:cNvPr id="19" name="Straight Connector 18"/>
          <p:cNvCxnSpPr/>
          <p:nvPr/>
        </p:nvCxnSpPr>
        <p:spPr>
          <a:xfrm>
            <a:off x="1396176"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21553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3"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3" y="4777381"/>
            <a:ext cx="9609668" cy="860400"/>
          </a:xfrm>
        </p:spPr>
        <p:txBody>
          <a:bodyPr anchor="t">
            <a:normAutofit/>
          </a:bodyPr>
          <a:lstStyle>
            <a:lvl1pPr marL="0" indent="0" algn="l">
              <a:buNone/>
              <a:defRPr sz="2000">
                <a:solidFill>
                  <a:schemeClr val="tx1"/>
                </a:solidFill>
              </a:defRPr>
            </a:lvl1pPr>
            <a:lvl2pPr marL="456396" indent="0">
              <a:buNone/>
              <a:defRPr sz="1900">
                <a:solidFill>
                  <a:schemeClr val="tx1">
                    <a:tint val="75000"/>
                  </a:schemeClr>
                </a:solidFill>
              </a:defRPr>
            </a:lvl2pPr>
            <a:lvl3pPr marL="912807" indent="0">
              <a:buNone/>
              <a:defRPr sz="1600">
                <a:solidFill>
                  <a:schemeClr val="tx1">
                    <a:tint val="75000"/>
                  </a:schemeClr>
                </a:solidFill>
              </a:defRPr>
            </a:lvl3pPr>
            <a:lvl4pPr marL="1369203" indent="0">
              <a:buNone/>
              <a:defRPr sz="1500">
                <a:solidFill>
                  <a:schemeClr val="tx1">
                    <a:tint val="75000"/>
                  </a:schemeClr>
                </a:solidFill>
              </a:defRPr>
            </a:lvl4pPr>
            <a:lvl5pPr marL="1825611" indent="0">
              <a:buNone/>
              <a:defRPr sz="1500">
                <a:solidFill>
                  <a:schemeClr val="tx1">
                    <a:tint val="75000"/>
                  </a:schemeClr>
                </a:solidFill>
              </a:defRPr>
            </a:lvl5pPr>
            <a:lvl6pPr marL="2282009" indent="0">
              <a:buNone/>
              <a:defRPr sz="1500">
                <a:solidFill>
                  <a:schemeClr val="tx1">
                    <a:tint val="75000"/>
                  </a:schemeClr>
                </a:solidFill>
              </a:defRPr>
            </a:lvl6pPr>
            <a:lvl7pPr marL="2738404" indent="0">
              <a:buNone/>
              <a:defRPr sz="1500">
                <a:solidFill>
                  <a:schemeClr val="tx1">
                    <a:tint val="75000"/>
                  </a:schemeClr>
                </a:solidFill>
              </a:defRPr>
            </a:lvl7pPr>
            <a:lvl8pPr marL="3194800" indent="0">
              <a:buNone/>
              <a:defRPr sz="1500">
                <a:solidFill>
                  <a:schemeClr val="tx1">
                    <a:tint val="75000"/>
                  </a:schemeClr>
                </a:solidFill>
              </a:defRPr>
            </a:lvl8pPr>
            <a:lvl9pPr marL="3651206"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10643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74" y="982134"/>
            <a:ext cx="9296399"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3" y="3639312"/>
            <a:ext cx="9609668" cy="886968"/>
          </a:xfrm>
        </p:spPr>
        <p:txBody>
          <a:bodyPr anchor="b">
            <a:normAutofit/>
          </a:bodyPr>
          <a:lstStyle>
            <a:lvl1pPr marL="0" indent="0" algn="l">
              <a:spcBef>
                <a:spcPts val="0"/>
              </a:spcBef>
              <a:buNone/>
              <a:defRPr sz="2400">
                <a:solidFill>
                  <a:schemeClr val="tx1"/>
                </a:solidFill>
              </a:defRPr>
            </a:lvl1pPr>
            <a:lvl2pPr marL="456396" indent="0">
              <a:buNone/>
              <a:defRPr sz="1900">
                <a:solidFill>
                  <a:schemeClr val="tx1">
                    <a:tint val="75000"/>
                  </a:schemeClr>
                </a:solidFill>
              </a:defRPr>
            </a:lvl2pPr>
            <a:lvl3pPr marL="912807" indent="0">
              <a:buNone/>
              <a:defRPr sz="1600">
                <a:solidFill>
                  <a:schemeClr val="tx1">
                    <a:tint val="75000"/>
                  </a:schemeClr>
                </a:solidFill>
              </a:defRPr>
            </a:lvl3pPr>
            <a:lvl4pPr marL="1369203" indent="0">
              <a:buNone/>
              <a:defRPr sz="1500">
                <a:solidFill>
                  <a:schemeClr val="tx1">
                    <a:tint val="75000"/>
                  </a:schemeClr>
                </a:solidFill>
              </a:defRPr>
            </a:lvl4pPr>
            <a:lvl5pPr marL="1825611" indent="0">
              <a:buNone/>
              <a:defRPr sz="1500">
                <a:solidFill>
                  <a:schemeClr val="tx1">
                    <a:tint val="75000"/>
                  </a:schemeClr>
                </a:solidFill>
              </a:defRPr>
            </a:lvl5pPr>
            <a:lvl6pPr marL="2282009" indent="0">
              <a:buNone/>
              <a:defRPr sz="1500">
                <a:solidFill>
                  <a:schemeClr val="tx1">
                    <a:tint val="75000"/>
                  </a:schemeClr>
                </a:solidFill>
              </a:defRPr>
            </a:lvl6pPr>
            <a:lvl7pPr marL="2738404" indent="0">
              <a:buNone/>
              <a:defRPr sz="1500">
                <a:solidFill>
                  <a:schemeClr val="tx1">
                    <a:tint val="75000"/>
                  </a:schemeClr>
                </a:solidFill>
              </a:defRPr>
            </a:lvl7pPr>
            <a:lvl8pPr marL="3194800" indent="0">
              <a:buNone/>
              <a:defRPr sz="1500">
                <a:solidFill>
                  <a:schemeClr val="tx1">
                    <a:tint val="75000"/>
                  </a:schemeClr>
                </a:solidFill>
              </a:defRPr>
            </a:lvl8pPr>
            <a:lvl9pPr marL="3651206" indent="0">
              <a:buNone/>
              <a:defRPr sz="15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3" y="4529667"/>
            <a:ext cx="9609668" cy="1346200"/>
          </a:xfrm>
        </p:spPr>
        <p:txBody>
          <a:bodyPr anchor="t">
            <a:normAutofit/>
          </a:bodyPr>
          <a:lstStyle>
            <a:lvl1pPr marL="0" indent="0" algn="l">
              <a:buNone/>
              <a:defRPr sz="1900">
                <a:solidFill>
                  <a:schemeClr val="tx1"/>
                </a:solidFill>
              </a:defRPr>
            </a:lvl1pPr>
            <a:lvl2pPr marL="456396" indent="0">
              <a:buNone/>
              <a:defRPr sz="1900">
                <a:solidFill>
                  <a:schemeClr val="tx1">
                    <a:tint val="75000"/>
                  </a:schemeClr>
                </a:solidFill>
              </a:defRPr>
            </a:lvl2pPr>
            <a:lvl3pPr marL="912807" indent="0">
              <a:buNone/>
              <a:defRPr sz="1600">
                <a:solidFill>
                  <a:schemeClr val="tx1">
                    <a:tint val="75000"/>
                  </a:schemeClr>
                </a:solidFill>
              </a:defRPr>
            </a:lvl3pPr>
            <a:lvl4pPr marL="1369203" indent="0">
              <a:buNone/>
              <a:defRPr sz="1500">
                <a:solidFill>
                  <a:schemeClr val="tx1">
                    <a:tint val="75000"/>
                  </a:schemeClr>
                </a:solidFill>
              </a:defRPr>
            </a:lvl4pPr>
            <a:lvl5pPr marL="1825611" indent="0">
              <a:buNone/>
              <a:defRPr sz="1500">
                <a:solidFill>
                  <a:schemeClr val="tx1">
                    <a:tint val="75000"/>
                  </a:schemeClr>
                </a:solidFill>
              </a:defRPr>
            </a:lvl5pPr>
            <a:lvl6pPr marL="2282009" indent="0">
              <a:buNone/>
              <a:defRPr sz="1500">
                <a:solidFill>
                  <a:schemeClr val="tx1">
                    <a:tint val="75000"/>
                  </a:schemeClr>
                </a:solidFill>
              </a:defRPr>
            </a:lvl6pPr>
            <a:lvl7pPr marL="2738404" indent="0">
              <a:buNone/>
              <a:defRPr sz="1500">
                <a:solidFill>
                  <a:schemeClr val="tx1">
                    <a:tint val="75000"/>
                  </a:schemeClr>
                </a:solidFill>
              </a:defRPr>
            </a:lvl7pPr>
            <a:lvl8pPr marL="3194800" indent="0">
              <a:buNone/>
              <a:defRPr sz="1500">
                <a:solidFill>
                  <a:schemeClr val="tx1">
                    <a:tint val="75000"/>
                  </a:schemeClr>
                </a:solidFill>
              </a:defRPr>
            </a:lvl8pPr>
            <a:lvl9pPr marL="3651206"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
        <p:nvSpPr>
          <p:cNvPr id="12" name="TextBox 11"/>
          <p:cNvSpPr txBox="1"/>
          <p:nvPr/>
        </p:nvSpPr>
        <p:spPr>
          <a:xfrm>
            <a:off x="862013" y="879961"/>
            <a:ext cx="609600" cy="584776"/>
          </a:xfrm>
          <a:prstGeom prst="rect">
            <a:avLst/>
          </a:prstGeom>
        </p:spPr>
        <p:txBody>
          <a:bodyPr vert="horz" lIns="91283" tIns="45649" rIns="91283" bIns="45649" rtlCol="0" anchor="ctr">
            <a:noAutofit/>
          </a:bodyPr>
          <a:lstStyle/>
          <a:p>
            <a:r>
              <a:rPr lang="en-US" sz="8000" dirty="0">
                <a:solidFill>
                  <a:prstClr val="black"/>
                </a:solidFill>
                <a:cs typeface="Arial" panose="020B0604020202020204"/>
                <a:sym typeface="Arial" panose="020B0604020202020204"/>
              </a:rPr>
              <a:t>“</a:t>
            </a:r>
          </a:p>
        </p:txBody>
      </p:sp>
      <p:sp>
        <p:nvSpPr>
          <p:cNvPr id="13" name="TextBox 12"/>
          <p:cNvSpPr txBox="1"/>
          <p:nvPr/>
        </p:nvSpPr>
        <p:spPr>
          <a:xfrm>
            <a:off x="10600267" y="2599261"/>
            <a:ext cx="609600" cy="584776"/>
          </a:xfrm>
          <a:prstGeom prst="rect">
            <a:avLst/>
          </a:prstGeom>
        </p:spPr>
        <p:txBody>
          <a:bodyPr vert="horz" lIns="91283" tIns="45649" rIns="91283" bIns="45649" rtlCol="0" anchor="ctr">
            <a:noAutofit/>
          </a:bodyPr>
          <a:lstStyle/>
          <a:p>
            <a:pPr algn="r"/>
            <a:r>
              <a:rPr lang="en-US" sz="8000" dirty="0">
                <a:solidFill>
                  <a:prstClr val="black"/>
                </a:solidFill>
                <a:cs typeface="Arial" panose="020B0604020202020204"/>
                <a:sym typeface="Arial" panose="020B0604020202020204"/>
              </a:rPr>
              <a:t>”</a:t>
            </a:r>
          </a:p>
        </p:txBody>
      </p:sp>
      <p:cxnSp>
        <p:nvCxnSpPr>
          <p:cNvPr id="26" name="Straight Connector 25"/>
          <p:cNvCxnSpPr/>
          <p:nvPr/>
        </p:nvCxnSpPr>
        <p:spPr>
          <a:xfrm>
            <a:off x="1396176"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63224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18" y="982134"/>
            <a:ext cx="9609667" cy="2243668"/>
          </a:xfrm>
        </p:spPr>
        <p:txBody>
          <a:bodyPr vert="horz" lIns="91283" tIns="45649" rIns="91283" bIns="45649"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3" y="3630168"/>
            <a:ext cx="9609668" cy="841248"/>
          </a:xfrm>
        </p:spPr>
        <p:txBody>
          <a:bodyPr anchor="b">
            <a:normAutofit/>
          </a:bodyPr>
          <a:lstStyle>
            <a:lvl1pPr marL="0" indent="0" algn="l">
              <a:spcBef>
                <a:spcPts val="0"/>
              </a:spcBef>
              <a:buNone/>
              <a:defRPr sz="2800">
                <a:solidFill>
                  <a:schemeClr val="tx1"/>
                </a:solidFill>
              </a:defRPr>
            </a:lvl1pPr>
            <a:lvl2pPr marL="456396" indent="0">
              <a:buNone/>
              <a:defRPr sz="1900">
                <a:solidFill>
                  <a:schemeClr val="tx1">
                    <a:tint val="75000"/>
                  </a:schemeClr>
                </a:solidFill>
              </a:defRPr>
            </a:lvl2pPr>
            <a:lvl3pPr marL="912807" indent="0">
              <a:buNone/>
              <a:defRPr sz="1600">
                <a:solidFill>
                  <a:schemeClr val="tx1">
                    <a:tint val="75000"/>
                  </a:schemeClr>
                </a:solidFill>
              </a:defRPr>
            </a:lvl3pPr>
            <a:lvl4pPr marL="1369203" indent="0">
              <a:buNone/>
              <a:defRPr sz="1500">
                <a:solidFill>
                  <a:schemeClr val="tx1">
                    <a:tint val="75000"/>
                  </a:schemeClr>
                </a:solidFill>
              </a:defRPr>
            </a:lvl4pPr>
            <a:lvl5pPr marL="1825611" indent="0">
              <a:buNone/>
              <a:defRPr sz="1500">
                <a:solidFill>
                  <a:schemeClr val="tx1">
                    <a:tint val="75000"/>
                  </a:schemeClr>
                </a:solidFill>
              </a:defRPr>
            </a:lvl5pPr>
            <a:lvl6pPr marL="2282009" indent="0">
              <a:buNone/>
              <a:defRPr sz="1500">
                <a:solidFill>
                  <a:schemeClr val="tx1">
                    <a:tint val="75000"/>
                  </a:schemeClr>
                </a:solidFill>
              </a:defRPr>
            </a:lvl6pPr>
            <a:lvl7pPr marL="2738404" indent="0">
              <a:buNone/>
              <a:defRPr sz="1500">
                <a:solidFill>
                  <a:schemeClr val="tx1">
                    <a:tint val="75000"/>
                  </a:schemeClr>
                </a:solidFill>
              </a:defRPr>
            </a:lvl7pPr>
            <a:lvl8pPr marL="3194800" indent="0">
              <a:buNone/>
              <a:defRPr sz="1500">
                <a:solidFill>
                  <a:schemeClr val="tx1">
                    <a:tint val="75000"/>
                  </a:schemeClr>
                </a:solidFill>
              </a:defRPr>
            </a:lvl8pPr>
            <a:lvl9pPr marL="3651206" indent="0">
              <a:buNone/>
              <a:defRPr sz="15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32" y="4470480"/>
            <a:ext cx="9609671" cy="1405467"/>
          </a:xfrm>
        </p:spPr>
        <p:txBody>
          <a:bodyPr anchor="t">
            <a:normAutofit/>
          </a:bodyPr>
          <a:lstStyle>
            <a:lvl1pPr marL="0" indent="0" algn="l">
              <a:buNone/>
              <a:defRPr sz="1900">
                <a:solidFill>
                  <a:schemeClr val="tx1"/>
                </a:solidFill>
              </a:defRPr>
            </a:lvl1pPr>
            <a:lvl2pPr marL="456396" indent="0">
              <a:buNone/>
              <a:defRPr sz="1900">
                <a:solidFill>
                  <a:schemeClr val="tx1">
                    <a:tint val="75000"/>
                  </a:schemeClr>
                </a:solidFill>
              </a:defRPr>
            </a:lvl2pPr>
            <a:lvl3pPr marL="912807" indent="0">
              <a:buNone/>
              <a:defRPr sz="1600">
                <a:solidFill>
                  <a:schemeClr val="tx1">
                    <a:tint val="75000"/>
                  </a:schemeClr>
                </a:solidFill>
              </a:defRPr>
            </a:lvl3pPr>
            <a:lvl4pPr marL="1369203" indent="0">
              <a:buNone/>
              <a:defRPr sz="1500">
                <a:solidFill>
                  <a:schemeClr val="tx1">
                    <a:tint val="75000"/>
                  </a:schemeClr>
                </a:solidFill>
              </a:defRPr>
            </a:lvl4pPr>
            <a:lvl5pPr marL="1825611" indent="0">
              <a:buNone/>
              <a:defRPr sz="1500">
                <a:solidFill>
                  <a:schemeClr val="tx1">
                    <a:tint val="75000"/>
                  </a:schemeClr>
                </a:solidFill>
              </a:defRPr>
            </a:lvl5pPr>
            <a:lvl6pPr marL="2282009" indent="0">
              <a:buNone/>
              <a:defRPr sz="1500">
                <a:solidFill>
                  <a:schemeClr val="tx1">
                    <a:tint val="75000"/>
                  </a:schemeClr>
                </a:solidFill>
              </a:defRPr>
            </a:lvl6pPr>
            <a:lvl7pPr marL="2738404" indent="0">
              <a:buNone/>
              <a:defRPr sz="1500">
                <a:solidFill>
                  <a:schemeClr val="tx1">
                    <a:tint val="75000"/>
                  </a:schemeClr>
                </a:solidFill>
              </a:defRPr>
            </a:lvl7pPr>
            <a:lvl8pPr marL="3194800" indent="0">
              <a:buNone/>
              <a:defRPr sz="1500">
                <a:solidFill>
                  <a:schemeClr val="tx1">
                    <a:tint val="75000"/>
                  </a:schemeClr>
                </a:solidFill>
              </a:defRPr>
            </a:lvl8pPr>
            <a:lvl9pPr marL="3651206"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1396176"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89411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5242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418" y="982146"/>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59" y="982146"/>
            <a:ext cx="7433025" cy="489373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8/8/2024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8863891"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2003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7097566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17" y="619211"/>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40" y="1840698"/>
            <a:ext cx="5015639"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6396" indent="0">
              <a:buNone/>
              <a:defRPr sz="2000" b="1"/>
            </a:lvl2pPr>
            <a:lvl3pPr marL="912807" indent="0">
              <a:buNone/>
              <a:defRPr sz="1900" b="1"/>
            </a:lvl3pPr>
            <a:lvl4pPr marL="1369203" indent="0">
              <a:buNone/>
              <a:defRPr sz="1600" b="1"/>
            </a:lvl4pPr>
            <a:lvl5pPr marL="1825611" indent="0">
              <a:buNone/>
              <a:defRPr sz="1600" b="1"/>
            </a:lvl5pPr>
            <a:lvl6pPr marL="2282009" indent="0">
              <a:buNone/>
              <a:defRPr sz="1600" b="1"/>
            </a:lvl6pPr>
            <a:lvl7pPr marL="2738404" indent="0">
              <a:buNone/>
              <a:defRPr sz="1600" b="1"/>
            </a:lvl7pPr>
            <a:lvl8pPr marL="3194800" indent="0">
              <a:buNone/>
              <a:defRPr sz="1600" b="1"/>
            </a:lvl8pPr>
            <a:lvl9pPr marL="3651206"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3" y="2541621"/>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60" y="1840698"/>
            <a:ext cx="5015639" cy="565796"/>
          </a:xfrm>
        </p:spPr>
        <p:txBody>
          <a:bodyPr anchor="b">
            <a:normAutofit/>
          </a:bodyPr>
          <a:lstStyle>
            <a:lvl1pPr marL="0" indent="0">
              <a:lnSpc>
                <a:spcPct val="120000"/>
              </a:lnSpc>
              <a:buNone/>
              <a:defRPr sz="1600" b="0" cap="all" spc="200" baseline="0">
                <a:solidFill>
                  <a:schemeClr val="tx1"/>
                </a:solidFill>
                <a:latin typeface="+mn-lt"/>
              </a:defRPr>
            </a:lvl1pPr>
            <a:lvl2pPr marL="456396" indent="0">
              <a:buNone/>
              <a:defRPr sz="2000" b="1"/>
            </a:lvl2pPr>
            <a:lvl3pPr marL="912807" indent="0">
              <a:buNone/>
              <a:defRPr sz="1900" b="1"/>
            </a:lvl3pPr>
            <a:lvl4pPr marL="1369203" indent="0">
              <a:buNone/>
              <a:defRPr sz="1600" b="1"/>
            </a:lvl4pPr>
            <a:lvl5pPr marL="1825611" indent="0">
              <a:buNone/>
              <a:defRPr sz="1600" b="1"/>
            </a:lvl5pPr>
            <a:lvl6pPr marL="2282009" indent="0">
              <a:buNone/>
              <a:defRPr sz="1600" b="1"/>
            </a:lvl6pPr>
            <a:lvl7pPr marL="2738404" indent="0">
              <a:buNone/>
              <a:defRPr sz="1600" b="1"/>
            </a:lvl7pPr>
            <a:lvl8pPr marL="3194800" indent="0">
              <a:buNone/>
              <a:defRPr sz="1600" b="1"/>
            </a:lvl8pPr>
            <a:lvl9pPr marL="365120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21"/>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54" y="6138000"/>
            <a:ext cx="3095627" cy="720000"/>
          </a:xfrm>
          <a:prstGeom prst="rect">
            <a:avLst/>
          </a:prstGeom>
        </p:spPr>
        <p:txBody>
          <a:bodyPr/>
          <a:lstStyle/>
          <a:p>
            <a:fld id="{D2CCD382-DFDA-4722-A27A-59C21AD112F2}" type="datetime2">
              <a:rPr lang="en-US" smtClean="0"/>
              <a:t>Thursday, August 8, 2024</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300559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1532B7-A42F-49E0-A2B3-1B5C94D10C8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126BE9CD-B0AA-48BA-9588-4A19E096719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2362281"/>
            <a:ext cx="12192000" cy="4495801"/>
          </a:xfrm>
          <a:prstGeom prst="rect">
            <a:avLst/>
          </a:prstGeom>
        </p:spPr>
      </p:pic>
      <p:pic>
        <p:nvPicPr>
          <p:cNvPr id="10" name="图片 9">
            <a:extLst>
              <a:ext uri="{FF2B5EF4-FFF2-40B4-BE49-F238E27FC236}">
                <a16:creationId xmlns:a16="http://schemas.microsoft.com/office/drawing/2014/main" id="{4713F8FC-DE0B-4DE5-9DCC-7A555D0400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85400" y="79"/>
            <a:ext cx="2006600" cy="1346197"/>
          </a:xfrm>
          <a:prstGeom prst="rect">
            <a:avLst/>
          </a:prstGeom>
        </p:spPr>
      </p:pic>
      <p:pic>
        <p:nvPicPr>
          <p:cNvPr id="11" name="图片 10">
            <a:extLst>
              <a:ext uri="{FF2B5EF4-FFF2-40B4-BE49-F238E27FC236}">
                <a16:creationId xmlns:a16="http://schemas.microsoft.com/office/drawing/2014/main" id="{20AF7D38-DFCE-414F-BAA3-BF54BA12ECC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18" y="4607052"/>
            <a:ext cx="2362523" cy="2251027"/>
          </a:xfrm>
          <a:prstGeom prst="rect">
            <a:avLst/>
          </a:prstGeom>
        </p:spPr>
      </p:pic>
      <p:pic>
        <p:nvPicPr>
          <p:cNvPr id="12" name="图片 11">
            <a:extLst>
              <a:ext uri="{FF2B5EF4-FFF2-40B4-BE49-F238E27FC236}">
                <a16:creationId xmlns:a16="http://schemas.microsoft.com/office/drawing/2014/main" id="{730EA230-28D6-43DC-A4CB-F3A42E496D45}"/>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0496502" y="4595072"/>
            <a:ext cx="1695559" cy="2262928"/>
          </a:xfrm>
          <a:prstGeom prst="rect">
            <a:avLst/>
          </a:prstGeom>
        </p:spPr>
      </p:pic>
      <p:sp>
        <p:nvSpPr>
          <p:cNvPr id="15" name="矩形: 圆角 14">
            <a:extLst>
              <a:ext uri="{FF2B5EF4-FFF2-40B4-BE49-F238E27FC236}">
                <a16:creationId xmlns:a16="http://schemas.microsoft.com/office/drawing/2014/main" id="{E8B9102E-C215-42C6-9C09-113EDA01FE2E}"/>
              </a:ext>
            </a:extLst>
          </p:cNvPr>
          <p:cNvSpPr/>
          <p:nvPr userDrawn="1"/>
        </p:nvSpPr>
        <p:spPr>
          <a:xfrm>
            <a:off x="401102" y="252073"/>
            <a:ext cx="11389835" cy="6353861"/>
          </a:xfrm>
          <a:prstGeom prst="roundRect">
            <a:avLst>
              <a:gd name="adj" fmla="val 13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83" tIns="45649" rIns="91283" bIns="45649" rtlCol="0" anchor="ctr"/>
          <a:lstStyle/>
          <a:p>
            <a:pPr algn="ctr"/>
            <a:endParaRPr lang="zh-CN" altLang="en-US">
              <a:solidFill>
                <a:prstClr val="white"/>
              </a:solidFill>
              <a:sym typeface="Arial" panose="020B0604020202020204"/>
            </a:endParaRPr>
          </a:p>
        </p:txBody>
      </p:sp>
    </p:spTree>
    <p:extLst>
      <p:ext uri="{BB962C8B-B14F-4D97-AF65-F5344CB8AC3E}">
        <p14:creationId xmlns:p14="http://schemas.microsoft.com/office/powerpoint/2010/main" val="1539135146"/>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1532B7-A42F-49E0-A2B3-1B5C94D10C8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126BE9CD-B0AA-48BA-9588-4A19E096719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2362281"/>
            <a:ext cx="12192000" cy="4495801"/>
          </a:xfrm>
          <a:prstGeom prst="rect">
            <a:avLst/>
          </a:prstGeom>
        </p:spPr>
      </p:pic>
      <p:pic>
        <p:nvPicPr>
          <p:cNvPr id="10" name="图片 9">
            <a:extLst>
              <a:ext uri="{FF2B5EF4-FFF2-40B4-BE49-F238E27FC236}">
                <a16:creationId xmlns:a16="http://schemas.microsoft.com/office/drawing/2014/main" id="{4713F8FC-DE0B-4DE5-9DCC-7A555D0400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85400" y="79"/>
            <a:ext cx="2006600" cy="1346197"/>
          </a:xfrm>
          <a:prstGeom prst="rect">
            <a:avLst/>
          </a:prstGeom>
        </p:spPr>
      </p:pic>
      <p:pic>
        <p:nvPicPr>
          <p:cNvPr id="11" name="图片 10">
            <a:extLst>
              <a:ext uri="{FF2B5EF4-FFF2-40B4-BE49-F238E27FC236}">
                <a16:creationId xmlns:a16="http://schemas.microsoft.com/office/drawing/2014/main" id="{20AF7D38-DFCE-414F-BAA3-BF54BA12ECC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18" y="4607052"/>
            <a:ext cx="2362523" cy="2251027"/>
          </a:xfrm>
          <a:prstGeom prst="rect">
            <a:avLst/>
          </a:prstGeom>
        </p:spPr>
      </p:pic>
      <p:pic>
        <p:nvPicPr>
          <p:cNvPr id="12" name="图片 11">
            <a:extLst>
              <a:ext uri="{FF2B5EF4-FFF2-40B4-BE49-F238E27FC236}">
                <a16:creationId xmlns:a16="http://schemas.microsoft.com/office/drawing/2014/main" id="{730EA230-28D6-43DC-A4CB-F3A42E496D45}"/>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0496502" y="4595072"/>
            <a:ext cx="1695559" cy="2262928"/>
          </a:xfrm>
          <a:prstGeom prst="rect">
            <a:avLst/>
          </a:prstGeom>
        </p:spPr>
      </p:pic>
      <p:pic>
        <p:nvPicPr>
          <p:cNvPr id="14" name="图片 13">
            <a:extLst>
              <a:ext uri="{FF2B5EF4-FFF2-40B4-BE49-F238E27FC236}">
                <a16:creationId xmlns:a16="http://schemas.microsoft.com/office/drawing/2014/main" id="{E9ECBDCF-9210-413D-A15B-53BD5610C38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6181" y="521108"/>
            <a:ext cx="1289713" cy="1100255"/>
          </a:xfrm>
          <a:prstGeom prst="rect">
            <a:avLst/>
          </a:prstGeom>
        </p:spPr>
      </p:pic>
      <p:sp>
        <p:nvSpPr>
          <p:cNvPr id="16" name="矩形: 圆角 15">
            <a:extLst>
              <a:ext uri="{FF2B5EF4-FFF2-40B4-BE49-F238E27FC236}">
                <a16:creationId xmlns:a16="http://schemas.microsoft.com/office/drawing/2014/main" id="{76C84C0D-9BEB-40E3-995A-56CD6EECDBAD}"/>
              </a:ext>
            </a:extLst>
          </p:cNvPr>
          <p:cNvSpPr/>
          <p:nvPr userDrawn="1"/>
        </p:nvSpPr>
        <p:spPr>
          <a:xfrm>
            <a:off x="1484471" y="1223982"/>
            <a:ext cx="8943340" cy="4684347"/>
          </a:xfrm>
          <a:prstGeom prst="roundRect">
            <a:avLst>
              <a:gd name="adj" fmla="val 2907"/>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83" tIns="45649" rIns="91283" bIns="45649" rtlCol="0" anchor="ctr"/>
          <a:lstStyle/>
          <a:p>
            <a:pPr algn="ctr"/>
            <a:endParaRPr lang="zh-CN" altLang="en-US">
              <a:solidFill>
                <a:prstClr val="white"/>
              </a:solidFill>
              <a:sym typeface="Arial" panose="020B0604020202020204"/>
            </a:endParaRPr>
          </a:p>
        </p:txBody>
      </p:sp>
      <p:pic>
        <p:nvPicPr>
          <p:cNvPr id="19" name="图片 18">
            <a:extLst>
              <a:ext uri="{FF2B5EF4-FFF2-40B4-BE49-F238E27FC236}">
                <a16:creationId xmlns:a16="http://schemas.microsoft.com/office/drawing/2014/main" id="{9B4B15BA-BEA8-4FE4-B97B-0822D416FB1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458582" y="148081"/>
            <a:ext cx="1726879" cy="1193800"/>
          </a:xfrm>
          <a:prstGeom prst="rect">
            <a:avLst/>
          </a:prstGeom>
        </p:spPr>
      </p:pic>
    </p:spTree>
    <p:extLst>
      <p:ext uri="{BB962C8B-B14F-4D97-AF65-F5344CB8AC3E}">
        <p14:creationId xmlns:p14="http://schemas.microsoft.com/office/powerpoint/2010/main" val="1626389751"/>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30"/>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6418" indent="0" algn="ctr">
              <a:buNone/>
              <a:defRPr>
                <a:solidFill>
                  <a:schemeClr val="tx1">
                    <a:tint val="75000"/>
                  </a:schemeClr>
                </a:solidFill>
              </a:defRPr>
            </a:lvl2pPr>
            <a:lvl3pPr marL="912853" indent="0" algn="ctr">
              <a:buNone/>
              <a:defRPr>
                <a:solidFill>
                  <a:schemeClr val="tx1">
                    <a:tint val="75000"/>
                  </a:schemeClr>
                </a:solidFill>
              </a:defRPr>
            </a:lvl3pPr>
            <a:lvl4pPr marL="1369271" indent="0" algn="ctr">
              <a:buNone/>
              <a:defRPr>
                <a:solidFill>
                  <a:schemeClr val="tx1">
                    <a:tint val="75000"/>
                  </a:schemeClr>
                </a:solidFill>
              </a:defRPr>
            </a:lvl4pPr>
            <a:lvl5pPr marL="1825703" indent="0" algn="ctr">
              <a:buNone/>
              <a:defRPr>
                <a:solidFill>
                  <a:schemeClr val="tx1">
                    <a:tint val="75000"/>
                  </a:schemeClr>
                </a:solidFill>
              </a:defRPr>
            </a:lvl5pPr>
            <a:lvl6pPr marL="2282123" indent="0" algn="ctr">
              <a:buNone/>
              <a:defRPr>
                <a:solidFill>
                  <a:schemeClr val="tx1">
                    <a:tint val="75000"/>
                  </a:schemeClr>
                </a:solidFill>
              </a:defRPr>
            </a:lvl6pPr>
            <a:lvl7pPr marL="2738542" indent="0" algn="ctr">
              <a:buNone/>
              <a:defRPr>
                <a:solidFill>
                  <a:schemeClr val="tx1">
                    <a:tint val="75000"/>
                  </a:schemeClr>
                </a:solidFill>
              </a:defRPr>
            </a:lvl7pPr>
            <a:lvl8pPr marL="3194960" indent="0" algn="ctr">
              <a:buNone/>
              <a:defRPr>
                <a:solidFill>
                  <a:schemeClr val="tx1">
                    <a:tint val="75000"/>
                  </a:schemeClr>
                </a:solidFill>
              </a:defRPr>
            </a:lvl8pPr>
            <a:lvl9pPr marL="3651387"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FDCB7"/>
                </a:solidFill>
              </a:rPr>
              <a:pPr/>
              <a:t>8/8/2024</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4855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FDCB7"/>
                </a:solidFill>
              </a:rPr>
              <a:pPr/>
              <a:t>8/8/2024</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07222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7" y="3852864"/>
            <a:ext cx="8180916" cy="1633538"/>
          </a:xfrm>
        </p:spPr>
        <p:txBody>
          <a:bodyPr anchor="b"/>
          <a:lstStyle>
            <a:lvl1pPr marL="0" indent="0">
              <a:buNone/>
              <a:defRPr sz="2000">
                <a:solidFill>
                  <a:schemeClr val="tx1">
                    <a:tint val="75000"/>
                  </a:schemeClr>
                </a:solidFill>
              </a:defRPr>
            </a:lvl1pPr>
            <a:lvl2pPr marL="456418" indent="0">
              <a:buNone/>
              <a:defRPr sz="1800">
                <a:solidFill>
                  <a:schemeClr val="tx1">
                    <a:tint val="75000"/>
                  </a:schemeClr>
                </a:solidFill>
              </a:defRPr>
            </a:lvl2pPr>
            <a:lvl3pPr marL="912853" indent="0">
              <a:buNone/>
              <a:defRPr sz="1600">
                <a:solidFill>
                  <a:schemeClr val="tx1">
                    <a:tint val="75000"/>
                  </a:schemeClr>
                </a:solidFill>
              </a:defRPr>
            </a:lvl3pPr>
            <a:lvl4pPr marL="1369271" indent="0">
              <a:buNone/>
              <a:defRPr sz="1400">
                <a:solidFill>
                  <a:schemeClr val="tx1">
                    <a:tint val="75000"/>
                  </a:schemeClr>
                </a:solidFill>
              </a:defRPr>
            </a:lvl4pPr>
            <a:lvl5pPr marL="1825703" indent="0">
              <a:buNone/>
              <a:defRPr sz="1400">
                <a:solidFill>
                  <a:schemeClr val="tx1">
                    <a:tint val="75000"/>
                  </a:schemeClr>
                </a:solidFill>
              </a:defRPr>
            </a:lvl5pPr>
            <a:lvl6pPr marL="2282123" indent="0">
              <a:buNone/>
              <a:defRPr sz="1400">
                <a:solidFill>
                  <a:schemeClr val="tx1">
                    <a:tint val="75000"/>
                  </a:schemeClr>
                </a:solidFill>
              </a:defRPr>
            </a:lvl6pPr>
            <a:lvl7pPr marL="2738542" indent="0">
              <a:buNone/>
              <a:defRPr sz="1400">
                <a:solidFill>
                  <a:schemeClr val="tx1">
                    <a:tint val="75000"/>
                  </a:schemeClr>
                </a:solidFill>
              </a:defRPr>
            </a:lvl7pPr>
            <a:lvl8pPr marL="3194960" indent="0">
              <a:buNone/>
              <a:defRPr sz="1400">
                <a:solidFill>
                  <a:schemeClr val="tx1">
                    <a:tint val="75000"/>
                  </a:schemeClr>
                </a:solidFill>
              </a:defRPr>
            </a:lvl8pPr>
            <a:lvl9pPr marL="365138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FDCB7"/>
                </a:solidFill>
              </a:rPr>
              <a:pPr/>
              <a:t>8/8/2024</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680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DFDCB7"/>
                </a:solidFill>
              </a:rPr>
              <a:pPr/>
              <a:t>8/8/2024</a:t>
            </a:fld>
            <a:endParaRPr lang="en-US">
              <a:solidFill>
                <a:srgbClr val="DFDCB7"/>
              </a:solidFill>
            </a:endParaRPr>
          </a:p>
        </p:txBody>
      </p:sp>
      <p:sp>
        <p:nvSpPr>
          <p:cNvPr id="6" name="Footer Placeholder 5"/>
          <p:cNvSpPr>
            <a:spLocks noGrp="1"/>
          </p:cNvSpPr>
          <p:nvPr>
            <p:ph type="ftr" sz="quarter" idx="11"/>
          </p:nvPr>
        </p:nvSpPr>
        <p:spPr/>
        <p:txBody>
          <a:bodyPr/>
          <a:lstStyle/>
          <a:p>
            <a:endParaRPr lang="en-US">
              <a:solidFill>
                <a:srgbClr val="DFDCB7"/>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8202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4876800" cy="639762"/>
          </a:xfrm>
        </p:spPr>
        <p:txBody>
          <a:bodyPr anchor="b">
            <a:noAutofit/>
          </a:bodyPr>
          <a:lstStyle>
            <a:lvl1pPr marL="0" indent="0" algn="ctr">
              <a:buNone/>
              <a:defRPr sz="2000" b="1">
                <a:solidFill>
                  <a:schemeClr val="tx2"/>
                </a:solidFill>
              </a:defRPr>
            </a:lvl1pPr>
            <a:lvl2pPr marL="456418" indent="0">
              <a:buNone/>
              <a:defRPr sz="2000" b="1"/>
            </a:lvl2pPr>
            <a:lvl3pPr marL="912853" indent="0">
              <a:buNone/>
              <a:defRPr sz="1800" b="1"/>
            </a:lvl3pPr>
            <a:lvl4pPr marL="1369271" indent="0">
              <a:buNone/>
              <a:defRPr sz="1600" b="1"/>
            </a:lvl4pPr>
            <a:lvl5pPr marL="1825703" indent="0">
              <a:buNone/>
              <a:defRPr sz="1600" b="1"/>
            </a:lvl5pPr>
            <a:lvl6pPr marL="2282123" indent="0">
              <a:buNone/>
              <a:defRPr sz="1600" b="1"/>
            </a:lvl6pPr>
            <a:lvl7pPr marL="2738542" indent="0">
              <a:buNone/>
              <a:defRPr sz="1600" b="1"/>
            </a:lvl7pPr>
            <a:lvl8pPr marL="3194960" indent="0">
              <a:buNone/>
              <a:defRPr sz="1600" b="1"/>
            </a:lvl8pPr>
            <a:lvl9pPr marL="365138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4"/>
            <a:ext cx="4876800" cy="639762"/>
          </a:xfrm>
        </p:spPr>
        <p:txBody>
          <a:bodyPr anchor="b">
            <a:noAutofit/>
          </a:bodyPr>
          <a:lstStyle>
            <a:lvl1pPr marL="0" indent="0" algn="ctr">
              <a:buNone/>
              <a:defRPr sz="2000" b="1">
                <a:solidFill>
                  <a:schemeClr val="tx2"/>
                </a:solidFill>
              </a:defRPr>
            </a:lvl1pPr>
            <a:lvl2pPr marL="456418" indent="0">
              <a:buNone/>
              <a:defRPr sz="2000" b="1"/>
            </a:lvl2pPr>
            <a:lvl3pPr marL="912853" indent="0">
              <a:buNone/>
              <a:defRPr sz="1800" b="1"/>
            </a:lvl3pPr>
            <a:lvl4pPr marL="1369271" indent="0">
              <a:buNone/>
              <a:defRPr sz="1600" b="1"/>
            </a:lvl4pPr>
            <a:lvl5pPr marL="1825703" indent="0">
              <a:buNone/>
              <a:defRPr sz="1600" b="1"/>
            </a:lvl5pPr>
            <a:lvl6pPr marL="2282123" indent="0">
              <a:buNone/>
              <a:defRPr sz="1600" b="1"/>
            </a:lvl6pPr>
            <a:lvl7pPr marL="2738542" indent="0">
              <a:buNone/>
              <a:defRPr sz="1600" b="1"/>
            </a:lvl7pPr>
            <a:lvl8pPr marL="3194960" indent="0">
              <a:buNone/>
              <a:defRPr sz="1600" b="1"/>
            </a:lvl8pPr>
            <a:lvl9pPr marL="365138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DFDCB7"/>
                </a:solidFill>
              </a:rPr>
              <a:pPr/>
              <a:t>8/8/2024</a:t>
            </a:fld>
            <a:endParaRPr lang="en-US">
              <a:solidFill>
                <a:srgbClr val="DFDCB7"/>
              </a:solidFill>
            </a:endParaRPr>
          </a:p>
        </p:txBody>
      </p:sp>
      <p:sp>
        <p:nvSpPr>
          <p:cNvPr id="8" name="Footer Placeholder 7"/>
          <p:cNvSpPr>
            <a:spLocks noGrp="1"/>
          </p:cNvSpPr>
          <p:nvPr>
            <p:ph type="ftr" sz="quarter" idx="11"/>
          </p:nvPr>
        </p:nvSpPr>
        <p:spPr/>
        <p:txBody>
          <a:bodyPr/>
          <a:lstStyle/>
          <a:p>
            <a:endParaRPr lang="en-US">
              <a:solidFill>
                <a:srgbClr val="DFDCB7"/>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56066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DFDCB7"/>
                </a:solidFill>
              </a:rPr>
              <a:pPr/>
              <a:t>8/8/2024</a:t>
            </a:fld>
            <a:endParaRPr lang="en-US">
              <a:solidFill>
                <a:srgbClr val="DFDCB7"/>
              </a:solidFill>
            </a:endParaRPr>
          </a:p>
        </p:txBody>
      </p:sp>
      <p:sp>
        <p:nvSpPr>
          <p:cNvPr id="4" name="Footer Placeholder 3"/>
          <p:cNvSpPr>
            <a:spLocks noGrp="1"/>
          </p:cNvSpPr>
          <p:nvPr>
            <p:ph type="ftr" sz="quarter" idx="11"/>
          </p:nvPr>
        </p:nvSpPr>
        <p:spPr/>
        <p:txBody>
          <a:bodyPr/>
          <a:lstStyle/>
          <a:p>
            <a:endParaRPr lang="en-US">
              <a:solidFill>
                <a:srgbClr val="DFDCB7"/>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2524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DFDCB7"/>
                </a:solidFill>
              </a:rPr>
              <a:pPr/>
              <a:t>8/8/2024</a:t>
            </a:fld>
            <a:endParaRPr lang="en-US">
              <a:solidFill>
                <a:srgbClr val="DFDCB7"/>
              </a:solidFill>
            </a:endParaRPr>
          </a:p>
        </p:txBody>
      </p:sp>
      <p:sp>
        <p:nvSpPr>
          <p:cNvPr id="3" name="Footer Placeholder 2"/>
          <p:cNvSpPr>
            <a:spLocks noGrp="1"/>
          </p:cNvSpPr>
          <p:nvPr>
            <p:ph type="ftr" sz="quarter" idx="11"/>
          </p:nvPr>
        </p:nvSpPr>
        <p:spPr/>
        <p:txBody>
          <a:bodyPr/>
          <a:lstStyle/>
          <a:p>
            <a:endParaRPr lang="en-US">
              <a:solidFill>
                <a:srgbClr val="DFDCB7"/>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3358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20" y="6096000"/>
            <a:ext cx="10363201" cy="609600"/>
          </a:xfrm>
        </p:spPr>
        <p:txBody>
          <a:bodyPr>
            <a:normAutofit/>
          </a:bodyPr>
          <a:lstStyle>
            <a:lvl1pPr marL="0" indent="0" algn="ctr">
              <a:buNone/>
              <a:defRPr sz="1600"/>
            </a:lvl1pPr>
            <a:lvl2pPr marL="456418" indent="0">
              <a:buNone/>
              <a:defRPr sz="1200"/>
            </a:lvl2pPr>
            <a:lvl3pPr marL="912853" indent="0">
              <a:buNone/>
              <a:defRPr sz="1000"/>
            </a:lvl3pPr>
            <a:lvl4pPr marL="1369271" indent="0">
              <a:buNone/>
              <a:defRPr sz="900"/>
            </a:lvl4pPr>
            <a:lvl5pPr marL="1825703" indent="0">
              <a:buNone/>
              <a:defRPr sz="900"/>
            </a:lvl5pPr>
            <a:lvl6pPr marL="2282123" indent="0">
              <a:buNone/>
              <a:defRPr sz="900"/>
            </a:lvl6pPr>
            <a:lvl7pPr marL="2738542" indent="0">
              <a:buNone/>
              <a:defRPr sz="900"/>
            </a:lvl7pPr>
            <a:lvl8pPr marL="3194960" indent="0">
              <a:buNone/>
              <a:defRPr sz="900"/>
            </a:lvl8pPr>
            <a:lvl9pPr marL="365138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DFDCB7"/>
                </a:solidFill>
              </a:rPr>
              <a:pPr/>
              <a:t>8/8/2024</a:t>
            </a:fld>
            <a:endParaRPr lang="en-US">
              <a:solidFill>
                <a:srgbClr val="DFDCB7"/>
              </a:solidFill>
            </a:endParaRPr>
          </a:p>
        </p:txBody>
      </p:sp>
      <p:sp>
        <p:nvSpPr>
          <p:cNvPr id="6" name="Footer Placeholder 5"/>
          <p:cNvSpPr>
            <a:spLocks noGrp="1"/>
          </p:cNvSpPr>
          <p:nvPr>
            <p:ph type="ftr" sz="quarter" idx="11"/>
          </p:nvPr>
        </p:nvSpPr>
        <p:spPr/>
        <p:txBody>
          <a:bodyPr/>
          <a:lstStyle/>
          <a:p>
            <a:endParaRPr lang="en-US">
              <a:solidFill>
                <a:srgbClr val="DFDCB7"/>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988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54" y="6138000"/>
            <a:ext cx="3095627" cy="720000"/>
          </a:xfrm>
          <a:prstGeom prst="rect">
            <a:avLst/>
          </a:prstGeom>
        </p:spPr>
        <p:txBody>
          <a:bodyPr/>
          <a:lstStyle/>
          <a:p>
            <a:fld id="{22F2A30D-1C09-413F-AAB1-38F366000715}" type="datetime2">
              <a:rPr lang="en-US" smtClean="0"/>
              <a:t>Thursday, August 8, 2024</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529422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6418" indent="0">
              <a:buNone/>
              <a:defRPr sz="2800"/>
            </a:lvl2pPr>
            <a:lvl3pPr marL="912853" indent="0">
              <a:buNone/>
              <a:defRPr sz="2400"/>
            </a:lvl3pPr>
            <a:lvl4pPr marL="1369271" indent="0">
              <a:buNone/>
              <a:defRPr sz="2000"/>
            </a:lvl4pPr>
            <a:lvl5pPr marL="1825703" indent="0">
              <a:buNone/>
              <a:defRPr sz="2000"/>
            </a:lvl5pPr>
            <a:lvl6pPr marL="2282123" indent="0">
              <a:buNone/>
              <a:defRPr sz="2000"/>
            </a:lvl6pPr>
            <a:lvl7pPr marL="2738542" indent="0">
              <a:buNone/>
              <a:defRPr sz="2000"/>
            </a:lvl7pPr>
            <a:lvl8pPr marL="3194960" indent="0">
              <a:buNone/>
              <a:defRPr sz="2000"/>
            </a:lvl8pPr>
            <a:lvl9pPr marL="365138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6418" indent="0">
              <a:buNone/>
              <a:defRPr sz="1200"/>
            </a:lvl2pPr>
            <a:lvl3pPr marL="912853" indent="0">
              <a:buNone/>
              <a:defRPr sz="1000"/>
            </a:lvl3pPr>
            <a:lvl4pPr marL="1369271" indent="0">
              <a:buNone/>
              <a:defRPr sz="900"/>
            </a:lvl4pPr>
            <a:lvl5pPr marL="1825703" indent="0">
              <a:buNone/>
              <a:defRPr sz="900"/>
            </a:lvl5pPr>
            <a:lvl6pPr marL="2282123" indent="0">
              <a:buNone/>
              <a:defRPr sz="900"/>
            </a:lvl6pPr>
            <a:lvl7pPr marL="2738542" indent="0">
              <a:buNone/>
              <a:defRPr sz="900"/>
            </a:lvl7pPr>
            <a:lvl8pPr marL="3194960" indent="0">
              <a:buNone/>
              <a:defRPr sz="900"/>
            </a:lvl8pPr>
            <a:lvl9pPr marL="3651387"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solidFill>
                  <a:srgbClr val="DFDCB7"/>
                </a:solidFill>
              </a:rPr>
              <a:pPr/>
              <a:t>8/8/2024</a:t>
            </a:fld>
            <a:endParaRPr lang="en-US">
              <a:solidFill>
                <a:srgbClr val="DFDCB7"/>
              </a:solidFill>
            </a:endParaRPr>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DFDCB7"/>
              </a:solidFill>
            </a:endParaRPr>
          </a:p>
        </p:txBody>
      </p:sp>
    </p:spTree>
    <p:extLst>
      <p:ext uri="{BB962C8B-B14F-4D97-AF65-F5344CB8AC3E}">
        <p14:creationId xmlns:p14="http://schemas.microsoft.com/office/powerpoint/2010/main" val="4276644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FDCB7"/>
                </a:solidFill>
              </a:rPr>
              <a:pPr/>
              <a:t>8/8/2024</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5549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8"/>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6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FDCB7"/>
                </a:solidFill>
              </a:rPr>
              <a:pPr/>
              <a:t>8/8/2024</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185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260" indent="0" algn="ctr">
              <a:buNone/>
              <a:defRPr>
                <a:solidFill>
                  <a:schemeClr val="tx1">
                    <a:tint val="75000"/>
                  </a:schemeClr>
                </a:solidFill>
              </a:defRPr>
            </a:lvl2pPr>
            <a:lvl3pPr marL="608502" indent="0" algn="ctr">
              <a:buNone/>
              <a:defRPr>
                <a:solidFill>
                  <a:schemeClr val="tx1">
                    <a:tint val="75000"/>
                  </a:schemeClr>
                </a:solidFill>
              </a:defRPr>
            </a:lvl3pPr>
            <a:lvl4pPr marL="912762" indent="0" algn="ctr">
              <a:buNone/>
              <a:defRPr>
                <a:solidFill>
                  <a:schemeClr val="tx1">
                    <a:tint val="75000"/>
                  </a:schemeClr>
                </a:solidFill>
              </a:defRPr>
            </a:lvl4pPr>
            <a:lvl5pPr marL="1217004" indent="0" algn="ctr">
              <a:buNone/>
              <a:defRPr>
                <a:solidFill>
                  <a:schemeClr val="tx1">
                    <a:tint val="75000"/>
                  </a:schemeClr>
                </a:solidFill>
              </a:defRPr>
            </a:lvl5pPr>
            <a:lvl6pPr marL="1521264" indent="0" algn="ctr">
              <a:buNone/>
              <a:defRPr>
                <a:solidFill>
                  <a:schemeClr val="tx1">
                    <a:tint val="75000"/>
                  </a:schemeClr>
                </a:solidFill>
              </a:defRPr>
            </a:lvl6pPr>
            <a:lvl7pPr marL="1825521" indent="0" algn="ctr">
              <a:buNone/>
              <a:defRPr>
                <a:solidFill>
                  <a:schemeClr val="tx1">
                    <a:tint val="75000"/>
                  </a:schemeClr>
                </a:solidFill>
              </a:defRPr>
            </a:lvl7pPr>
            <a:lvl8pPr marL="2129766" indent="0" algn="ctr">
              <a:buNone/>
              <a:defRPr>
                <a:solidFill>
                  <a:schemeClr val="tx1">
                    <a:tint val="75000"/>
                  </a:schemeClr>
                </a:solidFill>
              </a:defRPr>
            </a:lvl8pPr>
            <a:lvl9pPr marL="24340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557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1311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4260" indent="0">
              <a:buNone/>
              <a:defRPr sz="1200">
                <a:solidFill>
                  <a:schemeClr val="tx1">
                    <a:tint val="75000"/>
                  </a:schemeClr>
                </a:solidFill>
              </a:defRPr>
            </a:lvl2pPr>
            <a:lvl3pPr marL="608502" indent="0">
              <a:buNone/>
              <a:defRPr sz="1100">
                <a:solidFill>
                  <a:schemeClr val="tx1">
                    <a:tint val="75000"/>
                  </a:schemeClr>
                </a:solidFill>
              </a:defRPr>
            </a:lvl3pPr>
            <a:lvl4pPr marL="912762" indent="0">
              <a:buNone/>
              <a:defRPr sz="900">
                <a:solidFill>
                  <a:schemeClr val="tx1">
                    <a:tint val="75000"/>
                  </a:schemeClr>
                </a:solidFill>
              </a:defRPr>
            </a:lvl4pPr>
            <a:lvl5pPr marL="1217004" indent="0">
              <a:buNone/>
              <a:defRPr sz="900">
                <a:solidFill>
                  <a:schemeClr val="tx1">
                    <a:tint val="75000"/>
                  </a:schemeClr>
                </a:solidFill>
              </a:defRPr>
            </a:lvl5pPr>
            <a:lvl6pPr marL="1521264" indent="0">
              <a:buNone/>
              <a:defRPr sz="900">
                <a:solidFill>
                  <a:schemeClr val="tx1">
                    <a:tint val="75000"/>
                  </a:schemeClr>
                </a:solidFill>
              </a:defRPr>
            </a:lvl6pPr>
            <a:lvl7pPr marL="1825521" indent="0">
              <a:buNone/>
              <a:defRPr sz="900">
                <a:solidFill>
                  <a:schemeClr val="tx1">
                    <a:tint val="75000"/>
                  </a:schemeClr>
                </a:solidFill>
              </a:defRPr>
            </a:lvl7pPr>
            <a:lvl8pPr marL="2129766" indent="0">
              <a:buNone/>
              <a:defRPr sz="900">
                <a:solidFill>
                  <a:schemeClr val="tx1">
                    <a:tint val="75000"/>
                  </a:schemeClr>
                </a:solidFill>
              </a:defRPr>
            </a:lvl8pPr>
            <a:lvl9pPr marL="243401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714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2443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17" y="1023409"/>
            <a:ext cx="2693459" cy="426508"/>
          </a:xfrm>
        </p:spPr>
        <p:txBody>
          <a:bodyPr anchor="b"/>
          <a:lstStyle>
            <a:lvl1pPr marL="0" indent="0">
              <a:buNone/>
              <a:defRPr sz="1600" b="1"/>
            </a:lvl1pPr>
            <a:lvl2pPr marL="304260" indent="0">
              <a:buNone/>
              <a:defRPr sz="1300" b="1"/>
            </a:lvl2pPr>
            <a:lvl3pPr marL="608502" indent="0">
              <a:buNone/>
              <a:defRPr sz="1200" b="1"/>
            </a:lvl3pPr>
            <a:lvl4pPr marL="912762" indent="0">
              <a:buNone/>
              <a:defRPr sz="1100" b="1"/>
            </a:lvl4pPr>
            <a:lvl5pPr marL="1217004" indent="0">
              <a:buNone/>
              <a:defRPr sz="1100" b="1"/>
            </a:lvl5pPr>
            <a:lvl6pPr marL="1521264" indent="0">
              <a:buNone/>
              <a:defRPr sz="1100" b="1"/>
            </a:lvl6pPr>
            <a:lvl7pPr marL="1825521" indent="0">
              <a:buNone/>
              <a:defRPr sz="1100" b="1"/>
            </a:lvl7pPr>
            <a:lvl8pPr marL="2129766" indent="0">
              <a:buNone/>
              <a:defRPr sz="1100" b="1"/>
            </a:lvl8pPr>
            <a:lvl9pPr marL="243401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17"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260" indent="0">
              <a:buNone/>
              <a:defRPr sz="1300" b="1"/>
            </a:lvl2pPr>
            <a:lvl3pPr marL="608502" indent="0">
              <a:buNone/>
              <a:defRPr sz="1200" b="1"/>
            </a:lvl3pPr>
            <a:lvl4pPr marL="912762" indent="0">
              <a:buNone/>
              <a:defRPr sz="1100" b="1"/>
            </a:lvl4pPr>
            <a:lvl5pPr marL="1217004" indent="0">
              <a:buNone/>
              <a:defRPr sz="1100" b="1"/>
            </a:lvl5pPr>
            <a:lvl6pPr marL="1521264" indent="0">
              <a:buNone/>
              <a:defRPr sz="1100" b="1"/>
            </a:lvl6pPr>
            <a:lvl7pPr marL="1825521" indent="0">
              <a:buNone/>
              <a:defRPr sz="1100" b="1"/>
            </a:lvl7pPr>
            <a:lvl8pPr marL="2129766" indent="0">
              <a:buNone/>
              <a:defRPr sz="1100" b="1"/>
            </a:lvl8pPr>
            <a:lvl9pPr marL="243401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1289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8836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554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54" y="6138000"/>
            <a:ext cx="3095627" cy="720000"/>
          </a:xfrm>
          <a:prstGeom prst="rect">
            <a:avLst/>
          </a:prstGeom>
        </p:spPr>
        <p:txBody>
          <a:bodyPr/>
          <a:lstStyle/>
          <a:p>
            <a:fld id="{6DB82B9C-D65E-4F64-95C3-B10F3B00F0D9}" type="datetime2">
              <a:rPr lang="en-US" smtClean="0"/>
              <a:t>Thursday, August 8, 2024</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886194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5" y="182051"/>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51"/>
            <a:ext cx="2005542" cy="3127375"/>
          </a:xfrm>
        </p:spPr>
        <p:txBody>
          <a:bodyPr/>
          <a:lstStyle>
            <a:lvl1pPr marL="0" indent="0">
              <a:buNone/>
              <a:defRPr sz="900"/>
            </a:lvl1pPr>
            <a:lvl2pPr marL="304260" indent="0">
              <a:buNone/>
              <a:defRPr sz="800"/>
            </a:lvl2pPr>
            <a:lvl3pPr marL="608502" indent="0">
              <a:buNone/>
              <a:defRPr sz="700"/>
            </a:lvl3pPr>
            <a:lvl4pPr marL="912762" indent="0">
              <a:buNone/>
              <a:defRPr sz="600"/>
            </a:lvl4pPr>
            <a:lvl5pPr marL="1217004" indent="0">
              <a:buNone/>
              <a:defRPr sz="600"/>
            </a:lvl5pPr>
            <a:lvl6pPr marL="1521264" indent="0">
              <a:buNone/>
              <a:defRPr sz="600"/>
            </a:lvl6pPr>
            <a:lvl7pPr marL="1825521" indent="0">
              <a:buNone/>
              <a:defRPr sz="600"/>
            </a:lvl7pPr>
            <a:lvl8pPr marL="2129766" indent="0">
              <a:buNone/>
              <a:defRPr sz="600"/>
            </a:lvl8pPr>
            <a:lvl9pPr marL="243401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3381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7"/>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260" indent="0">
              <a:buNone/>
              <a:defRPr sz="1900"/>
            </a:lvl2pPr>
            <a:lvl3pPr marL="608502" indent="0">
              <a:buNone/>
              <a:defRPr sz="1600"/>
            </a:lvl3pPr>
            <a:lvl4pPr marL="912762" indent="0">
              <a:buNone/>
              <a:defRPr sz="1300"/>
            </a:lvl4pPr>
            <a:lvl5pPr marL="1217004" indent="0">
              <a:buNone/>
              <a:defRPr sz="1300"/>
            </a:lvl5pPr>
            <a:lvl6pPr marL="1521264" indent="0">
              <a:buNone/>
              <a:defRPr sz="1300"/>
            </a:lvl6pPr>
            <a:lvl7pPr marL="1825521" indent="0">
              <a:buNone/>
              <a:defRPr sz="1300"/>
            </a:lvl7pPr>
            <a:lvl8pPr marL="2129766" indent="0">
              <a:buNone/>
              <a:defRPr sz="1300"/>
            </a:lvl8pPr>
            <a:lvl9pPr marL="2434012" indent="0">
              <a:buNone/>
              <a:defRPr sz="1300"/>
            </a:lvl9pPr>
          </a:lstStyle>
          <a:p>
            <a:endParaRPr lang="en-US"/>
          </a:p>
        </p:txBody>
      </p:sp>
      <p:sp>
        <p:nvSpPr>
          <p:cNvPr id="4" name="Text Placeholder 3"/>
          <p:cNvSpPr>
            <a:spLocks noGrp="1"/>
          </p:cNvSpPr>
          <p:nvPr>
            <p:ph type="body" sz="half" idx="2"/>
          </p:nvPr>
        </p:nvSpPr>
        <p:spPr>
          <a:xfrm>
            <a:off x="1194859" y="3578242"/>
            <a:ext cx="3657600" cy="536575"/>
          </a:xfrm>
        </p:spPr>
        <p:txBody>
          <a:bodyPr/>
          <a:lstStyle>
            <a:lvl1pPr marL="0" indent="0">
              <a:buNone/>
              <a:defRPr sz="900"/>
            </a:lvl1pPr>
            <a:lvl2pPr marL="304260" indent="0">
              <a:buNone/>
              <a:defRPr sz="800"/>
            </a:lvl2pPr>
            <a:lvl3pPr marL="608502" indent="0">
              <a:buNone/>
              <a:defRPr sz="700"/>
            </a:lvl3pPr>
            <a:lvl4pPr marL="912762" indent="0">
              <a:buNone/>
              <a:defRPr sz="600"/>
            </a:lvl4pPr>
            <a:lvl5pPr marL="1217004" indent="0">
              <a:buNone/>
              <a:defRPr sz="600"/>
            </a:lvl5pPr>
            <a:lvl6pPr marL="1521264" indent="0">
              <a:buNone/>
              <a:defRPr sz="600"/>
            </a:lvl6pPr>
            <a:lvl7pPr marL="1825521" indent="0">
              <a:buNone/>
              <a:defRPr sz="600"/>
            </a:lvl7pPr>
            <a:lvl8pPr marL="2129766" indent="0">
              <a:buNone/>
              <a:defRPr sz="600"/>
            </a:lvl8pPr>
            <a:lvl9pPr marL="243401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1656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804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9"/>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9"/>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9220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290" indent="0" algn="ctr">
              <a:buNone/>
              <a:defRPr>
                <a:solidFill>
                  <a:schemeClr val="tx1">
                    <a:tint val="75000"/>
                  </a:schemeClr>
                </a:solidFill>
              </a:defRPr>
            </a:lvl2pPr>
            <a:lvl3pPr marL="608563" indent="0" algn="ctr">
              <a:buNone/>
              <a:defRPr>
                <a:solidFill>
                  <a:schemeClr val="tx1">
                    <a:tint val="75000"/>
                  </a:schemeClr>
                </a:solidFill>
              </a:defRPr>
            </a:lvl3pPr>
            <a:lvl4pPr marL="912853" indent="0" algn="ctr">
              <a:buNone/>
              <a:defRPr>
                <a:solidFill>
                  <a:schemeClr val="tx1">
                    <a:tint val="75000"/>
                  </a:schemeClr>
                </a:solidFill>
              </a:defRPr>
            </a:lvl4pPr>
            <a:lvl5pPr marL="1217126" indent="0" algn="ctr">
              <a:buNone/>
              <a:defRPr>
                <a:solidFill>
                  <a:schemeClr val="tx1">
                    <a:tint val="75000"/>
                  </a:schemeClr>
                </a:solidFill>
              </a:defRPr>
            </a:lvl5pPr>
            <a:lvl6pPr marL="1521416" indent="0" algn="ctr">
              <a:buNone/>
              <a:defRPr>
                <a:solidFill>
                  <a:schemeClr val="tx1">
                    <a:tint val="75000"/>
                  </a:schemeClr>
                </a:solidFill>
              </a:defRPr>
            </a:lvl6pPr>
            <a:lvl7pPr marL="1825703" indent="0" algn="ctr">
              <a:buNone/>
              <a:defRPr>
                <a:solidFill>
                  <a:schemeClr val="tx1">
                    <a:tint val="75000"/>
                  </a:schemeClr>
                </a:solidFill>
              </a:defRPr>
            </a:lvl7pPr>
            <a:lvl8pPr marL="2129979" indent="0" algn="ctr">
              <a:buNone/>
              <a:defRPr>
                <a:solidFill>
                  <a:schemeClr val="tx1">
                    <a:tint val="75000"/>
                  </a:schemeClr>
                </a:solidFill>
              </a:defRPr>
            </a:lvl8pPr>
            <a:lvl9pPr marL="2434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3729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8331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4290" indent="0">
              <a:buNone/>
              <a:defRPr sz="1200">
                <a:solidFill>
                  <a:schemeClr val="tx1">
                    <a:tint val="75000"/>
                  </a:schemeClr>
                </a:solidFill>
              </a:defRPr>
            </a:lvl2pPr>
            <a:lvl3pPr marL="608563" indent="0">
              <a:buNone/>
              <a:defRPr sz="1100">
                <a:solidFill>
                  <a:schemeClr val="tx1">
                    <a:tint val="75000"/>
                  </a:schemeClr>
                </a:solidFill>
              </a:defRPr>
            </a:lvl3pPr>
            <a:lvl4pPr marL="912853" indent="0">
              <a:buNone/>
              <a:defRPr sz="900">
                <a:solidFill>
                  <a:schemeClr val="tx1">
                    <a:tint val="75000"/>
                  </a:schemeClr>
                </a:solidFill>
              </a:defRPr>
            </a:lvl4pPr>
            <a:lvl5pPr marL="1217126" indent="0">
              <a:buNone/>
              <a:defRPr sz="900">
                <a:solidFill>
                  <a:schemeClr val="tx1">
                    <a:tint val="75000"/>
                  </a:schemeClr>
                </a:solidFill>
              </a:defRPr>
            </a:lvl5pPr>
            <a:lvl6pPr marL="1521416" indent="0">
              <a:buNone/>
              <a:defRPr sz="900">
                <a:solidFill>
                  <a:schemeClr val="tx1">
                    <a:tint val="75000"/>
                  </a:schemeClr>
                </a:solidFill>
              </a:defRPr>
            </a:lvl6pPr>
            <a:lvl7pPr marL="1825703" indent="0">
              <a:buNone/>
              <a:defRPr sz="900">
                <a:solidFill>
                  <a:schemeClr val="tx1">
                    <a:tint val="75000"/>
                  </a:schemeClr>
                </a:solidFill>
              </a:defRPr>
            </a:lvl7pPr>
            <a:lvl8pPr marL="2129979" indent="0">
              <a:buNone/>
              <a:defRPr sz="900">
                <a:solidFill>
                  <a:schemeClr val="tx1">
                    <a:tint val="75000"/>
                  </a:schemeClr>
                </a:solidFill>
              </a:defRPr>
            </a:lvl8pPr>
            <a:lvl9pPr marL="2434255"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372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5627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16" y="1023409"/>
            <a:ext cx="2693459" cy="426508"/>
          </a:xfrm>
        </p:spPr>
        <p:txBody>
          <a:bodyPr anchor="b"/>
          <a:lstStyle>
            <a:lvl1pPr marL="0" indent="0">
              <a:buNone/>
              <a:defRPr sz="1600" b="1"/>
            </a:lvl1pPr>
            <a:lvl2pPr marL="304290" indent="0">
              <a:buNone/>
              <a:defRPr sz="1300" b="1"/>
            </a:lvl2pPr>
            <a:lvl3pPr marL="608563" indent="0">
              <a:buNone/>
              <a:defRPr sz="1200" b="1"/>
            </a:lvl3pPr>
            <a:lvl4pPr marL="912853" indent="0">
              <a:buNone/>
              <a:defRPr sz="1100" b="1"/>
            </a:lvl4pPr>
            <a:lvl5pPr marL="1217126" indent="0">
              <a:buNone/>
              <a:defRPr sz="1100" b="1"/>
            </a:lvl5pPr>
            <a:lvl6pPr marL="1521416" indent="0">
              <a:buNone/>
              <a:defRPr sz="1100" b="1"/>
            </a:lvl6pPr>
            <a:lvl7pPr marL="1825703" indent="0">
              <a:buNone/>
              <a:defRPr sz="1100" b="1"/>
            </a:lvl7pPr>
            <a:lvl8pPr marL="2129979" indent="0">
              <a:buNone/>
              <a:defRPr sz="1100" b="1"/>
            </a:lvl8pPr>
            <a:lvl9pPr marL="2434255"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16"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290" indent="0">
              <a:buNone/>
              <a:defRPr sz="1300" b="1"/>
            </a:lvl2pPr>
            <a:lvl3pPr marL="608563" indent="0">
              <a:buNone/>
              <a:defRPr sz="1200" b="1"/>
            </a:lvl3pPr>
            <a:lvl4pPr marL="912853" indent="0">
              <a:buNone/>
              <a:defRPr sz="1100" b="1"/>
            </a:lvl4pPr>
            <a:lvl5pPr marL="1217126" indent="0">
              <a:buNone/>
              <a:defRPr sz="1100" b="1"/>
            </a:lvl5pPr>
            <a:lvl6pPr marL="1521416" indent="0">
              <a:buNone/>
              <a:defRPr sz="1100" b="1"/>
            </a:lvl6pPr>
            <a:lvl7pPr marL="1825703" indent="0">
              <a:buNone/>
              <a:defRPr sz="1100" b="1"/>
            </a:lvl7pPr>
            <a:lvl8pPr marL="2129979" indent="0">
              <a:buNone/>
              <a:defRPr sz="1100" b="1"/>
            </a:lvl8pPr>
            <a:lvl9pPr marL="243425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740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954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62"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204" y="584744"/>
            <a:ext cx="6911975" cy="5184313"/>
          </a:xfrm>
        </p:spPr>
        <p:txBody>
          <a:bodyPr/>
          <a:lstStyle>
            <a:lvl1pPr marL="0" indent="0">
              <a:lnSpc>
                <a:spcPct val="100000"/>
              </a:lnSpc>
              <a:buNone/>
              <a:defRPr sz="4800"/>
            </a:lvl1pPr>
            <a:lvl2pPr marL="912807" indent="-456396">
              <a:buFont typeface="Arial" panose="020B0604020202020204" pitchFamily="34" charset="0"/>
              <a:buChar char="•"/>
              <a:defRPr sz="2000"/>
            </a:lvl2pPr>
            <a:lvl3pPr marL="1255096" indent="-342304">
              <a:buFont typeface="Arial" panose="020B0604020202020204" pitchFamily="34" charset="0"/>
              <a:buChar char="•"/>
              <a:defRPr sz="2000"/>
            </a:lvl3pPr>
            <a:lvl4pPr marL="1711507" indent="-342304">
              <a:buFont typeface="Arial" panose="020B0604020202020204" pitchFamily="34" charset="0"/>
              <a:buChar char="•"/>
              <a:defRPr sz="2000"/>
            </a:lvl4pPr>
            <a:lvl5pPr marL="2167903" indent="-342304">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62" y="2541605"/>
            <a:ext cx="3107463" cy="3231837"/>
          </a:xfrm>
        </p:spPr>
        <p:txBody>
          <a:bodyPr>
            <a:normAutofit/>
          </a:bodyPr>
          <a:lstStyle>
            <a:lvl1pPr marL="0" indent="0">
              <a:buNone/>
              <a:defRPr sz="2000"/>
            </a:lvl1pPr>
            <a:lvl2pPr marL="456396" indent="0">
              <a:buNone/>
              <a:defRPr sz="1500"/>
            </a:lvl2pPr>
            <a:lvl3pPr marL="912807" indent="0">
              <a:buNone/>
              <a:defRPr sz="1200"/>
            </a:lvl3pPr>
            <a:lvl4pPr marL="1369203" indent="0">
              <a:buNone/>
              <a:defRPr sz="1100"/>
            </a:lvl4pPr>
            <a:lvl5pPr marL="1825611" indent="0">
              <a:buNone/>
              <a:defRPr sz="1100"/>
            </a:lvl5pPr>
            <a:lvl6pPr marL="2282009" indent="0">
              <a:buNone/>
              <a:defRPr sz="1100"/>
            </a:lvl6pPr>
            <a:lvl7pPr marL="2738404" indent="0">
              <a:buNone/>
              <a:defRPr sz="1100"/>
            </a:lvl7pPr>
            <a:lvl8pPr marL="3194800" indent="0">
              <a:buNone/>
              <a:defRPr sz="1100"/>
            </a:lvl8pPr>
            <a:lvl9pPr marL="3651206" indent="0">
              <a:buNone/>
              <a:defRPr sz="1100"/>
            </a:lvl9pPr>
          </a:lstStyle>
          <a:p>
            <a:pPr lvl="0"/>
            <a:r>
              <a:rPr lang="en-US"/>
              <a:t>Click to edit Master text styles</a:t>
            </a:r>
          </a:p>
        </p:txBody>
      </p:sp>
      <p:sp>
        <p:nvSpPr>
          <p:cNvPr id="5" name="Date Placeholder 4"/>
          <p:cNvSpPr>
            <a:spLocks noGrp="1"/>
          </p:cNvSpPr>
          <p:nvPr>
            <p:ph type="dt" sz="half" idx="10"/>
          </p:nvPr>
        </p:nvSpPr>
        <p:spPr>
          <a:xfrm>
            <a:off x="731854" y="6138000"/>
            <a:ext cx="3095627" cy="720000"/>
          </a:xfrm>
          <a:prstGeom prst="rect">
            <a:avLst/>
          </a:prstGeom>
        </p:spPr>
        <p:txBody>
          <a:bodyPr/>
          <a:lstStyle/>
          <a:p>
            <a:fld id="{B7F5FDCC-6AAC-4A08-B9E0-3793AB5E64C3}" type="datetime2">
              <a:rPr lang="en-US" smtClean="0"/>
              <a:t>Thursday, August 8,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2277305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4411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5" y="182050"/>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50"/>
            <a:ext cx="2005542" cy="3127375"/>
          </a:xfrm>
        </p:spPr>
        <p:txBody>
          <a:bodyPr/>
          <a:lstStyle>
            <a:lvl1pPr marL="0" indent="0">
              <a:buNone/>
              <a:defRPr sz="900"/>
            </a:lvl1pPr>
            <a:lvl2pPr marL="304290" indent="0">
              <a:buNone/>
              <a:defRPr sz="800"/>
            </a:lvl2pPr>
            <a:lvl3pPr marL="608563" indent="0">
              <a:buNone/>
              <a:defRPr sz="700"/>
            </a:lvl3pPr>
            <a:lvl4pPr marL="912853" indent="0">
              <a:buNone/>
              <a:defRPr sz="600"/>
            </a:lvl4pPr>
            <a:lvl5pPr marL="1217126" indent="0">
              <a:buNone/>
              <a:defRPr sz="600"/>
            </a:lvl5pPr>
            <a:lvl6pPr marL="1521416" indent="0">
              <a:buNone/>
              <a:defRPr sz="600"/>
            </a:lvl6pPr>
            <a:lvl7pPr marL="1825703" indent="0">
              <a:buNone/>
              <a:defRPr sz="600"/>
            </a:lvl7pPr>
            <a:lvl8pPr marL="2129979" indent="0">
              <a:buNone/>
              <a:defRPr sz="600"/>
            </a:lvl8pPr>
            <a:lvl9pPr marL="243425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750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6"/>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290" indent="0">
              <a:buNone/>
              <a:defRPr sz="1900"/>
            </a:lvl2pPr>
            <a:lvl3pPr marL="608563" indent="0">
              <a:buNone/>
              <a:defRPr sz="1600"/>
            </a:lvl3pPr>
            <a:lvl4pPr marL="912853" indent="0">
              <a:buNone/>
              <a:defRPr sz="1300"/>
            </a:lvl4pPr>
            <a:lvl5pPr marL="1217126" indent="0">
              <a:buNone/>
              <a:defRPr sz="1300"/>
            </a:lvl5pPr>
            <a:lvl6pPr marL="1521416" indent="0">
              <a:buNone/>
              <a:defRPr sz="1300"/>
            </a:lvl6pPr>
            <a:lvl7pPr marL="1825703" indent="0">
              <a:buNone/>
              <a:defRPr sz="1300"/>
            </a:lvl7pPr>
            <a:lvl8pPr marL="2129979" indent="0">
              <a:buNone/>
              <a:defRPr sz="1300"/>
            </a:lvl8pPr>
            <a:lvl9pPr marL="2434255" indent="0">
              <a:buNone/>
              <a:defRPr sz="1300"/>
            </a:lvl9pPr>
          </a:lstStyle>
          <a:p>
            <a:endParaRPr lang="en-US"/>
          </a:p>
        </p:txBody>
      </p:sp>
      <p:sp>
        <p:nvSpPr>
          <p:cNvPr id="4" name="Text Placeholder 3"/>
          <p:cNvSpPr>
            <a:spLocks noGrp="1"/>
          </p:cNvSpPr>
          <p:nvPr>
            <p:ph type="body" sz="half" idx="2"/>
          </p:nvPr>
        </p:nvSpPr>
        <p:spPr>
          <a:xfrm>
            <a:off x="1194859" y="3578241"/>
            <a:ext cx="3657600" cy="536575"/>
          </a:xfrm>
        </p:spPr>
        <p:txBody>
          <a:bodyPr/>
          <a:lstStyle>
            <a:lvl1pPr marL="0" indent="0">
              <a:buNone/>
              <a:defRPr sz="900"/>
            </a:lvl1pPr>
            <a:lvl2pPr marL="304290" indent="0">
              <a:buNone/>
              <a:defRPr sz="800"/>
            </a:lvl2pPr>
            <a:lvl3pPr marL="608563" indent="0">
              <a:buNone/>
              <a:defRPr sz="700"/>
            </a:lvl3pPr>
            <a:lvl4pPr marL="912853" indent="0">
              <a:buNone/>
              <a:defRPr sz="600"/>
            </a:lvl4pPr>
            <a:lvl5pPr marL="1217126" indent="0">
              <a:buNone/>
              <a:defRPr sz="600"/>
            </a:lvl5pPr>
            <a:lvl6pPr marL="1521416" indent="0">
              <a:buNone/>
              <a:defRPr sz="600"/>
            </a:lvl6pPr>
            <a:lvl7pPr marL="1825703" indent="0">
              <a:buNone/>
              <a:defRPr sz="600"/>
            </a:lvl7pPr>
            <a:lvl8pPr marL="2129979" indent="0">
              <a:buNone/>
              <a:defRPr sz="600"/>
            </a:lvl8pPr>
            <a:lvl9pPr marL="243425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895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0663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8"/>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8"/>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1280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380" indent="0" algn="ctr">
              <a:buNone/>
              <a:defRPr>
                <a:solidFill>
                  <a:schemeClr val="tx1">
                    <a:tint val="75000"/>
                  </a:schemeClr>
                </a:solidFill>
              </a:defRPr>
            </a:lvl2pPr>
            <a:lvl3pPr marL="608746" indent="0" algn="ctr">
              <a:buNone/>
              <a:defRPr>
                <a:solidFill>
                  <a:schemeClr val="tx1">
                    <a:tint val="75000"/>
                  </a:schemeClr>
                </a:solidFill>
              </a:defRPr>
            </a:lvl3pPr>
            <a:lvl4pPr marL="913126" indent="0" algn="ctr">
              <a:buNone/>
              <a:defRPr>
                <a:solidFill>
                  <a:schemeClr val="tx1">
                    <a:tint val="75000"/>
                  </a:schemeClr>
                </a:solidFill>
              </a:defRPr>
            </a:lvl4pPr>
            <a:lvl5pPr marL="1217492" indent="0" algn="ctr">
              <a:buNone/>
              <a:defRPr>
                <a:solidFill>
                  <a:schemeClr val="tx1">
                    <a:tint val="75000"/>
                  </a:schemeClr>
                </a:solidFill>
              </a:defRPr>
            </a:lvl5pPr>
            <a:lvl6pPr marL="1521872" indent="0" algn="ctr">
              <a:buNone/>
              <a:defRPr>
                <a:solidFill>
                  <a:schemeClr val="tx1">
                    <a:tint val="75000"/>
                  </a:schemeClr>
                </a:solidFill>
              </a:defRPr>
            </a:lvl6pPr>
            <a:lvl7pPr marL="1826249" indent="0" algn="ctr">
              <a:buNone/>
              <a:defRPr>
                <a:solidFill>
                  <a:schemeClr val="tx1">
                    <a:tint val="75000"/>
                  </a:schemeClr>
                </a:solidFill>
              </a:defRPr>
            </a:lvl7pPr>
            <a:lvl8pPr marL="2130618" indent="0" algn="ctr">
              <a:buNone/>
              <a:defRPr>
                <a:solidFill>
                  <a:schemeClr val="tx1">
                    <a:tint val="75000"/>
                  </a:schemeClr>
                </a:solidFill>
              </a:defRPr>
            </a:lvl8pPr>
            <a:lvl9pPr marL="243498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7345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2328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4380" indent="0">
              <a:buNone/>
              <a:defRPr sz="1200">
                <a:solidFill>
                  <a:schemeClr val="tx1">
                    <a:tint val="75000"/>
                  </a:schemeClr>
                </a:solidFill>
              </a:defRPr>
            </a:lvl2pPr>
            <a:lvl3pPr marL="608746" indent="0">
              <a:buNone/>
              <a:defRPr sz="1100">
                <a:solidFill>
                  <a:schemeClr val="tx1">
                    <a:tint val="75000"/>
                  </a:schemeClr>
                </a:solidFill>
              </a:defRPr>
            </a:lvl3pPr>
            <a:lvl4pPr marL="913126" indent="0">
              <a:buNone/>
              <a:defRPr sz="900">
                <a:solidFill>
                  <a:schemeClr val="tx1">
                    <a:tint val="75000"/>
                  </a:schemeClr>
                </a:solidFill>
              </a:defRPr>
            </a:lvl4pPr>
            <a:lvl5pPr marL="1217492" indent="0">
              <a:buNone/>
              <a:defRPr sz="900">
                <a:solidFill>
                  <a:schemeClr val="tx1">
                    <a:tint val="75000"/>
                  </a:schemeClr>
                </a:solidFill>
              </a:defRPr>
            </a:lvl5pPr>
            <a:lvl6pPr marL="1521872" indent="0">
              <a:buNone/>
              <a:defRPr sz="900">
                <a:solidFill>
                  <a:schemeClr val="tx1">
                    <a:tint val="75000"/>
                  </a:schemeClr>
                </a:solidFill>
              </a:defRPr>
            </a:lvl6pPr>
            <a:lvl7pPr marL="1826249" indent="0">
              <a:buNone/>
              <a:defRPr sz="900">
                <a:solidFill>
                  <a:schemeClr val="tx1">
                    <a:tint val="75000"/>
                  </a:schemeClr>
                </a:solidFill>
              </a:defRPr>
            </a:lvl7pPr>
            <a:lvl8pPr marL="2130618" indent="0">
              <a:buNone/>
              <a:defRPr sz="900">
                <a:solidFill>
                  <a:schemeClr val="tx1">
                    <a:tint val="75000"/>
                  </a:schemeClr>
                </a:solidFill>
              </a:defRPr>
            </a:lvl8pPr>
            <a:lvl9pPr marL="2434984"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3301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300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13" y="1023409"/>
            <a:ext cx="2693459" cy="426508"/>
          </a:xfrm>
        </p:spPr>
        <p:txBody>
          <a:bodyPr anchor="b"/>
          <a:lstStyle>
            <a:lvl1pPr marL="0" indent="0">
              <a:buNone/>
              <a:defRPr sz="1600" b="1"/>
            </a:lvl1pPr>
            <a:lvl2pPr marL="304380" indent="0">
              <a:buNone/>
              <a:defRPr sz="1300" b="1"/>
            </a:lvl2pPr>
            <a:lvl3pPr marL="608746" indent="0">
              <a:buNone/>
              <a:defRPr sz="1200" b="1"/>
            </a:lvl3pPr>
            <a:lvl4pPr marL="913126" indent="0">
              <a:buNone/>
              <a:defRPr sz="1100" b="1"/>
            </a:lvl4pPr>
            <a:lvl5pPr marL="1217492" indent="0">
              <a:buNone/>
              <a:defRPr sz="1100" b="1"/>
            </a:lvl5pPr>
            <a:lvl6pPr marL="1521872" indent="0">
              <a:buNone/>
              <a:defRPr sz="1100" b="1"/>
            </a:lvl6pPr>
            <a:lvl7pPr marL="1826249" indent="0">
              <a:buNone/>
              <a:defRPr sz="1100" b="1"/>
            </a:lvl7pPr>
            <a:lvl8pPr marL="2130618" indent="0">
              <a:buNone/>
              <a:defRPr sz="1100" b="1"/>
            </a:lvl8pPr>
            <a:lvl9pPr marL="2434984"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13"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380" indent="0">
              <a:buNone/>
              <a:defRPr sz="1300" b="1"/>
            </a:lvl2pPr>
            <a:lvl3pPr marL="608746" indent="0">
              <a:buNone/>
              <a:defRPr sz="1200" b="1"/>
            </a:lvl3pPr>
            <a:lvl4pPr marL="913126" indent="0">
              <a:buNone/>
              <a:defRPr sz="1100" b="1"/>
            </a:lvl4pPr>
            <a:lvl5pPr marL="1217492" indent="0">
              <a:buNone/>
              <a:defRPr sz="1100" b="1"/>
            </a:lvl5pPr>
            <a:lvl6pPr marL="1521872" indent="0">
              <a:buNone/>
              <a:defRPr sz="1100" b="1"/>
            </a:lvl6pPr>
            <a:lvl7pPr marL="1826249" indent="0">
              <a:buNone/>
              <a:defRPr sz="1100" b="1"/>
            </a:lvl7pPr>
            <a:lvl8pPr marL="2130618" indent="0">
              <a:buNone/>
              <a:defRPr sz="1100" b="1"/>
            </a:lvl8pPr>
            <a:lvl9pPr marL="243498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32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18" y="619200"/>
            <a:ext cx="3095627"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91" y="728664"/>
            <a:ext cx="6923812" cy="5040312"/>
          </a:xfrm>
        </p:spPr>
        <p:txBody>
          <a:bodyPr anchor="t"/>
          <a:lstStyle>
            <a:lvl1pPr marL="0" indent="0">
              <a:buNone/>
              <a:defRPr sz="3200"/>
            </a:lvl1pPr>
            <a:lvl2pPr marL="456396" indent="0">
              <a:buNone/>
              <a:defRPr sz="2800"/>
            </a:lvl2pPr>
            <a:lvl3pPr marL="912807" indent="0">
              <a:buNone/>
              <a:defRPr sz="2400"/>
            </a:lvl3pPr>
            <a:lvl4pPr marL="1369203" indent="0">
              <a:buNone/>
              <a:defRPr sz="2000"/>
            </a:lvl4pPr>
            <a:lvl5pPr marL="1825611" indent="0">
              <a:buNone/>
              <a:defRPr sz="2000"/>
            </a:lvl5pPr>
            <a:lvl6pPr marL="2282009" indent="0">
              <a:buNone/>
              <a:defRPr sz="2000"/>
            </a:lvl6pPr>
            <a:lvl7pPr marL="2738404" indent="0">
              <a:buNone/>
              <a:defRPr sz="2000"/>
            </a:lvl7pPr>
            <a:lvl8pPr marL="3194800" indent="0">
              <a:buNone/>
              <a:defRPr sz="2000"/>
            </a:lvl8pPr>
            <a:lvl9pPr marL="365120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61" y="2541600"/>
            <a:ext cx="3095625" cy="3232800"/>
          </a:xfrm>
        </p:spPr>
        <p:txBody>
          <a:bodyPr>
            <a:normAutofit/>
          </a:bodyPr>
          <a:lstStyle>
            <a:lvl1pPr marL="0" indent="0">
              <a:buNone/>
              <a:defRPr sz="2000"/>
            </a:lvl1pPr>
            <a:lvl2pPr marL="456396" indent="0">
              <a:buNone/>
              <a:defRPr sz="1500"/>
            </a:lvl2pPr>
            <a:lvl3pPr marL="912807" indent="0">
              <a:buNone/>
              <a:defRPr sz="1200"/>
            </a:lvl3pPr>
            <a:lvl4pPr marL="1369203" indent="0">
              <a:buNone/>
              <a:defRPr sz="1100"/>
            </a:lvl4pPr>
            <a:lvl5pPr marL="1825611" indent="0">
              <a:buNone/>
              <a:defRPr sz="1100"/>
            </a:lvl5pPr>
            <a:lvl6pPr marL="2282009" indent="0">
              <a:buNone/>
              <a:defRPr sz="1100"/>
            </a:lvl6pPr>
            <a:lvl7pPr marL="2738404" indent="0">
              <a:buNone/>
              <a:defRPr sz="1100"/>
            </a:lvl7pPr>
            <a:lvl8pPr marL="3194800" indent="0">
              <a:buNone/>
              <a:defRPr sz="1100"/>
            </a:lvl8pPr>
            <a:lvl9pPr marL="3651206" indent="0">
              <a:buNone/>
              <a:defRPr sz="1100"/>
            </a:lvl9pPr>
          </a:lstStyle>
          <a:p>
            <a:pPr lvl="0"/>
            <a:r>
              <a:rPr lang="en-US"/>
              <a:t>Click to edit Master text styles</a:t>
            </a:r>
          </a:p>
        </p:txBody>
      </p:sp>
      <p:sp>
        <p:nvSpPr>
          <p:cNvPr id="5" name="Date Placeholder 4"/>
          <p:cNvSpPr>
            <a:spLocks noGrp="1"/>
          </p:cNvSpPr>
          <p:nvPr>
            <p:ph type="dt" sz="half" idx="10"/>
          </p:nvPr>
        </p:nvSpPr>
        <p:spPr>
          <a:xfrm>
            <a:off x="731854" y="6138000"/>
            <a:ext cx="3095627" cy="720000"/>
          </a:xfrm>
          <a:prstGeom prst="rect">
            <a:avLst/>
          </a:prstGeom>
        </p:spPr>
        <p:txBody>
          <a:bodyPr/>
          <a:lstStyle/>
          <a:p>
            <a:fld id="{349FE94D-439C-40F1-900E-BC07940E3988}" type="datetime2">
              <a:rPr lang="en-US" smtClean="0"/>
              <a:t>Thursday, August 8,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193969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7883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9811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5" y="18204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47"/>
            <a:ext cx="2005542" cy="3127375"/>
          </a:xfrm>
        </p:spPr>
        <p:txBody>
          <a:bodyPr/>
          <a:lstStyle>
            <a:lvl1pPr marL="0" indent="0">
              <a:buNone/>
              <a:defRPr sz="900"/>
            </a:lvl1pPr>
            <a:lvl2pPr marL="304380" indent="0">
              <a:buNone/>
              <a:defRPr sz="800"/>
            </a:lvl2pPr>
            <a:lvl3pPr marL="608746" indent="0">
              <a:buNone/>
              <a:defRPr sz="700"/>
            </a:lvl3pPr>
            <a:lvl4pPr marL="913126" indent="0">
              <a:buNone/>
              <a:defRPr sz="600"/>
            </a:lvl4pPr>
            <a:lvl5pPr marL="1217492" indent="0">
              <a:buNone/>
              <a:defRPr sz="600"/>
            </a:lvl5pPr>
            <a:lvl6pPr marL="1521872" indent="0">
              <a:buNone/>
              <a:defRPr sz="600"/>
            </a:lvl6pPr>
            <a:lvl7pPr marL="1826249" indent="0">
              <a:buNone/>
              <a:defRPr sz="600"/>
            </a:lvl7pPr>
            <a:lvl8pPr marL="2130618" indent="0">
              <a:buNone/>
              <a:defRPr sz="600"/>
            </a:lvl8pPr>
            <a:lvl9pPr marL="243498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8633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3"/>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380" indent="0">
              <a:buNone/>
              <a:defRPr sz="1900"/>
            </a:lvl2pPr>
            <a:lvl3pPr marL="608746" indent="0">
              <a:buNone/>
              <a:defRPr sz="1600"/>
            </a:lvl3pPr>
            <a:lvl4pPr marL="913126" indent="0">
              <a:buNone/>
              <a:defRPr sz="1300"/>
            </a:lvl4pPr>
            <a:lvl5pPr marL="1217492" indent="0">
              <a:buNone/>
              <a:defRPr sz="1300"/>
            </a:lvl5pPr>
            <a:lvl6pPr marL="1521872" indent="0">
              <a:buNone/>
              <a:defRPr sz="1300"/>
            </a:lvl6pPr>
            <a:lvl7pPr marL="1826249" indent="0">
              <a:buNone/>
              <a:defRPr sz="1300"/>
            </a:lvl7pPr>
            <a:lvl8pPr marL="2130618" indent="0">
              <a:buNone/>
              <a:defRPr sz="1300"/>
            </a:lvl8pPr>
            <a:lvl9pPr marL="2434984" indent="0">
              <a:buNone/>
              <a:defRPr sz="1300"/>
            </a:lvl9pPr>
          </a:lstStyle>
          <a:p>
            <a:endParaRPr lang="en-US"/>
          </a:p>
        </p:txBody>
      </p:sp>
      <p:sp>
        <p:nvSpPr>
          <p:cNvPr id="4" name="Text Placeholder 3"/>
          <p:cNvSpPr>
            <a:spLocks noGrp="1"/>
          </p:cNvSpPr>
          <p:nvPr>
            <p:ph type="body" sz="half" idx="2"/>
          </p:nvPr>
        </p:nvSpPr>
        <p:spPr>
          <a:xfrm>
            <a:off x="1194859" y="3578238"/>
            <a:ext cx="3657600" cy="536575"/>
          </a:xfrm>
        </p:spPr>
        <p:txBody>
          <a:bodyPr/>
          <a:lstStyle>
            <a:lvl1pPr marL="0" indent="0">
              <a:buNone/>
              <a:defRPr sz="900"/>
            </a:lvl1pPr>
            <a:lvl2pPr marL="304380" indent="0">
              <a:buNone/>
              <a:defRPr sz="800"/>
            </a:lvl2pPr>
            <a:lvl3pPr marL="608746" indent="0">
              <a:buNone/>
              <a:defRPr sz="700"/>
            </a:lvl3pPr>
            <a:lvl4pPr marL="913126" indent="0">
              <a:buNone/>
              <a:defRPr sz="600"/>
            </a:lvl4pPr>
            <a:lvl5pPr marL="1217492" indent="0">
              <a:buNone/>
              <a:defRPr sz="600"/>
            </a:lvl5pPr>
            <a:lvl6pPr marL="1521872" indent="0">
              <a:buNone/>
              <a:defRPr sz="600"/>
            </a:lvl6pPr>
            <a:lvl7pPr marL="1826249" indent="0">
              <a:buNone/>
              <a:defRPr sz="600"/>
            </a:lvl7pPr>
            <a:lvl8pPr marL="2130618" indent="0">
              <a:buNone/>
              <a:defRPr sz="600"/>
            </a:lvl8pPr>
            <a:lvl9pPr marL="243498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4096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4096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5"/>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5"/>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8757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470" indent="0" algn="ctr">
              <a:buNone/>
              <a:defRPr>
                <a:solidFill>
                  <a:schemeClr val="tx1">
                    <a:tint val="75000"/>
                  </a:schemeClr>
                </a:solidFill>
              </a:defRPr>
            </a:lvl2pPr>
            <a:lvl3pPr marL="608929" indent="0" algn="ctr">
              <a:buNone/>
              <a:defRPr>
                <a:solidFill>
                  <a:schemeClr val="tx1">
                    <a:tint val="75000"/>
                  </a:schemeClr>
                </a:solidFill>
              </a:defRPr>
            </a:lvl3pPr>
            <a:lvl4pPr marL="913399" indent="0" algn="ctr">
              <a:buNone/>
              <a:defRPr>
                <a:solidFill>
                  <a:schemeClr val="tx1">
                    <a:tint val="75000"/>
                  </a:schemeClr>
                </a:solidFill>
              </a:defRPr>
            </a:lvl4pPr>
            <a:lvl5pPr marL="1217858" indent="0" algn="ctr">
              <a:buNone/>
              <a:defRPr>
                <a:solidFill>
                  <a:schemeClr val="tx1">
                    <a:tint val="75000"/>
                  </a:schemeClr>
                </a:solidFill>
              </a:defRPr>
            </a:lvl5pPr>
            <a:lvl6pPr marL="1522328" indent="0" algn="ctr">
              <a:buNone/>
              <a:defRPr>
                <a:solidFill>
                  <a:schemeClr val="tx1">
                    <a:tint val="75000"/>
                  </a:schemeClr>
                </a:solidFill>
              </a:defRPr>
            </a:lvl6pPr>
            <a:lvl7pPr marL="1826795" indent="0" algn="ctr">
              <a:buNone/>
              <a:defRPr>
                <a:solidFill>
                  <a:schemeClr val="tx1">
                    <a:tint val="75000"/>
                  </a:schemeClr>
                </a:solidFill>
              </a:defRPr>
            </a:lvl7pPr>
            <a:lvl8pPr marL="2131257" indent="0" algn="ctr">
              <a:buNone/>
              <a:defRPr>
                <a:solidFill>
                  <a:schemeClr val="tx1">
                    <a:tint val="75000"/>
                  </a:schemeClr>
                </a:solidFill>
              </a:defRPr>
            </a:lvl8pPr>
            <a:lvl9pPr marL="24357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964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5574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4470" indent="0">
              <a:buNone/>
              <a:defRPr sz="1200">
                <a:solidFill>
                  <a:schemeClr val="tx1">
                    <a:tint val="75000"/>
                  </a:schemeClr>
                </a:solidFill>
              </a:defRPr>
            </a:lvl2pPr>
            <a:lvl3pPr marL="608929" indent="0">
              <a:buNone/>
              <a:defRPr sz="1100">
                <a:solidFill>
                  <a:schemeClr val="tx1">
                    <a:tint val="75000"/>
                  </a:schemeClr>
                </a:solidFill>
              </a:defRPr>
            </a:lvl3pPr>
            <a:lvl4pPr marL="913399" indent="0">
              <a:buNone/>
              <a:defRPr sz="900">
                <a:solidFill>
                  <a:schemeClr val="tx1">
                    <a:tint val="75000"/>
                  </a:schemeClr>
                </a:solidFill>
              </a:defRPr>
            </a:lvl4pPr>
            <a:lvl5pPr marL="1217858" indent="0">
              <a:buNone/>
              <a:defRPr sz="900">
                <a:solidFill>
                  <a:schemeClr val="tx1">
                    <a:tint val="75000"/>
                  </a:schemeClr>
                </a:solidFill>
              </a:defRPr>
            </a:lvl5pPr>
            <a:lvl6pPr marL="1522328" indent="0">
              <a:buNone/>
              <a:defRPr sz="900">
                <a:solidFill>
                  <a:schemeClr val="tx1">
                    <a:tint val="75000"/>
                  </a:schemeClr>
                </a:solidFill>
              </a:defRPr>
            </a:lvl6pPr>
            <a:lvl7pPr marL="1826795" indent="0">
              <a:buNone/>
              <a:defRPr sz="900">
                <a:solidFill>
                  <a:schemeClr val="tx1">
                    <a:tint val="75000"/>
                  </a:schemeClr>
                </a:solidFill>
              </a:defRPr>
            </a:lvl7pPr>
            <a:lvl8pPr marL="2131257" indent="0">
              <a:buNone/>
              <a:defRPr sz="900">
                <a:solidFill>
                  <a:schemeClr val="tx1">
                    <a:tint val="75000"/>
                  </a:schemeClr>
                </a:solidFill>
              </a:defRPr>
            </a:lvl8pPr>
            <a:lvl9pPr marL="2435716"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977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179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41.xml"/><Relationship Id="rId1"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image" Target="../media/image4.png"/><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283" tIns="45649" rIns="91283" bIns="45649" rtlCol="0" anchor="ctr"/>
          <a:lstStyle/>
          <a:p>
            <a:pPr algn="ctr"/>
            <a:endParaRPr lang="en-US"/>
          </a:p>
        </p:txBody>
      </p:sp>
      <p:sp>
        <p:nvSpPr>
          <p:cNvPr id="2" name="Title Placeholder 1"/>
          <p:cNvSpPr>
            <a:spLocks noGrp="1"/>
          </p:cNvSpPr>
          <p:nvPr>
            <p:ph type="title"/>
          </p:nvPr>
        </p:nvSpPr>
        <p:spPr>
          <a:xfrm>
            <a:off x="720018" y="619200"/>
            <a:ext cx="10728323"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17" y="2541604"/>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54" y="6138000"/>
            <a:ext cx="3095627" cy="720000"/>
          </a:xfrm>
          <a:prstGeom prst="rect">
            <a:avLst/>
          </a:prstGeom>
        </p:spPr>
        <p:txBody>
          <a:bodyPr vert="horz" lIns="0" tIns="179686" rIns="0" bIns="179686" rtlCol="0" anchor="ctr"/>
          <a:lstStyle>
            <a:lvl1pPr algn="l">
              <a:lnSpc>
                <a:spcPct val="120000"/>
              </a:lnSpc>
              <a:defRPr sz="1200" spc="20" baseline="0">
                <a:solidFill>
                  <a:schemeClr val="tx1"/>
                </a:solidFill>
                <a:latin typeface="+mn-lt"/>
              </a:defRPr>
            </a:lvl1pPr>
          </a:lstStyle>
          <a:p>
            <a:fld id="{8DEA2CF1-0EB2-4673-802D-3371233E4A77}" type="datetime2">
              <a:rPr lang="en-US" smtClean="0"/>
              <a:t>Thursday, August 8, 2024</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79686" rIns="0" bIns="179686"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74" y="6138000"/>
            <a:ext cx="1187449" cy="720000"/>
          </a:xfrm>
          <a:prstGeom prst="rect">
            <a:avLst/>
          </a:prstGeom>
        </p:spPr>
        <p:txBody>
          <a:bodyPr vert="horz" lIns="0" tIns="179686" rIns="0" bIns="179686"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929583180"/>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hf sldNum="0" hdr="0" ftr="0" dt="0"/>
  <p:txStyles>
    <p:titleStyle>
      <a:lvl1pPr algn="l" defTabSz="912807"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203" indent="-228203" algn="l" defTabSz="912807"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4609" indent="-228203" algn="l" defTabSz="912807"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1004" indent="-228203" algn="l" defTabSz="912807"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597400" indent="-228203" algn="l" defTabSz="912807"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3801" indent="-228203" algn="l" defTabSz="912807"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0207" indent="-228203" algn="l" defTabSz="91280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607" indent="-228203" algn="l" defTabSz="91280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013" indent="-228203" algn="l" defTabSz="91280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409" indent="-228203" algn="l" defTabSz="91280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807" rtl="0" eaLnBrk="1" latinLnBrk="0" hangingPunct="1">
        <a:defRPr sz="1900" kern="1200">
          <a:solidFill>
            <a:schemeClr val="tx1"/>
          </a:solidFill>
          <a:latin typeface="+mn-lt"/>
          <a:ea typeface="+mn-ea"/>
          <a:cs typeface="+mn-cs"/>
        </a:defRPr>
      </a:lvl1pPr>
      <a:lvl2pPr marL="456396" algn="l" defTabSz="912807" rtl="0" eaLnBrk="1" latinLnBrk="0" hangingPunct="1">
        <a:defRPr sz="1900" kern="1200">
          <a:solidFill>
            <a:schemeClr val="tx1"/>
          </a:solidFill>
          <a:latin typeface="+mn-lt"/>
          <a:ea typeface="+mn-ea"/>
          <a:cs typeface="+mn-cs"/>
        </a:defRPr>
      </a:lvl2pPr>
      <a:lvl3pPr marL="912807" algn="l" defTabSz="912807" rtl="0" eaLnBrk="1" latinLnBrk="0" hangingPunct="1">
        <a:defRPr sz="1900" kern="1200">
          <a:solidFill>
            <a:schemeClr val="tx1"/>
          </a:solidFill>
          <a:latin typeface="+mn-lt"/>
          <a:ea typeface="+mn-ea"/>
          <a:cs typeface="+mn-cs"/>
        </a:defRPr>
      </a:lvl3pPr>
      <a:lvl4pPr marL="1369203" algn="l" defTabSz="912807" rtl="0" eaLnBrk="1" latinLnBrk="0" hangingPunct="1">
        <a:defRPr sz="1900" kern="1200">
          <a:solidFill>
            <a:schemeClr val="tx1"/>
          </a:solidFill>
          <a:latin typeface="+mn-lt"/>
          <a:ea typeface="+mn-ea"/>
          <a:cs typeface="+mn-cs"/>
        </a:defRPr>
      </a:lvl4pPr>
      <a:lvl5pPr marL="1825611" algn="l" defTabSz="912807" rtl="0" eaLnBrk="1" latinLnBrk="0" hangingPunct="1">
        <a:defRPr sz="1900" kern="1200">
          <a:solidFill>
            <a:schemeClr val="tx1"/>
          </a:solidFill>
          <a:latin typeface="+mn-lt"/>
          <a:ea typeface="+mn-ea"/>
          <a:cs typeface="+mn-cs"/>
        </a:defRPr>
      </a:lvl5pPr>
      <a:lvl6pPr marL="2282009" algn="l" defTabSz="912807" rtl="0" eaLnBrk="1" latinLnBrk="0" hangingPunct="1">
        <a:defRPr sz="1900" kern="1200">
          <a:solidFill>
            <a:schemeClr val="tx1"/>
          </a:solidFill>
          <a:latin typeface="+mn-lt"/>
          <a:ea typeface="+mn-ea"/>
          <a:cs typeface="+mn-cs"/>
        </a:defRPr>
      </a:lvl6pPr>
      <a:lvl7pPr marL="2738404" algn="l" defTabSz="912807" rtl="0" eaLnBrk="1" latinLnBrk="0" hangingPunct="1">
        <a:defRPr sz="1900" kern="1200">
          <a:solidFill>
            <a:schemeClr val="tx1"/>
          </a:solidFill>
          <a:latin typeface="+mn-lt"/>
          <a:ea typeface="+mn-ea"/>
          <a:cs typeface="+mn-cs"/>
        </a:defRPr>
      </a:lvl7pPr>
      <a:lvl8pPr marL="3194800" algn="l" defTabSz="912807" rtl="0" eaLnBrk="1" latinLnBrk="0" hangingPunct="1">
        <a:defRPr sz="1900" kern="1200">
          <a:solidFill>
            <a:schemeClr val="tx1"/>
          </a:solidFill>
          <a:latin typeface="+mn-lt"/>
          <a:ea typeface="+mn-ea"/>
          <a:cs typeface="+mn-cs"/>
        </a:defRPr>
      </a:lvl8pPr>
      <a:lvl9pPr marL="3651206" algn="l" defTabSz="912807"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283" tIns="45649" rIns="91283" bIns="45649" rtlCol="0" anchor="ctr"/>
          <a:lstStyle/>
          <a:p>
            <a:pPr algn="ctr"/>
            <a:endParaRPr lang="en-US">
              <a:solidFill>
                <a:srgbClr val="FFFFFF"/>
              </a:solidFill>
            </a:endParaRPr>
          </a:p>
        </p:txBody>
      </p:sp>
      <p:sp>
        <p:nvSpPr>
          <p:cNvPr id="2" name="Title Placeholder 1"/>
          <p:cNvSpPr>
            <a:spLocks noGrp="1"/>
          </p:cNvSpPr>
          <p:nvPr>
            <p:ph type="title"/>
          </p:nvPr>
        </p:nvSpPr>
        <p:spPr>
          <a:xfrm>
            <a:off x="720018" y="619200"/>
            <a:ext cx="10728323"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17" y="2541604"/>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54" y="6138000"/>
            <a:ext cx="3095627" cy="720000"/>
          </a:xfrm>
          <a:prstGeom prst="rect">
            <a:avLst/>
          </a:prstGeom>
        </p:spPr>
        <p:txBody>
          <a:bodyPr vert="horz" lIns="0" tIns="179686" rIns="0" bIns="179686" rtlCol="0" anchor="ctr"/>
          <a:lstStyle>
            <a:lvl1pPr algn="l">
              <a:lnSpc>
                <a:spcPct val="120000"/>
              </a:lnSpc>
              <a:defRPr sz="1200" spc="20" baseline="0">
                <a:solidFill>
                  <a:schemeClr val="tx1"/>
                </a:solidFill>
                <a:latin typeface="+mn-lt"/>
              </a:defRPr>
            </a:lvl1pPr>
          </a:lstStyle>
          <a:p>
            <a:fld id="{8DEA2CF1-0EB2-4673-802D-3371233E4A77}" type="datetime2">
              <a:rPr lang="en-US" smtClean="0">
                <a:solidFill>
                  <a:srgbClr val="FFFFFF"/>
                </a:solidFill>
              </a:rPr>
              <a:pPr/>
              <a:t>Thursday, August 8, 2024</a:t>
            </a:fld>
            <a:endParaRPr lang="en-US" dirty="0">
              <a:solidFill>
                <a:srgbClr val="FFFFFF"/>
              </a:solidFill>
            </a:endParaRPr>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79686" rIns="0" bIns="179686" rtlCol="0" anchor="ctr"/>
          <a:lstStyle>
            <a:lvl1pPr algn="ctr">
              <a:lnSpc>
                <a:spcPct val="120000"/>
              </a:lnSpc>
              <a:defRPr sz="1200" spc="20" baseline="0">
                <a:solidFill>
                  <a:schemeClr val="tx1"/>
                </a:solidFill>
                <a:latin typeface="+mn-lt"/>
              </a:defRPr>
            </a:lvl1pPr>
          </a:lstStyle>
          <a:p>
            <a:pPr algn="l"/>
            <a:r>
              <a:rPr lang="en-US">
                <a:solidFill>
                  <a:srgbClr val="FFFFFF"/>
                </a:solidFill>
              </a:rPr>
              <a:t>Sample Footer Text</a:t>
            </a:r>
            <a:endParaRPr lang="en-US" dirty="0">
              <a:solidFill>
                <a:srgbClr val="FFFFFF"/>
              </a:solidFill>
            </a:endParaRPr>
          </a:p>
        </p:txBody>
      </p:sp>
      <p:sp>
        <p:nvSpPr>
          <p:cNvPr id="6" name="Slide Number Placeholder 5"/>
          <p:cNvSpPr>
            <a:spLocks noGrp="1"/>
          </p:cNvSpPr>
          <p:nvPr>
            <p:ph type="sldNum" sz="quarter" idx="4"/>
          </p:nvPr>
        </p:nvSpPr>
        <p:spPr>
          <a:xfrm>
            <a:off x="10272774" y="6138000"/>
            <a:ext cx="1187449" cy="720000"/>
          </a:xfrm>
          <a:prstGeom prst="rect">
            <a:avLst/>
          </a:prstGeom>
        </p:spPr>
        <p:txBody>
          <a:bodyPr vert="horz" lIns="0" tIns="179686" rIns="0" bIns="179686" rtlCol="0" anchor="ctr"/>
          <a:lstStyle>
            <a:lvl1pPr algn="r">
              <a:lnSpc>
                <a:spcPct val="120000"/>
              </a:lnSpc>
              <a:defRPr sz="1200" spc="20" baseline="0">
                <a:solidFill>
                  <a:schemeClr val="tx1"/>
                </a:solidFill>
                <a:latin typeface="+mn-lt"/>
              </a:defRPr>
            </a:lvl1pPr>
          </a:lstStyle>
          <a:p>
            <a:fld id="{1621B6DD-29C1-4FEA-923F-71EA1347694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70164151"/>
      </p:ext>
    </p:extLst>
  </p:cSld>
  <p:clrMap bg1="dk1" tx1="lt1" bg2="dk2"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hf sldNum="0" hdr="0" ftr="0" dt="0"/>
  <p:txStyles>
    <p:titleStyle>
      <a:lvl1pPr algn="l" defTabSz="912807"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203" indent="-228203" algn="l" defTabSz="912807"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4609" indent="-228203" algn="l" defTabSz="912807"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1004" indent="-228203" algn="l" defTabSz="912807"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597400" indent="-228203" algn="l" defTabSz="912807"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3801" indent="-228203" algn="l" defTabSz="912807"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0207" indent="-228203" algn="l" defTabSz="91280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607" indent="-228203" algn="l" defTabSz="91280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013" indent="-228203" algn="l" defTabSz="91280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409" indent="-228203" algn="l" defTabSz="91280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807" rtl="0" eaLnBrk="1" latinLnBrk="0" hangingPunct="1">
        <a:defRPr sz="1900" kern="1200">
          <a:solidFill>
            <a:schemeClr val="tx1"/>
          </a:solidFill>
          <a:latin typeface="+mn-lt"/>
          <a:ea typeface="+mn-ea"/>
          <a:cs typeface="+mn-cs"/>
        </a:defRPr>
      </a:lvl1pPr>
      <a:lvl2pPr marL="456396" algn="l" defTabSz="912807" rtl="0" eaLnBrk="1" latinLnBrk="0" hangingPunct="1">
        <a:defRPr sz="1900" kern="1200">
          <a:solidFill>
            <a:schemeClr val="tx1"/>
          </a:solidFill>
          <a:latin typeface="+mn-lt"/>
          <a:ea typeface="+mn-ea"/>
          <a:cs typeface="+mn-cs"/>
        </a:defRPr>
      </a:lvl2pPr>
      <a:lvl3pPr marL="912807" algn="l" defTabSz="912807" rtl="0" eaLnBrk="1" latinLnBrk="0" hangingPunct="1">
        <a:defRPr sz="1900" kern="1200">
          <a:solidFill>
            <a:schemeClr val="tx1"/>
          </a:solidFill>
          <a:latin typeface="+mn-lt"/>
          <a:ea typeface="+mn-ea"/>
          <a:cs typeface="+mn-cs"/>
        </a:defRPr>
      </a:lvl3pPr>
      <a:lvl4pPr marL="1369203" algn="l" defTabSz="912807" rtl="0" eaLnBrk="1" latinLnBrk="0" hangingPunct="1">
        <a:defRPr sz="1900" kern="1200">
          <a:solidFill>
            <a:schemeClr val="tx1"/>
          </a:solidFill>
          <a:latin typeface="+mn-lt"/>
          <a:ea typeface="+mn-ea"/>
          <a:cs typeface="+mn-cs"/>
        </a:defRPr>
      </a:lvl4pPr>
      <a:lvl5pPr marL="1825611" algn="l" defTabSz="912807" rtl="0" eaLnBrk="1" latinLnBrk="0" hangingPunct="1">
        <a:defRPr sz="1900" kern="1200">
          <a:solidFill>
            <a:schemeClr val="tx1"/>
          </a:solidFill>
          <a:latin typeface="+mn-lt"/>
          <a:ea typeface="+mn-ea"/>
          <a:cs typeface="+mn-cs"/>
        </a:defRPr>
      </a:lvl5pPr>
      <a:lvl6pPr marL="2282009" algn="l" defTabSz="912807" rtl="0" eaLnBrk="1" latinLnBrk="0" hangingPunct="1">
        <a:defRPr sz="1900" kern="1200">
          <a:solidFill>
            <a:schemeClr val="tx1"/>
          </a:solidFill>
          <a:latin typeface="+mn-lt"/>
          <a:ea typeface="+mn-ea"/>
          <a:cs typeface="+mn-cs"/>
        </a:defRPr>
      </a:lvl6pPr>
      <a:lvl7pPr marL="2738404" algn="l" defTabSz="912807" rtl="0" eaLnBrk="1" latinLnBrk="0" hangingPunct="1">
        <a:defRPr sz="1900" kern="1200">
          <a:solidFill>
            <a:schemeClr val="tx1"/>
          </a:solidFill>
          <a:latin typeface="+mn-lt"/>
          <a:ea typeface="+mn-ea"/>
          <a:cs typeface="+mn-cs"/>
        </a:defRPr>
      </a:lvl7pPr>
      <a:lvl8pPr marL="3194800" algn="l" defTabSz="912807" rtl="0" eaLnBrk="1" latinLnBrk="0" hangingPunct="1">
        <a:defRPr sz="1900" kern="1200">
          <a:solidFill>
            <a:schemeClr val="tx1"/>
          </a:solidFill>
          <a:latin typeface="+mn-lt"/>
          <a:ea typeface="+mn-ea"/>
          <a:cs typeface="+mn-cs"/>
        </a:defRPr>
      </a:lvl8pPr>
      <a:lvl9pPr marL="3651206" algn="l" defTabSz="912807"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918" tIns="30459" rIns="60918" bIns="30459"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60918" tIns="30459" rIns="60918" bIns="3045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3"/>
            <a:ext cx="1422400" cy="243417"/>
          </a:xfrm>
          <a:prstGeom prst="rect">
            <a:avLst/>
          </a:prstGeom>
        </p:spPr>
        <p:txBody>
          <a:bodyPr vert="horz" lIns="60918" tIns="30459" rIns="60918" bIns="30459" rtlCol="0" anchor="ctr"/>
          <a:lstStyle>
            <a:lvl1pPr algn="l">
              <a:defRPr sz="800">
                <a:solidFill>
                  <a:schemeClr val="tx1">
                    <a:tint val="75000"/>
                  </a:schemeClr>
                </a:solidFill>
              </a:defRPr>
            </a:lvl1pPr>
          </a:lstStyle>
          <a:p>
            <a:pPr defTabSz="609173"/>
            <a:fld id="{1D8BD707-D9CF-40AE-B4C6-C98DA3205C09}" type="datetimeFigureOut">
              <a:rPr lang="en-US" smtClean="0">
                <a:solidFill>
                  <a:prstClr val="black">
                    <a:tint val="75000"/>
                  </a:prstClr>
                </a:solidFill>
              </a:rPr>
              <a:pPr defTabSz="609173"/>
              <a:t>8/8/2024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3"/>
            <a:ext cx="1930400" cy="243417"/>
          </a:xfrm>
          <a:prstGeom prst="rect">
            <a:avLst/>
          </a:prstGeom>
        </p:spPr>
        <p:txBody>
          <a:bodyPr vert="horz" lIns="60918" tIns="30459" rIns="60918" bIns="30459" rtlCol="0" anchor="ctr"/>
          <a:lstStyle>
            <a:lvl1pPr algn="ctr">
              <a:defRPr sz="800">
                <a:solidFill>
                  <a:schemeClr val="tx1">
                    <a:tint val="75000"/>
                  </a:schemeClr>
                </a:solidFill>
              </a:defRPr>
            </a:lvl1pPr>
          </a:lstStyle>
          <a:p>
            <a:pPr defTabSz="609173"/>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3"/>
            <a:ext cx="1422400" cy="243417"/>
          </a:xfrm>
          <a:prstGeom prst="rect">
            <a:avLst/>
          </a:prstGeom>
        </p:spPr>
        <p:txBody>
          <a:bodyPr vert="horz" lIns="60918" tIns="30459" rIns="60918" bIns="30459" rtlCol="0" anchor="ctr"/>
          <a:lstStyle>
            <a:lvl1pPr algn="r">
              <a:defRPr sz="800">
                <a:solidFill>
                  <a:schemeClr val="tx1">
                    <a:tint val="75000"/>
                  </a:schemeClr>
                </a:solidFill>
              </a:defRPr>
            </a:lvl1pPr>
          </a:lstStyle>
          <a:p>
            <a:pPr defTabSz="609173"/>
            <a:fld id="{B6F15528-21DE-4FAA-801E-634DDDAF4B2B}" type="slidenum">
              <a:rPr lang="en-US" smtClean="0">
                <a:solidFill>
                  <a:prstClr val="black">
                    <a:tint val="75000"/>
                  </a:prstClr>
                </a:solidFill>
              </a:rPr>
              <a:pPr defTabSz="609173"/>
              <a:t>‹#›</a:t>
            </a:fld>
            <a:endParaRPr lang="en-US">
              <a:solidFill>
                <a:prstClr val="black">
                  <a:tint val="75000"/>
                </a:prstClr>
              </a:solidFill>
            </a:endParaRPr>
          </a:p>
        </p:txBody>
      </p:sp>
    </p:spTree>
    <p:extLst>
      <p:ext uri="{BB962C8B-B14F-4D97-AF65-F5344CB8AC3E}">
        <p14:creationId xmlns:p14="http://schemas.microsoft.com/office/powerpoint/2010/main" val="298988165"/>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defTabSz="609173" rtl="0" eaLnBrk="1" latinLnBrk="0" hangingPunct="1">
        <a:spcBef>
          <a:spcPct val="0"/>
        </a:spcBef>
        <a:buNone/>
        <a:defRPr sz="2900" kern="1200">
          <a:solidFill>
            <a:schemeClr val="tx1"/>
          </a:solidFill>
          <a:latin typeface="+mj-lt"/>
          <a:ea typeface="+mj-ea"/>
          <a:cs typeface="+mj-cs"/>
        </a:defRPr>
      </a:lvl1pPr>
    </p:titleStyle>
    <p:bodyStyle>
      <a:lvl1pPr marL="228439" indent="-228439" algn="l" defTabSz="609173"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4951" indent="-190367" algn="l" defTabSz="609173"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468" indent="-152295" algn="l" defTabSz="609173"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057" indent="-152295" algn="l" defTabSz="609173"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0641" indent="-152295" algn="l" defTabSz="609173"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5224" indent="-152295" algn="l" defTabSz="609173"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9814" indent="-152295" algn="l" defTabSz="609173"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4403" indent="-152295" algn="l" defTabSz="609173"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8987" indent="-152295" algn="l" defTabSz="609173"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173" rtl="0" eaLnBrk="1" latinLnBrk="0" hangingPunct="1">
        <a:defRPr sz="1200" kern="1200">
          <a:solidFill>
            <a:schemeClr val="tx1"/>
          </a:solidFill>
          <a:latin typeface="+mn-lt"/>
          <a:ea typeface="+mn-ea"/>
          <a:cs typeface="+mn-cs"/>
        </a:defRPr>
      </a:lvl1pPr>
      <a:lvl2pPr marL="304590" algn="l" defTabSz="609173" rtl="0" eaLnBrk="1" latinLnBrk="0" hangingPunct="1">
        <a:defRPr sz="1200" kern="1200">
          <a:solidFill>
            <a:schemeClr val="tx1"/>
          </a:solidFill>
          <a:latin typeface="+mn-lt"/>
          <a:ea typeface="+mn-ea"/>
          <a:cs typeface="+mn-cs"/>
        </a:defRPr>
      </a:lvl2pPr>
      <a:lvl3pPr marL="609173" algn="l" defTabSz="609173" rtl="0" eaLnBrk="1" latinLnBrk="0" hangingPunct="1">
        <a:defRPr sz="1200" kern="1200">
          <a:solidFill>
            <a:schemeClr val="tx1"/>
          </a:solidFill>
          <a:latin typeface="+mn-lt"/>
          <a:ea typeface="+mn-ea"/>
          <a:cs typeface="+mn-cs"/>
        </a:defRPr>
      </a:lvl3pPr>
      <a:lvl4pPr marL="913763" algn="l" defTabSz="609173" rtl="0" eaLnBrk="1" latinLnBrk="0" hangingPunct="1">
        <a:defRPr sz="1200" kern="1200">
          <a:solidFill>
            <a:schemeClr val="tx1"/>
          </a:solidFill>
          <a:latin typeface="+mn-lt"/>
          <a:ea typeface="+mn-ea"/>
          <a:cs typeface="+mn-cs"/>
        </a:defRPr>
      </a:lvl4pPr>
      <a:lvl5pPr marL="1218346" algn="l" defTabSz="609173" rtl="0" eaLnBrk="1" latinLnBrk="0" hangingPunct="1">
        <a:defRPr sz="1200" kern="1200">
          <a:solidFill>
            <a:schemeClr val="tx1"/>
          </a:solidFill>
          <a:latin typeface="+mn-lt"/>
          <a:ea typeface="+mn-ea"/>
          <a:cs typeface="+mn-cs"/>
        </a:defRPr>
      </a:lvl5pPr>
      <a:lvl6pPr marL="1522936" algn="l" defTabSz="609173" rtl="0" eaLnBrk="1" latinLnBrk="0" hangingPunct="1">
        <a:defRPr sz="1200" kern="1200">
          <a:solidFill>
            <a:schemeClr val="tx1"/>
          </a:solidFill>
          <a:latin typeface="+mn-lt"/>
          <a:ea typeface="+mn-ea"/>
          <a:cs typeface="+mn-cs"/>
        </a:defRPr>
      </a:lvl6pPr>
      <a:lvl7pPr marL="1827523" algn="l" defTabSz="609173" rtl="0" eaLnBrk="1" latinLnBrk="0" hangingPunct="1">
        <a:defRPr sz="1200" kern="1200">
          <a:solidFill>
            <a:schemeClr val="tx1"/>
          </a:solidFill>
          <a:latin typeface="+mn-lt"/>
          <a:ea typeface="+mn-ea"/>
          <a:cs typeface="+mn-cs"/>
        </a:defRPr>
      </a:lvl7pPr>
      <a:lvl8pPr marL="2132109" algn="l" defTabSz="609173" rtl="0" eaLnBrk="1" latinLnBrk="0" hangingPunct="1">
        <a:defRPr sz="1200" kern="1200">
          <a:solidFill>
            <a:schemeClr val="tx1"/>
          </a:solidFill>
          <a:latin typeface="+mn-lt"/>
          <a:ea typeface="+mn-ea"/>
          <a:cs typeface="+mn-cs"/>
        </a:defRPr>
      </a:lvl8pPr>
      <a:lvl9pPr marL="2436692" algn="l" defTabSz="609173"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481467"/>
      </p:ext>
    </p:extLst>
  </p:cSld>
  <p:clrMap bg1="lt1" tx1="dk1" bg2="lt2" tx2="dk2" accent1="accent1" accent2="accent2" accent3="accent3" accent4="accent4" accent5="accent5" accent6="accent6" hlink="hlink" folHlink="folHlink"/>
  <p:sldLayoutIdLst>
    <p:sldLayoutId id="2147483987" r:id="rId1"/>
    <p:sldLayoutId id="2147484025" r:id="rId2"/>
  </p:sldLayoutIdLst>
  <p:transition spd="slow" advClick="0">
    <p:push dir="u"/>
  </p:transition>
  <p:txStyles>
    <p:titleStyle>
      <a:lvl1pPr algn="l" defTabSz="9138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2" indent="-228462" algn="l" defTabSz="9138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391" indent="-228462" algn="l" defTabSz="9138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16" indent="-228462" algn="l" defTabSz="9138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40" indent="-228462" algn="l" defTabSz="9138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164" indent="-228462" algn="l" defTabSz="9138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094" indent="-228462" algn="l" defTabSz="9138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018" indent="-228462" algn="l" defTabSz="9138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945" indent="-228462" algn="l" defTabSz="9138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871" indent="-228462" algn="l" defTabSz="9138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854" rtl="0" eaLnBrk="1" latinLnBrk="0" hangingPunct="1">
        <a:defRPr sz="1800" kern="1200">
          <a:solidFill>
            <a:schemeClr val="tx1"/>
          </a:solidFill>
          <a:latin typeface="+mn-lt"/>
          <a:ea typeface="+mn-ea"/>
          <a:cs typeface="+mn-cs"/>
        </a:defRPr>
      </a:lvl1pPr>
      <a:lvl2pPr marL="456924" algn="l" defTabSz="913854" rtl="0" eaLnBrk="1" latinLnBrk="0" hangingPunct="1">
        <a:defRPr sz="1800" kern="1200">
          <a:solidFill>
            <a:schemeClr val="tx1"/>
          </a:solidFill>
          <a:latin typeface="+mn-lt"/>
          <a:ea typeface="+mn-ea"/>
          <a:cs typeface="+mn-cs"/>
        </a:defRPr>
      </a:lvl2pPr>
      <a:lvl3pPr marL="913854" algn="l" defTabSz="913854" rtl="0" eaLnBrk="1" latinLnBrk="0" hangingPunct="1">
        <a:defRPr sz="1800" kern="1200">
          <a:solidFill>
            <a:schemeClr val="tx1"/>
          </a:solidFill>
          <a:latin typeface="+mn-lt"/>
          <a:ea typeface="+mn-ea"/>
          <a:cs typeface="+mn-cs"/>
        </a:defRPr>
      </a:lvl3pPr>
      <a:lvl4pPr marL="1370778" algn="l" defTabSz="913854" rtl="0" eaLnBrk="1" latinLnBrk="0" hangingPunct="1">
        <a:defRPr sz="1800" kern="1200">
          <a:solidFill>
            <a:schemeClr val="tx1"/>
          </a:solidFill>
          <a:latin typeface="+mn-lt"/>
          <a:ea typeface="+mn-ea"/>
          <a:cs typeface="+mn-cs"/>
        </a:defRPr>
      </a:lvl4pPr>
      <a:lvl5pPr marL="1827705" algn="l" defTabSz="913854" rtl="0" eaLnBrk="1" latinLnBrk="0" hangingPunct="1">
        <a:defRPr sz="1800" kern="1200">
          <a:solidFill>
            <a:schemeClr val="tx1"/>
          </a:solidFill>
          <a:latin typeface="+mn-lt"/>
          <a:ea typeface="+mn-ea"/>
          <a:cs typeface="+mn-cs"/>
        </a:defRPr>
      </a:lvl5pPr>
      <a:lvl6pPr marL="2284631" algn="l" defTabSz="913854" rtl="0" eaLnBrk="1" latinLnBrk="0" hangingPunct="1">
        <a:defRPr sz="1800" kern="1200">
          <a:solidFill>
            <a:schemeClr val="tx1"/>
          </a:solidFill>
          <a:latin typeface="+mn-lt"/>
          <a:ea typeface="+mn-ea"/>
          <a:cs typeface="+mn-cs"/>
        </a:defRPr>
      </a:lvl6pPr>
      <a:lvl7pPr marL="2741556" algn="l" defTabSz="913854" rtl="0" eaLnBrk="1" latinLnBrk="0" hangingPunct="1">
        <a:defRPr sz="1800" kern="1200">
          <a:solidFill>
            <a:schemeClr val="tx1"/>
          </a:solidFill>
          <a:latin typeface="+mn-lt"/>
          <a:ea typeface="+mn-ea"/>
          <a:cs typeface="+mn-cs"/>
        </a:defRPr>
      </a:lvl7pPr>
      <a:lvl8pPr marL="3198480" algn="l" defTabSz="913854" rtl="0" eaLnBrk="1" latinLnBrk="0" hangingPunct="1">
        <a:defRPr sz="1800" kern="1200">
          <a:solidFill>
            <a:schemeClr val="tx1"/>
          </a:solidFill>
          <a:latin typeface="+mn-lt"/>
          <a:ea typeface="+mn-ea"/>
          <a:cs typeface="+mn-cs"/>
        </a:defRPr>
      </a:lvl8pPr>
      <a:lvl9pPr marL="3655404" algn="l" defTabSz="913854"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954" tIns="30477" rIns="60954" bIns="30477"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60954" tIns="30477" rIns="60954" bIns="304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60954" tIns="30477" rIns="60954" bIns="30477"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8/8/2024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60954" tIns="30477" rIns="60954" bIns="30477"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60954" tIns="30477" rIns="60954" bIns="30477"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283422823"/>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defTabSz="609539" rtl="0" eaLnBrk="1" latinLnBrk="0" hangingPunct="1">
        <a:spcBef>
          <a:spcPct val="0"/>
        </a:spcBef>
        <a:buNone/>
        <a:defRPr sz="2900"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en-US">
              <a:solidFill>
                <a:srgbClr val="FFFFFF"/>
              </a:solidFill>
            </a:endParaRPr>
          </a:p>
        </p:txBody>
      </p:sp>
      <p:sp>
        <p:nvSpPr>
          <p:cNvPr id="2" name="Title Placeholder 1"/>
          <p:cNvSpPr>
            <a:spLocks noGrp="1"/>
          </p:cNvSpPr>
          <p:nvPr>
            <p:ph type="title"/>
          </p:nvPr>
        </p:nvSpPr>
        <p:spPr>
          <a:xfrm>
            <a:off x="720001" y="619200"/>
            <a:ext cx="10728323"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3"/>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7" cy="720000"/>
          </a:xfrm>
          <a:prstGeom prst="rect">
            <a:avLst/>
          </a:prstGeom>
        </p:spPr>
        <p:txBody>
          <a:bodyPr vert="horz" lIns="0" tIns="179992" rIns="0" bIns="179992" rtlCol="0" anchor="ctr"/>
          <a:lstStyle>
            <a:lvl1pPr algn="l">
              <a:lnSpc>
                <a:spcPct val="120000"/>
              </a:lnSpc>
              <a:defRPr sz="1200" spc="20" baseline="0">
                <a:solidFill>
                  <a:schemeClr val="tx1"/>
                </a:solidFill>
                <a:latin typeface="+mn-lt"/>
              </a:defRPr>
            </a:lvl1pPr>
          </a:lstStyle>
          <a:p>
            <a:pPr defTabSz="914354"/>
            <a:fld id="{8DEA2CF1-0EB2-4673-802D-3371233E4A77}" type="datetime2">
              <a:rPr lang="en-US" smtClean="0">
                <a:solidFill>
                  <a:srgbClr val="FFFFFF"/>
                </a:solidFill>
              </a:rPr>
              <a:pPr defTabSz="914354"/>
              <a:t>Thursday, August 8, 2024</a:t>
            </a:fld>
            <a:endParaRPr lang="en-US" dirty="0">
              <a:solidFill>
                <a:srgbClr val="FFFFFF"/>
              </a:solidFill>
            </a:endParaRPr>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79992" rIns="0" bIns="179992" rtlCol="0" anchor="ctr"/>
          <a:lstStyle>
            <a:lvl1pPr algn="ctr">
              <a:lnSpc>
                <a:spcPct val="120000"/>
              </a:lnSpc>
              <a:defRPr sz="1200" spc="20" baseline="0">
                <a:solidFill>
                  <a:schemeClr val="tx1"/>
                </a:solidFill>
                <a:latin typeface="+mn-lt"/>
              </a:defRPr>
            </a:lvl1pPr>
          </a:lstStyle>
          <a:p>
            <a:pPr algn="l" defTabSz="914354"/>
            <a:r>
              <a:rPr lang="en-US">
                <a:solidFill>
                  <a:srgbClr val="FFFFFF"/>
                </a:solidFill>
              </a:rPr>
              <a:t>Sample Footer Text</a:t>
            </a:r>
            <a:endParaRPr lang="en-US" dirty="0">
              <a:solidFill>
                <a:srgbClr val="FFFFFF"/>
              </a:solidFill>
            </a:endParaRPr>
          </a:p>
        </p:txBody>
      </p:sp>
      <p:sp>
        <p:nvSpPr>
          <p:cNvPr id="6" name="Slide Number Placeholder 5"/>
          <p:cNvSpPr>
            <a:spLocks noGrp="1"/>
          </p:cNvSpPr>
          <p:nvPr>
            <p:ph type="sldNum" sz="quarter" idx="4"/>
          </p:nvPr>
        </p:nvSpPr>
        <p:spPr>
          <a:xfrm>
            <a:off x="10272757" y="6138000"/>
            <a:ext cx="1187449" cy="720000"/>
          </a:xfrm>
          <a:prstGeom prst="rect">
            <a:avLst/>
          </a:prstGeom>
        </p:spPr>
        <p:txBody>
          <a:bodyPr vert="horz" lIns="0" tIns="179992" rIns="0" bIns="179992" rtlCol="0" anchor="ctr"/>
          <a:lstStyle>
            <a:lvl1pPr algn="r">
              <a:lnSpc>
                <a:spcPct val="120000"/>
              </a:lnSpc>
              <a:defRPr sz="1200" spc="20" baseline="0">
                <a:solidFill>
                  <a:schemeClr val="tx1"/>
                </a:solidFill>
                <a:latin typeface="+mn-lt"/>
              </a:defRPr>
            </a:lvl1pPr>
          </a:lstStyle>
          <a:p>
            <a:pPr defTabSz="914354"/>
            <a:fld id="{1621B6DD-29C1-4FEA-923F-71EA1347694C}" type="slidenum">
              <a:rPr lang="en-US" smtClean="0">
                <a:solidFill>
                  <a:srgbClr val="FFFFFF"/>
                </a:solidFill>
              </a:rPr>
              <a:pPr defTabSz="914354"/>
              <a:t>‹#›</a:t>
            </a:fld>
            <a:endParaRPr lang="en-US" dirty="0">
              <a:solidFill>
                <a:srgbClr val="FFFFFF"/>
              </a:solidFill>
            </a:endParaRPr>
          </a:p>
        </p:txBody>
      </p:sp>
    </p:spTree>
    <p:extLst>
      <p:ext uri="{BB962C8B-B14F-4D97-AF65-F5344CB8AC3E}">
        <p14:creationId xmlns:p14="http://schemas.microsoft.com/office/powerpoint/2010/main" val="1857789994"/>
      </p:ext>
    </p:extLst>
  </p:cSld>
  <p:clrMap bg1="dk1" tx1="lt1" bg2="dk2" tx2="lt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hf sldNum="0" hdr="0" ftr="0" dt="0"/>
  <p:txStyles>
    <p:titleStyle>
      <a:lvl1pPr algn="l" defTabSz="914354"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589" indent="-228589" algn="l" defTabSz="914354"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766" indent="-228589" algn="l" defTabSz="914354"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2942" indent="-228589" algn="l" defTabSz="914354"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120" indent="-228589" algn="l" defTabSz="914354"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298" indent="-228589" algn="l" defTabSz="914354"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703F5B0-5D32-422E-B38A-713E73068D43}" type="datetimeFigureOut">
              <a:rPr lang="en-US" smtClean="0">
                <a:solidFill>
                  <a:prstClr val="black">
                    <a:tint val="75000"/>
                  </a:prstClr>
                </a:solidFill>
              </a:rPr>
              <a:pPr defTabSz="914400"/>
              <a:t>8/8/2024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01EB50C-CD0D-480E-95A9-F90FA0EE1B8E}"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00468313"/>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100"/>
            <a:ext cx="12229963" cy="6856215"/>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3" y="982212"/>
            <a:ext cx="9601196" cy="1303867"/>
          </a:xfrm>
          <a:prstGeom prst="rect">
            <a:avLst/>
          </a:prstGeom>
          <a:effectLst/>
        </p:spPr>
        <p:txBody>
          <a:bodyPr vert="horz" lIns="91255" tIns="45649" rIns="91255" bIns="4564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3" y="2556932"/>
            <a:ext cx="9601196" cy="3318936"/>
          </a:xfrm>
          <a:prstGeom prst="rect">
            <a:avLst/>
          </a:prstGeom>
        </p:spPr>
        <p:txBody>
          <a:bodyPr vert="horz" lIns="91255" tIns="45649" rIns="91255" bIns="45649"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255" tIns="45649" rIns="91255" bIns="45649" rtlCol="0" anchor="ctr"/>
          <a:lstStyle>
            <a:lvl1pPr algn="r">
              <a:defRPr sz="1100" b="0" i="0">
                <a:solidFill>
                  <a:schemeClr val="tx1"/>
                </a:solidFill>
                <a:effectLst/>
                <a:latin typeface="+mn-lt"/>
              </a:defRPr>
            </a:lvl1pPr>
          </a:lstStyle>
          <a:p>
            <a:pPr defTabSz="912490"/>
            <a:fld id="{B61BEF0D-F0BB-DE4B-95CE-6DB70DBA9567}" type="datetimeFigureOut">
              <a:rPr lang="en-US" smtClean="0">
                <a:solidFill>
                  <a:prstClr val="black"/>
                </a:solidFill>
                <a:cs typeface="Arial" panose="020B0604020202020204"/>
                <a:sym typeface="Arial" panose="020B0604020202020204"/>
              </a:rPr>
              <a:pPr defTabSz="912490"/>
              <a:t>8/8/2024</a:t>
            </a:fld>
            <a:endParaRPr lang="en-US" dirty="0">
              <a:solidFill>
                <a:prstClr val="black"/>
              </a:solidFill>
              <a:cs typeface="Arial" panose="020B0604020202020204"/>
              <a:sym typeface="Arial" panose="020B0604020202020204"/>
            </a:endParaRPr>
          </a:p>
        </p:txBody>
      </p:sp>
      <p:sp>
        <p:nvSpPr>
          <p:cNvPr id="5" name="Footer Placeholder 4"/>
          <p:cNvSpPr>
            <a:spLocks noGrp="1"/>
          </p:cNvSpPr>
          <p:nvPr>
            <p:ph type="ftr" sz="quarter" idx="3"/>
          </p:nvPr>
        </p:nvSpPr>
        <p:spPr>
          <a:xfrm>
            <a:off x="1295403" y="5969000"/>
            <a:ext cx="7305900" cy="279400"/>
          </a:xfrm>
          <a:prstGeom prst="rect">
            <a:avLst/>
          </a:prstGeom>
        </p:spPr>
        <p:txBody>
          <a:bodyPr vert="horz" lIns="91255" tIns="45649" rIns="91255" bIns="45649" rtlCol="0" anchor="ctr"/>
          <a:lstStyle>
            <a:lvl1pPr algn="l">
              <a:defRPr sz="1100" b="0" i="0">
                <a:solidFill>
                  <a:schemeClr val="tx1"/>
                </a:solidFill>
                <a:effectLst/>
                <a:latin typeface="+mn-lt"/>
              </a:defRPr>
            </a:lvl1pPr>
          </a:lstStyle>
          <a:p>
            <a:pPr defTabSz="912490"/>
            <a:endParaRPr lang="en-US" dirty="0">
              <a:solidFill>
                <a:prstClr val="black"/>
              </a:solidFill>
              <a:cs typeface="Arial" panose="020B0604020202020204"/>
              <a:sym typeface="Arial" panose="020B0604020202020204"/>
            </a:endParaRPr>
          </a:p>
        </p:txBody>
      </p:sp>
      <p:sp>
        <p:nvSpPr>
          <p:cNvPr id="6" name="Slide Number Placeholder 5"/>
          <p:cNvSpPr>
            <a:spLocks noGrp="1"/>
          </p:cNvSpPr>
          <p:nvPr>
            <p:ph type="sldNum" sz="quarter" idx="4"/>
          </p:nvPr>
        </p:nvSpPr>
        <p:spPr>
          <a:xfrm>
            <a:off x="10353981" y="5969000"/>
            <a:ext cx="542697" cy="279400"/>
          </a:xfrm>
          <a:prstGeom prst="rect">
            <a:avLst/>
          </a:prstGeom>
        </p:spPr>
        <p:txBody>
          <a:bodyPr vert="horz" lIns="91255" tIns="45649" rIns="91255" bIns="45649" rtlCol="0" anchor="ctr"/>
          <a:lstStyle>
            <a:lvl1pPr algn="r">
              <a:defRPr sz="1100" b="0" i="0">
                <a:solidFill>
                  <a:schemeClr val="tx1"/>
                </a:solidFill>
                <a:effectLst/>
                <a:latin typeface="+mn-lt"/>
              </a:defRPr>
            </a:lvl1pPr>
          </a:lstStyle>
          <a:p>
            <a:pPr defTabSz="912490"/>
            <a:fld id="{D57F1E4F-1CFF-5643-939E-217C01CDF565}" type="slidenum">
              <a:rPr lang="en-US" smtClean="0">
                <a:solidFill>
                  <a:prstClr val="black"/>
                </a:solidFill>
                <a:cs typeface="Arial" panose="020B0604020202020204"/>
                <a:sym typeface="Arial" panose="020B0604020202020204"/>
              </a:rPr>
              <a:pPr defTabSz="912490"/>
              <a:t>‹#›</a:t>
            </a:fld>
            <a:endParaRPr lang="en-US" dirty="0">
              <a:solidFill>
                <a:prstClr val="black"/>
              </a:solidFill>
              <a:cs typeface="Arial" panose="020B0604020202020204"/>
              <a:sym typeface="Arial" panose="020B0604020202020204"/>
            </a:endParaRPr>
          </a:p>
        </p:txBody>
      </p:sp>
    </p:spTree>
    <p:extLst>
      <p:ext uri="{BB962C8B-B14F-4D97-AF65-F5344CB8AC3E}">
        <p14:creationId xmlns:p14="http://schemas.microsoft.com/office/powerpoint/2010/main" val="111338090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8" r:id="rId20"/>
  </p:sldLayoutIdLst>
  <p:transition spd="slow">
    <p:wipe/>
  </p:transition>
  <p:txStyles>
    <p:titleStyle>
      <a:lvl1pPr algn="ctr" defTabSz="45623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167" indent="-285167" algn="l" defTabSz="45623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1394" indent="-285167" algn="l" defTabSz="45623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197632" indent="-285167" algn="l" defTabSz="456230" rtl="0" eaLnBrk="1" latinLnBrk="0" hangingPunct="1">
        <a:spcBef>
          <a:spcPct val="20000"/>
        </a:spcBef>
        <a:spcAft>
          <a:spcPts val="600"/>
        </a:spcAft>
        <a:buClr>
          <a:schemeClr val="accent1"/>
        </a:buClr>
        <a:buSzPct val="115000"/>
        <a:buFont typeface="Arial"/>
        <a:buChar char="•"/>
        <a:defRPr sz="1900" kern="1200" cap="none">
          <a:solidFill>
            <a:schemeClr val="tx1">
              <a:lumMod val="85000"/>
              <a:lumOff val="15000"/>
            </a:schemeClr>
          </a:solidFill>
          <a:effectLst/>
          <a:latin typeface="+mn-lt"/>
          <a:ea typeface="+mn-ea"/>
          <a:cs typeface="+mn-cs"/>
        </a:defRPr>
      </a:lvl3pPr>
      <a:lvl4pPr marL="1539814" indent="-171097" algn="l" defTabSz="45623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6052" indent="-171097" algn="l" defTabSz="45623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5pPr>
      <a:lvl6pPr marL="2509330" indent="-228131" algn="l" defTabSz="45623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6pPr>
      <a:lvl7pPr marL="2965575" indent="-228131" algn="l" defTabSz="45623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7pPr>
      <a:lvl8pPr marL="3421819" indent="-228131" algn="l" defTabSz="45623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8pPr>
      <a:lvl9pPr marL="3878066" indent="-228131" algn="l" defTabSz="45623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9pPr>
    </p:bodyStyle>
    <p:otherStyle>
      <a:defPPr>
        <a:defRPr lang="en-US"/>
      </a:defPPr>
      <a:lvl1pPr marL="0" algn="l" defTabSz="456230" rtl="0" eaLnBrk="1" latinLnBrk="0" hangingPunct="1">
        <a:defRPr sz="1900" kern="1200">
          <a:solidFill>
            <a:schemeClr val="tx1"/>
          </a:solidFill>
          <a:latin typeface="+mn-lt"/>
          <a:ea typeface="+mn-ea"/>
          <a:cs typeface="+mn-cs"/>
        </a:defRPr>
      </a:lvl1pPr>
      <a:lvl2pPr marL="456230" algn="l" defTabSz="456230" rtl="0" eaLnBrk="1" latinLnBrk="0" hangingPunct="1">
        <a:defRPr sz="1900" kern="1200">
          <a:solidFill>
            <a:schemeClr val="tx1"/>
          </a:solidFill>
          <a:latin typeface="+mn-lt"/>
          <a:ea typeface="+mn-ea"/>
          <a:cs typeface="+mn-cs"/>
        </a:defRPr>
      </a:lvl2pPr>
      <a:lvl3pPr marL="912490" algn="l" defTabSz="456230" rtl="0" eaLnBrk="1" latinLnBrk="0" hangingPunct="1">
        <a:defRPr sz="1900" kern="1200">
          <a:solidFill>
            <a:schemeClr val="tx1"/>
          </a:solidFill>
          <a:latin typeface="+mn-lt"/>
          <a:ea typeface="+mn-ea"/>
          <a:cs typeface="+mn-cs"/>
        </a:defRPr>
      </a:lvl3pPr>
      <a:lvl4pPr marL="1368727" algn="l" defTabSz="456230" rtl="0" eaLnBrk="1" latinLnBrk="0" hangingPunct="1">
        <a:defRPr sz="1900" kern="1200">
          <a:solidFill>
            <a:schemeClr val="tx1"/>
          </a:solidFill>
          <a:latin typeface="+mn-lt"/>
          <a:ea typeface="+mn-ea"/>
          <a:cs typeface="+mn-cs"/>
        </a:defRPr>
      </a:lvl4pPr>
      <a:lvl5pPr marL="1824979" algn="l" defTabSz="456230" rtl="0" eaLnBrk="1" latinLnBrk="0" hangingPunct="1">
        <a:defRPr sz="1900" kern="1200">
          <a:solidFill>
            <a:schemeClr val="tx1"/>
          </a:solidFill>
          <a:latin typeface="+mn-lt"/>
          <a:ea typeface="+mn-ea"/>
          <a:cs typeface="+mn-cs"/>
        </a:defRPr>
      </a:lvl5pPr>
      <a:lvl6pPr marL="2281225" algn="l" defTabSz="456230" rtl="0" eaLnBrk="1" latinLnBrk="0" hangingPunct="1">
        <a:defRPr sz="1900" kern="1200">
          <a:solidFill>
            <a:schemeClr val="tx1"/>
          </a:solidFill>
          <a:latin typeface="+mn-lt"/>
          <a:ea typeface="+mn-ea"/>
          <a:cs typeface="+mn-cs"/>
        </a:defRPr>
      </a:lvl6pPr>
      <a:lvl7pPr marL="2737452" algn="l" defTabSz="456230" rtl="0" eaLnBrk="1" latinLnBrk="0" hangingPunct="1">
        <a:defRPr sz="1900" kern="1200">
          <a:solidFill>
            <a:schemeClr val="tx1"/>
          </a:solidFill>
          <a:latin typeface="+mn-lt"/>
          <a:ea typeface="+mn-ea"/>
          <a:cs typeface="+mn-cs"/>
        </a:defRPr>
      </a:lvl7pPr>
      <a:lvl8pPr marL="3193684" algn="l" defTabSz="456230" rtl="0" eaLnBrk="1" latinLnBrk="0" hangingPunct="1">
        <a:defRPr sz="1900" kern="1200">
          <a:solidFill>
            <a:schemeClr val="tx1"/>
          </a:solidFill>
          <a:latin typeface="+mn-lt"/>
          <a:ea typeface="+mn-ea"/>
          <a:cs typeface="+mn-cs"/>
        </a:defRPr>
      </a:lvl8pPr>
      <a:lvl9pPr marL="3649923" algn="l" defTabSz="456230"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81"/>
            <a:ext cx="12229963" cy="6856215"/>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3" y="982212"/>
            <a:ext cx="9601196" cy="1303867"/>
          </a:xfrm>
          <a:prstGeom prst="rect">
            <a:avLst/>
          </a:prstGeom>
          <a:effectLst/>
        </p:spPr>
        <p:txBody>
          <a:bodyPr vert="horz" lIns="91283" tIns="45649" rIns="91283" bIns="4564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3" y="2556932"/>
            <a:ext cx="9601196" cy="3318936"/>
          </a:xfrm>
          <a:prstGeom prst="rect">
            <a:avLst/>
          </a:prstGeom>
        </p:spPr>
        <p:txBody>
          <a:bodyPr vert="horz" lIns="91283" tIns="45649" rIns="91283" bIns="45649"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283" tIns="45649" rIns="91283" bIns="45649" rtlCol="0" anchor="ctr"/>
          <a:lstStyle>
            <a:lvl1pPr algn="r">
              <a:defRPr sz="1100" b="0" i="0">
                <a:solidFill>
                  <a:schemeClr val="tx1"/>
                </a:solidFill>
                <a:effectLst/>
                <a:latin typeface="+mn-lt"/>
              </a:defRPr>
            </a:lvl1pPr>
          </a:lstStyle>
          <a:p>
            <a:pPr>
              <a:buFont typeface="Arial" panose="020B0604020202020204"/>
              <a:buNone/>
            </a:pPr>
            <a:fld id="{B61BEF0D-F0BB-DE4B-95CE-6DB70DBA9567}" type="datetimeFigureOut">
              <a:rPr lang="en-US" smtClean="0">
                <a:solidFill>
                  <a:prstClr val="black"/>
                </a:solidFill>
                <a:cs typeface="Arial" panose="020B0604020202020204"/>
                <a:sym typeface="Arial" panose="020B0604020202020204"/>
              </a:rPr>
              <a:pPr>
                <a:buFont typeface="Arial" panose="020B0604020202020204"/>
                <a:buNone/>
              </a:pPr>
              <a:t>8/8/2024</a:t>
            </a:fld>
            <a:endParaRPr lang="en-US" dirty="0">
              <a:solidFill>
                <a:prstClr val="black"/>
              </a:solidFill>
              <a:cs typeface="Arial" panose="020B0604020202020204"/>
              <a:sym typeface="Arial" panose="020B0604020202020204"/>
            </a:endParaRPr>
          </a:p>
        </p:txBody>
      </p:sp>
      <p:sp>
        <p:nvSpPr>
          <p:cNvPr id="5" name="Footer Placeholder 4"/>
          <p:cNvSpPr>
            <a:spLocks noGrp="1"/>
          </p:cNvSpPr>
          <p:nvPr>
            <p:ph type="ftr" sz="quarter" idx="3"/>
          </p:nvPr>
        </p:nvSpPr>
        <p:spPr>
          <a:xfrm>
            <a:off x="1295403" y="5969000"/>
            <a:ext cx="7305900" cy="279400"/>
          </a:xfrm>
          <a:prstGeom prst="rect">
            <a:avLst/>
          </a:prstGeom>
        </p:spPr>
        <p:txBody>
          <a:bodyPr vert="horz" lIns="91283" tIns="45649" rIns="91283" bIns="45649" rtlCol="0" anchor="ctr"/>
          <a:lstStyle>
            <a:lvl1pPr algn="l">
              <a:defRPr sz="1100" b="0" i="0">
                <a:solidFill>
                  <a:schemeClr val="tx1"/>
                </a:solidFill>
                <a:effectLst/>
                <a:latin typeface="+mn-lt"/>
              </a:defRPr>
            </a:lvl1pPr>
          </a:lstStyle>
          <a:p>
            <a:pPr>
              <a:buFont typeface="Arial" panose="020B0604020202020204"/>
              <a:buNone/>
            </a:pPr>
            <a:endParaRPr lang="en-US" dirty="0">
              <a:solidFill>
                <a:prstClr val="black"/>
              </a:solidFill>
              <a:cs typeface="Arial" panose="020B0604020202020204"/>
              <a:sym typeface="Arial" panose="020B0604020202020204"/>
            </a:endParaRPr>
          </a:p>
        </p:txBody>
      </p:sp>
      <p:sp>
        <p:nvSpPr>
          <p:cNvPr id="6" name="Slide Number Placeholder 5"/>
          <p:cNvSpPr>
            <a:spLocks noGrp="1"/>
          </p:cNvSpPr>
          <p:nvPr>
            <p:ph type="sldNum" sz="quarter" idx="4"/>
          </p:nvPr>
        </p:nvSpPr>
        <p:spPr>
          <a:xfrm>
            <a:off x="10353962" y="5969000"/>
            <a:ext cx="542697" cy="279400"/>
          </a:xfrm>
          <a:prstGeom prst="rect">
            <a:avLst/>
          </a:prstGeom>
        </p:spPr>
        <p:txBody>
          <a:bodyPr vert="horz" lIns="91283" tIns="45649" rIns="91283" bIns="45649" rtlCol="0" anchor="ctr"/>
          <a:lstStyle>
            <a:lvl1pPr algn="r">
              <a:defRPr sz="1100" b="0" i="0">
                <a:solidFill>
                  <a:schemeClr val="tx1"/>
                </a:solidFill>
                <a:effectLst/>
                <a:latin typeface="+mn-lt"/>
              </a:defRPr>
            </a:lvl1pPr>
          </a:lstStyle>
          <a:p>
            <a:pPr>
              <a:buFont typeface="Arial" panose="020B0604020202020204"/>
              <a:buNone/>
            </a:pPr>
            <a:fld id="{D57F1E4F-1CFF-5643-939E-217C01CDF565}" type="slidenum">
              <a:rPr lang="en-US" smtClean="0">
                <a:solidFill>
                  <a:prstClr val="black"/>
                </a:solidFill>
                <a:cs typeface="Arial" panose="020B0604020202020204"/>
                <a:sym typeface="Arial" panose="020B0604020202020204"/>
              </a:rPr>
              <a:pPr>
                <a:buFont typeface="Arial" panose="020B0604020202020204"/>
                <a:buNone/>
              </a:pPr>
              <a:t>‹#›</a:t>
            </a:fld>
            <a:endParaRPr lang="en-US" dirty="0">
              <a:solidFill>
                <a:prstClr val="black"/>
              </a:solidFill>
              <a:cs typeface="Arial" panose="020B0604020202020204"/>
              <a:sym typeface="Arial" panose="020B0604020202020204"/>
            </a:endParaRPr>
          </a:p>
        </p:txBody>
      </p:sp>
    </p:spTree>
    <p:extLst>
      <p:ext uri="{BB962C8B-B14F-4D97-AF65-F5344CB8AC3E}">
        <p14:creationId xmlns:p14="http://schemas.microsoft.com/office/powerpoint/2010/main" val="295402319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9" r:id="rId19"/>
    <p:sldLayoutId id="2147483780" r:id="rId20"/>
  </p:sldLayoutIdLst>
  <p:transition spd="slow">
    <p:wipe/>
  </p:transition>
  <p:txStyles>
    <p:titleStyle>
      <a:lvl1pPr algn="ctr" defTabSz="456396"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261" indent="-285261" algn="l" defTabSz="456396"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1655" indent="-285261" algn="l" defTabSz="456396"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198052" indent="-285261" algn="l" defTabSz="456396" rtl="0" eaLnBrk="1" latinLnBrk="0" hangingPunct="1">
        <a:spcBef>
          <a:spcPct val="20000"/>
        </a:spcBef>
        <a:spcAft>
          <a:spcPts val="600"/>
        </a:spcAft>
        <a:buClr>
          <a:schemeClr val="accent1"/>
        </a:buClr>
        <a:buSzPct val="115000"/>
        <a:buFont typeface="Arial"/>
        <a:buChar char="•"/>
        <a:defRPr sz="1900" kern="1200" cap="none">
          <a:solidFill>
            <a:schemeClr val="tx1">
              <a:lumMod val="85000"/>
              <a:lumOff val="15000"/>
            </a:schemeClr>
          </a:solidFill>
          <a:effectLst/>
          <a:latin typeface="+mn-lt"/>
          <a:ea typeface="+mn-ea"/>
          <a:cs typeface="+mn-cs"/>
        </a:defRPr>
      </a:lvl3pPr>
      <a:lvl4pPr marL="1540355" indent="-171153" algn="l" defTabSz="456396"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6752" indent="-171153" algn="l" defTabSz="456396"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5pPr>
      <a:lvl6pPr marL="2510207" indent="-228203" algn="l" defTabSz="456396"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6pPr>
      <a:lvl7pPr marL="2966607" indent="-228203" algn="l" defTabSz="456396"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7pPr>
      <a:lvl8pPr marL="3423013" indent="-228203" algn="l" defTabSz="456396"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8pPr>
      <a:lvl9pPr marL="3879409" indent="-228203" algn="l" defTabSz="456396"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9pPr>
    </p:bodyStyle>
    <p:otherStyle>
      <a:defPPr>
        <a:defRPr lang="en-US"/>
      </a:defPPr>
      <a:lvl1pPr marL="0" algn="l" defTabSz="456396" rtl="0" eaLnBrk="1" latinLnBrk="0" hangingPunct="1">
        <a:defRPr sz="1900" kern="1200">
          <a:solidFill>
            <a:schemeClr val="tx1"/>
          </a:solidFill>
          <a:latin typeface="+mn-lt"/>
          <a:ea typeface="+mn-ea"/>
          <a:cs typeface="+mn-cs"/>
        </a:defRPr>
      </a:lvl1pPr>
      <a:lvl2pPr marL="456396" algn="l" defTabSz="456396" rtl="0" eaLnBrk="1" latinLnBrk="0" hangingPunct="1">
        <a:defRPr sz="1900" kern="1200">
          <a:solidFill>
            <a:schemeClr val="tx1"/>
          </a:solidFill>
          <a:latin typeface="+mn-lt"/>
          <a:ea typeface="+mn-ea"/>
          <a:cs typeface="+mn-cs"/>
        </a:defRPr>
      </a:lvl2pPr>
      <a:lvl3pPr marL="912807" algn="l" defTabSz="456396" rtl="0" eaLnBrk="1" latinLnBrk="0" hangingPunct="1">
        <a:defRPr sz="1900" kern="1200">
          <a:solidFill>
            <a:schemeClr val="tx1"/>
          </a:solidFill>
          <a:latin typeface="+mn-lt"/>
          <a:ea typeface="+mn-ea"/>
          <a:cs typeface="+mn-cs"/>
        </a:defRPr>
      </a:lvl3pPr>
      <a:lvl4pPr marL="1369203" algn="l" defTabSz="456396" rtl="0" eaLnBrk="1" latinLnBrk="0" hangingPunct="1">
        <a:defRPr sz="1900" kern="1200">
          <a:solidFill>
            <a:schemeClr val="tx1"/>
          </a:solidFill>
          <a:latin typeface="+mn-lt"/>
          <a:ea typeface="+mn-ea"/>
          <a:cs typeface="+mn-cs"/>
        </a:defRPr>
      </a:lvl4pPr>
      <a:lvl5pPr marL="1825611" algn="l" defTabSz="456396" rtl="0" eaLnBrk="1" latinLnBrk="0" hangingPunct="1">
        <a:defRPr sz="1900" kern="1200">
          <a:solidFill>
            <a:schemeClr val="tx1"/>
          </a:solidFill>
          <a:latin typeface="+mn-lt"/>
          <a:ea typeface="+mn-ea"/>
          <a:cs typeface="+mn-cs"/>
        </a:defRPr>
      </a:lvl5pPr>
      <a:lvl6pPr marL="2282009" algn="l" defTabSz="456396" rtl="0" eaLnBrk="1" latinLnBrk="0" hangingPunct="1">
        <a:defRPr sz="1900" kern="1200">
          <a:solidFill>
            <a:schemeClr val="tx1"/>
          </a:solidFill>
          <a:latin typeface="+mn-lt"/>
          <a:ea typeface="+mn-ea"/>
          <a:cs typeface="+mn-cs"/>
        </a:defRPr>
      </a:lvl6pPr>
      <a:lvl7pPr marL="2738404" algn="l" defTabSz="456396" rtl="0" eaLnBrk="1" latinLnBrk="0" hangingPunct="1">
        <a:defRPr sz="1900" kern="1200">
          <a:solidFill>
            <a:schemeClr val="tx1"/>
          </a:solidFill>
          <a:latin typeface="+mn-lt"/>
          <a:ea typeface="+mn-ea"/>
          <a:cs typeface="+mn-cs"/>
        </a:defRPr>
      </a:lvl7pPr>
      <a:lvl8pPr marL="3194800" algn="l" defTabSz="456396" rtl="0" eaLnBrk="1" latinLnBrk="0" hangingPunct="1">
        <a:defRPr sz="1900" kern="1200">
          <a:solidFill>
            <a:schemeClr val="tx1"/>
          </a:solidFill>
          <a:latin typeface="+mn-lt"/>
          <a:ea typeface="+mn-ea"/>
          <a:cs typeface="+mn-cs"/>
        </a:defRPr>
      </a:lvl8pPr>
      <a:lvl9pPr marL="3651206" algn="l" defTabSz="456396"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287" tIns="45651" rIns="91287" bIns="4565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287" tIns="45651" rIns="91287" bIns="4565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87" tIns="45651" rIns="91287" bIns="45651" rtlCol="0" anchor="ctr"/>
          <a:lstStyle/>
          <a:p>
            <a:pPr algn="ctr" defTabSz="912853"/>
            <a:endParaRPr lang="en-US" sz="1800">
              <a:solidFill>
                <a:srgbClr val="FFFFFF"/>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87" tIns="45651" rIns="91287" bIns="45651" rtlCol="0" anchor="ctr"/>
          <a:lstStyle/>
          <a:p>
            <a:pPr algn="ctr" defTabSz="912853"/>
            <a:endParaRPr lang="en-US" sz="1800">
              <a:solidFill>
                <a:srgbClr val="FFFFFF"/>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2853"/>
            <a:fld id="{B6F15528-21DE-4FAA-801E-634DDDAF4B2B}" type="slidenum">
              <a:rPr lang="en-US" smtClean="0"/>
              <a:pPr defTabSz="912853"/>
              <a:t>‹#›</a:t>
            </a:fld>
            <a:endParaRPr lang="en-US"/>
          </a:p>
        </p:txBody>
      </p:sp>
      <p:sp>
        <p:nvSpPr>
          <p:cNvPr id="5" name="Footer Placeholder 4"/>
          <p:cNvSpPr>
            <a:spLocks noGrp="1"/>
          </p:cNvSpPr>
          <p:nvPr>
            <p:ph type="ftr" sz="quarter" idx="3"/>
          </p:nvPr>
        </p:nvSpPr>
        <p:spPr>
          <a:xfrm rot="16200000">
            <a:off x="10510453" y="3987800"/>
            <a:ext cx="2367281" cy="487680"/>
          </a:xfrm>
          <a:prstGeom prst="rect">
            <a:avLst/>
          </a:prstGeom>
        </p:spPr>
        <p:txBody>
          <a:bodyPr vert="horz" lIns="91287" tIns="45651" rIns="91287" bIns="45651" rtlCol="0" anchor="ctr"/>
          <a:lstStyle>
            <a:lvl1pPr algn="r">
              <a:defRPr sz="1200">
                <a:solidFill>
                  <a:schemeClr val="bg2"/>
                </a:solidFill>
              </a:defRPr>
            </a:lvl1pPr>
          </a:lstStyle>
          <a:p>
            <a:pPr defTabSz="912853"/>
            <a:endParaRPr lang="en-US">
              <a:solidFill>
                <a:srgbClr val="DFDCB7"/>
              </a:solidFill>
            </a:endParaRPr>
          </a:p>
        </p:txBody>
      </p:sp>
      <p:sp>
        <p:nvSpPr>
          <p:cNvPr id="4" name="Date Placeholder 3"/>
          <p:cNvSpPr>
            <a:spLocks noGrp="1"/>
          </p:cNvSpPr>
          <p:nvPr>
            <p:ph type="dt" sz="half" idx="2"/>
          </p:nvPr>
        </p:nvSpPr>
        <p:spPr>
          <a:xfrm rot="16200000">
            <a:off x="10474894" y="1584960"/>
            <a:ext cx="2438399" cy="487680"/>
          </a:xfrm>
          <a:prstGeom prst="rect">
            <a:avLst/>
          </a:prstGeom>
        </p:spPr>
        <p:txBody>
          <a:bodyPr vert="horz" lIns="91287" tIns="45651" rIns="91287" bIns="45651" rtlCol="0" anchor="ctr"/>
          <a:lstStyle>
            <a:lvl1pPr algn="l">
              <a:defRPr sz="1200">
                <a:solidFill>
                  <a:schemeClr val="bg2"/>
                </a:solidFill>
              </a:defRPr>
            </a:lvl1pPr>
          </a:lstStyle>
          <a:p>
            <a:pPr defTabSz="912853"/>
            <a:fld id="{1D8BD707-D9CF-40AE-B4C6-C98DA3205C09}" type="datetimeFigureOut">
              <a:rPr lang="en-US" smtClean="0">
                <a:solidFill>
                  <a:srgbClr val="DFDCB7"/>
                </a:solidFill>
              </a:rPr>
              <a:pPr defTabSz="912853"/>
              <a:t>8/8/2024</a:t>
            </a:fld>
            <a:endParaRPr lang="en-US">
              <a:solidFill>
                <a:srgbClr val="DFDCB7"/>
              </a:solidFill>
            </a:endParaRPr>
          </a:p>
        </p:txBody>
      </p:sp>
    </p:spTree>
    <p:extLst>
      <p:ext uri="{BB962C8B-B14F-4D97-AF65-F5344CB8AC3E}">
        <p14:creationId xmlns:p14="http://schemas.microsoft.com/office/powerpoint/2010/main" val="168871451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defTabSz="912853"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322" indent="-228213" algn="l" defTabSz="912853"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38992" indent="-228213" algn="l" defTabSz="912853"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4139" indent="-228213" algn="l" defTabSz="912853"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77984" indent="-228213" algn="l" defTabSz="912853"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1845" indent="-228213" algn="l" defTabSz="912853"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4405" indent="-182574" algn="l" defTabSz="912853"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6976" indent="-182574" algn="l" defTabSz="912853"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550" indent="-182574" algn="l" defTabSz="912853"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123" indent="-182574" algn="l" defTabSz="912853"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53" rtl="0" eaLnBrk="1" latinLnBrk="0" hangingPunct="1">
        <a:defRPr sz="1800" kern="1200">
          <a:solidFill>
            <a:schemeClr val="tx1"/>
          </a:solidFill>
          <a:latin typeface="+mn-lt"/>
          <a:ea typeface="+mn-ea"/>
          <a:cs typeface="+mn-cs"/>
        </a:defRPr>
      </a:lvl1pPr>
      <a:lvl2pPr marL="456418" algn="l" defTabSz="912853" rtl="0" eaLnBrk="1" latinLnBrk="0" hangingPunct="1">
        <a:defRPr sz="1800" kern="1200">
          <a:solidFill>
            <a:schemeClr val="tx1"/>
          </a:solidFill>
          <a:latin typeface="+mn-lt"/>
          <a:ea typeface="+mn-ea"/>
          <a:cs typeface="+mn-cs"/>
        </a:defRPr>
      </a:lvl2pPr>
      <a:lvl3pPr marL="912853" algn="l" defTabSz="912853" rtl="0" eaLnBrk="1" latinLnBrk="0" hangingPunct="1">
        <a:defRPr sz="1800" kern="1200">
          <a:solidFill>
            <a:schemeClr val="tx1"/>
          </a:solidFill>
          <a:latin typeface="+mn-lt"/>
          <a:ea typeface="+mn-ea"/>
          <a:cs typeface="+mn-cs"/>
        </a:defRPr>
      </a:lvl3pPr>
      <a:lvl4pPr marL="1369271" algn="l" defTabSz="912853" rtl="0" eaLnBrk="1" latinLnBrk="0" hangingPunct="1">
        <a:defRPr sz="1800" kern="1200">
          <a:solidFill>
            <a:schemeClr val="tx1"/>
          </a:solidFill>
          <a:latin typeface="+mn-lt"/>
          <a:ea typeface="+mn-ea"/>
          <a:cs typeface="+mn-cs"/>
        </a:defRPr>
      </a:lvl4pPr>
      <a:lvl5pPr marL="1825703" algn="l" defTabSz="912853" rtl="0" eaLnBrk="1" latinLnBrk="0" hangingPunct="1">
        <a:defRPr sz="1800" kern="1200">
          <a:solidFill>
            <a:schemeClr val="tx1"/>
          </a:solidFill>
          <a:latin typeface="+mn-lt"/>
          <a:ea typeface="+mn-ea"/>
          <a:cs typeface="+mn-cs"/>
        </a:defRPr>
      </a:lvl5pPr>
      <a:lvl6pPr marL="2282123" algn="l" defTabSz="912853" rtl="0" eaLnBrk="1" latinLnBrk="0" hangingPunct="1">
        <a:defRPr sz="1800" kern="1200">
          <a:solidFill>
            <a:schemeClr val="tx1"/>
          </a:solidFill>
          <a:latin typeface="+mn-lt"/>
          <a:ea typeface="+mn-ea"/>
          <a:cs typeface="+mn-cs"/>
        </a:defRPr>
      </a:lvl6pPr>
      <a:lvl7pPr marL="2738542" algn="l" defTabSz="912853" rtl="0" eaLnBrk="1" latinLnBrk="0" hangingPunct="1">
        <a:defRPr sz="1800" kern="1200">
          <a:solidFill>
            <a:schemeClr val="tx1"/>
          </a:solidFill>
          <a:latin typeface="+mn-lt"/>
          <a:ea typeface="+mn-ea"/>
          <a:cs typeface="+mn-cs"/>
        </a:defRPr>
      </a:lvl7pPr>
      <a:lvl8pPr marL="3194960" algn="l" defTabSz="912853" rtl="0" eaLnBrk="1" latinLnBrk="0" hangingPunct="1">
        <a:defRPr sz="1800" kern="1200">
          <a:solidFill>
            <a:schemeClr val="tx1"/>
          </a:solidFill>
          <a:latin typeface="+mn-lt"/>
          <a:ea typeface="+mn-ea"/>
          <a:cs typeface="+mn-cs"/>
        </a:defRPr>
      </a:lvl8pPr>
      <a:lvl9pPr marL="3651387" algn="l" defTabSz="9128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852" tIns="30426" rIns="60852" bIns="30426"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60852" tIns="30426" rIns="60852" bIns="304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4"/>
            <a:ext cx="1422400" cy="243417"/>
          </a:xfrm>
          <a:prstGeom prst="rect">
            <a:avLst/>
          </a:prstGeom>
        </p:spPr>
        <p:txBody>
          <a:bodyPr vert="horz" lIns="60852" tIns="30426" rIns="60852" bIns="30426" rtlCol="0" anchor="ctr"/>
          <a:lstStyle>
            <a:lvl1pPr algn="l">
              <a:defRPr sz="800">
                <a:solidFill>
                  <a:schemeClr val="tx1">
                    <a:tint val="75000"/>
                  </a:schemeClr>
                </a:solidFill>
              </a:defRPr>
            </a:lvl1pPr>
          </a:lstStyle>
          <a:p>
            <a:pPr defTabSz="608502"/>
            <a:fld id="{1D8BD707-D9CF-40AE-B4C6-C98DA3205C09}" type="datetimeFigureOut">
              <a:rPr lang="en-US" smtClean="0">
                <a:solidFill>
                  <a:prstClr val="black">
                    <a:tint val="75000"/>
                  </a:prstClr>
                </a:solidFill>
              </a:rPr>
              <a:pPr defTabSz="608502"/>
              <a:t>8/8/2024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4"/>
            <a:ext cx="1930400" cy="243417"/>
          </a:xfrm>
          <a:prstGeom prst="rect">
            <a:avLst/>
          </a:prstGeom>
        </p:spPr>
        <p:txBody>
          <a:bodyPr vert="horz" lIns="60852" tIns="30426" rIns="60852" bIns="30426" rtlCol="0" anchor="ctr"/>
          <a:lstStyle>
            <a:lvl1pPr algn="ctr">
              <a:defRPr sz="800">
                <a:solidFill>
                  <a:schemeClr val="tx1">
                    <a:tint val="75000"/>
                  </a:schemeClr>
                </a:solidFill>
              </a:defRPr>
            </a:lvl1pPr>
          </a:lstStyle>
          <a:p>
            <a:pPr defTabSz="608502"/>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4"/>
            <a:ext cx="1422400" cy="243417"/>
          </a:xfrm>
          <a:prstGeom prst="rect">
            <a:avLst/>
          </a:prstGeom>
        </p:spPr>
        <p:txBody>
          <a:bodyPr vert="horz" lIns="60852" tIns="30426" rIns="60852" bIns="30426" rtlCol="0" anchor="ctr"/>
          <a:lstStyle>
            <a:lvl1pPr algn="r">
              <a:defRPr sz="800">
                <a:solidFill>
                  <a:schemeClr val="tx1">
                    <a:tint val="75000"/>
                  </a:schemeClr>
                </a:solidFill>
              </a:defRPr>
            </a:lvl1pPr>
          </a:lstStyle>
          <a:p>
            <a:pPr defTabSz="608502"/>
            <a:fld id="{B6F15528-21DE-4FAA-801E-634DDDAF4B2B}" type="slidenum">
              <a:rPr lang="en-US" smtClean="0">
                <a:solidFill>
                  <a:prstClr val="black">
                    <a:tint val="75000"/>
                  </a:prstClr>
                </a:solidFill>
              </a:rPr>
              <a:pPr defTabSz="608502"/>
              <a:t>‹#›</a:t>
            </a:fld>
            <a:endParaRPr lang="en-US">
              <a:solidFill>
                <a:prstClr val="black">
                  <a:tint val="75000"/>
                </a:prstClr>
              </a:solidFill>
            </a:endParaRPr>
          </a:p>
        </p:txBody>
      </p:sp>
    </p:spTree>
    <p:extLst>
      <p:ext uri="{BB962C8B-B14F-4D97-AF65-F5344CB8AC3E}">
        <p14:creationId xmlns:p14="http://schemas.microsoft.com/office/powerpoint/2010/main" val="1005504579"/>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608502" rtl="0" eaLnBrk="1" latinLnBrk="0" hangingPunct="1">
        <a:spcBef>
          <a:spcPct val="0"/>
        </a:spcBef>
        <a:buNone/>
        <a:defRPr sz="2900" kern="1200">
          <a:solidFill>
            <a:schemeClr val="tx1"/>
          </a:solidFill>
          <a:latin typeface="+mj-lt"/>
          <a:ea typeface="+mj-ea"/>
          <a:cs typeface="+mj-cs"/>
        </a:defRPr>
      </a:lvl1pPr>
    </p:titleStyle>
    <p:bodyStyle>
      <a:lvl1pPr marL="228191" indent="-228191" algn="l" defTabSz="608502"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4412" indent="-190158" algn="l" defTabSz="608502"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0632" indent="-152130" algn="l" defTabSz="608502"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4891" indent="-152130" algn="l" defTabSz="608502"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69134" indent="-152130" algn="l" defTabSz="608502"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3385" indent="-152130" algn="l" defTabSz="608502"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7636" indent="-152130" algn="l" defTabSz="608502"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1895" indent="-152130" algn="l" defTabSz="608502"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6145" indent="-152130" algn="l" defTabSz="608502"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8502" rtl="0" eaLnBrk="1" latinLnBrk="0" hangingPunct="1">
        <a:defRPr sz="1200" kern="1200">
          <a:solidFill>
            <a:schemeClr val="tx1"/>
          </a:solidFill>
          <a:latin typeface="+mn-lt"/>
          <a:ea typeface="+mn-ea"/>
          <a:cs typeface="+mn-cs"/>
        </a:defRPr>
      </a:lvl1pPr>
      <a:lvl2pPr marL="304260" algn="l" defTabSz="608502" rtl="0" eaLnBrk="1" latinLnBrk="0" hangingPunct="1">
        <a:defRPr sz="1200" kern="1200">
          <a:solidFill>
            <a:schemeClr val="tx1"/>
          </a:solidFill>
          <a:latin typeface="+mn-lt"/>
          <a:ea typeface="+mn-ea"/>
          <a:cs typeface="+mn-cs"/>
        </a:defRPr>
      </a:lvl2pPr>
      <a:lvl3pPr marL="608502" algn="l" defTabSz="608502" rtl="0" eaLnBrk="1" latinLnBrk="0" hangingPunct="1">
        <a:defRPr sz="1200" kern="1200">
          <a:solidFill>
            <a:schemeClr val="tx1"/>
          </a:solidFill>
          <a:latin typeface="+mn-lt"/>
          <a:ea typeface="+mn-ea"/>
          <a:cs typeface="+mn-cs"/>
        </a:defRPr>
      </a:lvl3pPr>
      <a:lvl4pPr marL="912762" algn="l" defTabSz="608502" rtl="0" eaLnBrk="1" latinLnBrk="0" hangingPunct="1">
        <a:defRPr sz="1200" kern="1200">
          <a:solidFill>
            <a:schemeClr val="tx1"/>
          </a:solidFill>
          <a:latin typeface="+mn-lt"/>
          <a:ea typeface="+mn-ea"/>
          <a:cs typeface="+mn-cs"/>
        </a:defRPr>
      </a:lvl4pPr>
      <a:lvl5pPr marL="1217004" algn="l" defTabSz="608502" rtl="0" eaLnBrk="1" latinLnBrk="0" hangingPunct="1">
        <a:defRPr sz="1200" kern="1200">
          <a:solidFill>
            <a:schemeClr val="tx1"/>
          </a:solidFill>
          <a:latin typeface="+mn-lt"/>
          <a:ea typeface="+mn-ea"/>
          <a:cs typeface="+mn-cs"/>
        </a:defRPr>
      </a:lvl5pPr>
      <a:lvl6pPr marL="1521264" algn="l" defTabSz="608502" rtl="0" eaLnBrk="1" latinLnBrk="0" hangingPunct="1">
        <a:defRPr sz="1200" kern="1200">
          <a:solidFill>
            <a:schemeClr val="tx1"/>
          </a:solidFill>
          <a:latin typeface="+mn-lt"/>
          <a:ea typeface="+mn-ea"/>
          <a:cs typeface="+mn-cs"/>
        </a:defRPr>
      </a:lvl6pPr>
      <a:lvl7pPr marL="1825521" algn="l" defTabSz="608502" rtl="0" eaLnBrk="1" latinLnBrk="0" hangingPunct="1">
        <a:defRPr sz="1200" kern="1200">
          <a:solidFill>
            <a:schemeClr val="tx1"/>
          </a:solidFill>
          <a:latin typeface="+mn-lt"/>
          <a:ea typeface="+mn-ea"/>
          <a:cs typeface="+mn-cs"/>
        </a:defRPr>
      </a:lvl7pPr>
      <a:lvl8pPr marL="2129766" algn="l" defTabSz="608502" rtl="0" eaLnBrk="1" latinLnBrk="0" hangingPunct="1">
        <a:defRPr sz="1200" kern="1200">
          <a:solidFill>
            <a:schemeClr val="tx1"/>
          </a:solidFill>
          <a:latin typeface="+mn-lt"/>
          <a:ea typeface="+mn-ea"/>
          <a:cs typeface="+mn-cs"/>
        </a:defRPr>
      </a:lvl8pPr>
      <a:lvl9pPr marL="2434012" algn="l" defTabSz="608502"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858" tIns="30429" rIns="60858" bIns="30429"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60858" tIns="30429" rIns="60858" bIns="304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4"/>
            <a:ext cx="1422400" cy="243417"/>
          </a:xfrm>
          <a:prstGeom prst="rect">
            <a:avLst/>
          </a:prstGeom>
        </p:spPr>
        <p:txBody>
          <a:bodyPr vert="horz" lIns="60858" tIns="30429" rIns="60858" bIns="30429" rtlCol="0" anchor="ctr"/>
          <a:lstStyle>
            <a:lvl1pPr algn="l">
              <a:defRPr sz="800">
                <a:solidFill>
                  <a:schemeClr val="tx1">
                    <a:tint val="75000"/>
                  </a:schemeClr>
                </a:solidFill>
              </a:defRPr>
            </a:lvl1pPr>
          </a:lstStyle>
          <a:p>
            <a:pPr defTabSz="608563"/>
            <a:fld id="{1D8BD707-D9CF-40AE-B4C6-C98DA3205C09}" type="datetimeFigureOut">
              <a:rPr lang="en-US" smtClean="0">
                <a:solidFill>
                  <a:prstClr val="black">
                    <a:tint val="75000"/>
                  </a:prstClr>
                </a:solidFill>
              </a:rPr>
              <a:pPr defTabSz="608563"/>
              <a:t>8/8/2024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4"/>
            <a:ext cx="1930400" cy="243417"/>
          </a:xfrm>
          <a:prstGeom prst="rect">
            <a:avLst/>
          </a:prstGeom>
        </p:spPr>
        <p:txBody>
          <a:bodyPr vert="horz" lIns="60858" tIns="30429" rIns="60858" bIns="30429" rtlCol="0" anchor="ctr"/>
          <a:lstStyle>
            <a:lvl1pPr algn="ctr">
              <a:defRPr sz="800">
                <a:solidFill>
                  <a:schemeClr val="tx1">
                    <a:tint val="75000"/>
                  </a:schemeClr>
                </a:solidFill>
              </a:defRPr>
            </a:lvl1pPr>
          </a:lstStyle>
          <a:p>
            <a:pPr defTabSz="608563"/>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4"/>
            <a:ext cx="1422400" cy="243417"/>
          </a:xfrm>
          <a:prstGeom prst="rect">
            <a:avLst/>
          </a:prstGeom>
        </p:spPr>
        <p:txBody>
          <a:bodyPr vert="horz" lIns="60858" tIns="30429" rIns="60858" bIns="30429" rtlCol="0" anchor="ctr"/>
          <a:lstStyle>
            <a:lvl1pPr algn="r">
              <a:defRPr sz="800">
                <a:solidFill>
                  <a:schemeClr val="tx1">
                    <a:tint val="75000"/>
                  </a:schemeClr>
                </a:solidFill>
              </a:defRPr>
            </a:lvl1pPr>
          </a:lstStyle>
          <a:p>
            <a:pPr defTabSz="608563"/>
            <a:fld id="{B6F15528-21DE-4FAA-801E-634DDDAF4B2B}" type="slidenum">
              <a:rPr lang="en-US" smtClean="0">
                <a:solidFill>
                  <a:prstClr val="black">
                    <a:tint val="75000"/>
                  </a:prstClr>
                </a:solidFill>
              </a:rPr>
              <a:pPr defTabSz="608563"/>
              <a:t>‹#›</a:t>
            </a:fld>
            <a:endParaRPr lang="en-US">
              <a:solidFill>
                <a:prstClr val="black">
                  <a:tint val="75000"/>
                </a:prstClr>
              </a:solidFill>
            </a:endParaRPr>
          </a:p>
        </p:txBody>
      </p:sp>
    </p:spTree>
    <p:extLst>
      <p:ext uri="{BB962C8B-B14F-4D97-AF65-F5344CB8AC3E}">
        <p14:creationId xmlns:p14="http://schemas.microsoft.com/office/powerpoint/2010/main" val="3624263189"/>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defTabSz="608563" rtl="0" eaLnBrk="1" latinLnBrk="0" hangingPunct="1">
        <a:spcBef>
          <a:spcPct val="0"/>
        </a:spcBef>
        <a:buNone/>
        <a:defRPr sz="2900" kern="1200">
          <a:solidFill>
            <a:schemeClr val="tx1"/>
          </a:solidFill>
          <a:latin typeface="+mj-lt"/>
          <a:ea typeface="+mj-ea"/>
          <a:cs typeface="+mj-cs"/>
        </a:defRPr>
      </a:lvl1pPr>
    </p:titleStyle>
    <p:bodyStyle>
      <a:lvl1pPr marL="228213" indent="-228213" algn="l" defTabSz="608563"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4461" indent="-190177" algn="l" defTabSz="608563"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0708" indent="-152145" algn="l" defTabSz="608563"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4997" indent="-152145" algn="l" defTabSz="608563"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69271" indent="-152145" algn="l" defTabSz="608563"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3552" indent="-152145" algn="l" defTabSz="608563"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7834" indent="-152145" algn="l" defTabSz="608563"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2123" indent="-152145" algn="l" defTabSz="608563"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6403" indent="-152145" algn="l" defTabSz="608563"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8563" rtl="0" eaLnBrk="1" latinLnBrk="0" hangingPunct="1">
        <a:defRPr sz="1200" kern="1200">
          <a:solidFill>
            <a:schemeClr val="tx1"/>
          </a:solidFill>
          <a:latin typeface="+mn-lt"/>
          <a:ea typeface="+mn-ea"/>
          <a:cs typeface="+mn-cs"/>
        </a:defRPr>
      </a:lvl1pPr>
      <a:lvl2pPr marL="304290" algn="l" defTabSz="608563" rtl="0" eaLnBrk="1" latinLnBrk="0" hangingPunct="1">
        <a:defRPr sz="1200" kern="1200">
          <a:solidFill>
            <a:schemeClr val="tx1"/>
          </a:solidFill>
          <a:latin typeface="+mn-lt"/>
          <a:ea typeface="+mn-ea"/>
          <a:cs typeface="+mn-cs"/>
        </a:defRPr>
      </a:lvl2pPr>
      <a:lvl3pPr marL="608563" algn="l" defTabSz="608563" rtl="0" eaLnBrk="1" latinLnBrk="0" hangingPunct="1">
        <a:defRPr sz="1200" kern="1200">
          <a:solidFill>
            <a:schemeClr val="tx1"/>
          </a:solidFill>
          <a:latin typeface="+mn-lt"/>
          <a:ea typeface="+mn-ea"/>
          <a:cs typeface="+mn-cs"/>
        </a:defRPr>
      </a:lvl3pPr>
      <a:lvl4pPr marL="912853" algn="l" defTabSz="608563" rtl="0" eaLnBrk="1" latinLnBrk="0" hangingPunct="1">
        <a:defRPr sz="1200" kern="1200">
          <a:solidFill>
            <a:schemeClr val="tx1"/>
          </a:solidFill>
          <a:latin typeface="+mn-lt"/>
          <a:ea typeface="+mn-ea"/>
          <a:cs typeface="+mn-cs"/>
        </a:defRPr>
      </a:lvl4pPr>
      <a:lvl5pPr marL="1217126" algn="l" defTabSz="608563" rtl="0" eaLnBrk="1" latinLnBrk="0" hangingPunct="1">
        <a:defRPr sz="1200" kern="1200">
          <a:solidFill>
            <a:schemeClr val="tx1"/>
          </a:solidFill>
          <a:latin typeface="+mn-lt"/>
          <a:ea typeface="+mn-ea"/>
          <a:cs typeface="+mn-cs"/>
        </a:defRPr>
      </a:lvl5pPr>
      <a:lvl6pPr marL="1521416" algn="l" defTabSz="608563" rtl="0" eaLnBrk="1" latinLnBrk="0" hangingPunct="1">
        <a:defRPr sz="1200" kern="1200">
          <a:solidFill>
            <a:schemeClr val="tx1"/>
          </a:solidFill>
          <a:latin typeface="+mn-lt"/>
          <a:ea typeface="+mn-ea"/>
          <a:cs typeface="+mn-cs"/>
        </a:defRPr>
      </a:lvl6pPr>
      <a:lvl7pPr marL="1825703" algn="l" defTabSz="608563" rtl="0" eaLnBrk="1" latinLnBrk="0" hangingPunct="1">
        <a:defRPr sz="1200" kern="1200">
          <a:solidFill>
            <a:schemeClr val="tx1"/>
          </a:solidFill>
          <a:latin typeface="+mn-lt"/>
          <a:ea typeface="+mn-ea"/>
          <a:cs typeface="+mn-cs"/>
        </a:defRPr>
      </a:lvl7pPr>
      <a:lvl8pPr marL="2129979" algn="l" defTabSz="608563" rtl="0" eaLnBrk="1" latinLnBrk="0" hangingPunct="1">
        <a:defRPr sz="1200" kern="1200">
          <a:solidFill>
            <a:schemeClr val="tx1"/>
          </a:solidFill>
          <a:latin typeface="+mn-lt"/>
          <a:ea typeface="+mn-ea"/>
          <a:cs typeface="+mn-cs"/>
        </a:defRPr>
      </a:lvl8pPr>
      <a:lvl9pPr marL="2434255" algn="l" defTabSz="608563"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876" tIns="30438" rIns="60876" bIns="30438"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60876" tIns="30438" rIns="60876" bIns="3043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4"/>
            <a:ext cx="1422400" cy="243417"/>
          </a:xfrm>
          <a:prstGeom prst="rect">
            <a:avLst/>
          </a:prstGeom>
        </p:spPr>
        <p:txBody>
          <a:bodyPr vert="horz" lIns="60876" tIns="30438" rIns="60876" bIns="30438" rtlCol="0" anchor="ctr"/>
          <a:lstStyle>
            <a:lvl1pPr algn="l">
              <a:defRPr sz="800">
                <a:solidFill>
                  <a:schemeClr val="tx1">
                    <a:tint val="75000"/>
                  </a:schemeClr>
                </a:solidFill>
              </a:defRPr>
            </a:lvl1pPr>
          </a:lstStyle>
          <a:p>
            <a:pPr defTabSz="608746"/>
            <a:fld id="{1D8BD707-D9CF-40AE-B4C6-C98DA3205C09}" type="datetimeFigureOut">
              <a:rPr lang="en-US" smtClean="0">
                <a:solidFill>
                  <a:prstClr val="black">
                    <a:tint val="75000"/>
                  </a:prstClr>
                </a:solidFill>
              </a:rPr>
              <a:pPr defTabSz="608746"/>
              <a:t>8/8/2024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4"/>
            <a:ext cx="1930400" cy="243417"/>
          </a:xfrm>
          <a:prstGeom prst="rect">
            <a:avLst/>
          </a:prstGeom>
        </p:spPr>
        <p:txBody>
          <a:bodyPr vert="horz" lIns="60876" tIns="30438" rIns="60876" bIns="30438" rtlCol="0" anchor="ctr"/>
          <a:lstStyle>
            <a:lvl1pPr algn="ctr">
              <a:defRPr sz="800">
                <a:solidFill>
                  <a:schemeClr val="tx1">
                    <a:tint val="75000"/>
                  </a:schemeClr>
                </a:solidFill>
              </a:defRPr>
            </a:lvl1pPr>
          </a:lstStyle>
          <a:p>
            <a:pPr defTabSz="608746"/>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4"/>
            <a:ext cx="1422400" cy="243417"/>
          </a:xfrm>
          <a:prstGeom prst="rect">
            <a:avLst/>
          </a:prstGeom>
        </p:spPr>
        <p:txBody>
          <a:bodyPr vert="horz" lIns="60876" tIns="30438" rIns="60876" bIns="30438" rtlCol="0" anchor="ctr"/>
          <a:lstStyle>
            <a:lvl1pPr algn="r">
              <a:defRPr sz="800">
                <a:solidFill>
                  <a:schemeClr val="tx1">
                    <a:tint val="75000"/>
                  </a:schemeClr>
                </a:solidFill>
              </a:defRPr>
            </a:lvl1pPr>
          </a:lstStyle>
          <a:p>
            <a:pPr defTabSz="608746"/>
            <a:fld id="{B6F15528-21DE-4FAA-801E-634DDDAF4B2B}" type="slidenum">
              <a:rPr lang="en-US" smtClean="0">
                <a:solidFill>
                  <a:prstClr val="black">
                    <a:tint val="75000"/>
                  </a:prstClr>
                </a:solidFill>
              </a:rPr>
              <a:pPr defTabSz="608746"/>
              <a:t>‹#›</a:t>
            </a:fld>
            <a:endParaRPr lang="en-US">
              <a:solidFill>
                <a:prstClr val="black">
                  <a:tint val="75000"/>
                </a:prstClr>
              </a:solidFill>
            </a:endParaRPr>
          </a:p>
        </p:txBody>
      </p:sp>
    </p:spTree>
    <p:extLst>
      <p:ext uri="{BB962C8B-B14F-4D97-AF65-F5344CB8AC3E}">
        <p14:creationId xmlns:p14="http://schemas.microsoft.com/office/powerpoint/2010/main" val="3283372575"/>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defTabSz="608746" rtl="0" eaLnBrk="1" latinLnBrk="0" hangingPunct="1">
        <a:spcBef>
          <a:spcPct val="0"/>
        </a:spcBef>
        <a:buNone/>
        <a:defRPr sz="2900" kern="1200">
          <a:solidFill>
            <a:schemeClr val="tx1"/>
          </a:solidFill>
          <a:latin typeface="+mj-lt"/>
          <a:ea typeface="+mj-ea"/>
          <a:cs typeface="+mj-cs"/>
        </a:defRPr>
      </a:lvl1pPr>
    </p:titleStyle>
    <p:bodyStyle>
      <a:lvl1pPr marL="228279" indent="-228279" algn="l" defTabSz="608746"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4608" indent="-190234" algn="l" defTabSz="608746"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0936" indent="-152190" algn="l" defTabSz="60874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5315" indent="-152190" algn="l" defTabSz="608746"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69682" indent="-152190" algn="l" defTabSz="608746"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4053" indent="-152190" algn="l" defTabSz="608746"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8428" indent="-152190" algn="l" defTabSz="608746"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2807" indent="-152190" algn="l" defTabSz="608746"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7177" indent="-152190" algn="l" defTabSz="608746"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8746" rtl="0" eaLnBrk="1" latinLnBrk="0" hangingPunct="1">
        <a:defRPr sz="1200" kern="1200">
          <a:solidFill>
            <a:schemeClr val="tx1"/>
          </a:solidFill>
          <a:latin typeface="+mn-lt"/>
          <a:ea typeface="+mn-ea"/>
          <a:cs typeface="+mn-cs"/>
        </a:defRPr>
      </a:lvl1pPr>
      <a:lvl2pPr marL="304380" algn="l" defTabSz="608746" rtl="0" eaLnBrk="1" latinLnBrk="0" hangingPunct="1">
        <a:defRPr sz="1200" kern="1200">
          <a:solidFill>
            <a:schemeClr val="tx1"/>
          </a:solidFill>
          <a:latin typeface="+mn-lt"/>
          <a:ea typeface="+mn-ea"/>
          <a:cs typeface="+mn-cs"/>
        </a:defRPr>
      </a:lvl2pPr>
      <a:lvl3pPr marL="608746" algn="l" defTabSz="608746" rtl="0" eaLnBrk="1" latinLnBrk="0" hangingPunct="1">
        <a:defRPr sz="1200" kern="1200">
          <a:solidFill>
            <a:schemeClr val="tx1"/>
          </a:solidFill>
          <a:latin typeface="+mn-lt"/>
          <a:ea typeface="+mn-ea"/>
          <a:cs typeface="+mn-cs"/>
        </a:defRPr>
      </a:lvl3pPr>
      <a:lvl4pPr marL="913126" algn="l" defTabSz="608746" rtl="0" eaLnBrk="1" latinLnBrk="0" hangingPunct="1">
        <a:defRPr sz="1200" kern="1200">
          <a:solidFill>
            <a:schemeClr val="tx1"/>
          </a:solidFill>
          <a:latin typeface="+mn-lt"/>
          <a:ea typeface="+mn-ea"/>
          <a:cs typeface="+mn-cs"/>
        </a:defRPr>
      </a:lvl4pPr>
      <a:lvl5pPr marL="1217492" algn="l" defTabSz="608746" rtl="0" eaLnBrk="1" latinLnBrk="0" hangingPunct="1">
        <a:defRPr sz="1200" kern="1200">
          <a:solidFill>
            <a:schemeClr val="tx1"/>
          </a:solidFill>
          <a:latin typeface="+mn-lt"/>
          <a:ea typeface="+mn-ea"/>
          <a:cs typeface="+mn-cs"/>
        </a:defRPr>
      </a:lvl5pPr>
      <a:lvl6pPr marL="1521872" algn="l" defTabSz="608746" rtl="0" eaLnBrk="1" latinLnBrk="0" hangingPunct="1">
        <a:defRPr sz="1200" kern="1200">
          <a:solidFill>
            <a:schemeClr val="tx1"/>
          </a:solidFill>
          <a:latin typeface="+mn-lt"/>
          <a:ea typeface="+mn-ea"/>
          <a:cs typeface="+mn-cs"/>
        </a:defRPr>
      </a:lvl6pPr>
      <a:lvl7pPr marL="1826249" algn="l" defTabSz="608746" rtl="0" eaLnBrk="1" latinLnBrk="0" hangingPunct="1">
        <a:defRPr sz="1200" kern="1200">
          <a:solidFill>
            <a:schemeClr val="tx1"/>
          </a:solidFill>
          <a:latin typeface="+mn-lt"/>
          <a:ea typeface="+mn-ea"/>
          <a:cs typeface="+mn-cs"/>
        </a:defRPr>
      </a:lvl7pPr>
      <a:lvl8pPr marL="2130618" algn="l" defTabSz="608746" rtl="0" eaLnBrk="1" latinLnBrk="0" hangingPunct="1">
        <a:defRPr sz="1200" kern="1200">
          <a:solidFill>
            <a:schemeClr val="tx1"/>
          </a:solidFill>
          <a:latin typeface="+mn-lt"/>
          <a:ea typeface="+mn-ea"/>
          <a:cs typeface="+mn-cs"/>
        </a:defRPr>
      </a:lvl8pPr>
      <a:lvl9pPr marL="2434984" algn="l" defTabSz="608746"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894" tIns="30447" rIns="60894" bIns="30447"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60894" tIns="30447" rIns="60894" bIns="3044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4"/>
            <a:ext cx="1422400" cy="243417"/>
          </a:xfrm>
          <a:prstGeom prst="rect">
            <a:avLst/>
          </a:prstGeom>
        </p:spPr>
        <p:txBody>
          <a:bodyPr vert="horz" lIns="60894" tIns="30447" rIns="60894" bIns="30447" rtlCol="0" anchor="ctr"/>
          <a:lstStyle>
            <a:lvl1pPr algn="l">
              <a:defRPr sz="800">
                <a:solidFill>
                  <a:schemeClr val="tx1">
                    <a:tint val="75000"/>
                  </a:schemeClr>
                </a:solidFill>
              </a:defRPr>
            </a:lvl1pPr>
          </a:lstStyle>
          <a:p>
            <a:pPr defTabSz="608929"/>
            <a:fld id="{1D8BD707-D9CF-40AE-B4C6-C98DA3205C09}" type="datetimeFigureOut">
              <a:rPr lang="en-US" smtClean="0">
                <a:solidFill>
                  <a:prstClr val="black">
                    <a:tint val="75000"/>
                  </a:prstClr>
                </a:solidFill>
              </a:rPr>
              <a:pPr defTabSz="608929"/>
              <a:t>8/8/2024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4"/>
            <a:ext cx="1930400" cy="243417"/>
          </a:xfrm>
          <a:prstGeom prst="rect">
            <a:avLst/>
          </a:prstGeom>
        </p:spPr>
        <p:txBody>
          <a:bodyPr vert="horz" lIns="60894" tIns="30447" rIns="60894" bIns="30447" rtlCol="0" anchor="ctr"/>
          <a:lstStyle>
            <a:lvl1pPr algn="ctr">
              <a:defRPr sz="800">
                <a:solidFill>
                  <a:schemeClr val="tx1">
                    <a:tint val="75000"/>
                  </a:schemeClr>
                </a:solidFill>
              </a:defRPr>
            </a:lvl1pPr>
          </a:lstStyle>
          <a:p>
            <a:pPr defTabSz="608929"/>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4"/>
            <a:ext cx="1422400" cy="243417"/>
          </a:xfrm>
          <a:prstGeom prst="rect">
            <a:avLst/>
          </a:prstGeom>
        </p:spPr>
        <p:txBody>
          <a:bodyPr vert="horz" lIns="60894" tIns="30447" rIns="60894" bIns="30447" rtlCol="0" anchor="ctr"/>
          <a:lstStyle>
            <a:lvl1pPr algn="r">
              <a:defRPr sz="800">
                <a:solidFill>
                  <a:schemeClr val="tx1">
                    <a:tint val="75000"/>
                  </a:schemeClr>
                </a:solidFill>
              </a:defRPr>
            </a:lvl1pPr>
          </a:lstStyle>
          <a:p>
            <a:pPr defTabSz="608929"/>
            <a:fld id="{B6F15528-21DE-4FAA-801E-634DDDAF4B2B}" type="slidenum">
              <a:rPr lang="en-US" smtClean="0">
                <a:solidFill>
                  <a:prstClr val="black">
                    <a:tint val="75000"/>
                  </a:prstClr>
                </a:solidFill>
              </a:rPr>
              <a:pPr defTabSz="608929"/>
              <a:t>‹#›</a:t>
            </a:fld>
            <a:endParaRPr lang="en-US">
              <a:solidFill>
                <a:prstClr val="black">
                  <a:tint val="75000"/>
                </a:prstClr>
              </a:solidFill>
            </a:endParaRPr>
          </a:p>
        </p:txBody>
      </p:sp>
    </p:spTree>
    <p:extLst>
      <p:ext uri="{BB962C8B-B14F-4D97-AF65-F5344CB8AC3E}">
        <p14:creationId xmlns:p14="http://schemas.microsoft.com/office/powerpoint/2010/main" val="846291574"/>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defTabSz="608929" rtl="0" eaLnBrk="1" latinLnBrk="0" hangingPunct="1">
        <a:spcBef>
          <a:spcPct val="0"/>
        </a:spcBef>
        <a:buNone/>
        <a:defRPr sz="2900" kern="1200">
          <a:solidFill>
            <a:schemeClr val="tx1"/>
          </a:solidFill>
          <a:latin typeface="+mj-lt"/>
          <a:ea typeface="+mj-ea"/>
          <a:cs typeface="+mj-cs"/>
        </a:defRPr>
      </a:lvl1pPr>
    </p:titleStyle>
    <p:bodyStyle>
      <a:lvl1pPr marL="228347" indent="-228347" algn="l" defTabSz="608929"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4755" indent="-190291" algn="l" defTabSz="608929"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164" indent="-152235" algn="l" defTabSz="60892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5633" indent="-152235" algn="l" defTabSz="608929"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0093" indent="-152235" algn="l" defTabSz="608929"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4554" indent="-152235" algn="l" defTabSz="60892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9022" indent="-152235" algn="l" defTabSz="60892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3491" indent="-152235" algn="l" defTabSz="60892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7951" indent="-152235" algn="l" defTabSz="60892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8929" rtl="0" eaLnBrk="1" latinLnBrk="0" hangingPunct="1">
        <a:defRPr sz="1200" kern="1200">
          <a:solidFill>
            <a:schemeClr val="tx1"/>
          </a:solidFill>
          <a:latin typeface="+mn-lt"/>
          <a:ea typeface="+mn-ea"/>
          <a:cs typeface="+mn-cs"/>
        </a:defRPr>
      </a:lvl1pPr>
      <a:lvl2pPr marL="304470" algn="l" defTabSz="608929" rtl="0" eaLnBrk="1" latinLnBrk="0" hangingPunct="1">
        <a:defRPr sz="1200" kern="1200">
          <a:solidFill>
            <a:schemeClr val="tx1"/>
          </a:solidFill>
          <a:latin typeface="+mn-lt"/>
          <a:ea typeface="+mn-ea"/>
          <a:cs typeface="+mn-cs"/>
        </a:defRPr>
      </a:lvl2pPr>
      <a:lvl3pPr marL="608929" algn="l" defTabSz="608929" rtl="0" eaLnBrk="1" latinLnBrk="0" hangingPunct="1">
        <a:defRPr sz="1200" kern="1200">
          <a:solidFill>
            <a:schemeClr val="tx1"/>
          </a:solidFill>
          <a:latin typeface="+mn-lt"/>
          <a:ea typeface="+mn-ea"/>
          <a:cs typeface="+mn-cs"/>
        </a:defRPr>
      </a:lvl3pPr>
      <a:lvl4pPr marL="913399" algn="l" defTabSz="608929" rtl="0" eaLnBrk="1" latinLnBrk="0" hangingPunct="1">
        <a:defRPr sz="1200" kern="1200">
          <a:solidFill>
            <a:schemeClr val="tx1"/>
          </a:solidFill>
          <a:latin typeface="+mn-lt"/>
          <a:ea typeface="+mn-ea"/>
          <a:cs typeface="+mn-cs"/>
        </a:defRPr>
      </a:lvl4pPr>
      <a:lvl5pPr marL="1217858" algn="l" defTabSz="608929" rtl="0" eaLnBrk="1" latinLnBrk="0" hangingPunct="1">
        <a:defRPr sz="1200" kern="1200">
          <a:solidFill>
            <a:schemeClr val="tx1"/>
          </a:solidFill>
          <a:latin typeface="+mn-lt"/>
          <a:ea typeface="+mn-ea"/>
          <a:cs typeface="+mn-cs"/>
        </a:defRPr>
      </a:lvl5pPr>
      <a:lvl6pPr marL="1522328" algn="l" defTabSz="608929" rtl="0" eaLnBrk="1" latinLnBrk="0" hangingPunct="1">
        <a:defRPr sz="1200" kern="1200">
          <a:solidFill>
            <a:schemeClr val="tx1"/>
          </a:solidFill>
          <a:latin typeface="+mn-lt"/>
          <a:ea typeface="+mn-ea"/>
          <a:cs typeface="+mn-cs"/>
        </a:defRPr>
      </a:lvl6pPr>
      <a:lvl7pPr marL="1826795" algn="l" defTabSz="608929" rtl="0" eaLnBrk="1" latinLnBrk="0" hangingPunct="1">
        <a:defRPr sz="1200" kern="1200">
          <a:solidFill>
            <a:schemeClr val="tx1"/>
          </a:solidFill>
          <a:latin typeface="+mn-lt"/>
          <a:ea typeface="+mn-ea"/>
          <a:cs typeface="+mn-cs"/>
        </a:defRPr>
      </a:lvl7pPr>
      <a:lvl8pPr marL="2131257" algn="l" defTabSz="608929" rtl="0" eaLnBrk="1" latinLnBrk="0" hangingPunct="1">
        <a:defRPr sz="1200" kern="1200">
          <a:solidFill>
            <a:schemeClr val="tx1"/>
          </a:solidFill>
          <a:latin typeface="+mn-lt"/>
          <a:ea typeface="+mn-ea"/>
          <a:cs typeface="+mn-cs"/>
        </a:defRPr>
      </a:lvl8pPr>
      <a:lvl9pPr marL="2435716" algn="l" defTabSz="608929"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D6AE2C6-25B3-A691-2258-F6F31C770E4F}"/>
              </a:ext>
            </a:extLst>
          </p:cNvPr>
          <p:cNvSpPr>
            <a:spLocks noGrp="1"/>
          </p:cNvSpPr>
          <p:nvPr>
            <p:ph type="title"/>
          </p:nvPr>
        </p:nvSpPr>
        <p:spPr>
          <a:xfrm>
            <a:off x="838200" y="365134"/>
            <a:ext cx="10515600" cy="1325563"/>
          </a:xfrm>
          <a:prstGeom prst="rect">
            <a:avLst/>
          </a:prstGeom>
        </p:spPr>
        <p:txBody>
          <a:bodyPr vert="horz" lIns="91350" tIns="45679" rIns="91350" bIns="45679"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88DA35E-6CD9-0DD9-E413-9261D47434E6}"/>
              </a:ext>
            </a:extLst>
          </p:cNvPr>
          <p:cNvSpPr>
            <a:spLocks noGrp="1"/>
          </p:cNvSpPr>
          <p:nvPr>
            <p:ph type="body" idx="1"/>
          </p:nvPr>
        </p:nvSpPr>
        <p:spPr>
          <a:xfrm>
            <a:off x="838200" y="1825626"/>
            <a:ext cx="10515600" cy="4351338"/>
          </a:xfrm>
          <a:prstGeom prst="rect">
            <a:avLst/>
          </a:prstGeom>
        </p:spPr>
        <p:txBody>
          <a:bodyPr vert="horz" lIns="91350" tIns="45679" rIns="91350" bIns="45679"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18F2F6C-9ADA-4D06-002F-63CB3BFE6020}"/>
              </a:ext>
            </a:extLst>
          </p:cNvPr>
          <p:cNvSpPr>
            <a:spLocks noGrp="1"/>
          </p:cNvSpPr>
          <p:nvPr>
            <p:ph type="dt" sz="half" idx="2"/>
          </p:nvPr>
        </p:nvSpPr>
        <p:spPr>
          <a:xfrm>
            <a:off x="838200" y="6356360"/>
            <a:ext cx="2743200" cy="365125"/>
          </a:xfrm>
          <a:prstGeom prst="rect">
            <a:avLst/>
          </a:prstGeom>
        </p:spPr>
        <p:txBody>
          <a:bodyPr vert="horz" lIns="91350" tIns="45679" rIns="91350" bIns="45679" rtlCol="0" anchor="ctr"/>
          <a:lstStyle>
            <a:lvl1pPr algn="l">
              <a:defRPr sz="1200">
                <a:solidFill>
                  <a:schemeClr val="tx1">
                    <a:tint val="75000"/>
                  </a:schemeClr>
                </a:solidFill>
              </a:defRPr>
            </a:lvl1pPr>
          </a:lstStyle>
          <a:p>
            <a:pPr defTabSz="913490">
              <a:defRPr/>
            </a:pPr>
            <a:fld id="{47D5E812-7DF0-404C-8ECB-67468A7309D0}" type="datetimeFigureOut">
              <a:rPr lang="en-US" smtClean="0">
                <a:solidFill>
                  <a:prstClr val="black">
                    <a:tint val="75000"/>
                  </a:prstClr>
                </a:solidFill>
              </a:rPr>
              <a:pPr defTabSz="913490">
                <a:defRPr/>
              </a:pPr>
              <a:t>8/8/2024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5430A334-70E2-5199-3728-F8EB65F796D7}"/>
              </a:ext>
            </a:extLst>
          </p:cNvPr>
          <p:cNvSpPr>
            <a:spLocks noGrp="1"/>
          </p:cNvSpPr>
          <p:nvPr>
            <p:ph type="ftr" sz="quarter" idx="3"/>
          </p:nvPr>
        </p:nvSpPr>
        <p:spPr>
          <a:xfrm>
            <a:off x="4038600" y="6356360"/>
            <a:ext cx="4114800" cy="365125"/>
          </a:xfrm>
          <a:prstGeom prst="rect">
            <a:avLst/>
          </a:prstGeom>
        </p:spPr>
        <p:txBody>
          <a:bodyPr vert="horz" lIns="91350" tIns="45679" rIns="91350" bIns="45679" rtlCol="0" anchor="ctr"/>
          <a:lstStyle>
            <a:lvl1pPr algn="ctr">
              <a:defRPr sz="1200">
                <a:solidFill>
                  <a:schemeClr val="tx1">
                    <a:tint val="75000"/>
                  </a:schemeClr>
                </a:solidFill>
              </a:defRPr>
            </a:lvl1pPr>
          </a:lstStyle>
          <a:p>
            <a:pPr defTabSz="913490">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72BB2DA6-96FD-F296-902E-56455E90FD07}"/>
              </a:ext>
            </a:extLst>
          </p:cNvPr>
          <p:cNvSpPr>
            <a:spLocks noGrp="1"/>
          </p:cNvSpPr>
          <p:nvPr>
            <p:ph type="sldNum" sz="quarter" idx="4"/>
          </p:nvPr>
        </p:nvSpPr>
        <p:spPr>
          <a:xfrm>
            <a:off x="8610600" y="6356360"/>
            <a:ext cx="2743200" cy="365125"/>
          </a:xfrm>
          <a:prstGeom prst="rect">
            <a:avLst/>
          </a:prstGeom>
        </p:spPr>
        <p:txBody>
          <a:bodyPr vert="horz" lIns="91350" tIns="45679" rIns="91350" bIns="45679" rtlCol="0" anchor="ctr"/>
          <a:lstStyle>
            <a:lvl1pPr algn="r">
              <a:defRPr sz="1200">
                <a:solidFill>
                  <a:schemeClr val="tx1">
                    <a:tint val="75000"/>
                  </a:schemeClr>
                </a:solidFill>
              </a:defRPr>
            </a:lvl1pPr>
          </a:lstStyle>
          <a:p>
            <a:pPr defTabSz="913490">
              <a:defRPr/>
            </a:pPr>
            <a:fld id="{19FA7666-4C94-42DC-9C08-DB51E149866B}" type="slidenum">
              <a:rPr lang="en-US" smtClean="0">
                <a:solidFill>
                  <a:prstClr val="black">
                    <a:tint val="75000"/>
                  </a:prstClr>
                </a:solidFill>
              </a:rPr>
              <a:pPr defTabSz="913490">
                <a:defRPr/>
              </a:pPr>
              <a:t>‹#›</a:t>
            </a:fld>
            <a:endParaRPr lang="en-US">
              <a:solidFill>
                <a:prstClr val="black">
                  <a:tint val="75000"/>
                </a:prstClr>
              </a:solidFill>
            </a:endParaRPr>
          </a:p>
        </p:txBody>
      </p:sp>
    </p:spTree>
    <p:extLst>
      <p:ext uri="{BB962C8B-B14F-4D97-AF65-F5344CB8AC3E}">
        <p14:creationId xmlns:p14="http://schemas.microsoft.com/office/powerpoint/2010/main" val="2369986476"/>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l" defTabSz="91349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70" indent="-228370" algn="l" defTabSz="91349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19" indent="-228370" algn="l" defTabSz="91349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60" indent="-228370" algn="l" defTabSz="91349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600" indent="-228370" algn="l" defTabSz="9134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340" indent="-228370" algn="l" defTabSz="9134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090" indent="-228370" algn="l" defTabSz="9134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830" indent="-228370" algn="l" defTabSz="9134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577" indent="-228370" algn="l" defTabSz="9134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319" indent="-228370" algn="l" defTabSz="9134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490" rtl="0" eaLnBrk="1" latinLnBrk="0" hangingPunct="1">
        <a:defRPr sz="1800" kern="1200">
          <a:solidFill>
            <a:schemeClr val="tx1"/>
          </a:solidFill>
          <a:latin typeface="+mn-lt"/>
          <a:ea typeface="+mn-ea"/>
          <a:cs typeface="+mn-cs"/>
        </a:defRPr>
      </a:lvl1pPr>
      <a:lvl2pPr marL="456740" algn="l" defTabSz="913490" rtl="0" eaLnBrk="1" latinLnBrk="0" hangingPunct="1">
        <a:defRPr sz="1800" kern="1200">
          <a:solidFill>
            <a:schemeClr val="tx1"/>
          </a:solidFill>
          <a:latin typeface="+mn-lt"/>
          <a:ea typeface="+mn-ea"/>
          <a:cs typeface="+mn-cs"/>
        </a:defRPr>
      </a:lvl2pPr>
      <a:lvl3pPr marL="913490" algn="l" defTabSz="913490" rtl="0" eaLnBrk="1" latinLnBrk="0" hangingPunct="1">
        <a:defRPr sz="1800" kern="1200">
          <a:solidFill>
            <a:schemeClr val="tx1"/>
          </a:solidFill>
          <a:latin typeface="+mn-lt"/>
          <a:ea typeface="+mn-ea"/>
          <a:cs typeface="+mn-cs"/>
        </a:defRPr>
      </a:lvl3pPr>
      <a:lvl4pPr marL="1370230" algn="l" defTabSz="913490" rtl="0" eaLnBrk="1" latinLnBrk="0" hangingPunct="1">
        <a:defRPr sz="1800" kern="1200">
          <a:solidFill>
            <a:schemeClr val="tx1"/>
          </a:solidFill>
          <a:latin typeface="+mn-lt"/>
          <a:ea typeface="+mn-ea"/>
          <a:cs typeface="+mn-cs"/>
        </a:defRPr>
      </a:lvl4pPr>
      <a:lvl5pPr marL="1826977" algn="l" defTabSz="913490" rtl="0" eaLnBrk="1" latinLnBrk="0" hangingPunct="1">
        <a:defRPr sz="1800" kern="1200">
          <a:solidFill>
            <a:schemeClr val="tx1"/>
          </a:solidFill>
          <a:latin typeface="+mn-lt"/>
          <a:ea typeface="+mn-ea"/>
          <a:cs typeface="+mn-cs"/>
        </a:defRPr>
      </a:lvl5pPr>
      <a:lvl6pPr marL="2283719" algn="l" defTabSz="913490" rtl="0" eaLnBrk="1" latinLnBrk="0" hangingPunct="1">
        <a:defRPr sz="1800" kern="1200">
          <a:solidFill>
            <a:schemeClr val="tx1"/>
          </a:solidFill>
          <a:latin typeface="+mn-lt"/>
          <a:ea typeface="+mn-ea"/>
          <a:cs typeface="+mn-cs"/>
        </a:defRPr>
      </a:lvl6pPr>
      <a:lvl7pPr marL="2740460" algn="l" defTabSz="913490" rtl="0" eaLnBrk="1" latinLnBrk="0" hangingPunct="1">
        <a:defRPr sz="1800" kern="1200">
          <a:solidFill>
            <a:schemeClr val="tx1"/>
          </a:solidFill>
          <a:latin typeface="+mn-lt"/>
          <a:ea typeface="+mn-ea"/>
          <a:cs typeface="+mn-cs"/>
        </a:defRPr>
      </a:lvl7pPr>
      <a:lvl8pPr marL="3197200" algn="l" defTabSz="913490" rtl="0" eaLnBrk="1" latinLnBrk="0" hangingPunct="1">
        <a:defRPr sz="1800" kern="1200">
          <a:solidFill>
            <a:schemeClr val="tx1"/>
          </a:solidFill>
          <a:latin typeface="+mn-lt"/>
          <a:ea typeface="+mn-ea"/>
          <a:cs typeface="+mn-cs"/>
        </a:defRPr>
      </a:lvl8pPr>
      <a:lvl9pPr marL="3653942" algn="l" defTabSz="91349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0.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135.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4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0.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package" Target="../embeddings/Microsoft_Word_Document.docx"/><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package" Target="../embeddings/Microsoft_Word_Document1.docx"/><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80.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package" Target="../embeddings/Microsoft_Word_Document2.docx"/><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package" Target="../embeddings/Microsoft_Word_Document3.docx"/><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6.jpeg"/><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0.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14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141.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102.xml"/><Relationship Id="rId6" Type="http://schemas.openxmlformats.org/officeDocument/2006/relationships/image" Target="../media/image33.pn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11F4D251-B7D8-402D-950A-F9D15396E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283" tIns="45649" rIns="91283" bIns="45649" rtlCol="0" anchor="ctr"/>
          <a:lstStyle/>
          <a:p>
            <a:pPr algn="ctr"/>
            <a:endParaRPr lang="en-US"/>
          </a:p>
        </p:txBody>
      </p:sp>
      <p:sp>
        <p:nvSpPr>
          <p:cNvPr id="2" name="Title 1">
            <a:extLst>
              <a:ext uri="{FF2B5EF4-FFF2-40B4-BE49-F238E27FC236}">
                <a16:creationId xmlns:a16="http://schemas.microsoft.com/office/drawing/2014/main" id="{84B6E45A-893B-662E-C8B1-1391269E1D13}"/>
              </a:ext>
            </a:extLst>
          </p:cNvPr>
          <p:cNvSpPr>
            <a:spLocks noGrp="1"/>
          </p:cNvSpPr>
          <p:nvPr>
            <p:ph type="ctrTitle"/>
          </p:nvPr>
        </p:nvSpPr>
        <p:spPr>
          <a:xfrm>
            <a:off x="4678501" y="1360899"/>
            <a:ext cx="7286033" cy="2795737"/>
          </a:xfrm>
        </p:spPr>
        <p:txBody>
          <a:bodyPr>
            <a:normAutofit/>
          </a:bodyPr>
          <a:lstStyle/>
          <a:p>
            <a:r>
              <a:rPr lang="en-US" sz="6000" b="1" u="sng" dirty="0">
                <a:solidFill>
                  <a:srgbClr val="FF0000"/>
                </a:solidFill>
                <a:latin typeface="Times New Roman" pitchFamily="18" charset="0"/>
                <a:cs typeface="Times New Roman" pitchFamily="18" charset="0"/>
              </a:rPr>
              <a:t>BÀI </a:t>
            </a:r>
            <a:r>
              <a:rPr lang="vi-VN" sz="6000" b="1" u="sng" dirty="0">
                <a:solidFill>
                  <a:srgbClr val="FF0000"/>
                </a:solidFill>
                <a:latin typeface="Times New Roman" pitchFamily="18" charset="0"/>
                <a:cs typeface="Times New Roman" pitchFamily="18" charset="0"/>
              </a:rPr>
              <a:t>7</a:t>
            </a:r>
            <a:br>
              <a:rPr lang="en-US" sz="6000" dirty="0">
                <a:solidFill>
                  <a:srgbClr val="FFFF00"/>
                </a:solidFill>
                <a:latin typeface="Times New Roman" pitchFamily="18" charset="0"/>
                <a:cs typeface="Times New Roman" pitchFamily="18" charset="0"/>
              </a:rPr>
            </a:br>
            <a:r>
              <a:rPr lang="vi-VN" sz="6000" b="1" dirty="0">
                <a:solidFill>
                  <a:srgbClr val="FFFF00"/>
                </a:solidFill>
                <a:latin typeface="Times New Roman" pitchFamily="18" charset="0"/>
                <a:cs typeface="Times New Roman" pitchFamily="18" charset="0"/>
              </a:rPr>
              <a:t>SỰ THẬT TRONG TÁC PHẨM KÍ</a:t>
            </a:r>
            <a:endParaRPr lang="en-US" sz="6000" b="1" dirty="0">
              <a:solidFill>
                <a:srgbClr val="FFFF00"/>
              </a:solidFill>
              <a:latin typeface="Times New Roman" pitchFamily="18" charset="0"/>
              <a:cs typeface="Times New Roman" pitchFamily="18" charset="0"/>
            </a:endParaRPr>
          </a:p>
        </p:txBody>
      </p:sp>
      <p:pic>
        <p:nvPicPr>
          <p:cNvPr id="14" name="Picture 3" descr="Jigsaw puzzles in plastic figures">
            <a:extLst>
              <a:ext uri="{FF2B5EF4-FFF2-40B4-BE49-F238E27FC236}">
                <a16:creationId xmlns:a16="http://schemas.microsoft.com/office/drawing/2014/main" id="{D3D32909-E606-4851-59EE-D511351A9B68}"/>
              </a:ext>
            </a:extLst>
          </p:cNvPr>
          <p:cNvPicPr>
            <a:picLocks noChangeAspect="1"/>
          </p:cNvPicPr>
          <p:nvPr/>
        </p:nvPicPr>
        <p:blipFill rotWithShape="1">
          <a:blip r:embed="rId2"/>
          <a:srcRect l="23493" r="19325"/>
          <a:stretch/>
        </p:blipFill>
        <p:spPr>
          <a:xfrm>
            <a:off x="36073" y="4938"/>
            <a:ext cx="5662935" cy="6857991"/>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15" name="Freeform 10">
            <a:extLst>
              <a:ext uri="{FF2B5EF4-FFF2-40B4-BE49-F238E27FC236}">
                <a16:creationId xmlns:a16="http://schemas.microsoft.com/office/drawing/2014/main" id="{E67870A8-BE17-461C-AD58-035AD7FA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7291575">
            <a:off x="3479563" y="491481"/>
            <a:ext cx="2397877" cy="2244443"/>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283" tIns="45649" rIns="91283" bIns="45649"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B2B528F4-72C6-8011-2652-D1307C620239}"/>
              </a:ext>
            </a:extLst>
          </p:cNvPr>
          <p:cNvSpPr txBox="1"/>
          <p:nvPr/>
        </p:nvSpPr>
        <p:spPr>
          <a:xfrm>
            <a:off x="1462913" y="4859094"/>
            <a:ext cx="10231582" cy="1862048"/>
          </a:xfrm>
          <a:prstGeom prst="rect">
            <a:avLst/>
          </a:prstGeom>
          <a:solidFill>
            <a:schemeClr val="accent4">
              <a:lumMod val="75000"/>
              <a:alpha val="50000"/>
            </a:schemeClr>
          </a:solidFill>
          <a:ln w="28575">
            <a:noFill/>
          </a:ln>
        </p:spPr>
        <p:txBody>
          <a:bodyPr wrap="square" rtlCol="0">
            <a:spAutoFit/>
          </a:bodyPr>
          <a:lstStyle/>
          <a:p>
            <a:pPr algn="just"/>
            <a:r>
              <a:rPr lang="vi-VN" sz="2300" dirty="0">
                <a:latin typeface="Times New Roman" panose="02020603050405020304" pitchFamily="18" charset="0"/>
                <a:cs typeface="Times New Roman" panose="02020603050405020304" pitchFamily="18" charset="0"/>
              </a:rPr>
              <a:t>Giáo viên: </a:t>
            </a:r>
            <a:endParaRPr lang="en-US" sz="2300" dirty="0">
              <a:latin typeface="Times New Roman" panose="02020603050405020304" pitchFamily="18" charset="0"/>
              <a:cs typeface="Times New Roman" panose="02020603050405020304" pitchFamily="18" charset="0"/>
            </a:endParaRPr>
          </a:p>
          <a:p>
            <a:pPr algn="just"/>
            <a:r>
              <a:rPr lang="en-US" sz="2300" dirty="0">
                <a:latin typeface="Times New Roman" panose="02020603050405020304" pitchFamily="18" charset="0"/>
                <a:cs typeface="Times New Roman" panose="02020603050405020304" pitchFamily="18" charset="0"/>
              </a:rPr>
              <a:t>1. </a:t>
            </a:r>
            <a:r>
              <a:rPr lang="vi-VN" sz="2300" dirty="0">
                <a:latin typeface="Times New Roman" panose="02020603050405020304" pitchFamily="18" charset="0"/>
                <a:cs typeface="Times New Roman" panose="02020603050405020304" pitchFamily="18" charset="0"/>
              </a:rPr>
              <a:t>Lê Vũ Hoàng, Trường THPT Hàm Nghi – Hương Khê – Hà Tĩnh</a:t>
            </a:r>
          </a:p>
          <a:p>
            <a:pPr algn="just"/>
            <a:r>
              <a:rPr lang="en-US" sz="2300" dirty="0">
                <a:latin typeface="Times New Roman" panose="02020603050405020304" pitchFamily="18" charset="0"/>
                <a:cs typeface="Times New Roman" panose="02020603050405020304" pitchFamily="18" charset="0"/>
              </a:rPr>
              <a:t>2. </a:t>
            </a:r>
            <a:r>
              <a:rPr lang="vi-VN" sz="2300" dirty="0">
                <a:latin typeface="Times New Roman" panose="02020603050405020304" pitchFamily="18" charset="0"/>
                <a:cs typeface="Times New Roman" panose="02020603050405020304" pitchFamily="18" charset="0"/>
              </a:rPr>
              <a:t>Nguyễn Tịnh Thủy, THCS-THPT Trần Quốc Tuấn, Nam Từ Liêm, Hà Nội</a:t>
            </a:r>
          </a:p>
          <a:p>
            <a:pPr algn="just"/>
            <a:r>
              <a:rPr lang="en-US" sz="2300" dirty="0">
                <a:latin typeface="Times New Roman" panose="02020603050405020304" pitchFamily="18" charset="0"/>
                <a:cs typeface="Times New Roman" panose="02020603050405020304" pitchFamily="18" charset="0"/>
              </a:rPr>
              <a:t>3. </a:t>
            </a:r>
            <a:r>
              <a:rPr lang="vi-VN" sz="2300" dirty="0">
                <a:latin typeface="Times New Roman" panose="02020603050405020304" pitchFamily="18" charset="0"/>
                <a:cs typeface="Times New Roman" panose="02020603050405020304" pitchFamily="18" charset="0"/>
              </a:rPr>
              <a:t>Hồ Thị Xuân Hương, THPT Thừa Lưu, Phú Lộc, Thừa Thiên Huế</a:t>
            </a:r>
          </a:p>
          <a:p>
            <a:pPr algn="just"/>
            <a:r>
              <a:rPr lang="vi-VN" sz="2300" dirty="0">
                <a:latin typeface="Times New Roman" panose="02020603050405020304" pitchFamily="18" charset="0"/>
                <a:cs typeface="Times New Roman" panose="02020603050405020304" pitchFamily="18" charset="0"/>
              </a:rPr>
              <a:t> </a:t>
            </a:r>
            <a:r>
              <a:rPr lang="en-US" sz="2300" dirty="0">
                <a:latin typeface="Times New Roman" panose="02020603050405020304" pitchFamily="18" charset="0"/>
                <a:cs typeface="Times New Roman" panose="02020603050405020304" pitchFamily="18" charset="0"/>
              </a:rPr>
              <a:t>4. </a:t>
            </a:r>
            <a:r>
              <a:rPr lang="vi-VN" sz="2300" dirty="0">
                <a:latin typeface="Times New Roman" panose="02020603050405020304" pitchFamily="18" charset="0"/>
                <a:cs typeface="Times New Roman" panose="02020603050405020304" pitchFamily="18" charset="0"/>
              </a:rPr>
              <a:t>Võ Thị Ni Na, THPT Hoàng Hoa Thám, tp Đà Nẵng</a:t>
            </a:r>
            <a:endParaRPr lang="en-US" sz="23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80534DD-F759-F1CB-126F-EF3C382355C6}"/>
              </a:ext>
            </a:extLst>
          </p:cNvPr>
          <p:cNvSpPr/>
          <p:nvPr/>
        </p:nvSpPr>
        <p:spPr>
          <a:xfrm>
            <a:off x="2006704" y="198139"/>
            <a:ext cx="9144000" cy="457200"/>
          </a:xfrm>
          <a:prstGeom prst="rect">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err="1">
                <a:latin typeface="Times New Roman" pitchFamily="18" charset="0"/>
                <a:cs typeface="Times New Roman" pitchFamily="18" charset="0"/>
              </a:rPr>
              <a:t>DỰ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ĐỒNG</a:t>
            </a:r>
            <a:r>
              <a:rPr lang="en-US" dirty="0">
                <a:latin typeface="Times New Roman" pitchFamily="18" charset="0"/>
                <a:cs typeface="Times New Roman" pitchFamily="18" charset="0"/>
              </a:rPr>
              <a:t> 12 </a:t>
            </a:r>
            <a:r>
              <a:rPr lang="en-US" dirty="0" err="1">
                <a:latin typeface="Times New Roman" pitchFamily="18" charset="0"/>
                <a:cs typeface="Times New Roman" pitchFamily="18" charset="0"/>
              </a:rPr>
              <a:t>BỘ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NỐI</a:t>
            </a:r>
            <a:r>
              <a:rPr lang="en-US" dirty="0">
                <a:latin typeface="Times New Roman" pitchFamily="18" charset="0"/>
                <a:cs typeface="Times New Roman" pitchFamily="18" charset="0"/>
              </a:rPr>
              <a:t> TRI </a:t>
            </a:r>
            <a:r>
              <a:rPr lang="en-US" dirty="0" err="1">
                <a:latin typeface="Times New Roman" pitchFamily="18" charset="0"/>
                <a:cs typeface="Times New Roman" pitchFamily="18" charset="0"/>
              </a:rPr>
              <a:t>THỨC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SỐNG</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19743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mầm non đẹp nhất">
            <a:extLst>
              <a:ext uri="{FF2B5EF4-FFF2-40B4-BE49-F238E27FC236}">
                <a16:creationId xmlns:a16="http://schemas.microsoft.com/office/drawing/2014/main" id="{B122987F-F8A4-B69C-DBB0-48C532EA3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09" y="-90624"/>
            <a:ext cx="12514217" cy="7039247"/>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8873BD93-4FBC-E804-3D3A-51E553D6FF74}"/>
              </a:ext>
            </a:extLst>
          </p:cNvPr>
          <p:cNvSpPr txBox="1"/>
          <p:nvPr/>
        </p:nvSpPr>
        <p:spPr>
          <a:xfrm>
            <a:off x="1403797" y="708863"/>
            <a:ext cx="9826580" cy="5016675"/>
          </a:xfrm>
          <a:prstGeom prst="rect">
            <a:avLst/>
          </a:prstGeom>
          <a:solidFill>
            <a:schemeClr val="bg1"/>
          </a:solidFill>
        </p:spPr>
        <p:txBody>
          <a:bodyPr wrap="square" lIns="91350" tIns="45679" rIns="91350" bIns="45679">
            <a:spAutoFit/>
          </a:bodyPr>
          <a:lstStyle/>
          <a:p>
            <a:pPr marL="457200" lvl="0" indent="-457200" algn="just">
              <a:buFontTx/>
              <a:buChar char="-"/>
            </a:pPr>
            <a:r>
              <a:rPr lang="en-US" sz="3200" b="1" dirty="0">
                <a:solidFill>
                  <a:prstClr val="black"/>
                </a:solidFill>
                <a:latin typeface="Times New Roman"/>
                <a:ea typeface="Calibri"/>
                <a:cs typeface="Times New Roman"/>
              </a:rPr>
              <a:t>Ng</a:t>
            </a:r>
            <a:r>
              <a:rPr lang="vi-VN" sz="3200" b="1" dirty="0">
                <a:solidFill>
                  <a:prstClr val="black"/>
                </a:solidFill>
                <a:latin typeface="Times New Roman"/>
                <a:ea typeface="Calibri"/>
                <a:cs typeface="Times New Roman"/>
              </a:rPr>
              <a:t>hệ thuật </a:t>
            </a:r>
            <a:r>
              <a:rPr lang="vi-VN" sz="3200" dirty="0">
                <a:solidFill>
                  <a:prstClr val="black"/>
                </a:solidFill>
                <a:latin typeface="Times New Roman"/>
                <a:ea typeface="Calibri"/>
                <a:cs typeface="Times New Roman"/>
              </a:rPr>
              <a:t>cắm hoa, nghệ thuật gấp giấy; nghệ sĩ cắm hoa, nghệ sĩ thưởng trà, nghệ sĩ viết chữ…</a:t>
            </a:r>
          </a:p>
          <a:p>
            <a:pPr lvl="0" algn="just"/>
            <a:endParaRPr lang="en-US" sz="3200" dirty="0">
              <a:solidFill>
                <a:prstClr val="black"/>
              </a:solidFill>
              <a:latin typeface="Times New Roman"/>
              <a:ea typeface="Arial"/>
              <a:cs typeface="Times New Roman"/>
            </a:endParaRPr>
          </a:p>
          <a:p>
            <a:pPr marL="457200" lvl="0" indent="-457200" algn="just">
              <a:buFontTx/>
              <a:buChar char="-"/>
            </a:pPr>
            <a:r>
              <a:rPr lang="en-US" sz="3200" b="1" dirty="0">
                <a:solidFill>
                  <a:prstClr val="black"/>
                </a:solidFill>
                <a:latin typeface="Times New Roman"/>
                <a:ea typeface="Calibri"/>
                <a:cs typeface="Times New Roman"/>
              </a:rPr>
              <a:t>P</a:t>
            </a:r>
            <a:r>
              <a:rPr lang="vi-VN" sz="3200" b="1" dirty="0">
                <a:solidFill>
                  <a:prstClr val="black"/>
                </a:solidFill>
                <a:latin typeface="Times New Roman"/>
                <a:ea typeface="Calibri"/>
                <a:cs typeface="Times New Roman"/>
              </a:rPr>
              <a:t>hong tục, tập quán </a:t>
            </a:r>
            <a:r>
              <a:rPr lang="vi-VN" sz="3200" dirty="0">
                <a:solidFill>
                  <a:prstClr val="black"/>
                </a:solidFill>
                <a:latin typeface="Times New Roman"/>
                <a:ea typeface="Calibri"/>
                <a:cs typeface="Times New Roman"/>
              </a:rPr>
              <a:t>là những giá trị tốt được lưu truyền qua nhiều thế hệ</a:t>
            </a:r>
            <a:r>
              <a:rPr lang="en-US" sz="3200" dirty="0">
                <a:solidFill>
                  <a:prstClr val="black"/>
                </a:solidFill>
                <a:latin typeface="Times New Roman"/>
                <a:ea typeface="Calibri"/>
                <a:cs typeface="Times New Roman"/>
              </a:rPr>
              <a:t> (</a:t>
            </a:r>
            <a:r>
              <a:rPr lang="vi-VN" sz="3200" i="1" dirty="0">
                <a:solidFill>
                  <a:prstClr val="black"/>
                </a:solidFill>
                <a:latin typeface="Times New Roman"/>
                <a:ea typeface="Calibri"/>
                <a:cs typeface="Times New Roman"/>
              </a:rPr>
              <a:t>cưới hỏi</a:t>
            </a:r>
            <a:r>
              <a:rPr lang="en-US" sz="3200" i="1" dirty="0">
                <a:solidFill>
                  <a:prstClr val="black"/>
                </a:solidFill>
                <a:latin typeface="Times New Roman"/>
                <a:ea typeface="Calibri"/>
                <a:cs typeface="Times New Roman"/>
              </a:rPr>
              <a:t>,</a:t>
            </a:r>
            <a:r>
              <a:rPr lang="vi-VN" sz="3200" i="1" dirty="0">
                <a:solidFill>
                  <a:prstClr val="black"/>
                </a:solidFill>
                <a:latin typeface="Times New Roman"/>
                <a:ea typeface="Calibri"/>
                <a:cs typeface="Times New Roman"/>
              </a:rPr>
              <a:t> thờ cúng tổ tiên</a:t>
            </a:r>
            <a:r>
              <a:rPr lang="en-US" sz="3200" i="1" dirty="0">
                <a:solidFill>
                  <a:prstClr val="black"/>
                </a:solidFill>
                <a:latin typeface="Times New Roman"/>
                <a:ea typeface="Calibri"/>
                <a:cs typeface="Times New Roman"/>
              </a:rPr>
              <a:t>,</a:t>
            </a:r>
            <a:r>
              <a:rPr lang="vi-VN" sz="3200" i="1" dirty="0">
                <a:solidFill>
                  <a:prstClr val="black"/>
                </a:solidFill>
                <a:latin typeface="Times New Roman"/>
                <a:ea typeface="Calibri"/>
                <a:cs typeface="Times New Roman"/>
              </a:rPr>
              <a:t> ăn trầu…</a:t>
            </a:r>
            <a:r>
              <a:rPr lang="en-US" sz="3200" dirty="0">
                <a:solidFill>
                  <a:prstClr val="black"/>
                </a:solidFill>
                <a:latin typeface="Times New Roman"/>
                <a:ea typeface="Calibri"/>
                <a:cs typeface="Times New Roman"/>
              </a:rPr>
              <a:t>)</a:t>
            </a:r>
            <a:endParaRPr lang="vi-VN" sz="3200" dirty="0">
              <a:solidFill>
                <a:prstClr val="black"/>
              </a:solidFill>
              <a:latin typeface="Times New Roman"/>
              <a:ea typeface="Calibri"/>
              <a:cs typeface="Times New Roman"/>
            </a:endParaRPr>
          </a:p>
          <a:p>
            <a:pPr lvl="0" algn="just"/>
            <a:endParaRPr lang="en-US" sz="3200" dirty="0">
              <a:solidFill>
                <a:prstClr val="black"/>
              </a:solidFill>
              <a:latin typeface="Times New Roman"/>
              <a:ea typeface="Arial"/>
              <a:cs typeface="Times New Roman"/>
            </a:endParaRPr>
          </a:p>
          <a:p>
            <a:pPr marL="457200" lvl="0" indent="-457200" algn="just">
              <a:buFontTx/>
              <a:buChar char="-"/>
            </a:pPr>
            <a:r>
              <a:rPr lang="vi-VN" sz="3200" b="1" dirty="0">
                <a:solidFill>
                  <a:prstClr val="black"/>
                </a:solidFill>
                <a:latin typeface="Times New Roman"/>
                <a:ea typeface="Calibri"/>
                <a:cs typeface="Times New Roman"/>
              </a:rPr>
              <a:t>Hủ tục: </a:t>
            </a:r>
            <a:r>
              <a:rPr lang="vi-VN" sz="3200" dirty="0">
                <a:solidFill>
                  <a:prstClr val="black"/>
                </a:solidFill>
                <a:latin typeface="Times New Roman"/>
                <a:ea typeface="Calibri"/>
                <a:cs typeface="Times New Roman"/>
              </a:rPr>
              <a:t>những tập tục không tốt ảnh hưởng đến sự phát triển của đời sống</a:t>
            </a:r>
            <a:r>
              <a:rPr lang="en-US" sz="3200" dirty="0">
                <a:solidFill>
                  <a:prstClr val="black"/>
                </a:solidFill>
                <a:latin typeface="Times New Roman"/>
                <a:ea typeface="Calibri"/>
                <a:cs typeface="Times New Roman"/>
              </a:rPr>
              <a:t> (</a:t>
            </a:r>
            <a:r>
              <a:rPr lang="vi-VN" sz="3200" i="1" dirty="0">
                <a:solidFill>
                  <a:prstClr val="black"/>
                </a:solidFill>
                <a:latin typeface="Times New Roman"/>
                <a:ea typeface="Calibri"/>
              </a:rPr>
              <a:t>thách cưới</a:t>
            </a:r>
            <a:r>
              <a:rPr lang="en-US" sz="3200" i="1" dirty="0">
                <a:solidFill>
                  <a:prstClr val="black"/>
                </a:solidFill>
                <a:latin typeface="Times New Roman"/>
                <a:ea typeface="Calibri"/>
              </a:rPr>
              <a:t>, </a:t>
            </a:r>
            <a:r>
              <a:rPr lang="vi-VN" sz="3200" i="1" dirty="0">
                <a:solidFill>
                  <a:prstClr val="black"/>
                </a:solidFill>
                <a:latin typeface="Times New Roman"/>
                <a:ea typeface="Calibri"/>
              </a:rPr>
              <a:t>mê tín dị đoạn</a:t>
            </a:r>
            <a:r>
              <a:rPr lang="en-US" sz="3200" i="1" dirty="0">
                <a:solidFill>
                  <a:prstClr val="black"/>
                </a:solidFill>
                <a:latin typeface="Times New Roman"/>
                <a:ea typeface="Calibri"/>
              </a:rPr>
              <a:t>, </a:t>
            </a:r>
            <a:r>
              <a:rPr lang="vi-VN" sz="3200" i="1" dirty="0">
                <a:solidFill>
                  <a:prstClr val="black"/>
                </a:solidFill>
                <a:latin typeface="Times New Roman"/>
                <a:ea typeface="Calibri"/>
              </a:rPr>
              <a:t>bắt vợ</a:t>
            </a:r>
            <a:r>
              <a:rPr lang="en-US" sz="3200" i="1" dirty="0">
                <a:solidFill>
                  <a:prstClr val="black"/>
                </a:solidFill>
                <a:latin typeface="Times New Roman"/>
                <a:ea typeface="Calibri"/>
              </a:rPr>
              <a:t>)</a:t>
            </a:r>
            <a:endParaRPr lang="vi-VN" sz="3200" i="1" dirty="0">
              <a:solidFill>
                <a:prstClr val="black"/>
              </a:solidFill>
              <a:latin typeface="Times New Roman"/>
              <a:ea typeface="Calibri"/>
            </a:endParaRPr>
          </a:p>
          <a:p>
            <a:pPr lvl="0" algn="just"/>
            <a:endParaRPr lang="en-US" sz="3200" i="1" dirty="0">
              <a:solidFill>
                <a:prstClr val="black"/>
              </a:solidFill>
              <a:latin typeface="Times New Roman"/>
              <a:ea typeface="Arial"/>
              <a:cs typeface="Times New Roman"/>
            </a:endParaRPr>
          </a:p>
        </p:txBody>
      </p:sp>
      <p:sp>
        <p:nvSpPr>
          <p:cNvPr id="2" name="AutoShape 4" descr="Nghe kể chuyện cổ tích - Đẽo cày giữa đường - Truyện ngụ ngôn Mp3">
            <a:extLst>
              <a:ext uri="{FF2B5EF4-FFF2-40B4-BE49-F238E27FC236}">
                <a16:creationId xmlns:a16="http://schemas.microsoft.com/office/drawing/2014/main" id="{C474C582-1F0F-A415-A819-864534B2A0C2}"/>
              </a:ext>
            </a:extLst>
          </p:cNvPr>
          <p:cNvSpPr>
            <a:spLocks noChangeAspect="1" noChangeArrowheads="1"/>
          </p:cNvSpPr>
          <p:nvPr/>
        </p:nvSpPr>
        <p:spPr bwMode="auto">
          <a:xfrm>
            <a:off x="5943609" y="3276609"/>
            <a:ext cx="2420471" cy="24204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50" tIns="45679" rIns="91350" bIns="45679" numCol="1" anchor="t" anchorCtr="0" compatLnSpc="1">
            <a:prstTxWarp prst="textNoShape">
              <a:avLst/>
            </a:prstTxWarp>
          </a:bodyPr>
          <a:lstStyle/>
          <a:p>
            <a:pPr defTabSz="913490">
              <a:defRPr/>
            </a:pPr>
            <a:endParaRPr lang="en-US" sz="1800">
              <a:solidFill>
                <a:prstClr val="black"/>
              </a:solidFill>
            </a:endParaRPr>
          </a:p>
        </p:txBody>
      </p:sp>
    </p:spTree>
    <p:extLst>
      <p:ext uri="{BB962C8B-B14F-4D97-AF65-F5344CB8AC3E}">
        <p14:creationId xmlns:p14="http://schemas.microsoft.com/office/powerpoint/2010/main" val="94081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53501CFF-70D2-4FA3-9F0E-DAAF4DAB519E}"/>
              </a:ext>
            </a:extLst>
          </p:cNvPr>
          <p:cNvSpPr txBox="1"/>
          <p:nvPr/>
        </p:nvSpPr>
        <p:spPr>
          <a:xfrm>
            <a:off x="5350711" y="1239542"/>
            <a:ext cx="1313164" cy="1446546"/>
          </a:xfrm>
          <a:prstGeom prst="rect">
            <a:avLst/>
          </a:prstGeom>
          <a:noFill/>
        </p:spPr>
        <p:txBody>
          <a:bodyPr wrap="none" lIns="91279" tIns="45649" rIns="91279" bIns="45649" rtlCol="0">
            <a:spAutoFit/>
          </a:bodyPr>
          <a:lstStyle/>
          <a:p>
            <a:pPr defTabSz="912762"/>
            <a:r>
              <a:rPr lang="en-US" altLang="zh-CN" sz="8800" b="1" dirty="0">
                <a:solidFill>
                  <a:srgbClr val="FF0000"/>
                </a:solidFill>
                <a:latin typeface="Times New Roman" panose="02020603050405020304" pitchFamily="18" charset="0"/>
                <a:cs typeface="Times New Roman" panose="02020603050405020304" pitchFamily="18" charset="0"/>
                <a:sym typeface="+mn-lt"/>
              </a:rPr>
              <a:t>02</a:t>
            </a:r>
            <a:endParaRPr lang="zh-CN" altLang="en-US" sz="8800" b="1" dirty="0">
              <a:solidFill>
                <a:srgbClr val="FF0000"/>
              </a:solidFill>
              <a:latin typeface="Times New Roman" panose="02020603050405020304" pitchFamily="18" charset="0"/>
              <a:cs typeface="Times New Roman" panose="02020603050405020304" pitchFamily="18" charset="0"/>
              <a:sym typeface="+mn-lt"/>
            </a:endParaRPr>
          </a:p>
        </p:txBody>
      </p:sp>
      <p:sp>
        <p:nvSpPr>
          <p:cNvPr id="33" name="文本框 5">
            <a:extLst>
              <a:ext uri="{FF2B5EF4-FFF2-40B4-BE49-F238E27FC236}">
                <a16:creationId xmlns:a16="http://schemas.microsoft.com/office/drawing/2014/main" id="{BA507B06-7FD3-7160-3FA9-7331A69166EB}"/>
              </a:ext>
            </a:extLst>
          </p:cNvPr>
          <p:cNvSpPr txBox="1"/>
          <p:nvPr/>
        </p:nvSpPr>
        <p:spPr>
          <a:xfrm>
            <a:off x="1814736" y="2272306"/>
            <a:ext cx="8724147" cy="2554541"/>
          </a:xfrm>
          <a:prstGeom prst="rect">
            <a:avLst/>
          </a:prstGeom>
          <a:noFill/>
        </p:spPr>
        <p:txBody>
          <a:bodyPr wrap="square" lIns="91279" tIns="45649" rIns="91279" bIns="45649" rtlCol="0">
            <a:spAutoFit/>
          </a:bodyPr>
          <a:lstStyle/>
          <a:p>
            <a:pPr algn="ctr" defTabSz="912762"/>
            <a:r>
              <a:rPr lang="en-US" altLang="zh-CN" sz="8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sym typeface="+mn-lt"/>
              </a:rPr>
              <a:t>HÌNH THÀNH</a:t>
            </a:r>
          </a:p>
          <a:p>
            <a:pPr algn="ctr" defTabSz="912762"/>
            <a:r>
              <a:rPr lang="en-US" altLang="zh-CN" sz="8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sym typeface="+mn-lt"/>
              </a:rPr>
              <a:t>KIẾN THỨC</a:t>
            </a:r>
            <a:endParaRPr lang="zh-CN" altLang="en-US" sz="8000" b="1" dirty="0">
              <a:solidFill>
                <a:srgbClr val="FFC000"/>
              </a:solidFill>
              <a:latin typeface="Times New Roman" panose="02020603050405020304" pitchFamily="18" charset="0"/>
              <a:cs typeface="Times New Roman" panose="02020603050405020304" pitchFamily="18" charset="0"/>
              <a:sym typeface="+mn-lt"/>
            </a:endParaRPr>
          </a:p>
        </p:txBody>
      </p:sp>
      <p:pic>
        <p:nvPicPr>
          <p:cNvPr id="4" name="图片 4">
            <a:extLst>
              <a:ext uri="{FF2B5EF4-FFF2-40B4-BE49-F238E27FC236}">
                <a16:creationId xmlns:a16="http://schemas.microsoft.com/office/drawing/2014/main" id="{1CE00C15-7F24-4774-A528-0BCD002127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3490" y="4000708"/>
            <a:ext cx="2362523" cy="2251027"/>
          </a:xfrm>
          <a:prstGeom prst="rect">
            <a:avLst/>
          </a:prstGeom>
        </p:spPr>
      </p:pic>
      <p:pic>
        <p:nvPicPr>
          <p:cNvPr id="5" name="图片 5">
            <a:extLst>
              <a:ext uri="{FF2B5EF4-FFF2-40B4-BE49-F238E27FC236}">
                <a16:creationId xmlns:a16="http://schemas.microsoft.com/office/drawing/2014/main" id="{B39A184B-24D6-47B1-ACA3-868D54CB07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82551" y="3988728"/>
            <a:ext cx="1695559" cy="2262928"/>
          </a:xfrm>
          <a:prstGeom prst="rect">
            <a:avLst/>
          </a:prstGeom>
        </p:spPr>
      </p:pic>
    </p:spTree>
    <p:extLst>
      <p:ext uri="{BB962C8B-B14F-4D97-AF65-F5344CB8AC3E}">
        <p14:creationId xmlns:p14="http://schemas.microsoft.com/office/powerpoint/2010/main" val="39034438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rPhai\Desktop\z5653599765524_1073f8cb879f66ff4453cb20aee777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1522"/>
            <a:ext cx="12192000" cy="595647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F9425D9-CB62-F095-676B-6A58FBB7E509}"/>
              </a:ext>
            </a:extLst>
          </p:cNvPr>
          <p:cNvSpPr txBox="1">
            <a:spLocks/>
          </p:cNvSpPr>
          <p:nvPr/>
        </p:nvSpPr>
        <p:spPr>
          <a:xfrm>
            <a:off x="38653" y="40358"/>
            <a:ext cx="12076089" cy="926139"/>
          </a:xfrm>
          <a:prstGeom prst="rect">
            <a:avLst/>
          </a:prstGeom>
          <a:solidFill>
            <a:schemeClr val="tx1"/>
          </a:solidFill>
        </p:spPr>
        <p:txBody>
          <a:bodyPr lIns="91287" tIns="45651" rIns="91287" bIns="45651">
            <a:normAutofit fontScale="70000" lnSpcReduction="20000"/>
          </a:bodyPr>
          <a:lstStyle>
            <a:lvl1pPr algn="l" defTabSz="914354" rtl="0" eaLnBrk="1" latinLnBrk="0" hangingPunct="1">
              <a:lnSpc>
                <a:spcPct val="100000"/>
              </a:lnSpc>
              <a:spcBef>
                <a:spcPct val="0"/>
              </a:spcBef>
              <a:buNone/>
              <a:defRPr sz="3200" kern="1200" cap="none" baseline="0">
                <a:solidFill>
                  <a:schemeClr val="tx1"/>
                </a:solidFill>
                <a:latin typeface="+mj-lt"/>
                <a:ea typeface="+mj-ea"/>
                <a:cs typeface="+mj-cs"/>
              </a:defRPr>
            </a:lvl1pPr>
          </a:lstStyle>
          <a:p>
            <a:r>
              <a:rPr lang="vi-VN" sz="2400" b="1" u="sng" dirty="0">
                <a:solidFill>
                  <a:srgbClr val="000000"/>
                </a:solidFill>
                <a:latin typeface="Times New Roman" pitchFamily="18" charset="0"/>
                <a:cs typeface="Times New Roman" pitchFamily="18" charset="0"/>
              </a:rPr>
              <a:t>Tiết 68-69-70</a:t>
            </a:r>
            <a:r>
              <a:rPr lang="vi-VN" sz="2400" b="1" dirty="0">
                <a:solidFill>
                  <a:srgbClr val="000000"/>
                </a:solidFill>
                <a:latin typeface="Times New Roman" pitchFamily="18" charset="0"/>
                <a:cs typeface="Times New Roman" pitchFamily="18" charset="0"/>
              </a:rPr>
              <a:t>  </a:t>
            </a:r>
            <a:r>
              <a:rPr lang="vi-VN" sz="2800" b="1" u="sng" dirty="0">
                <a:solidFill>
                  <a:srgbClr val="FF0000"/>
                </a:solidFill>
                <a:latin typeface="Times New Roman" pitchFamily="18" charset="0"/>
                <a:cs typeface="Times New Roman" pitchFamily="18" charset="0"/>
              </a:rPr>
              <a:t>Đọc VB1</a:t>
            </a:r>
            <a:r>
              <a:rPr lang="vi-VN" sz="2800" b="1" dirty="0">
                <a:solidFill>
                  <a:srgbClr val="FF0000"/>
                </a:solidFill>
                <a:latin typeface="Times New Roman" pitchFamily="18" charset="0"/>
                <a:cs typeface="Times New Roman" pitchFamily="18" charset="0"/>
              </a:rPr>
              <a:t>           </a:t>
            </a:r>
            <a:r>
              <a:rPr lang="en-US" sz="5700" b="1" dirty="0">
                <a:solidFill>
                  <a:srgbClr val="FF0000"/>
                </a:solidFill>
                <a:latin typeface="Times New Roman" pitchFamily="18" charset="0"/>
                <a:cs typeface="Times New Roman" pitchFamily="18" charset="0"/>
              </a:rPr>
              <a:t>NG</a:t>
            </a:r>
            <a:r>
              <a:rPr lang="vi-VN" sz="5700" b="1" dirty="0">
                <a:solidFill>
                  <a:srgbClr val="FF0000"/>
                </a:solidFill>
                <a:latin typeface="Times New Roman" pitchFamily="18" charset="0"/>
                <a:cs typeface="Times New Roman" pitchFamily="18" charset="0"/>
              </a:rPr>
              <a:t>HỆ THUẬT BĂM THỊT GÀ</a:t>
            </a:r>
          </a:p>
          <a:p>
            <a:pPr algn="ctr"/>
            <a:r>
              <a:rPr lang="vi-VN" sz="3600" dirty="0">
                <a:solidFill>
                  <a:srgbClr val="FF0000"/>
                </a:solidFill>
                <a:latin typeface="Times New Roman" pitchFamily="18" charset="0"/>
                <a:cs typeface="Times New Roman" pitchFamily="18" charset="0"/>
              </a:rPr>
              <a:t>     </a:t>
            </a:r>
            <a:r>
              <a:rPr lang="vi-VN" sz="3300" b="1" dirty="0">
                <a:solidFill>
                  <a:srgbClr val="000000"/>
                </a:solidFill>
                <a:latin typeface="Times New Roman" pitchFamily="18" charset="0"/>
                <a:cs typeface="Times New Roman" pitchFamily="18" charset="0"/>
              </a:rPr>
              <a:t>(NGÔ TẤT TỐ)</a:t>
            </a:r>
            <a:endParaRPr lang="en-US" sz="33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5391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heel(1)">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9EAE744-2B7B-47C7-922E-5B1187DE73B5}"/>
              </a:ext>
            </a:extLst>
          </p:cNvPr>
          <p:cNvPicPr>
            <a:picLocks noChangeAspect="1"/>
          </p:cNvPicPr>
          <p:nvPr/>
        </p:nvPicPr>
        <p:blipFill rotWithShape="1">
          <a:blip r:embed="rId2">
            <a:extLst>
              <a:ext uri="{28A0092B-C50C-407E-A947-70E740481C1C}">
                <a14:useLocalDpi xmlns:a14="http://schemas.microsoft.com/office/drawing/2010/main" val="0"/>
              </a:ext>
            </a:extLst>
          </a:blip>
          <a:srcRect t="72376" r="26335"/>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F7B5CD88-55CF-4C04-ACAC-AE7839B0951C}"/>
              </a:ext>
            </a:extLst>
          </p:cNvPr>
          <p:cNvGrpSpPr/>
          <p:nvPr/>
        </p:nvGrpSpPr>
        <p:grpSpPr>
          <a:xfrm rot="5400000">
            <a:off x="1288694" y="808933"/>
            <a:ext cx="101370" cy="1330760"/>
            <a:chOff x="508216" y="2820579"/>
            <a:chExt cx="196770" cy="2583143"/>
          </a:xfrm>
          <a:solidFill>
            <a:schemeClr val="bg1"/>
          </a:solidFill>
        </p:grpSpPr>
        <p:sp>
          <p:nvSpPr>
            <p:cNvPr id="4" name="椭圆 3">
              <a:extLst>
                <a:ext uri="{FF2B5EF4-FFF2-40B4-BE49-F238E27FC236}">
                  <a16:creationId xmlns:a16="http://schemas.microsoft.com/office/drawing/2014/main" id="{F535D8C8-C806-442D-9D0C-D5E4BCB027AA}"/>
                </a:ext>
              </a:extLst>
            </p:cNvPr>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4">
                <a:defRPr/>
              </a:pPr>
              <a:endParaRPr lang="zh-CN" altLang="en-US" sz="1800">
                <a:solidFill>
                  <a:prstClr val="white"/>
                </a:solidFill>
              </a:endParaRPr>
            </a:p>
          </p:txBody>
        </p:sp>
        <p:cxnSp>
          <p:nvCxnSpPr>
            <p:cNvPr id="5" name="直接连接符 4">
              <a:extLst>
                <a:ext uri="{FF2B5EF4-FFF2-40B4-BE49-F238E27FC236}">
                  <a16:creationId xmlns:a16="http://schemas.microsoft.com/office/drawing/2014/main" id="{EEEEE479-8F7D-4B16-A3AD-BCA2AA16908B}"/>
                </a:ext>
              </a:extLst>
            </p:cNvPr>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id="{0F081A6C-E70C-466F-AF3D-8EBE25B6D70E}"/>
                </a:ext>
              </a:extLst>
            </p:cNvPr>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4">
                <a:defRPr/>
              </a:pPr>
              <a:endParaRPr lang="zh-CN" altLang="en-US" sz="1800">
                <a:solidFill>
                  <a:prstClr val="white"/>
                </a:solidFill>
              </a:endParaRPr>
            </a:p>
          </p:txBody>
        </p:sp>
        <p:cxnSp>
          <p:nvCxnSpPr>
            <p:cNvPr id="7" name="直接连接符 6">
              <a:extLst>
                <a:ext uri="{FF2B5EF4-FFF2-40B4-BE49-F238E27FC236}">
                  <a16:creationId xmlns:a16="http://schemas.microsoft.com/office/drawing/2014/main" id="{476DCADB-E34F-40BC-AAF4-87FBC2A19661}"/>
                </a:ext>
              </a:extLst>
            </p:cNvPr>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D722025A-B1AA-43D7-926F-98641DEBBA23}"/>
                </a:ext>
              </a:extLst>
            </p:cNvPr>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4">
                <a:defRPr/>
              </a:pPr>
              <a:endParaRPr lang="zh-CN" altLang="en-US" sz="1800">
                <a:solidFill>
                  <a:prstClr val="white"/>
                </a:solidFill>
              </a:endParaRPr>
            </a:p>
          </p:txBody>
        </p:sp>
      </p:grpSp>
      <p:pic>
        <p:nvPicPr>
          <p:cNvPr id="13" name="图片 12">
            <a:extLst>
              <a:ext uri="{FF2B5EF4-FFF2-40B4-BE49-F238E27FC236}">
                <a16:creationId xmlns:a16="http://schemas.microsoft.com/office/drawing/2014/main" id="{790C5CED-DB22-4DE4-9D6C-4301CCDB7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000" b="5573"/>
          <a:stretch/>
        </p:blipFill>
        <p:spPr>
          <a:xfrm rot="5400000">
            <a:off x="4451975" y="2218"/>
            <a:ext cx="4171612" cy="7383659"/>
          </a:xfrm>
          <a:prstGeom prst="rect">
            <a:avLst/>
          </a:prstGeom>
        </p:spPr>
      </p:pic>
      <p:pic>
        <p:nvPicPr>
          <p:cNvPr id="15" name="图片 14">
            <a:extLst>
              <a:ext uri="{FF2B5EF4-FFF2-40B4-BE49-F238E27FC236}">
                <a16:creationId xmlns:a16="http://schemas.microsoft.com/office/drawing/2014/main" id="{EA8987C8-586C-433D-BF46-5760485529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680" y="2493416"/>
            <a:ext cx="5907133" cy="4171611"/>
          </a:xfrm>
          <a:prstGeom prst="rect">
            <a:avLst/>
          </a:prstGeom>
        </p:spPr>
      </p:pic>
      <p:pic>
        <p:nvPicPr>
          <p:cNvPr id="17" name="图片 16">
            <a:extLst>
              <a:ext uri="{FF2B5EF4-FFF2-40B4-BE49-F238E27FC236}">
                <a16:creationId xmlns:a16="http://schemas.microsoft.com/office/drawing/2014/main" id="{3BD5B8F0-AF38-4C9C-B453-2AB844010C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2311" y="598029"/>
            <a:ext cx="4858967" cy="3427319"/>
          </a:xfrm>
          <a:prstGeom prst="rect">
            <a:avLst/>
          </a:prstGeom>
        </p:spPr>
      </p:pic>
      <p:sp>
        <p:nvSpPr>
          <p:cNvPr id="20" name="Synergistically utilize technically sound portals with frictionless chains. Dramatically customize…">
            <a:extLst>
              <a:ext uri="{FF2B5EF4-FFF2-40B4-BE49-F238E27FC236}">
                <a16:creationId xmlns:a16="http://schemas.microsoft.com/office/drawing/2014/main" id="{1E137F45-68BB-4942-9F65-36B48EDA1D6B}"/>
              </a:ext>
            </a:extLst>
          </p:cNvPr>
          <p:cNvSpPr txBox="1"/>
          <p:nvPr/>
        </p:nvSpPr>
        <p:spPr>
          <a:xfrm>
            <a:off x="3313044" y="3204153"/>
            <a:ext cx="6449477" cy="6155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defTabSz="412504" hangingPunct="0">
              <a:defRPr sz="2000" b="0">
                <a:solidFill>
                  <a:srgbClr val="1C1F25"/>
                </a:solidFill>
                <a:latin typeface="Roboto Bold"/>
                <a:ea typeface="Roboto Bold"/>
                <a:cs typeface="Roboto Bold"/>
                <a:sym typeface="Roboto Bold"/>
              </a:defRPr>
            </a:pPr>
            <a:r>
              <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I. </a:t>
            </a:r>
            <a:r>
              <a:rPr lang="en-US" altLang="zh-CN" sz="40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Đọc-Tìm</a:t>
            </a:r>
            <a:r>
              <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 </a:t>
            </a:r>
            <a:r>
              <a:rPr lang="en-US" altLang="zh-CN" sz="40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hiểu</a:t>
            </a:r>
            <a:r>
              <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 </a:t>
            </a:r>
            <a:r>
              <a:rPr lang="en-US" altLang="zh-CN" sz="40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chung</a:t>
            </a:r>
            <a:endPar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spTree>
    <p:extLst>
      <p:ext uri="{BB962C8B-B14F-4D97-AF65-F5344CB8AC3E}">
        <p14:creationId xmlns:p14="http://schemas.microsoft.com/office/powerpoint/2010/main" val="83577623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6BAB6"/>
        </a:solidFill>
        <a:effectLst/>
      </p:bgPr>
    </p:bg>
    <p:spTree>
      <p:nvGrpSpPr>
        <p:cNvPr id="1" name=""/>
        <p:cNvGrpSpPr/>
        <p:nvPr/>
      </p:nvGrpSpPr>
      <p:grpSpPr>
        <a:xfrm>
          <a:off x="0" y="0"/>
          <a:ext cx="0" cy="0"/>
          <a:chOff x="0" y="0"/>
          <a:chExt cx="0" cy="0"/>
        </a:xfrm>
      </p:grpSpPr>
      <p:sp>
        <p:nvSpPr>
          <p:cNvPr id="2" name="TextBox 2"/>
          <p:cNvSpPr txBox="1"/>
          <p:nvPr/>
        </p:nvSpPr>
        <p:spPr>
          <a:xfrm>
            <a:off x="170128" y="176951"/>
            <a:ext cx="3544765" cy="774892"/>
          </a:xfrm>
          <a:prstGeom prst="rect">
            <a:avLst/>
          </a:prstGeom>
          <a:solidFill>
            <a:schemeClr val="bg1"/>
          </a:solidFill>
        </p:spPr>
        <p:txBody>
          <a:bodyPr wrap="square" lIns="0" tIns="0" rIns="0" bIns="0" rtlCol="0" anchor="t">
            <a:spAutoFit/>
          </a:bodyPr>
          <a:lstStyle/>
          <a:p>
            <a:pPr algn="ctr" defTabSz="609112">
              <a:lnSpc>
                <a:spcPts val="6399"/>
              </a:lnSpc>
              <a:spcBef>
                <a:spcPct val="0"/>
              </a:spcBef>
            </a:pPr>
            <a:r>
              <a:rPr lang="en-US" sz="5300" dirty="0">
                <a:solidFill>
                  <a:srgbClr val="FF0000"/>
                </a:solidFill>
                <a:latin typeface="Times New Roman" panose="02020603050405020304" pitchFamily="18" charset="0"/>
                <a:ea typeface="Maragsa"/>
                <a:cs typeface="Times New Roman" pitchFamily="18" charset="0"/>
                <a:sym typeface="Maragsa"/>
              </a:rPr>
              <a:t>1. TÁC GIẢ</a:t>
            </a:r>
          </a:p>
        </p:txBody>
      </p:sp>
      <p:sp>
        <p:nvSpPr>
          <p:cNvPr id="3" name="Freeform 3"/>
          <p:cNvSpPr/>
          <p:nvPr/>
        </p:nvSpPr>
        <p:spPr>
          <a:xfrm>
            <a:off x="170128" y="1470250"/>
            <a:ext cx="3704951" cy="4458744"/>
          </a:xfrm>
          <a:custGeom>
            <a:avLst/>
            <a:gdLst/>
            <a:ahLst/>
            <a:cxnLst/>
            <a:rect l="l" t="t" r="r" b="b"/>
            <a:pathLst>
              <a:path w="4811324" h="3717841">
                <a:moveTo>
                  <a:pt x="0" y="0"/>
                </a:moveTo>
                <a:lnTo>
                  <a:pt x="4811324" y="0"/>
                </a:lnTo>
                <a:lnTo>
                  <a:pt x="4811324" y="3717841"/>
                </a:lnTo>
                <a:lnTo>
                  <a:pt x="0" y="37178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4" name="Freeform 4"/>
          <p:cNvSpPr/>
          <p:nvPr/>
        </p:nvSpPr>
        <p:spPr>
          <a:xfrm>
            <a:off x="3815348" y="4367739"/>
            <a:ext cx="3207549" cy="2478561"/>
          </a:xfrm>
          <a:custGeom>
            <a:avLst/>
            <a:gdLst/>
            <a:ahLst/>
            <a:cxnLst/>
            <a:rect l="l" t="t" r="r" b="b"/>
            <a:pathLst>
              <a:path w="4811324" h="3717841">
                <a:moveTo>
                  <a:pt x="0" y="0"/>
                </a:moveTo>
                <a:lnTo>
                  <a:pt x="4811325" y="0"/>
                </a:lnTo>
                <a:lnTo>
                  <a:pt x="4811325" y="3717841"/>
                </a:lnTo>
                <a:lnTo>
                  <a:pt x="0" y="37178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5" name="Freeform 5"/>
          <p:cNvSpPr/>
          <p:nvPr/>
        </p:nvSpPr>
        <p:spPr>
          <a:xfrm>
            <a:off x="4182385" y="638713"/>
            <a:ext cx="4261831" cy="2478561"/>
          </a:xfrm>
          <a:custGeom>
            <a:avLst/>
            <a:gdLst/>
            <a:ahLst/>
            <a:cxnLst/>
            <a:rect l="l" t="t" r="r" b="b"/>
            <a:pathLst>
              <a:path w="4811324" h="3717841">
                <a:moveTo>
                  <a:pt x="0" y="0"/>
                </a:moveTo>
                <a:lnTo>
                  <a:pt x="4811325" y="0"/>
                </a:lnTo>
                <a:lnTo>
                  <a:pt x="4811325" y="3717841"/>
                </a:lnTo>
                <a:lnTo>
                  <a:pt x="0" y="37178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6" name="Freeform 6"/>
          <p:cNvSpPr/>
          <p:nvPr/>
        </p:nvSpPr>
        <p:spPr>
          <a:xfrm>
            <a:off x="7107598" y="4530572"/>
            <a:ext cx="3207549" cy="2478561"/>
          </a:xfrm>
          <a:custGeom>
            <a:avLst/>
            <a:gdLst/>
            <a:ahLst/>
            <a:cxnLst/>
            <a:rect l="l" t="t" r="r" b="b"/>
            <a:pathLst>
              <a:path w="4811324" h="3717841">
                <a:moveTo>
                  <a:pt x="0" y="0"/>
                </a:moveTo>
                <a:lnTo>
                  <a:pt x="4811324" y="0"/>
                </a:lnTo>
                <a:lnTo>
                  <a:pt x="4811324" y="3717841"/>
                </a:lnTo>
                <a:lnTo>
                  <a:pt x="0" y="37178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8" name="Freeform 8"/>
          <p:cNvSpPr/>
          <p:nvPr/>
        </p:nvSpPr>
        <p:spPr>
          <a:xfrm rot="1587548">
            <a:off x="3838585" y="47219"/>
            <a:ext cx="1722910" cy="1861691"/>
          </a:xfrm>
          <a:custGeom>
            <a:avLst/>
            <a:gdLst/>
            <a:ahLst/>
            <a:cxnLst/>
            <a:rect l="l" t="t" r="r" b="b"/>
            <a:pathLst>
              <a:path w="2584365" h="2792536">
                <a:moveTo>
                  <a:pt x="0" y="0"/>
                </a:moveTo>
                <a:lnTo>
                  <a:pt x="2584365" y="0"/>
                </a:lnTo>
                <a:lnTo>
                  <a:pt x="2584365" y="2792535"/>
                </a:lnTo>
                <a:lnTo>
                  <a:pt x="0" y="27925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9" name="Freeform 9"/>
          <p:cNvSpPr/>
          <p:nvPr/>
        </p:nvSpPr>
        <p:spPr>
          <a:xfrm>
            <a:off x="11004950" y="5214961"/>
            <a:ext cx="1002515" cy="2743200"/>
          </a:xfrm>
          <a:custGeom>
            <a:avLst/>
            <a:gdLst/>
            <a:ahLst/>
            <a:cxnLst/>
            <a:rect l="l" t="t" r="r" b="b"/>
            <a:pathLst>
              <a:path w="1503772" h="4114800">
                <a:moveTo>
                  <a:pt x="0" y="0"/>
                </a:moveTo>
                <a:lnTo>
                  <a:pt x="1503772" y="0"/>
                </a:lnTo>
                <a:lnTo>
                  <a:pt x="1503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10" name="TextBox 10"/>
          <p:cNvSpPr txBox="1"/>
          <p:nvPr/>
        </p:nvSpPr>
        <p:spPr>
          <a:xfrm>
            <a:off x="913347" y="1671337"/>
            <a:ext cx="1930976" cy="610745"/>
          </a:xfrm>
          <a:prstGeom prst="rect">
            <a:avLst/>
          </a:prstGeom>
        </p:spPr>
        <p:txBody>
          <a:bodyPr wrap="square" lIns="0" tIns="0" rIns="0" bIns="0" rtlCol="0" anchor="t">
            <a:spAutoFit/>
          </a:bodyPr>
          <a:lstStyle/>
          <a:p>
            <a:pPr algn="ctr" defTabSz="609112">
              <a:lnSpc>
                <a:spcPts val="5599"/>
              </a:lnSpc>
              <a:spcBef>
                <a:spcPct val="0"/>
              </a:spcBef>
            </a:pPr>
            <a:r>
              <a:rPr lang="en-US" sz="2400" b="1" dirty="0" err="1">
                <a:solidFill>
                  <a:srgbClr val="E87348"/>
                </a:solidFill>
                <a:latin typeface="Times New Roman" panose="02020603050405020304" pitchFamily="18" charset="0"/>
                <a:ea typeface="Maragsa"/>
                <a:cs typeface="Times New Roman" panose="02020603050405020304" pitchFamily="18" charset="0"/>
                <a:sym typeface="Maragsa"/>
              </a:rPr>
              <a:t>Đóng</a:t>
            </a:r>
            <a:r>
              <a:rPr lang="en-US" sz="2400" b="1" dirty="0">
                <a:solidFill>
                  <a:srgbClr val="E87348"/>
                </a:solidFill>
                <a:latin typeface="Times New Roman" panose="02020603050405020304" pitchFamily="18" charset="0"/>
                <a:ea typeface="Maragsa"/>
                <a:cs typeface="Times New Roman" panose="02020603050405020304" pitchFamily="18" charset="0"/>
                <a:sym typeface="Maragsa"/>
              </a:rPr>
              <a:t> </a:t>
            </a:r>
            <a:r>
              <a:rPr lang="en-US" sz="2400" b="1" dirty="0" err="1">
                <a:solidFill>
                  <a:srgbClr val="E87348"/>
                </a:solidFill>
                <a:latin typeface="Times New Roman" panose="02020603050405020304" pitchFamily="18" charset="0"/>
                <a:ea typeface="Maragsa"/>
                <a:cs typeface="Times New Roman" panose="02020603050405020304" pitchFamily="18" charset="0"/>
                <a:sym typeface="Maragsa"/>
              </a:rPr>
              <a:t>góp</a:t>
            </a:r>
            <a:endParaRPr lang="en-US" sz="2400" b="1" dirty="0">
              <a:solidFill>
                <a:srgbClr val="E87348"/>
              </a:solidFill>
              <a:latin typeface="Times New Roman" panose="02020603050405020304" pitchFamily="18" charset="0"/>
              <a:ea typeface="Maragsa"/>
              <a:cs typeface="Times New Roman" panose="02020603050405020304" pitchFamily="18" charset="0"/>
              <a:sym typeface="Maragsa"/>
            </a:endParaRPr>
          </a:p>
        </p:txBody>
      </p:sp>
      <p:sp>
        <p:nvSpPr>
          <p:cNvPr id="11" name="TextBox 11"/>
          <p:cNvSpPr txBox="1"/>
          <p:nvPr/>
        </p:nvSpPr>
        <p:spPr>
          <a:xfrm>
            <a:off x="4194843" y="4651914"/>
            <a:ext cx="2292560" cy="328295"/>
          </a:xfrm>
          <a:prstGeom prst="rect">
            <a:avLst/>
          </a:prstGeom>
        </p:spPr>
        <p:txBody>
          <a:bodyPr wrap="square" lIns="0" tIns="0" rIns="0" bIns="0" rtlCol="0" anchor="t">
            <a:spAutoFit/>
          </a:bodyPr>
          <a:lstStyle/>
          <a:p>
            <a:pPr algn="ctr" defTabSz="609112">
              <a:spcBef>
                <a:spcPct val="0"/>
              </a:spcBef>
            </a:pPr>
            <a:r>
              <a:rPr lang="en-US" sz="2100" b="1" dirty="0" err="1">
                <a:solidFill>
                  <a:srgbClr val="E87348"/>
                </a:solidFill>
                <a:latin typeface="Times New Roman" panose="02020603050405020304" pitchFamily="18" charset="0"/>
                <a:ea typeface="Maragsa"/>
                <a:cs typeface="Times New Roman" panose="02020603050405020304" pitchFamily="18" charset="0"/>
                <a:sym typeface="Maragsa"/>
              </a:rPr>
              <a:t>Đề</a:t>
            </a:r>
            <a:r>
              <a:rPr lang="en-US" sz="2100" b="1" dirty="0">
                <a:solidFill>
                  <a:srgbClr val="E87348"/>
                </a:solidFill>
                <a:latin typeface="Times New Roman" panose="02020603050405020304" pitchFamily="18" charset="0"/>
                <a:ea typeface="Maragsa"/>
                <a:cs typeface="Times New Roman" panose="02020603050405020304" pitchFamily="18" charset="0"/>
                <a:sym typeface="Maragsa"/>
              </a:rPr>
              <a:t> </a:t>
            </a:r>
            <a:r>
              <a:rPr lang="en-US" sz="2100" b="1" dirty="0" err="1">
                <a:solidFill>
                  <a:srgbClr val="E87348"/>
                </a:solidFill>
                <a:latin typeface="Times New Roman" panose="02020603050405020304" pitchFamily="18" charset="0"/>
                <a:ea typeface="Maragsa"/>
                <a:cs typeface="Times New Roman" panose="02020603050405020304" pitchFamily="18" charset="0"/>
                <a:sym typeface="Maragsa"/>
              </a:rPr>
              <a:t>tài</a:t>
            </a:r>
            <a:r>
              <a:rPr lang="en-US" sz="2100" b="1" dirty="0">
                <a:solidFill>
                  <a:srgbClr val="E87348"/>
                </a:solidFill>
                <a:latin typeface="Times New Roman" panose="02020603050405020304" pitchFamily="18" charset="0"/>
                <a:ea typeface="Maragsa"/>
                <a:cs typeface="Times New Roman" panose="02020603050405020304" pitchFamily="18" charset="0"/>
                <a:sym typeface="Maragsa"/>
              </a:rPr>
              <a:t> </a:t>
            </a:r>
            <a:r>
              <a:rPr lang="en-US" sz="2100" b="1" dirty="0" err="1">
                <a:solidFill>
                  <a:srgbClr val="E87348"/>
                </a:solidFill>
                <a:latin typeface="Times New Roman" panose="02020603050405020304" pitchFamily="18" charset="0"/>
                <a:ea typeface="Maragsa"/>
                <a:cs typeface="Times New Roman" panose="02020603050405020304" pitchFamily="18" charset="0"/>
                <a:sym typeface="Maragsa"/>
              </a:rPr>
              <a:t>sáng</a:t>
            </a:r>
            <a:r>
              <a:rPr lang="en-US" sz="2100" b="1" dirty="0">
                <a:solidFill>
                  <a:srgbClr val="E87348"/>
                </a:solidFill>
                <a:latin typeface="Times New Roman" panose="02020603050405020304" pitchFamily="18" charset="0"/>
                <a:ea typeface="Maragsa"/>
                <a:cs typeface="Times New Roman" panose="02020603050405020304" pitchFamily="18" charset="0"/>
                <a:sym typeface="Maragsa"/>
              </a:rPr>
              <a:t> </a:t>
            </a:r>
            <a:r>
              <a:rPr lang="en-US" sz="2100" b="1" dirty="0" err="1">
                <a:solidFill>
                  <a:srgbClr val="E87348"/>
                </a:solidFill>
                <a:latin typeface="Times New Roman" panose="02020603050405020304" pitchFamily="18" charset="0"/>
                <a:ea typeface="Maragsa"/>
                <a:cs typeface="Times New Roman" panose="02020603050405020304" pitchFamily="18" charset="0"/>
                <a:sym typeface="Maragsa"/>
              </a:rPr>
              <a:t>tác</a:t>
            </a:r>
            <a:endParaRPr lang="en-US" sz="2100" b="1" dirty="0">
              <a:solidFill>
                <a:srgbClr val="E87348"/>
              </a:solidFill>
              <a:latin typeface="Times New Roman" panose="02020603050405020304" pitchFamily="18" charset="0"/>
              <a:ea typeface="Maragsa"/>
              <a:cs typeface="Times New Roman" panose="02020603050405020304" pitchFamily="18" charset="0"/>
              <a:sym typeface="Maragsa"/>
            </a:endParaRPr>
          </a:p>
        </p:txBody>
      </p:sp>
      <p:sp>
        <p:nvSpPr>
          <p:cNvPr id="12" name="TextBox 12"/>
          <p:cNvSpPr txBox="1"/>
          <p:nvPr/>
        </p:nvSpPr>
        <p:spPr>
          <a:xfrm>
            <a:off x="5007347" y="739987"/>
            <a:ext cx="2100244" cy="619785"/>
          </a:xfrm>
          <a:prstGeom prst="rect">
            <a:avLst/>
          </a:prstGeom>
        </p:spPr>
        <p:txBody>
          <a:bodyPr wrap="square" lIns="0" tIns="0" rIns="0" bIns="0" rtlCol="0" anchor="t">
            <a:spAutoFit/>
          </a:bodyPr>
          <a:lstStyle/>
          <a:p>
            <a:pPr algn="ctr" defTabSz="609112">
              <a:lnSpc>
                <a:spcPts val="5599"/>
              </a:lnSpc>
              <a:spcBef>
                <a:spcPct val="0"/>
              </a:spcBef>
            </a:pPr>
            <a:r>
              <a:rPr lang="en-US" sz="2700" b="1" dirty="0" err="1">
                <a:solidFill>
                  <a:srgbClr val="E87348"/>
                </a:solidFill>
                <a:latin typeface="Times New Roman" panose="02020603050405020304" pitchFamily="18" charset="0"/>
                <a:ea typeface="Maragsa"/>
                <a:cs typeface="Times New Roman" panose="02020603050405020304" pitchFamily="18" charset="0"/>
                <a:sym typeface="Maragsa"/>
              </a:rPr>
              <a:t>Vị</a:t>
            </a:r>
            <a:r>
              <a:rPr lang="en-US" sz="2700" b="1" dirty="0">
                <a:solidFill>
                  <a:srgbClr val="E87348"/>
                </a:solidFill>
                <a:latin typeface="Times New Roman" panose="02020603050405020304" pitchFamily="18" charset="0"/>
                <a:ea typeface="Maragsa"/>
                <a:cs typeface="Times New Roman" panose="02020603050405020304" pitchFamily="18" charset="0"/>
                <a:sym typeface="Maragsa"/>
              </a:rPr>
              <a:t> </a:t>
            </a:r>
            <a:r>
              <a:rPr lang="en-US" sz="2700" b="1" dirty="0" err="1">
                <a:solidFill>
                  <a:srgbClr val="E87348"/>
                </a:solidFill>
                <a:latin typeface="Times New Roman" panose="02020603050405020304" pitchFamily="18" charset="0"/>
                <a:ea typeface="Maragsa"/>
                <a:cs typeface="Times New Roman" panose="02020603050405020304" pitchFamily="18" charset="0"/>
                <a:sym typeface="Maragsa"/>
              </a:rPr>
              <a:t>trí</a:t>
            </a:r>
            <a:endParaRPr lang="en-US" sz="2700" b="1" dirty="0">
              <a:solidFill>
                <a:srgbClr val="E87348"/>
              </a:solidFill>
              <a:latin typeface="Times New Roman" panose="02020603050405020304" pitchFamily="18" charset="0"/>
              <a:ea typeface="Maragsa"/>
              <a:cs typeface="Times New Roman" panose="02020603050405020304" pitchFamily="18" charset="0"/>
              <a:sym typeface="Maragsa"/>
            </a:endParaRPr>
          </a:p>
        </p:txBody>
      </p:sp>
      <p:sp>
        <p:nvSpPr>
          <p:cNvPr id="13" name="TextBox 13"/>
          <p:cNvSpPr txBox="1"/>
          <p:nvPr/>
        </p:nvSpPr>
        <p:spPr>
          <a:xfrm>
            <a:off x="7511209" y="4966864"/>
            <a:ext cx="2243283" cy="328295"/>
          </a:xfrm>
          <a:prstGeom prst="rect">
            <a:avLst/>
          </a:prstGeom>
        </p:spPr>
        <p:txBody>
          <a:bodyPr wrap="square" lIns="0" tIns="0" rIns="0" bIns="0" rtlCol="0" anchor="t">
            <a:spAutoFit/>
          </a:bodyPr>
          <a:lstStyle/>
          <a:p>
            <a:pPr algn="ctr" defTabSz="609112">
              <a:spcBef>
                <a:spcPct val="0"/>
              </a:spcBef>
            </a:pPr>
            <a:r>
              <a:rPr lang="en-US" sz="2100" b="1" dirty="0" err="1">
                <a:solidFill>
                  <a:srgbClr val="E87348"/>
                </a:solidFill>
                <a:latin typeface="Times New Roman" panose="02020603050405020304" pitchFamily="18" charset="0"/>
                <a:ea typeface="Maragsa"/>
                <a:cs typeface="Times New Roman" panose="02020603050405020304" pitchFamily="18" charset="0"/>
                <a:sym typeface="Maragsa"/>
              </a:rPr>
              <a:t>Tác</a:t>
            </a:r>
            <a:r>
              <a:rPr lang="en-US" sz="2100" b="1" dirty="0">
                <a:solidFill>
                  <a:srgbClr val="E87348"/>
                </a:solidFill>
                <a:latin typeface="Times New Roman" panose="02020603050405020304" pitchFamily="18" charset="0"/>
                <a:ea typeface="Maragsa"/>
                <a:cs typeface="Times New Roman" panose="02020603050405020304" pitchFamily="18" charset="0"/>
                <a:sym typeface="Maragsa"/>
              </a:rPr>
              <a:t> </a:t>
            </a:r>
            <a:r>
              <a:rPr lang="en-US" sz="2100" b="1" dirty="0" err="1">
                <a:solidFill>
                  <a:srgbClr val="E87348"/>
                </a:solidFill>
                <a:latin typeface="Times New Roman" panose="02020603050405020304" pitchFamily="18" charset="0"/>
                <a:ea typeface="Maragsa"/>
                <a:cs typeface="Times New Roman" panose="02020603050405020304" pitchFamily="18" charset="0"/>
                <a:sym typeface="Maragsa"/>
              </a:rPr>
              <a:t>phẩm</a:t>
            </a:r>
            <a:r>
              <a:rPr lang="en-US" sz="2100" b="1" dirty="0">
                <a:solidFill>
                  <a:srgbClr val="E87348"/>
                </a:solidFill>
                <a:latin typeface="Times New Roman" panose="02020603050405020304" pitchFamily="18" charset="0"/>
                <a:ea typeface="Maragsa"/>
                <a:cs typeface="Times New Roman" panose="02020603050405020304" pitchFamily="18" charset="0"/>
                <a:sym typeface="Maragsa"/>
              </a:rPr>
              <a:t> </a:t>
            </a:r>
            <a:r>
              <a:rPr lang="en-US" sz="2100" b="1" dirty="0" err="1">
                <a:solidFill>
                  <a:srgbClr val="E87348"/>
                </a:solidFill>
                <a:latin typeface="Times New Roman" panose="02020603050405020304" pitchFamily="18" charset="0"/>
                <a:ea typeface="Maragsa"/>
                <a:cs typeface="Times New Roman" panose="02020603050405020304" pitchFamily="18" charset="0"/>
                <a:sym typeface="Maragsa"/>
              </a:rPr>
              <a:t>chính</a:t>
            </a:r>
            <a:endParaRPr lang="en-US" sz="2100" b="1" dirty="0">
              <a:solidFill>
                <a:srgbClr val="E87348"/>
              </a:solidFill>
              <a:latin typeface="Times New Roman" panose="02020603050405020304" pitchFamily="18" charset="0"/>
              <a:ea typeface="Maragsa"/>
              <a:cs typeface="Times New Roman" panose="02020603050405020304" pitchFamily="18" charset="0"/>
              <a:sym typeface="Maragsa"/>
            </a:endParaRPr>
          </a:p>
        </p:txBody>
      </p:sp>
      <p:sp>
        <p:nvSpPr>
          <p:cNvPr id="14" name="TextBox 14"/>
          <p:cNvSpPr txBox="1"/>
          <p:nvPr/>
        </p:nvSpPr>
        <p:spPr>
          <a:xfrm>
            <a:off x="531383" y="2324577"/>
            <a:ext cx="2539552" cy="2462213"/>
          </a:xfrm>
          <a:prstGeom prst="rect">
            <a:avLst/>
          </a:prstGeom>
        </p:spPr>
        <p:txBody>
          <a:bodyPr wrap="square" lIns="0" tIns="0" rIns="0" bIns="0" rtlCol="0" anchor="t">
            <a:spAutoFit/>
          </a:bodyPr>
          <a:lstStyle/>
          <a:p>
            <a:pPr marL="304560" indent="-304560" algn="just" defTabSz="609112">
              <a:lnSpc>
                <a:spcPts val="2400"/>
              </a:lnSpc>
              <a:spcBef>
                <a:spcPct val="0"/>
              </a:spcBef>
              <a:buFont typeface="Arial" panose="020B0604020202020204" pitchFamily="34" charset="0"/>
              <a:buChar char="•"/>
            </a:pP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Nhà</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Nho</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tinh</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thông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cổ</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học</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dịch</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giả</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nhà</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nghiên</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cứu</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về</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tư</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tưởng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triết</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học</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văn</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học</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cổ</a:t>
            </a:r>
            <a:endPar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endParaRPr>
          </a:p>
          <a:p>
            <a:pPr marL="304560" indent="-304560" algn="just" defTabSz="609112">
              <a:lnSpc>
                <a:spcPts val="2400"/>
              </a:lnSpc>
              <a:spcBef>
                <a:spcPct val="0"/>
              </a:spcBef>
              <a:buFont typeface="Arial" panose="020B0604020202020204" pitchFamily="34" charset="0"/>
              <a:buChar char="•"/>
            </a:pP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Nhà</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báo</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nhà</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văn</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có</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lối</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viết</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mới</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mẻ</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và</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sức</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viết</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dồi</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dào</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p>
        </p:txBody>
      </p:sp>
      <p:sp>
        <p:nvSpPr>
          <p:cNvPr id="15" name="TextBox 15"/>
          <p:cNvSpPr txBox="1"/>
          <p:nvPr/>
        </p:nvSpPr>
        <p:spPr>
          <a:xfrm>
            <a:off x="4191842" y="5264382"/>
            <a:ext cx="2243283" cy="615553"/>
          </a:xfrm>
          <a:prstGeom prst="rect">
            <a:avLst/>
          </a:prstGeom>
        </p:spPr>
        <p:txBody>
          <a:bodyPr lIns="0" tIns="0" rIns="0" bIns="0" rtlCol="0" anchor="t">
            <a:spAutoFit/>
          </a:bodyPr>
          <a:lstStyle/>
          <a:p>
            <a:pPr algn="ctr" defTabSz="609112">
              <a:lnSpc>
                <a:spcPts val="2400"/>
              </a:lnSpc>
              <a:spcBef>
                <a:spcPct val="0"/>
              </a:spcBef>
            </a:pP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Nông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thôn</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và</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người</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nông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dân</a:t>
            </a:r>
            <a:endPar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endParaRPr>
          </a:p>
        </p:txBody>
      </p:sp>
      <p:sp>
        <p:nvSpPr>
          <p:cNvPr id="16" name="TextBox 16"/>
          <p:cNvSpPr txBox="1"/>
          <p:nvPr/>
        </p:nvSpPr>
        <p:spPr>
          <a:xfrm>
            <a:off x="4613345" y="1463310"/>
            <a:ext cx="3351695" cy="1231106"/>
          </a:xfrm>
          <a:prstGeom prst="rect">
            <a:avLst/>
          </a:prstGeom>
        </p:spPr>
        <p:txBody>
          <a:bodyPr wrap="square" lIns="0" tIns="0" rIns="0" bIns="0" rtlCol="0" anchor="t">
            <a:spAutoFit/>
          </a:bodyPr>
          <a:lstStyle/>
          <a:p>
            <a:pPr algn="ctr" defTabSz="609112">
              <a:lnSpc>
                <a:spcPts val="2400"/>
              </a:lnSpc>
              <a:spcBef>
                <a:spcPct val="0"/>
              </a:spcBef>
            </a:pP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Một</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trong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những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nhà</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văn</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hàng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đầu</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của</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dòng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văn</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học</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hiện</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thực</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trước</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Cách</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mạng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tháng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Tám</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năm</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1945</a:t>
            </a:r>
          </a:p>
        </p:txBody>
      </p:sp>
      <p:sp>
        <p:nvSpPr>
          <p:cNvPr id="17" name="TextBox 17"/>
          <p:cNvSpPr txBox="1"/>
          <p:nvPr/>
        </p:nvSpPr>
        <p:spPr>
          <a:xfrm>
            <a:off x="7589732" y="5506786"/>
            <a:ext cx="2243283" cy="1231106"/>
          </a:xfrm>
          <a:prstGeom prst="rect">
            <a:avLst/>
          </a:prstGeom>
        </p:spPr>
        <p:txBody>
          <a:bodyPr lIns="0" tIns="0" rIns="0" bIns="0" rtlCol="0" anchor="t">
            <a:spAutoFit/>
          </a:bodyPr>
          <a:lstStyle/>
          <a:p>
            <a:pPr algn="ctr" defTabSz="609112">
              <a:lnSpc>
                <a:spcPts val="2400"/>
              </a:lnSpc>
              <a:spcBef>
                <a:spcPct val="0"/>
              </a:spcBef>
            </a:pP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Tiểu</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thuyết</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Tắt</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đèn</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Lều</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chõng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và</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phóng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sự</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Việc</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làng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a:t>
            </a:r>
          </a:p>
        </p:txBody>
      </p:sp>
      <p:pic>
        <p:nvPicPr>
          <p:cNvPr id="1026" name="Picture 2" descr="Cụ Ngô Tất Tố (Nguyễn Thị Hiền) - Thông Luận">
            <a:extLst>
              <a:ext uri="{FF2B5EF4-FFF2-40B4-BE49-F238E27FC236}">
                <a16:creationId xmlns:a16="http://schemas.microsoft.com/office/drawing/2014/main" id="{94810C78-0C53-AC5F-319C-C4A931F50F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0268" y="-25946"/>
            <a:ext cx="3524795" cy="43754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943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6988D-C1BE-C43D-B249-E81CC913B178}"/>
              </a:ext>
            </a:extLst>
          </p:cNvPr>
          <p:cNvSpPr>
            <a:spLocks noGrp="1"/>
          </p:cNvSpPr>
          <p:nvPr>
            <p:ph type="title"/>
          </p:nvPr>
        </p:nvSpPr>
        <p:spPr>
          <a:xfrm>
            <a:off x="3631842" y="1005627"/>
            <a:ext cx="8305084" cy="2568846"/>
          </a:xfrm>
          <a:solidFill>
            <a:schemeClr val="accent2">
              <a:lumMod val="40000"/>
              <a:lumOff val="60000"/>
            </a:schemeClr>
          </a:solidFill>
        </p:spPr>
        <p:txBody>
          <a:bodyPr>
            <a:noAutofit/>
          </a:bodyPr>
          <a:lstStyle/>
          <a:p>
            <a:pPr algn="l">
              <a:spcBef>
                <a:spcPts val="600"/>
              </a:spcBef>
              <a:spcAft>
                <a:spcPts val="600"/>
              </a:spcAft>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phóng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toàn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rõ</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nét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thôn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Việt</a:t>
            </a:r>
            <a:r>
              <a:rPr lang="en-US" sz="2800" b="1" dirty="0">
                <a:latin typeface="Times New Roman" pitchFamily="18" charset="0"/>
                <a:cs typeface="Times New Roman" pitchFamily="18" charset="0"/>
              </a:rPr>
              <a:t> Nam </a:t>
            </a:r>
            <a:r>
              <a:rPr lang="en-US" sz="2800" b="1" dirty="0" err="1">
                <a:latin typeface="Times New Roman" pitchFamily="18" charset="0"/>
                <a:cs typeface="Times New Roman" pitchFamily="18" charset="0"/>
              </a:rPr>
              <a:t>đầu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kỉ</a:t>
            </a:r>
            <a:r>
              <a:rPr lang="en-US" sz="2800" b="1" dirty="0">
                <a:latin typeface="Times New Roman" pitchFamily="18" charset="0"/>
                <a:cs typeface="Times New Roman" pitchFamily="18" charset="0"/>
              </a:rPr>
              <a:t> XX.</a:t>
            </a:r>
            <a:br>
              <a:rPr lang="en-US" sz="2800" b="1" dirty="0">
                <a:latin typeface="Times New Roman" pitchFamily="18" charset="0"/>
                <a:cs typeface="Times New Roman" pitchFamily="18" charset="0"/>
              </a:rPr>
            </a:b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Gồm</a:t>
            </a:r>
            <a:r>
              <a:rPr lang="en-US" sz="2800" b="1" dirty="0">
                <a:latin typeface="Times New Roman" pitchFamily="18" charset="0"/>
                <a:cs typeface="Times New Roman" pitchFamily="18" charset="0"/>
              </a:rPr>
              <a:t> 17 </a:t>
            </a:r>
            <a:r>
              <a:rPr lang="en-US" sz="2800" b="1" dirty="0" err="1">
                <a:latin typeface="Times New Roman" pitchFamily="18" charset="0"/>
                <a:cs typeface="Times New Roman" pitchFamily="18" charset="0"/>
              </a:rPr>
              <a:t>chương</a:t>
            </a:r>
            <a:br>
              <a:rPr lang="en-US" sz="2800" b="1" dirty="0">
                <a:latin typeface="Times New Roman" pitchFamily="18" charset="0"/>
                <a:cs typeface="Times New Roman" pitchFamily="18" charset="0"/>
              </a:rPr>
            </a:b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hủ</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tục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nhiêu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khê</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gở</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đang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duy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trì</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nông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thôn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hậu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nghiêm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trọng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nó</a:t>
            </a:r>
            <a:r>
              <a:rPr lang="en-US" sz="2800" b="1" dirty="0">
                <a:latin typeface="Times New Roman" pitchFamily="18" charset="0"/>
                <a:cs typeface="Times New Roman" pitchFamily="18" charset="0"/>
              </a:rPr>
              <a:t>.</a:t>
            </a:r>
          </a:p>
        </p:txBody>
      </p:sp>
      <p:sp>
        <p:nvSpPr>
          <p:cNvPr id="3" name="Title 1">
            <a:extLst>
              <a:ext uri="{FF2B5EF4-FFF2-40B4-BE49-F238E27FC236}">
                <a16:creationId xmlns:a16="http://schemas.microsoft.com/office/drawing/2014/main" id="{EA139396-36E5-8D6C-6B4D-05378B7B9CF8}"/>
              </a:ext>
            </a:extLst>
          </p:cNvPr>
          <p:cNvSpPr txBox="1">
            <a:spLocks/>
          </p:cNvSpPr>
          <p:nvPr/>
        </p:nvSpPr>
        <p:spPr>
          <a:xfrm>
            <a:off x="3618963" y="4211392"/>
            <a:ext cx="8409013" cy="2511379"/>
          </a:xfrm>
          <a:prstGeom prst="rect">
            <a:avLst/>
          </a:prstGeom>
          <a:solidFill>
            <a:schemeClr val="accent2">
              <a:lumMod val="40000"/>
              <a:lumOff val="60000"/>
            </a:schemeClr>
          </a:solidFill>
        </p:spPr>
        <p:txBody>
          <a:bodyPr vert="horz" lIns="60948" tIns="30474" rIns="60948" bIns="30474"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vi-VN"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Thuộc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chương</a:t>
            </a:r>
            <a:r>
              <a:rPr lang="en-US" sz="2800" b="1" dirty="0">
                <a:solidFill>
                  <a:prstClr val="black"/>
                </a:solidFill>
                <a:latin typeface="Times New Roman" pitchFamily="18" charset="0"/>
                <a:cs typeface="Times New Roman" pitchFamily="18" charset="0"/>
              </a:rPr>
              <a:t> IV </a:t>
            </a:r>
            <a:r>
              <a:rPr lang="en-US" sz="2800" b="1" dirty="0" err="1">
                <a:solidFill>
                  <a:prstClr val="black"/>
                </a:solidFill>
                <a:latin typeface="Times New Roman" pitchFamily="18" charset="0"/>
                <a:cs typeface="Times New Roman" pitchFamily="18" charset="0"/>
              </a:rPr>
              <a:t>của</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phóng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sự</a:t>
            </a:r>
            <a:r>
              <a:rPr lang="en-US" sz="2800" b="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Việc</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làng</a:t>
            </a:r>
            <a:endParaRPr lang="en-US" sz="2800" b="1" i="1" dirty="0">
              <a:solidFill>
                <a:prstClr val="black"/>
              </a:solidFill>
              <a:latin typeface="Times New Roman" pitchFamily="18" charset="0"/>
              <a:cs typeface="Times New Roman" pitchFamily="18" charset="0"/>
            </a:endParaRPr>
          </a:p>
          <a:p>
            <a:pPr algn="just">
              <a:spcBef>
                <a:spcPts val="0"/>
              </a:spcBef>
            </a:pPr>
            <a:r>
              <a:rPr lang="vi-VN"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Tái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hiện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khách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quan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sinh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động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cảnh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chứa</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hàng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xóm</a:t>
            </a:r>
            <a:r>
              <a:rPr lang="en-US" sz="2800" b="1" dirty="0">
                <a:solidFill>
                  <a:prstClr val="black"/>
                </a:solidFill>
                <a:latin typeface="Times New Roman" pitchFamily="18" charset="0"/>
                <a:cs typeface="Times New Roman" pitchFamily="18" charset="0"/>
              </a:rPr>
              <a:t>” ở </a:t>
            </a:r>
            <a:r>
              <a:rPr lang="en-US" sz="2800" b="1" dirty="0" err="1">
                <a:solidFill>
                  <a:prstClr val="black"/>
                </a:solidFill>
                <a:latin typeface="Times New Roman" pitchFamily="18" charset="0"/>
                <a:cs typeface="Times New Roman" pitchFamily="18" charset="0"/>
              </a:rPr>
              <a:t>thôn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quê</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trong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đó</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nổi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bật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việc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nhân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vật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mõ</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làng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băm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thịt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gà</a:t>
            </a:r>
            <a:r>
              <a:rPr lang="en-US" sz="2800" b="1" dirty="0">
                <a:solidFill>
                  <a:prstClr val="black"/>
                </a:solidFill>
                <a:latin typeface="Times New Roman" pitchFamily="18" charset="0"/>
                <a:cs typeface="Times New Roman" pitchFamily="18" charset="0"/>
              </a:rPr>
              <a:t> </a:t>
            </a:r>
            <a:endParaRPr lang="vi-VN" sz="2800" b="1" dirty="0">
              <a:solidFill>
                <a:prstClr val="black"/>
              </a:solidFill>
              <a:latin typeface="Times New Roman" pitchFamily="18" charset="0"/>
              <a:cs typeface="Times New Roman" pitchFamily="18" charset="0"/>
            </a:endParaRPr>
          </a:p>
          <a:p>
            <a:pPr algn="just">
              <a:spcBef>
                <a:spcPts val="0"/>
              </a:spcBef>
            </a:pPr>
            <a:r>
              <a:rPr lang="vi-VN" sz="2800" b="1" dirty="0">
                <a:solidFill>
                  <a:prstClr val="black"/>
                </a:solidFill>
                <a:latin typeface="Times New Roman" pitchFamily="18" charset="0"/>
                <a:cs typeface="Times New Roman" pitchFamily="18" charset="0"/>
              </a:rPr>
              <a:t>- Nhan đề: sự việc bất thường, không liên quan đến lĩnh vực nghệ thuật, khái quát nội dung</a:t>
            </a:r>
            <a:endParaRPr lang="en-US" sz="2800" b="1" dirty="0">
              <a:solidFill>
                <a:prstClr val="black"/>
              </a:solidFill>
              <a:latin typeface="Times New Roman" pitchFamily="18" charset="0"/>
              <a:cs typeface="Times New Roman" pitchFamily="18" charset="0"/>
            </a:endParaRPr>
          </a:p>
        </p:txBody>
      </p:sp>
      <p:pic>
        <p:nvPicPr>
          <p:cNvPr id="2052" name="Picture 4" descr="Việc làng: Phơi bày mảng tối của bức tranh thôn quê - Revelogue">
            <a:extLst>
              <a:ext uri="{FF2B5EF4-FFF2-40B4-BE49-F238E27FC236}">
                <a16:creationId xmlns:a16="http://schemas.microsoft.com/office/drawing/2014/main" id="{2F64D7DA-05E2-3428-D502-07787CC893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00" t="5186" r="21000" b="6814"/>
          <a:stretch/>
        </p:blipFill>
        <p:spPr bwMode="auto">
          <a:xfrm>
            <a:off x="115910" y="823913"/>
            <a:ext cx="3271234" cy="30397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GHỆ THUẬT BĂM THỊT GÀ">
            <a:extLst>
              <a:ext uri="{FF2B5EF4-FFF2-40B4-BE49-F238E27FC236}">
                <a16:creationId xmlns:a16="http://schemas.microsoft.com/office/drawing/2014/main" id="{30E5F9E9-D3A6-9C1A-8D12-1C33900F24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33" t="35555" r="9333" b="36508"/>
          <a:stretch/>
        </p:blipFill>
        <p:spPr bwMode="auto">
          <a:xfrm>
            <a:off x="12881" y="4211392"/>
            <a:ext cx="3374264" cy="19903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
          <p:cNvSpPr txBox="1"/>
          <p:nvPr/>
        </p:nvSpPr>
        <p:spPr>
          <a:xfrm>
            <a:off x="12880" y="49021"/>
            <a:ext cx="4584878" cy="774892"/>
          </a:xfrm>
          <a:prstGeom prst="rect">
            <a:avLst/>
          </a:prstGeom>
          <a:solidFill>
            <a:schemeClr val="bg1"/>
          </a:solidFill>
        </p:spPr>
        <p:txBody>
          <a:bodyPr wrap="square" lIns="0" tIns="0" rIns="0" bIns="0" rtlCol="0" anchor="t">
            <a:spAutoFit/>
          </a:bodyPr>
          <a:lstStyle/>
          <a:p>
            <a:pPr algn="ctr" defTabSz="609112">
              <a:lnSpc>
                <a:spcPts val="6399"/>
              </a:lnSpc>
              <a:spcBef>
                <a:spcPct val="0"/>
              </a:spcBef>
            </a:pPr>
            <a:r>
              <a:rPr lang="en-US" sz="5300" dirty="0">
                <a:solidFill>
                  <a:srgbClr val="FF0000"/>
                </a:solidFill>
                <a:latin typeface="Times New Roman" pitchFamily="18" charset="0"/>
                <a:ea typeface="Maragsa"/>
                <a:cs typeface="Times New Roman" pitchFamily="18" charset="0"/>
                <a:sym typeface="Maragsa"/>
              </a:rPr>
              <a:t>TÁC </a:t>
            </a:r>
            <a:r>
              <a:rPr lang="vi-VN" sz="5300" dirty="0">
                <a:solidFill>
                  <a:srgbClr val="FF0000"/>
                </a:solidFill>
                <a:latin typeface="Times New Roman" pitchFamily="18" charset="0"/>
                <a:ea typeface="Maragsa"/>
                <a:cs typeface="Times New Roman" pitchFamily="18" charset="0"/>
                <a:sym typeface="Maragsa"/>
              </a:rPr>
              <a:t>PHẨM</a:t>
            </a:r>
            <a:endParaRPr lang="en-US" sz="5300" dirty="0">
              <a:solidFill>
                <a:srgbClr val="FF0000"/>
              </a:solidFill>
              <a:latin typeface="Times New Roman" pitchFamily="18" charset="0"/>
              <a:ea typeface="Maragsa"/>
              <a:cs typeface="Times New Roman" pitchFamily="18" charset="0"/>
              <a:sym typeface="Maragsa"/>
            </a:endParaRPr>
          </a:p>
        </p:txBody>
      </p:sp>
    </p:spTree>
    <p:extLst>
      <p:ext uri="{BB962C8B-B14F-4D97-AF65-F5344CB8AC3E}">
        <p14:creationId xmlns:p14="http://schemas.microsoft.com/office/powerpoint/2010/main" val="280741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9EAE744-2B7B-47C7-922E-5B1187DE73B5}"/>
              </a:ext>
            </a:extLst>
          </p:cNvPr>
          <p:cNvPicPr>
            <a:picLocks noChangeAspect="1"/>
          </p:cNvPicPr>
          <p:nvPr/>
        </p:nvPicPr>
        <p:blipFill rotWithShape="1">
          <a:blip r:embed="rId2">
            <a:extLst>
              <a:ext uri="{28A0092B-C50C-407E-A947-70E740481C1C}">
                <a14:useLocalDpi xmlns:a14="http://schemas.microsoft.com/office/drawing/2010/main" val="0"/>
              </a:ext>
            </a:extLst>
          </a:blip>
          <a:srcRect t="72376" r="26335"/>
          <a:stretch/>
        </p:blipFill>
        <p:spPr>
          <a:xfrm>
            <a:off x="119272" y="115910"/>
            <a:ext cx="12192000" cy="6858000"/>
          </a:xfrm>
          <a:prstGeom prst="rect">
            <a:avLst/>
          </a:prstGeom>
        </p:spPr>
      </p:pic>
      <p:grpSp>
        <p:nvGrpSpPr>
          <p:cNvPr id="3" name="组合 2">
            <a:extLst>
              <a:ext uri="{FF2B5EF4-FFF2-40B4-BE49-F238E27FC236}">
                <a16:creationId xmlns:a16="http://schemas.microsoft.com/office/drawing/2014/main" id="{F7B5CD88-55CF-4C04-ACAC-AE7839B0951C}"/>
              </a:ext>
            </a:extLst>
          </p:cNvPr>
          <p:cNvGrpSpPr/>
          <p:nvPr/>
        </p:nvGrpSpPr>
        <p:grpSpPr>
          <a:xfrm rot="5400000">
            <a:off x="1288694" y="808933"/>
            <a:ext cx="101370" cy="1330760"/>
            <a:chOff x="508216" y="2820579"/>
            <a:chExt cx="196770" cy="2583143"/>
          </a:xfrm>
          <a:solidFill>
            <a:schemeClr val="bg1"/>
          </a:solidFill>
        </p:grpSpPr>
        <p:sp>
          <p:nvSpPr>
            <p:cNvPr id="4" name="椭圆 3">
              <a:extLst>
                <a:ext uri="{FF2B5EF4-FFF2-40B4-BE49-F238E27FC236}">
                  <a16:creationId xmlns:a16="http://schemas.microsoft.com/office/drawing/2014/main" id="{F535D8C8-C806-442D-9D0C-D5E4BCB027AA}"/>
                </a:ext>
              </a:extLst>
            </p:cNvPr>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1800">
                <a:solidFill>
                  <a:prstClr val="white"/>
                </a:solidFill>
              </a:endParaRPr>
            </a:p>
          </p:txBody>
        </p:sp>
        <p:cxnSp>
          <p:nvCxnSpPr>
            <p:cNvPr id="5" name="直接连接符 4">
              <a:extLst>
                <a:ext uri="{FF2B5EF4-FFF2-40B4-BE49-F238E27FC236}">
                  <a16:creationId xmlns:a16="http://schemas.microsoft.com/office/drawing/2014/main" id="{EEEEE479-8F7D-4B16-A3AD-BCA2AA16908B}"/>
                </a:ext>
              </a:extLst>
            </p:cNvPr>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id="{0F081A6C-E70C-466F-AF3D-8EBE25B6D70E}"/>
                </a:ext>
              </a:extLst>
            </p:cNvPr>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1800">
                <a:solidFill>
                  <a:prstClr val="white"/>
                </a:solidFill>
              </a:endParaRPr>
            </a:p>
          </p:txBody>
        </p:sp>
        <p:cxnSp>
          <p:nvCxnSpPr>
            <p:cNvPr id="7" name="直接连接符 6">
              <a:extLst>
                <a:ext uri="{FF2B5EF4-FFF2-40B4-BE49-F238E27FC236}">
                  <a16:creationId xmlns:a16="http://schemas.microsoft.com/office/drawing/2014/main" id="{476DCADB-E34F-40BC-AAF4-87FBC2A19661}"/>
                </a:ext>
              </a:extLst>
            </p:cNvPr>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D722025A-B1AA-43D7-926F-98641DEBBA23}"/>
                </a:ext>
              </a:extLst>
            </p:cNvPr>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1800">
                <a:solidFill>
                  <a:prstClr val="white"/>
                </a:solidFill>
              </a:endParaRPr>
            </a:p>
          </p:txBody>
        </p:sp>
      </p:grpSp>
      <p:pic>
        <p:nvPicPr>
          <p:cNvPr id="13" name="图片 12">
            <a:extLst>
              <a:ext uri="{FF2B5EF4-FFF2-40B4-BE49-F238E27FC236}">
                <a16:creationId xmlns:a16="http://schemas.microsoft.com/office/drawing/2014/main" id="{790C5CED-DB22-4DE4-9D6C-4301CCDB7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000" b="5573"/>
          <a:stretch/>
        </p:blipFill>
        <p:spPr>
          <a:xfrm rot="5400000">
            <a:off x="4510977" y="-281738"/>
            <a:ext cx="4171612" cy="7383659"/>
          </a:xfrm>
          <a:prstGeom prst="rect">
            <a:avLst/>
          </a:prstGeom>
        </p:spPr>
      </p:pic>
      <p:pic>
        <p:nvPicPr>
          <p:cNvPr id="15" name="图片 14">
            <a:extLst>
              <a:ext uri="{FF2B5EF4-FFF2-40B4-BE49-F238E27FC236}">
                <a16:creationId xmlns:a16="http://schemas.microsoft.com/office/drawing/2014/main" id="{EA8987C8-586C-433D-BF46-5760485529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680" y="2493410"/>
            <a:ext cx="5907133" cy="4171611"/>
          </a:xfrm>
          <a:prstGeom prst="rect">
            <a:avLst/>
          </a:prstGeom>
        </p:spPr>
      </p:pic>
      <p:pic>
        <p:nvPicPr>
          <p:cNvPr id="17" name="图片 16">
            <a:extLst>
              <a:ext uri="{FF2B5EF4-FFF2-40B4-BE49-F238E27FC236}">
                <a16:creationId xmlns:a16="http://schemas.microsoft.com/office/drawing/2014/main" id="{3BD5B8F0-AF38-4C9C-B453-2AB844010C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2305" y="1683"/>
            <a:ext cx="4858967" cy="3427319"/>
          </a:xfrm>
          <a:prstGeom prst="rect">
            <a:avLst/>
          </a:prstGeom>
        </p:spPr>
      </p:pic>
      <p:sp>
        <p:nvSpPr>
          <p:cNvPr id="20" name="Synergistically utilize technically sound portals with frictionless chains. Dramatically customize…">
            <a:extLst>
              <a:ext uri="{FF2B5EF4-FFF2-40B4-BE49-F238E27FC236}">
                <a16:creationId xmlns:a16="http://schemas.microsoft.com/office/drawing/2014/main" id="{1E137F45-68BB-4942-9F65-36B48EDA1D6B}"/>
              </a:ext>
            </a:extLst>
          </p:cNvPr>
          <p:cNvSpPr txBox="1"/>
          <p:nvPr/>
        </p:nvSpPr>
        <p:spPr>
          <a:xfrm>
            <a:off x="3313043" y="2740327"/>
            <a:ext cx="6449477" cy="6155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defTabSz="412750" hangingPunct="0">
              <a:defRPr sz="2000" b="0">
                <a:solidFill>
                  <a:srgbClr val="1C1F25"/>
                </a:solidFill>
                <a:latin typeface="Roboto Bold"/>
                <a:ea typeface="Roboto Bold"/>
                <a:cs typeface="Roboto Bold"/>
                <a:sym typeface="Roboto Bold"/>
              </a:defRPr>
            </a:pPr>
            <a:r>
              <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II. </a:t>
            </a:r>
            <a:r>
              <a:rPr lang="en-US" altLang="zh-CN" sz="40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Khám</a:t>
            </a:r>
            <a:r>
              <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 </a:t>
            </a:r>
            <a:r>
              <a:rPr lang="en-US" altLang="zh-CN" sz="40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phá</a:t>
            </a:r>
            <a:r>
              <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 </a:t>
            </a:r>
            <a:r>
              <a:rPr lang="en-US" altLang="zh-CN" sz="40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văn</a:t>
            </a:r>
            <a:r>
              <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 </a:t>
            </a:r>
            <a:r>
              <a:rPr lang="en-US" altLang="zh-CN" sz="40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bản</a:t>
            </a:r>
            <a:endPar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spTree>
    <p:extLst>
      <p:ext uri="{BB962C8B-B14F-4D97-AF65-F5344CB8AC3E}">
        <p14:creationId xmlns:p14="http://schemas.microsoft.com/office/powerpoint/2010/main" val="3156917933"/>
      </p:ext>
    </p:extLst>
  </p:cSld>
  <p:clrMapOvr>
    <a:masterClrMapping/>
  </p:clrMapOvr>
  <p:transition spd="slow" advClick="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967144309"/>
              </p:ext>
            </p:extLst>
          </p:nvPr>
        </p:nvGraphicFramePr>
        <p:xfrm>
          <a:off x="721217" y="809111"/>
          <a:ext cx="10509160" cy="5153807"/>
        </p:xfrm>
        <a:graphic>
          <a:graphicData uri="http://schemas.openxmlformats.org/presentationml/2006/ole">
            <mc:AlternateContent xmlns:mc="http://schemas.openxmlformats.org/markup-compatibility/2006">
              <mc:Choice xmlns:v="urn:schemas-microsoft-com:vml" Requires="v">
                <p:oleObj name="Document" r:id="rId2" imgW="6257075" imgH="1734505" progId="Word.Document.12">
                  <p:embed/>
                </p:oleObj>
              </mc:Choice>
              <mc:Fallback>
                <p:oleObj name="Document" r:id="rId2" imgW="6257075" imgH="1734505" progId="Word.Document.12">
                  <p:embed/>
                  <p:pic>
                    <p:nvPicPr>
                      <p:cNvPr id="0" name=""/>
                      <p:cNvPicPr/>
                      <p:nvPr/>
                    </p:nvPicPr>
                    <p:blipFill>
                      <a:blip r:embed="rId3"/>
                      <a:stretch>
                        <a:fillRect/>
                      </a:stretch>
                    </p:blipFill>
                    <p:spPr>
                      <a:xfrm>
                        <a:off x="721217" y="809111"/>
                        <a:ext cx="10509160" cy="5153807"/>
                      </a:xfrm>
                      <a:prstGeom prst="rect">
                        <a:avLst/>
                      </a:prstGeom>
                    </p:spPr>
                  </p:pic>
                </p:oleObj>
              </mc:Fallback>
            </mc:AlternateContent>
          </a:graphicData>
        </a:graphic>
      </p:graphicFrame>
    </p:spTree>
    <p:extLst>
      <p:ext uri="{BB962C8B-B14F-4D97-AF65-F5344CB8AC3E}">
        <p14:creationId xmlns:p14="http://schemas.microsoft.com/office/powerpoint/2010/main" val="428698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9851" y="793954"/>
            <a:ext cx="9298545" cy="646331"/>
          </a:xfrm>
          <a:prstGeom prst="rect">
            <a:avLst/>
          </a:prstGeom>
        </p:spPr>
        <p:txBody>
          <a:bodyPr wrap="square">
            <a:spAutoFit/>
          </a:bodyPr>
          <a:lstStyle/>
          <a:p>
            <a:pPr lvl="0" defTabSz="914354">
              <a:lnSpc>
                <a:spcPct val="90000"/>
              </a:lnSpc>
              <a:spcAft>
                <a:spcPts val="600"/>
              </a:spcAft>
            </a:pPr>
            <a:r>
              <a:rPr lang="vi-VN" sz="4000" dirty="0">
                <a:solidFill>
                  <a:srgbClr val="FF0000"/>
                </a:solidFill>
                <a:latin typeface="#9Slide05 Dancing Script" panose="03080800040507000D00" pitchFamily="66" charset="0"/>
              </a:rPr>
              <a:t>1. Cách trần thuật của nhà văn</a:t>
            </a:r>
          </a:p>
        </p:txBody>
      </p:sp>
      <p:sp>
        <p:nvSpPr>
          <p:cNvPr id="5" name="Rectangle 4"/>
          <p:cNvSpPr/>
          <p:nvPr/>
        </p:nvSpPr>
        <p:spPr>
          <a:xfrm>
            <a:off x="798491" y="1342731"/>
            <a:ext cx="10509160" cy="3831818"/>
          </a:xfrm>
          <a:prstGeom prst="rect">
            <a:avLst/>
          </a:prstGeom>
        </p:spPr>
        <p:txBody>
          <a:bodyPr wrap="square">
            <a:spAutoFit/>
          </a:bodyPr>
          <a:lstStyle/>
          <a:p>
            <a:endParaRPr lang="vi-VN" dirty="0"/>
          </a:p>
          <a:p>
            <a:r>
              <a:rPr lang="vi-VN" sz="3200" b="1" i="1" dirty="0">
                <a:solidFill>
                  <a:srgbClr val="0000CC"/>
                </a:solidFill>
              </a:rPr>
              <a:t>a. Ngôi kể chuyện:</a:t>
            </a:r>
          </a:p>
          <a:p>
            <a:pPr marL="457200" indent="-457200" algn="just">
              <a:buFontTx/>
              <a:buChar char="-"/>
            </a:pPr>
            <a:r>
              <a:rPr lang="vi-VN" sz="3200" b="1" dirty="0"/>
              <a:t>Bài phóng sự là lời kể của nhân vật “tôi”: </a:t>
            </a:r>
            <a:r>
              <a:rPr lang="vi-VN" sz="3200" dirty="0"/>
              <a:t>về thăm nhà người bạn cũ, chứng kiến “nghệ thuật băm thịt gà” của anh mõ làng.</a:t>
            </a:r>
          </a:p>
          <a:p>
            <a:pPr marL="457200" indent="-457200" algn="just">
              <a:buFontTx/>
              <a:buChar char="-"/>
            </a:pPr>
            <a:r>
              <a:rPr lang="vi-VN" sz="3200" b="1" dirty="0"/>
              <a:t>Tác dụng của ngôi kể: </a:t>
            </a:r>
            <a:r>
              <a:rPr lang="vi-VN" sz="3200" dirty="0"/>
              <a:t>Tạo nên tính chân thực- xác thực và độ tin cậy của thông tin; tái hiện chi tiết toàn bộ chuỗi hành động băm thịt gà của anh Mới.</a:t>
            </a:r>
            <a:endParaRPr lang="en-US" sz="3200" dirty="0"/>
          </a:p>
        </p:txBody>
      </p:sp>
    </p:spTree>
    <p:extLst>
      <p:ext uri="{BB962C8B-B14F-4D97-AF65-F5344CB8AC3E}">
        <p14:creationId xmlns:p14="http://schemas.microsoft.com/office/powerpoint/2010/main" val="18611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878758872"/>
              </p:ext>
            </p:extLst>
          </p:nvPr>
        </p:nvGraphicFramePr>
        <p:xfrm>
          <a:off x="824248" y="656823"/>
          <a:ext cx="10560675" cy="5756856"/>
        </p:xfrm>
        <a:graphic>
          <a:graphicData uri="http://schemas.openxmlformats.org/presentationml/2006/ole">
            <mc:AlternateContent xmlns:mc="http://schemas.openxmlformats.org/markup-compatibility/2006">
              <mc:Choice xmlns:v="urn:schemas-microsoft-com:vml" Requires="v">
                <p:oleObj name="Document" r:id="rId2" imgW="6257075" imgH="3671164" progId="Word.Document.12">
                  <p:embed/>
                </p:oleObj>
              </mc:Choice>
              <mc:Fallback>
                <p:oleObj name="Document" r:id="rId2" imgW="6257075" imgH="3671164" progId="Word.Document.12">
                  <p:embed/>
                  <p:pic>
                    <p:nvPicPr>
                      <p:cNvPr id="0" name=""/>
                      <p:cNvPicPr/>
                      <p:nvPr/>
                    </p:nvPicPr>
                    <p:blipFill>
                      <a:blip r:embed="rId3"/>
                      <a:stretch>
                        <a:fillRect/>
                      </a:stretch>
                    </p:blipFill>
                    <p:spPr>
                      <a:xfrm>
                        <a:off x="824248" y="656823"/>
                        <a:ext cx="10560675" cy="5756856"/>
                      </a:xfrm>
                      <a:prstGeom prst="rect">
                        <a:avLst/>
                      </a:prstGeom>
                    </p:spPr>
                  </p:pic>
                </p:oleObj>
              </mc:Fallback>
            </mc:AlternateContent>
          </a:graphicData>
        </a:graphic>
      </p:graphicFrame>
    </p:spTree>
    <p:extLst>
      <p:ext uri="{BB962C8B-B14F-4D97-AF65-F5344CB8AC3E}">
        <p14:creationId xmlns:p14="http://schemas.microsoft.com/office/powerpoint/2010/main" val="345483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6BAB6"/>
        </a:solidFill>
        <a:effectLst/>
      </p:bgPr>
    </p:bg>
    <p:spTree>
      <p:nvGrpSpPr>
        <p:cNvPr id="1" name=""/>
        <p:cNvGrpSpPr/>
        <p:nvPr/>
      </p:nvGrpSpPr>
      <p:grpSpPr>
        <a:xfrm>
          <a:off x="0" y="0"/>
          <a:ext cx="0" cy="0"/>
          <a:chOff x="0" y="0"/>
          <a:chExt cx="0" cy="0"/>
        </a:xfrm>
      </p:grpSpPr>
      <p:sp>
        <p:nvSpPr>
          <p:cNvPr id="4" name="Freeform 4"/>
          <p:cNvSpPr/>
          <p:nvPr/>
        </p:nvSpPr>
        <p:spPr>
          <a:xfrm>
            <a:off x="481814" y="3775039"/>
            <a:ext cx="5268890" cy="2653605"/>
          </a:xfrm>
          <a:custGeom>
            <a:avLst/>
            <a:gdLst/>
            <a:ahLst/>
            <a:cxnLst/>
            <a:rect l="l" t="t" r="r" b="b"/>
            <a:pathLst>
              <a:path w="7903335" h="3980407">
                <a:moveTo>
                  <a:pt x="0" y="0"/>
                </a:moveTo>
                <a:lnTo>
                  <a:pt x="7903335" y="0"/>
                </a:lnTo>
                <a:lnTo>
                  <a:pt x="7903335" y="3980407"/>
                </a:lnTo>
                <a:lnTo>
                  <a:pt x="0" y="39804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35131">
            <a:off x="1091276" y="3362183"/>
            <a:ext cx="2251270" cy="658497"/>
          </a:xfrm>
          <a:custGeom>
            <a:avLst/>
            <a:gdLst/>
            <a:ahLst/>
            <a:cxnLst/>
            <a:rect l="l" t="t" r="r" b="b"/>
            <a:pathLst>
              <a:path w="3376905" h="987745">
                <a:moveTo>
                  <a:pt x="0" y="0"/>
                </a:moveTo>
                <a:lnTo>
                  <a:pt x="3376904" y="0"/>
                </a:lnTo>
                <a:lnTo>
                  <a:pt x="3376904" y="987744"/>
                </a:lnTo>
                <a:lnTo>
                  <a:pt x="0" y="987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a:grpSpLocks noChangeAspect="1"/>
          </p:cNvGrpSpPr>
          <p:nvPr/>
        </p:nvGrpSpPr>
        <p:grpSpPr>
          <a:xfrm rot="328044">
            <a:off x="7515932" y="1125592"/>
            <a:ext cx="4669745" cy="4665372"/>
            <a:chOff x="0" y="0"/>
            <a:chExt cx="3255264" cy="3252216"/>
          </a:xfrm>
        </p:grpSpPr>
        <p:sp>
          <p:nvSpPr>
            <p:cNvPr id="7" name="Freeform 7"/>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6"/>
              <a:stretch>
                <a:fillRect l="-15" r="-15"/>
              </a:stretch>
            </a:blipFill>
          </p:spPr>
          <p:txBody>
            <a:bodyPr/>
            <a:lstStyle/>
            <a:p>
              <a:endParaRPr lang="en-US"/>
            </a:p>
          </p:txBody>
        </p:sp>
        <p:sp>
          <p:nvSpPr>
            <p:cNvPr id="8" name="Freeform 8"/>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7"/>
              <a:stretch>
                <a:fillRect t="-25741" b="-25741"/>
              </a:stretch>
            </a:blipFill>
          </p:spPr>
          <p:txBody>
            <a:bodyPr/>
            <a:lstStyle/>
            <a:p>
              <a:endParaRPr lang="en-US"/>
            </a:p>
          </p:txBody>
        </p:sp>
      </p:grpSp>
      <p:sp>
        <p:nvSpPr>
          <p:cNvPr id="9" name="Freeform 9"/>
          <p:cNvSpPr/>
          <p:nvPr/>
        </p:nvSpPr>
        <p:spPr>
          <a:xfrm>
            <a:off x="8400271" y="1831338"/>
            <a:ext cx="1265532" cy="1079153"/>
          </a:xfrm>
          <a:custGeom>
            <a:avLst/>
            <a:gdLst/>
            <a:ahLst/>
            <a:cxnLst/>
            <a:rect l="l" t="t" r="r" b="b"/>
            <a:pathLst>
              <a:path w="1898298" h="1618730">
                <a:moveTo>
                  <a:pt x="0" y="0"/>
                </a:moveTo>
                <a:lnTo>
                  <a:pt x="1898298" y="0"/>
                </a:lnTo>
                <a:lnTo>
                  <a:pt x="1898298" y="1618730"/>
                </a:lnTo>
                <a:lnTo>
                  <a:pt x="0" y="161873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0" name="TextBox 10"/>
          <p:cNvSpPr txBox="1"/>
          <p:nvPr/>
        </p:nvSpPr>
        <p:spPr>
          <a:xfrm>
            <a:off x="801646" y="4542521"/>
            <a:ext cx="4629226" cy="1387367"/>
          </a:xfrm>
          <a:prstGeom prst="rect">
            <a:avLst/>
          </a:prstGeom>
        </p:spPr>
        <p:txBody>
          <a:bodyPr lIns="0" tIns="0" rIns="0" bIns="0" rtlCol="0" anchor="t">
            <a:spAutoFit/>
          </a:bodyPr>
          <a:lstStyle/>
          <a:p>
            <a:pPr algn="ctr" defTabSz="608502">
              <a:lnSpc>
                <a:spcPts val="5705"/>
              </a:lnSpc>
            </a:pPr>
            <a:r>
              <a:rPr lang="en-US" sz="3600" b="1" dirty="0">
                <a:solidFill>
                  <a:srgbClr val="FF0000"/>
                </a:solidFill>
                <a:latin typeface="Times New Roman" pitchFamily="18" charset="0"/>
                <a:ea typeface="Maragsa"/>
                <a:cs typeface="Times New Roman" pitchFamily="18" charset="0"/>
                <a:sym typeface="Maragsa"/>
              </a:rPr>
              <a:t>TÌM HIỂU </a:t>
            </a:r>
          </a:p>
          <a:p>
            <a:pPr algn="ctr" defTabSz="608502">
              <a:lnSpc>
                <a:spcPts val="5705"/>
              </a:lnSpc>
            </a:pPr>
            <a:r>
              <a:rPr lang="en-US" sz="3600" b="1" dirty="0">
                <a:solidFill>
                  <a:srgbClr val="FF0000"/>
                </a:solidFill>
                <a:latin typeface="Times New Roman" pitchFamily="18" charset="0"/>
                <a:ea typeface="Maragsa"/>
                <a:cs typeface="Times New Roman" pitchFamily="18" charset="0"/>
                <a:sym typeface="Maragsa"/>
              </a:rPr>
              <a:t>TRI THỨC NGỮ VĂN</a:t>
            </a:r>
          </a:p>
        </p:txBody>
      </p:sp>
      <p:sp>
        <p:nvSpPr>
          <p:cNvPr id="12" name="Freeform 12"/>
          <p:cNvSpPr/>
          <p:nvPr/>
        </p:nvSpPr>
        <p:spPr>
          <a:xfrm>
            <a:off x="801645" y="1075484"/>
            <a:ext cx="1041708" cy="1106061"/>
          </a:xfrm>
          <a:custGeom>
            <a:avLst/>
            <a:gdLst/>
            <a:ahLst/>
            <a:cxnLst/>
            <a:rect l="l" t="t" r="r" b="b"/>
            <a:pathLst>
              <a:path w="1562562" h="1659091">
                <a:moveTo>
                  <a:pt x="0" y="0"/>
                </a:moveTo>
                <a:lnTo>
                  <a:pt x="1562562" y="0"/>
                </a:lnTo>
                <a:lnTo>
                  <a:pt x="1562562" y="1659091"/>
                </a:lnTo>
                <a:lnTo>
                  <a:pt x="0" y="16590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3688509" y="1041159"/>
            <a:ext cx="288004" cy="412713"/>
          </a:xfrm>
          <a:custGeom>
            <a:avLst/>
            <a:gdLst/>
            <a:ahLst/>
            <a:cxnLst/>
            <a:rect l="l" t="t" r="r" b="b"/>
            <a:pathLst>
              <a:path w="432006" h="619069">
                <a:moveTo>
                  <a:pt x="0" y="0"/>
                </a:moveTo>
                <a:lnTo>
                  <a:pt x="432007" y="0"/>
                </a:lnTo>
                <a:lnTo>
                  <a:pt x="432007" y="619068"/>
                </a:lnTo>
                <a:lnTo>
                  <a:pt x="0" y="619068"/>
                </a:lnTo>
                <a:lnTo>
                  <a:pt x="0" y="0"/>
                </a:lnTo>
                <a:close/>
              </a:path>
            </a:pathLst>
          </a:custGeom>
          <a:blipFill>
            <a:blip r:embed="rId12">
              <a:extLst>
                <a:ext uri="{96DAC541-7B7A-43D3-8B79-37D633B846F1}">
                  <asvg:svgBlip xmlns:asvg="http://schemas.microsoft.com/office/drawing/2016/SVG/main" r:embed="rId13"/>
                </a:ext>
              </a:extLst>
            </a:blip>
            <a:stretch>
              <a:fillRect r="-185800" b="-91463"/>
            </a:stretch>
          </a:blipFill>
        </p:spPr>
        <p:txBody>
          <a:bodyPr/>
          <a:lstStyle/>
          <a:p>
            <a:endParaRPr lang="en-US"/>
          </a:p>
        </p:txBody>
      </p:sp>
      <p:sp>
        <p:nvSpPr>
          <p:cNvPr id="14" name="Freeform 14"/>
          <p:cNvSpPr/>
          <p:nvPr/>
        </p:nvSpPr>
        <p:spPr>
          <a:xfrm>
            <a:off x="5292683" y="1453871"/>
            <a:ext cx="560072" cy="594167"/>
          </a:xfrm>
          <a:custGeom>
            <a:avLst/>
            <a:gdLst/>
            <a:ahLst/>
            <a:cxnLst/>
            <a:rect l="l" t="t" r="r" b="b"/>
            <a:pathLst>
              <a:path w="840108" h="891250">
                <a:moveTo>
                  <a:pt x="0" y="0"/>
                </a:moveTo>
                <a:lnTo>
                  <a:pt x="840109" y="0"/>
                </a:lnTo>
                <a:lnTo>
                  <a:pt x="840109" y="891251"/>
                </a:lnTo>
                <a:lnTo>
                  <a:pt x="0" y="891251"/>
                </a:lnTo>
                <a:lnTo>
                  <a:pt x="0" y="0"/>
                </a:lnTo>
                <a:close/>
              </a:path>
            </a:pathLst>
          </a:custGeom>
          <a:blipFill>
            <a:blip r:embed="rId12">
              <a:extLst>
                <a:ext uri="{96DAC541-7B7A-43D3-8B79-37D633B846F1}">
                  <asvg:svgBlip xmlns:asvg="http://schemas.microsoft.com/office/drawing/2016/SVG/main" r:embed="rId13"/>
                </a:ext>
              </a:extLst>
            </a:blip>
            <a:stretch>
              <a:fillRect l="-46966" t="-32991"/>
            </a:stretch>
          </a:blipFill>
        </p:spPr>
        <p:txBody>
          <a:bodyPr/>
          <a:lstStyle/>
          <a:p>
            <a:endParaRPr lang="en-US"/>
          </a:p>
        </p:txBody>
      </p:sp>
    </p:spTree>
    <p:extLst>
      <p:ext uri="{BB962C8B-B14F-4D97-AF65-F5344CB8AC3E}">
        <p14:creationId xmlns:p14="http://schemas.microsoft.com/office/powerpoint/2010/main" val="982569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B20831C-939E-4FCA-9F33-89BFDF477DFC}"/>
              </a:ext>
            </a:extLst>
          </p:cNvPr>
          <p:cNvGrpSpPr/>
          <p:nvPr/>
        </p:nvGrpSpPr>
        <p:grpSpPr>
          <a:xfrm>
            <a:off x="513280" y="756210"/>
            <a:ext cx="10936037" cy="5232467"/>
            <a:chOff x="2033959" y="2082018"/>
            <a:chExt cx="8124080" cy="4698595"/>
          </a:xfrm>
        </p:grpSpPr>
        <p:sp>
          <p:nvSpPr>
            <p:cNvPr id="3" name="Freeform: Shape 5">
              <a:extLst>
                <a:ext uri="{FF2B5EF4-FFF2-40B4-BE49-F238E27FC236}">
                  <a16:creationId xmlns:a16="http://schemas.microsoft.com/office/drawing/2014/main" id="{44369F78-9EC5-4D1C-BCF3-75725036A5FA}"/>
                </a:ext>
              </a:extLst>
            </p:cNvPr>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6">
              <a:extLst>
                <a:ext uri="{FF2B5EF4-FFF2-40B4-BE49-F238E27FC236}">
                  <a16:creationId xmlns:a16="http://schemas.microsoft.com/office/drawing/2014/main" id="{638CAFCA-862D-4A83-90B4-1341B26BA336}"/>
                </a:ext>
              </a:extLst>
            </p:cNvPr>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 name="Freeform: Shape 7">
              <a:extLst>
                <a:ext uri="{FF2B5EF4-FFF2-40B4-BE49-F238E27FC236}">
                  <a16:creationId xmlns:a16="http://schemas.microsoft.com/office/drawing/2014/main" id="{1484A8A5-F4C4-4F86-B9D1-4E2C7E33B660}"/>
                </a:ext>
              </a:extLst>
            </p:cNvPr>
            <p:cNvSpPr/>
            <p:nvPr/>
          </p:nvSpPr>
          <p:spPr>
            <a:xfrm>
              <a:off x="3257913" y="2082018"/>
              <a:ext cx="5716423" cy="960995"/>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lang="en-US" sz="4000" kern="1200" dirty="0">
                <a:solidFill>
                  <a:srgbClr val="002060"/>
                </a:solidFill>
                <a:latin typeface="Times New Roman" panose="02020603050405020304" pitchFamily="18" charset="0"/>
                <a:cs typeface="Times New Roman" panose="02020603050405020304" pitchFamily="18" charset="0"/>
              </a:endParaRPr>
            </a:p>
          </p:txBody>
        </p:sp>
        <p:sp>
          <p:nvSpPr>
            <p:cNvPr id="6" name="Freeform: Shape 9">
              <a:extLst>
                <a:ext uri="{FF2B5EF4-FFF2-40B4-BE49-F238E27FC236}">
                  <a16:creationId xmlns:a16="http://schemas.microsoft.com/office/drawing/2014/main" id="{F67F8D15-56C8-44A3-9A1F-F316546C8B3C}"/>
                </a:ext>
              </a:extLst>
            </p:cNvPr>
            <p:cNvSpPr/>
            <p:nvPr/>
          </p:nvSpPr>
          <p:spPr>
            <a:xfrm>
              <a:off x="2033959" y="3814986"/>
              <a:ext cx="3676054" cy="296562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lvl="0" algn="just" defTabSz="1377950">
                <a:lnSpc>
                  <a:spcPct val="90000"/>
                </a:lnSpc>
                <a:spcBef>
                  <a:spcPct val="0"/>
                </a:spcBef>
                <a:spcAft>
                  <a:spcPct val="35000"/>
                </a:spcAft>
              </a:pPr>
              <a:r>
                <a:rPr lang="vi-VN" sz="3600" dirty="0">
                  <a:latin typeface="Times New Roman" panose="02020603050405020304" pitchFamily="18" charset="0"/>
                  <a:cs typeface="Times New Roman" panose="02020603050405020304" pitchFamily="18" charset="0"/>
                </a:rPr>
                <a:t>- Ở nhà Lăng Vân.</a:t>
              </a:r>
            </a:p>
            <a:p>
              <a:pPr lvl="0" algn="just" defTabSz="1377950">
                <a:lnSpc>
                  <a:spcPct val="90000"/>
                </a:lnSpc>
                <a:spcBef>
                  <a:spcPct val="0"/>
                </a:spcBef>
                <a:spcAft>
                  <a:spcPct val="35000"/>
                </a:spcAft>
              </a:pPr>
              <a:r>
                <a:rPr lang="vi-VN" sz="3600" dirty="0">
                  <a:latin typeface="Times New Roman" panose="02020603050405020304" pitchFamily="18" charset="0"/>
                  <a:cs typeface="Times New Roman" panose="02020603050405020304" pitchFamily="18" charset="0"/>
                </a:rPr>
                <a:t>- Vùng nông thôn nghèo khổ trước CM.</a:t>
              </a:r>
            </a:p>
          </p:txBody>
        </p:sp>
        <p:sp>
          <p:nvSpPr>
            <p:cNvPr id="7" name="Freeform: Shape 11">
              <a:extLst>
                <a:ext uri="{FF2B5EF4-FFF2-40B4-BE49-F238E27FC236}">
                  <a16:creationId xmlns:a16="http://schemas.microsoft.com/office/drawing/2014/main" id="{AC6D7446-F7A4-4B1B-B05E-0EFA968694B0}"/>
                </a:ext>
              </a:extLst>
            </p:cNvPr>
            <p:cNvSpPr/>
            <p:nvPr/>
          </p:nvSpPr>
          <p:spPr>
            <a:xfrm>
              <a:off x="6481985" y="3814985"/>
              <a:ext cx="3676054" cy="296562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algn="just"/>
              <a:r>
                <a:rPr lang="vi-VN" sz="3600" dirty="0">
                  <a:latin typeface="Times New Roman" panose="02020603050405020304" pitchFamily="18" charset="0"/>
                  <a:cs typeface="Times New Roman" panose="02020603050405020304" pitchFamily="18" charset="0"/>
                </a:rPr>
                <a:t>Từ buổi sáng sớm với cảnh “ chứa hàng xóm” và cảnh băm thịt gà điêu luyện của anh mõ được thực</a:t>
              </a:r>
            </a:p>
          </p:txBody>
        </p:sp>
      </p:grpSp>
      <p:sp>
        <p:nvSpPr>
          <p:cNvPr id="8" name="Rectangle 7"/>
          <p:cNvSpPr/>
          <p:nvPr/>
        </p:nvSpPr>
        <p:spPr>
          <a:xfrm>
            <a:off x="3399622" y="998699"/>
            <a:ext cx="5821653" cy="584775"/>
          </a:xfrm>
          <a:prstGeom prst="rect">
            <a:avLst/>
          </a:prstGeom>
        </p:spPr>
        <p:txBody>
          <a:bodyPr wrap="square">
            <a:spAutoFit/>
          </a:bodyPr>
          <a:lstStyle/>
          <a:p>
            <a:pPr lvl="0" algn="just" fontAlgn="base"/>
            <a:r>
              <a:rPr lang="vi-VN" sz="3200" b="1" i="1" dirty="0">
                <a:solidFill>
                  <a:schemeClr val="bg1"/>
                </a:solidFill>
                <a:ea typeface="Arial"/>
                <a:cs typeface="Times New Roman"/>
              </a:rPr>
              <a:t>b. Không gian, thời gian </a:t>
            </a:r>
          </a:p>
        </p:txBody>
      </p:sp>
    </p:spTree>
    <p:extLst>
      <p:ext uri="{BB962C8B-B14F-4D97-AF65-F5344CB8AC3E}">
        <p14:creationId xmlns:p14="http://schemas.microsoft.com/office/powerpoint/2010/main" val="136730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5072FAC7-AE23-9E17-7B73-7DAE0E1ABC52}"/>
              </a:ext>
            </a:extLst>
          </p:cNvPr>
          <p:cNvSpPr/>
          <p:nvPr/>
        </p:nvSpPr>
        <p:spPr>
          <a:xfrm>
            <a:off x="4600313" y="141668"/>
            <a:ext cx="3521542" cy="1671317"/>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a:solidFill>
            <a:srgbClr val="FF000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46569" tIns="246569" rIns="246569" bIns="246569" numCol="1" spcCol="1271" anchor="ctr" anchorCtr="0">
            <a:noAutofit/>
          </a:bodyPr>
          <a:lstStyle/>
          <a:p>
            <a:pPr algn="ctr" defTabSz="1333433">
              <a:lnSpc>
                <a:spcPct val="90000"/>
              </a:lnSpc>
              <a:spcBef>
                <a:spcPct val="0"/>
              </a:spcBef>
              <a:spcAft>
                <a:spcPct val="35000"/>
              </a:spcAft>
            </a:pPr>
            <a:endParaRPr lang="en-US" sz="3100">
              <a:solidFill>
                <a:srgbClr val="FFFFFF"/>
              </a:solidFill>
            </a:endParaRPr>
          </a:p>
        </p:txBody>
      </p:sp>
      <p:sp>
        <p:nvSpPr>
          <p:cNvPr id="16" name="Freeform: Shape 15">
            <a:extLst>
              <a:ext uri="{FF2B5EF4-FFF2-40B4-BE49-F238E27FC236}">
                <a16:creationId xmlns:a16="http://schemas.microsoft.com/office/drawing/2014/main" id="{0A0AEA9E-8496-2998-5626-BD04F9377FBE}"/>
              </a:ext>
            </a:extLst>
          </p:cNvPr>
          <p:cNvSpPr/>
          <p:nvPr/>
        </p:nvSpPr>
        <p:spPr>
          <a:xfrm rot="8713990">
            <a:off x="3298669" y="1966339"/>
            <a:ext cx="2053789" cy="544047"/>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a:solidFill>
            <a:schemeClr val="tx1"/>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 tIns="96800" rIns="90850" bIns="96800" numCol="1" spcCol="1271" anchor="ctr" anchorCtr="0">
            <a:noAutofit/>
          </a:bodyPr>
          <a:lstStyle/>
          <a:p>
            <a:pPr algn="ctr" defTabSz="888956">
              <a:lnSpc>
                <a:spcPct val="90000"/>
              </a:lnSpc>
              <a:spcBef>
                <a:spcPct val="0"/>
              </a:spcBef>
              <a:spcAft>
                <a:spcPct val="35000"/>
              </a:spcAft>
            </a:pPr>
            <a:endParaRPr lang="en-US" sz="2000">
              <a:solidFill>
                <a:srgbClr val="FFFFFF"/>
              </a:solidFill>
            </a:endParaRPr>
          </a:p>
        </p:txBody>
      </p:sp>
      <p:sp>
        <p:nvSpPr>
          <p:cNvPr id="17" name="Freeform: Shape 16">
            <a:extLst>
              <a:ext uri="{FF2B5EF4-FFF2-40B4-BE49-F238E27FC236}">
                <a16:creationId xmlns:a16="http://schemas.microsoft.com/office/drawing/2014/main" id="{6FC8AE2B-6A34-685C-B7F2-58FF2EE9657F}"/>
              </a:ext>
            </a:extLst>
          </p:cNvPr>
          <p:cNvSpPr/>
          <p:nvPr/>
        </p:nvSpPr>
        <p:spPr>
          <a:xfrm>
            <a:off x="4759762" y="2370769"/>
            <a:ext cx="3212279" cy="2324707"/>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a:solidFill>
            <a:srgbClr val="00B0F0"/>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46569" tIns="246569" rIns="246569" bIns="246569" numCol="1" spcCol="1271" anchor="ctr" anchorCtr="0">
            <a:noAutofit/>
          </a:bodyPr>
          <a:lstStyle/>
          <a:p>
            <a:pPr algn="ctr" defTabSz="1333433">
              <a:lnSpc>
                <a:spcPct val="90000"/>
              </a:lnSpc>
              <a:spcBef>
                <a:spcPct val="0"/>
              </a:spcBef>
              <a:spcAft>
                <a:spcPct val="35000"/>
              </a:spcAft>
            </a:pPr>
            <a:endParaRPr lang="en-US" sz="3100" dirty="0">
              <a:solidFill>
                <a:srgbClr val="FFFFFF"/>
              </a:solidFill>
            </a:endParaRPr>
          </a:p>
        </p:txBody>
      </p:sp>
      <p:sp>
        <p:nvSpPr>
          <p:cNvPr id="18" name="Freeform: Shape 17">
            <a:extLst>
              <a:ext uri="{FF2B5EF4-FFF2-40B4-BE49-F238E27FC236}">
                <a16:creationId xmlns:a16="http://schemas.microsoft.com/office/drawing/2014/main" id="{9AD01612-D418-7D99-0295-772D82A717D0}"/>
              </a:ext>
            </a:extLst>
          </p:cNvPr>
          <p:cNvSpPr/>
          <p:nvPr/>
        </p:nvSpPr>
        <p:spPr>
          <a:xfrm>
            <a:off x="7877191" y="3027361"/>
            <a:ext cx="1011779" cy="642448"/>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a:solidFill>
            <a:schemeClr val="accent5"/>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0" tIns="96800" rIns="90848" bIns="96800" numCol="1" spcCol="1271" anchor="ctr" anchorCtr="0">
            <a:noAutofit/>
          </a:bodyPr>
          <a:lstStyle/>
          <a:p>
            <a:pPr algn="ctr" defTabSz="888956">
              <a:lnSpc>
                <a:spcPct val="90000"/>
              </a:lnSpc>
              <a:spcBef>
                <a:spcPct val="0"/>
              </a:spcBef>
              <a:spcAft>
                <a:spcPct val="35000"/>
              </a:spcAft>
            </a:pPr>
            <a:endParaRPr lang="en-US" sz="2000" dirty="0">
              <a:solidFill>
                <a:srgbClr val="FFFFFF"/>
              </a:solidFill>
            </a:endParaRPr>
          </a:p>
        </p:txBody>
      </p:sp>
      <p:sp>
        <p:nvSpPr>
          <p:cNvPr id="19" name="Freeform: Shape 18">
            <a:extLst>
              <a:ext uri="{FF2B5EF4-FFF2-40B4-BE49-F238E27FC236}">
                <a16:creationId xmlns:a16="http://schemas.microsoft.com/office/drawing/2014/main" id="{33512CD4-8B44-7C21-A84C-20178BDFD12C}"/>
              </a:ext>
            </a:extLst>
          </p:cNvPr>
          <p:cNvSpPr/>
          <p:nvPr/>
        </p:nvSpPr>
        <p:spPr>
          <a:xfrm>
            <a:off x="8788486" y="2186162"/>
            <a:ext cx="3403514" cy="2139790"/>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a:solidFill>
            <a:schemeClr val="accent5"/>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246569" tIns="246569" rIns="246569" bIns="246569" numCol="1" spcCol="1271" anchor="ctr" anchorCtr="0">
            <a:noAutofit/>
          </a:bodyPr>
          <a:lstStyle/>
          <a:p>
            <a:pPr algn="ctr" defTabSz="1333433">
              <a:lnSpc>
                <a:spcPct val="90000"/>
              </a:lnSpc>
              <a:spcBef>
                <a:spcPct val="0"/>
              </a:spcBef>
              <a:spcAft>
                <a:spcPct val="35000"/>
              </a:spcAft>
            </a:pPr>
            <a:endParaRPr lang="en-US" sz="3100">
              <a:solidFill>
                <a:srgbClr val="FFFFFF"/>
              </a:solidFill>
            </a:endParaRPr>
          </a:p>
        </p:txBody>
      </p:sp>
      <p:sp>
        <p:nvSpPr>
          <p:cNvPr id="20" name="Freeform: Shape 19">
            <a:extLst>
              <a:ext uri="{FF2B5EF4-FFF2-40B4-BE49-F238E27FC236}">
                <a16:creationId xmlns:a16="http://schemas.microsoft.com/office/drawing/2014/main" id="{63EB3BE5-51B2-B01D-9713-62F0803417BB}"/>
              </a:ext>
            </a:extLst>
          </p:cNvPr>
          <p:cNvSpPr/>
          <p:nvPr/>
        </p:nvSpPr>
        <p:spPr>
          <a:xfrm>
            <a:off x="12877" y="5151571"/>
            <a:ext cx="739047" cy="887259"/>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a:solidFill>
            <a:srgbClr val="00B05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 tIns="96800" rIns="90848" bIns="96802" numCol="1" spcCol="1271" anchor="ctr" anchorCtr="0">
            <a:noAutofit/>
          </a:bodyPr>
          <a:lstStyle/>
          <a:p>
            <a:pPr algn="ctr" defTabSz="888956">
              <a:lnSpc>
                <a:spcPct val="90000"/>
              </a:lnSpc>
              <a:spcBef>
                <a:spcPct val="0"/>
              </a:spcBef>
              <a:spcAft>
                <a:spcPct val="35000"/>
              </a:spcAft>
            </a:pPr>
            <a:endParaRPr lang="en-US" sz="2000">
              <a:solidFill>
                <a:srgbClr val="FFFFFF"/>
              </a:solidFill>
            </a:endParaRPr>
          </a:p>
        </p:txBody>
      </p:sp>
      <p:sp>
        <p:nvSpPr>
          <p:cNvPr id="21" name="Freeform: Shape 20">
            <a:extLst>
              <a:ext uri="{FF2B5EF4-FFF2-40B4-BE49-F238E27FC236}">
                <a16:creationId xmlns:a16="http://schemas.microsoft.com/office/drawing/2014/main" id="{3FBD00E4-1C03-1A3B-5C18-3DE2A37CF44E}"/>
              </a:ext>
            </a:extLst>
          </p:cNvPr>
          <p:cNvSpPr/>
          <p:nvPr/>
        </p:nvSpPr>
        <p:spPr>
          <a:xfrm>
            <a:off x="751924" y="4695476"/>
            <a:ext cx="10942093" cy="1847022"/>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a:solidFill>
            <a:srgbClr val="00B05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246569" tIns="246569" rIns="246569" bIns="246569" numCol="1" spcCol="1271" anchor="ctr" anchorCtr="0">
            <a:noAutofit/>
          </a:bodyPr>
          <a:lstStyle/>
          <a:p>
            <a:pPr algn="ctr" defTabSz="1333433">
              <a:lnSpc>
                <a:spcPct val="90000"/>
              </a:lnSpc>
              <a:spcBef>
                <a:spcPct val="0"/>
              </a:spcBef>
              <a:spcAft>
                <a:spcPct val="35000"/>
              </a:spcAft>
            </a:pPr>
            <a:endParaRPr lang="en-US" sz="3100">
              <a:solidFill>
                <a:srgbClr val="FFFFFF"/>
              </a:solidFill>
            </a:endParaRPr>
          </a:p>
        </p:txBody>
      </p:sp>
      <p:sp>
        <p:nvSpPr>
          <p:cNvPr id="22" name="Freeform: Shape 21">
            <a:extLst>
              <a:ext uri="{FF2B5EF4-FFF2-40B4-BE49-F238E27FC236}">
                <a16:creationId xmlns:a16="http://schemas.microsoft.com/office/drawing/2014/main" id="{6412FC47-5BDB-8479-D025-12ADAA589D22}"/>
              </a:ext>
            </a:extLst>
          </p:cNvPr>
          <p:cNvSpPr/>
          <p:nvPr/>
        </p:nvSpPr>
        <p:spPr>
          <a:xfrm rot="10800000">
            <a:off x="3771229" y="3107537"/>
            <a:ext cx="988533" cy="702087"/>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302842" y="387218"/>
                </a:moveTo>
                <a:lnTo>
                  <a:pt x="151421" y="387218"/>
                </a:lnTo>
                <a:lnTo>
                  <a:pt x="151421" y="484023"/>
                </a:lnTo>
                <a:lnTo>
                  <a:pt x="0" y="242011"/>
                </a:lnTo>
                <a:lnTo>
                  <a:pt x="151421" y="0"/>
                </a:lnTo>
                <a:lnTo>
                  <a:pt x="151421" y="96805"/>
                </a:lnTo>
                <a:lnTo>
                  <a:pt x="302842" y="96805"/>
                </a:lnTo>
                <a:lnTo>
                  <a:pt x="302842" y="387218"/>
                </a:lnTo>
                <a:close/>
              </a:path>
            </a:pathLst>
          </a:custGeom>
          <a:solidFill>
            <a:srgbClr val="FFFF00"/>
          </a:solid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90848" tIns="96802" rIns="1" bIns="96800" numCol="1" spcCol="1271" anchor="ctr" anchorCtr="0">
            <a:noAutofit/>
          </a:bodyPr>
          <a:lstStyle/>
          <a:p>
            <a:pPr algn="ctr" defTabSz="888956">
              <a:lnSpc>
                <a:spcPct val="90000"/>
              </a:lnSpc>
              <a:spcBef>
                <a:spcPct val="0"/>
              </a:spcBef>
              <a:spcAft>
                <a:spcPct val="35000"/>
              </a:spcAft>
            </a:pPr>
            <a:endParaRPr lang="en-US" sz="2000">
              <a:solidFill>
                <a:srgbClr val="FFFFFF"/>
              </a:solidFill>
            </a:endParaRPr>
          </a:p>
        </p:txBody>
      </p:sp>
      <p:sp>
        <p:nvSpPr>
          <p:cNvPr id="23" name="Freeform: Shape 22">
            <a:extLst>
              <a:ext uri="{FF2B5EF4-FFF2-40B4-BE49-F238E27FC236}">
                <a16:creationId xmlns:a16="http://schemas.microsoft.com/office/drawing/2014/main" id="{15DAAE6D-51CC-E9DA-30CC-DF6377A579CC}"/>
              </a:ext>
            </a:extLst>
          </p:cNvPr>
          <p:cNvSpPr/>
          <p:nvPr/>
        </p:nvSpPr>
        <p:spPr>
          <a:xfrm>
            <a:off x="12877" y="2370769"/>
            <a:ext cx="3732595" cy="2066543"/>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a:solidFill>
            <a:srgbClr val="FFFF00"/>
          </a:solid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246569" tIns="246569" rIns="246569" bIns="246569" numCol="1" spcCol="1271" anchor="ctr" anchorCtr="0">
            <a:noAutofit/>
          </a:bodyPr>
          <a:lstStyle/>
          <a:p>
            <a:pPr algn="ctr" defTabSz="1333433">
              <a:lnSpc>
                <a:spcPct val="90000"/>
              </a:lnSpc>
              <a:spcBef>
                <a:spcPct val="0"/>
              </a:spcBef>
              <a:spcAft>
                <a:spcPct val="35000"/>
              </a:spcAft>
            </a:pPr>
            <a:endParaRPr lang="en-US" sz="3100">
              <a:solidFill>
                <a:srgbClr val="FFFFFF"/>
              </a:solidFill>
            </a:endParaRPr>
          </a:p>
        </p:txBody>
      </p:sp>
      <p:sp>
        <p:nvSpPr>
          <p:cNvPr id="27" name="TextBox 26">
            <a:extLst>
              <a:ext uri="{FF2B5EF4-FFF2-40B4-BE49-F238E27FC236}">
                <a16:creationId xmlns:a16="http://schemas.microsoft.com/office/drawing/2014/main" id="{5D0AA34D-5810-842A-BD3E-DE7E97FBCFAC}"/>
              </a:ext>
            </a:extLst>
          </p:cNvPr>
          <p:cNvSpPr txBox="1"/>
          <p:nvPr/>
        </p:nvSpPr>
        <p:spPr>
          <a:xfrm>
            <a:off x="193179" y="2772377"/>
            <a:ext cx="3026536" cy="1200325"/>
          </a:xfrm>
          <a:prstGeom prst="rect">
            <a:avLst/>
          </a:prstGeom>
          <a:noFill/>
        </p:spPr>
        <p:txBody>
          <a:bodyPr wrap="square" lIns="91436" tIns="45718" rIns="91436" bIns="45718" rtlCol="0">
            <a:spAutoFit/>
          </a:bodyPr>
          <a:lstStyle/>
          <a:p>
            <a:pPr algn="ctr" defTabSz="914354"/>
            <a:r>
              <a:rPr lang="vi-VN" sz="2400" b="1" dirty="0">
                <a:solidFill>
                  <a:srgbClr val="000000"/>
                </a:solidFill>
                <a:latin typeface="Times New Roman" pitchFamily="18" charset="0"/>
                <a:cs typeface="Times New Roman" pitchFamily="18" charset="0"/>
              </a:rPr>
              <a:t>Sự việc 1: Bối cảnh và tình huống sự kiện “chứa hàng xóm”</a:t>
            </a:r>
            <a:endParaRPr lang="en-US" sz="2400" dirty="0">
              <a:solidFill>
                <a:srgbClr val="000000"/>
              </a:solidFill>
              <a:latin typeface="Times New Roman" pitchFamily="18" charset="0"/>
              <a:cs typeface="Times New Roman" pitchFamily="18" charset="0"/>
            </a:endParaRPr>
          </a:p>
        </p:txBody>
      </p:sp>
      <p:sp>
        <p:nvSpPr>
          <p:cNvPr id="28" name="TextBox 27">
            <a:extLst>
              <a:ext uri="{FF2B5EF4-FFF2-40B4-BE49-F238E27FC236}">
                <a16:creationId xmlns:a16="http://schemas.microsoft.com/office/drawing/2014/main" id="{B9B9BB34-E167-B00D-E486-C6D2617A3721}"/>
              </a:ext>
            </a:extLst>
          </p:cNvPr>
          <p:cNvSpPr txBox="1"/>
          <p:nvPr/>
        </p:nvSpPr>
        <p:spPr>
          <a:xfrm>
            <a:off x="4883394" y="515554"/>
            <a:ext cx="2934083" cy="507827"/>
          </a:xfrm>
          <a:prstGeom prst="rect">
            <a:avLst/>
          </a:prstGeom>
          <a:noFill/>
        </p:spPr>
        <p:txBody>
          <a:bodyPr wrap="square" lIns="91436" tIns="45718" rIns="91436" bIns="45718" rtlCol="0">
            <a:spAutoFit/>
          </a:bodyPr>
          <a:lstStyle/>
          <a:p>
            <a:pPr algn="ctr" defTabSz="914354"/>
            <a:r>
              <a:rPr lang="vi-VN" sz="2700" b="1" dirty="0">
                <a:solidFill>
                  <a:srgbClr val="FFFFFF"/>
                </a:solidFill>
                <a:latin typeface="Times New Roman" pitchFamily="18" charset="0"/>
                <a:cs typeface="Times New Roman" pitchFamily="18" charset="0"/>
              </a:rPr>
              <a:t>c. CÁC SỰ VIỆC</a:t>
            </a:r>
            <a:endParaRPr lang="en-US" sz="2700" b="1" dirty="0">
              <a:solidFill>
                <a:srgbClr val="FFFFFF"/>
              </a:solidFill>
              <a:latin typeface="Times New Roman" pitchFamily="18" charset="0"/>
              <a:cs typeface="Times New Roman" pitchFamily="18" charset="0"/>
            </a:endParaRPr>
          </a:p>
        </p:txBody>
      </p:sp>
      <p:sp>
        <p:nvSpPr>
          <p:cNvPr id="29" name="TextBox 28">
            <a:extLst>
              <a:ext uri="{FF2B5EF4-FFF2-40B4-BE49-F238E27FC236}">
                <a16:creationId xmlns:a16="http://schemas.microsoft.com/office/drawing/2014/main" id="{5D0AA34D-5810-842A-BD3E-DE7E97FBCFAC}"/>
              </a:ext>
            </a:extLst>
          </p:cNvPr>
          <p:cNvSpPr txBox="1"/>
          <p:nvPr/>
        </p:nvSpPr>
        <p:spPr>
          <a:xfrm>
            <a:off x="4840350" y="2718713"/>
            <a:ext cx="3026536" cy="1569656"/>
          </a:xfrm>
          <a:prstGeom prst="rect">
            <a:avLst/>
          </a:prstGeom>
          <a:noFill/>
        </p:spPr>
        <p:txBody>
          <a:bodyPr wrap="square" lIns="91436" tIns="45718" rIns="91436" bIns="45718" rtlCol="0">
            <a:spAutoFit/>
          </a:bodyPr>
          <a:lstStyle/>
          <a:p>
            <a:pPr algn="ctr" defTabSz="914354"/>
            <a:r>
              <a:rPr lang="vi-VN" sz="2400" b="1" dirty="0">
                <a:solidFill>
                  <a:srgbClr val="000000"/>
                </a:solidFill>
                <a:latin typeface="Times New Roman" pitchFamily="18" charset="0"/>
                <a:cs typeface="Times New Roman" pitchFamily="18" charset="0"/>
              </a:rPr>
              <a:t>Sự việc 2: Cảnh mọi người đến nhà Lăng Vân dự lệ làng khi trời sáng rõ.</a:t>
            </a:r>
            <a:endParaRPr lang="en-US" sz="2400" dirty="0">
              <a:solidFill>
                <a:srgbClr val="000000"/>
              </a:solidFill>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5D0AA34D-5810-842A-BD3E-DE7E97FBCFAC}"/>
              </a:ext>
            </a:extLst>
          </p:cNvPr>
          <p:cNvSpPr txBox="1"/>
          <p:nvPr/>
        </p:nvSpPr>
        <p:spPr>
          <a:xfrm>
            <a:off x="8972360" y="2446106"/>
            <a:ext cx="3219640" cy="1569656"/>
          </a:xfrm>
          <a:prstGeom prst="rect">
            <a:avLst/>
          </a:prstGeom>
          <a:noFill/>
        </p:spPr>
        <p:txBody>
          <a:bodyPr wrap="square" lIns="91436" tIns="45718" rIns="91436" bIns="45718" rtlCol="0">
            <a:spAutoFit/>
          </a:bodyPr>
          <a:lstStyle/>
          <a:p>
            <a:pPr algn="ctr" defTabSz="914354"/>
            <a:r>
              <a:rPr lang="vi-VN" sz="2400" b="1" dirty="0">
                <a:solidFill>
                  <a:srgbClr val="000000"/>
                </a:solidFill>
                <a:latin typeface="Times New Roman" pitchFamily="18" charset="0"/>
                <a:cs typeface="Times New Roman" pitchFamily="18" charset="0"/>
              </a:rPr>
              <a:t>Sự việc 3: Cảnh anh mõ chia cỗ và băm thịt gà sau khi “ hàng xóm đã đến đông đủ”.</a:t>
            </a:r>
            <a:endParaRPr lang="en-US" sz="2400" dirty="0">
              <a:solidFill>
                <a:srgbClr val="000000"/>
              </a:solidFill>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5D0AA34D-5810-842A-BD3E-DE7E97FBCFAC}"/>
              </a:ext>
            </a:extLst>
          </p:cNvPr>
          <p:cNvSpPr txBox="1"/>
          <p:nvPr/>
        </p:nvSpPr>
        <p:spPr>
          <a:xfrm>
            <a:off x="1633479" y="5024054"/>
            <a:ext cx="9699932" cy="1200325"/>
          </a:xfrm>
          <a:prstGeom prst="rect">
            <a:avLst/>
          </a:prstGeom>
          <a:noFill/>
        </p:spPr>
        <p:txBody>
          <a:bodyPr wrap="square" lIns="91436" tIns="45718" rIns="91436" bIns="45718" rtlCol="0">
            <a:spAutoFit/>
          </a:bodyPr>
          <a:lstStyle/>
          <a:p>
            <a:pPr defTabSz="914354"/>
            <a:r>
              <a:rPr lang="vi-VN" sz="2400" b="1" dirty="0">
                <a:latin typeface="Times New Roman" pitchFamily="18" charset="0"/>
                <a:cs typeface="Times New Roman" pitchFamily="18" charset="0"/>
              </a:rPr>
              <a:t>Các sự việc được sắp xếp theo trình tự thời gian</a:t>
            </a:r>
          </a:p>
          <a:p>
            <a:pPr defTabSz="914354"/>
            <a:r>
              <a:rPr lang="vi-VN" sz="2400" b="1" dirty="0">
                <a:latin typeface="Times New Roman" pitchFamily="18" charset="0"/>
                <a:cs typeface="Times New Roman" pitchFamily="18" charset="0"/>
              </a:rPr>
              <a:t>Cách quan sát, ghi chép của tác giả cụ thể, chi tiết, khách quan về hủ tục làng quê trước cách mạng tháng tám năm 1945.</a:t>
            </a:r>
          </a:p>
        </p:txBody>
      </p:sp>
      <p:sp>
        <p:nvSpPr>
          <p:cNvPr id="33" name="Freeform: Shape 15">
            <a:extLst>
              <a:ext uri="{FF2B5EF4-FFF2-40B4-BE49-F238E27FC236}">
                <a16:creationId xmlns:a16="http://schemas.microsoft.com/office/drawing/2014/main" id="{0A0AEA9E-8496-2998-5626-BD04F9377FBE}"/>
              </a:ext>
            </a:extLst>
          </p:cNvPr>
          <p:cNvSpPr/>
          <p:nvPr/>
        </p:nvSpPr>
        <p:spPr>
          <a:xfrm rot="2059187">
            <a:off x="7459080" y="1742153"/>
            <a:ext cx="1913233" cy="544047"/>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a:solidFill>
            <a:schemeClr val="tx1"/>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 tIns="96800" rIns="90850" bIns="96800" numCol="1" spcCol="1271" anchor="ctr" anchorCtr="0">
            <a:noAutofit/>
          </a:bodyPr>
          <a:lstStyle/>
          <a:p>
            <a:pPr algn="ctr" defTabSz="888956">
              <a:lnSpc>
                <a:spcPct val="90000"/>
              </a:lnSpc>
              <a:spcBef>
                <a:spcPct val="0"/>
              </a:spcBef>
              <a:spcAft>
                <a:spcPct val="35000"/>
              </a:spcAft>
            </a:pPr>
            <a:endParaRPr lang="en-US" sz="2000">
              <a:solidFill>
                <a:srgbClr val="FFFFFF"/>
              </a:solidFill>
            </a:endParaRPr>
          </a:p>
        </p:txBody>
      </p:sp>
      <p:sp>
        <p:nvSpPr>
          <p:cNvPr id="34" name="Freeform: Shape 15">
            <a:extLst>
              <a:ext uri="{FF2B5EF4-FFF2-40B4-BE49-F238E27FC236}">
                <a16:creationId xmlns:a16="http://schemas.microsoft.com/office/drawing/2014/main" id="{0A0AEA9E-8496-2998-5626-BD04F9377FBE}"/>
              </a:ext>
            </a:extLst>
          </p:cNvPr>
          <p:cNvSpPr/>
          <p:nvPr/>
        </p:nvSpPr>
        <p:spPr>
          <a:xfrm rot="5400000">
            <a:off x="6090435" y="1849549"/>
            <a:ext cx="617173" cy="544047"/>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a:solidFill>
            <a:schemeClr val="tx1"/>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 tIns="96800" rIns="90850" bIns="96800" numCol="1" spcCol="1271" anchor="ctr" anchorCtr="0">
            <a:noAutofit/>
          </a:bodyPr>
          <a:lstStyle/>
          <a:p>
            <a:pPr algn="ctr" defTabSz="888956">
              <a:lnSpc>
                <a:spcPct val="90000"/>
              </a:lnSpc>
              <a:spcBef>
                <a:spcPct val="0"/>
              </a:spcBef>
              <a:spcAft>
                <a:spcPct val="35000"/>
              </a:spcAft>
            </a:pPr>
            <a:endParaRPr lang="en-US" sz="2000">
              <a:solidFill>
                <a:srgbClr val="FFFFFF"/>
              </a:solidFill>
            </a:endParaRPr>
          </a:p>
        </p:txBody>
      </p:sp>
    </p:spTree>
    <p:extLst>
      <p:ext uri="{BB962C8B-B14F-4D97-AF65-F5344CB8AC3E}">
        <p14:creationId xmlns:p14="http://schemas.microsoft.com/office/powerpoint/2010/main" val="42719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7" grpId="0"/>
      <p:bldP spid="28" grpId="0"/>
      <p:bldP spid="29" grpId="0"/>
      <p:bldP spid="30" grpId="0"/>
      <p:bldP spid="31" grpId="0"/>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8641" y="765414"/>
            <a:ext cx="10483403" cy="5262979"/>
          </a:xfrm>
          <a:prstGeom prst="rect">
            <a:avLst/>
          </a:prstGeom>
        </p:spPr>
        <p:txBody>
          <a:bodyPr wrap="square">
            <a:spAutoFit/>
          </a:bodyPr>
          <a:lstStyle/>
          <a:p>
            <a:pPr algn="just" fontAlgn="base">
              <a:spcAft>
                <a:spcPts val="0"/>
              </a:spcAft>
            </a:pPr>
            <a:r>
              <a:rPr lang="vi-VN" sz="2800" b="1" i="1" dirty="0">
                <a:solidFill>
                  <a:srgbClr val="0000CC"/>
                </a:solidFill>
                <a:ea typeface="Arial"/>
                <a:cs typeface="Times New Roman"/>
              </a:rPr>
              <a:t>a. Khung cảnh tục lễ “ chứa hàng xóm”ở nhà Lăng Vân</a:t>
            </a:r>
            <a:endParaRPr lang="en-US" sz="2800" b="1" dirty="0">
              <a:solidFill>
                <a:srgbClr val="0000CC"/>
              </a:solidFill>
              <a:latin typeface="Times New Roman"/>
              <a:ea typeface="Arial"/>
              <a:cs typeface="Times New Roman"/>
            </a:endParaRPr>
          </a:p>
          <a:p>
            <a:pPr algn="just" fontAlgn="base">
              <a:spcAft>
                <a:spcPts val="0"/>
              </a:spcAft>
            </a:pPr>
            <a:r>
              <a:rPr lang="vi-VN" sz="2800" dirty="0">
                <a:ea typeface="Arial"/>
                <a:cs typeface="Times New Roman"/>
              </a:rPr>
              <a:t>- Dân làng đến từ sáng sớm</a:t>
            </a:r>
            <a:endParaRPr lang="en-US" sz="2800" dirty="0">
              <a:latin typeface="Times New Roman"/>
              <a:ea typeface="Arial"/>
              <a:cs typeface="Times New Roman"/>
            </a:endParaRPr>
          </a:p>
          <a:p>
            <a:pPr algn="just" fontAlgn="base">
              <a:spcAft>
                <a:spcPts val="0"/>
              </a:spcAft>
            </a:pPr>
            <a:r>
              <a:rPr lang="vi-VN" sz="2800" dirty="0">
                <a:ea typeface="Arial"/>
                <a:cs typeface="Times New Roman"/>
              </a:rPr>
              <a:t>- Người tham dự: già có, trẻ có, đứng tuổi có...</a:t>
            </a:r>
            <a:endParaRPr lang="en-US" sz="2800" dirty="0">
              <a:latin typeface="Times New Roman"/>
              <a:ea typeface="Arial"/>
              <a:cs typeface="Times New Roman"/>
            </a:endParaRPr>
          </a:p>
          <a:p>
            <a:pPr algn="just" fontAlgn="base">
              <a:spcAft>
                <a:spcPts val="0"/>
              </a:spcAft>
            </a:pPr>
            <a:r>
              <a:rPr lang="vi-VN" sz="2800" dirty="0">
                <a:ea typeface="Arial"/>
                <a:cs typeface="Times New Roman"/>
              </a:rPr>
              <a:t>- Những kẻ quyền thế trong làng  quát nạt, ra lệnh chia cỗ.</a:t>
            </a:r>
            <a:endParaRPr lang="en-US" sz="2800" dirty="0">
              <a:latin typeface="Times New Roman"/>
              <a:ea typeface="Arial"/>
              <a:cs typeface="Times New Roman"/>
            </a:endParaRPr>
          </a:p>
          <a:p>
            <a:pPr algn="just" fontAlgn="base">
              <a:spcAft>
                <a:spcPts val="0"/>
              </a:spcAft>
            </a:pPr>
            <a:r>
              <a:rPr lang="vi-VN" sz="2800" dirty="0">
                <a:ea typeface="Arial"/>
                <a:cs typeface="Times New Roman"/>
              </a:rPr>
              <a:t>- Mâm cỗ xôi gà:</a:t>
            </a:r>
            <a:endParaRPr lang="en-US" sz="2800" dirty="0">
              <a:latin typeface="Times New Roman"/>
              <a:ea typeface="Arial"/>
              <a:cs typeface="Times New Roman"/>
            </a:endParaRPr>
          </a:p>
          <a:p>
            <a:pPr algn="just" fontAlgn="base">
              <a:spcAft>
                <a:spcPts val="0"/>
              </a:spcAft>
            </a:pPr>
            <a:r>
              <a:rPr lang="vi-VN" sz="2800" dirty="0">
                <a:ea typeface="Arial"/>
                <a:cs typeface="Times New Roman"/>
              </a:rPr>
              <a:t>    + Được anh mõ đội lên đầu.</a:t>
            </a:r>
            <a:endParaRPr lang="en-US" sz="2800" dirty="0">
              <a:latin typeface="Times New Roman"/>
              <a:ea typeface="Arial"/>
              <a:cs typeface="Times New Roman"/>
            </a:endParaRPr>
          </a:p>
          <a:p>
            <a:pPr algn="just" fontAlgn="base">
              <a:spcAft>
                <a:spcPts val="0"/>
              </a:spcAft>
            </a:pPr>
            <a:r>
              <a:rPr lang="vi-VN" sz="2800" dirty="0">
                <a:ea typeface="Arial"/>
                <a:cs typeface="Times New Roman"/>
              </a:rPr>
              <a:t>    + Mâm xôi vừa kín lòng mâm đồng.</a:t>
            </a:r>
            <a:endParaRPr lang="en-US" sz="2800" dirty="0">
              <a:latin typeface="Times New Roman"/>
              <a:ea typeface="Arial"/>
              <a:cs typeface="Times New Roman"/>
            </a:endParaRPr>
          </a:p>
          <a:p>
            <a:pPr algn="just" fontAlgn="base">
              <a:spcAft>
                <a:spcPts val="0"/>
              </a:spcAft>
            </a:pPr>
            <a:r>
              <a:rPr lang="vi-VN" sz="2800" dirty="0">
                <a:ea typeface="Arial"/>
                <a:cs typeface="Times New Roman"/>
              </a:rPr>
              <a:t>    + Đặc biệt là hình ảnh con gà nhỏ bé “một người ăn cố mới hết”.</a:t>
            </a:r>
            <a:endParaRPr lang="en-US" sz="2800" dirty="0">
              <a:latin typeface="Times New Roman"/>
              <a:ea typeface="Arial"/>
              <a:cs typeface="Times New Roman"/>
            </a:endParaRPr>
          </a:p>
          <a:p>
            <a:pPr algn="just" fontAlgn="base">
              <a:spcAft>
                <a:spcPts val="0"/>
              </a:spcAft>
            </a:pPr>
            <a:r>
              <a:rPr lang="vi-VN" sz="2800" dirty="0">
                <a:ea typeface="Arial"/>
                <a:cs typeface="Times New Roman"/>
              </a:rPr>
              <a:t>- Con gà chia thành 23 cỗ.</a:t>
            </a:r>
            <a:endParaRPr lang="en-US" sz="2800" dirty="0">
              <a:latin typeface="Times New Roman"/>
              <a:ea typeface="Arial"/>
              <a:cs typeface="Times New Roman"/>
            </a:endParaRPr>
          </a:p>
          <a:p>
            <a:pPr lvl="0" algn="just" fontAlgn="base"/>
            <a:r>
              <a:rPr lang="vi-VN" sz="2800" dirty="0">
                <a:ea typeface="Arial"/>
                <a:cs typeface="Times New Roman"/>
              </a:rPr>
              <a:t>=&gt; </a:t>
            </a:r>
            <a:r>
              <a:rPr lang="vi-VN" sz="2800" dirty="0">
                <a:solidFill>
                  <a:prstClr val="black"/>
                </a:solidFill>
                <a:ea typeface="Arial"/>
                <a:cs typeface="Times New Roman"/>
              </a:rPr>
              <a:t>Kết hợp giữa tự sự, miêu tả, đối thoại để tường thuật sự việc, phản ánh</a:t>
            </a:r>
            <a:r>
              <a:rPr lang="vi-VN" sz="2800" dirty="0">
                <a:solidFill>
                  <a:prstClr val="black"/>
                </a:solidFill>
                <a:latin typeface="Times New Roman"/>
                <a:ea typeface="Arial"/>
                <a:cs typeface="Times New Roman"/>
              </a:rPr>
              <a:t> </a:t>
            </a:r>
            <a:r>
              <a:rPr lang="vi-VN" sz="2800" dirty="0">
                <a:ea typeface="Arial"/>
                <a:cs typeface="Times New Roman"/>
              </a:rPr>
              <a:t>làng quê nghèo khổ, bị đè nén bởi những hủ tục với tầng lớp trên trong làng quyền uy, hạch sách dân.</a:t>
            </a:r>
            <a:endParaRPr lang="en-US" sz="2800" dirty="0">
              <a:latin typeface="Times New Roman"/>
              <a:ea typeface="Arial"/>
              <a:cs typeface="Times New Roman"/>
            </a:endParaRPr>
          </a:p>
        </p:txBody>
      </p:sp>
      <p:sp>
        <p:nvSpPr>
          <p:cNvPr id="3" name="Rectangle 2"/>
          <p:cNvSpPr/>
          <p:nvPr/>
        </p:nvSpPr>
        <p:spPr>
          <a:xfrm>
            <a:off x="759851" y="-17423"/>
            <a:ext cx="10702346" cy="646331"/>
          </a:xfrm>
          <a:prstGeom prst="rect">
            <a:avLst/>
          </a:prstGeom>
        </p:spPr>
        <p:txBody>
          <a:bodyPr wrap="square">
            <a:spAutoFit/>
          </a:bodyPr>
          <a:lstStyle/>
          <a:p>
            <a:pPr defTabSz="914354">
              <a:lnSpc>
                <a:spcPct val="90000"/>
              </a:lnSpc>
              <a:spcAft>
                <a:spcPts val="600"/>
              </a:spcAft>
            </a:pPr>
            <a:r>
              <a:rPr lang="vi-VN" sz="4000" dirty="0">
                <a:solidFill>
                  <a:srgbClr val="FF0000"/>
                </a:solidFill>
                <a:latin typeface="#9Slide05 Dancing Script" panose="03080800040507000D00" pitchFamily="66" charset="0"/>
              </a:rPr>
              <a:t> 2. Nghệ thuật băm thịt gà của anh mõ làng</a:t>
            </a:r>
          </a:p>
        </p:txBody>
      </p:sp>
    </p:spTree>
    <p:extLst>
      <p:ext uri="{BB962C8B-B14F-4D97-AF65-F5344CB8AC3E}">
        <p14:creationId xmlns:p14="http://schemas.microsoft.com/office/powerpoint/2010/main" val="176221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036299687"/>
              </p:ext>
            </p:extLst>
          </p:nvPr>
        </p:nvGraphicFramePr>
        <p:xfrm>
          <a:off x="811367" y="680424"/>
          <a:ext cx="10599314" cy="5447762"/>
        </p:xfrm>
        <a:graphic>
          <a:graphicData uri="http://schemas.openxmlformats.org/presentationml/2006/ole">
            <mc:AlternateContent xmlns:mc="http://schemas.openxmlformats.org/markup-compatibility/2006">
              <mc:Choice xmlns:v="urn:schemas-microsoft-com:vml" Requires="v">
                <p:oleObj name="Document" r:id="rId2" imgW="6257075" imgH="2335214" progId="Word.Document.12">
                  <p:embed/>
                </p:oleObj>
              </mc:Choice>
              <mc:Fallback>
                <p:oleObj name="Document" r:id="rId2" imgW="6257075" imgH="2335214" progId="Word.Document.12">
                  <p:embed/>
                  <p:pic>
                    <p:nvPicPr>
                      <p:cNvPr id="0" name=""/>
                      <p:cNvPicPr/>
                      <p:nvPr/>
                    </p:nvPicPr>
                    <p:blipFill>
                      <a:blip r:embed="rId3"/>
                      <a:stretch>
                        <a:fillRect/>
                      </a:stretch>
                    </p:blipFill>
                    <p:spPr>
                      <a:xfrm>
                        <a:off x="811367" y="680424"/>
                        <a:ext cx="10599314" cy="5447762"/>
                      </a:xfrm>
                      <a:prstGeom prst="rect">
                        <a:avLst/>
                      </a:prstGeom>
                    </p:spPr>
                  </p:pic>
                </p:oleObj>
              </mc:Fallback>
            </mc:AlternateContent>
          </a:graphicData>
        </a:graphic>
      </p:graphicFrame>
      <p:sp>
        <p:nvSpPr>
          <p:cNvPr id="6" name="Rectangle 5"/>
          <p:cNvSpPr/>
          <p:nvPr/>
        </p:nvSpPr>
        <p:spPr>
          <a:xfrm>
            <a:off x="113337" y="63551"/>
            <a:ext cx="5912196" cy="523220"/>
          </a:xfrm>
          <a:prstGeom prst="rect">
            <a:avLst/>
          </a:prstGeom>
        </p:spPr>
        <p:txBody>
          <a:bodyPr wrap="none">
            <a:spAutoFit/>
          </a:bodyPr>
          <a:lstStyle/>
          <a:p>
            <a:pPr lvl="0" fontAlgn="base"/>
            <a:r>
              <a:rPr lang="vi-VN" sz="2800" b="1" i="1" dirty="0">
                <a:solidFill>
                  <a:srgbClr val="0000CC"/>
                </a:solidFill>
                <a:latin typeface="Times New Roman"/>
              </a:rPr>
              <a:t>b.  Nghệ thuật băm thịt gà của anh mõ</a:t>
            </a:r>
            <a:endParaRPr lang="en-US" sz="2800" b="1" dirty="0">
              <a:solidFill>
                <a:srgbClr val="0000CC"/>
              </a:solidFill>
              <a:latin typeface="Garamond"/>
            </a:endParaRPr>
          </a:p>
        </p:txBody>
      </p:sp>
    </p:spTree>
    <p:extLst>
      <p:ext uri="{BB962C8B-B14F-4D97-AF65-F5344CB8AC3E}">
        <p14:creationId xmlns:p14="http://schemas.microsoft.com/office/powerpoint/2010/main" val="198741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46591605"/>
              </p:ext>
            </p:extLst>
          </p:nvPr>
        </p:nvGraphicFramePr>
        <p:xfrm>
          <a:off x="206062" y="667781"/>
          <a:ext cx="11822806" cy="5811838"/>
        </p:xfrm>
        <a:graphic>
          <a:graphicData uri="http://schemas.openxmlformats.org/drawingml/2006/table">
            <a:tbl>
              <a:tblPr firstRow="1" firstCol="1" bandRow="1"/>
              <a:tblGrid>
                <a:gridCol w="2433621">
                  <a:extLst>
                    <a:ext uri="{9D8B030D-6E8A-4147-A177-3AD203B41FA5}">
                      <a16:colId xmlns:a16="http://schemas.microsoft.com/office/drawing/2014/main" val="20000"/>
                    </a:ext>
                  </a:extLst>
                </a:gridCol>
                <a:gridCol w="6298255">
                  <a:extLst>
                    <a:ext uri="{9D8B030D-6E8A-4147-A177-3AD203B41FA5}">
                      <a16:colId xmlns:a16="http://schemas.microsoft.com/office/drawing/2014/main" val="20001"/>
                    </a:ext>
                  </a:extLst>
                </a:gridCol>
                <a:gridCol w="3090930">
                  <a:extLst>
                    <a:ext uri="{9D8B030D-6E8A-4147-A177-3AD203B41FA5}">
                      <a16:colId xmlns:a16="http://schemas.microsoft.com/office/drawing/2014/main" val="20002"/>
                    </a:ext>
                  </a:extLst>
                </a:gridCol>
              </a:tblGrid>
              <a:tr h="0">
                <a:tc>
                  <a:txBody>
                    <a:bodyPr/>
                    <a:lstStyle/>
                    <a:p>
                      <a:pPr marL="457200" marR="0" lvl="0" indent="0" algn="ctr" defTabSz="914400" rtl="0" eaLnBrk="1" fontAlgn="auto" latinLnBrk="0" hangingPunct="1">
                        <a:lnSpc>
                          <a:spcPct val="107000"/>
                        </a:lnSpc>
                        <a:spcBef>
                          <a:spcPts val="0"/>
                        </a:spcBef>
                        <a:spcAft>
                          <a:spcPts val="0"/>
                        </a:spcAft>
                        <a:buClrTx/>
                        <a:buSzTx/>
                        <a:buFontTx/>
                        <a:buNone/>
                        <a:tabLst/>
                        <a:defRPr/>
                      </a:pPr>
                      <a:r>
                        <a:rPr kumimoji="0" lang="vi-VN" sz="2000" b="0" i="0" u="none" strike="noStrike" kern="100" cap="none" spc="0" normalizeH="0" baseline="0" noProof="0" dirty="0">
                          <a:ln>
                            <a:noFill/>
                          </a:ln>
                          <a:solidFill>
                            <a:prstClr val="black"/>
                          </a:solidFill>
                          <a:effectLst/>
                          <a:uLnTx/>
                          <a:uFillTx/>
                          <a:latin typeface="Times New Roman" pitchFamily="18" charset="0"/>
                          <a:ea typeface="+mn-ea"/>
                          <a:cs typeface="Times New Roman" pitchFamily="18" charset="0"/>
                        </a:rPr>
                        <a:t>Trước khi băm thịt gà</a:t>
                      </a:r>
                      <a:endParaRPr kumimoji="0" lang="en-US" sz="2000" b="0" i="0" u="none" strike="noStrike" kern="1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457200" marR="0" lvl="0" indent="0" algn="ctr"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00" cap="none" spc="0" normalizeH="0" baseline="0" noProof="0" dirty="0">
                          <a:ln>
                            <a:noFill/>
                          </a:ln>
                          <a:solidFill>
                            <a:prstClr val="black"/>
                          </a:solidFill>
                          <a:effectLst/>
                          <a:uLnTx/>
                          <a:uFillTx/>
                          <a:latin typeface="Times New Roman" pitchFamily="18" charset="0"/>
                          <a:ea typeface="+mn-ea"/>
                          <a:cs typeface="Times New Roman" pitchFamily="18" charset="0"/>
                        </a:rPr>
                        <a:t>Quá trình băm thịt gà</a:t>
                      </a:r>
                      <a:endParaRPr kumimoji="0" lang="en-US" sz="2000" b="0" i="0" u="none" strike="noStrike" kern="1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fontAlgn="base">
                        <a:spcAft>
                          <a:spcPts val="0"/>
                        </a:spcAft>
                      </a:pPr>
                      <a:r>
                        <a:rPr lang="vi-VN" sz="2000" dirty="0">
                          <a:effectLst/>
                          <a:latin typeface="Times New Roman"/>
                          <a:ea typeface="Arial"/>
                          <a:cs typeface="Times New Roman"/>
                        </a:rPr>
                        <a:t>Sau khi băm xong con gà</a:t>
                      </a:r>
                      <a:endParaRPr lang="en-US" sz="2000" dirty="0">
                        <a:effectLst/>
                        <a:latin typeface="Times New Roman"/>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0">
                <a:tc>
                  <a:txBody>
                    <a:bodyPr/>
                    <a:lstStyle/>
                    <a:p>
                      <a:pPr algn="just">
                        <a:spcAft>
                          <a:spcPts val="0"/>
                        </a:spcAft>
                      </a:pPr>
                      <a:r>
                        <a:rPr lang="vi-VN" sz="2000" dirty="0">
                          <a:effectLst/>
                          <a:latin typeface="Times New Roman"/>
                          <a:ea typeface="Times New Roman"/>
                          <a:cs typeface="Times New Roman"/>
                        </a:rPr>
                        <a:t>- Chia cỗ gà :23 cỗ.</a:t>
                      </a:r>
                    </a:p>
                    <a:p>
                      <a:pPr algn="just">
                        <a:spcAft>
                          <a:spcPts val="0"/>
                        </a:spcAft>
                      </a:pPr>
                      <a:r>
                        <a:rPr lang="vi-VN" sz="2000" dirty="0">
                          <a:effectLst/>
                          <a:latin typeface="Times New Roman"/>
                          <a:ea typeface="Times New Roman"/>
                          <a:cs typeface="Times New Roman"/>
                        </a:rPr>
                        <a:t>- Hắn đổi thớt khác.</a:t>
                      </a:r>
                    </a:p>
                    <a:p>
                      <a:pPr algn="just">
                        <a:spcAft>
                          <a:spcPts val="0"/>
                        </a:spcAft>
                      </a:pPr>
                      <a:r>
                        <a:rPr lang="vi-VN" sz="2000" dirty="0">
                          <a:effectLst/>
                          <a:latin typeface="Times New Roman"/>
                          <a:ea typeface="Times New Roman"/>
                          <a:cs typeface="Times New Roman"/>
                        </a:rPr>
                        <a:t>- Lời nói: băm thịt gà phải dao sắc, thớt phẳng mới không bong tróc da.</a:t>
                      </a:r>
                    </a:p>
                    <a:p>
                      <a:pPr algn="just">
                        <a:spcAft>
                          <a:spcPts val="0"/>
                        </a:spcAft>
                      </a:pPr>
                      <a:r>
                        <a:rPr lang="vi-VN" sz="2000" dirty="0">
                          <a:effectLst/>
                          <a:latin typeface="Times New Roman"/>
                          <a:ea typeface="Times New Roman"/>
                          <a:cs typeface="Times New Roman"/>
                        </a:rPr>
                        <a:t>- Chia bộ lòng gà vào mười đĩa </a:t>
                      </a:r>
                    </a:p>
                    <a:p>
                      <a:pPr algn="just">
                        <a:spcAft>
                          <a:spcPts val="0"/>
                        </a:spcAft>
                      </a:pPr>
                      <a:r>
                        <a:rPr lang="vi-VN" sz="2000" dirty="0">
                          <a:effectLst/>
                          <a:latin typeface="Times New Roman"/>
                          <a:ea typeface="Times New Roman"/>
                          <a:cs typeface="Times New Roman"/>
                        </a:rPr>
                        <a:t>“không đĩa nào thiếu một thứ nào”.</a:t>
                      </a:r>
                    </a:p>
                    <a:p>
                      <a:pPr algn="just">
                        <a:spcAft>
                          <a:spcPts val="0"/>
                        </a:spcAft>
                      </a:pPr>
                      <a:r>
                        <a:rPr lang="vi-VN" sz="2000" dirty="0">
                          <a:effectLst/>
                          <a:latin typeface="Times New Roman"/>
                          <a:ea typeface="Times New Roman"/>
                          <a:cs typeface="Times New Roman"/>
                        </a:rPr>
                        <a:t>→ Con người giàu kinh nghiệm trong việc băm thịt gà.</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2000" dirty="0">
                          <a:effectLst/>
                          <a:latin typeface="Times New Roman"/>
                          <a:ea typeface="Times New Roman"/>
                          <a:cs typeface="Times New Roman"/>
                        </a:rPr>
                        <a:t>- </a:t>
                      </a:r>
                      <a:r>
                        <a:rPr lang="vi-VN" sz="2000" b="1" dirty="0">
                          <a:effectLst/>
                          <a:latin typeface="Times New Roman"/>
                          <a:ea typeface="Times New Roman"/>
                          <a:cs typeface="Times New Roman"/>
                        </a:rPr>
                        <a:t>Chia sỏ gà, phao gà </a:t>
                      </a:r>
                      <a:r>
                        <a:rPr kumimoji="0" lang="vi-VN" sz="2000" b="0" i="0" u="none" strike="noStrike" kern="1200" cap="none" spc="0" normalizeH="0" baseline="0" noProof="0" dirty="0">
                          <a:ln>
                            <a:noFill/>
                          </a:ln>
                          <a:solidFill>
                            <a:prstClr val="black"/>
                          </a:solidFill>
                          <a:effectLst/>
                          <a:uLnTx/>
                          <a:uFillTx/>
                          <a:latin typeface="Times New Roman"/>
                          <a:ea typeface="Times New Roman"/>
                          <a:cs typeface="Times New Roman"/>
                        </a:rPr>
                        <a:t>động tác, cử chỉ thuần thục</a:t>
                      </a:r>
                      <a:r>
                        <a:rPr lang="vi-VN" sz="2000" b="1" dirty="0">
                          <a:effectLst/>
                          <a:latin typeface="Times New Roman"/>
                          <a:ea typeface="Times New Roman"/>
                          <a:cs typeface="Times New Roman"/>
                        </a:rPr>
                        <a:t>:</a:t>
                      </a:r>
                    </a:p>
                    <a:p>
                      <a:pPr algn="just">
                        <a:spcAft>
                          <a:spcPts val="0"/>
                        </a:spcAft>
                      </a:pPr>
                      <a:r>
                        <a:rPr lang="vi-VN" sz="2000" dirty="0">
                          <a:effectLst/>
                          <a:latin typeface="Times New Roman"/>
                          <a:ea typeface="Times New Roman"/>
                          <a:cs typeface="Times New Roman"/>
                        </a:rPr>
                        <a:t>   + Sỏ gà pha năm, phao gà pha bốn. </a:t>
                      </a:r>
                    </a:p>
                    <a:p>
                      <a:pPr algn="just">
                        <a:spcAft>
                          <a:spcPts val="0"/>
                        </a:spcAft>
                      </a:pPr>
                      <a:r>
                        <a:rPr lang="vi-VN" sz="2000" dirty="0">
                          <a:effectLst/>
                          <a:latin typeface="Times New Roman"/>
                          <a:ea typeface="Times New Roman"/>
                          <a:cs typeface="Times New Roman"/>
                        </a:rPr>
                        <a:t>   + Sỏ gà miếng nào cũng có đủ “năm miếng, miếng nào cũng dính một tý mỏ”, và “bốn miếng phao gà, miếng nào cũng dính một tý đầu, bầu nhọn, chẳng khác một cái chũm cau chẻ tư”.</a:t>
                      </a:r>
                    </a:p>
                    <a:p>
                      <a:pPr algn="just">
                        <a:spcAft>
                          <a:spcPts val="0"/>
                        </a:spcAft>
                      </a:pPr>
                      <a:r>
                        <a:rPr lang="vi-VN" sz="2000" dirty="0">
                          <a:effectLst/>
                          <a:latin typeface="Times New Roman"/>
                          <a:ea typeface="Times New Roman"/>
                          <a:cs typeface="Times New Roman"/>
                        </a:rPr>
                        <a:t>-</a:t>
                      </a:r>
                      <a:r>
                        <a:rPr lang="vi-VN" sz="2000" b="1" dirty="0">
                          <a:effectLst/>
                          <a:latin typeface="Times New Roman"/>
                          <a:ea typeface="Times New Roman"/>
                          <a:cs typeface="Times New Roman"/>
                        </a:rPr>
                        <a:t> Chia mình con gà:</a:t>
                      </a:r>
                    </a:p>
                    <a:p>
                      <a:pPr algn="just">
                        <a:spcAft>
                          <a:spcPts val="0"/>
                        </a:spcAft>
                      </a:pPr>
                      <a:r>
                        <a:rPr lang="vi-VN" sz="2000" dirty="0">
                          <a:effectLst/>
                          <a:latin typeface="Times New Roman"/>
                          <a:ea typeface="Times New Roman"/>
                          <a:cs typeface="Times New Roman"/>
                        </a:rPr>
                        <a:t>  + Chia con gà thành 92 miếng, cho 23 cỗ.</a:t>
                      </a:r>
                    </a:p>
                    <a:p>
                      <a:pPr algn="just">
                        <a:spcAft>
                          <a:spcPts val="0"/>
                        </a:spcAft>
                      </a:pPr>
                      <a:r>
                        <a:rPr lang="vi-VN" sz="2000" dirty="0">
                          <a:effectLst/>
                          <a:latin typeface="Times New Roman"/>
                          <a:ea typeface="Times New Roman"/>
                          <a:cs typeface="Times New Roman"/>
                        </a:rPr>
                        <a:t>  + Động tác điêu luyện:</a:t>
                      </a:r>
                      <a:r>
                        <a:rPr lang="vi-VN" sz="2000" baseline="0" dirty="0">
                          <a:effectLst/>
                          <a:latin typeface="Times New Roman"/>
                          <a:ea typeface="Times New Roman"/>
                          <a:cs typeface="Times New Roman"/>
                        </a:rPr>
                        <a:t> </a:t>
                      </a:r>
                      <a:r>
                        <a:rPr lang="vi-VN" sz="2000" dirty="0">
                          <a:effectLst/>
                          <a:latin typeface="Times New Roman"/>
                          <a:ea typeface="Times New Roman"/>
                          <a:cs typeface="Times New Roman"/>
                        </a:rPr>
                        <a:t>chỉ một động tác nhanh gọn đã chia mình con gà thành hai phần “mỗi mảnh đều có một nửa xương sống”.</a:t>
                      </a:r>
                    </a:p>
                    <a:p>
                      <a:pPr algn="just">
                        <a:spcAft>
                          <a:spcPts val="0"/>
                        </a:spcAft>
                      </a:pPr>
                      <a:r>
                        <a:rPr lang="vi-VN" sz="2000" dirty="0">
                          <a:effectLst/>
                          <a:latin typeface="Times New Roman"/>
                          <a:ea typeface="Times New Roman"/>
                          <a:cs typeface="Times New Roman"/>
                        </a:rPr>
                        <a:t>  + Âm thanh tiếng dao: dường như tay hắn có cỡ, đưa dao lên không nhát nào cao, không nhát nào thấp, mười nhát như một,</a:t>
                      </a:r>
                      <a:r>
                        <a:rPr lang="vi-VN" sz="2000" baseline="0" dirty="0">
                          <a:effectLst/>
                          <a:latin typeface="Times New Roman"/>
                          <a:ea typeface="Times New Roman"/>
                          <a:cs typeface="Times New Roman"/>
                        </a:rPr>
                        <a:t> so sánh như tiếng mõ của phường chèo.</a:t>
                      </a:r>
                    </a:p>
                    <a:p>
                      <a:pPr algn="just">
                        <a:spcAft>
                          <a:spcPts val="0"/>
                        </a:spcAft>
                      </a:pPr>
                      <a:r>
                        <a:rPr lang="vi-VN" sz="2000" dirty="0">
                          <a:effectLst/>
                          <a:latin typeface="Times New Roman"/>
                          <a:ea typeface="Times New Roman"/>
                          <a:cs typeface="Times New Roman"/>
                        </a:rPr>
                        <a:t>  + Khéo léo, dứt khoát, đẹp mắt khi chặt mình gà: miếng nào như miếng ấy, đứt suốt từ  xương đến da, không còn dính nhau mảy may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2000" dirty="0">
                          <a:effectLst/>
                          <a:latin typeface="Times New Roman"/>
                          <a:ea typeface="Times New Roman"/>
                          <a:cs typeface="Times New Roman"/>
                        </a:rPr>
                        <a:t>-</a:t>
                      </a:r>
                      <a:r>
                        <a:rPr lang="vi-VN" sz="2000" baseline="0" dirty="0">
                          <a:effectLst/>
                          <a:latin typeface="Times New Roman"/>
                          <a:ea typeface="Times New Roman"/>
                          <a:cs typeface="Times New Roman"/>
                        </a:rPr>
                        <a:t> </a:t>
                      </a:r>
                      <a:r>
                        <a:rPr lang="vi-VN" sz="2000" dirty="0">
                          <a:effectLst/>
                          <a:latin typeface="Times New Roman"/>
                          <a:ea typeface="Times New Roman"/>
                          <a:cs typeface="Times New Roman"/>
                        </a:rPr>
                        <a:t>Mỗi miếng thịt gà xâu một một cái tăm vào giữa.</a:t>
                      </a:r>
                    </a:p>
                    <a:p>
                      <a:pPr algn="just">
                        <a:spcAft>
                          <a:spcPts val="0"/>
                        </a:spcAft>
                      </a:pPr>
                      <a:r>
                        <a:rPr lang="vi-VN" sz="2000" dirty="0">
                          <a:effectLst/>
                          <a:latin typeface="Times New Roman"/>
                          <a:ea typeface="Times New Roman"/>
                          <a:cs typeface="Times New Roman"/>
                        </a:rPr>
                        <a:t>-</a:t>
                      </a:r>
                      <a:r>
                        <a:rPr lang="vi-VN" sz="2000" baseline="0" dirty="0">
                          <a:effectLst/>
                          <a:latin typeface="Times New Roman"/>
                          <a:ea typeface="Times New Roman"/>
                          <a:cs typeface="Times New Roman"/>
                        </a:rPr>
                        <a:t> </a:t>
                      </a:r>
                      <a:r>
                        <a:rPr lang="vi-VN" sz="2000" dirty="0">
                          <a:effectLst/>
                          <a:latin typeface="Times New Roman"/>
                          <a:ea typeface="Times New Roman"/>
                          <a:cs typeface="Times New Roman"/>
                        </a:rPr>
                        <a:t>Mỗi tảng xôi là bốn xâu thịt, thịt vừa hết xôi cũng vừa kháp.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Rectangle 4"/>
          <p:cNvSpPr/>
          <p:nvPr/>
        </p:nvSpPr>
        <p:spPr>
          <a:xfrm>
            <a:off x="113337" y="63551"/>
            <a:ext cx="5912196" cy="523220"/>
          </a:xfrm>
          <a:prstGeom prst="rect">
            <a:avLst/>
          </a:prstGeom>
        </p:spPr>
        <p:txBody>
          <a:bodyPr wrap="none">
            <a:spAutoFit/>
          </a:bodyPr>
          <a:lstStyle/>
          <a:p>
            <a:pPr lvl="0" fontAlgn="base"/>
            <a:r>
              <a:rPr lang="vi-VN" sz="2800" b="1" i="1" dirty="0">
                <a:solidFill>
                  <a:srgbClr val="0000CC"/>
                </a:solidFill>
                <a:latin typeface="Times New Roman"/>
              </a:rPr>
              <a:t>b.  Nghệ thuật băm thịt gà của anh mõ</a:t>
            </a:r>
            <a:endParaRPr lang="en-US" sz="2800" b="1" dirty="0">
              <a:solidFill>
                <a:srgbClr val="0000CC"/>
              </a:solidFill>
              <a:latin typeface="Garamond"/>
            </a:endParaRPr>
          </a:p>
        </p:txBody>
      </p:sp>
    </p:spTree>
    <p:extLst>
      <p:ext uri="{BB962C8B-B14F-4D97-AF65-F5344CB8AC3E}">
        <p14:creationId xmlns:p14="http://schemas.microsoft.com/office/powerpoint/2010/main" val="150663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4248" y="863828"/>
            <a:ext cx="10470524" cy="4031873"/>
          </a:xfrm>
          <a:prstGeom prst="rect">
            <a:avLst/>
          </a:prstGeom>
        </p:spPr>
        <p:txBody>
          <a:bodyPr wrap="square">
            <a:spAutoFit/>
          </a:bodyPr>
          <a:lstStyle/>
          <a:p>
            <a:pPr algn="just" fontAlgn="base">
              <a:spcAft>
                <a:spcPts val="0"/>
              </a:spcAft>
            </a:pPr>
            <a:r>
              <a:rPr lang="vi-VN" sz="3200" b="1" dirty="0">
                <a:solidFill>
                  <a:srgbClr val="0000CC"/>
                </a:solidFill>
                <a:ea typeface="Arial"/>
                <a:cs typeface="Times New Roman"/>
              </a:rPr>
              <a:t>c</a:t>
            </a:r>
            <a:r>
              <a:rPr lang="vi-VN" sz="3200" b="1" i="1" dirty="0">
                <a:solidFill>
                  <a:srgbClr val="0000CC"/>
                </a:solidFill>
                <a:ea typeface="Arial"/>
                <a:cs typeface="Times New Roman"/>
              </a:rPr>
              <a:t>. Thái độ, giọng điệu của tác giả:</a:t>
            </a:r>
            <a:endParaRPr lang="en-US" sz="3200" b="1" i="1" dirty="0">
              <a:solidFill>
                <a:srgbClr val="0000CC"/>
              </a:solidFill>
              <a:latin typeface="Times New Roman"/>
              <a:ea typeface="Arial"/>
              <a:cs typeface="Times New Roman"/>
            </a:endParaRPr>
          </a:p>
          <a:p>
            <a:pPr algn="just" fontAlgn="base">
              <a:spcAft>
                <a:spcPts val="0"/>
              </a:spcAft>
            </a:pPr>
            <a:r>
              <a:rPr lang="vi-VN" sz="3200" dirty="0">
                <a:ea typeface="Arial"/>
                <a:cs typeface="Times New Roman"/>
              </a:rPr>
              <a:t>- </a:t>
            </a:r>
            <a:r>
              <a:rPr lang="vi-VN" sz="3200" i="1" dirty="0">
                <a:ea typeface="Arial"/>
                <a:cs typeface="Times New Roman"/>
              </a:rPr>
              <a:t>“Trông miếng thịt gà của hắn bốc ra góc mâm mới đẹp làm sao! Không dập, không nát, không bong da, nó giống như tập cánh của con bươm bướm. Nếu để trước môi mà thổi,có thể bay được mười thước.”</a:t>
            </a:r>
            <a:endParaRPr lang="en-US" sz="3200" i="1" dirty="0">
              <a:latin typeface="Times New Roman"/>
              <a:ea typeface="Arial"/>
              <a:cs typeface="Times New Roman"/>
            </a:endParaRPr>
          </a:p>
          <a:p>
            <a:pPr algn="just" fontAlgn="base">
              <a:spcAft>
                <a:spcPts val="0"/>
              </a:spcAft>
            </a:pPr>
            <a:r>
              <a:rPr lang="vi-VN" sz="3200" i="1" dirty="0">
                <a:ea typeface="Arial"/>
                <a:cs typeface="Times New Roman"/>
              </a:rPr>
              <a:t>- “ Tôi chịu lắm. Và tôi muốn dâng cho ông Mới ấy cái chức nghệ sĩ”.</a:t>
            </a:r>
            <a:endParaRPr lang="en-US" sz="3200" i="1" dirty="0">
              <a:latin typeface="Times New Roman"/>
              <a:ea typeface="Arial"/>
              <a:cs typeface="Times New Roman"/>
            </a:endParaRPr>
          </a:p>
          <a:p>
            <a:pPr algn="just" fontAlgn="base">
              <a:spcAft>
                <a:spcPts val="0"/>
              </a:spcAft>
            </a:pPr>
            <a:r>
              <a:rPr lang="vi-VN" sz="3200" dirty="0">
                <a:ea typeface="Arial"/>
                <a:cs typeface="Times New Roman"/>
              </a:rPr>
              <a:t>=&gt; Giọng điệu giễu cợt, châm biếm, đả kích.</a:t>
            </a:r>
            <a:endParaRPr lang="en-US" sz="3200" dirty="0">
              <a:effectLst/>
              <a:latin typeface="Times New Roman"/>
              <a:ea typeface="Arial"/>
              <a:cs typeface="Times New Roman"/>
            </a:endParaRPr>
          </a:p>
        </p:txBody>
      </p:sp>
    </p:spTree>
    <p:extLst>
      <p:ext uri="{BB962C8B-B14F-4D97-AF65-F5344CB8AC3E}">
        <p14:creationId xmlns:p14="http://schemas.microsoft.com/office/powerpoint/2010/main" val="421507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182" y="-17423"/>
            <a:ext cx="11487955" cy="646331"/>
          </a:xfrm>
          <a:prstGeom prst="rect">
            <a:avLst/>
          </a:prstGeom>
        </p:spPr>
        <p:txBody>
          <a:bodyPr wrap="square">
            <a:spAutoFit/>
          </a:bodyPr>
          <a:lstStyle/>
          <a:p>
            <a:pPr defTabSz="914354">
              <a:lnSpc>
                <a:spcPct val="90000"/>
              </a:lnSpc>
              <a:spcAft>
                <a:spcPts val="600"/>
              </a:spcAft>
            </a:pPr>
            <a:r>
              <a:rPr lang="vi-VN" sz="4000" dirty="0">
                <a:solidFill>
                  <a:srgbClr val="FF0000"/>
                </a:solidFill>
                <a:latin typeface="#9Slide05 Dancing Script" panose="03080800040507000D00" pitchFamily="66" charset="0"/>
              </a:rPr>
              <a:t> 3. Đặc điểm của thể loại phóng sự qua văn bản</a:t>
            </a:r>
          </a:p>
        </p:txBody>
      </p:sp>
      <p:graphicFrame>
        <p:nvGraphicFramePr>
          <p:cNvPr id="5" name="Object 4"/>
          <p:cNvGraphicFramePr>
            <a:graphicFrameLocks noChangeAspect="1"/>
          </p:cNvGraphicFramePr>
          <p:nvPr>
            <p:extLst>
              <p:ext uri="{D42A27DB-BD31-4B8C-83A1-F6EECF244321}">
                <p14:modId xmlns:p14="http://schemas.microsoft.com/office/powerpoint/2010/main" val="1602922827"/>
              </p:ext>
            </p:extLst>
          </p:nvPr>
        </p:nvGraphicFramePr>
        <p:xfrm>
          <a:off x="953037" y="778254"/>
          <a:ext cx="10058400" cy="5261938"/>
        </p:xfrm>
        <a:graphic>
          <a:graphicData uri="http://schemas.openxmlformats.org/presentationml/2006/ole">
            <mc:AlternateContent xmlns:mc="http://schemas.openxmlformats.org/markup-compatibility/2006">
              <mc:Choice xmlns:v="urn:schemas-microsoft-com:vml" Requires="v">
                <p:oleObj name="Document" r:id="rId2" imgW="6257075" imgH="1924070" progId="Word.Document.12">
                  <p:embed/>
                </p:oleObj>
              </mc:Choice>
              <mc:Fallback>
                <p:oleObj name="Document" r:id="rId2" imgW="6257075" imgH="1924070" progId="Word.Document.12">
                  <p:embed/>
                  <p:pic>
                    <p:nvPicPr>
                      <p:cNvPr id="0" name=""/>
                      <p:cNvPicPr/>
                      <p:nvPr/>
                    </p:nvPicPr>
                    <p:blipFill>
                      <a:blip r:embed="rId3"/>
                      <a:stretch>
                        <a:fillRect/>
                      </a:stretch>
                    </p:blipFill>
                    <p:spPr>
                      <a:xfrm>
                        <a:off x="953037" y="778254"/>
                        <a:ext cx="10058400" cy="5261938"/>
                      </a:xfrm>
                      <a:prstGeom prst="rect">
                        <a:avLst/>
                      </a:prstGeom>
                    </p:spPr>
                  </p:pic>
                </p:oleObj>
              </mc:Fallback>
            </mc:AlternateContent>
          </a:graphicData>
        </a:graphic>
      </p:graphicFrame>
    </p:spTree>
    <p:extLst>
      <p:ext uri="{BB962C8B-B14F-4D97-AF65-F5344CB8AC3E}">
        <p14:creationId xmlns:p14="http://schemas.microsoft.com/office/powerpoint/2010/main" val="171325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20">
          <a:fgClr>
            <a:srgbClr val="FFC000"/>
          </a:fgClr>
          <a:bgClr>
            <a:schemeClr val="bg1"/>
          </a:bgClr>
        </a:patt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9DA6D3D-C0F7-4A05-8A43-5E2E5F9C1029}"/>
              </a:ext>
            </a:extLst>
          </p:cNvPr>
          <p:cNvGraphicFramePr/>
          <p:nvPr>
            <p:extLst>
              <p:ext uri="{D42A27DB-BD31-4B8C-83A1-F6EECF244321}">
                <p14:modId xmlns:p14="http://schemas.microsoft.com/office/powerpoint/2010/main" val="4187848515"/>
              </p:ext>
            </p:extLst>
          </p:nvPr>
        </p:nvGraphicFramePr>
        <p:xfrm>
          <a:off x="629920" y="719666"/>
          <a:ext cx="1056426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521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3" grpId="1">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9DA6D3D-C0F7-4A05-8A43-5E2E5F9C1029}"/>
              </a:ext>
            </a:extLst>
          </p:cNvPr>
          <p:cNvGraphicFramePr/>
          <p:nvPr>
            <p:extLst>
              <p:ext uri="{D42A27DB-BD31-4B8C-83A1-F6EECF244321}">
                <p14:modId xmlns:p14="http://schemas.microsoft.com/office/powerpoint/2010/main" val="3081884662"/>
              </p:ext>
            </p:extLst>
          </p:nvPr>
        </p:nvGraphicFramePr>
        <p:xfrm>
          <a:off x="629920" y="642392"/>
          <a:ext cx="10871200" cy="4779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669701" y="5498819"/>
            <a:ext cx="10882648" cy="954107"/>
          </a:xfrm>
          <a:prstGeom prst="rect">
            <a:avLst/>
          </a:prstGeom>
          <a:solidFill>
            <a:srgbClr val="92D050"/>
          </a:solidFill>
        </p:spPr>
        <p:txBody>
          <a:bodyPr wrap="square">
            <a:spAutoFit/>
          </a:bodyPr>
          <a:lstStyle/>
          <a:p>
            <a:r>
              <a:rPr lang="vi-VN" sz="2800" b="1" i="1" dirty="0"/>
              <a:t>=&gt; Tạo nên một thiên phóng sự vừa sinh động vừa cuốn hút và tạo cảm hứng cho người đọc.</a:t>
            </a:r>
          </a:p>
        </p:txBody>
      </p:sp>
    </p:spTree>
    <p:extLst>
      <p:ext uri="{BB962C8B-B14F-4D97-AF65-F5344CB8AC3E}">
        <p14:creationId xmlns:p14="http://schemas.microsoft.com/office/powerpoint/2010/main" val="147922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graphicEl>
                                              <a:dgm id="{522EF12F-6840-418F-9271-73EBC4AFBB5B}"/>
                                            </p:graphicEl>
                                          </p:spTgt>
                                        </p:tgtEl>
                                        <p:attrNameLst>
                                          <p:attrName>style.visibility</p:attrName>
                                        </p:attrNameLst>
                                      </p:cBhvr>
                                      <p:to>
                                        <p:strVal val="visible"/>
                                      </p:to>
                                    </p:set>
                                    <p:anim calcmode="lin" valueType="num">
                                      <p:cBhvr additive="base">
                                        <p:cTn id="7" dur="500" fill="hold"/>
                                        <p:tgtEl>
                                          <p:spTgt spid="3">
                                            <p:graphicEl>
                                              <a:dgm id="{522EF12F-6840-418F-9271-73EBC4AFBB5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graphicEl>
                                              <a:dgm id="{522EF12F-6840-418F-9271-73EBC4AFBB5B}"/>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graphicEl>
                                              <a:dgm id="{B86D9272-95BC-4585-85F2-1290CE445802}"/>
                                            </p:graphicEl>
                                          </p:spTgt>
                                        </p:tgtEl>
                                        <p:attrNameLst>
                                          <p:attrName>style.visibility</p:attrName>
                                        </p:attrNameLst>
                                      </p:cBhvr>
                                      <p:to>
                                        <p:strVal val="visible"/>
                                      </p:to>
                                    </p:set>
                                    <p:anim calcmode="lin" valueType="num">
                                      <p:cBhvr additive="base">
                                        <p:cTn id="11" dur="500" fill="hold"/>
                                        <p:tgtEl>
                                          <p:spTgt spid="3">
                                            <p:graphicEl>
                                              <a:dgm id="{B86D9272-95BC-4585-85F2-1290CE445802}"/>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graphicEl>
                                              <a:dgm id="{B86D9272-95BC-4585-85F2-1290CE445802}"/>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graphicEl>
                                              <a:dgm id="{DF2DE292-5D16-43E6-80B2-68A6594055D1}"/>
                                            </p:graphicEl>
                                          </p:spTgt>
                                        </p:tgtEl>
                                        <p:attrNameLst>
                                          <p:attrName>style.visibility</p:attrName>
                                        </p:attrNameLst>
                                      </p:cBhvr>
                                      <p:to>
                                        <p:strVal val="visible"/>
                                      </p:to>
                                    </p:set>
                                    <p:anim calcmode="lin" valueType="num">
                                      <p:cBhvr additive="base">
                                        <p:cTn id="15" dur="500" fill="hold"/>
                                        <p:tgtEl>
                                          <p:spTgt spid="3">
                                            <p:graphicEl>
                                              <a:dgm id="{DF2DE292-5D16-43E6-80B2-68A6594055D1}"/>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graphicEl>
                                              <a:dgm id="{DF2DE292-5D16-43E6-80B2-68A6594055D1}"/>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mph" presetSubtype="0" fill="hold" grpId="1" nodeType="clickEffect">
                                  <p:stCondLst>
                                    <p:cond delay="0"/>
                                  </p:stCondLst>
                                  <p:childTnLst>
                                    <p:animClr clrSpc="hsl" dir="cw">
                                      <p:cBhvr override="childStyle">
                                        <p:cTn id="20" dur="500" fill="hold"/>
                                        <p:tgtEl>
                                          <p:spTgt spid="3">
                                            <p:graphicEl>
                                              <a:dgm id="{522EF12F-6840-418F-9271-73EBC4AFBB5B}"/>
                                            </p:graphicEl>
                                          </p:spTgt>
                                        </p:tgtEl>
                                        <p:attrNameLst>
                                          <p:attrName>style.color</p:attrName>
                                        </p:attrNameLst>
                                      </p:cBhvr>
                                      <p:by>
                                        <p:hsl h="7200000" s="0" l="0"/>
                                      </p:by>
                                    </p:animClr>
                                    <p:animClr clrSpc="hsl" dir="cw">
                                      <p:cBhvr>
                                        <p:cTn id="21" dur="500" fill="hold"/>
                                        <p:tgtEl>
                                          <p:spTgt spid="3">
                                            <p:graphicEl>
                                              <a:dgm id="{522EF12F-6840-418F-9271-73EBC4AFBB5B}"/>
                                            </p:graphicEl>
                                          </p:spTgt>
                                        </p:tgtEl>
                                        <p:attrNameLst>
                                          <p:attrName>fillcolor</p:attrName>
                                        </p:attrNameLst>
                                      </p:cBhvr>
                                      <p:by>
                                        <p:hsl h="7200000" s="0" l="0"/>
                                      </p:by>
                                    </p:animClr>
                                    <p:animClr clrSpc="hsl" dir="cw">
                                      <p:cBhvr>
                                        <p:cTn id="22" dur="500" fill="hold"/>
                                        <p:tgtEl>
                                          <p:spTgt spid="3">
                                            <p:graphicEl>
                                              <a:dgm id="{522EF12F-6840-418F-9271-73EBC4AFBB5B}"/>
                                            </p:graphicEl>
                                          </p:spTgt>
                                        </p:tgtEl>
                                        <p:attrNameLst>
                                          <p:attrName>stroke.color</p:attrName>
                                        </p:attrNameLst>
                                      </p:cBhvr>
                                      <p:by>
                                        <p:hsl h="7200000" s="0" l="0"/>
                                      </p:by>
                                    </p:animClr>
                                    <p:set>
                                      <p:cBhvr>
                                        <p:cTn id="23" dur="500" fill="hold"/>
                                        <p:tgtEl>
                                          <p:spTgt spid="3">
                                            <p:graphicEl>
                                              <a:dgm id="{522EF12F-6840-418F-9271-73EBC4AFBB5B}"/>
                                            </p:graphicEl>
                                          </p:spTgt>
                                        </p:tgtEl>
                                        <p:attrNameLst>
                                          <p:attrName>fill.type</p:attrName>
                                        </p:attrNameLst>
                                      </p:cBhvr>
                                      <p:to>
                                        <p:strVal val="solid"/>
                                      </p:to>
                                    </p:set>
                                  </p:childTnLst>
                                </p:cTn>
                              </p:par>
                              <p:par>
                                <p:cTn id="24" presetID="21" presetClass="emph" presetSubtype="0" fill="hold" grpId="1" nodeType="withEffect">
                                  <p:stCondLst>
                                    <p:cond delay="0"/>
                                  </p:stCondLst>
                                  <p:childTnLst>
                                    <p:animClr clrSpc="hsl" dir="cw">
                                      <p:cBhvr override="childStyle">
                                        <p:cTn id="25" dur="500" fill="hold"/>
                                        <p:tgtEl>
                                          <p:spTgt spid="3">
                                            <p:graphicEl>
                                              <a:dgm id="{B86D9272-95BC-4585-85F2-1290CE445802}"/>
                                            </p:graphicEl>
                                          </p:spTgt>
                                        </p:tgtEl>
                                        <p:attrNameLst>
                                          <p:attrName>style.color</p:attrName>
                                        </p:attrNameLst>
                                      </p:cBhvr>
                                      <p:by>
                                        <p:hsl h="7200000" s="0" l="0"/>
                                      </p:by>
                                    </p:animClr>
                                    <p:animClr clrSpc="hsl" dir="cw">
                                      <p:cBhvr>
                                        <p:cTn id="26" dur="500" fill="hold"/>
                                        <p:tgtEl>
                                          <p:spTgt spid="3">
                                            <p:graphicEl>
                                              <a:dgm id="{B86D9272-95BC-4585-85F2-1290CE445802}"/>
                                            </p:graphicEl>
                                          </p:spTgt>
                                        </p:tgtEl>
                                        <p:attrNameLst>
                                          <p:attrName>fillcolor</p:attrName>
                                        </p:attrNameLst>
                                      </p:cBhvr>
                                      <p:by>
                                        <p:hsl h="7200000" s="0" l="0"/>
                                      </p:by>
                                    </p:animClr>
                                    <p:animClr clrSpc="hsl" dir="cw">
                                      <p:cBhvr>
                                        <p:cTn id="27" dur="500" fill="hold"/>
                                        <p:tgtEl>
                                          <p:spTgt spid="3">
                                            <p:graphicEl>
                                              <a:dgm id="{B86D9272-95BC-4585-85F2-1290CE445802}"/>
                                            </p:graphicEl>
                                          </p:spTgt>
                                        </p:tgtEl>
                                        <p:attrNameLst>
                                          <p:attrName>stroke.color</p:attrName>
                                        </p:attrNameLst>
                                      </p:cBhvr>
                                      <p:by>
                                        <p:hsl h="7200000" s="0" l="0"/>
                                      </p:by>
                                    </p:animClr>
                                    <p:set>
                                      <p:cBhvr>
                                        <p:cTn id="28" dur="500" fill="hold"/>
                                        <p:tgtEl>
                                          <p:spTgt spid="3">
                                            <p:graphicEl>
                                              <a:dgm id="{B86D9272-95BC-4585-85F2-1290CE445802}"/>
                                            </p:graphicEl>
                                          </p:spTgt>
                                        </p:tgtEl>
                                        <p:attrNameLst>
                                          <p:attrName>fill.type</p:attrName>
                                        </p:attrNameLst>
                                      </p:cBhvr>
                                      <p:to>
                                        <p:strVal val="solid"/>
                                      </p:to>
                                    </p:set>
                                  </p:childTnLst>
                                </p:cTn>
                              </p:par>
                              <p:par>
                                <p:cTn id="29" presetID="21" presetClass="emph" presetSubtype="0" fill="hold" grpId="1" nodeType="withEffect">
                                  <p:stCondLst>
                                    <p:cond delay="0"/>
                                  </p:stCondLst>
                                  <p:childTnLst>
                                    <p:animClr clrSpc="hsl" dir="cw">
                                      <p:cBhvr override="childStyle">
                                        <p:cTn id="30" dur="500" fill="hold"/>
                                        <p:tgtEl>
                                          <p:spTgt spid="3">
                                            <p:graphicEl>
                                              <a:dgm id="{DF2DE292-5D16-43E6-80B2-68A6594055D1}"/>
                                            </p:graphicEl>
                                          </p:spTgt>
                                        </p:tgtEl>
                                        <p:attrNameLst>
                                          <p:attrName>style.color</p:attrName>
                                        </p:attrNameLst>
                                      </p:cBhvr>
                                      <p:by>
                                        <p:hsl h="7200000" s="0" l="0"/>
                                      </p:by>
                                    </p:animClr>
                                    <p:animClr clrSpc="hsl" dir="cw">
                                      <p:cBhvr>
                                        <p:cTn id="31" dur="500" fill="hold"/>
                                        <p:tgtEl>
                                          <p:spTgt spid="3">
                                            <p:graphicEl>
                                              <a:dgm id="{DF2DE292-5D16-43E6-80B2-68A6594055D1}"/>
                                            </p:graphicEl>
                                          </p:spTgt>
                                        </p:tgtEl>
                                        <p:attrNameLst>
                                          <p:attrName>fillcolor</p:attrName>
                                        </p:attrNameLst>
                                      </p:cBhvr>
                                      <p:by>
                                        <p:hsl h="7200000" s="0" l="0"/>
                                      </p:by>
                                    </p:animClr>
                                    <p:animClr clrSpc="hsl" dir="cw">
                                      <p:cBhvr>
                                        <p:cTn id="32" dur="500" fill="hold"/>
                                        <p:tgtEl>
                                          <p:spTgt spid="3">
                                            <p:graphicEl>
                                              <a:dgm id="{DF2DE292-5D16-43E6-80B2-68A6594055D1}"/>
                                            </p:graphicEl>
                                          </p:spTgt>
                                        </p:tgtEl>
                                        <p:attrNameLst>
                                          <p:attrName>stroke.color</p:attrName>
                                        </p:attrNameLst>
                                      </p:cBhvr>
                                      <p:by>
                                        <p:hsl h="7200000" s="0" l="0"/>
                                      </p:by>
                                    </p:animClr>
                                    <p:set>
                                      <p:cBhvr>
                                        <p:cTn id="33" dur="500" fill="hold"/>
                                        <p:tgtEl>
                                          <p:spTgt spid="3">
                                            <p:graphicEl>
                                              <a:dgm id="{DF2DE292-5D16-43E6-80B2-68A6594055D1}"/>
                                            </p:graphic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p:bldSub>
      </p:bldGraphic>
      <p:bldGraphic spid="3" grpId="1">
        <p:bldSub>
          <a:bldDgm/>
        </p:bldSub>
      </p:bldGraphic>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9EAE744-2B7B-47C7-922E-5B1187DE73B5}"/>
              </a:ext>
            </a:extLst>
          </p:cNvPr>
          <p:cNvPicPr>
            <a:picLocks noChangeAspect="1"/>
          </p:cNvPicPr>
          <p:nvPr/>
        </p:nvPicPr>
        <p:blipFill rotWithShape="1">
          <a:blip r:embed="rId2">
            <a:extLst>
              <a:ext uri="{28A0092B-C50C-407E-A947-70E740481C1C}">
                <a14:useLocalDpi xmlns:a14="http://schemas.microsoft.com/office/drawing/2010/main" val="0"/>
              </a:ext>
            </a:extLst>
          </a:blip>
          <a:srcRect t="72376" r="26335"/>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F7B5CD88-55CF-4C04-ACAC-AE7839B0951C}"/>
              </a:ext>
            </a:extLst>
          </p:cNvPr>
          <p:cNvGrpSpPr/>
          <p:nvPr/>
        </p:nvGrpSpPr>
        <p:grpSpPr>
          <a:xfrm rot="5400000">
            <a:off x="1288694" y="808933"/>
            <a:ext cx="101370" cy="1330760"/>
            <a:chOff x="508216" y="2820579"/>
            <a:chExt cx="196770" cy="2583143"/>
          </a:xfrm>
          <a:solidFill>
            <a:schemeClr val="bg1"/>
          </a:solidFill>
        </p:grpSpPr>
        <p:sp>
          <p:nvSpPr>
            <p:cNvPr id="4" name="椭圆 3">
              <a:extLst>
                <a:ext uri="{FF2B5EF4-FFF2-40B4-BE49-F238E27FC236}">
                  <a16:creationId xmlns:a16="http://schemas.microsoft.com/office/drawing/2014/main" id="{F535D8C8-C806-442D-9D0C-D5E4BCB027AA}"/>
                </a:ext>
              </a:extLst>
            </p:cNvPr>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1800">
                <a:solidFill>
                  <a:prstClr val="white"/>
                </a:solidFill>
              </a:endParaRPr>
            </a:p>
          </p:txBody>
        </p:sp>
        <p:cxnSp>
          <p:nvCxnSpPr>
            <p:cNvPr id="5" name="直接连接符 4">
              <a:extLst>
                <a:ext uri="{FF2B5EF4-FFF2-40B4-BE49-F238E27FC236}">
                  <a16:creationId xmlns:a16="http://schemas.microsoft.com/office/drawing/2014/main" id="{EEEEE479-8F7D-4B16-A3AD-BCA2AA16908B}"/>
                </a:ext>
              </a:extLst>
            </p:cNvPr>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id="{0F081A6C-E70C-466F-AF3D-8EBE25B6D70E}"/>
                </a:ext>
              </a:extLst>
            </p:cNvPr>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1800">
                <a:solidFill>
                  <a:prstClr val="white"/>
                </a:solidFill>
              </a:endParaRPr>
            </a:p>
          </p:txBody>
        </p:sp>
        <p:cxnSp>
          <p:nvCxnSpPr>
            <p:cNvPr id="7" name="直接连接符 6">
              <a:extLst>
                <a:ext uri="{FF2B5EF4-FFF2-40B4-BE49-F238E27FC236}">
                  <a16:creationId xmlns:a16="http://schemas.microsoft.com/office/drawing/2014/main" id="{476DCADB-E34F-40BC-AAF4-87FBC2A19661}"/>
                </a:ext>
              </a:extLst>
            </p:cNvPr>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D722025A-B1AA-43D7-926F-98641DEBBA23}"/>
                </a:ext>
              </a:extLst>
            </p:cNvPr>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1800">
                <a:solidFill>
                  <a:prstClr val="white"/>
                </a:solidFill>
              </a:endParaRPr>
            </a:p>
          </p:txBody>
        </p:sp>
      </p:grpSp>
      <p:pic>
        <p:nvPicPr>
          <p:cNvPr id="13" name="图片 12">
            <a:extLst>
              <a:ext uri="{FF2B5EF4-FFF2-40B4-BE49-F238E27FC236}">
                <a16:creationId xmlns:a16="http://schemas.microsoft.com/office/drawing/2014/main" id="{790C5CED-DB22-4DE4-9D6C-4301CCDB7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000" b="5573"/>
          <a:stretch/>
        </p:blipFill>
        <p:spPr>
          <a:xfrm rot="5400000">
            <a:off x="4703417" y="-474178"/>
            <a:ext cx="3786732" cy="7383659"/>
          </a:xfrm>
          <a:prstGeom prst="rect">
            <a:avLst/>
          </a:prstGeom>
        </p:spPr>
      </p:pic>
      <p:pic>
        <p:nvPicPr>
          <p:cNvPr id="15" name="图片 14">
            <a:extLst>
              <a:ext uri="{FF2B5EF4-FFF2-40B4-BE49-F238E27FC236}">
                <a16:creationId xmlns:a16="http://schemas.microsoft.com/office/drawing/2014/main" id="{EA8987C8-586C-433D-BF46-5760485529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172" y="2493410"/>
            <a:ext cx="5907133" cy="4171611"/>
          </a:xfrm>
          <a:prstGeom prst="rect">
            <a:avLst/>
          </a:prstGeom>
        </p:spPr>
      </p:pic>
      <p:pic>
        <p:nvPicPr>
          <p:cNvPr id="17" name="图片 16">
            <a:extLst>
              <a:ext uri="{FF2B5EF4-FFF2-40B4-BE49-F238E27FC236}">
                <a16:creationId xmlns:a16="http://schemas.microsoft.com/office/drawing/2014/main" id="{3BD5B8F0-AF38-4C9C-B453-2AB844010C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3037" y="1683"/>
            <a:ext cx="4858967" cy="3427319"/>
          </a:xfrm>
          <a:prstGeom prst="rect">
            <a:avLst/>
          </a:prstGeom>
        </p:spPr>
      </p:pic>
      <p:sp>
        <p:nvSpPr>
          <p:cNvPr id="19" name="文本框 18">
            <a:extLst>
              <a:ext uri="{FF2B5EF4-FFF2-40B4-BE49-F238E27FC236}">
                <a16:creationId xmlns:a16="http://schemas.microsoft.com/office/drawing/2014/main" id="{0C5B2C1C-452C-4D4C-A77B-546A326CFA2B}"/>
              </a:ext>
            </a:extLst>
          </p:cNvPr>
          <p:cNvSpPr txBox="1"/>
          <p:nvPr/>
        </p:nvSpPr>
        <p:spPr>
          <a:xfrm>
            <a:off x="4402527" y="2733015"/>
            <a:ext cx="4388512" cy="2062103"/>
          </a:xfrm>
          <a:prstGeom prst="rect">
            <a:avLst/>
          </a:prstGeom>
          <a:noFill/>
        </p:spPr>
        <p:txBody>
          <a:bodyPr wrap="square" rtlCol="0">
            <a:spAutoFit/>
          </a:bodyPr>
          <a:lstStyle/>
          <a:p>
            <a:pPr algn="ctr" defTabSz="412750" hangingPunct="0">
              <a:defRPr sz="2000" b="0">
                <a:solidFill>
                  <a:srgbClr val="1C1F25"/>
                </a:solidFill>
                <a:latin typeface="Roboto Bold"/>
                <a:ea typeface="Roboto Bold"/>
                <a:cs typeface="Roboto Bold"/>
                <a:sym typeface="Roboto Bold"/>
              </a:defRPr>
            </a:pPr>
            <a:r>
              <a:rPr lang="en-US" altLang="zh-CN" sz="48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sym typeface="Roboto Bold"/>
              </a:rPr>
              <a:t>III. </a:t>
            </a:r>
            <a:r>
              <a:rPr lang="en-US" altLang="zh-CN" sz="48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Tổng</a:t>
            </a:r>
            <a:r>
              <a:rPr lang="en-US" altLang="zh-CN" sz="48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 </a:t>
            </a:r>
            <a:r>
              <a:rPr lang="en-US" altLang="zh-CN" sz="48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kết</a:t>
            </a:r>
            <a:endParaRPr lang="en-US" altLang="zh-CN" sz="48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a:p>
            <a:pPr algn="ctr" defTabSz="457200">
              <a:defRPr/>
            </a:pPr>
            <a:endParaRPr lang="zh-CN" altLang="en-US" sz="8000" b="1" u="sng" dirty="0">
              <a:solidFill>
                <a:prstClr val="black"/>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20" name="Synergistically utilize technically sound portals with frictionless chains. Dramatically customize…">
            <a:extLst>
              <a:ext uri="{FF2B5EF4-FFF2-40B4-BE49-F238E27FC236}">
                <a16:creationId xmlns:a16="http://schemas.microsoft.com/office/drawing/2014/main" id="{1E137F45-68BB-4942-9F65-36B48EDA1D6B}"/>
              </a:ext>
            </a:extLst>
          </p:cNvPr>
          <p:cNvSpPr txBox="1"/>
          <p:nvPr/>
        </p:nvSpPr>
        <p:spPr>
          <a:xfrm>
            <a:off x="4791198" y="3243904"/>
            <a:ext cx="4007948" cy="8309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defTabSz="412750" hangingPunct="0">
              <a:defRPr sz="2000" b="0">
                <a:solidFill>
                  <a:srgbClr val="1C1F25"/>
                </a:solidFill>
                <a:latin typeface="Roboto Bold"/>
                <a:ea typeface="Roboto Bold"/>
                <a:cs typeface="Roboto Bold"/>
                <a:sym typeface="Roboto Bold"/>
              </a:defRPr>
            </a:pPr>
            <a:endParaRPr lang="en-US" altLang="zh-CN" sz="5400" b="1" kern="0" dirty="0">
              <a:solidFill>
                <a:srgbClr val="1C1F25"/>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sp>
        <p:nvSpPr>
          <p:cNvPr id="16" name="TextBox 15">
            <a:extLst>
              <a:ext uri="{FF2B5EF4-FFF2-40B4-BE49-F238E27FC236}">
                <a16:creationId xmlns:a16="http://schemas.microsoft.com/office/drawing/2014/main" id="{FC339A68-07E4-46EB-AF08-C4DF076A356C}"/>
              </a:ext>
            </a:extLst>
          </p:cNvPr>
          <p:cNvSpPr txBox="1"/>
          <p:nvPr/>
        </p:nvSpPr>
        <p:spPr>
          <a:xfrm>
            <a:off x="3048802" y="3239046"/>
            <a:ext cx="6097604" cy="384721"/>
          </a:xfrm>
          <a:prstGeom prst="rect">
            <a:avLst/>
          </a:prstGeom>
          <a:noFill/>
        </p:spPr>
        <p:txBody>
          <a:bodyPr wrap="square">
            <a:spAutoFit/>
          </a:bodyPr>
          <a:lstStyle/>
          <a:p>
            <a:r>
              <a:rPr lang="en-AU" b="0" dirty="0">
                <a:effectLst/>
              </a:rPr>
              <a:t> </a:t>
            </a:r>
            <a:endParaRPr lang="en-AU" dirty="0"/>
          </a:p>
        </p:txBody>
      </p:sp>
    </p:spTree>
    <p:extLst>
      <p:ext uri="{BB962C8B-B14F-4D97-AF65-F5344CB8AC3E}">
        <p14:creationId xmlns:p14="http://schemas.microsoft.com/office/powerpoint/2010/main" val="38137087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25D9-CB62-F095-676B-6A58FBB7E509}"/>
              </a:ext>
            </a:extLst>
          </p:cNvPr>
          <p:cNvSpPr>
            <a:spLocks noGrp="1"/>
          </p:cNvSpPr>
          <p:nvPr>
            <p:ph type="title"/>
          </p:nvPr>
        </p:nvSpPr>
        <p:spPr>
          <a:xfrm>
            <a:off x="2343966" y="159661"/>
            <a:ext cx="7276563" cy="848139"/>
          </a:xfrm>
          <a:solidFill>
            <a:schemeClr val="tx1"/>
          </a:solidFill>
        </p:spPr>
        <p:txBody>
          <a:bodyPr>
            <a:normAutofit/>
          </a:bodyPr>
          <a:lstStyle/>
          <a:p>
            <a:pPr algn="ctr"/>
            <a:r>
              <a:rPr lang="en-US" sz="4800" dirty="0">
                <a:solidFill>
                  <a:srgbClr val="FF0000"/>
                </a:solidFill>
                <a:latin typeface="Times New Roman" pitchFamily="18" charset="0"/>
                <a:cs typeface="Times New Roman" pitchFamily="18" charset="0"/>
              </a:rPr>
              <a:t>TRI THỨC NGỮ VĂN</a:t>
            </a:r>
          </a:p>
        </p:txBody>
      </p:sp>
      <p:sp>
        <p:nvSpPr>
          <p:cNvPr id="3" name="TextBox 2">
            <a:extLst>
              <a:ext uri="{FF2B5EF4-FFF2-40B4-BE49-F238E27FC236}">
                <a16:creationId xmlns:a16="http://schemas.microsoft.com/office/drawing/2014/main" id="{7A267329-71B2-0A80-6AFA-0A13FD35628A}"/>
              </a:ext>
            </a:extLst>
          </p:cNvPr>
          <p:cNvSpPr txBox="1"/>
          <p:nvPr/>
        </p:nvSpPr>
        <p:spPr>
          <a:xfrm>
            <a:off x="509386" y="1126433"/>
            <a:ext cx="10728323" cy="1446406"/>
          </a:xfrm>
          <a:prstGeom prst="rect">
            <a:avLst/>
          </a:prstGeom>
          <a:solidFill>
            <a:srgbClr val="FFC000"/>
          </a:solidFill>
        </p:spPr>
        <p:txBody>
          <a:bodyPr wrap="square" lIns="91283" tIns="45649" rIns="91283" bIns="45649" rtlCol="0">
            <a:spAutoFit/>
          </a:bodyPr>
          <a:lstStyle/>
          <a:p>
            <a:pPr algn="just"/>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Đọc</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kĩ</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phần</a:t>
            </a:r>
            <a:r>
              <a:rPr lang="en-US" sz="4400" dirty="0">
                <a:solidFill>
                  <a:schemeClr val="bg1"/>
                </a:solidFill>
                <a:latin typeface="Times New Roman" pitchFamily="18" charset="0"/>
                <a:cs typeface="Times New Roman" pitchFamily="18" charset="0"/>
              </a:rPr>
              <a:t> Tri </a:t>
            </a:r>
            <a:r>
              <a:rPr lang="en-US" sz="4400" dirty="0" err="1">
                <a:solidFill>
                  <a:schemeClr val="bg1"/>
                </a:solidFill>
                <a:latin typeface="Times New Roman" pitchFamily="18" charset="0"/>
                <a:cs typeface="Times New Roman" pitchFamily="18" charset="0"/>
              </a:rPr>
              <a:t>thức</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Ngữ</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văn</a:t>
            </a:r>
            <a:r>
              <a:rPr lang="en-US" sz="4400" dirty="0">
                <a:solidFill>
                  <a:schemeClr val="bg1"/>
                </a:solidFill>
                <a:latin typeface="Times New Roman" pitchFamily="18" charset="0"/>
                <a:cs typeface="Times New Roman" pitchFamily="18" charset="0"/>
              </a:rPr>
              <a:t> (SGK</a:t>
            </a:r>
            <a:r>
              <a:rPr lang="vi-VN" sz="4400" dirty="0">
                <a:solidFill>
                  <a:schemeClr val="bg1"/>
                </a:solidFill>
                <a:latin typeface="Times New Roman" pitchFamily="18" charset="0"/>
                <a:cs typeface="Times New Roman" pitchFamily="18" charset="0"/>
              </a:rPr>
              <a:t>)</a:t>
            </a:r>
            <a:endParaRPr lang="en-US" sz="4400" dirty="0">
              <a:solidFill>
                <a:schemeClr val="bg1"/>
              </a:solidFill>
              <a:latin typeface="Times New Roman" pitchFamily="18" charset="0"/>
              <a:cs typeface="Times New Roman" pitchFamily="18" charset="0"/>
            </a:endParaRPr>
          </a:p>
          <a:p>
            <a:pPr algn="just"/>
            <a:r>
              <a:rPr lang="en-US" sz="4400" dirty="0">
                <a:solidFill>
                  <a:schemeClr val="bg1"/>
                </a:solidFill>
                <a:latin typeface="Times New Roman" pitchFamily="18" charset="0"/>
                <a:cs typeface="Times New Roman" pitchFamily="18" charset="0"/>
              </a:rPr>
              <a:t>- H</a:t>
            </a:r>
            <a:r>
              <a:rPr lang="vi-VN" sz="4400" dirty="0">
                <a:solidFill>
                  <a:schemeClr val="bg1"/>
                </a:solidFill>
                <a:latin typeface="Times New Roman" pitchFamily="18" charset="0"/>
                <a:cs typeface="Times New Roman" pitchFamily="18" charset="0"/>
              </a:rPr>
              <a:t>oàn thành phiếu học tập sau:</a:t>
            </a:r>
            <a:endParaRPr lang="en-US" sz="4400" dirty="0">
              <a:solidFill>
                <a:schemeClr val="bg1"/>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38401818"/>
              </p:ext>
            </p:extLst>
          </p:nvPr>
        </p:nvGraphicFramePr>
        <p:xfrm>
          <a:off x="231820" y="2894814"/>
          <a:ext cx="11165982" cy="3616286"/>
        </p:xfrm>
        <a:graphic>
          <a:graphicData uri="http://schemas.openxmlformats.org/drawingml/2006/table">
            <a:tbl>
              <a:tblPr firstRow="1" firstCol="1" bandRow="1">
                <a:tableStyleId>{5C22544A-7EE6-4342-B048-85BDC9FD1C3A}</a:tableStyleId>
              </a:tblPr>
              <a:tblGrid>
                <a:gridCol w="2862983">
                  <a:extLst>
                    <a:ext uri="{9D8B030D-6E8A-4147-A177-3AD203B41FA5}">
                      <a16:colId xmlns:a16="http://schemas.microsoft.com/office/drawing/2014/main" val="20000"/>
                    </a:ext>
                  </a:extLst>
                </a:gridCol>
                <a:gridCol w="8302999">
                  <a:extLst>
                    <a:ext uri="{9D8B030D-6E8A-4147-A177-3AD203B41FA5}">
                      <a16:colId xmlns:a16="http://schemas.microsoft.com/office/drawing/2014/main" val="20001"/>
                    </a:ext>
                  </a:extLst>
                </a:gridCol>
              </a:tblGrid>
              <a:tr h="392629">
                <a:tc gridSpan="2">
                  <a:txBody>
                    <a:bodyPr/>
                    <a:lstStyle/>
                    <a:p>
                      <a:pPr algn="ctr">
                        <a:spcAft>
                          <a:spcPts val="0"/>
                        </a:spcAft>
                        <a:tabLst>
                          <a:tab pos="180340" algn="l"/>
                        </a:tabLst>
                      </a:pPr>
                      <a:r>
                        <a:rPr lang="pt-BR" sz="3200" dirty="0">
                          <a:effectLst/>
                          <a:latin typeface="Times New Roman" pitchFamily="18" charset="0"/>
                          <a:cs typeface="Times New Roman" pitchFamily="18" charset="0"/>
                        </a:rPr>
                        <a:t>PHIẾU HỌC TẬP</a:t>
                      </a:r>
                      <a:endParaRPr lang="en-US" sz="3200" dirty="0">
                        <a:effectLst/>
                        <a:latin typeface="Times New Roman" pitchFamily="18" charset="0"/>
                        <a:ea typeface="Arial"/>
                        <a:cs typeface="Times New Roman" pitchFamily="18" charset="0"/>
                      </a:endParaRPr>
                    </a:p>
                  </a:txBody>
                  <a:tcPr marL="68580" marR="68580" marT="0" marB="0">
                    <a:solidFill>
                      <a:schemeClr val="accent5">
                        <a:lumMod val="75000"/>
                      </a:schemeClr>
                    </a:solidFill>
                  </a:tcPr>
                </a:tc>
                <a:tc hMerge="1">
                  <a:txBody>
                    <a:bodyPr/>
                    <a:lstStyle/>
                    <a:p>
                      <a:endParaRPr lang="en-US"/>
                    </a:p>
                  </a:txBody>
                  <a:tcPr/>
                </a:tc>
                <a:extLst>
                  <a:ext uri="{0D108BD9-81ED-4DB2-BD59-A6C34878D82A}">
                    <a16:rowId xmlns:a16="http://schemas.microsoft.com/office/drawing/2014/main" val="10000"/>
                  </a:ext>
                </a:extLst>
              </a:tr>
              <a:tr h="392629">
                <a:tc>
                  <a:txBody>
                    <a:bodyPr/>
                    <a:lstStyle/>
                    <a:p>
                      <a:pPr algn="l">
                        <a:spcAft>
                          <a:spcPts val="0"/>
                        </a:spcAft>
                        <a:tabLst>
                          <a:tab pos="180340" algn="l"/>
                        </a:tabLst>
                      </a:pPr>
                      <a:r>
                        <a:rPr lang="pt-BR" sz="2800" dirty="0">
                          <a:effectLst/>
                          <a:latin typeface="Times New Roman" pitchFamily="18" charset="0"/>
                          <a:cs typeface="Times New Roman" pitchFamily="18" charset="0"/>
                        </a:rPr>
                        <a:t>Thể loại</a:t>
                      </a:r>
                      <a:endParaRPr lang="en-US" sz="2800" dirty="0">
                        <a:effectLst/>
                        <a:latin typeface="Times New Roman" pitchFamily="18" charset="0"/>
                        <a:ea typeface="Arial"/>
                        <a:cs typeface="Times New Roman" pitchFamily="18" charset="0"/>
                      </a:endParaRPr>
                    </a:p>
                  </a:txBody>
                  <a:tcPr marL="68580" marR="68580" marT="0" marB="0"/>
                </a:tc>
                <a:tc>
                  <a:txBody>
                    <a:bodyPr/>
                    <a:lstStyle/>
                    <a:p>
                      <a:pPr algn="l">
                        <a:spcAft>
                          <a:spcPts val="0"/>
                        </a:spcAft>
                        <a:tabLst>
                          <a:tab pos="180340" algn="l"/>
                        </a:tabLst>
                      </a:pPr>
                      <a:r>
                        <a:rPr lang="vi-VN" sz="3200" dirty="0">
                          <a:effectLst/>
                          <a:latin typeface="Times New Roman" pitchFamily="18" charset="0"/>
                          <a:cs typeface="Times New Roman" pitchFamily="18" charset="0"/>
                        </a:rPr>
                        <a:t>               </a:t>
                      </a:r>
                      <a:r>
                        <a:rPr lang="pt-BR" sz="3200" dirty="0">
                          <a:effectLst/>
                          <a:latin typeface="Times New Roman" pitchFamily="18" charset="0"/>
                          <a:cs typeface="Times New Roman" pitchFamily="18" charset="0"/>
                        </a:rPr>
                        <a:t>Câu trả lời</a:t>
                      </a:r>
                      <a:endParaRPr lang="en-US" sz="3200" dirty="0">
                        <a:effectLst/>
                        <a:latin typeface="Times New Roman" pitchFamily="18" charset="0"/>
                        <a:ea typeface="Arial"/>
                        <a:cs typeface="Times New Roman" pitchFamily="18" charset="0"/>
                      </a:endParaRPr>
                    </a:p>
                  </a:txBody>
                  <a:tcPr marL="68580" marR="68580" marT="0" marB="0"/>
                </a:tc>
                <a:extLst>
                  <a:ext uri="{0D108BD9-81ED-4DB2-BD59-A6C34878D82A}">
                    <a16:rowId xmlns:a16="http://schemas.microsoft.com/office/drawing/2014/main" val="10001"/>
                  </a:ext>
                </a:extLst>
              </a:tr>
              <a:tr h="804851">
                <a:tc>
                  <a:txBody>
                    <a:bodyPr/>
                    <a:lstStyle/>
                    <a:p>
                      <a:pPr algn="l">
                        <a:spcAft>
                          <a:spcPts val="0"/>
                        </a:spcAft>
                        <a:tabLst>
                          <a:tab pos="180340" algn="l"/>
                        </a:tabLst>
                      </a:pPr>
                      <a:r>
                        <a:rPr lang="pt-BR" sz="2800" dirty="0">
                          <a:effectLst/>
                          <a:latin typeface="Times New Roman" pitchFamily="18" charset="0"/>
                          <a:cs typeface="Times New Roman" pitchFamily="18" charset="0"/>
                        </a:rPr>
                        <a:t>Phóng sự</a:t>
                      </a:r>
                      <a:endParaRPr lang="en-US" sz="2800" dirty="0">
                        <a:effectLst/>
                        <a:latin typeface="Times New Roman" pitchFamily="18" charset="0"/>
                        <a:ea typeface="Arial"/>
                        <a:cs typeface="Times New Roman" pitchFamily="18" charset="0"/>
                      </a:endParaRPr>
                    </a:p>
                  </a:txBody>
                  <a:tcPr marL="68580" marR="68580" marT="0" marB="0"/>
                </a:tc>
                <a:tc>
                  <a:txBody>
                    <a:bodyPr/>
                    <a:lstStyle/>
                    <a:p>
                      <a:pPr algn="l">
                        <a:spcAft>
                          <a:spcPts val="0"/>
                        </a:spcAft>
                        <a:tabLst>
                          <a:tab pos="180340" algn="l"/>
                        </a:tabLst>
                      </a:pPr>
                      <a:r>
                        <a:rPr lang="pt-BR" sz="3200" dirty="0">
                          <a:effectLst/>
                          <a:latin typeface="Times New Roman" pitchFamily="18" charset="0"/>
                          <a:cs typeface="Times New Roman" pitchFamily="18" charset="0"/>
                        </a:rPr>
                        <a:t>   </a:t>
                      </a:r>
                      <a:endParaRPr lang="en-US" sz="3200" dirty="0">
                        <a:effectLst/>
                        <a:latin typeface="Times New Roman" pitchFamily="18" charset="0"/>
                        <a:cs typeface="Times New Roman" pitchFamily="18" charset="0"/>
                      </a:endParaRPr>
                    </a:p>
                    <a:p>
                      <a:pPr algn="l">
                        <a:spcAft>
                          <a:spcPts val="0"/>
                        </a:spcAft>
                        <a:tabLst>
                          <a:tab pos="180340" algn="l"/>
                        </a:tabLst>
                      </a:pPr>
                      <a:r>
                        <a:rPr lang="pt-BR" sz="3200" dirty="0">
                          <a:effectLst/>
                          <a:latin typeface="Times New Roman" pitchFamily="18" charset="0"/>
                          <a:cs typeface="Times New Roman" pitchFamily="18" charset="0"/>
                        </a:rPr>
                        <a:t> </a:t>
                      </a:r>
                      <a:endParaRPr lang="en-US" sz="3200" dirty="0">
                        <a:effectLst/>
                        <a:latin typeface="Times New Roman" pitchFamily="18" charset="0"/>
                        <a:cs typeface="Times New Roman" pitchFamily="18" charset="0"/>
                      </a:endParaRPr>
                    </a:p>
                    <a:p>
                      <a:pPr algn="l">
                        <a:spcAft>
                          <a:spcPts val="0"/>
                        </a:spcAft>
                        <a:tabLst>
                          <a:tab pos="180340" algn="l"/>
                        </a:tabLst>
                      </a:pPr>
                      <a:r>
                        <a:rPr lang="pt-BR" sz="3200" dirty="0">
                          <a:effectLst/>
                          <a:latin typeface="Times New Roman" pitchFamily="18" charset="0"/>
                          <a:cs typeface="Times New Roman" pitchFamily="18" charset="0"/>
                        </a:rPr>
                        <a:t> </a:t>
                      </a:r>
                      <a:endParaRPr lang="en-US" sz="3200" dirty="0">
                        <a:effectLst/>
                        <a:latin typeface="Times New Roman" pitchFamily="18" charset="0"/>
                        <a:ea typeface="Arial"/>
                        <a:cs typeface="Times New Roman" pitchFamily="18" charset="0"/>
                      </a:endParaRPr>
                    </a:p>
                  </a:txBody>
                  <a:tcPr marL="68580" marR="68580" marT="0" marB="0"/>
                </a:tc>
                <a:extLst>
                  <a:ext uri="{0D108BD9-81ED-4DB2-BD59-A6C34878D82A}">
                    <a16:rowId xmlns:a16="http://schemas.microsoft.com/office/drawing/2014/main" val="10002"/>
                  </a:ext>
                </a:extLst>
              </a:tr>
              <a:tr h="1177886">
                <a:tc>
                  <a:txBody>
                    <a:bodyPr/>
                    <a:lstStyle/>
                    <a:p>
                      <a:pPr algn="l">
                        <a:spcAft>
                          <a:spcPts val="0"/>
                        </a:spcAft>
                        <a:tabLst>
                          <a:tab pos="180340" algn="l"/>
                        </a:tabLst>
                      </a:pPr>
                      <a:r>
                        <a:rPr lang="pt-BR" sz="2800" dirty="0">
                          <a:effectLst/>
                          <a:latin typeface="Times New Roman" pitchFamily="18" charset="0"/>
                          <a:cs typeface="Times New Roman" pitchFamily="18" charset="0"/>
                        </a:rPr>
                        <a:t>Hồi kí</a:t>
                      </a:r>
                      <a:endParaRPr lang="en-US" sz="2800" dirty="0">
                        <a:effectLst/>
                        <a:latin typeface="Times New Roman" pitchFamily="18" charset="0"/>
                        <a:ea typeface="Arial"/>
                        <a:cs typeface="Times New Roman" pitchFamily="18" charset="0"/>
                      </a:endParaRPr>
                    </a:p>
                  </a:txBody>
                  <a:tcPr marL="68580" marR="68580" marT="0" marB="0"/>
                </a:tc>
                <a:tc>
                  <a:txBody>
                    <a:bodyPr/>
                    <a:lstStyle/>
                    <a:p>
                      <a:pPr algn="l">
                        <a:spcAft>
                          <a:spcPts val="0"/>
                        </a:spcAft>
                        <a:tabLst>
                          <a:tab pos="180340" algn="l"/>
                        </a:tabLst>
                      </a:pPr>
                      <a:r>
                        <a:rPr lang="pt-BR" sz="1300" dirty="0">
                          <a:effectLst/>
                        </a:rPr>
                        <a:t> </a:t>
                      </a:r>
                      <a:endParaRPr lang="en-US" sz="1400" dirty="0">
                        <a:effectLst/>
                      </a:endParaRPr>
                    </a:p>
                    <a:p>
                      <a:pPr algn="l">
                        <a:spcAft>
                          <a:spcPts val="0"/>
                        </a:spcAft>
                        <a:tabLst>
                          <a:tab pos="180340" algn="l"/>
                        </a:tabLst>
                      </a:pPr>
                      <a:r>
                        <a:rPr lang="pt-BR" sz="1300" dirty="0">
                          <a:effectLst/>
                        </a:rPr>
                        <a:t> </a:t>
                      </a:r>
                      <a:endParaRPr lang="en-US" sz="1400" dirty="0">
                        <a:effectLst/>
                      </a:endParaRPr>
                    </a:p>
                    <a:p>
                      <a:pPr algn="l">
                        <a:spcAft>
                          <a:spcPts val="0"/>
                        </a:spcAft>
                        <a:tabLst>
                          <a:tab pos="180340" algn="l"/>
                        </a:tabLst>
                      </a:pPr>
                      <a:r>
                        <a:rPr lang="pt-BR" sz="1300" dirty="0">
                          <a:effectLst/>
                        </a:rPr>
                        <a:t> </a:t>
                      </a:r>
                      <a:endParaRPr lang="en-US" sz="1400" dirty="0">
                        <a:effectLst/>
                        <a:latin typeface="Times New Roman"/>
                        <a:ea typeface="Arial"/>
                        <a:cs typeface="Times New Roman"/>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8898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Shape 592"/>
        <p:cNvGrpSpPr/>
        <p:nvPr/>
      </p:nvGrpSpPr>
      <p:grpSpPr>
        <a:xfrm>
          <a:off x="0" y="0"/>
          <a:ext cx="0" cy="0"/>
          <a:chOff x="0" y="0"/>
          <a:chExt cx="0" cy="0"/>
        </a:xfrm>
      </p:grpSpPr>
      <p:sp>
        <p:nvSpPr>
          <p:cNvPr id="594" name="Google Shape;594;p11"/>
          <p:cNvSpPr/>
          <p:nvPr/>
        </p:nvSpPr>
        <p:spPr>
          <a:xfrm rot="8100000">
            <a:off x="289044" y="1940245"/>
            <a:ext cx="222250" cy="80899"/>
          </a:xfrm>
          <a:custGeom>
            <a:avLst/>
            <a:gdLst/>
            <a:ahLst/>
            <a:cxnLst/>
            <a:rect l="l" t="t" r="r" b="b"/>
            <a:pathLst>
              <a:path w="444500" h="161798" extrusionOk="0">
                <a:moveTo>
                  <a:pt x="278511" y="0"/>
                </a:moveTo>
                <a:cubicBezTo>
                  <a:pt x="288544" y="0"/>
                  <a:pt x="298704" y="127"/>
                  <a:pt x="309499" y="508"/>
                </a:cubicBezTo>
                <a:cubicBezTo>
                  <a:pt x="388493" y="2413"/>
                  <a:pt x="419227" y="10922"/>
                  <a:pt x="427736" y="20574"/>
                </a:cubicBezTo>
                <a:cubicBezTo>
                  <a:pt x="433451" y="26924"/>
                  <a:pt x="433451" y="33274"/>
                  <a:pt x="430530" y="39497"/>
                </a:cubicBezTo>
                <a:cubicBezTo>
                  <a:pt x="419227" y="64389"/>
                  <a:pt x="422021" y="88900"/>
                  <a:pt x="439039" y="113538"/>
                </a:cubicBezTo>
                <a:cubicBezTo>
                  <a:pt x="444500" y="122428"/>
                  <a:pt x="441833" y="131699"/>
                  <a:pt x="433324" y="140716"/>
                </a:cubicBezTo>
                <a:cubicBezTo>
                  <a:pt x="422021" y="151511"/>
                  <a:pt x="379857" y="160020"/>
                  <a:pt x="292608" y="161544"/>
                </a:cubicBezTo>
                <a:cubicBezTo>
                  <a:pt x="284099" y="161671"/>
                  <a:pt x="275590" y="161798"/>
                  <a:pt x="267335" y="161798"/>
                </a:cubicBezTo>
                <a:cubicBezTo>
                  <a:pt x="197485" y="161798"/>
                  <a:pt x="132080" y="156337"/>
                  <a:pt x="106934" y="147447"/>
                </a:cubicBezTo>
                <a:cubicBezTo>
                  <a:pt x="78740" y="140335"/>
                  <a:pt x="56261" y="132588"/>
                  <a:pt x="42164" y="124841"/>
                </a:cubicBezTo>
                <a:cubicBezTo>
                  <a:pt x="0" y="91186"/>
                  <a:pt x="16891" y="56642"/>
                  <a:pt x="95631" y="24257"/>
                </a:cubicBezTo>
                <a:cubicBezTo>
                  <a:pt x="106934" y="20955"/>
                  <a:pt x="118110" y="17145"/>
                  <a:pt x="129413" y="13843"/>
                </a:cubicBezTo>
                <a:cubicBezTo>
                  <a:pt x="172974" y="5588"/>
                  <a:pt x="218440" y="0"/>
                  <a:pt x="278511"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595" name="Google Shape;595;p11"/>
          <p:cNvSpPr/>
          <p:nvPr/>
        </p:nvSpPr>
        <p:spPr>
          <a:xfrm rot="8100000">
            <a:off x="489854" y="1789286"/>
            <a:ext cx="79819" cy="64453"/>
          </a:xfrm>
          <a:custGeom>
            <a:avLst/>
            <a:gdLst/>
            <a:ahLst/>
            <a:cxnLst/>
            <a:rect l="l" t="t" r="r" b="b"/>
            <a:pathLst>
              <a:path w="159639" h="128905" extrusionOk="0">
                <a:moveTo>
                  <a:pt x="72263" y="0"/>
                </a:moveTo>
                <a:cubicBezTo>
                  <a:pt x="86868" y="0"/>
                  <a:pt x="101473" y="3810"/>
                  <a:pt x="112776" y="11811"/>
                </a:cubicBezTo>
                <a:cubicBezTo>
                  <a:pt x="145669" y="34163"/>
                  <a:pt x="159639" y="64643"/>
                  <a:pt x="152019" y="95250"/>
                </a:cubicBezTo>
                <a:cubicBezTo>
                  <a:pt x="148336" y="115443"/>
                  <a:pt x="121539" y="128905"/>
                  <a:pt x="93218" y="128905"/>
                </a:cubicBezTo>
                <a:cubicBezTo>
                  <a:pt x="82296" y="128905"/>
                  <a:pt x="70993" y="126873"/>
                  <a:pt x="60833" y="122555"/>
                </a:cubicBezTo>
                <a:cubicBezTo>
                  <a:pt x="20193" y="106045"/>
                  <a:pt x="0" y="44069"/>
                  <a:pt x="25273" y="17653"/>
                </a:cubicBezTo>
                <a:cubicBezTo>
                  <a:pt x="35941" y="6096"/>
                  <a:pt x="53975" y="0"/>
                  <a:pt x="72263"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596" name="Google Shape;596;p11"/>
          <p:cNvSpPr/>
          <p:nvPr/>
        </p:nvSpPr>
        <p:spPr>
          <a:xfrm rot="3298310">
            <a:off x="796639" y="770694"/>
            <a:ext cx="122365" cy="102108"/>
          </a:xfrm>
          <a:custGeom>
            <a:avLst/>
            <a:gdLst/>
            <a:ahLst/>
            <a:cxnLst/>
            <a:rect l="l" t="t" r="r" b="b"/>
            <a:pathLst>
              <a:path w="244729" h="204216" extrusionOk="0">
                <a:moveTo>
                  <a:pt x="141859" y="0"/>
                </a:moveTo>
                <a:cubicBezTo>
                  <a:pt x="193294" y="0"/>
                  <a:pt x="244729" y="91948"/>
                  <a:pt x="205867" y="167132"/>
                </a:cubicBezTo>
                <a:cubicBezTo>
                  <a:pt x="192532" y="192659"/>
                  <a:pt x="167894" y="204216"/>
                  <a:pt x="141986" y="204216"/>
                </a:cubicBezTo>
                <a:cubicBezTo>
                  <a:pt x="74422" y="204216"/>
                  <a:pt x="0" y="125603"/>
                  <a:pt x="106553" y="16637"/>
                </a:cubicBezTo>
                <a:cubicBezTo>
                  <a:pt x="117475" y="5080"/>
                  <a:pt x="129667" y="0"/>
                  <a:pt x="14185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597" name="Google Shape;597;p11"/>
          <p:cNvSpPr/>
          <p:nvPr/>
        </p:nvSpPr>
        <p:spPr>
          <a:xfrm rot="3298310">
            <a:off x="456376" y="641072"/>
            <a:ext cx="179197" cy="117856"/>
          </a:xfrm>
          <a:custGeom>
            <a:avLst/>
            <a:gdLst/>
            <a:ahLst/>
            <a:cxnLst/>
            <a:rect l="l" t="t" r="r" b="b"/>
            <a:pathLst>
              <a:path w="358394" h="235712" extrusionOk="0">
                <a:moveTo>
                  <a:pt x="211582" y="0"/>
                </a:moveTo>
                <a:cubicBezTo>
                  <a:pt x="290068" y="0"/>
                  <a:pt x="358394" y="145415"/>
                  <a:pt x="250190" y="218567"/>
                </a:cubicBezTo>
                <a:cubicBezTo>
                  <a:pt x="231394" y="230378"/>
                  <a:pt x="211455" y="235712"/>
                  <a:pt x="192278" y="235712"/>
                </a:cubicBezTo>
                <a:cubicBezTo>
                  <a:pt x="87376" y="235585"/>
                  <a:pt x="0" y="79756"/>
                  <a:pt x="189357" y="3937"/>
                </a:cubicBezTo>
                <a:cubicBezTo>
                  <a:pt x="196723" y="1270"/>
                  <a:pt x="204216" y="0"/>
                  <a:pt x="211582"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598" name="Google Shape;598;p11"/>
          <p:cNvSpPr/>
          <p:nvPr/>
        </p:nvSpPr>
        <p:spPr>
          <a:xfrm rot="3298310">
            <a:off x="1207618" y="466866"/>
            <a:ext cx="137160" cy="147510"/>
          </a:xfrm>
          <a:custGeom>
            <a:avLst/>
            <a:gdLst/>
            <a:ahLst/>
            <a:cxnLst/>
            <a:rect l="l" t="t" r="r" b="b"/>
            <a:pathLst>
              <a:path w="274320" h="295021" extrusionOk="0">
                <a:moveTo>
                  <a:pt x="132080" y="0"/>
                </a:moveTo>
                <a:cubicBezTo>
                  <a:pt x="135763" y="0"/>
                  <a:pt x="139446" y="254"/>
                  <a:pt x="143002" y="762"/>
                </a:cubicBezTo>
                <a:cubicBezTo>
                  <a:pt x="258318" y="13589"/>
                  <a:pt x="274320" y="106426"/>
                  <a:pt x="255016" y="231394"/>
                </a:cubicBezTo>
                <a:cubicBezTo>
                  <a:pt x="246888" y="276733"/>
                  <a:pt x="215011" y="295021"/>
                  <a:pt x="177038" y="295021"/>
                </a:cubicBezTo>
                <a:cubicBezTo>
                  <a:pt x="110490" y="295021"/>
                  <a:pt x="25146" y="238887"/>
                  <a:pt x="14859" y="173736"/>
                </a:cubicBezTo>
                <a:cubicBezTo>
                  <a:pt x="0" y="74041"/>
                  <a:pt x="70358" y="0"/>
                  <a:pt x="13208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599" name="Google Shape;599;p11"/>
          <p:cNvSpPr/>
          <p:nvPr/>
        </p:nvSpPr>
        <p:spPr>
          <a:xfrm rot="3298310">
            <a:off x="1249573" y="60575"/>
            <a:ext cx="189675" cy="194247"/>
          </a:xfrm>
          <a:custGeom>
            <a:avLst/>
            <a:gdLst/>
            <a:ahLst/>
            <a:cxnLst/>
            <a:rect l="l" t="t" r="r" b="b"/>
            <a:pathLst>
              <a:path w="379349" h="388493" extrusionOk="0">
                <a:moveTo>
                  <a:pt x="257175" y="0"/>
                </a:moveTo>
                <a:cubicBezTo>
                  <a:pt x="258445" y="0"/>
                  <a:pt x="259715" y="127"/>
                  <a:pt x="260985" y="127"/>
                </a:cubicBezTo>
                <a:cubicBezTo>
                  <a:pt x="372999" y="6604"/>
                  <a:pt x="379349" y="128143"/>
                  <a:pt x="363347" y="198628"/>
                </a:cubicBezTo>
                <a:cubicBezTo>
                  <a:pt x="348107" y="265049"/>
                  <a:pt x="277749" y="388493"/>
                  <a:pt x="189738" y="388493"/>
                </a:cubicBezTo>
                <a:cubicBezTo>
                  <a:pt x="167386" y="388493"/>
                  <a:pt x="144018" y="380619"/>
                  <a:pt x="120142" y="361823"/>
                </a:cubicBezTo>
                <a:cubicBezTo>
                  <a:pt x="0" y="270129"/>
                  <a:pt x="145542" y="0"/>
                  <a:pt x="257175"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0" name="Google Shape;600;p11"/>
          <p:cNvSpPr/>
          <p:nvPr/>
        </p:nvSpPr>
        <p:spPr>
          <a:xfrm rot="3298310">
            <a:off x="291493" y="-1120"/>
            <a:ext cx="162814" cy="172276"/>
          </a:xfrm>
          <a:custGeom>
            <a:avLst/>
            <a:gdLst/>
            <a:ahLst/>
            <a:cxnLst/>
            <a:rect l="l" t="t" r="r" b="b"/>
            <a:pathLst>
              <a:path w="325628" h="344551" extrusionOk="0">
                <a:moveTo>
                  <a:pt x="160909" y="0"/>
                </a:moveTo>
                <a:cubicBezTo>
                  <a:pt x="164592" y="0"/>
                  <a:pt x="168275" y="381"/>
                  <a:pt x="171831" y="762"/>
                </a:cubicBezTo>
                <a:cubicBezTo>
                  <a:pt x="306451" y="19939"/>
                  <a:pt x="325628" y="125603"/>
                  <a:pt x="299974" y="269748"/>
                </a:cubicBezTo>
                <a:cubicBezTo>
                  <a:pt x="290703" y="323088"/>
                  <a:pt x="254127" y="344551"/>
                  <a:pt x="210185" y="344551"/>
                </a:cubicBezTo>
                <a:cubicBezTo>
                  <a:pt x="132842" y="344551"/>
                  <a:pt x="32639" y="278003"/>
                  <a:pt x="18288" y="202565"/>
                </a:cubicBezTo>
                <a:cubicBezTo>
                  <a:pt x="0" y="86868"/>
                  <a:pt x="88900" y="0"/>
                  <a:pt x="16090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1" name="Google Shape;601;p11"/>
          <p:cNvSpPr/>
          <p:nvPr/>
        </p:nvSpPr>
        <p:spPr>
          <a:xfrm rot="3298310">
            <a:off x="816839" y="65675"/>
            <a:ext cx="239585" cy="216789"/>
          </a:xfrm>
          <a:custGeom>
            <a:avLst/>
            <a:gdLst/>
            <a:ahLst/>
            <a:cxnLst/>
            <a:rect l="l" t="t" r="r" b="b"/>
            <a:pathLst>
              <a:path w="479171" h="433578" extrusionOk="0">
                <a:moveTo>
                  <a:pt x="251968" y="0"/>
                </a:moveTo>
                <a:cubicBezTo>
                  <a:pt x="306705" y="0"/>
                  <a:pt x="362712" y="17272"/>
                  <a:pt x="400050" y="53213"/>
                </a:cubicBezTo>
                <a:cubicBezTo>
                  <a:pt x="479171" y="129159"/>
                  <a:pt x="350139" y="433578"/>
                  <a:pt x="210820" y="433578"/>
                </a:cubicBezTo>
                <a:cubicBezTo>
                  <a:pt x="203454" y="433578"/>
                  <a:pt x="196088" y="432689"/>
                  <a:pt x="188849" y="431038"/>
                </a:cubicBezTo>
                <a:cubicBezTo>
                  <a:pt x="41529" y="398907"/>
                  <a:pt x="0" y="232410"/>
                  <a:pt x="92837" y="75565"/>
                </a:cubicBezTo>
                <a:cubicBezTo>
                  <a:pt x="119253" y="26162"/>
                  <a:pt x="184785" y="0"/>
                  <a:pt x="25196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2" name="Google Shape;602;p11"/>
          <p:cNvSpPr/>
          <p:nvPr/>
        </p:nvSpPr>
        <p:spPr>
          <a:xfrm rot="3298310">
            <a:off x="441397" y="375191"/>
            <a:ext cx="149415" cy="125031"/>
          </a:xfrm>
          <a:custGeom>
            <a:avLst/>
            <a:gdLst/>
            <a:ahLst/>
            <a:cxnLst/>
            <a:rect l="l" t="t" r="r" b="b"/>
            <a:pathLst>
              <a:path w="298831" h="250063" extrusionOk="0">
                <a:moveTo>
                  <a:pt x="173228" y="0"/>
                </a:moveTo>
                <a:cubicBezTo>
                  <a:pt x="236220" y="0"/>
                  <a:pt x="298831" y="112395"/>
                  <a:pt x="252095" y="205740"/>
                </a:cubicBezTo>
                <a:cubicBezTo>
                  <a:pt x="235585" y="236220"/>
                  <a:pt x="205613" y="250063"/>
                  <a:pt x="174498" y="250063"/>
                </a:cubicBezTo>
                <a:cubicBezTo>
                  <a:pt x="91567" y="250063"/>
                  <a:pt x="0" y="152781"/>
                  <a:pt x="130429" y="20193"/>
                </a:cubicBezTo>
                <a:cubicBezTo>
                  <a:pt x="143764" y="6096"/>
                  <a:pt x="158496" y="0"/>
                  <a:pt x="17322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3" name="Google Shape;603;p11"/>
          <p:cNvSpPr/>
          <p:nvPr/>
        </p:nvSpPr>
        <p:spPr>
          <a:xfrm rot="3298310">
            <a:off x="811834" y="402198"/>
            <a:ext cx="178816" cy="116649"/>
          </a:xfrm>
          <a:custGeom>
            <a:avLst/>
            <a:gdLst/>
            <a:ahLst/>
            <a:cxnLst/>
            <a:rect l="l" t="t" r="r" b="b"/>
            <a:pathLst>
              <a:path w="357632" h="233299" extrusionOk="0">
                <a:moveTo>
                  <a:pt x="213614" y="0"/>
                </a:moveTo>
                <a:cubicBezTo>
                  <a:pt x="291338" y="0"/>
                  <a:pt x="357632" y="143510"/>
                  <a:pt x="250190" y="216027"/>
                </a:cubicBezTo>
                <a:cubicBezTo>
                  <a:pt x="231267" y="227965"/>
                  <a:pt x="211455" y="233172"/>
                  <a:pt x="192278" y="233172"/>
                </a:cubicBezTo>
                <a:cubicBezTo>
                  <a:pt x="87249" y="233299"/>
                  <a:pt x="0" y="77851"/>
                  <a:pt x="189357" y="4826"/>
                </a:cubicBezTo>
                <a:cubicBezTo>
                  <a:pt x="197358" y="1524"/>
                  <a:pt x="205613" y="0"/>
                  <a:pt x="213487"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5" name="Google Shape;605;p11"/>
          <p:cNvSpPr/>
          <p:nvPr/>
        </p:nvSpPr>
        <p:spPr>
          <a:xfrm>
            <a:off x="11200395" y="6967772"/>
            <a:ext cx="126238" cy="86677"/>
          </a:xfrm>
          <a:custGeom>
            <a:avLst/>
            <a:gdLst/>
            <a:ahLst/>
            <a:cxnLst/>
            <a:rect l="l" t="t" r="r" b="b"/>
            <a:pathLst>
              <a:path w="252476" h="173355" extrusionOk="0">
                <a:moveTo>
                  <a:pt x="117348" y="0"/>
                </a:moveTo>
                <a:cubicBezTo>
                  <a:pt x="152908" y="0"/>
                  <a:pt x="193548" y="23749"/>
                  <a:pt x="227584" y="88646"/>
                </a:cubicBezTo>
                <a:cubicBezTo>
                  <a:pt x="252476" y="136398"/>
                  <a:pt x="202057" y="173355"/>
                  <a:pt x="142494" y="173355"/>
                </a:cubicBezTo>
                <a:cubicBezTo>
                  <a:pt x="110236" y="173355"/>
                  <a:pt x="75311" y="162560"/>
                  <a:pt x="48387" y="136652"/>
                </a:cubicBezTo>
                <a:cubicBezTo>
                  <a:pt x="0" y="86233"/>
                  <a:pt x="49530" y="0"/>
                  <a:pt x="11734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6" name="Google Shape;606;p11"/>
          <p:cNvSpPr/>
          <p:nvPr/>
        </p:nvSpPr>
        <p:spPr>
          <a:xfrm>
            <a:off x="11108333" y="6626351"/>
            <a:ext cx="124333" cy="116840"/>
          </a:xfrm>
          <a:custGeom>
            <a:avLst/>
            <a:gdLst/>
            <a:ahLst/>
            <a:cxnLst/>
            <a:rect l="l" t="t" r="r" b="b"/>
            <a:pathLst>
              <a:path w="248666" h="233680" extrusionOk="0">
                <a:moveTo>
                  <a:pt x="131318" y="0"/>
                </a:moveTo>
                <a:cubicBezTo>
                  <a:pt x="184658" y="0"/>
                  <a:pt x="237998" y="41529"/>
                  <a:pt x="245237" y="150495"/>
                </a:cubicBezTo>
                <a:cubicBezTo>
                  <a:pt x="248666" y="199644"/>
                  <a:pt x="196215" y="233680"/>
                  <a:pt x="140462" y="233680"/>
                </a:cubicBezTo>
                <a:cubicBezTo>
                  <a:pt x="91186" y="233680"/>
                  <a:pt x="39116" y="207010"/>
                  <a:pt x="21082" y="140843"/>
                </a:cubicBezTo>
                <a:cubicBezTo>
                  <a:pt x="0" y="62992"/>
                  <a:pt x="65659" y="0"/>
                  <a:pt x="13131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7" name="Google Shape;607;p11"/>
          <p:cNvSpPr/>
          <p:nvPr/>
        </p:nvSpPr>
        <p:spPr>
          <a:xfrm>
            <a:off x="11669561" y="6998020"/>
            <a:ext cx="199073" cy="131001"/>
          </a:xfrm>
          <a:custGeom>
            <a:avLst/>
            <a:gdLst/>
            <a:ahLst/>
            <a:cxnLst/>
            <a:rect l="l" t="t" r="r" b="b"/>
            <a:pathLst>
              <a:path w="398145" h="262001" extrusionOk="0">
                <a:moveTo>
                  <a:pt x="226949" y="0"/>
                </a:moveTo>
                <a:cubicBezTo>
                  <a:pt x="231775" y="0"/>
                  <a:pt x="236601" y="381"/>
                  <a:pt x="241300" y="1016"/>
                </a:cubicBezTo>
                <a:cubicBezTo>
                  <a:pt x="346964" y="17018"/>
                  <a:pt x="398145" y="122682"/>
                  <a:pt x="369316" y="183388"/>
                </a:cubicBezTo>
                <a:cubicBezTo>
                  <a:pt x="342138" y="239395"/>
                  <a:pt x="302514" y="262001"/>
                  <a:pt x="254635" y="262001"/>
                </a:cubicBezTo>
                <a:cubicBezTo>
                  <a:pt x="211963" y="262001"/>
                  <a:pt x="162814" y="244094"/>
                  <a:pt x="109982" y="215392"/>
                </a:cubicBezTo>
                <a:cubicBezTo>
                  <a:pt x="0" y="157353"/>
                  <a:pt x="123698" y="0"/>
                  <a:pt x="22694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8" name="Google Shape;608;p11"/>
          <p:cNvSpPr/>
          <p:nvPr/>
        </p:nvSpPr>
        <p:spPr>
          <a:xfrm>
            <a:off x="11972064" y="6924152"/>
            <a:ext cx="235331" cy="171767"/>
          </a:xfrm>
          <a:custGeom>
            <a:avLst/>
            <a:gdLst/>
            <a:ahLst/>
            <a:cxnLst/>
            <a:rect l="l" t="t" r="r" b="b"/>
            <a:pathLst>
              <a:path w="470662" h="343535" extrusionOk="0">
                <a:moveTo>
                  <a:pt x="195834" y="0"/>
                </a:moveTo>
                <a:cubicBezTo>
                  <a:pt x="321818" y="0"/>
                  <a:pt x="470662" y="179705"/>
                  <a:pt x="435356" y="271907"/>
                </a:cubicBezTo>
                <a:cubicBezTo>
                  <a:pt x="415925" y="325247"/>
                  <a:pt x="375285" y="343535"/>
                  <a:pt x="331470" y="343535"/>
                </a:cubicBezTo>
                <a:cubicBezTo>
                  <a:pt x="288671" y="343535"/>
                  <a:pt x="242951" y="326136"/>
                  <a:pt x="211201" y="307086"/>
                </a:cubicBezTo>
                <a:cubicBezTo>
                  <a:pt x="134366" y="262382"/>
                  <a:pt x="0" y="108712"/>
                  <a:pt x="131318" y="19050"/>
                </a:cubicBezTo>
                <a:cubicBezTo>
                  <a:pt x="151257" y="5969"/>
                  <a:pt x="173101" y="0"/>
                  <a:pt x="195834"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9" name="Google Shape;609;p11"/>
          <p:cNvSpPr/>
          <p:nvPr/>
        </p:nvSpPr>
        <p:spPr>
          <a:xfrm>
            <a:off x="11438421" y="6086478"/>
            <a:ext cx="231140" cy="152463"/>
          </a:xfrm>
          <a:custGeom>
            <a:avLst/>
            <a:gdLst/>
            <a:ahLst/>
            <a:cxnLst/>
            <a:rect l="l" t="t" r="r" b="b"/>
            <a:pathLst>
              <a:path w="462280" h="304927" extrusionOk="0">
                <a:moveTo>
                  <a:pt x="268732" y="0"/>
                </a:moveTo>
                <a:cubicBezTo>
                  <a:pt x="273558" y="0"/>
                  <a:pt x="278257" y="381"/>
                  <a:pt x="283083" y="1016"/>
                </a:cubicBezTo>
                <a:cubicBezTo>
                  <a:pt x="404749" y="20193"/>
                  <a:pt x="462280" y="141859"/>
                  <a:pt x="430276" y="212217"/>
                </a:cubicBezTo>
                <a:cubicBezTo>
                  <a:pt x="398145" y="278257"/>
                  <a:pt x="352552" y="304927"/>
                  <a:pt x="297307" y="304927"/>
                </a:cubicBezTo>
                <a:cubicBezTo>
                  <a:pt x="248158" y="304927"/>
                  <a:pt x="191262" y="283845"/>
                  <a:pt x="129413" y="250698"/>
                </a:cubicBezTo>
                <a:cubicBezTo>
                  <a:pt x="0" y="185928"/>
                  <a:pt x="148844" y="0"/>
                  <a:pt x="268732"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0" name="Google Shape;610;p11"/>
          <p:cNvSpPr/>
          <p:nvPr/>
        </p:nvSpPr>
        <p:spPr>
          <a:xfrm>
            <a:off x="11713458" y="6570001"/>
            <a:ext cx="256985" cy="209550"/>
          </a:xfrm>
          <a:custGeom>
            <a:avLst/>
            <a:gdLst/>
            <a:ahLst/>
            <a:cxnLst/>
            <a:rect l="l" t="t" r="r" b="b"/>
            <a:pathLst>
              <a:path w="513969" h="419100" extrusionOk="0">
                <a:moveTo>
                  <a:pt x="229870" y="0"/>
                </a:moveTo>
                <a:cubicBezTo>
                  <a:pt x="301752" y="0"/>
                  <a:pt x="381000" y="36957"/>
                  <a:pt x="446659" y="109474"/>
                </a:cubicBezTo>
                <a:cubicBezTo>
                  <a:pt x="513969" y="183134"/>
                  <a:pt x="472313" y="356108"/>
                  <a:pt x="369824" y="410464"/>
                </a:cubicBezTo>
                <a:cubicBezTo>
                  <a:pt x="359410" y="416433"/>
                  <a:pt x="347218" y="419100"/>
                  <a:pt x="333756" y="419100"/>
                </a:cubicBezTo>
                <a:cubicBezTo>
                  <a:pt x="215138" y="418973"/>
                  <a:pt x="0" y="208153"/>
                  <a:pt x="68961" y="90297"/>
                </a:cubicBezTo>
                <a:cubicBezTo>
                  <a:pt x="106934" y="29718"/>
                  <a:pt x="165481" y="0"/>
                  <a:pt x="22987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1" name="Google Shape;611;p11"/>
          <p:cNvSpPr/>
          <p:nvPr/>
        </p:nvSpPr>
        <p:spPr>
          <a:xfrm>
            <a:off x="11288547" y="6447417"/>
            <a:ext cx="153225" cy="106109"/>
          </a:xfrm>
          <a:custGeom>
            <a:avLst/>
            <a:gdLst/>
            <a:ahLst/>
            <a:cxnLst/>
            <a:rect l="l" t="t" r="r" b="b"/>
            <a:pathLst>
              <a:path w="306451" h="212217" extrusionOk="0">
                <a:moveTo>
                  <a:pt x="140970" y="0"/>
                </a:moveTo>
                <a:cubicBezTo>
                  <a:pt x="184023" y="0"/>
                  <a:pt x="233553" y="28956"/>
                  <a:pt x="275336" y="108204"/>
                </a:cubicBezTo>
                <a:cubicBezTo>
                  <a:pt x="306451" y="166243"/>
                  <a:pt x="244983" y="212217"/>
                  <a:pt x="173355" y="212217"/>
                </a:cubicBezTo>
                <a:cubicBezTo>
                  <a:pt x="134366" y="212217"/>
                  <a:pt x="92456" y="198628"/>
                  <a:pt x="60833" y="165862"/>
                </a:cubicBezTo>
                <a:cubicBezTo>
                  <a:pt x="0" y="104902"/>
                  <a:pt x="58928" y="0"/>
                  <a:pt x="14097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2" name="Google Shape;612;p11"/>
          <p:cNvSpPr/>
          <p:nvPr/>
        </p:nvSpPr>
        <p:spPr>
          <a:xfrm>
            <a:off x="11519587" y="6767834"/>
            <a:ext cx="124397" cy="116967"/>
          </a:xfrm>
          <a:custGeom>
            <a:avLst/>
            <a:gdLst/>
            <a:ahLst/>
            <a:cxnLst/>
            <a:rect l="l" t="t" r="r" b="b"/>
            <a:pathLst>
              <a:path w="248793" h="233934" extrusionOk="0">
                <a:moveTo>
                  <a:pt x="134239" y="0"/>
                </a:moveTo>
                <a:cubicBezTo>
                  <a:pt x="187452" y="0"/>
                  <a:pt x="239903" y="41148"/>
                  <a:pt x="245491" y="149225"/>
                </a:cubicBezTo>
                <a:cubicBezTo>
                  <a:pt x="248793" y="200152"/>
                  <a:pt x="196342" y="233934"/>
                  <a:pt x="140716" y="233934"/>
                </a:cubicBezTo>
                <a:cubicBezTo>
                  <a:pt x="91313" y="233934"/>
                  <a:pt x="39370" y="207391"/>
                  <a:pt x="21336" y="142748"/>
                </a:cubicBezTo>
                <a:cubicBezTo>
                  <a:pt x="0" y="64516"/>
                  <a:pt x="67691" y="0"/>
                  <a:pt x="13423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3" name="Google Shape;613;p11"/>
          <p:cNvSpPr/>
          <p:nvPr/>
        </p:nvSpPr>
        <p:spPr>
          <a:xfrm rot="5189473">
            <a:off x="9395364" y="6035594"/>
            <a:ext cx="80709" cy="222440"/>
          </a:xfrm>
          <a:custGeom>
            <a:avLst/>
            <a:gdLst/>
            <a:ahLst/>
            <a:cxnLst/>
            <a:rect l="l" t="t" r="r" b="b"/>
            <a:pathLst>
              <a:path w="161417" h="444881" extrusionOk="0">
                <a:moveTo>
                  <a:pt x="101092" y="0"/>
                </a:moveTo>
                <a:cubicBezTo>
                  <a:pt x="104775" y="0"/>
                  <a:pt x="108458" y="381"/>
                  <a:pt x="112395" y="1270"/>
                </a:cubicBezTo>
                <a:cubicBezTo>
                  <a:pt x="141097" y="6350"/>
                  <a:pt x="152273" y="29972"/>
                  <a:pt x="155321" y="56515"/>
                </a:cubicBezTo>
                <a:cubicBezTo>
                  <a:pt x="157353" y="73914"/>
                  <a:pt x="157353" y="91313"/>
                  <a:pt x="156337" y="108712"/>
                </a:cubicBezTo>
                <a:cubicBezTo>
                  <a:pt x="152273" y="177292"/>
                  <a:pt x="153289" y="244729"/>
                  <a:pt x="159385" y="312293"/>
                </a:cubicBezTo>
                <a:cubicBezTo>
                  <a:pt x="161417" y="336804"/>
                  <a:pt x="160401" y="362458"/>
                  <a:pt x="157353" y="386969"/>
                </a:cubicBezTo>
                <a:cubicBezTo>
                  <a:pt x="153289" y="416687"/>
                  <a:pt x="137922" y="440182"/>
                  <a:pt x="106172" y="444246"/>
                </a:cubicBezTo>
                <a:cubicBezTo>
                  <a:pt x="103124" y="444627"/>
                  <a:pt x="99949" y="444881"/>
                  <a:pt x="97028" y="444881"/>
                </a:cubicBezTo>
                <a:cubicBezTo>
                  <a:pt x="71628" y="444881"/>
                  <a:pt x="47879" y="430022"/>
                  <a:pt x="38735" y="405384"/>
                </a:cubicBezTo>
                <a:cubicBezTo>
                  <a:pt x="28575" y="385826"/>
                  <a:pt x="20447" y="364490"/>
                  <a:pt x="15240" y="342900"/>
                </a:cubicBezTo>
                <a:cubicBezTo>
                  <a:pt x="0" y="250825"/>
                  <a:pt x="6096" y="155702"/>
                  <a:pt x="34671" y="66675"/>
                </a:cubicBezTo>
                <a:cubicBezTo>
                  <a:pt x="38735" y="57531"/>
                  <a:pt x="42799" y="47244"/>
                  <a:pt x="46990" y="38100"/>
                </a:cubicBezTo>
                <a:cubicBezTo>
                  <a:pt x="62738" y="15367"/>
                  <a:pt x="79248" y="0"/>
                  <a:pt x="101092"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614" name="Google Shape;614;p11"/>
          <p:cNvSpPr/>
          <p:nvPr/>
        </p:nvSpPr>
        <p:spPr>
          <a:xfrm rot="5189473">
            <a:off x="9200859" y="6140354"/>
            <a:ext cx="64453" cy="79883"/>
          </a:xfrm>
          <a:custGeom>
            <a:avLst/>
            <a:gdLst/>
            <a:ahLst/>
            <a:cxnLst/>
            <a:rect l="l" t="t" r="r" b="b"/>
            <a:pathLst>
              <a:path w="128905" h="159766" extrusionOk="0">
                <a:moveTo>
                  <a:pt x="58420" y="0"/>
                </a:moveTo>
                <a:cubicBezTo>
                  <a:pt x="70104" y="0"/>
                  <a:pt x="81915" y="4699"/>
                  <a:pt x="91059" y="14732"/>
                </a:cubicBezTo>
                <a:cubicBezTo>
                  <a:pt x="117602" y="42418"/>
                  <a:pt x="128905" y="80264"/>
                  <a:pt x="122809" y="118110"/>
                </a:cubicBezTo>
                <a:cubicBezTo>
                  <a:pt x="119888" y="143129"/>
                  <a:pt x="98171" y="159766"/>
                  <a:pt x="75311" y="159766"/>
                </a:cubicBezTo>
                <a:cubicBezTo>
                  <a:pt x="66421" y="159766"/>
                  <a:pt x="57404" y="157353"/>
                  <a:pt x="49149" y="151892"/>
                </a:cubicBezTo>
                <a:cubicBezTo>
                  <a:pt x="16256" y="131318"/>
                  <a:pt x="0" y="54610"/>
                  <a:pt x="20447" y="21844"/>
                </a:cubicBezTo>
                <a:cubicBezTo>
                  <a:pt x="28956" y="7620"/>
                  <a:pt x="43561" y="0"/>
                  <a:pt x="58420"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615" name="Google Shape;615;p11"/>
          <p:cNvSpPr/>
          <p:nvPr/>
        </p:nvSpPr>
        <p:spPr>
          <a:xfrm rot="915171">
            <a:off x="204331" y="5270187"/>
            <a:ext cx="2010981" cy="1690941"/>
          </a:xfrm>
          <a:custGeom>
            <a:avLst/>
            <a:gdLst/>
            <a:ahLst/>
            <a:cxnLst/>
            <a:rect l="l" t="t" r="r" b="b"/>
            <a:pathLst>
              <a:path w="4021963" h="3381883" extrusionOk="0">
                <a:moveTo>
                  <a:pt x="2740787" y="254"/>
                </a:moveTo>
                <a:cubicBezTo>
                  <a:pt x="2607818" y="254"/>
                  <a:pt x="2080895" y="869315"/>
                  <a:pt x="1855343" y="1288923"/>
                </a:cubicBezTo>
                <a:cubicBezTo>
                  <a:pt x="1831594" y="1304798"/>
                  <a:pt x="1807718" y="1323340"/>
                  <a:pt x="1783842" y="1341882"/>
                </a:cubicBezTo>
                <a:lnTo>
                  <a:pt x="1778635" y="1341882"/>
                </a:lnTo>
                <a:cubicBezTo>
                  <a:pt x="1630426" y="1453007"/>
                  <a:pt x="1484884" y="1572006"/>
                  <a:pt x="1350010" y="1699133"/>
                </a:cubicBezTo>
                <a:cubicBezTo>
                  <a:pt x="1267968" y="1773174"/>
                  <a:pt x="1191260" y="1849882"/>
                  <a:pt x="1114552" y="1926590"/>
                </a:cubicBezTo>
                <a:cubicBezTo>
                  <a:pt x="1267968" y="1725422"/>
                  <a:pt x="1439926" y="1453007"/>
                  <a:pt x="1514094" y="1180465"/>
                </a:cubicBezTo>
                <a:cubicBezTo>
                  <a:pt x="1649349" y="669671"/>
                  <a:pt x="1583055" y="466852"/>
                  <a:pt x="1449959" y="466852"/>
                </a:cubicBezTo>
                <a:cubicBezTo>
                  <a:pt x="1442466" y="466852"/>
                  <a:pt x="1434719" y="467487"/>
                  <a:pt x="1426845" y="468757"/>
                </a:cubicBezTo>
                <a:cubicBezTo>
                  <a:pt x="1278636" y="489839"/>
                  <a:pt x="966470" y="1648714"/>
                  <a:pt x="847344" y="2212340"/>
                </a:cubicBezTo>
                <a:cubicBezTo>
                  <a:pt x="664845" y="2418715"/>
                  <a:pt x="492887" y="2633091"/>
                  <a:pt x="334137" y="2855341"/>
                </a:cubicBezTo>
                <a:cubicBezTo>
                  <a:pt x="468884" y="2598547"/>
                  <a:pt x="619760" y="2249297"/>
                  <a:pt x="648970" y="1915922"/>
                </a:cubicBezTo>
                <a:cubicBezTo>
                  <a:pt x="701421" y="1344295"/>
                  <a:pt x="601472" y="1122045"/>
                  <a:pt x="465201" y="1122045"/>
                </a:cubicBezTo>
                <a:cubicBezTo>
                  <a:pt x="450088" y="1122045"/>
                  <a:pt x="434594" y="1124839"/>
                  <a:pt x="418719" y="1130046"/>
                </a:cubicBezTo>
                <a:cubicBezTo>
                  <a:pt x="257429" y="1183005"/>
                  <a:pt x="130302" y="2532253"/>
                  <a:pt x="103886" y="3196336"/>
                </a:cubicBezTo>
                <a:cubicBezTo>
                  <a:pt x="69469" y="3243961"/>
                  <a:pt x="40386" y="3294253"/>
                  <a:pt x="11303" y="3344545"/>
                </a:cubicBezTo>
                <a:cubicBezTo>
                  <a:pt x="0" y="3363341"/>
                  <a:pt x="16637" y="3381883"/>
                  <a:pt x="31877" y="3381883"/>
                </a:cubicBezTo>
                <a:cubicBezTo>
                  <a:pt x="38227" y="3381883"/>
                  <a:pt x="44450" y="3378708"/>
                  <a:pt x="48260" y="3370961"/>
                </a:cubicBezTo>
                <a:cubicBezTo>
                  <a:pt x="56134" y="3357753"/>
                  <a:pt x="64135" y="3344545"/>
                  <a:pt x="72009" y="3331210"/>
                </a:cubicBezTo>
                <a:cubicBezTo>
                  <a:pt x="720217" y="3212084"/>
                  <a:pt x="2066925" y="2881503"/>
                  <a:pt x="2096008" y="2717419"/>
                </a:cubicBezTo>
                <a:cubicBezTo>
                  <a:pt x="2115058" y="2609850"/>
                  <a:pt x="2026158" y="2529586"/>
                  <a:pt x="1787398" y="2529586"/>
                </a:cubicBezTo>
                <a:cubicBezTo>
                  <a:pt x="1661922" y="2529586"/>
                  <a:pt x="1495298" y="2551684"/>
                  <a:pt x="1281176" y="2603627"/>
                </a:cubicBezTo>
                <a:cubicBezTo>
                  <a:pt x="778510" y="2722753"/>
                  <a:pt x="278384" y="3124835"/>
                  <a:pt x="103759" y="3278251"/>
                </a:cubicBezTo>
                <a:cubicBezTo>
                  <a:pt x="259842" y="3026918"/>
                  <a:pt x="434467" y="2786126"/>
                  <a:pt x="619760" y="2556002"/>
                </a:cubicBezTo>
                <a:cubicBezTo>
                  <a:pt x="685927" y="2473960"/>
                  <a:pt x="752094" y="2394585"/>
                  <a:pt x="818261" y="2317877"/>
                </a:cubicBezTo>
                <a:cubicBezTo>
                  <a:pt x="1408176" y="2307336"/>
                  <a:pt x="2604135" y="2219960"/>
                  <a:pt x="2651760" y="2082419"/>
                </a:cubicBezTo>
                <a:cubicBezTo>
                  <a:pt x="2693416" y="1964436"/>
                  <a:pt x="2565146" y="1858645"/>
                  <a:pt x="2155698" y="1858645"/>
                </a:cubicBezTo>
                <a:cubicBezTo>
                  <a:pt x="2096770" y="1858645"/>
                  <a:pt x="2032127" y="1860804"/>
                  <a:pt x="1961261" y="1865503"/>
                </a:cubicBezTo>
                <a:cubicBezTo>
                  <a:pt x="1532636" y="1894586"/>
                  <a:pt x="1069594" y="2140712"/>
                  <a:pt x="871220" y="2257044"/>
                </a:cubicBezTo>
                <a:cubicBezTo>
                  <a:pt x="1156970" y="1923669"/>
                  <a:pt x="1479677" y="1622044"/>
                  <a:pt x="1836801" y="1360170"/>
                </a:cubicBezTo>
                <a:cubicBezTo>
                  <a:pt x="2237994" y="1461516"/>
                  <a:pt x="2957195" y="1610360"/>
                  <a:pt x="3246755" y="1610360"/>
                </a:cubicBezTo>
                <a:cubicBezTo>
                  <a:pt x="3312414" y="1610360"/>
                  <a:pt x="3355975" y="1602740"/>
                  <a:pt x="3368802" y="1585087"/>
                </a:cubicBezTo>
                <a:cubicBezTo>
                  <a:pt x="3442843" y="1481963"/>
                  <a:pt x="3323844" y="1349629"/>
                  <a:pt x="2855468" y="1249045"/>
                </a:cubicBezTo>
                <a:cubicBezTo>
                  <a:pt x="2760853" y="1229487"/>
                  <a:pt x="2660269" y="1221740"/>
                  <a:pt x="2560320" y="1221740"/>
                </a:cubicBezTo>
                <a:cubicBezTo>
                  <a:pt x="2308098" y="1221740"/>
                  <a:pt x="2058670" y="1271270"/>
                  <a:pt x="1910969" y="1307338"/>
                </a:cubicBezTo>
                <a:cubicBezTo>
                  <a:pt x="1977136" y="1262380"/>
                  <a:pt x="2043176" y="1217422"/>
                  <a:pt x="2109343" y="1177671"/>
                </a:cubicBezTo>
                <a:cubicBezTo>
                  <a:pt x="2291842" y="1063879"/>
                  <a:pt x="2485009" y="971169"/>
                  <a:pt x="2686177" y="897128"/>
                </a:cubicBezTo>
                <a:cubicBezTo>
                  <a:pt x="3180969" y="844169"/>
                  <a:pt x="3969385" y="722503"/>
                  <a:pt x="3995801" y="621919"/>
                </a:cubicBezTo>
                <a:cubicBezTo>
                  <a:pt x="4021963" y="533527"/>
                  <a:pt x="3941191" y="464947"/>
                  <a:pt x="3705860" y="464947"/>
                </a:cubicBezTo>
                <a:cubicBezTo>
                  <a:pt x="3631565" y="464947"/>
                  <a:pt x="3541649" y="471805"/>
                  <a:pt x="3434842" y="487045"/>
                </a:cubicBezTo>
                <a:cubicBezTo>
                  <a:pt x="2987802" y="547878"/>
                  <a:pt x="2514092" y="913003"/>
                  <a:pt x="2514092" y="913003"/>
                </a:cubicBezTo>
                <a:lnTo>
                  <a:pt x="2516759" y="913003"/>
                </a:lnTo>
                <a:cubicBezTo>
                  <a:pt x="2402967" y="963295"/>
                  <a:pt x="2291842" y="1016127"/>
                  <a:pt x="2186051" y="1076960"/>
                </a:cubicBezTo>
                <a:cubicBezTo>
                  <a:pt x="2347468" y="952627"/>
                  <a:pt x="2532761" y="783336"/>
                  <a:pt x="2649093" y="595376"/>
                </a:cubicBezTo>
                <a:cubicBezTo>
                  <a:pt x="2889758" y="193167"/>
                  <a:pt x="2871343" y="16002"/>
                  <a:pt x="2744343" y="127"/>
                </a:cubicBezTo>
                <a:cubicBezTo>
                  <a:pt x="2743200" y="0"/>
                  <a:pt x="2742057" y="0"/>
                  <a:pt x="2740787"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6" name="Google Shape;616;p11"/>
          <p:cNvSpPr/>
          <p:nvPr/>
        </p:nvSpPr>
        <p:spPr>
          <a:xfrm>
            <a:off x="10117694" y="170879"/>
            <a:ext cx="2010918" cy="1691005"/>
          </a:xfrm>
          <a:custGeom>
            <a:avLst/>
            <a:gdLst/>
            <a:ahLst/>
            <a:cxnLst/>
            <a:rect l="l" t="t" r="r" b="b"/>
            <a:pathLst>
              <a:path w="4021836" h="3382010" extrusionOk="0">
                <a:moveTo>
                  <a:pt x="1281049" y="0"/>
                </a:moveTo>
                <a:cubicBezTo>
                  <a:pt x="1414018" y="0"/>
                  <a:pt x="1940941" y="869061"/>
                  <a:pt x="2166493" y="1288669"/>
                </a:cubicBezTo>
                <a:cubicBezTo>
                  <a:pt x="2190242" y="1304544"/>
                  <a:pt x="2214118" y="1323086"/>
                  <a:pt x="2237994" y="1341628"/>
                </a:cubicBezTo>
                <a:lnTo>
                  <a:pt x="2243201" y="1341628"/>
                </a:lnTo>
                <a:cubicBezTo>
                  <a:pt x="2391410" y="1452753"/>
                  <a:pt x="2536952" y="1571752"/>
                  <a:pt x="2671826" y="1698879"/>
                </a:cubicBezTo>
                <a:cubicBezTo>
                  <a:pt x="2753868" y="1772920"/>
                  <a:pt x="2830576" y="1849628"/>
                  <a:pt x="2907284" y="1926336"/>
                </a:cubicBezTo>
                <a:cubicBezTo>
                  <a:pt x="2753868" y="1725168"/>
                  <a:pt x="2581910" y="1452753"/>
                  <a:pt x="2507742" y="1180211"/>
                </a:cubicBezTo>
                <a:cubicBezTo>
                  <a:pt x="2372487" y="669417"/>
                  <a:pt x="2438781" y="466725"/>
                  <a:pt x="2571877" y="466725"/>
                </a:cubicBezTo>
                <a:cubicBezTo>
                  <a:pt x="2579370" y="466725"/>
                  <a:pt x="2587117" y="467360"/>
                  <a:pt x="2594991" y="468630"/>
                </a:cubicBezTo>
                <a:cubicBezTo>
                  <a:pt x="2743200" y="489712"/>
                  <a:pt x="3055366" y="1648587"/>
                  <a:pt x="3174492" y="2212213"/>
                </a:cubicBezTo>
                <a:cubicBezTo>
                  <a:pt x="3356991" y="2418588"/>
                  <a:pt x="3528949" y="2632964"/>
                  <a:pt x="3687699" y="2855214"/>
                </a:cubicBezTo>
                <a:cubicBezTo>
                  <a:pt x="3552825" y="2598547"/>
                  <a:pt x="3401949" y="2249297"/>
                  <a:pt x="3372866" y="1915922"/>
                </a:cubicBezTo>
                <a:cubicBezTo>
                  <a:pt x="3320415" y="1344295"/>
                  <a:pt x="3420364" y="1122172"/>
                  <a:pt x="3556635" y="1122172"/>
                </a:cubicBezTo>
                <a:cubicBezTo>
                  <a:pt x="3571748" y="1122172"/>
                  <a:pt x="3587242" y="1124966"/>
                  <a:pt x="3603117" y="1130173"/>
                </a:cubicBezTo>
                <a:cubicBezTo>
                  <a:pt x="3764407" y="1183132"/>
                  <a:pt x="3891534" y="2532380"/>
                  <a:pt x="3917950" y="3196463"/>
                </a:cubicBezTo>
                <a:cubicBezTo>
                  <a:pt x="3952367" y="3244088"/>
                  <a:pt x="3981450" y="3294380"/>
                  <a:pt x="4010533" y="3344672"/>
                </a:cubicBezTo>
                <a:cubicBezTo>
                  <a:pt x="4021836" y="3363468"/>
                  <a:pt x="4005199" y="3382010"/>
                  <a:pt x="3989959" y="3382010"/>
                </a:cubicBezTo>
                <a:cubicBezTo>
                  <a:pt x="3983609" y="3382010"/>
                  <a:pt x="3977386" y="3378835"/>
                  <a:pt x="3973576" y="3371088"/>
                </a:cubicBezTo>
                <a:cubicBezTo>
                  <a:pt x="3965702" y="3357880"/>
                  <a:pt x="3957701" y="3344672"/>
                  <a:pt x="3949827" y="3331337"/>
                </a:cubicBezTo>
                <a:cubicBezTo>
                  <a:pt x="3301619" y="3212211"/>
                  <a:pt x="1954911" y="2881630"/>
                  <a:pt x="1925828" y="2717546"/>
                </a:cubicBezTo>
                <a:cubicBezTo>
                  <a:pt x="1906778" y="2609977"/>
                  <a:pt x="1995678" y="2529713"/>
                  <a:pt x="2234438" y="2529713"/>
                </a:cubicBezTo>
                <a:cubicBezTo>
                  <a:pt x="2359914" y="2529713"/>
                  <a:pt x="2526538" y="2551811"/>
                  <a:pt x="2740660" y="2603754"/>
                </a:cubicBezTo>
                <a:cubicBezTo>
                  <a:pt x="3243326" y="2722880"/>
                  <a:pt x="3743452" y="3124962"/>
                  <a:pt x="3918077" y="3278378"/>
                </a:cubicBezTo>
                <a:cubicBezTo>
                  <a:pt x="3761994" y="3027045"/>
                  <a:pt x="3587369" y="2786253"/>
                  <a:pt x="3402076" y="2556129"/>
                </a:cubicBezTo>
                <a:cubicBezTo>
                  <a:pt x="3335909" y="2474087"/>
                  <a:pt x="3269742" y="2394712"/>
                  <a:pt x="3203575" y="2318004"/>
                </a:cubicBezTo>
                <a:cubicBezTo>
                  <a:pt x="2613660" y="2307463"/>
                  <a:pt x="1417701" y="2220087"/>
                  <a:pt x="1370076" y="2082546"/>
                </a:cubicBezTo>
                <a:cubicBezTo>
                  <a:pt x="1328420" y="1964563"/>
                  <a:pt x="1456690" y="1858772"/>
                  <a:pt x="1866138" y="1858772"/>
                </a:cubicBezTo>
                <a:cubicBezTo>
                  <a:pt x="1925066" y="1858772"/>
                  <a:pt x="1989709" y="1860931"/>
                  <a:pt x="2060575" y="1865630"/>
                </a:cubicBezTo>
                <a:cubicBezTo>
                  <a:pt x="2489200" y="1894713"/>
                  <a:pt x="2952242" y="2140839"/>
                  <a:pt x="3150616" y="2257171"/>
                </a:cubicBezTo>
                <a:cubicBezTo>
                  <a:pt x="2864866" y="1923796"/>
                  <a:pt x="2542159" y="1622171"/>
                  <a:pt x="2185035" y="1360297"/>
                </a:cubicBezTo>
                <a:cubicBezTo>
                  <a:pt x="1783842" y="1461643"/>
                  <a:pt x="1064641" y="1610487"/>
                  <a:pt x="775081" y="1610487"/>
                </a:cubicBezTo>
                <a:cubicBezTo>
                  <a:pt x="709422" y="1610487"/>
                  <a:pt x="665861" y="1602867"/>
                  <a:pt x="653034" y="1585214"/>
                </a:cubicBezTo>
                <a:cubicBezTo>
                  <a:pt x="578993" y="1482090"/>
                  <a:pt x="697992" y="1349756"/>
                  <a:pt x="1166368" y="1249172"/>
                </a:cubicBezTo>
                <a:cubicBezTo>
                  <a:pt x="1260983" y="1229614"/>
                  <a:pt x="1361567" y="1221867"/>
                  <a:pt x="1461516" y="1221867"/>
                </a:cubicBezTo>
                <a:cubicBezTo>
                  <a:pt x="1713738" y="1221867"/>
                  <a:pt x="1963166" y="1271397"/>
                  <a:pt x="2110867" y="1307465"/>
                </a:cubicBezTo>
                <a:cubicBezTo>
                  <a:pt x="2044700" y="1262507"/>
                  <a:pt x="1978660" y="1217549"/>
                  <a:pt x="1912493" y="1177798"/>
                </a:cubicBezTo>
                <a:cubicBezTo>
                  <a:pt x="1729994" y="1064006"/>
                  <a:pt x="1536827" y="971296"/>
                  <a:pt x="1335659" y="897255"/>
                </a:cubicBezTo>
                <a:cubicBezTo>
                  <a:pt x="840994" y="844169"/>
                  <a:pt x="52705" y="722503"/>
                  <a:pt x="26162" y="621919"/>
                </a:cubicBezTo>
                <a:cubicBezTo>
                  <a:pt x="0" y="533400"/>
                  <a:pt x="80772" y="464947"/>
                  <a:pt x="316103" y="464947"/>
                </a:cubicBezTo>
                <a:cubicBezTo>
                  <a:pt x="390398" y="464947"/>
                  <a:pt x="480314" y="471805"/>
                  <a:pt x="587121" y="487045"/>
                </a:cubicBezTo>
                <a:cubicBezTo>
                  <a:pt x="1034161" y="547878"/>
                  <a:pt x="1507871" y="913003"/>
                  <a:pt x="1507871" y="913003"/>
                </a:cubicBezTo>
                <a:lnTo>
                  <a:pt x="1505204" y="913003"/>
                </a:lnTo>
                <a:cubicBezTo>
                  <a:pt x="1618996" y="963295"/>
                  <a:pt x="1730121" y="1016127"/>
                  <a:pt x="1835912" y="1076960"/>
                </a:cubicBezTo>
                <a:cubicBezTo>
                  <a:pt x="1674495" y="952627"/>
                  <a:pt x="1489202" y="783336"/>
                  <a:pt x="1372870" y="595376"/>
                </a:cubicBezTo>
                <a:cubicBezTo>
                  <a:pt x="1132078" y="193294"/>
                  <a:pt x="1150620" y="16002"/>
                  <a:pt x="1277620" y="127"/>
                </a:cubicBezTo>
                <a:cubicBezTo>
                  <a:pt x="1278763" y="0"/>
                  <a:pt x="1279906" y="0"/>
                  <a:pt x="1281176"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7" name="Google Shape;617;p11"/>
          <p:cNvSpPr/>
          <p:nvPr/>
        </p:nvSpPr>
        <p:spPr>
          <a:xfrm>
            <a:off x="8326503" y="5655063"/>
            <a:ext cx="150939" cy="151575"/>
          </a:xfrm>
          <a:custGeom>
            <a:avLst/>
            <a:gdLst/>
            <a:ahLst/>
            <a:cxnLst/>
            <a:rect l="l" t="t" r="r" b="b"/>
            <a:pathLst>
              <a:path w="301879" h="303149" extrusionOk="0">
                <a:moveTo>
                  <a:pt x="129413" y="0"/>
                </a:moveTo>
                <a:cubicBezTo>
                  <a:pt x="80264" y="0"/>
                  <a:pt x="34798" y="37973"/>
                  <a:pt x="18542" y="99314"/>
                </a:cubicBezTo>
                <a:cubicBezTo>
                  <a:pt x="0" y="177038"/>
                  <a:pt x="30988" y="259334"/>
                  <a:pt x="94615" y="290322"/>
                </a:cubicBezTo>
                <a:cubicBezTo>
                  <a:pt x="112395" y="299212"/>
                  <a:pt x="128905" y="303149"/>
                  <a:pt x="144399" y="303149"/>
                </a:cubicBezTo>
                <a:cubicBezTo>
                  <a:pt x="258445" y="303149"/>
                  <a:pt x="301879" y="83693"/>
                  <a:pt x="180213" y="13970"/>
                </a:cubicBezTo>
                <a:cubicBezTo>
                  <a:pt x="163449" y="4445"/>
                  <a:pt x="146304" y="0"/>
                  <a:pt x="129413" y="0"/>
                </a:cubicBezTo>
                <a:close/>
              </a:path>
            </a:pathLst>
          </a:custGeom>
          <a:solidFill>
            <a:srgbClr val="EBEECE"/>
          </a:solidFill>
          <a:ln>
            <a:noFill/>
          </a:ln>
        </p:spPr>
        <p:txBody>
          <a:bodyPr spcFirstLastPara="1" wrap="square" lIns="60950" tIns="60950" rIns="60950" bIns="60950" anchor="ctr" anchorCtr="0">
            <a:noAutofit/>
          </a:bodyPr>
          <a:lstStyle/>
          <a:p>
            <a:endParaRPr sz="1267"/>
          </a:p>
        </p:txBody>
      </p:sp>
      <p:pic>
        <p:nvPicPr>
          <p:cNvPr id="637" name="Google Shape;637;p11"/>
          <p:cNvPicPr preferRelativeResize="0"/>
          <p:nvPr/>
        </p:nvPicPr>
        <p:blipFill rotWithShape="1">
          <a:blip r:embed="rId3">
            <a:alphaModFix/>
          </a:blip>
          <a:srcRect/>
          <a:stretch/>
        </p:blipFill>
        <p:spPr>
          <a:xfrm>
            <a:off x="255638" y="1489475"/>
            <a:ext cx="4017676" cy="5194470"/>
          </a:xfrm>
          <a:prstGeom prst="rect">
            <a:avLst/>
          </a:prstGeom>
          <a:noFill/>
          <a:ln>
            <a:noFill/>
          </a:ln>
        </p:spPr>
      </p:pic>
      <p:sp>
        <p:nvSpPr>
          <p:cNvPr id="638" name="Google Shape;638;p11"/>
          <p:cNvSpPr txBox="1"/>
          <p:nvPr/>
        </p:nvSpPr>
        <p:spPr>
          <a:xfrm>
            <a:off x="2808996" y="162489"/>
            <a:ext cx="6670900" cy="738664"/>
          </a:xfrm>
          <a:prstGeom prst="rect">
            <a:avLst/>
          </a:prstGeom>
          <a:solidFill>
            <a:schemeClr val="bg1"/>
          </a:solidFill>
          <a:ln>
            <a:noFill/>
          </a:ln>
        </p:spPr>
        <p:txBody>
          <a:bodyPr spcFirstLastPara="1" wrap="square" lIns="0" tIns="0" rIns="0" bIns="0" anchor="t" anchorCtr="0">
            <a:spAutoFit/>
          </a:bodyPr>
          <a:lstStyle/>
          <a:p>
            <a:pPr algn="ctr">
              <a:lnSpc>
                <a:spcPct val="120000"/>
              </a:lnSpc>
            </a:pPr>
            <a:r>
              <a:rPr lang="vi-VN" sz="4000" b="1" dirty="0">
                <a:solidFill>
                  <a:srgbClr val="FF0000"/>
                </a:solidFill>
                <a:latin typeface="Times New Roman" pitchFamily="18" charset="0"/>
                <a:cs typeface="Times New Roman" pitchFamily="18" charset="0"/>
                <a:sym typeface="Fraunces"/>
              </a:rPr>
              <a:t>III. </a:t>
            </a:r>
            <a:r>
              <a:rPr lang="en-US" sz="4000" b="1" dirty="0">
                <a:solidFill>
                  <a:srgbClr val="FF0000"/>
                </a:solidFill>
                <a:latin typeface="Times New Roman" pitchFamily="18" charset="0"/>
                <a:cs typeface="Times New Roman" pitchFamily="18" charset="0"/>
                <a:sym typeface="Fraunces"/>
              </a:rPr>
              <a:t>TỔNG KẾT</a:t>
            </a:r>
            <a:endParaRPr sz="1267" dirty="0">
              <a:solidFill>
                <a:srgbClr val="FF0000"/>
              </a:solidFill>
              <a:latin typeface="Times New Roman" pitchFamily="18" charset="0"/>
              <a:cs typeface="Times New Roman" pitchFamily="18" charset="0"/>
            </a:endParaRPr>
          </a:p>
        </p:txBody>
      </p:sp>
      <p:sp>
        <p:nvSpPr>
          <p:cNvPr id="639" name="Google Shape;639;p11"/>
          <p:cNvSpPr txBox="1"/>
          <p:nvPr/>
        </p:nvSpPr>
        <p:spPr>
          <a:xfrm>
            <a:off x="1649886" y="904772"/>
            <a:ext cx="8087022" cy="664797"/>
          </a:xfrm>
          <a:prstGeom prst="rect">
            <a:avLst/>
          </a:prstGeom>
          <a:noFill/>
          <a:ln>
            <a:noFill/>
          </a:ln>
        </p:spPr>
        <p:txBody>
          <a:bodyPr spcFirstLastPara="1" wrap="square" lIns="0" tIns="0" rIns="0" bIns="0" anchor="t" anchorCtr="0">
            <a:spAutoFit/>
          </a:bodyPr>
          <a:lstStyle/>
          <a:p>
            <a:pPr>
              <a:lnSpc>
                <a:spcPct val="120000"/>
              </a:lnSpc>
            </a:pPr>
            <a:r>
              <a:rPr lang="en-US" sz="3600" b="1" dirty="0">
                <a:solidFill>
                  <a:srgbClr val="FFFF00"/>
                </a:solidFill>
                <a:latin typeface="Times New Roman" pitchFamily="18" charset="0"/>
                <a:ea typeface="Roboto Condensed"/>
                <a:cs typeface="Times New Roman" pitchFamily="18" charset="0"/>
                <a:sym typeface="Roboto Condensed"/>
              </a:rPr>
              <a:t>1.</a:t>
            </a:r>
            <a:r>
              <a:rPr lang="vi-VN" sz="3600" b="1" dirty="0">
                <a:solidFill>
                  <a:srgbClr val="FFFF00"/>
                </a:solidFill>
                <a:latin typeface="Times New Roman" pitchFamily="18" charset="0"/>
                <a:ea typeface="Roboto Condensed"/>
                <a:cs typeface="Times New Roman" pitchFamily="18" charset="0"/>
                <a:sym typeface="Roboto Condensed"/>
              </a:rPr>
              <a:t> Nội dung</a:t>
            </a:r>
            <a:endParaRPr sz="3600" dirty="0">
              <a:solidFill>
                <a:srgbClr val="FFFF00"/>
              </a:solidFill>
              <a:latin typeface="Times New Roman" pitchFamily="18" charset="0"/>
              <a:cs typeface="Times New Roman" pitchFamily="18" charset="0"/>
            </a:endParaRPr>
          </a:p>
        </p:txBody>
      </p:sp>
      <p:pic>
        <p:nvPicPr>
          <p:cNvPr id="640" name="Google Shape;640;p11"/>
          <p:cNvPicPr preferRelativeResize="0"/>
          <p:nvPr/>
        </p:nvPicPr>
        <p:blipFill rotWithShape="1">
          <a:blip r:embed="rId3">
            <a:alphaModFix/>
          </a:blip>
          <a:srcRect/>
          <a:stretch/>
        </p:blipFill>
        <p:spPr>
          <a:xfrm>
            <a:off x="4662151" y="2005746"/>
            <a:ext cx="3664351" cy="3800892"/>
          </a:xfrm>
          <a:prstGeom prst="rect">
            <a:avLst/>
          </a:prstGeom>
          <a:noFill/>
          <a:ln>
            <a:noFill/>
          </a:ln>
        </p:spPr>
      </p:pic>
      <p:sp>
        <p:nvSpPr>
          <p:cNvPr id="641" name="Google Shape;641;p11"/>
          <p:cNvSpPr txBox="1"/>
          <p:nvPr/>
        </p:nvSpPr>
        <p:spPr>
          <a:xfrm>
            <a:off x="637444" y="2005746"/>
            <a:ext cx="3422554" cy="4136517"/>
          </a:xfrm>
          <a:prstGeom prst="rect">
            <a:avLst/>
          </a:prstGeom>
          <a:noFill/>
          <a:ln>
            <a:noFill/>
          </a:ln>
        </p:spPr>
        <p:txBody>
          <a:bodyPr spcFirstLastPara="1" wrap="square" lIns="0" tIns="0" rIns="0" bIns="0" anchor="t" anchorCtr="0">
            <a:spAutoFit/>
          </a:bodyPr>
          <a:lstStyle/>
          <a:p>
            <a:pPr algn="just">
              <a:lnSpc>
                <a:spcPct val="139977"/>
              </a:lnSpc>
            </a:pPr>
            <a:r>
              <a:rPr lang="nl-NL" sz="3200" dirty="0">
                <a:latin typeface="Times New Roman" pitchFamily="18" charset="0"/>
                <a:cs typeface="Times New Roman" pitchFamily="18" charset="0"/>
              </a:rPr>
              <a:t>Phản ánh hiện thực chia phần và quan niệm “một miếng giữa làng” ở nông thôn </a:t>
            </a:r>
            <a:r>
              <a:rPr lang="vi-VN" sz="3200" dirty="0">
                <a:latin typeface="Times New Roman" pitchFamily="18" charset="0"/>
                <a:cs typeface="Times New Roman" pitchFamily="18" charset="0"/>
              </a:rPr>
              <a:t> VN</a:t>
            </a:r>
            <a:r>
              <a:rPr lang="nl-NL" sz="3200" dirty="0">
                <a:latin typeface="Times New Roman" pitchFamily="18" charset="0"/>
                <a:cs typeface="Times New Roman" pitchFamily="18" charset="0"/>
              </a:rPr>
              <a:t> trước </a:t>
            </a:r>
            <a:r>
              <a:rPr lang="vi-VN" sz="3200" dirty="0">
                <a:latin typeface="Times New Roman" pitchFamily="18" charset="0"/>
                <a:cs typeface="Times New Roman" pitchFamily="18" charset="0"/>
              </a:rPr>
              <a:t>CMTT </a:t>
            </a:r>
            <a:r>
              <a:rPr lang="nl-NL" sz="3200" dirty="0">
                <a:latin typeface="Times New Roman" pitchFamily="18" charset="0"/>
                <a:cs typeface="Times New Roman" pitchFamily="18" charset="0"/>
              </a:rPr>
              <a:t> 1945</a:t>
            </a:r>
            <a:endParaRPr sz="3200" dirty="0">
              <a:latin typeface="Times New Roman" pitchFamily="18" charset="0"/>
              <a:cs typeface="Times New Roman" pitchFamily="18" charset="0"/>
            </a:endParaRPr>
          </a:p>
        </p:txBody>
      </p:sp>
      <p:sp>
        <p:nvSpPr>
          <p:cNvPr id="642" name="Google Shape;642;p11"/>
          <p:cNvSpPr txBox="1"/>
          <p:nvPr/>
        </p:nvSpPr>
        <p:spPr>
          <a:xfrm>
            <a:off x="5048518" y="2653856"/>
            <a:ext cx="3028355" cy="2954655"/>
          </a:xfrm>
          <a:prstGeom prst="rect">
            <a:avLst/>
          </a:prstGeom>
          <a:noFill/>
          <a:ln>
            <a:noFill/>
          </a:ln>
        </p:spPr>
        <p:txBody>
          <a:bodyPr spcFirstLastPara="1" wrap="square" lIns="0" tIns="0" rIns="0" bIns="0" anchor="t" anchorCtr="0">
            <a:spAutoFit/>
          </a:bodyPr>
          <a:lstStyle/>
          <a:p>
            <a:pPr algn="just"/>
            <a:r>
              <a:rPr lang="nl-NL" sz="3200" dirty="0">
                <a:latin typeface="Times New Roman" pitchFamily="18" charset="0"/>
                <a:cs typeface="Times New Roman" pitchFamily="18" charset="0"/>
              </a:rPr>
              <a:t>Phê phán, lên án những hủ tục, quan niệm lạc hậu ấy đẩy người dân vào tình cảnh khốn khổ</a:t>
            </a:r>
            <a:endParaRPr sz="3200" dirty="0">
              <a:latin typeface="Times New Roman" pitchFamily="18" charset="0"/>
              <a:cs typeface="Times New Roman" pitchFamily="18" charset="0"/>
            </a:endParaRPr>
          </a:p>
        </p:txBody>
      </p:sp>
      <p:pic>
        <p:nvPicPr>
          <p:cNvPr id="52" name="图片 14">
            <a:extLst>
              <a:ext uri="{FF2B5EF4-FFF2-40B4-BE49-F238E27FC236}">
                <a16:creationId xmlns:a16="http://schemas.microsoft.com/office/drawing/2014/main" id="{E3C4F9F3-C49C-42AB-A6A2-55C550B6C1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9736" y="639113"/>
            <a:ext cx="5907133" cy="6041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1"/>
                                        </p:tgtEl>
                                        <p:attrNameLst>
                                          <p:attrName>style.visibility</p:attrName>
                                        </p:attrNameLst>
                                      </p:cBhvr>
                                      <p:to>
                                        <p:strVal val="visible"/>
                                      </p:to>
                                    </p:set>
                                    <p:animEffect transition="in" filter="fade">
                                      <p:cBhvr>
                                        <p:cTn id="7" dur="500"/>
                                        <p:tgtEl>
                                          <p:spTgt spid="641"/>
                                        </p:tgtEl>
                                      </p:cBhvr>
                                    </p:animEffect>
                                  </p:childTnLst>
                                </p:cTn>
                              </p:par>
                              <p:par>
                                <p:cTn id="8" presetID="10" presetClass="entr" presetSubtype="0" fill="hold" nodeType="withEffect">
                                  <p:stCondLst>
                                    <p:cond delay="0"/>
                                  </p:stCondLst>
                                  <p:childTnLst>
                                    <p:set>
                                      <p:cBhvr>
                                        <p:cTn id="9" dur="1" fill="hold">
                                          <p:stCondLst>
                                            <p:cond delay="0"/>
                                          </p:stCondLst>
                                        </p:cTn>
                                        <p:tgtEl>
                                          <p:spTgt spid="637"/>
                                        </p:tgtEl>
                                        <p:attrNameLst>
                                          <p:attrName>style.visibility</p:attrName>
                                        </p:attrNameLst>
                                      </p:cBhvr>
                                      <p:to>
                                        <p:strVal val="visible"/>
                                      </p:to>
                                    </p:set>
                                    <p:animEffect transition="in" filter="fade">
                                      <p:cBhvr>
                                        <p:cTn id="10" dur="500"/>
                                        <p:tgtEl>
                                          <p:spTgt spid="6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42"/>
                                        </p:tgtEl>
                                        <p:attrNameLst>
                                          <p:attrName>style.visibility</p:attrName>
                                        </p:attrNameLst>
                                      </p:cBhvr>
                                      <p:to>
                                        <p:strVal val="visible"/>
                                      </p:to>
                                    </p:set>
                                    <p:animEffect transition="in" filter="fade">
                                      <p:cBhvr>
                                        <p:cTn id="15" dur="500"/>
                                        <p:tgtEl>
                                          <p:spTgt spid="642"/>
                                        </p:tgtEl>
                                      </p:cBhvr>
                                    </p:animEffect>
                                  </p:childTnLst>
                                </p:cTn>
                              </p:par>
                              <p:par>
                                <p:cTn id="16" presetID="10" presetClass="entr" presetSubtype="0" fill="hold" nodeType="withEffect">
                                  <p:stCondLst>
                                    <p:cond delay="0"/>
                                  </p:stCondLst>
                                  <p:childTnLst>
                                    <p:set>
                                      <p:cBhvr>
                                        <p:cTn id="17" dur="1" fill="hold">
                                          <p:stCondLst>
                                            <p:cond delay="0"/>
                                          </p:stCondLst>
                                        </p:cTn>
                                        <p:tgtEl>
                                          <p:spTgt spid="640"/>
                                        </p:tgtEl>
                                        <p:attrNameLst>
                                          <p:attrName>style.visibility</p:attrName>
                                        </p:attrNameLst>
                                      </p:cBhvr>
                                      <p:to>
                                        <p:strVal val="visible"/>
                                      </p:to>
                                    </p:set>
                                    <p:animEffect transition="in" filter="fade">
                                      <p:cBhvr>
                                        <p:cTn id="18" dur="5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Shape 592"/>
        <p:cNvGrpSpPr/>
        <p:nvPr/>
      </p:nvGrpSpPr>
      <p:grpSpPr>
        <a:xfrm>
          <a:off x="0" y="0"/>
          <a:ext cx="0" cy="0"/>
          <a:chOff x="0" y="0"/>
          <a:chExt cx="0" cy="0"/>
        </a:xfrm>
      </p:grpSpPr>
      <p:sp>
        <p:nvSpPr>
          <p:cNvPr id="594" name="Google Shape;594;p11"/>
          <p:cNvSpPr/>
          <p:nvPr/>
        </p:nvSpPr>
        <p:spPr>
          <a:xfrm rot="8100000">
            <a:off x="289044" y="1940245"/>
            <a:ext cx="222250" cy="80899"/>
          </a:xfrm>
          <a:custGeom>
            <a:avLst/>
            <a:gdLst/>
            <a:ahLst/>
            <a:cxnLst/>
            <a:rect l="l" t="t" r="r" b="b"/>
            <a:pathLst>
              <a:path w="444500" h="161798" extrusionOk="0">
                <a:moveTo>
                  <a:pt x="278511" y="0"/>
                </a:moveTo>
                <a:cubicBezTo>
                  <a:pt x="288544" y="0"/>
                  <a:pt x="298704" y="127"/>
                  <a:pt x="309499" y="508"/>
                </a:cubicBezTo>
                <a:cubicBezTo>
                  <a:pt x="388493" y="2413"/>
                  <a:pt x="419227" y="10922"/>
                  <a:pt x="427736" y="20574"/>
                </a:cubicBezTo>
                <a:cubicBezTo>
                  <a:pt x="433451" y="26924"/>
                  <a:pt x="433451" y="33274"/>
                  <a:pt x="430530" y="39497"/>
                </a:cubicBezTo>
                <a:cubicBezTo>
                  <a:pt x="419227" y="64389"/>
                  <a:pt x="422021" y="88900"/>
                  <a:pt x="439039" y="113538"/>
                </a:cubicBezTo>
                <a:cubicBezTo>
                  <a:pt x="444500" y="122428"/>
                  <a:pt x="441833" y="131699"/>
                  <a:pt x="433324" y="140716"/>
                </a:cubicBezTo>
                <a:cubicBezTo>
                  <a:pt x="422021" y="151511"/>
                  <a:pt x="379857" y="160020"/>
                  <a:pt x="292608" y="161544"/>
                </a:cubicBezTo>
                <a:cubicBezTo>
                  <a:pt x="284099" y="161671"/>
                  <a:pt x="275590" y="161798"/>
                  <a:pt x="267335" y="161798"/>
                </a:cubicBezTo>
                <a:cubicBezTo>
                  <a:pt x="197485" y="161798"/>
                  <a:pt x="132080" y="156337"/>
                  <a:pt x="106934" y="147447"/>
                </a:cubicBezTo>
                <a:cubicBezTo>
                  <a:pt x="78740" y="140335"/>
                  <a:pt x="56261" y="132588"/>
                  <a:pt x="42164" y="124841"/>
                </a:cubicBezTo>
                <a:cubicBezTo>
                  <a:pt x="0" y="91186"/>
                  <a:pt x="16891" y="56642"/>
                  <a:pt x="95631" y="24257"/>
                </a:cubicBezTo>
                <a:cubicBezTo>
                  <a:pt x="106934" y="20955"/>
                  <a:pt x="118110" y="17145"/>
                  <a:pt x="129413" y="13843"/>
                </a:cubicBezTo>
                <a:cubicBezTo>
                  <a:pt x="172974" y="5588"/>
                  <a:pt x="218440" y="0"/>
                  <a:pt x="278511"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595" name="Google Shape;595;p11"/>
          <p:cNvSpPr/>
          <p:nvPr/>
        </p:nvSpPr>
        <p:spPr>
          <a:xfrm rot="8100000">
            <a:off x="489854" y="1789286"/>
            <a:ext cx="79819" cy="64453"/>
          </a:xfrm>
          <a:custGeom>
            <a:avLst/>
            <a:gdLst/>
            <a:ahLst/>
            <a:cxnLst/>
            <a:rect l="l" t="t" r="r" b="b"/>
            <a:pathLst>
              <a:path w="159639" h="128905" extrusionOk="0">
                <a:moveTo>
                  <a:pt x="72263" y="0"/>
                </a:moveTo>
                <a:cubicBezTo>
                  <a:pt x="86868" y="0"/>
                  <a:pt x="101473" y="3810"/>
                  <a:pt x="112776" y="11811"/>
                </a:cubicBezTo>
                <a:cubicBezTo>
                  <a:pt x="145669" y="34163"/>
                  <a:pt x="159639" y="64643"/>
                  <a:pt x="152019" y="95250"/>
                </a:cubicBezTo>
                <a:cubicBezTo>
                  <a:pt x="148336" y="115443"/>
                  <a:pt x="121539" y="128905"/>
                  <a:pt x="93218" y="128905"/>
                </a:cubicBezTo>
                <a:cubicBezTo>
                  <a:pt x="82296" y="128905"/>
                  <a:pt x="70993" y="126873"/>
                  <a:pt x="60833" y="122555"/>
                </a:cubicBezTo>
                <a:cubicBezTo>
                  <a:pt x="20193" y="106045"/>
                  <a:pt x="0" y="44069"/>
                  <a:pt x="25273" y="17653"/>
                </a:cubicBezTo>
                <a:cubicBezTo>
                  <a:pt x="35941" y="6096"/>
                  <a:pt x="53975" y="0"/>
                  <a:pt x="72263"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596" name="Google Shape;596;p11"/>
          <p:cNvSpPr/>
          <p:nvPr/>
        </p:nvSpPr>
        <p:spPr>
          <a:xfrm rot="3298310">
            <a:off x="796639" y="770694"/>
            <a:ext cx="122365" cy="102108"/>
          </a:xfrm>
          <a:custGeom>
            <a:avLst/>
            <a:gdLst/>
            <a:ahLst/>
            <a:cxnLst/>
            <a:rect l="l" t="t" r="r" b="b"/>
            <a:pathLst>
              <a:path w="244729" h="204216" extrusionOk="0">
                <a:moveTo>
                  <a:pt x="141859" y="0"/>
                </a:moveTo>
                <a:cubicBezTo>
                  <a:pt x="193294" y="0"/>
                  <a:pt x="244729" y="91948"/>
                  <a:pt x="205867" y="167132"/>
                </a:cubicBezTo>
                <a:cubicBezTo>
                  <a:pt x="192532" y="192659"/>
                  <a:pt x="167894" y="204216"/>
                  <a:pt x="141986" y="204216"/>
                </a:cubicBezTo>
                <a:cubicBezTo>
                  <a:pt x="74422" y="204216"/>
                  <a:pt x="0" y="125603"/>
                  <a:pt x="106553" y="16637"/>
                </a:cubicBezTo>
                <a:cubicBezTo>
                  <a:pt x="117475" y="5080"/>
                  <a:pt x="129667" y="0"/>
                  <a:pt x="14185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597" name="Google Shape;597;p11"/>
          <p:cNvSpPr/>
          <p:nvPr/>
        </p:nvSpPr>
        <p:spPr>
          <a:xfrm rot="3298310">
            <a:off x="456376" y="641072"/>
            <a:ext cx="179197" cy="117856"/>
          </a:xfrm>
          <a:custGeom>
            <a:avLst/>
            <a:gdLst/>
            <a:ahLst/>
            <a:cxnLst/>
            <a:rect l="l" t="t" r="r" b="b"/>
            <a:pathLst>
              <a:path w="358394" h="235712" extrusionOk="0">
                <a:moveTo>
                  <a:pt x="211582" y="0"/>
                </a:moveTo>
                <a:cubicBezTo>
                  <a:pt x="290068" y="0"/>
                  <a:pt x="358394" y="145415"/>
                  <a:pt x="250190" y="218567"/>
                </a:cubicBezTo>
                <a:cubicBezTo>
                  <a:pt x="231394" y="230378"/>
                  <a:pt x="211455" y="235712"/>
                  <a:pt x="192278" y="235712"/>
                </a:cubicBezTo>
                <a:cubicBezTo>
                  <a:pt x="87376" y="235585"/>
                  <a:pt x="0" y="79756"/>
                  <a:pt x="189357" y="3937"/>
                </a:cubicBezTo>
                <a:cubicBezTo>
                  <a:pt x="196723" y="1270"/>
                  <a:pt x="204216" y="0"/>
                  <a:pt x="211582"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598" name="Google Shape;598;p11"/>
          <p:cNvSpPr/>
          <p:nvPr/>
        </p:nvSpPr>
        <p:spPr>
          <a:xfrm rot="3298310">
            <a:off x="1207618" y="466866"/>
            <a:ext cx="137160" cy="147510"/>
          </a:xfrm>
          <a:custGeom>
            <a:avLst/>
            <a:gdLst/>
            <a:ahLst/>
            <a:cxnLst/>
            <a:rect l="l" t="t" r="r" b="b"/>
            <a:pathLst>
              <a:path w="274320" h="295021" extrusionOk="0">
                <a:moveTo>
                  <a:pt x="132080" y="0"/>
                </a:moveTo>
                <a:cubicBezTo>
                  <a:pt x="135763" y="0"/>
                  <a:pt x="139446" y="254"/>
                  <a:pt x="143002" y="762"/>
                </a:cubicBezTo>
                <a:cubicBezTo>
                  <a:pt x="258318" y="13589"/>
                  <a:pt x="274320" y="106426"/>
                  <a:pt x="255016" y="231394"/>
                </a:cubicBezTo>
                <a:cubicBezTo>
                  <a:pt x="246888" y="276733"/>
                  <a:pt x="215011" y="295021"/>
                  <a:pt x="177038" y="295021"/>
                </a:cubicBezTo>
                <a:cubicBezTo>
                  <a:pt x="110490" y="295021"/>
                  <a:pt x="25146" y="238887"/>
                  <a:pt x="14859" y="173736"/>
                </a:cubicBezTo>
                <a:cubicBezTo>
                  <a:pt x="0" y="74041"/>
                  <a:pt x="70358" y="0"/>
                  <a:pt x="13208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599" name="Google Shape;599;p11"/>
          <p:cNvSpPr/>
          <p:nvPr/>
        </p:nvSpPr>
        <p:spPr>
          <a:xfrm rot="3298310">
            <a:off x="1249573" y="60575"/>
            <a:ext cx="189675" cy="194247"/>
          </a:xfrm>
          <a:custGeom>
            <a:avLst/>
            <a:gdLst/>
            <a:ahLst/>
            <a:cxnLst/>
            <a:rect l="l" t="t" r="r" b="b"/>
            <a:pathLst>
              <a:path w="379349" h="388493" extrusionOk="0">
                <a:moveTo>
                  <a:pt x="257175" y="0"/>
                </a:moveTo>
                <a:cubicBezTo>
                  <a:pt x="258445" y="0"/>
                  <a:pt x="259715" y="127"/>
                  <a:pt x="260985" y="127"/>
                </a:cubicBezTo>
                <a:cubicBezTo>
                  <a:pt x="372999" y="6604"/>
                  <a:pt x="379349" y="128143"/>
                  <a:pt x="363347" y="198628"/>
                </a:cubicBezTo>
                <a:cubicBezTo>
                  <a:pt x="348107" y="265049"/>
                  <a:pt x="277749" y="388493"/>
                  <a:pt x="189738" y="388493"/>
                </a:cubicBezTo>
                <a:cubicBezTo>
                  <a:pt x="167386" y="388493"/>
                  <a:pt x="144018" y="380619"/>
                  <a:pt x="120142" y="361823"/>
                </a:cubicBezTo>
                <a:cubicBezTo>
                  <a:pt x="0" y="270129"/>
                  <a:pt x="145542" y="0"/>
                  <a:pt x="257175"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0" name="Google Shape;600;p11"/>
          <p:cNvSpPr/>
          <p:nvPr/>
        </p:nvSpPr>
        <p:spPr>
          <a:xfrm rot="3298310">
            <a:off x="291493" y="-1120"/>
            <a:ext cx="162814" cy="172276"/>
          </a:xfrm>
          <a:custGeom>
            <a:avLst/>
            <a:gdLst/>
            <a:ahLst/>
            <a:cxnLst/>
            <a:rect l="l" t="t" r="r" b="b"/>
            <a:pathLst>
              <a:path w="325628" h="344551" extrusionOk="0">
                <a:moveTo>
                  <a:pt x="160909" y="0"/>
                </a:moveTo>
                <a:cubicBezTo>
                  <a:pt x="164592" y="0"/>
                  <a:pt x="168275" y="381"/>
                  <a:pt x="171831" y="762"/>
                </a:cubicBezTo>
                <a:cubicBezTo>
                  <a:pt x="306451" y="19939"/>
                  <a:pt x="325628" y="125603"/>
                  <a:pt x="299974" y="269748"/>
                </a:cubicBezTo>
                <a:cubicBezTo>
                  <a:pt x="290703" y="323088"/>
                  <a:pt x="254127" y="344551"/>
                  <a:pt x="210185" y="344551"/>
                </a:cubicBezTo>
                <a:cubicBezTo>
                  <a:pt x="132842" y="344551"/>
                  <a:pt x="32639" y="278003"/>
                  <a:pt x="18288" y="202565"/>
                </a:cubicBezTo>
                <a:cubicBezTo>
                  <a:pt x="0" y="86868"/>
                  <a:pt x="88900" y="0"/>
                  <a:pt x="16090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1" name="Google Shape;601;p11"/>
          <p:cNvSpPr/>
          <p:nvPr/>
        </p:nvSpPr>
        <p:spPr>
          <a:xfrm rot="3298310">
            <a:off x="816839" y="65675"/>
            <a:ext cx="239585" cy="216789"/>
          </a:xfrm>
          <a:custGeom>
            <a:avLst/>
            <a:gdLst/>
            <a:ahLst/>
            <a:cxnLst/>
            <a:rect l="l" t="t" r="r" b="b"/>
            <a:pathLst>
              <a:path w="479171" h="433578" extrusionOk="0">
                <a:moveTo>
                  <a:pt x="251968" y="0"/>
                </a:moveTo>
                <a:cubicBezTo>
                  <a:pt x="306705" y="0"/>
                  <a:pt x="362712" y="17272"/>
                  <a:pt x="400050" y="53213"/>
                </a:cubicBezTo>
                <a:cubicBezTo>
                  <a:pt x="479171" y="129159"/>
                  <a:pt x="350139" y="433578"/>
                  <a:pt x="210820" y="433578"/>
                </a:cubicBezTo>
                <a:cubicBezTo>
                  <a:pt x="203454" y="433578"/>
                  <a:pt x="196088" y="432689"/>
                  <a:pt x="188849" y="431038"/>
                </a:cubicBezTo>
                <a:cubicBezTo>
                  <a:pt x="41529" y="398907"/>
                  <a:pt x="0" y="232410"/>
                  <a:pt x="92837" y="75565"/>
                </a:cubicBezTo>
                <a:cubicBezTo>
                  <a:pt x="119253" y="26162"/>
                  <a:pt x="184785" y="0"/>
                  <a:pt x="25196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2" name="Google Shape;602;p11"/>
          <p:cNvSpPr/>
          <p:nvPr/>
        </p:nvSpPr>
        <p:spPr>
          <a:xfrm rot="3298310">
            <a:off x="441397" y="375191"/>
            <a:ext cx="149415" cy="125031"/>
          </a:xfrm>
          <a:custGeom>
            <a:avLst/>
            <a:gdLst/>
            <a:ahLst/>
            <a:cxnLst/>
            <a:rect l="l" t="t" r="r" b="b"/>
            <a:pathLst>
              <a:path w="298831" h="250063" extrusionOk="0">
                <a:moveTo>
                  <a:pt x="173228" y="0"/>
                </a:moveTo>
                <a:cubicBezTo>
                  <a:pt x="236220" y="0"/>
                  <a:pt x="298831" y="112395"/>
                  <a:pt x="252095" y="205740"/>
                </a:cubicBezTo>
                <a:cubicBezTo>
                  <a:pt x="235585" y="236220"/>
                  <a:pt x="205613" y="250063"/>
                  <a:pt x="174498" y="250063"/>
                </a:cubicBezTo>
                <a:cubicBezTo>
                  <a:pt x="91567" y="250063"/>
                  <a:pt x="0" y="152781"/>
                  <a:pt x="130429" y="20193"/>
                </a:cubicBezTo>
                <a:cubicBezTo>
                  <a:pt x="143764" y="6096"/>
                  <a:pt x="158496" y="0"/>
                  <a:pt x="17322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3" name="Google Shape;603;p11"/>
          <p:cNvSpPr/>
          <p:nvPr/>
        </p:nvSpPr>
        <p:spPr>
          <a:xfrm rot="3298310">
            <a:off x="811834" y="402198"/>
            <a:ext cx="178816" cy="116649"/>
          </a:xfrm>
          <a:custGeom>
            <a:avLst/>
            <a:gdLst/>
            <a:ahLst/>
            <a:cxnLst/>
            <a:rect l="l" t="t" r="r" b="b"/>
            <a:pathLst>
              <a:path w="357632" h="233299" extrusionOk="0">
                <a:moveTo>
                  <a:pt x="213614" y="0"/>
                </a:moveTo>
                <a:cubicBezTo>
                  <a:pt x="291338" y="0"/>
                  <a:pt x="357632" y="143510"/>
                  <a:pt x="250190" y="216027"/>
                </a:cubicBezTo>
                <a:cubicBezTo>
                  <a:pt x="231267" y="227965"/>
                  <a:pt x="211455" y="233172"/>
                  <a:pt x="192278" y="233172"/>
                </a:cubicBezTo>
                <a:cubicBezTo>
                  <a:pt x="87249" y="233299"/>
                  <a:pt x="0" y="77851"/>
                  <a:pt x="189357" y="4826"/>
                </a:cubicBezTo>
                <a:cubicBezTo>
                  <a:pt x="197358" y="1524"/>
                  <a:pt x="205613" y="0"/>
                  <a:pt x="213487"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5" name="Google Shape;605;p11"/>
          <p:cNvSpPr/>
          <p:nvPr/>
        </p:nvSpPr>
        <p:spPr>
          <a:xfrm>
            <a:off x="11200395" y="6967772"/>
            <a:ext cx="126238" cy="86677"/>
          </a:xfrm>
          <a:custGeom>
            <a:avLst/>
            <a:gdLst/>
            <a:ahLst/>
            <a:cxnLst/>
            <a:rect l="l" t="t" r="r" b="b"/>
            <a:pathLst>
              <a:path w="252476" h="173355" extrusionOk="0">
                <a:moveTo>
                  <a:pt x="117348" y="0"/>
                </a:moveTo>
                <a:cubicBezTo>
                  <a:pt x="152908" y="0"/>
                  <a:pt x="193548" y="23749"/>
                  <a:pt x="227584" y="88646"/>
                </a:cubicBezTo>
                <a:cubicBezTo>
                  <a:pt x="252476" y="136398"/>
                  <a:pt x="202057" y="173355"/>
                  <a:pt x="142494" y="173355"/>
                </a:cubicBezTo>
                <a:cubicBezTo>
                  <a:pt x="110236" y="173355"/>
                  <a:pt x="75311" y="162560"/>
                  <a:pt x="48387" y="136652"/>
                </a:cubicBezTo>
                <a:cubicBezTo>
                  <a:pt x="0" y="86233"/>
                  <a:pt x="49530" y="0"/>
                  <a:pt x="11734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6" name="Google Shape;606;p11"/>
          <p:cNvSpPr/>
          <p:nvPr/>
        </p:nvSpPr>
        <p:spPr>
          <a:xfrm>
            <a:off x="11108333" y="6626351"/>
            <a:ext cx="124333" cy="116840"/>
          </a:xfrm>
          <a:custGeom>
            <a:avLst/>
            <a:gdLst/>
            <a:ahLst/>
            <a:cxnLst/>
            <a:rect l="l" t="t" r="r" b="b"/>
            <a:pathLst>
              <a:path w="248666" h="233680" extrusionOk="0">
                <a:moveTo>
                  <a:pt x="131318" y="0"/>
                </a:moveTo>
                <a:cubicBezTo>
                  <a:pt x="184658" y="0"/>
                  <a:pt x="237998" y="41529"/>
                  <a:pt x="245237" y="150495"/>
                </a:cubicBezTo>
                <a:cubicBezTo>
                  <a:pt x="248666" y="199644"/>
                  <a:pt x="196215" y="233680"/>
                  <a:pt x="140462" y="233680"/>
                </a:cubicBezTo>
                <a:cubicBezTo>
                  <a:pt x="91186" y="233680"/>
                  <a:pt x="39116" y="207010"/>
                  <a:pt x="21082" y="140843"/>
                </a:cubicBezTo>
                <a:cubicBezTo>
                  <a:pt x="0" y="62992"/>
                  <a:pt x="65659" y="0"/>
                  <a:pt x="13131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7" name="Google Shape;607;p11"/>
          <p:cNvSpPr/>
          <p:nvPr/>
        </p:nvSpPr>
        <p:spPr>
          <a:xfrm>
            <a:off x="11669561" y="6998020"/>
            <a:ext cx="199073" cy="131001"/>
          </a:xfrm>
          <a:custGeom>
            <a:avLst/>
            <a:gdLst/>
            <a:ahLst/>
            <a:cxnLst/>
            <a:rect l="l" t="t" r="r" b="b"/>
            <a:pathLst>
              <a:path w="398145" h="262001" extrusionOk="0">
                <a:moveTo>
                  <a:pt x="226949" y="0"/>
                </a:moveTo>
                <a:cubicBezTo>
                  <a:pt x="231775" y="0"/>
                  <a:pt x="236601" y="381"/>
                  <a:pt x="241300" y="1016"/>
                </a:cubicBezTo>
                <a:cubicBezTo>
                  <a:pt x="346964" y="17018"/>
                  <a:pt x="398145" y="122682"/>
                  <a:pt x="369316" y="183388"/>
                </a:cubicBezTo>
                <a:cubicBezTo>
                  <a:pt x="342138" y="239395"/>
                  <a:pt x="302514" y="262001"/>
                  <a:pt x="254635" y="262001"/>
                </a:cubicBezTo>
                <a:cubicBezTo>
                  <a:pt x="211963" y="262001"/>
                  <a:pt x="162814" y="244094"/>
                  <a:pt x="109982" y="215392"/>
                </a:cubicBezTo>
                <a:cubicBezTo>
                  <a:pt x="0" y="157353"/>
                  <a:pt x="123698" y="0"/>
                  <a:pt x="22694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8" name="Google Shape;608;p11"/>
          <p:cNvSpPr/>
          <p:nvPr/>
        </p:nvSpPr>
        <p:spPr>
          <a:xfrm>
            <a:off x="11972064" y="6924152"/>
            <a:ext cx="235331" cy="171767"/>
          </a:xfrm>
          <a:custGeom>
            <a:avLst/>
            <a:gdLst/>
            <a:ahLst/>
            <a:cxnLst/>
            <a:rect l="l" t="t" r="r" b="b"/>
            <a:pathLst>
              <a:path w="470662" h="343535" extrusionOk="0">
                <a:moveTo>
                  <a:pt x="195834" y="0"/>
                </a:moveTo>
                <a:cubicBezTo>
                  <a:pt x="321818" y="0"/>
                  <a:pt x="470662" y="179705"/>
                  <a:pt x="435356" y="271907"/>
                </a:cubicBezTo>
                <a:cubicBezTo>
                  <a:pt x="415925" y="325247"/>
                  <a:pt x="375285" y="343535"/>
                  <a:pt x="331470" y="343535"/>
                </a:cubicBezTo>
                <a:cubicBezTo>
                  <a:pt x="288671" y="343535"/>
                  <a:pt x="242951" y="326136"/>
                  <a:pt x="211201" y="307086"/>
                </a:cubicBezTo>
                <a:cubicBezTo>
                  <a:pt x="134366" y="262382"/>
                  <a:pt x="0" y="108712"/>
                  <a:pt x="131318" y="19050"/>
                </a:cubicBezTo>
                <a:cubicBezTo>
                  <a:pt x="151257" y="5969"/>
                  <a:pt x="173101" y="0"/>
                  <a:pt x="195834"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9" name="Google Shape;609;p11"/>
          <p:cNvSpPr/>
          <p:nvPr/>
        </p:nvSpPr>
        <p:spPr>
          <a:xfrm>
            <a:off x="11438421" y="6086478"/>
            <a:ext cx="231140" cy="152463"/>
          </a:xfrm>
          <a:custGeom>
            <a:avLst/>
            <a:gdLst/>
            <a:ahLst/>
            <a:cxnLst/>
            <a:rect l="l" t="t" r="r" b="b"/>
            <a:pathLst>
              <a:path w="462280" h="304927" extrusionOk="0">
                <a:moveTo>
                  <a:pt x="268732" y="0"/>
                </a:moveTo>
                <a:cubicBezTo>
                  <a:pt x="273558" y="0"/>
                  <a:pt x="278257" y="381"/>
                  <a:pt x="283083" y="1016"/>
                </a:cubicBezTo>
                <a:cubicBezTo>
                  <a:pt x="404749" y="20193"/>
                  <a:pt x="462280" y="141859"/>
                  <a:pt x="430276" y="212217"/>
                </a:cubicBezTo>
                <a:cubicBezTo>
                  <a:pt x="398145" y="278257"/>
                  <a:pt x="352552" y="304927"/>
                  <a:pt x="297307" y="304927"/>
                </a:cubicBezTo>
                <a:cubicBezTo>
                  <a:pt x="248158" y="304927"/>
                  <a:pt x="191262" y="283845"/>
                  <a:pt x="129413" y="250698"/>
                </a:cubicBezTo>
                <a:cubicBezTo>
                  <a:pt x="0" y="185928"/>
                  <a:pt x="148844" y="0"/>
                  <a:pt x="268732"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0" name="Google Shape;610;p11"/>
          <p:cNvSpPr/>
          <p:nvPr/>
        </p:nvSpPr>
        <p:spPr>
          <a:xfrm>
            <a:off x="11713458" y="6570001"/>
            <a:ext cx="256985" cy="209550"/>
          </a:xfrm>
          <a:custGeom>
            <a:avLst/>
            <a:gdLst/>
            <a:ahLst/>
            <a:cxnLst/>
            <a:rect l="l" t="t" r="r" b="b"/>
            <a:pathLst>
              <a:path w="513969" h="419100" extrusionOk="0">
                <a:moveTo>
                  <a:pt x="229870" y="0"/>
                </a:moveTo>
                <a:cubicBezTo>
                  <a:pt x="301752" y="0"/>
                  <a:pt x="381000" y="36957"/>
                  <a:pt x="446659" y="109474"/>
                </a:cubicBezTo>
                <a:cubicBezTo>
                  <a:pt x="513969" y="183134"/>
                  <a:pt x="472313" y="356108"/>
                  <a:pt x="369824" y="410464"/>
                </a:cubicBezTo>
                <a:cubicBezTo>
                  <a:pt x="359410" y="416433"/>
                  <a:pt x="347218" y="419100"/>
                  <a:pt x="333756" y="419100"/>
                </a:cubicBezTo>
                <a:cubicBezTo>
                  <a:pt x="215138" y="418973"/>
                  <a:pt x="0" y="208153"/>
                  <a:pt x="68961" y="90297"/>
                </a:cubicBezTo>
                <a:cubicBezTo>
                  <a:pt x="106934" y="29718"/>
                  <a:pt x="165481" y="0"/>
                  <a:pt x="22987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1" name="Google Shape;611;p11"/>
          <p:cNvSpPr/>
          <p:nvPr/>
        </p:nvSpPr>
        <p:spPr>
          <a:xfrm>
            <a:off x="11288547" y="6447417"/>
            <a:ext cx="153225" cy="106109"/>
          </a:xfrm>
          <a:custGeom>
            <a:avLst/>
            <a:gdLst/>
            <a:ahLst/>
            <a:cxnLst/>
            <a:rect l="l" t="t" r="r" b="b"/>
            <a:pathLst>
              <a:path w="306451" h="212217" extrusionOk="0">
                <a:moveTo>
                  <a:pt x="140970" y="0"/>
                </a:moveTo>
                <a:cubicBezTo>
                  <a:pt x="184023" y="0"/>
                  <a:pt x="233553" y="28956"/>
                  <a:pt x="275336" y="108204"/>
                </a:cubicBezTo>
                <a:cubicBezTo>
                  <a:pt x="306451" y="166243"/>
                  <a:pt x="244983" y="212217"/>
                  <a:pt x="173355" y="212217"/>
                </a:cubicBezTo>
                <a:cubicBezTo>
                  <a:pt x="134366" y="212217"/>
                  <a:pt x="92456" y="198628"/>
                  <a:pt x="60833" y="165862"/>
                </a:cubicBezTo>
                <a:cubicBezTo>
                  <a:pt x="0" y="104902"/>
                  <a:pt x="58928" y="0"/>
                  <a:pt x="14097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2" name="Google Shape;612;p11"/>
          <p:cNvSpPr/>
          <p:nvPr/>
        </p:nvSpPr>
        <p:spPr>
          <a:xfrm>
            <a:off x="11519587" y="6767834"/>
            <a:ext cx="124397" cy="116967"/>
          </a:xfrm>
          <a:custGeom>
            <a:avLst/>
            <a:gdLst/>
            <a:ahLst/>
            <a:cxnLst/>
            <a:rect l="l" t="t" r="r" b="b"/>
            <a:pathLst>
              <a:path w="248793" h="233934" extrusionOk="0">
                <a:moveTo>
                  <a:pt x="134239" y="0"/>
                </a:moveTo>
                <a:cubicBezTo>
                  <a:pt x="187452" y="0"/>
                  <a:pt x="239903" y="41148"/>
                  <a:pt x="245491" y="149225"/>
                </a:cubicBezTo>
                <a:cubicBezTo>
                  <a:pt x="248793" y="200152"/>
                  <a:pt x="196342" y="233934"/>
                  <a:pt x="140716" y="233934"/>
                </a:cubicBezTo>
                <a:cubicBezTo>
                  <a:pt x="91313" y="233934"/>
                  <a:pt x="39370" y="207391"/>
                  <a:pt x="21336" y="142748"/>
                </a:cubicBezTo>
                <a:cubicBezTo>
                  <a:pt x="0" y="64516"/>
                  <a:pt x="67691" y="0"/>
                  <a:pt x="13423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3" name="Google Shape;613;p11"/>
          <p:cNvSpPr/>
          <p:nvPr/>
        </p:nvSpPr>
        <p:spPr>
          <a:xfrm rot="5189473">
            <a:off x="9395364" y="6035594"/>
            <a:ext cx="80709" cy="222440"/>
          </a:xfrm>
          <a:custGeom>
            <a:avLst/>
            <a:gdLst/>
            <a:ahLst/>
            <a:cxnLst/>
            <a:rect l="l" t="t" r="r" b="b"/>
            <a:pathLst>
              <a:path w="161417" h="444881" extrusionOk="0">
                <a:moveTo>
                  <a:pt x="101092" y="0"/>
                </a:moveTo>
                <a:cubicBezTo>
                  <a:pt x="104775" y="0"/>
                  <a:pt x="108458" y="381"/>
                  <a:pt x="112395" y="1270"/>
                </a:cubicBezTo>
                <a:cubicBezTo>
                  <a:pt x="141097" y="6350"/>
                  <a:pt x="152273" y="29972"/>
                  <a:pt x="155321" y="56515"/>
                </a:cubicBezTo>
                <a:cubicBezTo>
                  <a:pt x="157353" y="73914"/>
                  <a:pt x="157353" y="91313"/>
                  <a:pt x="156337" y="108712"/>
                </a:cubicBezTo>
                <a:cubicBezTo>
                  <a:pt x="152273" y="177292"/>
                  <a:pt x="153289" y="244729"/>
                  <a:pt x="159385" y="312293"/>
                </a:cubicBezTo>
                <a:cubicBezTo>
                  <a:pt x="161417" y="336804"/>
                  <a:pt x="160401" y="362458"/>
                  <a:pt x="157353" y="386969"/>
                </a:cubicBezTo>
                <a:cubicBezTo>
                  <a:pt x="153289" y="416687"/>
                  <a:pt x="137922" y="440182"/>
                  <a:pt x="106172" y="444246"/>
                </a:cubicBezTo>
                <a:cubicBezTo>
                  <a:pt x="103124" y="444627"/>
                  <a:pt x="99949" y="444881"/>
                  <a:pt x="97028" y="444881"/>
                </a:cubicBezTo>
                <a:cubicBezTo>
                  <a:pt x="71628" y="444881"/>
                  <a:pt x="47879" y="430022"/>
                  <a:pt x="38735" y="405384"/>
                </a:cubicBezTo>
                <a:cubicBezTo>
                  <a:pt x="28575" y="385826"/>
                  <a:pt x="20447" y="364490"/>
                  <a:pt x="15240" y="342900"/>
                </a:cubicBezTo>
                <a:cubicBezTo>
                  <a:pt x="0" y="250825"/>
                  <a:pt x="6096" y="155702"/>
                  <a:pt x="34671" y="66675"/>
                </a:cubicBezTo>
                <a:cubicBezTo>
                  <a:pt x="38735" y="57531"/>
                  <a:pt x="42799" y="47244"/>
                  <a:pt x="46990" y="38100"/>
                </a:cubicBezTo>
                <a:cubicBezTo>
                  <a:pt x="62738" y="15367"/>
                  <a:pt x="79248" y="0"/>
                  <a:pt x="101092"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614" name="Google Shape;614;p11"/>
          <p:cNvSpPr/>
          <p:nvPr/>
        </p:nvSpPr>
        <p:spPr>
          <a:xfrm rot="5189473">
            <a:off x="9200859" y="6140354"/>
            <a:ext cx="64453" cy="79883"/>
          </a:xfrm>
          <a:custGeom>
            <a:avLst/>
            <a:gdLst/>
            <a:ahLst/>
            <a:cxnLst/>
            <a:rect l="l" t="t" r="r" b="b"/>
            <a:pathLst>
              <a:path w="128905" h="159766" extrusionOk="0">
                <a:moveTo>
                  <a:pt x="58420" y="0"/>
                </a:moveTo>
                <a:cubicBezTo>
                  <a:pt x="70104" y="0"/>
                  <a:pt x="81915" y="4699"/>
                  <a:pt x="91059" y="14732"/>
                </a:cubicBezTo>
                <a:cubicBezTo>
                  <a:pt x="117602" y="42418"/>
                  <a:pt x="128905" y="80264"/>
                  <a:pt x="122809" y="118110"/>
                </a:cubicBezTo>
                <a:cubicBezTo>
                  <a:pt x="119888" y="143129"/>
                  <a:pt x="98171" y="159766"/>
                  <a:pt x="75311" y="159766"/>
                </a:cubicBezTo>
                <a:cubicBezTo>
                  <a:pt x="66421" y="159766"/>
                  <a:pt x="57404" y="157353"/>
                  <a:pt x="49149" y="151892"/>
                </a:cubicBezTo>
                <a:cubicBezTo>
                  <a:pt x="16256" y="131318"/>
                  <a:pt x="0" y="54610"/>
                  <a:pt x="20447" y="21844"/>
                </a:cubicBezTo>
                <a:cubicBezTo>
                  <a:pt x="28956" y="7620"/>
                  <a:pt x="43561" y="0"/>
                  <a:pt x="58420"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615" name="Google Shape;615;p11"/>
          <p:cNvSpPr/>
          <p:nvPr/>
        </p:nvSpPr>
        <p:spPr>
          <a:xfrm rot="915171">
            <a:off x="204331" y="5270187"/>
            <a:ext cx="2010981" cy="1690941"/>
          </a:xfrm>
          <a:custGeom>
            <a:avLst/>
            <a:gdLst/>
            <a:ahLst/>
            <a:cxnLst/>
            <a:rect l="l" t="t" r="r" b="b"/>
            <a:pathLst>
              <a:path w="4021963" h="3381883" extrusionOk="0">
                <a:moveTo>
                  <a:pt x="2740787" y="254"/>
                </a:moveTo>
                <a:cubicBezTo>
                  <a:pt x="2607818" y="254"/>
                  <a:pt x="2080895" y="869315"/>
                  <a:pt x="1855343" y="1288923"/>
                </a:cubicBezTo>
                <a:cubicBezTo>
                  <a:pt x="1831594" y="1304798"/>
                  <a:pt x="1807718" y="1323340"/>
                  <a:pt x="1783842" y="1341882"/>
                </a:cubicBezTo>
                <a:lnTo>
                  <a:pt x="1778635" y="1341882"/>
                </a:lnTo>
                <a:cubicBezTo>
                  <a:pt x="1630426" y="1453007"/>
                  <a:pt x="1484884" y="1572006"/>
                  <a:pt x="1350010" y="1699133"/>
                </a:cubicBezTo>
                <a:cubicBezTo>
                  <a:pt x="1267968" y="1773174"/>
                  <a:pt x="1191260" y="1849882"/>
                  <a:pt x="1114552" y="1926590"/>
                </a:cubicBezTo>
                <a:cubicBezTo>
                  <a:pt x="1267968" y="1725422"/>
                  <a:pt x="1439926" y="1453007"/>
                  <a:pt x="1514094" y="1180465"/>
                </a:cubicBezTo>
                <a:cubicBezTo>
                  <a:pt x="1649349" y="669671"/>
                  <a:pt x="1583055" y="466852"/>
                  <a:pt x="1449959" y="466852"/>
                </a:cubicBezTo>
                <a:cubicBezTo>
                  <a:pt x="1442466" y="466852"/>
                  <a:pt x="1434719" y="467487"/>
                  <a:pt x="1426845" y="468757"/>
                </a:cubicBezTo>
                <a:cubicBezTo>
                  <a:pt x="1278636" y="489839"/>
                  <a:pt x="966470" y="1648714"/>
                  <a:pt x="847344" y="2212340"/>
                </a:cubicBezTo>
                <a:cubicBezTo>
                  <a:pt x="664845" y="2418715"/>
                  <a:pt x="492887" y="2633091"/>
                  <a:pt x="334137" y="2855341"/>
                </a:cubicBezTo>
                <a:cubicBezTo>
                  <a:pt x="468884" y="2598547"/>
                  <a:pt x="619760" y="2249297"/>
                  <a:pt x="648970" y="1915922"/>
                </a:cubicBezTo>
                <a:cubicBezTo>
                  <a:pt x="701421" y="1344295"/>
                  <a:pt x="601472" y="1122045"/>
                  <a:pt x="465201" y="1122045"/>
                </a:cubicBezTo>
                <a:cubicBezTo>
                  <a:pt x="450088" y="1122045"/>
                  <a:pt x="434594" y="1124839"/>
                  <a:pt x="418719" y="1130046"/>
                </a:cubicBezTo>
                <a:cubicBezTo>
                  <a:pt x="257429" y="1183005"/>
                  <a:pt x="130302" y="2532253"/>
                  <a:pt x="103886" y="3196336"/>
                </a:cubicBezTo>
                <a:cubicBezTo>
                  <a:pt x="69469" y="3243961"/>
                  <a:pt x="40386" y="3294253"/>
                  <a:pt x="11303" y="3344545"/>
                </a:cubicBezTo>
                <a:cubicBezTo>
                  <a:pt x="0" y="3363341"/>
                  <a:pt x="16637" y="3381883"/>
                  <a:pt x="31877" y="3381883"/>
                </a:cubicBezTo>
                <a:cubicBezTo>
                  <a:pt x="38227" y="3381883"/>
                  <a:pt x="44450" y="3378708"/>
                  <a:pt x="48260" y="3370961"/>
                </a:cubicBezTo>
                <a:cubicBezTo>
                  <a:pt x="56134" y="3357753"/>
                  <a:pt x="64135" y="3344545"/>
                  <a:pt x="72009" y="3331210"/>
                </a:cubicBezTo>
                <a:cubicBezTo>
                  <a:pt x="720217" y="3212084"/>
                  <a:pt x="2066925" y="2881503"/>
                  <a:pt x="2096008" y="2717419"/>
                </a:cubicBezTo>
                <a:cubicBezTo>
                  <a:pt x="2115058" y="2609850"/>
                  <a:pt x="2026158" y="2529586"/>
                  <a:pt x="1787398" y="2529586"/>
                </a:cubicBezTo>
                <a:cubicBezTo>
                  <a:pt x="1661922" y="2529586"/>
                  <a:pt x="1495298" y="2551684"/>
                  <a:pt x="1281176" y="2603627"/>
                </a:cubicBezTo>
                <a:cubicBezTo>
                  <a:pt x="778510" y="2722753"/>
                  <a:pt x="278384" y="3124835"/>
                  <a:pt x="103759" y="3278251"/>
                </a:cubicBezTo>
                <a:cubicBezTo>
                  <a:pt x="259842" y="3026918"/>
                  <a:pt x="434467" y="2786126"/>
                  <a:pt x="619760" y="2556002"/>
                </a:cubicBezTo>
                <a:cubicBezTo>
                  <a:pt x="685927" y="2473960"/>
                  <a:pt x="752094" y="2394585"/>
                  <a:pt x="818261" y="2317877"/>
                </a:cubicBezTo>
                <a:cubicBezTo>
                  <a:pt x="1408176" y="2307336"/>
                  <a:pt x="2604135" y="2219960"/>
                  <a:pt x="2651760" y="2082419"/>
                </a:cubicBezTo>
                <a:cubicBezTo>
                  <a:pt x="2693416" y="1964436"/>
                  <a:pt x="2565146" y="1858645"/>
                  <a:pt x="2155698" y="1858645"/>
                </a:cubicBezTo>
                <a:cubicBezTo>
                  <a:pt x="2096770" y="1858645"/>
                  <a:pt x="2032127" y="1860804"/>
                  <a:pt x="1961261" y="1865503"/>
                </a:cubicBezTo>
                <a:cubicBezTo>
                  <a:pt x="1532636" y="1894586"/>
                  <a:pt x="1069594" y="2140712"/>
                  <a:pt x="871220" y="2257044"/>
                </a:cubicBezTo>
                <a:cubicBezTo>
                  <a:pt x="1156970" y="1923669"/>
                  <a:pt x="1479677" y="1622044"/>
                  <a:pt x="1836801" y="1360170"/>
                </a:cubicBezTo>
                <a:cubicBezTo>
                  <a:pt x="2237994" y="1461516"/>
                  <a:pt x="2957195" y="1610360"/>
                  <a:pt x="3246755" y="1610360"/>
                </a:cubicBezTo>
                <a:cubicBezTo>
                  <a:pt x="3312414" y="1610360"/>
                  <a:pt x="3355975" y="1602740"/>
                  <a:pt x="3368802" y="1585087"/>
                </a:cubicBezTo>
                <a:cubicBezTo>
                  <a:pt x="3442843" y="1481963"/>
                  <a:pt x="3323844" y="1349629"/>
                  <a:pt x="2855468" y="1249045"/>
                </a:cubicBezTo>
                <a:cubicBezTo>
                  <a:pt x="2760853" y="1229487"/>
                  <a:pt x="2660269" y="1221740"/>
                  <a:pt x="2560320" y="1221740"/>
                </a:cubicBezTo>
                <a:cubicBezTo>
                  <a:pt x="2308098" y="1221740"/>
                  <a:pt x="2058670" y="1271270"/>
                  <a:pt x="1910969" y="1307338"/>
                </a:cubicBezTo>
                <a:cubicBezTo>
                  <a:pt x="1977136" y="1262380"/>
                  <a:pt x="2043176" y="1217422"/>
                  <a:pt x="2109343" y="1177671"/>
                </a:cubicBezTo>
                <a:cubicBezTo>
                  <a:pt x="2291842" y="1063879"/>
                  <a:pt x="2485009" y="971169"/>
                  <a:pt x="2686177" y="897128"/>
                </a:cubicBezTo>
                <a:cubicBezTo>
                  <a:pt x="3180969" y="844169"/>
                  <a:pt x="3969385" y="722503"/>
                  <a:pt x="3995801" y="621919"/>
                </a:cubicBezTo>
                <a:cubicBezTo>
                  <a:pt x="4021963" y="533527"/>
                  <a:pt x="3941191" y="464947"/>
                  <a:pt x="3705860" y="464947"/>
                </a:cubicBezTo>
                <a:cubicBezTo>
                  <a:pt x="3631565" y="464947"/>
                  <a:pt x="3541649" y="471805"/>
                  <a:pt x="3434842" y="487045"/>
                </a:cubicBezTo>
                <a:cubicBezTo>
                  <a:pt x="2987802" y="547878"/>
                  <a:pt x="2514092" y="913003"/>
                  <a:pt x="2514092" y="913003"/>
                </a:cubicBezTo>
                <a:lnTo>
                  <a:pt x="2516759" y="913003"/>
                </a:lnTo>
                <a:cubicBezTo>
                  <a:pt x="2402967" y="963295"/>
                  <a:pt x="2291842" y="1016127"/>
                  <a:pt x="2186051" y="1076960"/>
                </a:cubicBezTo>
                <a:cubicBezTo>
                  <a:pt x="2347468" y="952627"/>
                  <a:pt x="2532761" y="783336"/>
                  <a:pt x="2649093" y="595376"/>
                </a:cubicBezTo>
                <a:cubicBezTo>
                  <a:pt x="2889758" y="193167"/>
                  <a:pt x="2871343" y="16002"/>
                  <a:pt x="2744343" y="127"/>
                </a:cubicBezTo>
                <a:cubicBezTo>
                  <a:pt x="2743200" y="0"/>
                  <a:pt x="2742057" y="0"/>
                  <a:pt x="2740787"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6" name="Google Shape;616;p11"/>
          <p:cNvSpPr/>
          <p:nvPr/>
        </p:nvSpPr>
        <p:spPr>
          <a:xfrm>
            <a:off x="10117694" y="170879"/>
            <a:ext cx="2010918" cy="1691005"/>
          </a:xfrm>
          <a:custGeom>
            <a:avLst/>
            <a:gdLst/>
            <a:ahLst/>
            <a:cxnLst/>
            <a:rect l="l" t="t" r="r" b="b"/>
            <a:pathLst>
              <a:path w="4021836" h="3382010" extrusionOk="0">
                <a:moveTo>
                  <a:pt x="1281049" y="0"/>
                </a:moveTo>
                <a:cubicBezTo>
                  <a:pt x="1414018" y="0"/>
                  <a:pt x="1940941" y="869061"/>
                  <a:pt x="2166493" y="1288669"/>
                </a:cubicBezTo>
                <a:cubicBezTo>
                  <a:pt x="2190242" y="1304544"/>
                  <a:pt x="2214118" y="1323086"/>
                  <a:pt x="2237994" y="1341628"/>
                </a:cubicBezTo>
                <a:lnTo>
                  <a:pt x="2243201" y="1341628"/>
                </a:lnTo>
                <a:cubicBezTo>
                  <a:pt x="2391410" y="1452753"/>
                  <a:pt x="2536952" y="1571752"/>
                  <a:pt x="2671826" y="1698879"/>
                </a:cubicBezTo>
                <a:cubicBezTo>
                  <a:pt x="2753868" y="1772920"/>
                  <a:pt x="2830576" y="1849628"/>
                  <a:pt x="2907284" y="1926336"/>
                </a:cubicBezTo>
                <a:cubicBezTo>
                  <a:pt x="2753868" y="1725168"/>
                  <a:pt x="2581910" y="1452753"/>
                  <a:pt x="2507742" y="1180211"/>
                </a:cubicBezTo>
                <a:cubicBezTo>
                  <a:pt x="2372487" y="669417"/>
                  <a:pt x="2438781" y="466725"/>
                  <a:pt x="2571877" y="466725"/>
                </a:cubicBezTo>
                <a:cubicBezTo>
                  <a:pt x="2579370" y="466725"/>
                  <a:pt x="2587117" y="467360"/>
                  <a:pt x="2594991" y="468630"/>
                </a:cubicBezTo>
                <a:cubicBezTo>
                  <a:pt x="2743200" y="489712"/>
                  <a:pt x="3055366" y="1648587"/>
                  <a:pt x="3174492" y="2212213"/>
                </a:cubicBezTo>
                <a:cubicBezTo>
                  <a:pt x="3356991" y="2418588"/>
                  <a:pt x="3528949" y="2632964"/>
                  <a:pt x="3687699" y="2855214"/>
                </a:cubicBezTo>
                <a:cubicBezTo>
                  <a:pt x="3552825" y="2598547"/>
                  <a:pt x="3401949" y="2249297"/>
                  <a:pt x="3372866" y="1915922"/>
                </a:cubicBezTo>
                <a:cubicBezTo>
                  <a:pt x="3320415" y="1344295"/>
                  <a:pt x="3420364" y="1122172"/>
                  <a:pt x="3556635" y="1122172"/>
                </a:cubicBezTo>
                <a:cubicBezTo>
                  <a:pt x="3571748" y="1122172"/>
                  <a:pt x="3587242" y="1124966"/>
                  <a:pt x="3603117" y="1130173"/>
                </a:cubicBezTo>
                <a:cubicBezTo>
                  <a:pt x="3764407" y="1183132"/>
                  <a:pt x="3891534" y="2532380"/>
                  <a:pt x="3917950" y="3196463"/>
                </a:cubicBezTo>
                <a:cubicBezTo>
                  <a:pt x="3952367" y="3244088"/>
                  <a:pt x="3981450" y="3294380"/>
                  <a:pt x="4010533" y="3344672"/>
                </a:cubicBezTo>
                <a:cubicBezTo>
                  <a:pt x="4021836" y="3363468"/>
                  <a:pt x="4005199" y="3382010"/>
                  <a:pt x="3989959" y="3382010"/>
                </a:cubicBezTo>
                <a:cubicBezTo>
                  <a:pt x="3983609" y="3382010"/>
                  <a:pt x="3977386" y="3378835"/>
                  <a:pt x="3973576" y="3371088"/>
                </a:cubicBezTo>
                <a:cubicBezTo>
                  <a:pt x="3965702" y="3357880"/>
                  <a:pt x="3957701" y="3344672"/>
                  <a:pt x="3949827" y="3331337"/>
                </a:cubicBezTo>
                <a:cubicBezTo>
                  <a:pt x="3301619" y="3212211"/>
                  <a:pt x="1954911" y="2881630"/>
                  <a:pt x="1925828" y="2717546"/>
                </a:cubicBezTo>
                <a:cubicBezTo>
                  <a:pt x="1906778" y="2609977"/>
                  <a:pt x="1995678" y="2529713"/>
                  <a:pt x="2234438" y="2529713"/>
                </a:cubicBezTo>
                <a:cubicBezTo>
                  <a:pt x="2359914" y="2529713"/>
                  <a:pt x="2526538" y="2551811"/>
                  <a:pt x="2740660" y="2603754"/>
                </a:cubicBezTo>
                <a:cubicBezTo>
                  <a:pt x="3243326" y="2722880"/>
                  <a:pt x="3743452" y="3124962"/>
                  <a:pt x="3918077" y="3278378"/>
                </a:cubicBezTo>
                <a:cubicBezTo>
                  <a:pt x="3761994" y="3027045"/>
                  <a:pt x="3587369" y="2786253"/>
                  <a:pt x="3402076" y="2556129"/>
                </a:cubicBezTo>
                <a:cubicBezTo>
                  <a:pt x="3335909" y="2474087"/>
                  <a:pt x="3269742" y="2394712"/>
                  <a:pt x="3203575" y="2318004"/>
                </a:cubicBezTo>
                <a:cubicBezTo>
                  <a:pt x="2613660" y="2307463"/>
                  <a:pt x="1417701" y="2220087"/>
                  <a:pt x="1370076" y="2082546"/>
                </a:cubicBezTo>
                <a:cubicBezTo>
                  <a:pt x="1328420" y="1964563"/>
                  <a:pt x="1456690" y="1858772"/>
                  <a:pt x="1866138" y="1858772"/>
                </a:cubicBezTo>
                <a:cubicBezTo>
                  <a:pt x="1925066" y="1858772"/>
                  <a:pt x="1989709" y="1860931"/>
                  <a:pt x="2060575" y="1865630"/>
                </a:cubicBezTo>
                <a:cubicBezTo>
                  <a:pt x="2489200" y="1894713"/>
                  <a:pt x="2952242" y="2140839"/>
                  <a:pt x="3150616" y="2257171"/>
                </a:cubicBezTo>
                <a:cubicBezTo>
                  <a:pt x="2864866" y="1923796"/>
                  <a:pt x="2542159" y="1622171"/>
                  <a:pt x="2185035" y="1360297"/>
                </a:cubicBezTo>
                <a:cubicBezTo>
                  <a:pt x="1783842" y="1461643"/>
                  <a:pt x="1064641" y="1610487"/>
                  <a:pt x="775081" y="1610487"/>
                </a:cubicBezTo>
                <a:cubicBezTo>
                  <a:pt x="709422" y="1610487"/>
                  <a:pt x="665861" y="1602867"/>
                  <a:pt x="653034" y="1585214"/>
                </a:cubicBezTo>
                <a:cubicBezTo>
                  <a:pt x="578993" y="1482090"/>
                  <a:pt x="697992" y="1349756"/>
                  <a:pt x="1166368" y="1249172"/>
                </a:cubicBezTo>
                <a:cubicBezTo>
                  <a:pt x="1260983" y="1229614"/>
                  <a:pt x="1361567" y="1221867"/>
                  <a:pt x="1461516" y="1221867"/>
                </a:cubicBezTo>
                <a:cubicBezTo>
                  <a:pt x="1713738" y="1221867"/>
                  <a:pt x="1963166" y="1271397"/>
                  <a:pt x="2110867" y="1307465"/>
                </a:cubicBezTo>
                <a:cubicBezTo>
                  <a:pt x="2044700" y="1262507"/>
                  <a:pt x="1978660" y="1217549"/>
                  <a:pt x="1912493" y="1177798"/>
                </a:cubicBezTo>
                <a:cubicBezTo>
                  <a:pt x="1729994" y="1064006"/>
                  <a:pt x="1536827" y="971296"/>
                  <a:pt x="1335659" y="897255"/>
                </a:cubicBezTo>
                <a:cubicBezTo>
                  <a:pt x="840994" y="844169"/>
                  <a:pt x="52705" y="722503"/>
                  <a:pt x="26162" y="621919"/>
                </a:cubicBezTo>
                <a:cubicBezTo>
                  <a:pt x="0" y="533400"/>
                  <a:pt x="80772" y="464947"/>
                  <a:pt x="316103" y="464947"/>
                </a:cubicBezTo>
                <a:cubicBezTo>
                  <a:pt x="390398" y="464947"/>
                  <a:pt x="480314" y="471805"/>
                  <a:pt x="587121" y="487045"/>
                </a:cubicBezTo>
                <a:cubicBezTo>
                  <a:pt x="1034161" y="547878"/>
                  <a:pt x="1507871" y="913003"/>
                  <a:pt x="1507871" y="913003"/>
                </a:cubicBezTo>
                <a:lnTo>
                  <a:pt x="1505204" y="913003"/>
                </a:lnTo>
                <a:cubicBezTo>
                  <a:pt x="1618996" y="963295"/>
                  <a:pt x="1730121" y="1016127"/>
                  <a:pt x="1835912" y="1076960"/>
                </a:cubicBezTo>
                <a:cubicBezTo>
                  <a:pt x="1674495" y="952627"/>
                  <a:pt x="1489202" y="783336"/>
                  <a:pt x="1372870" y="595376"/>
                </a:cubicBezTo>
                <a:cubicBezTo>
                  <a:pt x="1132078" y="193294"/>
                  <a:pt x="1150620" y="16002"/>
                  <a:pt x="1277620" y="127"/>
                </a:cubicBezTo>
                <a:cubicBezTo>
                  <a:pt x="1278763" y="0"/>
                  <a:pt x="1279906" y="0"/>
                  <a:pt x="1281176"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7" name="Google Shape;617;p11"/>
          <p:cNvSpPr/>
          <p:nvPr/>
        </p:nvSpPr>
        <p:spPr>
          <a:xfrm>
            <a:off x="8326503" y="5655063"/>
            <a:ext cx="150939" cy="151575"/>
          </a:xfrm>
          <a:custGeom>
            <a:avLst/>
            <a:gdLst/>
            <a:ahLst/>
            <a:cxnLst/>
            <a:rect l="l" t="t" r="r" b="b"/>
            <a:pathLst>
              <a:path w="301879" h="303149" extrusionOk="0">
                <a:moveTo>
                  <a:pt x="129413" y="0"/>
                </a:moveTo>
                <a:cubicBezTo>
                  <a:pt x="80264" y="0"/>
                  <a:pt x="34798" y="37973"/>
                  <a:pt x="18542" y="99314"/>
                </a:cubicBezTo>
                <a:cubicBezTo>
                  <a:pt x="0" y="177038"/>
                  <a:pt x="30988" y="259334"/>
                  <a:pt x="94615" y="290322"/>
                </a:cubicBezTo>
                <a:cubicBezTo>
                  <a:pt x="112395" y="299212"/>
                  <a:pt x="128905" y="303149"/>
                  <a:pt x="144399" y="303149"/>
                </a:cubicBezTo>
                <a:cubicBezTo>
                  <a:pt x="258445" y="303149"/>
                  <a:pt x="301879" y="83693"/>
                  <a:pt x="180213" y="13970"/>
                </a:cubicBezTo>
                <a:cubicBezTo>
                  <a:pt x="163449" y="4445"/>
                  <a:pt x="146304" y="0"/>
                  <a:pt x="129413" y="0"/>
                </a:cubicBezTo>
                <a:close/>
              </a:path>
            </a:pathLst>
          </a:custGeom>
          <a:solidFill>
            <a:srgbClr val="EBEECE"/>
          </a:solidFill>
          <a:ln>
            <a:noFill/>
          </a:ln>
        </p:spPr>
        <p:txBody>
          <a:bodyPr spcFirstLastPara="1" wrap="square" lIns="60950" tIns="60950" rIns="60950" bIns="60950" anchor="ctr" anchorCtr="0">
            <a:noAutofit/>
          </a:bodyPr>
          <a:lstStyle/>
          <a:p>
            <a:endParaRPr sz="1267"/>
          </a:p>
        </p:txBody>
      </p:sp>
      <p:pic>
        <p:nvPicPr>
          <p:cNvPr id="637" name="Google Shape;637;p11"/>
          <p:cNvPicPr preferRelativeResize="0"/>
          <p:nvPr/>
        </p:nvPicPr>
        <p:blipFill rotWithShape="1">
          <a:blip r:embed="rId3">
            <a:alphaModFix/>
          </a:blip>
          <a:srcRect/>
          <a:stretch/>
        </p:blipFill>
        <p:spPr>
          <a:xfrm>
            <a:off x="518969" y="2087874"/>
            <a:ext cx="3640907" cy="3816454"/>
          </a:xfrm>
          <a:prstGeom prst="rect">
            <a:avLst/>
          </a:prstGeom>
          <a:noFill/>
          <a:ln>
            <a:noFill/>
          </a:ln>
        </p:spPr>
      </p:pic>
      <p:sp>
        <p:nvSpPr>
          <p:cNvPr id="639" name="Google Shape;639;p11"/>
          <p:cNvSpPr txBox="1"/>
          <p:nvPr/>
        </p:nvSpPr>
        <p:spPr>
          <a:xfrm>
            <a:off x="1705673" y="942794"/>
            <a:ext cx="8087022" cy="664797"/>
          </a:xfrm>
          <a:prstGeom prst="rect">
            <a:avLst/>
          </a:prstGeom>
          <a:noFill/>
          <a:ln>
            <a:noFill/>
          </a:ln>
        </p:spPr>
        <p:txBody>
          <a:bodyPr spcFirstLastPara="1" wrap="square" lIns="0" tIns="0" rIns="0" bIns="0" anchor="t" anchorCtr="0">
            <a:spAutoFit/>
          </a:bodyPr>
          <a:lstStyle/>
          <a:p>
            <a:pPr>
              <a:lnSpc>
                <a:spcPct val="120000"/>
              </a:lnSpc>
            </a:pPr>
            <a:r>
              <a:rPr lang="vi-VN" sz="3600" b="1" dirty="0">
                <a:solidFill>
                  <a:srgbClr val="FFFF00"/>
                </a:solidFill>
                <a:latin typeface="Times New Roman" pitchFamily="18" charset="0"/>
                <a:ea typeface="Roboto Condensed"/>
                <a:cs typeface="Times New Roman" pitchFamily="18" charset="0"/>
                <a:sym typeface="Roboto Condensed"/>
              </a:rPr>
              <a:t>2</a:t>
            </a:r>
            <a:r>
              <a:rPr lang="en-US" sz="3600" b="1" dirty="0">
                <a:solidFill>
                  <a:srgbClr val="FFFF00"/>
                </a:solidFill>
                <a:latin typeface="Times New Roman" pitchFamily="18" charset="0"/>
                <a:ea typeface="Roboto Condensed"/>
                <a:cs typeface="Times New Roman" pitchFamily="18" charset="0"/>
                <a:sym typeface="Roboto Condensed"/>
              </a:rPr>
              <a:t>. </a:t>
            </a:r>
            <a:r>
              <a:rPr lang="en-US" sz="3600" b="1" dirty="0" err="1">
                <a:solidFill>
                  <a:srgbClr val="FFFF00"/>
                </a:solidFill>
                <a:latin typeface="Times New Roman" pitchFamily="18" charset="0"/>
                <a:ea typeface="Roboto Condensed"/>
                <a:cs typeface="Times New Roman" pitchFamily="18" charset="0"/>
                <a:sym typeface="Roboto Condensed"/>
              </a:rPr>
              <a:t>Nghệ</a:t>
            </a:r>
            <a:r>
              <a:rPr lang="en-US" sz="3600" b="1" dirty="0">
                <a:solidFill>
                  <a:srgbClr val="FFFF00"/>
                </a:solidFill>
                <a:latin typeface="Times New Roman" pitchFamily="18" charset="0"/>
                <a:ea typeface="Roboto Condensed"/>
                <a:cs typeface="Times New Roman" pitchFamily="18" charset="0"/>
                <a:sym typeface="Roboto Condensed"/>
              </a:rPr>
              <a:t> </a:t>
            </a:r>
            <a:r>
              <a:rPr lang="en-US" sz="3600" b="1" dirty="0" err="1">
                <a:solidFill>
                  <a:srgbClr val="FFFF00"/>
                </a:solidFill>
                <a:latin typeface="Times New Roman" pitchFamily="18" charset="0"/>
                <a:ea typeface="Roboto Condensed"/>
                <a:cs typeface="Times New Roman" pitchFamily="18" charset="0"/>
                <a:sym typeface="Roboto Condensed"/>
              </a:rPr>
              <a:t>thuật</a:t>
            </a:r>
            <a:endParaRPr sz="3600" dirty="0">
              <a:solidFill>
                <a:srgbClr val="FFFF00"/>
              </a:solidFill>
              <a:latin typeface="Times New Roman" pitchFamily="18" charset="0"/>
              <a:cs typeface="Times New Roman" pitchFamily="18" charset="0"/>
            </a:endParaRPr>
          </a:p>
        </p:txBody>
      </p:sp>
      <p:pic>
        <p:nvPicPr>
          <p:cNvPr id="640" name="Google Shape;640;p11"/>
          <p:cNvPicPr preferRelativeResize="0"/>
          <p:nvPr/>
        </p:nvPicPr>
        <p:blipFill rotWithShape="1">
          <a:blip r:embed="rId3">
            <a:alphaModFix/>
          </a:blip>
          <a:srcRect/>
          <a:stretch/>
        </p:blipFill>
        <p:spPr>
          <a:xfrm>
            <a:off x="4378818" y="1872521"/>
            <a:ext cx="3698056" cy="4718115"/>
          </a:xfrm>
          <a:prstGeom prst="rect">
            <a:avLst/>
          </a:prstGeom>
          <a:noFill/>
          <a:ln>
            <a:noFill/>
          </a:ln>
        </p:spPr>
      </p:pic>
      <p:pic>
        <p:nvPicPr>
          <p:cNvPr id="50" name="Google Shape;640;p11">
            <a:extLst>
              <a:ext uri="{FF2B5EF4-FFF2-40B4-BE49-F238E27FC236}">
                <a16:creationId xmlns:a16="http://schemas.microsoft.com/office/drawing/2014/main" id="{354AC6DF-0722-4D90-B49E-FDDC7898842F}"/>
              </a:ext>
            </a:extLst>
          </p:cNvPr>
          <p:cNvPicPr preferRelativeResize="0"/>
          <p:nvPr/>
        </p:nvPicPr>
        <p:blipFill rotWithShape="1">
          <a:blip r:embed="rId3">
            <a:alphaModFix/>
          </a:blip>
          <a:srcRect/>
          <a:stretch/>
        </p:blipFill>
        <p:spPr>
          <a:xfrm>
            <a:off x="8457659" y="1729302"/>
            <a:ext cx="3311438" cy="4718115"/>
          </a:xfrm>
          <a:prstGeom prst="rect">
            <a:avLst/>
          </a:prstGeom>
          <a:noFill/>
          <a:ln>
            <a:noFill/>
          </a:ln>
        </p:spPr>
      </p:pic>
      <p:sp>
        <p:nvSpPr>
          <p:cNvPr id="52" name="TextBox 51">
            <a:extLst>
              <a:ext uri="{FF2B5EF4-FFF2-40B4-BE49-F238E27FC236}">
                <a16:creationId xmlns:a16="http://schemas.microsoft.com/office/drawing/2014/main" id="{CBAE5A6B-301F-409A-9C3A-3E41F74302FC}"/>
              </a:ext>
            </a:extLst>
          </p:cNvPr>
          <p:cNvSpPr txBox="1"/>
          <p:nvPr/>
        </p:nvSpPr>
        <p:spPr>
          <a:xfrm>
            <a:off x="802163" y="2421813"/>
            <a:ext cx="3468380" cy="3416320"/>
          </a:xfrm>
          <a:prstGeom prst="rect">
            <a:avLst/>
          </a:prstGeom>
          <a:noFill/>
        </p:spPr>
        <p:txBody>
          <a:bodyPr wrap="square">
            <a:spAutoFit/>
          </a:bodyPr>
          <a:lstStyle/>
          <a:p>
            <a:r>
              <a:rPr lang="nl-NL" sz="3600" kern="1200" dirty="0">
                <a:effectLst/>
                <a:latin typeface="Times New Roman" panose="02020603050405020304" pitchFamily="18" charset="0"/>
                <a:ea typeface="MS Mincho" panose="02020609040205080304" pitchFamily="49" charset="-128"/>
              </a:rPr>
              <a:t>Cách quan sát, ghi chép tỉ mỉ, chân thực toàn bộ quá trình và kết quả của việc “ băm thịt gà”</a:t>
            </a:r>
            <a:endParaRPr lang="en-AU" sz="3600" dirty="0"/>
          </a:p>
        </p:txBody>
      </p:sp>
      <p:sp>
        <p:nvSpPr>
          <p:cNvPr id="54" name="TextBox 53">
            <a:extLst>
              <a:ext uri="{FF2B5EF4-FFF2-40B4-BE49-F238E27FC236}">
                <a16:creationId xmlns:a16="http://schemas.microsoft.com/office/drawing/2014/main" id="{E0769539-3D80-4AC7-A34B-6335958750F3}"/>
              </a:ext>
            </a:extLst>
          </p:cNvPr>
          <p:cNvSpPr txBox="1"/>
          <p:nvPr/>
        </p:nvSpPr>
        <p:spPr>
          <a:xfrm>
            <a:off x="4778062" y="2538653"/>
            <a:ext cx="3146739" cy="3416320"/>
          </a:xfrm>
          <a:prstGeom prst="rect">
            <a:avLst/>
          </a:prstGeom>
          <a:noFill/>
        </p:spPr>
        <p:txBody>
          <a:bodyPr wrap="square">
            <a:spAutoFit/>
          </a:bodyPr>
          <a:lstStyle/>
          <a:p>
            <a:pPr algn="just"/>
            <a:r>
              <a:rPr lang="nl-NL" sz="3600" kern="1200" dirty="0">
                <a:effectLst/>
                <a:latin typeface="Times New Roman" panose="02020603050405020304" pitchFamily="18" charset="0"/>
                <a:ea typeface="MS Mincho" panose="02020609040205080304" pitchFamily="49" charset="-128"/>
              </a:rPr>
              <a:t>Xây dựng nhân vật anh mõ làng thuần thục, điêu luyện trong việc băm thịt gà.</a:t>
            </a:r>
            <a:endParaRPr lang="en-AU" sz="3600" dirty="0"/>
          </a:p>
        </p:txBody>
      </p:sp>
      <p:sp>
        <p:nvSpPr>
          <p:cNvPr id="56" name="TextBox 55">
            <a:extLst>
              <a:ext uri="{FF2B5EF4-FFF2-40B4-BE49-F238E27FC236}">
                <a16:creationId xmlns:a16="http://schemas.microsoft.com/office/drawing/2014/main" id="{D28FF064-8C7E-4D98-A58E-240017FFFB32}"/>
              </a:ext>
            </a:extLst>
          </p:cNvPr>
          <p:cNvSpPr txBox="1"/>
          <p:nvPr/>
        </p:nvSpPr>
        <p:spPr>
          <a:xfrm>
            <a:off x="8874895" y="2313710"/>
            <a:ext cx="2706890" cy="3970318"/>
          </a:xfrm>
          <a:prstGeom prst="rect">
            <a:avLst/>
          </a:prstGeom>
          <a:noFill/>
        </p:spPr>
        <p:txBody>
          <a:bodyPr wrap="square">
            <a:spAutoFit/>
          </a:bodyPr>
          <a:lstStyle/>
          <a:p>
            <a:pPr algn="just"/>
            <a:r>
              <a:rPr lang="nl-NL" sz="3600" kern="1200" dirty="0">
                <a:effectLst/>
                <a:latin typeface="Times New Roman" panose="02020603050405020304" pitchFamily="18" charset="0"/>
                <a:ea typeface="MS Mincho" panose="02020609040205080304" pitchFamily="49" charset="-128"/>
              </a:rPr>
              <a:t>Ngôn từ miêu tả, kể, trần thuật khách quan. Giọng điệu châm biếm, đả kích</a:t>
            </a:r>
            <a:endParaRPr lang="en-AU" sz="3600" dirty="0"/>
          </a:p>
        </p:txBody>
      </p:sp>
    </p:spTree>
    <p:extLst>
      <p:ext uri="{BB962C8B-B14F-4D97-AF65-F5344CB8AC3E}">
        <p14:creationId xmlns:p14="http://schemas.microsoft.com/office/powerpoint/2010/main" val="332293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500"/>
                                        <p:tgtEl>
                                          <p:spTgt spid="637"/>
                                        </p:tgtEl>
                                      </p:cBhvr>
                                    </p:animEffect>
                                  </p:childTnLst>
                                </p:cTn>
                              </p:par>
                              <p:par>
                                <p:cTn id="8" presetID="2" presetClass="entr" presetSubtype="4" fill="hold" nodeType="withEffect">
                                  <p:stCondLst>
                                    <p:cond delay="0"/>
                                  </p:stCondLst>
                                  <p:childTnLst>
                                    <p:set>
                                      <p:cBhvr>
                                        <p:cTn id="9" dur="1" fill="hold">
                                          <p:stCondLst>
                                            <p:cond delay="0"/>
                                          </p:stCondLst>
                                        </p:cTn>
                                        <p:tgtEl>
                                          <p:spTgt spid="640"/>
                                        </p:tgtEl>
                                        <p:attrNameLst>
                                          <p:attrName>style.visibility</p:attrName>
                                        </p:attrNameLst>
                                      </p:cBhvr>
                                      <p:to>
                                        <p:strVal val="visible"/>
                                      </p:to>
                                    </p:set>
                                    <p:anim calcmode="lin" valueType="num">
                                      <p:cBhvr additive="base">
                                        <p:cTn id="10" dur="500" fill="hold"/>
                                        <p:tgtEl>
                                          <p:spTgt spid="640"/>
                                        </p:tgtEl>
                                        <p:attrNameLst>
                                          <p:attrName>ppt_x</p:attrName>
                                        </p:attrNameLst>
                                      </p:cBhvr>
                                      <p:tavLst>
                                        <p:tav tm="0">
                                          <p:val>
                                            <p:strVal val="#ppt_x"/>
                                          </p:val>
                                        </p:tav>
                                        <p:tav tm="100000">
                                          <p:val>
                                            <p:strVal val="#ppt_x"/>
                                          </p:val>
                                        </p:tav>
                                      </p:tavLst>
                                    </p:anim>
                                    <p:anim calcmode="lin" valueType="num">
                                      <p:cBhvr additive="base">
                                        <p:cTn id="11" dur="500" fill="hold"/>
                                        <p:tgtEl>
                                          <p:spTgt spid="640"/>
                                        </p:tgtEl>
                                        <p:attrNameLst>
                                          <p:attrName>ppt_y</p:attrName>
                                        </p:attrNameLst>
                                      </p:cBhvr>
                                      <p:tavLst>
                                        <p:tav tm="0">
                                          <p:val>
                                            <p:strVal val="1+#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4">
                                            <p:txEl>
                                              <p:pRg st="0" end="0"/>
                                            </p:txEl>
                                          </p:spTgt>
                                        </p:tgtEl>
                                        <p:attrNameLst>
                                          <p:attrName>style.visibility</p:attrName>
                                        </p:attrNameLst>
                                      </p:cBhvr>
                                      <p:to>
                                        <p:strVal val="visible"/>
                                      </p:to>
                                    </p:set>
                                    <p:animEffect transition="in" filter="fade">
                                      <p:cBhvr>
                                        <p:cTn id="23" dur="1000"/>
                                        <p:tgtEl>
                                          <p:spTgt spid="54">
                                            <p:txEl>
                                              <p:pRg st="0" end="0"/>
                                            </p:txEl>
                                          </p:spTgt>
                                        </p:tgtEl>
                                      </p:cBhvr>
                                    </p:animEffect>
                                    <p:anim calcmode="lin" valueType="num">
                                      <p:cBhvr>
                                        <p:cTn id="24" dur="10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6">
                                            <p:txEl>
                                              <p:pRg st="0" end="0"/>
                                            </p:txEl>
                                          </p:spTgt>
                                        </p:tgtEl>
                                        <p:attrNameLst>
                                          <p:attrName>style.visibility</p:attrName>
                                        </p:attrNameLst>
                                      </p:cBhvr>
                                      <p:to>
                                        <p:strVal val="visible"/>
                                      </p:to>
                                    </p:set>
                                    <p:animEffect transition="in" filter="barn(inVertical)">
                                      <p:cBhvr>
                                        <p:cTn id="30" dur="500"/>
                                        <p:tgtEl>
                                          <p:spTgt spid="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53501CFF-70D2-4FA3-9F0E-DAAF4DAB519E}"/>
              </a:ext>
            </a:extLst>
          </p:cNvPr>
          <p:cNvSpPr txBox="1"/>
          <p:nvPr/>
        </p:nvSpPr>
        <p:spPr>
          <a:xfrm>
            <a:off x="5350711" y="1239542"/>
            <a:ext cx="1313164" cy="1446546"/>
          </a:xfrm>
          <a:prstGeom prst="rect">
            <a:avLst/>
          </a:prstGeom>
          <a:noFill/>
        </p:spPr>
        <p:txBody>
          <a:bodyPr wrap="none" lIns="91279" tIns="45649" rIns="91279" bIns="45649" rtlCol="0">
            <a:spAutoFit/>
          </a:bodyPr>
          <a:lstStyle/>
          <a:p>
            <a:pPr defTabSz="912762"/>
            <a:r>
              <a:rPr lang="en-US" altLang="zh-CN" sz="8800" b="1" dirty="0">
                <a:solidFill>
                  <a:srgbClr val="FF0000"/>
                </a:solidFill>
                <a:latin typeface="Times New Roman" panose="02020603050405020304" pitchFamily="18" charset="0"/>
                <a:cs typeface="Times New Roman" panose="02020603050405020304" pitchFamily="18" charset="0"/>
                <a:sym typeface="+mn-lt"/>
              </a:rPr>
              <a:t>0</a:t>
            </a:r>
            <a:r>
              <a:rPr lang="vi-VN" altLang="zh-CN" sz="8800" b="1" dirty="0">
                <a:solidFill>
                  <a:srgbClr val="FF0000"/>
                </a:solidFill>
                <a:latin typeface="Times New Roman" panose="02020603050405020304" pitchFamily="18" charset="0"/>
                <a:cs typeface="Times New Roman" panose="02020603050405020304" pitchFamily="18" charset="0"/>
                <a:sym typeface="+mn-lt"/>
              </a:rPr>
              <a:t>3</a:t>
            </a:r>
            <a:endParaRPr lang="zh-CN" altLang="en-US" sz="8800" b="1" dirty="0">
              <a:solidFill>
                <a:srgbClr val="FF0000"/>
              </a:solidFill>
              <a:latin typeface="Times New Roman" panose="02020603050405020304" pitchFamily="18" charset="0"/>
              <a:cs typeface="Times New Roman" panose="02020603050405020304" pitchFamily="18" charset="0"/>
              <a:sym typeface="+mn-lt"/>
            </a:endParaRPr>
          </a:p>
        </p:txBody>
      </p:sp>
      <p:sp>
        <p:nvSpPr>
          <p:cNvPr id="33" name="文本框 5">
            <a:extLst>
              <a:ext uri="{FF2B5EF4-FFF2-40B4-BE49-F238E27FC236}">
                <a16:creationId xmlns:a16="http://schemas.microsoft.com/office/drawing/2014/main" id="{BA507B06-7FD3-7160-3FA9-7331A69166EB}"/>
              </a:ext>
            </a:extLst>
          </p:cNvPr>
          <p:cNvSpPr txBox="1"/>
          <p:nvPr/>
        </p:nvSpPr>
        <p:spPr>
          <a:xfrm>
            <a:off x="1814736" y="2349597"/>
            <a:ext cx="8724147" cy="1323435"/>
          </a:xfrm>
          <a:prstGeom prst="rect">
            <a:avLst/>
          </a:prstGeom>
          <a:noFill/>
        </p:spPr>
        <p:txBody>
          <a:bodyPr wrap="square" lIns="91279" tIns="45649" rIns="91279" bIns="45649" rtlCol="0">
            <a:spAutoFit/>
          </a:bodyPr>
          <a:lstStyle/>
          <a:p>
            <a:pPr algn="ctr" defTabSz="912762"/>
            <a:r>
              <a:rPr lang="vi-VN" altLang="zh-CN" sz="8000" b="1" dirty="0">
                <a:solidFill>
                  <a:srgbClr val="FFC000"/>
                </a:solidFill>
                <a:latin typeface="Times New Roman" panose="02020603050405020304" pitchFamily="18" charset="0"/>
                <a:cs typeface="Times New Roman" panose="02020603050405020304" pitchFamily="18" charset="0"/>
                <a:sym typeface="+mn-lt"/>
              </a:rPr>
              <a:t>LUYỆN TẬP</a:t>
            </a:r>
            <a:endParaRPr lang="zh-CN" altLang="en-US" sz="8000" b="1" dirty="0">
              <a:solidFill>
                <a:srgbClr val="FFC000"/>
              </a:solidFill>
              <a:latin typeface="Times New Roman" panose="02020603050405020304" pitchFamily="18" charset="0"/>
              <a:cs typeface="Times New Roman" panose="02020603050405020304" pitchFamily="18" charset="0"/>
              <a:sym typeface="+mn-lt"/>
            </a:endParaRPr>
          </a:p>
        </p:txBody>
      </p:sp>
      <p:pic>
        <p:nvPicPr>
          <p:cNvPr id="4" name="图片 4">
            <a:extLst>
              <a:ext uri="{FF2B5EF4-FFF2-40B4-BE49-F238E27FC236}">
                <a16:creationId xmlns:a16="http://schemas.microsoft.com/office/drawing/2014/main" id="{1CE00C15-7F24-4774-A528-0BCD002127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3490" y="4000708"/>
            <a:ext cx="2362523" cy="2251027"/>
          </a:xfrm>
          <a:prstGeom prst="rect">
            <a:avLst/>
          </a:prstGeom>
        </p:spPr>
      </p:pic>
      <p:pic>
        <p:nvPicPr>
          <p:cNvPr id="5" name="图片 5">
            <a:extLst>
              <a:ext uri="{FF2B5EF4-FFF2-40B4-BE49-F238E27FC236}">
                <a16:creationId xmlns:a16="http://schemas.microsoft.com/office/drawing/2014/main" id="{B39A184B-24D6-47B1-ACA3-868D54CB07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82551" y="3988728"/>
            <a:ext cx="1695559" cy="2262928"/>
          </a:xfrm>
          <a:prstGeom prst="rect">
            <a:avLst/>
          </a:prstGeom>
        </p:spPr>
      </p:pic>
    </p:spTree>
    <p:extLst>
      <p:ext uri="{BB962C8B-B14F-4D97-AF65-F5344CB8AC3E}">
        <p14:creationId xmlns:p14="http://schemas.microsoft.com/office/powerpoint/2010/main" val="35428847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650"/>
        <p:cNvGrpSpPr/>
        <p:nvPr/>
      </p:nvGrpSpPr>
      <p:grpSpPr>
        <a:xfrm>
          <a:off x="0" y="0"/>
          <a:ext cx="0" cy="0"/>
          <a:chOff x="0" y="0"/>
          <a:chExt cx="0" cy="0"/>
        </a:xfrm>
      </p:grpSpPr>
      <p:sp>
        <p:nvSpPr>
          <p:cNvPr id="651" name="Google Shape;651;p12"/>
          <p:cNvSpPr/>
          <p:nvPr/>
        </p:nvSpPr>
        <p:spPr>
          <a:xfrm rot="10374580">
            <a:off x="9314689" y="821688"/>
            <a:ext cx="2010918" cy="1691005"/>
          </a:xfrm>
          <a:custGeom>
            <a:avLst/>
            <a:gdLst/>
            <a:ahLst/>
            <a:cxnLst/>
            <a:rect l="l" t="t" r="r" b="b"/>
            <a:pathLst>
              <a:path w="4021836" h="3382010" extrusionOk="0">
                <a:moveTo>
                  <a:pt x="2740914" y="0"/>
                </a:moveTo>
                <a:cubicBezTo>
                  <a:pt x="2607945" y="0"/>
                  <a:pt x="2081022" y="869061"/>
                  <a:pt x="1855470" y="1288669"/>
                </a:cubicBezTo>
                <a:cubicBezTo>
                  <a:pt x="1831721" y="1304544"/>
                  <a:pt x="1807845" y="1323086"/>
                  <a:pt x="1783969" y="1341628"/>
                </a:cubicBezTo>
                <a:lnTo>
                  <a:pt x="1778762" y="1341628"/>
                </a:lnTo>
                <a:cubicBezTo>
                  <a:pt x="1630553" y="1452753"/>
                  <a:pt x="1485011" y="1571752"/>
                  <a:pt x="1350137" y="1698879"/>
                </a:cubicBezTo>
                <a:cubicBezTo>
                  <a:pt x="1268095" y="1772920"/>
                  <a:pt x="1191387" y="1849628"/>
                  <a:pt x="1114679" y="1926336"/>
                </a:cubicBezTo>
                <a:cubicBezTo>
                  <a:pt x="1268095" y="1725168"/>
                  <a:pt x="1440053" y="1452753"/>
                  <a:pt x="1514094" y="1180211"/>
                </a:cubicBezTo>
                <a:cubicBezTo>
                  <a:pt x="1649349" y="669417"/>
                  <a:pt x="1583055" y="466725"/>
                  <a:pt x="1449959" y="466725"/>
                </a:cubicBezTo>
                <a:cubicBezTo>
                  <a:pt x="1442466" y="466725"/>
                  <a:pt x="1434719" y="467360"/>
                  <a:pt x="1426845" y="468630"/>
                </a:cubicBezTo>
                <a:cubicBezTo>
                  <a:pt x="1278636" y="489712"/>
                  <a:pt x="966470" y="1648587"/>
                  <a:pt x="847344" y="2212213"/>
                </a:cubicBezTo>
                <a:cubicBezTo>
                  <a:pt x="664845" y="2418588"/>
                  <a:pt x="492887" y="2632964"/>
                  <a:pt x="334137" y="2855214"/>
                </a:cubicBezTo>
                <a:cubicBezTo>
                  <a:pt x="469011" y="2598547"/>
                  <a:pt x="619887" y="2249297"/>
                  <a:pt x="648970" y="1915922"/>
                </a:cubicBezTo>
                <a:cubicBezTo>
                  <a:pt x="701421" y="1344295"/>
                  <a:pt x="601472" y="1122172"/>
                  <a:pt x="465201" y="1122172"/>
                </a:cubicBezTo>
                <a:cubicBezTo>
                  <a:pt x="450088" y="1122172"/>
                  <a:pt x="434594" y="1124966"/>
                  <a:pt x="418719" y="1130173"/>
                </a:cubicBezTo>
                <a:cubicBezTo>
                  <a:pt x="257429" y="1183132"/>
                  <a:pt x="130302" y="2532380"/>
                  <a:pt x="103886" y="3196463"/>
                </a:cubicBezTo>
                <a:cubicBezTo>
                  <a:pt x="69469" y="3244088"/>
                  <a:pt x="40386" y="3294380"/>
                  <a:pt x="11303" y="3344672"/>
                </a:cubicBezTo>
                <a:cubicBezTo>
                  <a:pt x="0" y="3363468"/>
                  <a:pt x="16637" y="3382010"/>
                  <a:pt x="31877" y="3382010"/>
                </a:cubicBezTo>
                <a:cubicBezTo>
                  <a:pt x="38227" y="3382010"/>
                  <a:pt x="44450" y="3378835"/>
                  <a:pt x="48260" y="3371088"/>
                </a:cubicBezTo>
                <a:cubicBezTo>
                  <a:pt x="56134" y="3357880"/>
                  <a:pt x="64135" y="3344672"/>
                  <a:pt x="72009" y="3331337"/>
                </a:cubicBezTo>
                <a:cubicBezTo>
                  <a:pt x="720217" y="3212211"/>
                  <a:pt x="2066925" y="2881630"/>
                  <a:pt x="2095881" y="2717546"/>
                </a:cubicBezTo>
                <a:cubicBezTo>
                  <a:pt x="2114931" y="2609977"/>
                  <a:pt x="2026031" y="2529713"/>
                  <a:pt x="1787271" y="2529713"/>
                </a:cubicBezTo>
                <a:cubicBezTo>
                  <a:pt x="1661795" y="2529713"/>
                  <a:pt x="1495171" y="2551811"/>
                  <a:pt x="1281049" y="2603754"/>
                </a:cubicBezTo>
                <a:cubicBezTo>
                  <a:pt x="778383" y="2722880"/>
                  <a:pt x="278257" y="3124962"/>
                  <a:pt x="103632" y="3278378"/>
                </a:cubicBezTo>
                <a:cubicBezTo>
                  <a:pt x="259715" y="3027045"/>
                  <a:pt x="434340" y="2786253"/>
                  <a:pt x="619633" y="2556129"/>
                </a:cubicBezTo>
                <a:cubicBezTo>
                  <a:pt x="685800" y="2474087"/>
                  <a:pt x="751967" y="2394712"/>
                  <a:pt x="818134" y="2318004"/>
                </a:cubicBezTo>
                <a:cubicBezTo>
                  <a:pt x="1408049" y="2307463"/>
                  <a:pt x="2603881" y="2220087"/>
                  <a:pt x="2651633" y="2082546"/>
                </a:cubicBezTo>
                <a:cubicBezTo>
                  <a:pt x="2693289" y="1964563"/>
                  <a:pt x="2565019" y="1858772"/>
                  <a:pt x="2155571" y="1858772"/>
                </a:cubicBezTo>
                <a:cubicBezTo>
                  <a:pt x="2096643" y="1858772"/>
                  <a:pt x="2032000" y="1860931"/>
                  <a:pt x="1961134" y="1865630"/>
                </a:cubicBezTo>
                <a:cubicBezTo>
                  <a:pt x="1532509" y="1894713"/>
                  <a:pt x="1069467" y="2140839"/>
                  <a:pt x="871093" y="2257171"/>
                </a:cubicBezTo>
                <a:cubicBezTo>
                  <a:pt x="1156843" y="1923796"/>
                  <a:pt x="1479550" y="1622171"/>
                  <a:pt x="1836674" y="1360297"/>
                </a:cubicBezTo>
                <a:cubicBezTo>
                  <a:pt x="2237867" y="1461643"/>
                  <a:pt x="2957068" y="1610487"/>
                  <a:pt x="3246628" y="1610487"/>
                </a:cubicBezTo>
                <a:cubicBezTo>
                  <a:pt x="3312287" y="1610487"/>
                  <a:pt x="3355848" y="1602867"/>
                  <a:pt x="3368675" y="1585214"/>
                </a:cubicBezTo>
                <a:cubicBezTo>
                  <a:pt x="3442716" y="1482090"/>
                  <a:pt x="3323717" y="1349756"/>
                  <a:pt x="2855341" y="1249172"/>
                </a:cubicBezTo>
                <a:cubicBezTo>
                  <a:pt x="2760726" y="1229614"/>
                  <a:pt x="2660142" y="1221867"/>
                  <a:pt x="2560193" y="1221867"/>
                </a:cubicBezTo>
                <a:cubicBezTo>
                  <a:pt x="2307971" y="1221867"/>
                  <a:pt x="2058543" y="1271397"/>
                  <a:pt x="1910842" y="1307465"/>
                </a:cubicBezTo>
                <a:cubicBezTo>
                  <a:pt x="1977009" y="1262507"/>
                  <a:pt x="2043049" y="1217549"/>
                  <a:pt x="2109216" y="1177798"/>
                </a:cubicBezTo>
                <a:cubicBezTo>
                  <a:pt x="2291715" y="1064006"/>
                  <a:pt x="2484882" y="971296"/>
                  <a:pt x="2686050" y="897255"/>
                </a:cubicBezTo>
                <a:cubicBezTo>
                  <a:pt x="3180842" y="844296"/>
                  <a:pt x="3969131" y="722630"/>
                  <a:pt x="3995674" y="622046"/>
                </a:cubicBezTo>
                <a:cubicBezTo>
                  <a:pt x="4021836" y="533654"/>
                  <a:pt x="3941064" y="465074"/>
                  <a:pt x="3705733" y="465074"/>
                </a:cubicBezTo>
                <a:cubicBezTo>
                  <a:pt x="3631438" y="465074"/>
                  <a:pt x="3541522" y="471932"/>
                  <a:pt x="3434715" y="487172"/>
                </a:cubicBezTo>
                <a:cubicBezTo>
                  <a:pt x="2987675" y="548005"/>
                  <a:pt x="2513965" y="913130"/>
                  <a:pt x="2513965" y="913130"/>
                </a:cubicBezTo>
                <a:lnTo>
                  <a:pt x="2516632" y="913130"/>
                </a:lnTo>
                <a:cubicBezTo>
                  <a:pt x="2402840" y="963422"/>
                  <a:pt x="2291715" y="1016254"/>
                  <a:pt x="2185924" y="1077087"/>
                </a:cubicBezTo>
                <a:cubicBezTo>
                  <a:pt x="2347341" y="952754"/>
                  <a:pt x="2532507" y="783463"/>
                  <a:pt x="2648966" y="595503"/>
                </a:cubicBezTo>
                <a:cubicBezTo>
                  <a:pt x="2889631" y="193421"/>
                  <a:pt x="2871216" y="16129"/>
                  <a:pt x="2744216" y="254"/>
                </a:cubicBezTo>
                <a:cubicBezTo>
                  <a:pt x="2743073" y="127"/>
                  <a:pt x="2741930" y="127"/>
                  <a:pt x="2740660" y="127"/>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52" name="Google Shape;652;p12"/>
          <p:cNvSpPr/>
          <p:nvPr/>
        </p:nvSpPr>
        <p:spPr>
          <a:xfrm rot="3865676">
            <a:off x="2292847" y="841156"/>
            <a:ext cx="80709" cy="222377"/>
          </a:xfrm>
          <a:custGeom>
            <a:avLst/>
            <a:gdLst/>
            <a:ahLst/>
            <a:cxnLst/>
            <a:rect l="l" t="t" r="r" b="b"/>
            <a:pathLst>
              <a:path w="161417" h="444754" extrusionOk="0">
                <a:moveTo>
                  <a:pt x="60325" y="0"/>
                </a:moveTo>
                <a:cubicBezTo>
                  <a:pt x="56642" y="0"/>
                  <a:pt x="52959" y="381"/>
                  <a:pt x="49022" y="1270"/>
                </a:cubicBezTo>
                <a:cubicBezTo>
                  <a:pt x="20320" y="6350"/>
                  <a:pt x="9144" y="29972"/>
                  <a:pt x="6096" y="56515"/>
                </a:cubicBezTo>
                <a:cubicBezTo>
                  <a:pt x="3937" y="73914"/>
                  <a:pt x="3937" y="91313"/>
                  <a:pt x="5080" y="108712"/>
                </a:cubicBezTo>
                <a:cubicBezTo>
                  <a:pt x="9144" y="177165"/>
                  <a:pt x="8128" y="244729"/>
                  <a:pt x="1905" y="312293"/>
                </a:cubicBezTo>
                <a:cubicBezTo>
                  <a:pt x="0" y="336804"/>
                  <a:pt x="889" y="362331"/>
                  <a:pt x="3937" y="386842"/>
                </a:cubicBezTo>
                <a:cubicBezTo>
                  <a:pt x="8001" y="416560"/>
                  <a:pt x="23368" y="440055"/>
                  <a:pt x="55118" y="444119"/>
                </a:cubicBezTo>
                <a:cubicBezTo>
                  <a:pt x="58166" y="444500"/>
                  <a:pt x="61341" y="444754"/>
                  <a:pt x="64262" y="444754"/>
                </a:cubicBezTo>
                <a:cubicBezTo>
                  <a:pt x="89662" y="444754"/>
                  <a:pt x="113411" y="429895"/>
                  <a:pt x="122555" y="405257"/>
                </a:cubicBezTo>
                <a:cubicBezTo>
                  <a:pt x="132842" y="385826"/>
                  <a:pt x="140970" y="364363"/>
                  <a:pt x="146050" y="342900"/>
                </a:cubicBezTo>
                <a:cubicBezTo>
                  <a:pt x="161417" y="250825"/>
                  <a:pt x="155194" y="155702"/>
                  <a:pt x="126619" y="66675"/>
                </a:cubicBezTo>
                <a:cubicBezTo>
                  <a:pt x="122555" y="57531"/>
                  <a:pt x="118491" y="47244"/>
                  <a:pt x="114300" y="38100"/>
                </a:cubicBezTo>
                <a:cubicBezTo>
                  <a:pt x="98679" y="15367"/>
                  <a:pt x="82169" y="0"/>
                  <a:pt x="60325"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653" name="Google Shape;653;p12"/>
          <p:cNvSpPr/>
          <p:nvPr/>
        </p:nvSpPr>
        <p:spPr>
          <a:xfrm rot="3865676">
            <a:off x="2107649" y="981708"/>
            <a:ext cx="64452" cy="79819"/>
          </a:xfrm>
          <a:custGeom>
            <a:avLst/>
            <a:gdLst/>
            <a:ahLst/>
            <a:cxnLst/>
            <a:rect l="l" t="t" r="r" b="b"/>
            <a:pathLst>
              <a:path w="128905" h="159639" extrusionOk="0">
                <a:moveTo>
                  <a:pt x="70485" y="0"/>
                </a:moveTo>
                <a:cubicBezTo>
                  <a:pt x="58674" y="0"/>
                  <a:pt x="46863" y="4699"/>
                  <a:pt x="37846" y="14732"/>
                </a:cubicBezTo>
                <a:cubicBezTo>
                  <a:pt x="11303" y="42418"/>
                  <a:pt x="0" y="80137"/>
                  <a:pt x="6096" y="117983"/>
                </a:cubicBezTo>
                <a:cubicBezTo>
                  <a:pt x="9017" y="143002"/>
                  <a:pt x="30734" y="159639"/>
                  <a:pt x="53594" y="159639"/>
                </a:cubicBezTo>
                <a:cubicBezTo>
                  <a:pt x="62484" y="159639"/>
                  <a:pt x="71501" y="157226"/>
                  <a:pt x="79756" y="151765"/>
                </a:cubicBezTo>
                <a:cubicBezTo>
                  <a:pt x="112522" y="131318"/>
                  <a:pt x="128905" y="54610"/>
                  <a:pt x="108458" y="21844"/>
                </a:cubicBezTo>
                <a:cubicBezTo>
                  <a:pt x="99822" y="7620"/>
                  <a:pt x="85217" y="0"/>
                  <a:pt x="70485"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654" name="Google Shape;654;p12"/>
          <p:cNvSpPr/>
          <p:nvPr/>
        </p:nvSpPr>
        <p:spPr>
          <a:xfrm rot="-5907885">
            <a:off x="12444289" y="5291920"/>
            <a:ext cx="126238" cy="86677"/>
          </a:xfrm>
          <a:custGeom>
            <a:avLst/>
            <a:gdLst/>
            <a:ahLst/>
            <a:cxnLst/>
            <a:rect l="l" t="t" r="r" b="b"/>
            <a:pathLst>
              <a:path w="252476" h="173355" extrusionOk="0">
                <a:moveTo>
                  <a:pt x="135128" y="0"/>
                </a:moveTo>
                <a:cubicBezTo>
                  <a:pt x="99568" y="0"/>
                  <a:pt x="58928" y="23749"/>
                  <a:pt x="24892" y="88646"/>
                </a:cubicBezTo>
                <a:cubicBezTo>
                  <a:pt x="0" y="136398"/>
                  <a:pt x="50419" y="173355"/>
                  <a:pt x="109982" y="173355"/>
                </a:cubicBezTo>
                <a:cubicBezTo>
                  <a:pt x="142240" y="173355"/>
                  <a:pt x="177165" y="162560"/>
                  <a:pt x="204089" y="136652"/>
                </a:cubicBezTo>
                <a:cubicBezTo>
                  <a:pt x="252476" y="86233"/>
                  <a:pt x="202946" y="0"/>
                  <a:pt x="13512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55" name="Google Shape;655;p12"/>
          <p:cNvSpPr/>
          <p:nvPr/>
        </p:nvSpPr>
        <p:spPr>
          <a:xfrm rot="-5907885">
            <a:off x="12108772" y="5232899"/>
            <a:ext cx="124333" cy="116840"/>
          </a:xfrm>
          <a:custGeom>
            <a:avLst/>
            <a:gdLst/>
            <a:ahLst/>
            <a:cxnLst/>
            <a:rect l="l" t="t" r="r" b="b"/>
            <a:pathLst>
              <a:path w="248666" h="233680" extrusionOk="0">
                <a:moveTo>
                  <a:pt x="117348" y="0"/>
                </a:moveTo>
                <a:cubicBezTo>
                  <a:pt x="64008" y="0"/>
                  <a:pt x="10668" y="41402"/>
                  <a:pt x="3429" y="150495"/>
                </a:cubicBezTo>
                <a:cubicBezTo>
                  <a:pt x="0" y="199771"/>
                  <a:pt x="52451" y="233680"/>
                  <a:pt x="108204" y="233680"/>
                </a:cubicBezTo>
                <a:cubicBezTo>
                  <a:pt x="157480" y="233680"/>
                  <a:pt x="209550" y="207010"/>
                  <a:pt x="227584" y="140843"/>
                </a:cubicBezTo>
                <a:cubicBezTo>
                  <a:pt x="248666" y="62992"/>
                  <a:pt x="183007" y="0"/>
                  <a:pt x="11734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56" name="Google Shape;656;p12"/>
          <p:cNvSpPr/>
          <p:nvPr/>
        </p:nvSpPr>
        <p:spPr>
          <a:xfrm rot="-5907885">
            <a:off x="12639786" y="5716585"/>
            <a:ext cx="199136" cy="131064"/>
          </a:xfrm>
          <a:custGeom>
            <a:avLst/>
            <a:gdLst/>
            <a:ahLst/>
            <a:cxnLst/>
            <a:rect l="l" t="t" r="r" b="b"/>
            <a:pathLst>
              <a:path w="398272" h="262128" extrusionOk="0">
                <a:moveTo>
                  <a:pt x="171196" y="0"/>
                </a:moveTo>
                <a:cubicBezTo>
                  <a:pt x="166370" y="0"/>
                  <a:pt x="161544" y="381"/>
                  <a:pt x="156845" y="1016"/>
                </a:cubicBezTo>
                <a:cubicBezTo>
                  <a:pt x="51308" y="17018"/>
                  <a:pt x="0" y="122682"/>
                  <a:pt x="28829" y="183515"/>
                </a:cubicBezTo>
                <a:cubicBezTo>
                  <a:pt x="56007" y="239522"/>
                  <a:pt x="95631" y="262128"/>
                  <a:pt x="143510" y="262128"/>
                </a:cubicBezTo>
                <a:cubicBezTo>
                  <a:pt x="186182" y="262128"/>
                  <a:pt x="235331" y="244221"/>
                  <a:pt x="288163" y="215519"/>
                </a:cubicBezTo>
                <a:cubicBezTo>
                  <a:pt x="398272" y="157353"/>
                  <a:pt x="274574" y="0"/>
                  <a:pt x="171196"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57" name="Google Shape;657;p12"/>
          <p:cNvSpPr/>
          <p:nvPr/>
        </p:nvSpPr>
        <p:spPr>
          <a:xfrm rot="-5907885">
            <a:off x="12510300" y="6066749"/>
            <a:ext cx="235331" cy="171767"/>
          </a:xfrm>
          <a:custGeom>
            <a:avLst/>
            <a:gdLst/>
            <a:ahLst/>
            <a:cxnLst/>
            <a:rect l="l" t="t" r="r" b="b"/>
            <a:pathLst>
              <a:path w="470662" h="343535" extrusionOk="0">
                <a:moveTo>
                  <a:pt x="274828" y="0"/>
                </a:moveTo>
                <a:cubicBezTo>
                  <a:pt x="148844" y="0"/>
                  <a:pt x="0" y="179705"/>
                  <a:pt x="35306" y="271907"/>
                </a:cubicBezTo>
                <a:cubicBezTo>
                  <a:pt x="54737" y="325247"/>
                  <a:pt x="95377" y="343535"/>
                  <a:pt x="139192" y="343535"/>
                </a:cubicBezTo>
                <a:cubicBezTo>
                  <a:pt x="181991" y="343535"/>
                  <a:pt x="227711" y="326136"/>
                  <a:pt x="259461" y="307086"/>
                </a:cubicBezTo>
                <a:cubicBezTo>
                  <a:pt x="336296" y="262382"/>
                  <a:pt x="470662" y="108712"/>
                  <a:pt x="339344" y="19050"/>
                </a:cubicBezTo>
                <a:cubicBezTo>
                  <a:pt x="319405" y="5969"/>
                  <a:pt x="297434" y="0"/>
                  <a:pt x="27482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58" name="Google Shape;658;p12"/>
          <p:cNvSpPr/>
          <p:nvPr/>
        </p:nvSpPr>
        <p:spPr>
          <a:xfrm rot="-5907885">
            <a:off x="11595472" y="5671207"/>
            <a:ext cx="231077" cy="152463"/>
          </a:xfrm>
          <a:custGeom>
            <a:avLst/>
            <a:gdLst/>
            <a:ahLst/>
            <a:cxnLst/>
            <a:rect l="l" t="t" r="r" b="b"/>
            <a:pathLst>
              <a:path w="462153" h="304927" extrusionOk="0">
                <a:moveTo>
                  <a:pt x="193421" y="0"/>
                </a:moveTo>
                <a:cubicBezTo>
                  <a:pt x="188595" y="0"/>
                  <a:pt x="183896" y="381"/>
                  <a:pt x="179070" y="1016"/>
                </a:cubicBezTo>
                <a:cubicBezTo>
                  <a:pt x="57531" y="20193"/>
                  <a:pt x="0" y="141859"/>
                  <a:pt x="32004" y="212217"/>
                </a:cubicBezTo>
                <a:cubicBezTo>
                  <a:pt x="64135" y="278257"/>
                  <a:pt x="109728" y="304927"/>
                  <a:pt x="164973" y="304927"/>
                </a:cubicBezTo>
                <a:cubicBezTo>
                  <a:pt x="214122" y="304927"/>
                  <a:pt x="271018" y="283845"/>
                  <a:pt x="332867" y="250698"/>
                </a:cubicBezTo>
                <a:cubicBezTo>
                  <a:pt x="462153" y="185928"/>
                  <a:pt x="313309" y="0"/>
                  <a:pt x="193421"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59" name="Google Shape;659;p12"/>
          <p:cNvSpPr/>
          <p:nvPr/>
        </p:nvSpPr>
        <p:spPr>
          <a:xfrm rot="-5907885">
            <a:off x="12131402" y="5852185"/>
            <a:ext cx="256984" cy="209550"/>
          </a:xfrm>
          <a:custGeom>
            <a:avLst/>
            <a:gdLst/>
            <a:ahLst/>
            <a:cxnLst/>
            <a:rect l="l" t="t" r="r" b="b"/>
            <a:pathLst>
              <a:path w="513969" h="419100" extrusionOk="0">
                <a:moveTo>
                  <a:pt x="284099" y="0"/>
                </a:moveTo>
                <a:cubicBezTo>
                  <a:pt x="212344" y="0"/>
                  <a:pt x="133096" y="36957"/>
                  <a:pt x="67310" y="109474"/>
                </a:cubicBezTo>
                <a:cubicBezTo>
                  <a:pt x="0" y="183134"/>
                  <a:pt x="41656" y="356108"/>
                  <a:pt x="144145" y="410464"/>
                </a:cubicBezTo>
                <a:cubicBezTo>
                  <a:pt x="154559" y="416433"/>
                  <a:pt x="166751" y="419100"/>
                  <a:pt x="180213" y="419100"/>
                </a:cubicBezTo>
                <a:cubicBezTo>
                  <a:pt x="298958" y="419100"/>
                  <a:pt x="513969" y="208280"/>
                  <a:pt x="445008" y="90424"/>
                </a:cubicBezTo>
                <a:cubicBezTo>
                  <a:pt x="407162" y="29718"/>
                  <a:pt x="348615" y="0"/>
                  <a:pt x="28409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60" name="Google Shape;660;p12"/>
          <p:cNvSpPr/>
          <p:nvPr/>
        </p:nvSpPr>
        <p:spPr>
          <a:xfrm rot="-5907885">
            <a:off x="11940690" y="5457950"/>
            <a:ext cx="153225" cy="106109"/>
          </a:xfrm>
          <a:custGeom>
            <a:avLst/>
            <a:gdLst/>
            <a:ahLst/>
            <a:cxnLst/>
            <a:rect l="l" t="t" r="r" b="b"/>
            <a:pathLst>
              <a:path w="306451" h="212217" extrusionOk="0">
                <a:moveTo>
                  <a:pt x="165608" y="0"/>
                </a:moveTo>
                <a:cubicBezTo>
                  <a:pt x="122428" y="0"/>
                  <a:pt x="72898" y="28829"/>
                  <a:pt x="31115" y="108204"/>
                </a:cubicBezTo>
                <a:cubicBezTo>
                  <a:pt x="0" y="166243"/>
                  <a:pt x="61595" y="212217"/>
                  <a:pt x="133096" y="212217"/>
                </a:cubicBezTo>
                <a:cubicBezTo>
                  <a:pt x="172085" y="212217"/>
                  <a:pt x="213995" y="198628"/>
                  <a:pt x="245618" y="165862"/>
                </a:cubicBezTo>
                <a:cubicBezTo>
                  <a:pt x="306451" y="104902"/>
                  <a:pt x="247650" y="0"/>
                  <a:pt x="16560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61" name="Google Shape;661;p12"/>
          <p:cNvSpPr/>
          <p:nvPr/>
        </p:nvSpPr>
        <p:spPr>
          <a:xfrm rot="-5907885">
            <a:off x="12309282" y="5618793"/>
            <a:ext cx="124397" cy="116967"/>
          </a:xfrm>
          <a:custGeom>
            <a:avLst/>
            <a:gdLst/>
            <a:ahLst/>
            <a:cxnLst/>
            <a:rect l="l" t="t" r="r" b="b"/>
            <a:pathLst>
              <a:path w="248793" h="233934" extrusionOk="0">
                <a:moveTo>
                  <a:pt x="114554" y="0"/>
                </a:moveTo>
                <a:cubicBezTo>
                  <a:pt x="61468" y="0"/>
                  <a:pt x="9017" y="41148"/>
                  <a:pt x="3302" y="149225"/>
                </a:cubicBezTo>
                <a:cubicBezTo>
                  <a:pt x="0" y="200152"/>
                  <a:pt x="52451" y="233934"/>
                  <a:pt x="108077" y="233934"/>
                </a:cubicBezTo>
                <a:cubicBezTo>
                  <a:pt x="157480" y="233934"/>
                  <a:pt x="209423" y="207391"/>
                  <a:pt x="227457" y="142748"/>
                </a:cubicBezTo>
                <a:cubicBezTo>
                  <a:pt x="248793" y="64516"/>
                  <a:pt x="181102" y="0"/>
                  <a:pt x="114554"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62" name="Google Shape;662;p12"/>
          <p:cNvSpPr/>
          <p:nvPr/>
        </p:nvSpPr>
        <p:spPr>
          <a:xfrm rot="10502642">
            <a:off x="11343140" y="3543466"/>
            <a:ext cx="80709" cy="222377"/>
          </a:xfrm>
          <a:custGeom>
            <a:avLst/>
            <a:gdLst/>
            <a:ahLst/>
            <a:cxnLst/>
            <a:rect l="l" t="t" r="r" b="b"/>
            <a:pathLst>
              <a:path w="161417" h="444754" extrusionOk="0">
                <a:moveTo>
                  <a:pt x="60325" y="0"/>
                </a:moveTo>
                <a:cubicBezTo>
                  <a:pt x="56642" y="0"/>
                  <a:pt x="52959" y="381"/>
                  <a:pt x="49022" y="1270"/>
                </a:cubicBezTo>
                <a:cubicBezTo>
                  <a:pt x="20320" y="6350"/>
                  <a:pt x="9144" y="29972"/>
                  <a:pt x="6096" y="56515"/>
                </a:cubicBezTo>
                <a:cubicBezTo>
                  <a:pt x="3937" y="73914"/>
                  <a:pt x="3937" y="91313"/>
                  <a:pt x="5080" y="108712"/>
                </a:cubicBezTo>
                <a:cubicBezTo>
                  <a:pt x="9144" y="177165"/>
                  <a:pt x="8128" y="244729"/>
                  <a:pt x="1905" y="312293"/>
                </a:cubicBezTo>
                <a:cubicBezTo>
                  <a:pt x="0" y="336804"/>
                  <a:pt x="889" y="362331"/>
                  <a:pt x="3937" y="386842"/>
                </a:cubicBezTo>
                <a:cubicBezTo>
                  <a:pt x="8001" y="416560"/>
                  <a:pt x="23368" y="440055"/>
                  <a:pt x="55118" y="444119"/>
                </a:cubicBezTo>
                <a:cubicBezTo>
                  <a:pt x="58166" y="444500"/>
                  <a:pt x="61341" y="444754"/>
                  <a:pt x="64262" y="444754"/>
                </a:cubicBezTo>
                <a:cubicBezTo>
                  <a:pt x="89662" y="444754"/>
                  <a:pt x="113411" y="429895"/>
                  <a:pt x="122555" y="405257"/>
                </a:cubicBezTo>
                <a:cubicBezTo>
                  <a:pt x="132842" y="385826"/>
                  <a:pt x="140970" y="364363"/>
                  <a:pt x="146050" y="342900"/>
                </a:cubicBezTo>
                <a:cubicBezTo>
                  <a:pt x="161417" y="250825"/>
                  <a:pt x="155194" y="155702"/>
                  <a:pt x="126619" y="66675"/>
                </a:cubicBezTo>
                <a:cubicBezTo>
                  <a:pt x="122555" y="57531"/>
                  <a:pt x="118491" y="47244"/>
                  <a:pt x="114300" y="38100"/>
                </a:cubicBezTo>
                <a:cubicBezTo>
                  <a:pt x="98679" y="15367"/>
                  <a:pt x="82169" y="0"/>
                  <a:pt x="60325"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663" name="Google Shape;663;p12"/>
          <p:cNvSpPr/>
          <p:nvPr/>
        </p:nvSpPr>
        <p:spPr>
          <a:xfrm rot="10502642">
            <a:off x="11354501" y="3409398"/>
            <a:ext cx="64453" cy="79819"/>
          </a:xfrm>
          <a:custGeom>
            <a:avLst/>
            <a:gdLst/>
            <a:ahLst/>
            <a:cxnLst/>
            <a:rect l="l" t="t" r="r" b="b"/>
            <a:pathLst>
              <a:path w="128905" h="159639" extrusionOk="0">
                <a:moveTo>
                  <a:pt x="70485" y="0"/>
                </a:moveTo>
                <a:cubicBezTo>
                  <a:pt x="58674" y="0"/>
                  <a:pt x="46863" y="4699"/>
                  <a:pt x="37846" y="14732"/>
                </a:cubicBezTo>
                <a:cubicBezTo>
                  <a:pt x="11303" y="42418"/>
                  <a:pt x="0" y="80137"/>
                  <a:pt x="6096" y="117983"/>
                </a:cubicBezTo>
                <a:cubicBezTo>
                  <a:pt x="9017" y="143002"/>
                  <a:pt x="30734" y="159639"/>
                  <a:pt x="53594" y="159639"/>
                </a:cubicBezTo>
                <a:cubicBezTo>
                  <a:pt x="62484" y="159639"/>
                  <a:pt x="71501" y="157226"/>
                  <a:pt x="79756" y="151765"/>
                </a:cubicBezTo>
                <a:cubicBezTo>
                  <a:pt x="112522" y="131318"/>
                  <a:pt x="128905" y="54610"/>
                  <a:pt x="108458" y="21844"/>
                </a:cubicBezTo>
                <a:cubicBezTo>
                  <a:pt x="99822" y="7620"/>
                  <a:pt x="85217" y="0"/>
                  <a:pt x="70485"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664" name="Google Shape;664;p12"/>
          <p:cNvSpPr/>
          <p:nvPr/>
        </p:nvSpPr>
        <p:spPr>
          <a:xfrm>
            <a:off x="3791904" y="920743"/>
            <a:ext cx="137541" cy="113792"/>
          </a:xfrm>
          <a:custGeom>
            <a:avLst/>
            <a:gdLst/>
            <a:ahLst/>
            <a:cxnLst/>
            <a:rect l="l" t="t" r="r" b="b"/>
            <a:pathLst>
              <a:path w="275082" h="227584" extrusionOk="0">
                <a:moveTo>
                  <a:pt x="139192" y="0"/>
                </a:moveTo>
                <a:cubicBezTo>
                  <a:pt x="145542" y="0"/>
                  <a:pt x="152019" y="635"/>
                  <a:pt x="158750" y="1905"/>
                </a:cubicBezTo>
                <a:cubicBezTo>
                  <a:pt x="195707" y="7239"/>
                  <a:pt x="230124" y="30988"/>
                  <a:pt x="248666" y="65405"/>
                </a:cubicBezTo>
                <a:cubicBezTo>
                  <a:pt x="275082" y="118364"/>
                  <a:pt x="253873" y="202946"/>
                  <a:pt x="190373" y="221488"/>
                </a:cubicBezTo>
                <a:cubicBezTo>
                  <a:pt x="177800" y="225552"/>
                  <a:pt x="162814" y="227584"/>
                  <a:pt x="147193" y="227584"/>
                </a:cubicBezTo>
                <a:cubicBezTo>
                  <a:pt x="80899" y="227457"/>
                  <a:pt x="0" y="191516"/>
                  <a:pt x="10668" y="120904"/>
                </a:cubicBezTo>
                <a:cubicBezTo>
                  <a:pt x="13335" y="89154"/>
                  <a:pt x="26543" y="57404"/>
                  <a:pt x="47625" y="33655"/>
                </a:cubicBezTo>
                <a:cubicBezTo>
                  <a:pt x="68834" y="15113"/>
                  <a:pt x="92583" y="4572"/>
                  <a:pt x="121793" y="1905"/>
                </a:cubicBezTo>
                <a:cubicBezTo>
                  <a:pt x="127000" y="635"/>
                  <a:pt x="132969" y="0"/>
                  <a:pt x="139319"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sp>
        <p:nvSpPr>
          <p:cNvPr id="665" name="Google Shape;665;p12"/>
          <p:cNvSpPr/>
          <p:nvPr/>
        </p:nvSpPr>
        <p:spPr>
          <a:xfrm>
            <a:off x="8038083" y="2410507"/>
            <a:ext cx="89217" cy="141669"/>
          </a:xfrm>
          <a:custGeom>
            <a:avLst/>
            <a:gdLst/>
            <a:ahLst/>
            <a:cxnLst/>
            <a:rect l="l" t="t" r="r" b="b"/>
            <a:pathLst>
              <a:path w="178435" h="283337" extrusionOk="0">
                <a:moveTo>
                  <a:pt x="128778" y="127"/>
                </a:moveTo>
                <a:cubicBezTo>
                  <a:pt x="100711" y="127"/>
                  <a:pt x="84201" y="20447"/>
                  <a:pt x="79121" y="48514"/>
                </a:cubicBezTo>
                <a:cubicBezTo>
                  <a:pt x="71374" y="94361"/>
                  <a:pt x="45974" y="128778"/>
                  <a:pt x="25527" y="165735"/>
                </a:cubicBezTo>
                <a:cubicBezTo>
                  <a:pt x="0" y="212852"/>
                  <a:pt x="3937" y="249809"/>
                  <a:pt x="31877" y="271399"/>
                </a:cubicBezTo>
                <a:cubicBezTo>
                  <a:pt x="41656" y="279400"/>
                  <a:pt x="52705" y="283337"/>
                  <a:pt x="64262" y="283337"/>
                </a:cubicBezTo>
                <a:cubicBezTo>
                  <a:pt x="84328" y="283337"/>
                  <a:pt x="106045" y="271399"/>
                  <a:pt x="126238" y="247142"/>
                </a:cubicBezTo>
                <a:cubicBezTo>
                  <a:pt x="159385" y="205105"/>
                  <a:pt x="178435" y="152908"/>
                  <a:pt x="178435" y="98044"/>
                </a:cubicBezTo>
                <a:cubicBezTo>
                  <a:pt x="178435" y="84074"/>
                  <a:pt x="178435" y="71247"/>
                  <a:pt x="177165" y="57277"/>
                </a:cubicBezTo>
                <a:cubicBezTo>
                  <a:pt x="172085" y="26797"/>
                  <a:pt x="160528" y="1270"/>
                  <a:pt x="128778" y="0"/>
                </a:cubicBezTo>
                <a:close/>
              </a:path>
            </a:pathLst>
          </a:custGeom>
          <a:solidFill>
            <a:srgbClr val="8FB7F6"/>
          </a:solidFill>
          <a:ln>
            <a:noFill/>
          </a:ln>
        </p:spPr>
        <p:txBody>
          <a:bodyPr spcFirstLastPara="1" wrap="square" lIns="60950" tIns="60950" rIns="60950" bIns="60950" anchor="ctr" anchorCtr="0">
            <a:noAutofit/>
          </a:bodyPr>
          <a:lstStyle/>
          <a:p>
            <a:endParaRPr sz="1267"/>
          </a:p>
        </p:txBody>
      </p:sp>
      <p:sp>
        <p:nvSpPr>
          <p:cNvPr id="666" name="Google Shape;666;p12"/>
          <p:cNvSpPr/>
          <p:nvPr/>
        </p:nvSpPr>
        <p:spPr>
          <a:xfrm>
            <a:off x="7988460" y="2570878"/>
            <a:ext cx="56007" cy="47371"/>
          </a:xfrm>
          <a:custGeom>
            <a:avLst/>
            <a:gdLst/>
            <a:ahLst/>
            <a:cxnLst/>
            <a:rect l="l" t="t" r="r" b="b"/>
            <a:pathLst>
              <a:path w="112014" h="94742" extrusionOk="0">
                <a:moveTo>
                  <a:pt x="70104" y="0"/>
                </a:moveTo>
                <a:cubicBezTo>
                  <a:pt x="40005" y="0"/>
                  <a:pt x="13335" y="20701"/>
                  <a:pt x="6350" y="50038"/>
                </a:cubicBezTo>
                <a:cubicBezTo>
                  <a:pt x="0" y="70358"/>
                  <a:pt x="14097" y="92075"/>
                  <a:pt x="35687" y="94615"/>
                </a:cubicBezTo>
                <a:cubicBezTo>
                  <a:pt x="36576" y="94742"/>
                  <a:pt x="37592" y="94742"/>
                  <a:pt x="38481" y="94742"/>
                </a:cubicBezTo>
                <a:cubicBezTo>
                  <a:pt x="70485" y="94742"/>
                  <a:pt x="99568" y="73406"/>
                  <a:pt x="108204" y="42545"/>
                </a:cubicBezTo>
                <a:cubicBezTo>
                  <a:pt x="112014" y="22098"/>
                  <a:pt x="98044" y="3048"/>
                  <a:pt x="77724" y="508"/>
                </a:cubicBezTo>
                <a:cubicBezTo>
                  <a:pt x="75184" y="254"/>
                  <a:pt x="72644" y="127"/>
                  <a:pt x="70104" y="127"/>
                </a:cubicBezTo>
                <a:close/>
              </a:path>
            </a:pathLst>
          </a:custGeom>
          <a:solidFill>
            <a:srgbClr val="8FB7F6"/>
          </a:solidFill>
          <a:ln>
            <a:noFill/>
          </a:ln>
        </p:spPr>
        <p:txBody>
          <a:bodyPr spcFirstLastPara="1" wrap="square" lIns="60950" tIns="60950" rIns="60950" bIns="60950" anchor="ctr" anchorCtr="0">
            <a:noAutofit/>
          </a:bodyPr>
          <a:lstStyle/>
          <a:p>
            <a:endParaRPr sz="1267"/>
          </a:p>
        </p:txBody>
      </p:sp>
      <p:grpSp>
        <p:nvGrpSpPr>
          <p:cNvPr id="698" name="Google Shape;698;p12"/>
          <p:cNvGrpSpPr/>
          <p:nvPr/>
        </p:nvGrpSpPr>
        <p:grpSpPr>
          <a:xfrm>
            <a:off x="4037362" y="574775"/>
            <a:ext cx="4723502" cy="2325663"/>
            <a:chOff x="-403646" y="0"/>
            <a:chExt cx="9272863" cy="5448802"/>
          </a:xfrm>
        </p:grpSpPr>
        <p:sp>
          <p:nvSpPr>
            <p:cNvPr id="699" name="Google Shape;699;p12"/>
            <p:cNvSpPr/>
            <p:nvPr/>
          </p:nvSpPr>
          <p:spPr>
            <a:xfrm>
              <a:off x="-403646" y="0"/>
              <a:ext cx="9007277" cy="5353136"/>
            </a:xfrm>
            <a:custGeom>
              <a:avLst/>
              <a:gdLst/>
              <a:ahLst/>
              <a:cxnLst/>
              <a:rect l="l" t="t" r="r" b="b"/>
              <a:pathLst>
                <a:path w="9178417" h="5855335" extrusionOk="0">
                  <a:moveTo>
                    <a:pt x="388493" y="0"/>
                  </a:moveTo>
                  <a:cubicBezTo>
                    <a:pt x="174244" y="0"/>
                    <a:pt x="0" y="173355"/>
                    <a:pt x="0" y="386461"/>
                  </a:cubicBezTo>
                  <a:lnTo>
                    <a:pt x="0" y="5472430"/>
                  </a:lnTo>
                  <a:cubicBezTo>
                    <a:pt x="0" y="5685536"/>
                    <a:pt x="174244" y="5855335"/>
                    <a:pt x="388493" y="5855335"/>
                  </a:cubicBezTo>
                  <a:lnTo>
                    <a:pt x="8789924" y="5855335"/>
                  </a:lnTo>
                  <a:cubicBezTo>
                    <a:pt x="9004173" y="5855335"/>
                    <a:pt x="9178417" y="5685536"/>
                    <a:pt x="9178417" y="5472430"/>
                  </a:cubicBezTo>
                  <a:lnTo>
                    <a:pt x="9178417" y="386461"/>
                  </a:lnTo>
                  <a:cubicBezTo>
                    <a:pt x="9178417" y="173355"/>
                    <a:pt x="9004173" y="0"/>
                    <a:pt x="8789924" y="0"/>
                  </a:cubicBezTo>
                  <a:close/>
                </a:path>
              </a:pathLst>
            </a:custGeom>
            <a:solidFill>
              <a:srgbClr val="76861F"/>
            </a:solidFill>
            <a:ln>
              <a:noFill/>
            </a:ln>
          </p:spPr>
          <p:txBody>
            <a:bodyPr spcFirstLastPara="1" wrap="square" lIns="60950" tIns="60950" rIns="60950" bIns="60950" anchor="ctr" anchorCtr="0">
              <a:noAutofit/>
            </a:bodyPr>
            <a:lstStyle/>
            <a:p>
              <a:endParaRPr sz="1267"/>
            </a:p>
          </p:txBody>
        </p:sp>
        <p:sp>
          <p:nvSpPr>
            <p:cNvPr id="700" name="Google Shape;700;p12"/>
            <p:cNvSpPr/>
            <p:nvPr/>
          </p:nvSpPr>
          <p:spPr>
            <a:xfrm>
              <a:off x="0" y="5052527"/>
              <a:ext cx="8869217" cy="396275"/>
            </a:xfrm>
            <a:custGeom>
              <a:avLst/>
              <a:gdLst/>
              <a:ahLst/>
              <a:cxnLst/>
              <a:rect l="l" t="t" r="r" b="b"/>
              <a:pathLst>
                <a:path w="9701276" h="433451" extrusionOk="0">
                  <a:moveTo>
                    <a:pt x="0" y="0"/>
                  </a:moveTo>
                  <a:lnTo>
                    <a:pt x="0" y="195072"/>
                  </a:lnTo>
                  <a:cubicBezTo>
                    <a:pt x="0" y="328676"/>
                    <a:pt x="105283" y="433451"/>
                    <a:pt x="239649" y="433451"/>
                  </a:cubicBezTo>
                  <a:lnTo>
                    <a:pt x="9465310" y="433451"/>
                  </a:lnTo>
                  <a:cubicBezTo>
                    <a:pt x="9595993" y="433451"/>
                    <a:pt x="9701276" y="328676"/>
                    <a:pt x="9701276" y="195072"/>
                  </a:cubicBezTo>
                  <a:lnTo>
                    <a:pt x="9701276" y="0"/>
                  </a:lnTo>
                  <a:close/>
                </a:path>
              </a:pathLst>
            </a:custGeom>
            <a:solidFill>
              <a:srgbClr val="616F18"/>
            </a:solidFill>
            <a:ln>
              <a:noFill/>
            </a:ln>
          </p:spPr>
          <p:txBody>
            <a:bodyPr spcFirstLastPara="1" wrap="square" lIns="60950" tIns="60950" rIns="60950" bIns="60950" anchor="ctr" anchorCtr="0">
              <a:noAutofit/>
            </a:bodyPr>
            <a:lstStyle/>
            <a:p>
              <a:endParaRPr sz="1267"/>
            </a:p>
          </p:txBody>
        </p:sp>
      </p:grpSp>
      <p:grpSp>
        <p:nvGrpSpPr>
          <p:cNvPr id="701" name="Google Shape;701;p12"/>
          <p:cNvGrpSpPr/>
          <p:nvPr/>
        </p:nvGrpSpPr>
        <p:grpSpPr>
          <a:xfrm>
            <a:off x="4455750" y="706582"/>
            <a:ext cx="3973409" cy="1987755"/>
            <a:chOff x="0" y="0"/>
            <a:chExt cx="1673575" cy="955886"/>
          </a:xfrm>
        </p:grpSpPr>
        <p:sp>
          <p:nvSpPr>
            <p:cNvPr id="702" name="Google Shape;702;p12"/>
            <p:cNvSpPr/>
            <p:nvPr/>
          </p:nvSpPr>
          <p:spPr>
            <a:xfrm>
              <a:off x="0" y="0"/>
              <a:ext cx="1673575" cy="955886"/>
            </a:xfrm>
            <a:custGeom>
              <a:avLst/>
              <a:gdLst/>
              <a:ahLst/>
              <a:cxnLst/>
              <a:rect l="l" t="t" r="r" b="b"/>
              <a:pathLst>
                <a:path w="1673575" h="955886" extrusionOk="0">
                  <a:moveTo>
                    <a:pt x="67966" y="0"/>
                  </a:moveTo>
                  <a:lnTo>
                    <a:pt x="1605609" y="0"/>
                  </a:lnTo>
                  <a:cubicBezTo>
                    <a:pt x="1643145" y="0"/>
                    <a:pt x="1673575" y="30429"/>
                    <a:pt x="1673575" y="67966"/>
                  </a:cubicBezTo>
                  <a:lnTo>
                    <a:pt x="1673575" y="887920"/>
                  </a:lnTo>
                  <a:cubicBezTo>
                    <a:pt x="1673575" y="925457"/>
                    <a:pt x="1643145" y="955886"/>
                    <a:pt x="1605609" y="955886"/>
                  </a:cubicBezTo>
                  <a:lnTo>
                    <a:pt x="67966" y="955886"/>
                  </a:lnTo>
                  <a:cubicBezTo>
                    <a:pt x="30429" y="955886"/>
                    <a:pt x="0" y="925457"/>
                    <a:pt x="0" y="887920"/>
                  </a:cubicBezTo>
                  <a:lnTo>
                    <a:pt x="0" y="67966"/>
                  </a:lnTo>
                  <a:cubicBezTo>
                    <a:pt x="0" y="30429"/>
                    <a:pt x="30429" y="0"/>
                    <a:pt x="67966" y="0"/>
                  </a:cubicBezTo>
                  <a:close/>
                </a:path>
              </a:pathLst>
            </a:custGeom>
            <a:solidFill>
              <a:srgbClr val="EFF1E8"/>
            </a:solidFill>
            <a:ln>
              <a:noFill/>
            </a:ln>
          </p:spPr>
          <p:txBody>
            <a:bodyPr spcFirstLastPara="1" wrap="square" lIns="60950" tIns="60950" rIns="60950" bIns="60950" anchor="ctr" anchorCtr="0">
              <a:noAutofit/>
            </a:bodyPr>
            <a:lstStyle/>
            <a:p>
              <a:endParaRPr sz="1267"/>
            </a:p>
          </p:txBody>
        </p:sp>
        <p:sp>
          <p:nvSpPr>
            <p:cNvPr id="703" name="Google Shape;703;p12"/>
            <p:cNvSpPr txBox="1"/>
            <p:nvPr/>
          </p:nvSpPr>
          <p:spPr>
            <a:xfrm>
              <a:off x="0" y="0"/>
              <a:ext cx="812800" cy="812800"/>
            </a:xfrm>
            <a:prstGeom prst="rect">
              <a:avLst/>
            </a:prstGeom>
            <a:noFill/>
            <a:ln>
              <a:noFill/>
            </a:ln>
          </p:spPr>
          <p:txBody>
            <a:bodyPr spcFirstLastPara="1" wrap="square" lIns="33867" tIns="33867" rIns="33867" bIns="33867" anchor="ctr" anchorCtr="0">
              <a:noAutofit/>
            </a:bodyPr>
            <a:lstStyle/>
            <a:p>
              <a:pPr algn="ctr">
                <a:lnSpc>
                  <a:spcPct val="133333"/>
                </a:lnSpc>
              </a:pPr>
              <a:endParaRPr sz="1200">
                <a:solidFill>
                  <a:schemeClr val="dk1"/>
                </a:solidFill>
                <a:latin typeface="Calibri"/>
                <a:ea typeface="Calibri"/>
                <a:cs typeface="Calibri"/>
                <a:sym typeface="Calibri"/>
              </a:endParaRPr>
            </a:p>
          </p:txBody>
        </p:sp>
      </p:grpSp>
      <p:sp>
        <p:nvSpPr>
          <p:cNvPr id="704" name="Google Shape;704;p12"/>
          <p:cNvSpPr txBox="1"/>
          <p:nvPr/>
        </p:nvSpPr>
        <p:spPr>
          <a:xfrm>
            <a:off x="525207" y="258291"/>
            <a:ext cx="6670900" cy="738664"/>
          </a:xfrm>
          <a:prstGeom prst="rect">
            <a:avLst/>
          </a:prstGeom>
          <a:noFill/>
          <a:ln>
            <a:noFill/>
          </a:ln>
        </p:spPr>
        <p:txBody>
          <a:bodyPr spcFirstLastPara="1" wrap="square" lIns="0" tIns="0" rIns="0" bIns="0" anchor="t" anchorCtr="0">
            <a:spAutoFit/>
          </a:bodyPr>
          <a:lstStyle/>
          <a:p>
            <a:pPr>
              <a:lnSpc>
                <a:spcPct val="120000"/>
              </a:lnSpc>
            </a:pPr>
            <a:r>
              <a:rPr lang="en-US" sz="4000" b="1" dirty="0">
                <a:solidFill>
                  <a:srgbClr val="0E2A47"/>
                </a:solidFill>
                <a:latin typeface="Fraunces"/>
                <a:ea typeface="Fraunces"/>
                <a:cs typeface="Fraunces"/>
                <a:sym typeface="Fraunces"/>
              </a:rPr>
              <a:t>3. LUYỆN TẬP</a:t>
            </a:r>
            <a:endParaRPr sz="1267" dirty="0"/>
          </a:p>
        </p:txBody>
      </p:sp>
      <p:grpSp>
        <p:nvGrpSpPr>
          <p:cNvPr id="705" name="Google Shape;705;p12"/>
          <p:cNvGrpSpPr/>
          <p:nvPr/>
        </p:nvGrpSpPr>
        <p:grpSpPr>
          <a:xfrm>
            <a:off x="2201081" y="3131354"/>
            <a:ext cx="7940254" cy="3279349"/>
            <a:chOff x="-6021056" y="0"/>
            <a:chExt cx="16696892" cy="6558698"/>
          </a:xfrm>
        </p:grpSpPr>
        <p:sp>
          <p:nvSpPr>
            <p:cNvPr id="706" name="Google Shape;706;p12"/>
            <p:cNvSpPr/>
            <p:nvPr/>
          </p:nvSpPr>
          <p:spPr>
            <a:xfrm>
              <a:off x="-6021056" y="0"/>
              <a:ext cx="16377206" cy="6443544"/>
            </a:xfrm>
            <a:custGeom>
              <a:avLst/>
              <a:gdLst/>
              <a:ahLst/>
              <a:cxnLst/>
              <a:rect l="l" t="t" r="r" b="b"/>
              <a:pathLst>
                <a:path w="9178417" h="5855335" extrusionOk="0">
                  <a:moveTo>
                    <a:pt x="388493" y="0"/>
                  </a:moveTo>
                  <a:cubicBezTo>
                    <a:pt x="174244" y="0"/>
                    <a:pt x="0" y="173355"/>
                    <a:pt x="0" y="386461"/>
                  </a:cubicBezTo>
                  <a:lnTo>
                    <a:pt x="0" y="5472430"/>
                  </a:lnTo>
                  <a:cubicBezTo>
                    <a:pt x="0" y="5685536"/>
                    <a:pt x="174244" y="5855335"/>
                    <a:pt x="388493" y="5855335"/>
                  </a:cubicBezTo>
                  <a:lnTo>
                    <a:pt x="8789924" y="5855335"/>
                  </a:lnTo>
                  <a:cubicBezTo>
                    <a:pt x="9004173" y="5855335"/>
                    <a:pt x="9178417" y="5685536"/>
                    <a:pt x="9178417" y="5472430"/>
                  </a:cubicBezTo>
                  <a:lnTo>
                    <a:pt x="9178417" y="386461"/>
                  </a:lnTo>
                  <a:cubicBezTo>
                    <a:pt x="9178417" y="173355"/>
                    <a:pt x="9004173" y="0"/>
                    <a:pt x="8789924" y="0"/>
                  </a:cubicBezTo>
                  <a:close/>
                </a:path>
              </a:pathLst>
            </a:custGeom>
            <a:solidFill>
              <a:srgbClr val="76861F"/>
            </a:solidFill>
            <a:ln>
              <a:noFill/>
            </a:ln>
          </p:spPr>
          <p:txBody>
            <a:bodyPr spcFirstLastPara="1" wrap="square" lIns="60950" tIns="60950" rIns="60950" bIns="60950" anchor="ctr" anchorCtr="0">
              <a:noAutofit/>
            </a:bodyPr>
            <a:lstStyle/>
            <a:p>
              <a:endParaRPr sz="1267"/>
            </a:p>
          </p:txBody>
        </p:sp>
        <p:sp>
          <p:nvSpPr>
            <p:cNvPr id="707" name="Google Shape;707;p12"/>
            <p:cNvSpPr/>
            <p:nvPr/>
          </p:nvSpPr>
          <p:spPr>
            <a:xfrm>
              <a:off x="0" y="6081704"/>
              <a:ext cx="10675836" cy="476994"/>
            </a:xfrm>
            <a:custGeom>
              <a:avLst/>
              <a:gdLst/>
              <a:ahLst/>
              <a:cxnLst/>
              <a:rect l="l" t="t" r="r" b="b"/>
              <a:pathLst>
                <a:path w="9701276" h="433451" extrusionOk="0">
                  <a:moveTo>
                    <a:pt x="0" y="0"/>
                  </a:moveTo>
                  <a:lnTo>
                    <a:pt x="0" y="195072"/>
                  </a:lnTo>
                  <a:cubicBezTo>
                    <a:pt x="0" y="328676"/>
                    <a:pt x="105283" y="433451"/>
                    <a:pt x="239649" y="433451"/>
                  </a:cubicBezTo>
                  <a:lnTo>
                    <a:pt x="9465310" y="433451"/>
                  </a:lnTo>
                  <a:cubicBezTo>
                    <a:pt x="9595993" y="433451"/>
                    <a:pt x="9701276" y="328676"/>
                    <a:pt x="9701276" y="195072"/>
                  </a:cubicBezTo>
                  <a:lnTo>
                    <a:pt x="9701276" y="0"/>
                  </a:lnTo>
                  <a:close/>
                </a:path>
              </a:pathLst>
            </a:custGeom>
            <a:solidFill>
              <a:srgbClr val="616F18"/>
            </a:solidFill>
            <a:ln>
              <a:noFill/>
            </a:ln>
          </p:spPr>
          <p:txBody>
            <a:bodyPr spcFirstLastPara="1" wrap="square" lIns="60950" tIns="60950" rIns="60950" bIns="60950" anchor="ctr" anchorCtr="0">
              <a:noAutofit/>
            </a:bodyPr>
            <a:lstStyle/>
            <a:p>
              <a:endParaRPr sz="1267"/>
            </a:p>
          </p:txBody>
        </p:sp>
      </p:grpSp>
      <p:grpSp>
        <p:nvGrpSpPr>
          <p:cNvPr id="708" name="Google Shape;708;p12"/>
          <p:cNvGrpSpPr/>
          <p:nvPr/>
        </p:nvGrpSpPr>
        <p:grpSpPr>
          <a:xfrm>
            <a:off x="2742443" y="3356789"/>
            <a:ext cx="6830205" cy="2666817"/>
            <a:chOff x="0" y="0"/>
            <a:chExt cx="1673575" cy="955886"/>
          </a:xfrm>
        </p:grpSpPr>
        <p:sp>
          <p:nvSpPr>
            <p:cNvPr id="709" name="Google Shape;709;p12"/>
            <p:cNvSpPr/>
            <p:nvPr/>
          </p:nvSpPr>
          <p:spPr>
            <a:xfrm>
              <a:off x="0" y="0"/>
              <a:ext cx="1673575" cy="955886"/>
            </a:xfrm>
            <a:custGeom>
              <a:avLst/>
              <a:gdLst/>
              <a:ahLst/>
              <a:cxnLst/>
              <a:rect l="l" t="t" r="r" b="b"/>
              <a:pathLst>
                <a:path w="1673575" h="955886" extrusionOk="0">
                  <a:moveTo>
                    <a:pt x="56464" y="0"/>
                  </a:moveTo>
                  <a:lnTo>
                    <a:pt x="1617110" y="0"/>
                  </a:lnTo>
                  <a:cubicBezTo>
                    <a:pt x="1648295" y="0"/>
                    <a:pt x="1673575" y="25280"/>
                    <a:pt x="1673575" y="56464"/>
                  </a:cubicBezTo>
                  <a:lnTo>
                    <a:pt x="1673575" y="899422"/>
                  </a:lnTo>
                  <a:cubicBezTo>
                    <a:pt x="1673575" y="930606"/>
                    <a:pt x="1648295" y="955886"/>
                    <a:pt x="1617110" y="955886"/>
                  </a:cubicBezTo>
                  <a:lnTo>
                    <a:pt x="56464" y="955886"/>
                  </a:lnTo>
                  <a:cubicBezTo>
                    <a:pt x="25280" y="955886"/>
                    <a:pt x="0" y="930606"/>
                    <a:pt x="0" y="899422"/>
                  </a:cubicBezTo>
                  <a:lnTo>
                    <a:pt x="0" y="56464"/>
                  </a:lnTo>
                  <a:cubicBezTo>
                    <a:pt x="0" y="25280"/>
                    <a:pt x="25280" y="0"/>
                    <a:pt x="56464" y="0"/>
                  </a:cubicBezTo>
                  <a:close/>
                </a:path>
              </a:pathLst>
            </a:custGeom>
            <a:solidFill>
              <a:srgbClr val="EFF1E8"/>
            </a:solidFill>
            <a:ln>
              <a:noFill/>
            </a:ln>
          </p:spPr>
          <p:txBody>
            <a:bodyPr spcFirstLastPara="1" wrap="square" lIns="60950" tIns="60950" rIns="60950" bIns="60950" anchor="ctr" anchorCtr="0">
              <a:noAutofit/>
            </a:bodyPr>
            <a:lstStyle/>
            <a:p>
              <a:endParaRPr sz="1267"/>
            </a:p>
          </p:txBody>
        </p:sp>
        <p:sp>
          <p:nvSpPr>
            <p:cNvPr id="710" name="Google Shape;710;p12"/>
            <p:cNvSpPr txBox="1"/>
            <p:nvPr/>
          </p:nvSpPr>
          <p:spPr>
            <a:xfrm>
              <a:off x="0" y="0"/>
              <a:ext cx="812800" cy="812800"/>
            </a:xfrm>
            <a:prstGeom prst="rect">
              <a:avLst/>
            </a:prstGeom>
            <a:noFill/>
            <a:ln>
              <a:noFill/>
            </a:ln>
          </p:spPr>
          <p:txBody>
            <a:bodyPr spcFirstLastPara="1" wrap="square" lIns="33867" tIns="33867" rIns="33867" bIns="33867" anchor="ctr" anchorCtr="0">
              <a:noAutofit/>
            </a:bodyPr>
            <a:lstStyle/>
            <a:p>
              <a:pPr algn="ctr">
                <a:lnSpc>
                  <a:spcPct val="133333"/>
                </a:lnSpc>
              </a:pPr>
              <a:endParaRPr sz="1200">
                <a:solidFill>
                  <a:schemeClr val="dk1"/>
                </a:solidFill>
                <a:latin typeface="Calibri"/>
                <a:ea typeface="Calibri"/>
                <a:cs typeface="Calibri"/>
                <a:sym typeface="Calibri"/>
              </a:endParaRPr>
            </a:p>
          </p:txBody>
        </p:sp>
      </p:grpSp>
      <p:sp>
        <p:nvSpPr>
          <p:cNvPr id="712" name="Google Shape;712;p12"/>
          <p:cNvSpPr txBox="1"/>
          <p:nvPr/>
        </p:nvSpPr>
        <p:spPr>
          <a:xfrm>
            <a:off x="2742443" y="3449262"/>
            <a:ext cx="6941885" cy="2585323"/>
          </a:xfrm>
          <a:prstGeom prst="rect">
            <a:avLst/>
          </a:prstGeom>
          <a:noFill/>
          <a:ln>
            <a:noFill/>
          </a:ln>
        </p:spPr>
        <p:txBody>
          <a:bodyPr spcFirstLastPara="1" wrap="square" lIns="0" tIns="0" rIns="0" bIns="0" anchor="t" anchorCtr="0">
            <a:spAutoFit/>
          </a:bodyPr>
          <a:lstStyle/>
          <a:p>
            <a:r>
              <a:rPr lang="vi-VN" sz="2800" dirty="0"/>
              <a:t>1. Mở đoạn: Giới thiệu vấn đề nghị luận</a:t>
            </a:r>
            <a:endParaRPr lang="en-AU" sz="2800" dirty="0"/>
          </a:p>
          <a:p>
            <a:r>
              <a:rPr lang="vi-VN" sz="2800" dirty="0"/>
              <a:t>2. Thân đoạn:</a:t>
            </a:r>
            <a:endParaRPr lang="en-AU" sz="2800" dirty="0"/>
          </a:p>
          <a:p>
            <a:r>
              <a:rPr lang="vi-VN" sz="2800" dirty="0"/>
              <a:t>- Vị trí vấn đề nghị luận.</a:t>
            </a:r>
            <a:endParaRPr lang="en-AU" sz="2800" dirty="0"/>
          </a:p>
          <a:p>
            <a:r>
              <a:rPr lang="vi-VN" sz="2800" dirty="0"/>
              <a:t>- Ý nghĩa của vấn đề nghị luận đối với tác phẩm.</a:t>
            </a:r>
            <a:endParaRPr lang="en-AU" sz="2800" dirty="0"/>
          </a:p>
          <a:p>
            <a:r>
              <a:rPr lang="vi-VN" sz="2800" dirty="0"/>
              <a:t>3. Kết đoạn: Khẳng định đóng góp vấn đề nghị luận với văn bản.</a:t>
            </a:r>
            <a:endParaRPr lang="en-AU" sz="2800" dirty="0"/>
          </a:p>
        </p:txBody>
      </p:sp>
      <p:sp>
        <p:nvSpPr>
          <p:cNvPr id="65" name="TextBox 64">
            <a:extLst>
              <a:ext uri="{FF2B5EF4-FFF2-40B4-BE49-F238E27FC236}">
                <a16:creationId xmlns:a16="http://schemas.microsoft.com/office/drawing/2014/main" id="{D8F8B5EB-2ACF-4A2F-B22A-235185279411}"/>
              </a:ext>
            </a:extLst>
          </p:cNvPr>
          <p:cNvSpPr txBox="1"/>
          <p:nvPr/>
        </p:nvSpPr>
        <p:spPr>
          <a:xfrm>
            <a:off x="4572120" y="574775"/>
            <a:ext cx="3857039" cy="2092881"/>
          </a:xfrm>
          <a:prstGeom prst="rect">
            <a:avLst/>
          </a:prstGeom>
          <a:noFill/>
        </p:spPr>
        <p:txBody>
          <a:bodyPr wrap="square">
            <a:spAutoFit/>
          </a:bodyPr>
          <a:lstStyle/>
          <a:p>
            <a:pPr algn="just">
              <a:tabLst>
                <a:tab pos="180340" algn="l"/>
                <a:tab pos="314960" algn="l"/>
              </a:tabLs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Viết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150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khía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cạnh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băm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thịt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gà</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AU" sz="26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6" name="Google Shape;651;p12">
            <a:extLst>
              <a:ext uri="{FF2B5EF4-FFF2-40B4-BE49-F238E27FC236}">
                <a16:creationId xmlns:a16="http://schemas.microsoft.com/office/drawing/2014/main" id="{F5B67AF8-EB43-4A67-B8A0-FEDDF2EE4470}"/>
              </a:ext>
            </a:extLst>
          </p:cNvPr>
          <p:cNvSpPr/>
          <p:nvPr/>
        </p:nvSpPr>
        <p:spPr>
          <a:xfrm rot="20672346">
            <a:off x="542515" y="1249069"/>
            <a:ext cx="2010918" cy="1691005"/>
          </a:xfrm>
          <a:custGeom>
            <a:avLst/>
            <a:gdLst/>
            <a:ahLst/>
            <a:cxnLst/>
            <a:rect l="l" t="t" r="r" b="b"/>
            <a:pathLst>
              <a:path w="4021836" h="3382010" extrusionOk="0">
                <a:moveTo>
                  <a:pt x="2740914" y="0"/>
                </a:moveTo>
                <a:cubicBezTo>
                  <a:pt x="2607945" y="0"/>
                  <a:pt x="2081022" y="869061"/>
                  <a:pt x="1855470" y="1288669"/>
                </a:cubicBezTo>
                <a:cubicBezTo>
                  <a:pt x="1831721" y="1304544"/>
                  <a:pt x="1807845" y="1323086"/>
                  <a:pt x="1783969" y="1341628"/>
                </a:cubicBezTo>
                <a:lnTo>
                  <a:pt x="1778762" y="1341628"/>
                </a:lnTo>
                <a:cubicBezTo>
                  <a:pt x="1630553" y="1452753"/>
                  <a:pt x="1485011" y="1571752"/>
                  <a:pt x="1350137" y="1698879"/>
                </a:cubicBezTo>
                <a:cubicBezTo>
                  <a:pt x="1268095" y="1772920"/>
                  <a:pt x="1191387" y="1849628"/>
                  <a:pt x="1114679" y="1926336"/>
                </a:cubicBezTo>
                <a:cubicBezTo>
                  <a:pt x="1268095" y="1725168"/>
                  <a:pt x="1440053" y="1452753"/>
                  <a:pt x="1514094" y="1180211"/>
                </a:cubicBezTo>
                <a:cubicBezTo>
                  <a:pt x="1649349" y="669417"/>
                  <a:pt x="1583055" y="466725"/>
                  <a:pt x="1449959" y="466725"/>
                </a:cubicBezTo>
                <a:cubicBezTo>
                  <a:pt x="1442466" y="466725"/>
                  <a:pt x="1434719" y="467360"/>
                  <a:pt x="1426845" y="468630"/>
                </a:cubicBezTo>
                <a:cubicBezTo>
                  <a:pt x="1278636" y="489712"/>
                  <a:pt x="966470" y="1648587"/>
                  <a:pt x="847344" y="2212213"/>
                </a:cubicBezTo>
                <a:cubicBezTo>
                  <a:pt x="664845" y="2418588"/>
                  <a:pt x="492887" y="2632964"/>
                  <a:pt x="334137" y="2855214"/>
                </a:cubicBezTo>
                <a:cubicBezTo>
                  <a:pt x="469011" y="2598547"/>
                  <a:pt x="619887" y="2249297"/>
                  <a:pt x="648970" y="1915922"/>
                </a:cubicBezTo>
                <a:cubicBezTo>
                  <a:pt x="701421" y="1344295"/>
                  <a:pt x="601472" y="1122172"/>
                  <a:pt x="465201" y="1122172"/>
                </a:cubicBezTo>
                <a:cubicBezTo>
                  <a:pt x="450088" y="1122172"/>
                  <a:pt x="434594" y="1124966"/>
                  <a:pt x="418719" y="1130173"/>
                </a:cubicBezTo>
                <a:cubicBezTo>
                  <a:pt x="257429" y="1183132"/>
                  <a:pt x="130302" y="2532380"/>
                  <a:pt x="103886" y="3196463"/>
                </a:cubicBezTo>
                <a:cubicBezTo>
                  <a:pt x="69469" y="3244088"/>
                  <a:pt x="40386" y="3294380"/>
                  <a:pt x="11303" y="3344672"/>
                </a:cubicBezTo>
                <a:cubicBezTo>
                  <a:pt x="0" y="3363468"/>
                  <a:pt x="16637" y="3382010"/>
                  <a:pt x="31877" y="3382010"/>
                </a:cubicBezTo>
                <a:cubicBezTo>
                  <a:pt x="38227" y="3382010"/>
                  <a:pt x="44450" y="3378835"/>
                  <a:pt x="48260" y="3371088"/>
                </a:cubicBezTo>
                <a:cubicBezTo>
                  <a:pt x="56134" y="3357880"/>
                  <a:pt x="64135" y="3344672"/>
                  <a:pt x="72009" y="3331337"/>
                </a:cubicBezTo>
                <a:cubicBezTo>
                  <a:pt x="720217" y="3212211"/>
                  <a:pt x="2066925" y="2881630"/>
                  <a:pt x="2095881" y="2717546"/>
                </a:cubicBezTo>
                <a:cubicBezTo>
                  <a:pt x="2114931" y="2609977"/>
                  <a:pt x="2026031" y="2529713"/>
                  <a:pt x="1787271" y="2529713"/>
                </a:cubicBezTo>
                <a:cubicBezTo>
                  <a:pt x="1661795" y="2529713"/>
                  <a:pt x="1495171" y="2551811"/>
                  <a:pt x="1281049" y="2603754"/>
                </a:cubicBezTo>
                <a:cubicBezTo>
                  <a:pt x="778383" y="2722880"/>
                  <a:pt x="278257" y="3124962"/>
                  <a:pt x="103632" y="3278378"/>
                </a:cubicBezTo>
                <a:cubicBezTo>
                  <a:pt x="259715" y="3027045"/>
                  <a:pt x="434340" y="2786253"/>
                  <a:pt x="619633" y="2556129"/>
                </a:cubicBezTo>
                <a:cubicBezTo>
                  <a:pt x="685800" y="2474087"/>
                  <a:pt x="751967" y="2394712"/>
                  <a:pt x="818134" y="2318004"/>
                </a:cubicBezTo>
                <a:cubicBezTo>
                  <a:pt x="1408049" y="2307463"/>
                  <a:pt x="2603881" y="2220087"/>
                  <a:pt x="2651633" y="2082546"/>
                </a:cubicBezTo>
                <a:cubicBezTo>
                  <a:pt x="2693289" y="1964563"/>
                  <a:pt x="2565019" y="1858772"/>
                  <a:pt x="2155571" y="1858772"/>
                </a:cubicBezTo>
                <a:cubicBezTo>
                  <a:pt x="2096643" y="1858772"/>
                  <a:pt x="2032000" y="1860931"/>
                  <a:pt x="1961134" y="1865630"/>
                </a:cubicBezTo>
                <a:cubicBezTo>
                  <a:pt x="1532509" y="1894713"/>
                  <a:pt x="1069467" y="2140839"/>
                  <a:pt x="871093" y="2257171"/>
                </a:cubicBezTo>
                <a:cubicBezTo>
                  <a:pt x="1156843" y="1923796"/>
                  <a:pt x="1479550" y="1622171"/>
                  <a:pt x="1836674" y="1360297"/>
                </a:cubicBezTo>
                <a:cubicBezTo>
                  <a:pt x="2237867" y="1461643"/>
                  <a:pt x="2957068" y="1610487"/>
                  <a:pt x="3246628" y="1610487"/>
                </a:cubicBezTo>
                <a:cubicBezTo>
                  <a:pt x="3312287" y="1610487"/>
                  <a:pt x="3355848" y="1602867"/>
                  <a:pt x="3368675" y="1585214"/>
                </a:cubicBezTo>
                <a:cubicBezTo>
                  <a:pt x="3442716" y="1482090"/>
                  <a:pt x="3323717" y="1349756"/>
                  <a:pt x="2855341" y="1249172"/>
                </a:cubicBezTo>
                <a:cubicBezTo>
                  <a:pt x="2760726" y="1229614"/>
                  <a:pt x="2660142" y="1221867"/>
                  <a:pt x="2560193" y="1221867"/>
                </a:cubicBezTo>
                <a:cubicBezTo>
                  <a:pt x="2307971" y="1221867"/>
                  <a:pt x="2058543" y="1271397"/>
                  <a:pt x="1910842" y="1307465"/>
                </a:cubicBezTo>
                <a:cubicBezTo>
                  <a:pt x="1977009" y="1262507"/>
                  <a:pt x="2043049" y="1217549"/>
                  <a:pt x="2109216" y="1177798"/>
                </a:cubicBezTo>
                <a:cubicBezTo>
                  <a:pt x="2291715" y="1064006"/>
                  <a:pt x="2484882" y="971296"/>
                  <a:pt x="2686050" y="897255"/>
                </a:cubicBezTo>
                <a:cubicBezTo>
                  <a:pt x="3180842" y="844296"/>
                  <a:pt x="3969131" y="722630"/>
                  <a:pt x="3995674" y="622046"/>
                </a:cubicBezTo>
                <a:cubicBezTo>
                  <a:pt x="4021836" y="533654"/>
                  <a:pt x="3941064" y="465074"/>
                  <a:pt x="3705733" y="465074"/>
                </a:cubicBezTo>
                <a:cubicBezTo>
                  <a:pt x="3631438" y="465074"/>
                  <a:pt x="3541522" y="471932"/>
                  <a:pt x="3434715" y="487172"/>
                </a:cubicBezTo>
                <a:cubicBezTo>
                  <a:pt x="2987675" y="548005"/>
                  <a:pt x="2513965" y="913130"/>
                  <a:pt x="2513965" y="913130"/>
                </a:cubicBezTo>
                <a:lnTo>
                  <a:pt x="2516632" y="913130"/>
                </a:lnTo>
                <a:cubicBezTo>
                  <a:pt x="2402840" y="963422"/>
                  <a:pt x="2291715" y="1016254"/>
                  <a:pt x="2185924" y="1077087"/>
                </a:cubicBezTo>
                <a:cubicBezTo>
                  <a:pt x="2347341" y="952754"/>
                  <a:pt x="2532507" y="783463"/>
                  <a:pt x="2648966" y="595503"/>
                </a:cubicBezTo>
                <a:cubicBezTo>
                  <a:pt x="2889631" y="193421"/>
                  <a:pt x="2871216" y="16129"/>
                  <a:pt x="2744216" y="254"/>
                </a:cubicBezTo>
                <a:cubicBezTo>
                  <a:pt x="2743073" y="127"/>
                  <a:pt x="2741930" y="127"/>
                  <a:pt x="2740660" y="127"/>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12">
                                            <p:txEl>
                                              <p:pRg st="0" end="0"/>
                                            </p:txEl>
                                          </p:spTgt>
                                        </p:tgtEl>
                                        <p:attrNameLst>
                                          <p:attrName>style.visibility</p:attrName>
                                        </p:attrNameLst>
                                      </p:cBhvr>
                                      <p:to>
                                        <p:strVal val="visible"/>
                                      </p:to>
                                    </p:set>
                                    <p:anim calcmode="lin" valueType="num">
                                      <p:cBhvr additive="base">
                                        <p:cTn id="11" dur="500" fill="hold"/>
                                        <p:tgtEl>
                                          <p:spTgt spid="7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1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12">
                                            <p:txEl>
                                              <p:pRg st="1" end="1"/>
                                            </p:txEl>
                                          </p:spTgt>
                                        </p:tgtEl>
                                        <p:attrNameLst>
                                          <p:attrName>style.visibility</p:attrName>
                                        </p:attrNameLst>
                                      </p:cBhvr>
                                      <p:to>
                                        <p:strVal val="visible"/>
                                      </p:to>
                                    </p:set>
                                    <p:anim calcmode="lin" valueType="num">
                                      <p:cBhvr additive="base">
                                        <p:cTn id="15" dur="500" fill="hold"/>
                                        <p:tgtEl>
                                          <p:spTgt spid="71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12">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2">
                                            <p:txEl>
                                              <p:pRg st="2" end="2"/>
                                            </p:txEl>
                                          </p:spTgt>
                                        </p:tgtEl>
                                        <p:attrNameLst>
                                          <p:attrName>style.visibility</p:attrName>
                                        </p:attrNameLst>
                                      </p:cBhvr>
                                      <p:to>
                                        <p:strVal val="visible"/>
                                      </p:to>
                                    </p:set>
                                    <p:anim calcmode="lin" valueType="num">
                                      <p:cBhvr additive="base">
                                        <p:cTn id="19" dur="500" fill="hold"/>
                                        <p:tgtEl>
                                          <p:spTgt spid="7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12">
                                            <p:txEl>
                                              <p:pRg st="3" end="3"/>
                                            </p:txEl>
                                          </p:spTgt>
                                        </p:tgtEl>
                                        <p:attrNameLst>
                                          <p:attrName>style.visibility</p:attrName>
                                        </p:attrNameLst>
                                      </p:cBhvr>
                                      <p:to>
                                        <p:strVal val="visible"/>
                                      </p:to>
                                    </p:set>
                                    <p:anim calcmode="lin" valueType="num">
                                      <p:cBhvr additive="base">
                                        <p:cTn id="23" dur="500" fill="hold"/>
                                        <p:tgtEl>
                                          <p:spTgt spid="71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1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12">
                                            <p:txEl>
                                              <p:pRg st="4" end="4"/>
                                            </p:txEl>
                                          </p:spTgt>
                                        </p:tgtEl>
                                        <p:attrNameLst>
                                          <p:attrName>style.visibility</p:attrName>
                                        </p:attrNameLst>
                                      </p:cBhvr>
                                      <p:to>
                                        <p:strVal val="visible"/>
                                      </p:to>
                                    </p:set>
                                    <p:anim calcmode="lin" valueType="num">
                                      <p:cBhvr additive="base">
                                        <p:cTn id="27" dur="500" fill="hold"/>
                                        <p:tgtEl>
                                          <p:spTgt spid="71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53501CFF-70D2-4FA3-9F0E-DAAF4DAB519E}"/>
              </a:ext>
            </a:extLst>
          </p:cNvPr>
          <p:cNvSpPr txBox="1"/>
          <p:nvPr/>
        </p:nvSpPr>
        <p:spPr>
          <a:xfrm>
            <a:off x="831273" y="706582"/>
            <a:ext cx="10363199" cy="707743"/>
          </a:xfrm>
          <a:prstGeom prst="rect">
            <a:avLst/>
          </a:prstGeom>
          <a:noFill/>
        </p:spPr>
        <p:txBody>
          <a:bodyPr wrap="square" lIns="91279" tIns="45649" rIns="91279" bIns="45649" rtlCol="0">
            <a:spAutoFit/>
          </a:bodyPr>
          <a:lstStyle/>
          <a:p>
            <a:pPr algn="ctr" defTabSz="912762"/>
            <a:r>
              <a:rPr lang="en-US" altLang="zh-CN" sz="4000" b="1" dirty="0" err="1">
                <a:solidFill>
                  <a:srgbClr val="FF0000"/>
                </a:solidFill>
                <a:latin typeface="Times New Roman" panose="02020603050405020304" pitchFamily="18" charset="0"/>
                <a:cs typeface="Times New Roman" panose="02020603050405020304" pitchFamily="18" charset="0"/>
                <a:sym typeface="+mn-lt"/>
              </a:rPr>
              <a:t>Đoạn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văn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minh</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họa</a:t>
            </a:r>
            <a:endParaRPr lang="zh-CN" altLang="en-US" sz="4000" b="1" dirty="0">
              <a:solidFill>
                <a:srgbClr val="FF0000"/>
              </a:solidFill>
              <a:latin typeface="Times New Roman" panose="02020603050405020304" pitchFamily="18" charset="0"/>
              <a:cs typeface="Times New Roman" panose="02020603050405020304" pitchFamily="18" charset="0"/>
              <a:sym typeface="+mn-lt"/>
            </a:endParaRPr>
          </a:p>
        </p:txBody>
      </p:sp>
      <p:pic>
        <p:nvPicPr>
          <p:cNvPr id="4" name="图片 4">
            <a:extLst>
              <a:ext uri="{FF2B5EF4-FFF2-40B4-BE49-F238E27FC236}">
                <a16:creationId xmlns:a16="http://schemas.microsoft.com/office/drawing/2014/main" id="{1CE00C15-7F24-4774-A528-0BCD002127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3823" y="3283527"/>
            <a:ext cx="876770" cy="3577693"/>
          </a:xfrm>
          <a:prstGeom prst="rect">
            <a:avLst/>
          </a:prstGeom>
        </p:spPr>
      </p:pic>
      <p:pic>
        <p:nvPicPr>
          <p:cNvPr id="5" name="图片 5">
            <a:extLst>
              <a:ext uri="{FF2B5EF4-FFF2-40B4-BE49-F238E27FC236}">
                <a16:creationId xmlns:a16="http://schemas.microsoft.com/office/drawing/2014/main" id="{B39A184B-24D6-47B1-ACA3-868D54CB07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360727" y="1954380"/>
            <a:ext cx="830802" cy="4903620"/>
          </a:xfrm>
          <a:prstGeom prst="rect">
            <a:avLst/>
          </a:prstGeom>
        </p:spPr>
      </p:pic>
      <p:sp>
        <p:nvSpPr>
          <p:cNvPr id="3" name="Rectangle: Rounded Corners 2">
            <a:extLst>
              <a:ext uri="{FF2B5EF4-FFF2-40B4-BE49-F238E27FC236}">
                <a16:creationId xmlns:a16="http://schemas.microsoft.com/office/drawing/2014/main" id="{2638EC03-7443-46EC-A4A0-FA0D61320BA9}"/>
              </a:ext>
            </a:extLst>
          </p:cNvPr>
          <p:cNvSpPr/>
          <p:nvPr/>
        </p:nvSpPr>
        <p:spPr>
          <a:xfrm>
            <a:off x="633490" y="1414325"/>
            <a:ext cx="10727237" cy="4837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i="1" dirty="0">
                <a:effectLst/>
                <a:latin typeface="Times New Roman" panose="02020603050405020304" pitchFamily="18" charset="0"/>
                <a:ea typeface="Arial" panose="020B0604020202020204" pitchFamily="34" charset="0"/>
              </a:rPr>
              <a:t>Nghệ thuật băm thịt gà</a:t>
            </a:r>
            <a:r>
              <a:rPr lang="vi-VN" sz="2800" dirty="0">
                <a:effectLst/>
                <a:latin typeface="Times New Roman" panose="02020603050405020304" pitchFamily="18" charset="0"/>
                <a:ea typeface="Arial" panose="020B0604020202020204" pitchFamily="34" charset="0"/>
              </a:rPr>
              <a:t> là một trong những đoạn trích tiêu biểu cho phóng sự Việc làng của nhà văn Ngô Tất Tố. Trong tác phẩm, người kể chuyện miêu tả, ghi chép cụ thể, chi tiết tài năng băm thịt gà nhân vật anh Mới. Được giao nhiệm vụ chia phần con gà nhỏ bé “một người cố ăn mới hết” cho hai mươi ba cỗ, anh Mới đã thể hiện tài năng, kinh nghiệm của mình để chia mình con gà thành 92 miếng giống nhau. Những động tác chặt gà của anh thuần thục, điêu luyện đến mức người kể chuyện kinh ngạc “Trông miếng thịt gà của hắn bốc ra góc mâm mới đẹp làm sao! Không dập, không nát, không bong da, nó giống như tập cánh của con bươm bướm. Nếu để trước môi mà thổi,có thể bay được mười thước”. </a:t>
            </a:r>
            <a:endParaRPr lang="en-AU" sz="2800" dirty="0"/>
          </a:p>
        </p:txBody>
      </p:sp>
    </p:spTree>
    <p:extLst>
      <p:ext uri="{BB962C8B-B14F-4D97-AF65-F5344CB8AC3E}">
        <p14:creationId xmlns:p14="http://schemas.microsoft.com/office/powerpoint/2010/main" val="40862260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53501CFF-70D2-4FA3-9F0E-DAAF4DAB519E}"/>
              </a:ext>
            </a:extLst>
          </p:cNvPr>
          <p:cNvSpPr txBox="1"/>
          <p:nvPr/>
        </p:nvSpPr>
        <p:spPr>
          <a:xfrm>
            <a:off x="831273" y="706582"/>
            <a:ext cx="10363199" cy="707743"/>
          </a:xfrm>
          <a:prstGeom prst="rect">
            <a:avLst/>
          </a:prstGeom>
          <a:noFill/>
        </p:spPr>
        <p:txBody>
          <a:bodyPr wrap="square" lIns="91279" tIns="45649" rIns="91279" bIns="45649" rtlCol="0">
            <a:spAutoFit/>
          </a:bodyPr>
          <a:lstStyle/>
          <a:p>
            <a:pPr algn="ctr" defTabSz="912762"/>
            <a:r>
              <a:rPr lang="en-US" altLang="zh-CN" sz="4000" b="1" dirty="0" err="1">
                <a:solidFill>
                  <a:srgbClr val="FF0000"/>
                </a:solidFill>
                <a:latin typeface="Times New Roman" panose="02020603050405020304" pitchFamily="18" charset="0"/>
                <a:cs typeface="Times New Roman" panose="02020603050405020304" pitchFamily="18" charset="0"/>
                <a:sym typeface="+mn-lt"/>
              </a:rPr>
              <a:t>Đoạn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văn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minh</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họa</a:t>
            </a:r>
            <a:endParaRPr lang="zh-CN" altLang="en-US" sz="4000" b="1" dirty="0">
              <a:solidFill>
                <a:srgbClr val="FF0000"/>
              </a:solidFill>
              <a:latin typeface="Times New Roman" panose="02020603050405020304" pitchFamily="18" charset="0"/>
              <a:cs typeface="Times New Roman" panose="02020603050405020304" pitchFamily="18" charset="0"/>
              <a:sym typeface="+mn-lt"/>
            </a:endParaRPr>
          </a:p>
        </p:txBody>
      </p:sp>
      <p:pic>
        <p:nvPicPr>
          <p:cNvPr id="4" name="图片 4">
            <a:extLst>
              <a:ext uri="{FF2B5EF4-FFF2-40B4-BE49-F238E27FC236}">
                <a16:creationId xmlns:a16="http://schemas.microsoft.com/office/drawing/2014/main" id="{1CE00C15-7F24-4774-A528-0BCD002127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3823" y="3283527"/>
            <a:ext cx="876770" cy="3577693"/>
          </a:xfrm>
          <a:prstGeom prst="rect">
            <a:avLst/>
          </a:prstGeom>
        </p:spPr>
      </p:pic>
      <p:pic>
        <p:nvPicPr>
          <p:cNvPr id="5" name="图片 5">
            <a:extLst>
              <a:ext uri="{FF2B5EF4-FFF2-40B4-BE49-F238E27FC236}">
                <a16:creationId xmlns:a16="http://schemas.microsoft.com/office/drawing/2014/main" id="{B39A184B-24D6-47B1-ACA3-868D54CB07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360727" y="1954380"/>
            <a:ext cx="830802" cy="4903620"/>
          </a:xfrm>
          <a:prstGeom prst="rect">
            <a:avLst/>
          </a:prstGeom>
        </p:spPr>
      </p:pic>
      <p:sp>
        <p:nvSpPr>
          <p:cNvPr id="3" name="Rectangle: Rounded Corners 2">
            <a:extLst>
              <a:ext uri="{FF2B5EF4-FFF2-40B4-BE49-F238E27FC236}">
                <a16:creationId xmlns:a16="http://schemas.microsoft.com/office/drawing/2014/main" id="{2638EC03-7443-46EC-A4A0-FA0D61320BA9}"/>
              </a:ext>
            </a:extLst>
          </p:cNvPr>
          <p:cNvSpPr/>
          <p:nvPr/>
        </p:nvSpPr>
        <p:spPr>
          <a:xfrm>
            <a:off x="633490" y="1414325"/>
            <a:ext cx="10727237" cy="4837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dirty="0">
                <a:effectLst/>
                <a:latin typeface="Times New Roman" panose="02020603050405020304" pitchFamily="18" charset="0"/>
                <a:ea typeface="Arial" panose="020B0604020202020204" pitchFamily="34" charset="0"/>
              </a:rPr>
              <a:t>Qua âm thanh công cốc của con dao xuống mặt thớt đều như tiếng mõ phường chèo, cho thấy việc chia phần con gà của anh Mới như một “nghệ sĩ”. Từ động tác chặt gà, cách chia phần của anh Mới, tác giả muốn phê phán tệ nạn chia phần và quan niệm “ một miếng giữa làng bằng một tràng xỏ bếp” đang diễn ra trong đời sống nông thôn VN trước CM tháng Tám. Những hủ tục này đẩy người nông dân vào tình cảnh khốn khó, còn tầng lớp có địa vị trong làng thì có cơ hội hạch sách dân. Cảnh chia phần con gà của anh mõ làng được người kể chuyện ghi chép, quan sát cụ thể, đặc biệt lựa chọn những chi tiết đặt giá miêu tả động tác, cử chỉ chặt gà của anh mõ. Qua đó, góp phần đả kích, phê phán sâu sắc những hủ tục tồn tại ở nông thôn VN ngày xưa. Cảnh chia thịt gà của anh mõ là một cảnh có giá trị tư tưởng và nghệ thuật sâu sắc, độc đáo  của tác phẩm </a:t>
            </a:r>
            <a:r>
              <a:rPr lang="vi-VN" sz="2600" i="1" dirty="0">
                <a:effectLst/>
                <a:latin typeface="Times New Roman" panose="02020603050405020304" pitchFamily="18" charset="0"/>
                <a:ea typeface="Arial" panose="020B0604020202020204" pitchFamily="34" charset="0"/>
              </a:rPr>
              <a:t>Nghệ thuật băm thịt gà.</a:t>
            </a:r>
            <a:endParaRPr lang="en-AU" sz="2600" dirty="0"/>
          </a:p>
        </p:txBody>
      </p:sp>
    </p:spTree>
    <p:extLst>
      <p:ext uri="{BB962C8B-B14F-4D97-AF65-F5344CB8AC3E}">
        <p14:creationId xmlns:p14="http://schemas.microsoft.com/office/powerpoint/2010/main" val="3399136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53501CFF-70D2-4FA3-9F0E-DAAF4DAB519E}"/>
              </a:ext>
            </a:extLst>
          </p:cNvPr>
          <p:cNvSpPr txBox="1"/>
          <p:nvPr/>
        </p:nvSpPr>
        <p:spPr>
          <a:xfrm>
            <a:off x="5350711" y="1239542"/>
            <a:ext cx="1313164" cy="1446546"/>
          </a:xfrm>
          <a:prstGeom prst="rect">
            <a:avLst/>
          </a:prstGeom>
          <a:noFill/>
        </p:spPr>
        <p:txBody>
          <a:bodyPr wrap="none" lIns="91279" tIns="45649" rIns="91279" bIns="45649" rtlCol="0">
            <a:spAutoFit/>
          </a:bodyPr>
          <a:lstStyle/>
          <a:p>
            <a:pPr defTabSz="912762"/>
            <a:r>
              <a:rPr lang="en-US" altLang="zh-CN" sz="8800" b="1" dirty="0">
                <a:solidFill>
                  <a:srgbClr val="FF0000"/>
                </a:solidFill>
                <a:latin typeface="Times New Roman" panose="02020603050405020304" pitchFamily="18" charset="0"/>
                <a:cs typeface="Times New Roman" panose="02020603050405020304" pitchFamily="18" charset="0"/>
                <a:sym typeface="+mn-lt"/>
              </a:rPr>
              <a:t>0</a:t>
            </a:r>
            <a:r>
              <a:rPr lang="vi-VN" altLang="zh-CN" sz="8800" b="1" dirty="0">
                <a:solidFill>
                  <a:srgbClr val="FF0000"/>
                </a:solidFill>
                <a:latin typeface="Times New Roman" panose="02020603050405020304" pitchFamily="18" charset="0"/>
                <a:cs typeface="Times New Roman" panose="02020603050405020304" pitchFamily="18" charset="0"/>
                <a:sym typeface="+mn-lt"/>
              </a:rPr>
              <a:t>4</a:t>
            </a:r>
            <a:endParaRPr lang="zh-CN" altLang="en-US" sz="8800" b="1" dirty="0">
              <a:solidFill>
                <a:srgbClr val="FF0000"/>
              </a:solidFill>
              <a:latin typeface="Times New Roman" panose="02020603050405020304" pitchFamily="18" charset="0"/>
              <a:cs typeface="Times New Roman" panose="02020603050405020304" pitchFamily="18" charset="0"/>
              <a:sym typeface="+mn-lt"/>
            </a:endParaRPr>
          </a:p>
        </p:txBody>
      </p:sp>
      <p:sp>
        <p:nvSpPr>
          <p:cNvPr id="33" name="文本框 5">
            <a:extLst>
              <a:ext uri="{FF2B5EF4-FFF2-40B4-BE49-F238E27FC236}">
                <a16:creationId xmlns:a16="http://schemas.microsoft.com/office/drawing/2014/main" id="{BA507B06-7FD3-7160-3FA9-7331A69166EB}"/>
              </a:ext>
            </a:extLst>
          </p:cNvPr>
          <p:cNvSpPr txBox="1"/>
          <p:nvPr/>
        </p:nvSpPr>
        <p:spPr>
          <a:xfrm>
            <a:off x="1814736" y="2272323"/>
            <a:ext cx="8724147" cy="1323435"/>
          </a:xfrm>
          <a:prstGeom prst="rect">
            <a:avLst/>
          </a:prstGeom>
          <a:noFill/>
        </p:spPr>
        <p:txBody>
          <a:bodyPr wrap="square" lIns="91279" tIns="45649" rIns="91279" bIns="45649" rtlCol="0">
            <a:spAutoFit/>
          </a:bodyPr>
          <a:lstStyle/>
          <a:p>
            <a:pPr algn="ctr" defTabSz="912762"/>
            <a:r>
              <a:rPr lang="vi-VN" altLang="zh-CN" sz="8000" b="1" dirty="0">
                <a:solidFill>
                  <a:srgbClr val="FFC000"/>
                </a:solidFill>
                <a:latin typeface="Times New Roman" panose="02020603050405020304" pitchFamily="18" charset="0"/>
                <a:cs typeface="Times New Roman" panose="02020603050405020304" pitchFamily="18" charset="0"/>
                <a:sym typeface="+mn-lt"/>
              </a:rPr>
              <a:t>VẬN DỤNG</a:t>
            </a:r>
            <a:endParaRPr lang="zh-CN" altLang="en-US" sz="8000" b="1" dirty="0">
              <a:solidFill>
                <a:srgbClr val="FFC000"/>
              </a:solidFill>
              <a:latin typeface="Times New Roman" panose="02020603050405020304" pitchFamily="18" charset="0"/>
              <a:cs typeface="Times New Roman" panose="02020603050405020304" pitchFamily="18" charset="0"/>
              <a:sym typeface="+mn-lt"/>
            </a:endParaRPr>
          </a:p>
        </p:txBody>
      </p:sp>
      <p:pic>
        <p:nvPicPr>
          <p:cNvPr id="4" name="图片 4">
            <a:extLst>
              <a:ext uri="{FF2B5EF4-FFF2-40B4-BE49-F238E27FC236}">
                <a16:creationId xmlns:a16="http://schemas.microsoft.com/office/drawing/2014/main" id="{1CE00C15-7F24-4774-A528-0BCD002127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3490" y="4000708"/>
            <a:ext cx="2362523" cy="2251027"/>
          </a:xfrm>
          <a:prstGeom prst="rect">
            <a:avLst/>
          </a:prstGeom>
        </p:spPr>
      </p:pic>
      <p:pic>
        <p:nvPicPr>
          <p:cNvPr id="5" name="图片 5">
            <a:extLst>
              <a:ext uri="{FF2B5EF4-FFF2-40B4-BE49-F238E27FC236}">
                <a16:creationId xmlns:a16="http://schemas.microsoft.com/office/drawing/2014/main" id="{B39A184B-24D6-47B1-ACA3-868D54CB07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82551" y="3988728"/>
            <a:ext cx="1695559" cy="2262928"/>
          </a:xfrm>
          <a:prstGeom prst="rect">
            <a:avLst/>
          </a:prstGeom>
        </p:spPr>
      </p:pic>
    </p:spTree>
    <p:extLst>
      <p:ext uri="{BB962C8B-B14F-4D97-AF65-F5344CB8AC3E}">
        <p14:creationId xmlns:p14="http://schemas.microsoft.com/office/powerpoint/2010/main" val="35428847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13"/>
          <p:cNvSpPr/>
          <p:nvPr/>
        </p:nvSpPr>
        <p:spPr>
          <a:xfrm rot="-818950">
            <a:off x="10709875" y="5816597"/>
            <a:ext cx="1302825" cy="1153199"/>
          </a:xfrm>
          <a:custGeom>
            <a:avLst/>
            <a:gdLst/>
            <a:ahLst/>
            <a:cxnLst/>
            <a:rect l="l" t="t" r="r" b="b"/>
            <a:pathLst>
              <a:path w="4021963" h="3381756" extrusionOk="0">
                <a:moveTo>
                  <a:pt x="1281176" y="0"/>
                </a:moveTo>
                <a:cubicBezTo>
                  <a:pt x="1414145" y="0"/>
                  <a:pt x="1941068" y="869061"/>
                  <a:pt x="2166620" y="1288669"/>
                </a:cubicBezTo>
                <a:cubicBezTo>
                  <a:pt x="2190369" y="1304544"/>
                  <a:pt x="2214245" y="1323086"/>
                  <a:pt x="2238121" y="1341628"/>
                </a:cubicBezTo>
                <a:lnTo>
                  <a:pt x="2243328" y="1341628"/>
                </a:lnTo>
                <a:cubicBezTo>
                  <a:pt x="2391537" y="1452753"/>
                  <a:pt x="2537079" y="1571752"/>
                  <a:pt x="2671953" y="1698879"/>
                </a:cubicBezTo>
                <a:cubicBezTo>
                  <a:pt x="2753995" y="1772920"/>
                  <a:pt x="2830703" y="1849628"/>
                  <a:pt x="2907411" y="1926336"/>
                </a:cubicBezTo>
                <a:cubicBezTo>
                  <a:pt x="2753995" y="1725168"/>
                  <a:pt x="2582037" y="1452753"/>
                  <a:pt x="2507869" y="1180211"/>
                </a:cubicBezTo>
                <a:cubicBezTo>
                  <a:pt x="2372614" y="669417"/>
                  <a:pt x="2438908" y="466598"/>
                  <a:pt x="2572004" y="466598"/>
                </a:cubicBezTo>
                <a:cubicBezTo>
                  <a:pt x="2579497" y="466598"/>
                  <a:pt x="2587244" y="467233"/>
                  <a:pt x="2595118" y="468503"/>
                </a:cubicBezTo>
                <a:cubicBezTo>
                  <a:pt x="2743327" y="489585"/>
                  <a:pt x="3055493" y="1648460"/>
                  <a:pt x="3174619" y="2212086"/>
                </a:cubicBezTo>
                <a:cubicBezTo>
                  <a:pt x="3357118" y="2418461"/>
                  <a:pt x="3529076" y="2632837"/>
                  <a:pt x="3687826" y="2855087"/>
                </a:cubicBezTo>
                <a:cubicBezTo>
                  <a:pt x="3552952" y="2598420"/>
                  <a:pt x="3402076" y="2249170"/>
                  <a:pt x="3372993" y="1915795"/>
                </a:cubicBezTo>
                <a:cubicBezTo>
                  <a:pt x="3320542" y="1344168"/>
                  <a:pt x="3420491" y="1121918"/>
                  <a:pt x="3556762" y="1121918"/>
                </a:cubicBezTo>
                <a:cubicBezTo>
                  <a:pt x="3571875" y="1121918"/>
                  <a:pt x="3587369" y="1124712"/>
                  <a:pt x="3603244" y="1129919"/>
                </a:cubicBezTo>
                <a:cubicBezTo>
                  <a:pt x="3764534" y="1182878"/>
                  <a:pt x="3891661" y="2532126"/>
                  <a:pt x="3918077" y="3196209"/>
                </a:cubicBezTo>
                <a:cubicBezTo>
                  <a:pt x="3952494" y="3243834"/>
                  <a:pt x="3981577" y="3294126"/>
                  <a:pt x="4010660" y="3344418"/>
                </a:cubicBezTo>
                <a:cubicBezTo>
                  <a:pt x="4021963" y="3363214"/>
                  <a:pt x="4005326" y="3381756"/>
                  <a:pt x="3990086" y="3381756"/>
                </a:cubicBezTo>
                <a:cubicBezTo>
                  <a:pt x="3983736" y="3381756"/>
                  <a:pt x="3977513" y="3378581"/>
                  <a:pt x="3973703" y="3370834"/>
                </a:cubicBezTo>
                <a:cubicBezTo>
                  <a:pt x="3965829" y="3357626"/>
                  <a:pt x="3957828" y="3344418"/>
                  <a:pt x="3949954" y="3331083"/>
                </a:cubicBezTo>
                <a:cubicBezTo>
                  <a:pt x="3301746" y="3211957"/>
                  <a:pt x="1955038" y="2881376"/>
                  <a:pt x="1925955" y="2717292"/>
                </a:cubicBezTo>
                <a:cubicBezTo>
                  <a:pt x="1906905" y="2609723"/>
                  <a:pt x="1995805" y="2529459"/>
                  <a:pt x="2234565" y="2529459"/>
                </a:cubicBezTo>
                <a:cubicBezTo>
                  <a:pt x="2360041" y="2529459"/>
                  <a:pt x="2526665" y="2551557"/>
                  <a:pt x="2740787" y="2603500"/>
                </a:cubicBezTo>
                <a:cubicBezTo>
                  <a:pt x="3243453" y="2722626"/>
                  <a:pt x="3743579" y="3124708"/>
                  <a:pt x="3918204" y="3278124"/>
                </a:cubicBezTo>
                <a:cubicBezTo>
                  <a:pt x="3762121" y="3026791"/>
                  <a:pt x="3587496" y="2785999"/>
                  <a:pt x="3402203" y="2555875"/>
                </a:cubicBezTo>
                <a:cubicBezTo>
                  <a:pt x="3336036" y="2473833"/>
                  <a:pt x="3269869" y="2394458"/>
                  <a:pt x="3203702" y="2317750"/>
                </a:cubicBezTo>
                <a:cubicBezTo>
                  <a:pt x="2613787" y="2307209"/>
                  <a:pt x="1417828" y="2219833"/>
                  <a:pt x="1370203" y="2082292"/>
                </a:cubicBezTo>
                <a:cubicBezTo>
                  <a:pt x="1328547" y="1964309"/>
                  <a:pt x="1456817" y="1858518"/>
                  <a:pt x="1866265" y="1858518"/>
                </a:cubicBezTo>
                <a:cubicBezTo>
                  <a:pt x="1925193" y="1858518"/>
                  <a:pt x="1989836" y="1860677"/>
                  <a:pt x="2060702" y="1865376"/>
                </a:cubicBezTo>
                <a:cubicBezTo>
                  <a:pt x="2489327" y="1894459"/>
                  <a:pt x="2952369" y="2140585"/>
                  <a:pt x="3150743" y="2256917"/>
                </a:cubicBezTo>
                <a:cubicBezTo>
                  <a:pt x="2864993" y="1923542"/>
                  <a:pt x="2542286" y="1621917"/>
                  <a:pt x="2185162" y="1360043"/>
                </a:cubicBezTo>
                <a:cubicBezTo>
                  <a:pt x="1783969" y="1461389"/>
                  <a:pt x="1064768" y="1610233"/>
                  <a:pt x="775208" y="1610233"/>
                </a:cubicBezTo>
                <a:cubicBezTo>
                  <a:pt x="709549" y="1610233"/>
                  <a:pt x="665988" y="1602613"/>
                  <a:pt x="653161" y="1584960"/>
                </a:cubicBezTo>
                <a:cubicBezTo>
                  <a:pt x="579120" y="1481836"/>
                  <a:pt x="698119" y="1349502"/>
                  <a:pt x="1166495" y="1248918"/>
                </a:cubicBezTo>
                <a:cubicBezTo>
                  <a:pt x="1261110" y="1229360"/>
                  <a:pt x="1361694" y="1221613"/>
                  <a:pt x="1461643" y="1221613"/>
                </a:cubicBezTo>
                <a:cubicBezTo>
                  <a:pt x="1713865" y="1221613"/>
                  <a:pt x="1963293" y="1271143"/>
                  <a:pt x="2110994" y="1307211"/>
                </a:cubicBezTo>
                <a:cubicBezTo>
                  <a:pt x="2044827" y="1262253"/>
                  <a:pt x="1978787" y="1217295"/>
                  <a:pt x="1912620" y="1177544"/>
                </a:cubicBezTo>
                <a:cubicBezTo>
                  <a:pt x="1730121" y="1063752"/>
                  <a:pt x="1536954" y="971042"/>
                  <a:pt x="1335786" y="897001"/>
                </a:cubicBezTo>
                <a:cubicBezTo>
                  <a:pt x="841121" y="844169"/>
                  <a:pt x="52705" y="722503"/>
                  <a:pt x="26162" y="621919"/>
                </a:cubicBezTo>
                <a:cubicBezTo>
                  <a:pt x="0" y="533400"/>
                  <a:pt x="80772" y="464947"/>
                  <a:pt x="316103" y="464947"/>
                </a:cubicBezTo>
                <a:cubicBezTo>
                  <a:pt x="390398" y="464947"/>
                  <a:pt x="480314" y="471805"/>
                  <a:pt x="587121" y="487045"/>
                </a:cubicBezTo>
                <a:cubicBezTo>
                  <a:pt x="1034161" y="547878"/>
                  <a:pt x="1507871" y="913003"/>
                  <a:pt x="1507871" y="913003"/>
                </a:cubicBezTo>
                <a:lnTo>
                  <a:pt x="1505204" y="913003"/>
                </a:lnTo>
                <a:cubicBezTo>
                  <a:pt x="1618996" y="963295"/>
                  <a:pt x="1730121" y="1016127"/>
                  <a:pt x="1835912" y="1076960"/>
                </a:cubicBezTo>
                <a:cubicBezTo>
                  <a:pt x="1674495" y="952627"/>
                  <a:pt x="1489202" y="783336"/>
                  <a:pt x="1372870" y="595376"/>
                </a:cubicBezTo>
                <a:cubicBezTo>
                  <a:pt x="1132078" y="193294"/>
                  <a:pt x="1150620" y="16002"/>
                  <a:pt x="1277620" y="127"/>
                </a:cubicBezTo>
                <a:cubicBezTo>
                  <a:pt x="1278763" y="0"/>
                  <a:pt x="1279906" y="0"/>
                  <a:pt x="1281176"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22" name="Google Shape;722;p13"/>
          <p:cNvSpPr/>
          <p:nvPr/>
        </p:nvSpPr>
        <p:spPr>
          <a:xfrm rot="-10587449">
            <a:off x="-41599" y="62886"/>
            <a:ext cx="1531672" cy="1224852"/>
          </a:xfrm>
          <a:custGeom>
            <a:avLst/>
            <a:gdLst/>
            <a:ahLst/>
            <a:cxnLst/>
            <a:rect l="l" t="t" r="r" b="b"/>
            <a:pathLst>
              <a:path w="4021963" h="3381883" extrusionOk="0">
                <a:moveTo>
                  <a:pt x="1281176" y="0"/>
                </a:moveTo>
                <a:cubicBezTo>
                  <a:pt x="1414145" y="0"/>
                  <a:pt x="1941068" y="869188"/>
                  <a:pt x="2166620" y="1288669"/>
                </a:cubicBezTo>
                <a:cubicBezTo>
                  <a:pt x="2190369" y="1304544"/>
                  <a:pt x="2214245" y="1323086"/>
                  <a:pt x="2238121" y="1341628"/>
                </a:cubicBezTo>
                <a:lnTo>
                  <a:pt x="2243328" y="1341628"/>
                </a:lnTo>
                <a:cubicBezTo>
                  <a:pt x="2391537" y="1452753"/>
                  <a:pt x="2537079" y="1571752"/>
                  <a:pt x="2671953" y="1698879"/>
                </a:cubicBezTo>
                <a:cubicBezTo>
                  <a:pt x="2753995" y="1772920"/>
                  <a:pt x="2830703" y="1849628"/>
                  <a:pt x="2907411" y="1926336"/>
                </a:cubicBezTo>
                <a:cubicBezTo>
                  <a:pt x="2753995" y="1725168"/>
                  <a:pt x="2581910" y="1452753"/>
                  <a:pt x="2507869" y="1180211"/>
                </a:cubicBezTo>
                <a:cubicBezTo>
                  <a:pt x="2372614" y="669417"/>
                  <a:pt x="2438908" y="466598"/>
                  <a:pt x="2572004" y="466598"/>
                </a:cubicBezTo>
                <a:cubicBezTo>
                  <a:pt x="2579497" y="466598"/>
                  <a:pt x="2587244" y="467233"/>
                  <a:pt x="2595118" y="468503"/>
                </a:cubicBezTo>
                <a:cubicBezTo>
                  <a:pt x="2743327" y="489585"/>
                  <a:pt x="3055493" y="1648460"/>
                  <a:pt x="3174619" y="2212086"/>
                </a:cubicBezTo>
                <a:cubicBezTo>
                  <a:pt x="3357245" y="2418461"/>
                  <a:pt x="3529076" y="2632837"/>
                  <a:pt x="3687826" y="2855087"/>
                </a:cubicBezTo>
                <a:cubicBezTo>
                  <a:pt x="3552952" y="2598420"/>
                  <a:pt x="3402076" y="2249170"/>
                  <a:pt x="3372993" y="1915795"/>
                </a:cubicBezTo>
                <a:cubicBezTo>
                  <a:pt x="3320542" y="1344168"/>
                  <a:pt x="3420491" y="1121918"/>
                  <a:pt x="3556762" y="1121918"/>
                </a:cubicBezTo>
                <a:cubicBezTo>
                  <a:pt x="3571875" y="1121918"/>
                  <a:pt x="3587369" y="1124712"/>
                  <a:pt x="3603244" y="1129919"/>
                </a:cubicBezTo>
                <a:cubicBezTo>
                  <a:pt x="3764534" y="1182878"/>
                  <a:pt x="3891661" y="2532253"/>
                  <a:pt x="3918077" y="3196336"/>
                </a:cubicBezTo>
                <a:cubicBezTo>
                  <a:pt x="3952494" y="3243961"/>
                  <a:pt x="3981577" y="3294253"/>
                  <a:pt x="4010660" y="3344545"/>
                </a:cubicBezTo>
                <a:cubicBezTo>
                  <a:pt x="4021963" y="3363341"/>
                  <a:pt x="4005326" y="3381883"/>
                  <a:pt x="3990086" y="3381883"/>
                </a:cubicBezTo>
                <a:cubicBezTo>
                  <a:pt x="3983736" y="3381883"/>
                  <a:pt x="3977513" y="3378708"/>
                  <a:pt x="3973703" y="3370961"/>
                </a:cubicBezTo>
                <a:cubicBezTo>
                  <a:pt x="3965829" y="3357753"/>
                  <a:pt x="3957828" y="3344545"/>
                  <a:pt x="3949954" y="3331210"/>
                </a:cubicBezTo>
                <a:cubicBezTo>
                  <a:pt x="3301746" y="3212084"/>
                  <a:pt x="1954911" y="2881503"/>
                  <a:pt x="1925955" y="2717419"/>
                </a:cubicBezTo>
                <a:cubicBezTo>
                  <a:pt x="1906905" y="2609850"/>
                  <a:pt x="1995805" y="2529586"/>
                  <a:pt x="2234565" y="2529586"/>
                </a:cubicBezTo>
                <a:cubicBezTo>
                  <a:pt x="2360041" y="2529586"/>
                  <a:pt x="2526665" y="2551684"/>
                  <a:pt x="2740787" y="2603627"/>
                </a:cubicBezTo>
                <a:cubicBezTo>
                  <a:pt x="3243453" y="2722753"/>
                  <a:pt x="3743579" y="3124835"/>
                  <a:pt x="3918204" y="3278251"/>
                </a:cubicBezTo>
                <a:cubicBezTo>
                  <a:pt x="3762121" y="3026918"/>
                  <a:pt x="3587496" y="2786126"/>
                  <a:pt x="3402203" y="2556002"/>
                </a:cubicBezTo>
                <a:cubicBezTo>
                  <a:pt x="3336036" y="2473960"/>
                  <a:pt x="3269869" y="2394585"/>
                  <a:pt x="3203702" y="2317877"/>
                </a:cubicBezTo>
                <a:cubicBezTo>
                  <a:pt x="2613787" y="2307336"/>
                  <a:pt x="1417828" y="2219960"/>
                  <a:pt x="1370203" y="2082419"/>
                </a:cubicBezTo>
                <a:cubicBezTo>
                  <a:pt x="1328547" y="1964436"/>
                  <a:pt x="1456817" y="1858645"/>
                  <a:pt x="1866265" y="1858645"/>
                </a:cubicBezTo>
                <a:cubicBezTo>
                  <a:pt x="1925193" y="1858645"/>
                  <a:pt x="1989836" y="1860804"/>
                  <a:pt x="2060702" y="1865503"/>
                </a:cubicBezTo>
                <a:cubicBezTo>
                  <a:pt x="2489327" y="1894586"/>
                  <a:pt x="2952369" y="2140712"/>
                  <a:pt x="3150743" y="2257044"/>
                </a:cubicBezTo>
                <a:cubicBezTo>
                  <a:pt x="2864993" y="1923669"/>
                  <a:pt x="2542159" y="1621917"/>
                  <a:pt x="2185035" y="1360170"/>
                </a:cubicBezTo>
                <a:cubicBezTo>
                  <a:pt x="1783842" y="1461516"/>
                  <a:pt x="1064641" y="1610360"/>
                  <a:pt x="775081" y="1610360"/>
                </a:cubicBezTo>
                <a:cubicBezTo>
                  <a:pt x="709422" y="1610360"/>
                  <a:pt x="665861" y="1602740"/>
                  <a:pt x="653034" y="1585087"/>
                </a:cubicBezTo>
                <a:cubicBezTo>
                  <a:pt x="578993" y="1481963"/>
                  <a:pt x="697992" y="1349629"/>
                  <a:pt x="1166368" y="1249045"/>
                </a:cubicBezTo>
                <a:cubicBezTo>
                  <a:pt x="1260983" y="1229487"/>
                  <a:pt x="1361567" y="1221740"/>
                  <a:pt x="1461516" y="1221740"/>
                </a:cubicBezTo>
                <a:cubicBezTo>
                  <a:pt x="1713738" y="1221740"/>
                  <a:pt x="1963166" y="1271270"/>
                  <a:pt x="2110867" y="1307338"/>
                </a:cubicBezTo>
                <a:cubicBezTo>
                  <a:pt x="2044700" y="1262380"/>
                  <a:pt x="1978660" y="1217422"/>
                  <a:pt x="1912493" y="1177671"/>
                </a:cubicBezTo>
                <a:cubicBezTo>
                  <a:pt x="1729867" y="1063879"/>
                  <a:pt x="1536827" y="971169"/>
                  <a:pt x="1335659" y="897128"/>
                </a:cubicBezTo>
                <a:cubicBezTo>
                  <a:pt x="841121" y="844169"/>
                  <a:pt x="52705" y="722503"/>
                  <a:pt x="26162" y="621919"/>
                </a:cubicBezTo>
                <a:cubicBezTo>
                  <a:pt x="0" y="533400"/>
                  <a:pt x="80772" y="464947"/>
                  <a:pt x="316103" y="464947"/>
                </a:cubicBezTo>
                <a:cubicBezTo>
                  <a:pt x="390398" y="464947"/>
                  <a:pt x="480314" y="471805"/>
                  <a:pt x="587121" y="487045"/>
                </a:cubicBezTo>
                <a:cubicBezTo>
                  <a:pt x="1034161" y="547878"/>
                  <a:pt x="1507871" y="913003"/>
                  <a:pt x="1507871" y="913003"/>
                </a:cubicBezTo>
                <a:lnTo>
                  <a:pt x="1505204" y="913003"/>
                </a:lnTo>
                <a:cubicBezTo>
                  <a:pt x="1618996" y="963295"/>
                  <a:pt x="1730121" y="1016127"/>
                  <a:pt x="1835912" y="1076960"/>
                </a:cubicBezTo>
                <a:cubicBezTo>
                  <a:pt x="1674495" y="952627"/>
                  <a:pt x="1489202" y="783336"/>
                  <a:pt x="1372870" y="595376"/>
                </a:cubicBezTo>
                <a:cubicBezTo>
                  <a:pt x="1132205" y="193294"/>
                  <a:pt x="1150620" y="16002"/>
                  <a:pt x="1277620" y="127"/>
                </a:cubicBezTo>
                <a:cubicBezTo>
                  <a:pt x="1278763" y="0"/>
                  <a:pt x="1279906" y="0"/>
                  <a:pt x="1281176"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23" name="Google Shape;723;p13"/>
          <p:cNvSpPr/>
          <p:nvPr/>
        </p:nvSpPr>
        <p:spPr>
          <a:xfrm rot="10800000">
            <a:off x="8541591" y="6503401"/>
            <a:ext cx="151892" cy="126047"/>
          </a:xfrm>
          <a:custGeom>
            <a:avLst/>
            <a:gdLst/>
            <a:ahLst/>
            <a:cxnLst/>
            <a:rect l="l" t="t" r="r" b="b"/>
            <a:pathLst>
              <a:path w="303784" h="252095" extrusionOk="0">
                <a:moveTo>
                  <a:pt x="148082" y="0"/>
                </a:moveTo>
                <a:cubicBezTo>
                  <a:pt x="140843" y="0"/>
                  <a:pt x="133477" y="762"/>
                  <a:pt x="126873" y="1905"/>
                </a:cubicBezTo>
                <a:cubicBezTo>
                  <a:pt x="84582" y="9906"/>
                  <a:pt x="50165" y="33655"/>
                  <a:pt x="29083" y="70739"/>
                </a:cubicBezTo>
                <a:cubicBezTo>
                  <a:pt x="0" y="131572"/>
                  <a:pt x="23749" y="224155"/>
                  <a:pt x="92583" y="245364"/>
                </a:cubicBezTo>
                <a:cubicBezTo>
                  <a:pt x="106553" y="249936"/>
                  <a:pt x="123063" y="252095"/>
                  <a:pt x="140335" y="252095"/>
                </a:cubicBezTo>
                <a:cubicBezTo>
                  <a:pt x="214249" y="252095"/>
                  <a:pt x="303784" y="211328"/>
                  <a:pt x="290957" y="134239"/>
                </a:cubicBezTo>
                <a:cubicBezTo>
                  <a:pt x="285623" y="97282"/>
                  <a:pt x="272415" y="65532"/>
                  <a:pt x="248666" y="39116"/>
                </a:cubicBezTo>
                <a:cubicBezTo>
                  <a:pt x="227330" y="17780"/>
                  <a:pt x="198247" y="4572"/>
                  <a:pt x="169164" y="1905"/>
                </a:cubicBezTo>
                <a:cubicBezTo>
                  <a:pt x="162560" y="762"/>
                  <a:pt x="155321" y="0"/>
                  <a:pt x="148082"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sp>
        <p:nvSpPr>
          <p:cNvPr id="725" name="Google Shape;725;p13"/>
          <p:cNvSpPr/>
          <p:nvPr/>
        </p:nvSpPr>
        <p:spPr>
          <a:xfrm rot="-1890509">
            <a:off x="284429" y="4411796"/>
            <a:ext cx="80709" cy="222377"/>
          </a:xfrm>
          <a:custGeom>
            <a:avLst/>
            <a:gdLst/>
            <a:ahLst/>
            <a:cxnLst/>
            <a:rect l="l" t="t" r="r" b="b"/>
            <a:pathLst>
              <a:path w="161417" h="444754" extrusionOk="0">
                <a:moveTo>
                  <a:pt x="60325" y="0"/>
                </a:moveTo>
                <a:cubicBezTo>
                  <a:pt x="56642" y="0"/>
                  <a:pt x="52959" y="381"/>
                  <a:pt x="49022" y="1270"/>
                </a:cubicBezTo>
                <a:cubicBezTo>
                  <a:pt x="20320" y="6350"/>
                  <a:pt x="9144" y="29972"/>
                  <a:pt x="6096" y="56515"/>
                </a:cubicBezTo>
                <a:cubicBezTo>
                  <a:pt x="3937" y="73914"/>
                  <a:pt x="3937" y="91313"/>
                  <a:pt x="5080" y="108712"/>
                </a:cubicBezTo>
                <a:cubicBezTo>
                  <a:pt x="9144" y="177165"/>
                  <a:pt x="8128" y="244729"/>
                  <a:pt x="1905" y="312293"/>
                </a:cubicBezTo>
                <a:cubicBezTo>
                  <a:pt x="0" y="336804"/>
                  <a:pt x="889" y="362331"/>
                  <a:pt x="3937" y="386842"/>
                </a:cubicBezTo>
                <a:cubicBezTo>
                  <a:pt x="8001" y="416560"/>
                  <a:pt x="23368" y="440055"/>
                  <a:pt x="55118" y="444119"/>
                </a:cubicBezTo>
                <a:cubicBezTo>
                  <a:pt x="58166" y="444500"/>
                  <a:pt x="61341" y="444754"/>
                  <a:pt x="64262" y="444754"/>
                </a:cubicBezTo>
                <a:cubicBezTo>
                  <a:pt x="89662" y="444754"/>
                  <a:pt x="113411" y="429895"/>
                  <a:pt x="122555" y="405257"/>
                </a:cubicBezTo>
                <a:cubicBezTo>
                  <a:pt x="132842" y="385826"/>
                  <a:pt x="140970" y="364363"/>
                  <a:pt x="146050" y="342900"/>
                </a:cubicBezTo>
                <a:cubicBezTo>
                  <a:pt x="161417" y="250825"/>
                  <a:pt x="155194" y="155702"/>
                  <a:pt x="126619" y="66675"/>
                </a:cubicBezTo>
                <a:cubicBezTo>
                  <a:pt x="122555" y="57531"/>
                  <a:pt x="118491" y="47244"/>
                  <a:pt x="114300" y="38100"/>
                </a:cubicBezTo>
                <a:cubicBezTo>
                  <a:pt x="98679" y="15367"/>
                  <a:pt x="82169" y="0"/>
                  <a:pt x="60325"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726" name="Google Shape;726;p13"/>
          <p:cNvSpPr/>
          <p:nvPr/>
        </p:nvSpPr>
        <p:spPr>
          <a:xfrm rot="-1890509">
            <a:off x="381461" y="4668213"/>
            <a:ext cx="64452" cy="79820"/>
          </a:xfrm>
          <a:custGeom>
            <a:avLst/>
            <a:gdLst/>
            <a:ahLst/>
            <a:cxnLst/>
            <a:rect l="l" t="t" r="r" b="b"/>
            <a:pathLst>
              <a:path w="128905" h="159639" extrusionOk="0">
                <a:moveTo>
                  <a:pt x="70485" y="0"/>
                </a:moveTo>
                <a:cubicBezTo>
                  <a:pt x="58674" y="0"/>
                  <a:pt x="46863" y="4699"/>
                  <a:pt x="37846" y="14732"/>
                </a:cubicBezTo>
                <a:cubicBezTo>
                  <a:pt x="11303" y="42418"/>
                  <a:pt x="0" y="80137"/>
                  <a:pt x="6096" y="117983"/>
                </a:cubicBezTo>
                <a:cubicBezTo>
                  <a:pt x="9017" y="143002"/>
                  <a:pt x="30734" y="159639"/>
                  <a:pt x="53594" y="159639"/>
                </a:cubicBezTo>
                <a:cubicBezTo>
                  <a:pt x="62484" y="159639"/>
                  <a:pt x="71501" y="157226"/>
                  <a:pt x="79756" y="151765"/>
                </a:cubicBezTo>
                <a:cubicBezTo>
                  <a:pt x="112522" y="131318"/>
                  <a:pt x="128905" y="54610"/>
                  <a:pt x="108458" y="21844"/>
                </a:cubicBezTo>
                <a:cubicBezTo>
                  <a:pt x="99822" y="7620"/>
                  <a:pt x="85217" y="0"/>
                  <a:pt x="70485"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727" name="Google Shape;727;p13"/>
          <p:cNvSpPr/>
          <p:nvPr/>
        </p:nvSpPr>
        <p:spPr>
          <a:xfrm rot="8311180">
            <a:off x="438331" y="5705735"/>
            <a:ext cx="122237" cy="102108"/>
          </a:xfrm>
          <a:custGeom>
            <a:avLst/>
            <a:gdLst/>
            <a:ahLst/>
            <a:cxnLst/>
            <a:rect l="l" t="t" r="r" b="b"/>
            <a:pathLst>
              <a:path w="244475" h="204216" extrusionOk="0">
                <a:moveTo>
                  <a:pt x="102743" y="0"/>
                </a:moveTo>
                <a:cubicBezTo>
                  <a:pt x="51308" y="0"/>
                  <a:pt x="0" y="91948"/>
                  <a:pt x="38735" y="167132"/>
                </a:cubicBezTo>
                <a:cubicBezTo>
                  <a:pt x="52070" y="192659"/>
                  <a:pt x="76708" y="204216"/>
                  <a:pt x="102489" y="204216"/>
                </a:cubicBezTo>
                <a:cubicBezTo>
                  <a:pt x="170053" y="204216"/>
                  <a:pt x="244475" y="125603"/>
                  <a:pt x="137922" y="16637"/>
                </a:cubicBezTo>
                <a:cubicBezTo>
                  <a:pt x="127127" y="5080"/>
                  <a:pt x="114935" y="0"/>
                  <a:pt x="102743"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28" name="Google Shape;728;p13"/>
          <p:cNvSpPr/>
          <p:nvPr/>
        </p:nvSpPr>
        <p:spPr>
          <a:xfrm rot="8311180">
            <a:off x="78185" y="5743485"/>
            <a:ext cx="179260" cy="117856"/>
          </a:xfrm>
          <a:custGeom>
            <a:avLst/>
            <a:gdLst/>
            <a:ahLst/>
            <a:cxnLst/>
            <a:rect l="l" t="t" r="r" b="b"/>
            <a:pathLst>
              <a:path w="358521" h="235712" extrusionOk="0">
                <a:moveTo>
                  <a:pt x="146812" y="0"/>
                </a:moveTo>
                <a:cubicBezTo>
                  <a:pt x="68326" y="0"/>
                  <a:pt x="0" y="145415"/>
                  <a:pt x="108331" y="218567"/>
                </a:cubicBezTo>
                <a:cubicBezTo>
                  <a:pt x="127127" y="230378"/>
                  <a:pt x="147066" y="235712"/>
                  <a:pt x="166243" y="235712"/>
                </a:cubicBezTo>
                <a:cubicBezTo>
                  <a:pt x="271272" y="235712"/>
                  <a:pt x="358521" y="79883"/>
                  <a:pt x="169164" y="4064"/>
                </a:cubicBezTo>
                <a:cubicBezTo>
                  <a:pt x="161798" y="1397"/>
                  <a:pt x="154305" y="127"/>
                  <a:pt x="146939" y="127"/>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29" name="Google Shape;729;p13"/>
          <p:cNvSpPr/>
          <p:nvPr/>
        </p:nvSpPr>
        <p:spPr>
          <a:xfrm rot="8311180">
            <a:off x="772093" y="6054072"/>
            <a:ext cx="137223" cy="147447"/>
          </a:xfrm>
          <a:custGeom>
            <a:avLst/>
            <a:gdLst/>
            <a:ahLst/>
            <a:cxnLst/>
            <a:rect l="l" t="t" r="r" b="b"/>
            <a:pathLst>
              <a:path w="274447" h="294894" extrusionOk="0">
                <a:moveTo>
                  <a:pt x="142240" y="0"/>
                </a:moveTo>
                <a:cubicBezTo>
                  <a:pt x="138557" y="0"/>
                  <a:pt x="134874" y="254"/>
                  <a:pt x="131318" y="762"/>
                </a:cubicBezTo>
                <a:cubicBezTo>
                  <a:pt x="16002" y="13462"/>
                  <a:pt x="0" y="106299"/>
                  <a:pt x="19177" y="231267"/>
                </a:cubicBezTo>
                <a:cubicBezTo>
                  <a:pt x="27305" y="276606"/>
                  <a:pt x="59182" y="294894"/>
                  <a:pt x="97155" y="294894"/>
                </a:cubicBezTo>
                <a:cubicBezTo>
                  <a:pt x="163703" y="294894"/>
                  <a:pt x="249047" y="238760"/>
                  <a:pt x="259334" y="173609"/>
                </a:cubicBezTo>
                <a:cubicBezTo>
                  <a:pt x="274447" y="74041"/>
                  <a:pt x="203962" y="0"/>
                  <a:pt x="14224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0" name="Google Shape;730;p13"/>
          <p:cNvSpPr/>
          <p:nvPr/>
        </p:nvSpPr>
        <p:spPr>
          <a:xfrm rot="8311180">
            <a:off x="722817" y="6418907"/>
            <a:ext cx="189738" cy="194247"/>
          </a:xfrm>
          <a:custGeom>
            <a:avLst/>
            <a:gdLst/>
            <a:ahLst/>
            <a:cxnLst/>
            <a:rect l="l" t="t" r="r" b="b"/>
            <a:pathLst>
              <a:path w="379476" h="388493" extrusionOk="0">
                <a:moveTo>
                  <a:pt x="122301" y="0"/>
                </a:moveTo>
                <a:cubicBezTo>
                  <a:pt x="121031" y="0"/>
                  <a:pt x="119761" y="127"/>
                  <a:pt x="118491" y="127"/>
                </a:cubicBezTo>
                <a:cubicBezTo>
                  <a:pt x="6350" y="6604"/>
                  <a:pt x="0" y="128143"/>
                  <a:pt x="16002" y="198628"/>
                </a:cubicBezTo>
                <a:cubicBezTo>
                  <a:pt x="31242" y="265049"/>
                  <a:pt x="101600" y="388493"/>
                  <a:pt x="189611" y="388493"/>
                </a:cubicBezTo>
                <a:cubicBezTo>
                  <a:pt x="211963" y="388493"/>
                  <a:pt x="235331" y="380619"/>
                  <a:pt x="259207" y="361823"/>
                </a:cubicBezTo>
                <a:cubicBezTo>
                  <a:pt x="379476" y="270129"/>
                  <a:pt x="233807" y="0"/>
                  <a:pt x="122301"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1" name="Google Shape;731;p13"/>
          <p:cNvSpPr/>
          <p:nvPr/>
        </p:nvSpPr>
        <p:spPr>
          <a:xfrm rot="8311180">
            <a:off x="-225355" y="6273970"/>
            <a:ext cx="162815" cy="172212"/>
          </a:xfrm>
          <a:custGeom>
            <a:avLst/>
            <a:gdLst/>
            <a:ahLst/>
            <a:cxnLst/>
            <a:rect l="l" t="t" r="r" b="b"/>
            <a:pathLst>
              <a:path w="325628" h="344424" extrusionOk="0">
                <a:moveTo>
                  <a:pt x="164719" y="0"/>
                </a:moveTo>
                <a:cubicBezTo>
                  <a:pt x="161036" y="0"/>
                  <a:pt x="157353" y="381"/>
                  <a:pt x="153797" y="762"/>
                </a:cubicBezTo>
                <a:cubicBezTo>
                  <a:pt x="19177" y="19939"/>
                  <a:pt x="0" y="125603"/>
                  <a:pt x="25654" y="269621"/>
                </a:cubicBezTo>
                <a:cubicBezTo>
                  <a:pt x="34925" y="322961"/>
                  <a:pt x="71501" y="344424"/>
                  <a:pt x="115443" y="344424"/>
                </a:cubicBezTo>
                <a:cubicBezTo>
                  <a:pt x="192786" y="344424"/>
                  <a:pt x="292989" y="277876"/>
                  <a:pt x="307340" y="202438"/>
                </a:cubicBezTo>
                <a:cubicBezTo>
                  <a:pt x="325628" y="86868"/>
                  <a:pt x="236728" y="0"/>
                  <a:pt x="16471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2" name="Google Shape;732;p13"/>
          <p:cNvSpPr/>
          <p:nvPr/>
        </p:nvSpPr>
        <p:spPr>
          <a:xfrm rot="8311180">
            <a:off x="305224" y="6296580"/>
            <a:ext cx="239522" cy="216789"/>
          </a:xfrm>
          <a:custGeom>
            <a:avLst/>
            <a:gdLst/>
            <a:ahLst/>
            <a:cxnLst/>
            <a:rect l="l" t="t" r="r" b="b"/>
            <a:pathLst>
              <a:path w="479044" h="433578" extrusionOk="0">
                <a:moveTo>
                  <a:pt x="227076" y="0"/>
                </a:moveTo>
                <a:cubicBezTo>
                  <a:pt x="172339" y="0"/>
                  <a:pt x="116332" y="17272"/>
                  <a:pt x="78994" y="53213"/>
                </a:cubicBezTo>
                <a:cubicBezTo>
                  <a:pt x="0" y="129159"/>
                  <a:pt x="128905" y="433578"/>
                  <a:pt x="268224" y="433578"/>
                </a:cubicBezTo>
                <a:cubicBezTo>
                  <a:pt x="275590" y="433578"/>
                  <a:pt x="282956" y="432689"/>
                  <a:pt x="290195" y="431038"/>
                </a:cubicBezTo>
                <a:cubicBezTo>
                  <a:pt x="437515" y="399034"/>
                  <a:pt x="479044" y="232537"/>
                  <a:pt x="386207" y="75565"/>
                </a:cubicBezTo>
                <a:cubicBezTo>
                  <a:pt x="359918" y="26162"/>
                  <a:pt x="294386" y="0"/>
                  <a:pt x="227076"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3" name="Google Shape;733;p13"/>
          <p:cNvSpPr/>
          <p:nvPr/>
        </p:nvSpPr>
        <p:spPr>
          <a:xfrm rot="8311180">
            <a:off x="2837" y="5988013"/>
            <a:ext cx="149415" cy="125031"/>
          </a:xfrm>
          <a:custGeom>
            <a:avLst/>
            <a:gdLst/>
            <a:ahLst/>
            <a:cxnLst/>
            <a:rect l="l" t="t" r="r" b="b"/>
            <a:pathLst>
              <a:path w="298831" h="250063" extrusionOk="0">
                <a:moveTo>
                  <a:pt x="125603" y="0"/>
                </a:moveTo>
                <a:cubicBezTo>
                  <a:pt x="62611" y="0"/>
                  <a:pt x="0" y="112395"/>
                  <a:pt x="46736" y="205740"/>
                </a:cubicBezTo>
                <a:cubicBezTo>
                  <a:pt x="63246" y="236220"/>
                  <a:pt x="93218" y="250063"/>
                  <a:pt x="124333" y="250063"/>
                </a:cubicBezTo>
                <a:cubicBezTo>
                  <a:pt x="207264" y="250063"/>
                  <a:pt x="298831" y="152781"/>
                  <a:pt x="168402" y="20193"/>
                </a:cubicBezTo>
                <a:cubicBezTo>
                  <a:pt x="155067" y="6096"/>
                  <a:pt x="140335" y="0"/>
                  <a:pt x="125603"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4" name="Google Shape;734;p13"/>
          <p:cNvSpPr/>
          <p:nvPr/>
        </p:nvSpPr>
        <p:spPr>
          <a:xfrm rot="8311180">
            <a:off x="368037" y="6059922"/>
            <a:ext cx="178753" cy="116649"/>
          </a:xfrm>
          <a:custGeom>
            <a:avLst/>
            <a:gdLst/>
            <a:ahLst/>
            <a:cxnLst/>
            <a:rect l="l" t="t" r="r" b="b"/>
            <a:pathLst>
              <a:path w="357505" h="233299" extrusionOk="0">
                <a:moveTo>
                  <a:pt x="143891" y="127"/>
                </a:moveTo>
                <a:cubicBezTo>
                  <a:pt x="66167" y="127"/>
                  <a:pt x="0" y="143637"/>
                  <a:pt x="107315" y="216154"/>
                </a:cubicBezTo>
                <a:cubicBezTo>
                  <a:pt x="126238" y="228092"/>
                  <a:pt x="146050" y="233299"/>
                  <a:pt x="165227" y="233299"/>
                </a:cubicBezTo>
                <a:cubicBezTo>
                  <a:pt x="270256" y="233299"/>
                  <a:pt x="357505" y="77978"/>
                  <a:pt x="168148" y="4826"/>
                </a:cubicBezTo>
                <a:cubicBezTo>
                  <a:pt x="160147" y="1524"/>
                  <a:pt x="151892" y="0"/>
                  <a:pt x="14401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6" name="Google Shape;736;p13"/>
          <p:cNvSpPr/>
          <p:nvPr/>
        </p:nvSpPr>
        <p:spPr>
          <a:xfrm rot="10800000">
            <a:off x="11047108" y="58207"/>
            <a:ext cx="126238" cy="86677"/>
          </a:xfrm>
          <a:custGeom>
            <a:avLst/>
            <a:gdLst/>
            <a:ahLst/>
            <a:cxnLst/>
            <a:rect l="l" t="t" r="r" b="b"/>
            <a:pathLst>
              <a:path w="252476" h="173355" extrusionOk="0">
                <a:moveTo>
                  <a:pt x="135128" y="0"/>
                </a:moveTo>
                <a:cubicBezTo>
                  <a:pt x="99568" y="0"/>
                  <a:pt x="58928" y="23749"/>
                  <a:pt x="24892" y="88646"/>
                </a:cubicBezTo>
                <a:cubicBezTo>
                  <a:pt x="0" y="136398"/>
                  <a:pt x="50419" y="173355"/>
                  <a:pt x="109982" y="173355"/>
                </a:cubicBezTo>
                <a:cubicBezTo>
                  <a:pt x="142240" y="173355"/>
                  <a:pt x="177165" y="162560"/>
                  <a:pt x="204089" y="136652"/>
                </a:cubicBezTo>
                <a:cubicBezTo>
                  <a:pt x="252476" y="86233"/>
                  <a:pt x="202946" y="0"/>
                  <a:pt x="13512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7" name="Google Shape;737;p13"/>
          <p:cNvSpPr/>
          <p:nvPr/>
        </p:nvSpPr>
        <p:spPr>
          <a:xfrm rot="10800000">
            <a:off x="10955072" y="369464"/>
            <a:ext cx="124333" cy="116840"/>
          </a:xfrm>
          <a:custGeom>
            <a:avLst/>
            <a:gdLst/>
            <a:ahLst/>
            <a:cxnLst/>
            <a:rect l="l" t="t" r="r" b="b"/>
            <a:pathLst>
              <a:path w="248666" h="233680" extrusionOk="0">
                <a:moveTo>
                  <a:pt x="117348" y="0"/>
                </a:moveTo>
                <a:cubicBezTo>
                  <a:pt x="64008" y="0"/>
                  <a:pt x="10668" y="41402"/>
                  <a:pt x="3429" y="150495"/>
                </a:cubicBezTo>
                <a:cubicBezTo>
                  <a:pt x="0" y="199771"/>
                  <a:pt x="52451" y="233680"/>
                  <a:pt x="108204" y="233680"/>
                </a:cubicBezTo>
                <a:cubicBezTo>
                  <a:pt x="157480" y="233680"/>
                  <a:pt x="209550" y="207010"/>
                  <a:pt x="227584" y="140843"/>
                </a:cubicBezTo>
                <a:cubicBezTo>
                  <a:pt x="248666" y="62992"/>
                  <a:pt x="183007" y="0"/>
                  <a:pt x="11734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8" name="Google Shape;738;p13"/>
          <p:cNvSpPr/>
          <p:nvPr/>
        </p:nvSpPr>
        <p:spPr>
          <a:xfrm rot="10800000">
            <a:off x="11486796" y="-127629"/>
            <a:ext cx="199136" cy="131064"/>
          </a:xfrm>
          <a:custGeom>
            <a:avLst/>
            <a:gdLst/>
            <a:ahLst/>
            <a:cxnLst/>
            <a:rect l="l" t="t" r="r" b="b"/>
            <a:pathLst>
              <a:path w="398272" h="262128" extrusionOk="0">
                <a:moveTo>
                  <a:pt x="171196" y="0"/>
                </a:moveTo>
                <a:cubicBezTo>
                  <a:pt x="166370" y="0"/>
                  <a:pt x="161544" y="381"/>
                  <a:pt x="156845" y="1016"/>
                </a:cubicBezTo>
                <a:cubicBezTo>
                  <a:pt x="51308" y="17018"/>
                  <a:pt x="0" y="122682"/>
                  <a:pt x="28829" y="183515"/>
                </a:cubicBezTo>
                <a:cubicBezTo>
                  <a:pt x="56007" y="239522"/>
                  <a:pt x="95631" y="262128"/>
                  <a:pt x="143510" y="262128"/>
                </a:cubicBezTo>
                <a:cubicBezTo>
                  <a:pt x="186182" y="262128"/>
                  <a:pt x="235331" y="244221"/>
                  <a:pt x="288163" y="215519"/>
                </a:cubicBezTo>
                <a:cubicBezTo>
                  <a:pt x="398272" y="157353"/>
                  <a:pt x="274574" y="0"/>
                  <a:pt x="171196"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9" name="Google Shape;739;p13"/>
          <p:cNvSpPr/>
          <p:nvPr/>
        </p:nvSpPr>
        <p:spPr>
          <a:xfrm rot="10800000">
            <a:off x="11818783" y="16737"/>
            <a:ext cx="235331" cy="171767"/>
          </a:xfrm>
          <a:custGeom>
            <a:avLst/>
            <a:gdLst/>
            <a:ahLst/>
            <a:cxnLst/>
            <a:rect l="l" t="t" r="r" b="b"/>
            <a:pathLst>
              <a:path w="470662" h="343535" extrusionOk="0">
                <a:moveTo>
                  <a:pt x="274828" y="0"/>
                </a:moveTo>
                <a:cubicBezTo>
                  <a:pt x="148844" y="0"/>
                  <a:pt x="0" y="179705"/>
                  <a:pt x="35306" y="271907"/>
                </a:cubicBezTo>
                <a:cubicBezTo>
                  <a:pt x="54737" y="325247"/>
                  <a:pt x="95377" y="343535"/>
                  <a:pt x="139192" y="343535"/>
                </a:cubicBezTo>
                <a:cubicBezTo>
                  <a:pt x="181991" y="343535"/>
                  <a:pt x="227711" y="326136"/>
                  <a:pt x="259461" y="307086"/>
                </a:cubicBezTo>
                <a:cubicBezTo>
                  <a:pt x="336296" y="262382"/>
                  <a:pt x="470662" y="108712"/>
                  <a:pt x="339344" y="19050"/>
                </a:cubicBezTo>
                <a:cubicBezTo>
                  <a:pt x="319405" y="5969"/>
                  <a:pt x="297434" y="0"/>
                  <a:pt x="27482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40" name="Google Shape;740;p13"/>
          <p:cNvSpPr/>
          <p:nvPr/>
        </p:nvSpPr>
        <p:spPr>
          <a:xfrm rot="10800000">
            <a:off x="11285151" y="873716"/>
            <a:ext cx="231077" cy="152463"/>
          </a:xfrm>
          <a:custGeom>
            <a:avLst/>
            <a:gdLst/>
            <a:ahLst/>
            <a:cxnLst/>
            <a:rect l="l" t="t" r="r" b="b"/>
            <a:pathLst>
              <a:path w="462153" h="304927" extrusionOk="0">
                <a:moveTo>
                  <a:pt x="193421" y="0"/>
                </a:moveTo>
                <a:cubicBezTo>
                  <a:pt x="188595" y="0"/>
                  <a:pt x="183896" y="381"/>
                  <a:pt x="179070" y="1016"/>
                </a:cubicBezTo>
                <a:cubicBezTo>
                  <a:pt x="57531" y="20193"/>
                  <a:pt x="0" y="141859"/>
                  <a:pt x="32004" y="212217"/>
                </a:cubicBezTo>
                <a:cubicBezTo>
                  <a:pt x="64135" y="278257"/>
                  <a:pt x="109728" y="304927"/>
                  <a:pt x="164973" y="304927"/>
                </a:cubicBezTo>
                <a:cubicBezTo>
                  <a:pt x="214122" y="304927"/>
                  <a:pt x="271018" y="283845"/>
                  <a:pt x="332867" y="250698"/>
                </a:cubicBezTo>
                <a:cubicBezTo>
                  <a:pt x="462153" y="185928"/>
                  <a:pt x="313309" y="0"/>
                  <a:pt x="193421"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41" name="Google Shape;741;p13"/>
          <p:cNvSpPr/>
          <p:nvPr/>
        </p:nvSpPr>
        <p:spPr>
          <a:xfrm rot="10800000">
            <a:off x="11560234" y="333106"/>
            <a:ext cx="256985" cy="209550"/>
          </a:xfrm>
          <a:custGeom>
            <a:avLst/>
            <a:gdLst/>
            <a:ahLst/>
            <a:cxnLst/>
            <a:rect l="l" t="t" r="r" b="b"/>
            <a:pathLst>
              <a:path w="513969" h="419100" extrusionOk="0">
                <a:moveTo>
                  <a:pt x="284099" y="0"/>
                </a:moveTo>
                <a:cubicBezTo>
                  <a:pt x="212344" y="0"/>
                  <a:pt x="133096" y="36957"/>
                  <a:pt x="67310" y="109474"/>
                </a:cubicBezTo>
                <a:cubicBezTo>
                  <a:pt x="0" y="183134"/>
                  <a:pt x="41656" y="356108"/>
                  <a:pt x="144145" y="410464"/>
                </a:cubicBezTo>
                <a:cubicBezTo>
                  <a:pt x="154559" y="416433"/>
                  <a:pt x="166751" y="419100"/>
                  <a:pt x="180213" y="419100"/>
                </a:cubicBezTo>
                <a:cubicBezTo>
                  <a:pt x="298958" y="419100"/>
                  <a:pt x="513969" y="208280"/>
                  <a:pt x="445008" y="90424"/>
                </a:cubicBezTo>
                <a:cubicBezTo>
                  <a:pt x="407162" y="29718"/>
                  <a:pt x="348615" y="0"/>
                  <a:pt x="28409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42" name="Google Shape;742;p13"/>
          <p:cNvSpPr/>
          <p:nvPr/>
        </p:nvSpPr>
        <p:spPr>
          <a:xfrm rot="10800000">
            <a:off x="11135302" y="559131"/>
            <a:ext cx="153225" cy="106109"/>
          </a:xfrm>
          <a:custGeom>
            <a:avLst/>
            <a:gdLst/>
            <a:ahLst/>
            <a:cxnLst/>
            <a:rect l="l" t="t" r="r" b="b"/>
            <a:pathLst>
              <a:path w="306451" h="212217" extrusionOk="0">
                <a:moveTo>
                  <a:pt x="165608" y="0"/>
                </a:moveTo>
                <a:cubicBezTo>
                  <a:pt x="122428" y="0"/>
                  <a:pt x="72898" y="28829"/>
                  <a:pt x="31115" y="108204"/>
                </a:cubicBezTo>
                <a:cubicBezTo>
                  <a:pt x="0" y="166243"/>
                  <a:pt x="61595" y="212217"/>
                  <a:pt x="133096" y="212217"/>
                </a:cubicBezTo>
                <a:cubicBezTo>
                  <a:pt x="172085" y="212217"/>
                  <a:pt x="213995" y="198628"/>
                  <a:pt x="245618" y="165862"/>
                </a:cubicBezTo>
                <a:cubicBezTo>
                  <a:pt x="306451" y="104902"/>
                  <a:pt x="247650" y="0"/>
                  <a:pt x="16560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43" name="Google Shape;743;p13"/>
          <p:cNvSpPr/>
          <p:nvPr/>
        </p:nvSpPr>
        <p:spPr>
          <a:xfrm rot="13056461">
            <a:off x="11366315" y="227856"/>
            <a:ext cx="124397" cy="116967"/>
          </a:xfrm>
          <a:custGeom>
            <a:avLst/>
            <a:gdLst/>
            <a:ahLst/>
            <a:cxnLst/>
            <a:rect l="l" t="t" r="r" b="b"/>
            <a:pathLst>
              <a:path w="248793" h="233934" extrusionOk="0">
                <a:moveTo>
                  <a:pt x="114554" y="0"/>
                </a:moveTo>
                <a:cubicBezTo>
                  <a:pt x="61468" y="0"/>
                  <a:pt x="9017" y="41148"/>
                  <a:pt x="3302" y="149225"/>
                </a:cubicBezTo>
                <a:cubicBezTo>
                  <a:pt x="0" y="200152"/>
                  <a:pt x="52451" y="233934"/>
                  <a:pt x="108077" y="233934"/>
                </a:cubicBezTo>
                <a:cubicBezTo>
                  <a:pt x="157480" y="233934"/>
                  <a:pt x="209423" y="207391"/>
                  <a:pt x="227457" y="142748"/>
                </a:cubicBezTo>
                <a:cubicBezTo>
                  <a:pt x="248793" y="64516"/>
                  <a:pt x="181102" y="0"/>
                  <a:pt x="114554"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44" name="Google Shape;744;p13"/>
          <p:cNvSpPr/>
          <p:nvPr/>
        </p:nvSpPr>
        <p:spPr>
          <a:xfrm rot="5610527">
            <a:off x="9242123" y="854647"/>
            <a:ext cx="80709" cy="222377"/>
          </a:xfrm>
          <a:custGeom>
            <a:avLst/>
            <a:gdLst/>
            <a:ahLst/>
            <a:cxnLst/>
            <a:rect l="l" t="t" r="r" b="b"/>
            <a:pathLst>
              <a:path w="161417" h="444754" extrusionOk="0">
                <a:moveTo>
                  <a:pt x="60325" y="0"/>
                </a:moveTo>
                <a:cubicBezTo>
                  <a:pt x="56642" y="0"/>
                  <a:pt x="52959" y="381"/>
                  <a:pt x="49022" y="1270"/>
                </a:cubicBezTo>
                <a:cubicBezTo>
                  <a:pt x="20320" y="6350"/>
                  <a:pt x="9144" y="29972"/>
                  <a:pt x="6096" y="56515"/>
                </a:cubicBezTo>
                <a:cubicBezTo>
                  <a:pt x="3937" y="73914"/>
                  <a:pt x="3937" y="91313"/>
                  <a:pt x="5080" y="108712"/>
                </a:cubicBezTo>
                <a:cubicBezTo>
                  <a:pt x="9144" y="177165"/>
                  <a:pt x="8128" y="244729"/>
                  <a:pt x="1905" y="312293"/>
                </a:cubicBezTo>
                <a:cubicBezTo>
                  <a:pt x="0" y="336804"/>
                  <a:pt x="889" y="362331"/>
                  <a:pt x="3937" y="386842"/>
                </a:cubicBezTo>
                <a:cubicBezTo>
                  <a:pt x="8001" y="416560"/>
                  <a:pt x="23368" y="440055"/>
                  <a:pt x="55118" y="444119"/>
                </a:cubicBezTo>
                <a:cubicBezTo>
                  <a:pt x="58166" y="444500"/>
                  <a:pt x="61341" y="444754"/>
                  <a:pt x="64262" y="444754"/>
                </a:cubicBezTo>
                <a:cubicBezTo>
                  <a:pt x="89662" y="444754"/>
                  <a:pt x="113411" y="429895"/>
                  <a:pt x="122555" y="405257"/>
                </a:cubicBezTo>
                <a:cubicBezTo>
                  <a:pt x="132842" y="385826"/>
                  <a:pt x="140970" y="364363"/>
                  <a:pt x="146050" y="342900"/>
                </a:cubicBezTo>
                <a:cubicBezTo>
                  <a:pt x="161417" y="250825"/>
                  <a:pt x="155194" y="155702"/>
                  <a:pt x="126619" y="66675"/>
                </a:cubicBezTo>
                <a:cubicBezTo>
                  <a:pt x="122555" y="57531"/>
                  <a:pt x="118491" y="47244"/>
                  <a:pt x="114300" y="38100"/>
                </a:cubicBezTo>
                <a:cubicBezTo>
                  <a:pt x="98679" y="15367"/>
                  <a:pt x="82169" y="0"/>
                  <a:pt x="60325"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745" name="Google Shape;745;p13"/>
          <p:cNvSpPr/>
          <p:nvPr/>
        </p:nvSpPr>
        <p:spPr>
          <a:xfrm rot="5610527">
            <a:off x="9047615" y="892500"/>
            <a:ext cx="64453" cy="79819"/>
          </a:xfrm>
          <a:custGeom>
            <a:avLst/>
            <a:gdLst/>
            <a:ahLst/>
            <a:cxnLst/>
            <a:rect l="l" t="t" r="r" b="b"/>
            <a:pathLst>
              <a:path w="128905" h="159639" extrusionOk="0">
                <a:moveTo>
                  <a:pt x="70485" y="0"/>
                </a:moveTo>
                <a:cubicBezTo>
                  <a:pt x="58674" y="0"/>
                  <a:pt x="46863" y="4699"/>
                  <a:pt x="37846" y="14732"/>
                </a:cubicBezTo>
                <a:cubicBezTo>
                  <a:pt x="11303" y="42418"/>
                  <a:pt x="0" y="80137"/>
                  <a:pt x="6096" y="117983"/>
                </a:cubicBezTo>
                <a:cubicBezTo>
                  <a:pt x="9017" y="143002"/>
                  <a:pt x="30734" y="159639"/>
                  <a:pt x="53594" y="159639"/>
                </a:cubicBezTo>
                <a:cubicBezTo>
                  <a:pt x="62484" y="159639"/>
                  <a:pt x="71501" y="157226"/>
                  <a:pt x="79756" y="151765"/>
                </a:cubicBezTo>
                <a:cubicBezTo>
                  <a:pt x="112522" y="131318"/>
                  <a:pt x="128905" y="54610"/>
                  <a:pt x="108458" y="21844"/>
                </a:cubicBezTo>
                <a:cubicBezTo>
                  <a:pt x="99822" y="7620"/>
                  <a:pt x="85217" y="0"/>
                  <a:pt x="70485"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746" name="Google Shape;746;p13"/>
          <p:cNvSpPr/>
          <p:nvPr/>
        </p:nvSpPr>
        <p:spPr>
          <a:xfrm rot="10800000">
            <a:off x="11716474" y="4287924"/>
            <a:ext cx="108395" cy="92647"/>
          </a:xfrm>
          <a:custGeom>
            <a:avLst/>
            <a:gdLst/>
            <a:ahLst/>
            <a:cxnLst/>
            <a:rect l="l" t="t" r="r" b="b"/>
            <a:pathLst>
              <a:path w="216789" h="185293" extrusionOk="0">
                <a:moveTo>
                  <a:pt x="82931" y="0"/>
                </a:moveTo>
                <a:cubicBezTo>
                  <a:pt x="49784" y="0"/>
                  <a:pt x="19431" y="12192"/>
                  <a:pt x="10541" y="44069"/>
                </a:cubicBezTo>
                <a:cubicBezTo>
                  <a:pt x="0" y="67818"/>
                  <a:pt x="0" y="94234"/>
                  <a:pt x="7874" y="118110"/>
                </a:cubicBezTo>
                <a:cubicBezTo>
                  <a:pt x="13208" y="139192"/>
                  <a:pt x="28956" y="157734"/>
                  <a:pt x="47498" y="168402"/>
                </a:cubicBezTo>
                <a:cubicBezTo>
                  <a:pt x="58039" y="173609"/>
                  <a:pt x="66040" y="178943"/>
                  <a:pt x="76581" y="181610"/>
                </a:cubicBezTo>
                <a:cubicBezTo>
                  <a:pt x="85598" y="184023"/>
                  <a:pt x="94869" y="185293"/>
                  <a:pt x="104140" y="185293"/>
                </a:cubicBezTo>
                <a:cubicBezTo>
                  <a:pt x="124841" y="185293"/>
                  <a:pt x="145542" y="179324"/>
                  <a:pt x="163830" y="168402"/>
                </a:cubicBezTo>
                <a:cubicBezTo>
                  <a:pt x="200787" y="136652"/>
                  <a:pt x="216789" y="67818"/>
                  <a:pt x="177038" y="33528"/>
                </a:cubicBezTo>
                <a:cubicBezTo>
                  <a:pt x="157988" y="14351"/>
                  <a:pt x="118745" y="0"/>
                  <a:pt x="82931"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grpSp>
        <p:nvGrpSpPr>
          <p:cNvPr id="747" name="Google Shape;747;p13"/>
          <p:cNvGrpSpPr/>
          <p:nvPr/>
        </p:nvGrpSpPr>
        <p:grpSpPr>
          <a:xfrm>
            <a:off x="8418303" y="5515177"/>
            <a:ext cx="544005" cy="544068"/>
            <a:chOff x="0" y="0"/>
            <a:chExt cx="1088009" cy="1088136"/>
          </a:xfrm>
        </p:grpSpPr>
        <p:sp>
          <p:nvSpPr>
            <p:cNvPr id="748" name="Google Shape;748;p13"/>
            <p:cNvSpPr/>
            <p:nvPr/>
          </p:nvSpPr>
          <p:spPr>
            <a:xfrm>
              <a:off x="203200" y="203200"/>
              <a:ext cx="681609" cy="681609"/>
            </a:xfrm>
            <a:custGeom>
              <a:avLst/>
              <a:gdLst/>
              <a:ahLst/>
              <a:cxnLst/>
              <a:rect l="l" t="t" r="r" b="b"/>
              <a:pathLst>
                <a:path w="681609" h="681609" extrusionOk="0">
                  <a:moveTo>
                    <a:pt x="0" y="340868"/>
                  </a:moveTo>
                  <a:cubicBezTo>
                    <a:pt x="0" y="152654"/>
                    <a:pt x="152654" y="0"/>
                    <a:pt x="340868" y="0"/>
                  </a:cubicBezTo>
                  <a:cubicBezTo>
                    <a:pt x="529082" y="0"/>
                    <a:pt x="681609" y="152654"/>
                    <a:pt x="681609" y="340868"/>
                  </a:cubicBezTo>
                  <a:cubicBezTo>
                    <a:pt x="681609" y="529082"/>
                    <a:pt x="529082" y="681609"/>
                    <a:pt x="340868" y="681609"/>
                  </a:cubicBezTo>
                  <a:cubicBezTo>
                    <a:pt x="152654" y="681609"/>
                    <a:pt x="0" y="529082"/>
                    <a:pt x="0" y="340868"/>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749" name="Google Shape;749;p13"/>
            <p:cNvSpPr/>
            <p:nvPr/>
          </p:nvSpPr>
          <p:spPr>
            <a:xfrm>
              <a:off x="0" y="0"/>
              <a:ext cx="1088009" cy="1088136"/>
            </a:xfrm>
            <a:custGeom>
              <a:avLst/>
              <a:gdLst/>
              <a:ahLst/>
              <a:cxnLst/>
              <a:rect l="l" t="t" r="r" b="b"/>
              <a:pathLst>
                <a:path w="1088009" h="1088136" extrusionOk="0">
                  <a:moveTo>
                    <a:pt x="0" y="544068"/>
                  </a:moveTo>
                  <a:cubicBezTo>
                    <a:pt x="0" y="243586"/>
                    <a:pt x="243586" y="0"/>
                    <a:pt x="544068" y="0"/>
                  </a:cubicBezTo>
                  <a:lnTo>
                    <a:pt x="544068" y="203200"/>
                  </a:lnTo>
                  <a:lnTo>
                    <a:pt x="544068" y="0"/>
                  </a:lnTo>
                  <a:cubicBezTo>
                    <a:pt x="844550" y="0"/>
                    <a:pt x="1088009" y="243586"/>
                    <a:pt x="1088009" y="544068"/>
                  </a:cubicBezTo>
                  <a:lnTo>
                    <a:pt x="884809" y="544068"/>
                  </a:lnTo>
                  <a:lnTo>
                    <a:pt x="1088009" y="544068"/>
                  </a:lnTo>
                  <a:cubicBezTo>
                    <a:pt x="1088009" y="844550"/>
                    <a:pt x="844423" y="1088136"/>
                    <a:pt x="543941" y="1088136"/>
                  </a:cubicBezTo>
                  <a:lnTo>
                    <a:pt x="543941" y="884936"/>
                  </a:lnTo>
                  <a:lnTo>
                    <a:pt x="543941" y="1088136"/>
                  </a:lnTo>
                  <a:cubicBezTo>
                    <a:pt x="243586" y="1088009"/>
                    <a:pt x="0" y="844550"/>
                    <a:pt x="0" y="544068"/>
                  </a:cubicBezTo>
                  <a:moveTo>
                    <a:pt x="406400" y="544068"/>
                  </a:moveTo>
                  <a:lnTo>
                    <a:pt x="203200" y="544068"/>
                  </a:lnTo>
                  <a:lnTo>
                    <a:pt x="406400" y="544068"/>
                  </a:lnTo>
                  <a:cubicBezTo>
                    <a:pt x="406400" y="620141"/>
                    <a:pt x="467995" y="681736"/>
                    <a:pt x="544068" y="681736"/>
                  </a:cubicBezTo>
                  <a:cubicBezTo>
                    <a:pt x="620141" y="681736"/>
                    <a:pt x="681736" y="620141"/>
                    <a:pt x="681736" y="544068"/>
                  </a:cubicBezTo>
                  <a:cubicBezTo>
                    <a:pt x="681736" y="467995"/>
                    <a:pt x="620014" y="406400"/>
                    <a:pt x="544068" y="406400"/>
                  </a:cubicBezTo>
                  <a:lnTo>
                    <a:pt x="544068" y="203200"/>
                  </a:lnTo>
                  <a:lnTo>
                    <a:pt x="544068" y="406400"/>
                  </a:lnTo>
                  <a:cubicBezTo>
                    <a:pt x="467995" y="406400"/>
                    <a:pt x="406400" y="467995"/>
                    <a:pt x="406400" y="544068"/>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grpSp>
      <p:sp>
        <p:nvSpPr>
          <p:cNvPr id="750" name="Google Shape;750;p13"/>
          <p:cNvSpPr/>
          <p:nvPr/>
        </p:nvSpPr>
        <p:spPr>
          <a:xfrm>
            <a:off x="8515574" y="5612449"/>
            <a:ext cx="340805" cy="340805"/>
          </a:xfrm>
          <a:custGeom>
            <a:avLst/>
            <a:gdLst/>
            <a:ahLst/>
            <a:cxnLst/>
            <a:rect l="l" t="t" r="r" b="b"/>
            <a:pathLst>
              <a:path w="681609" h="681609" extrusionOk="0">
                <a:moveTo>
                  <a:pt x="0" y="340868"/>
                </a:moveTo>
                <a:cubicBezTo>
                  <a:pt x="0" y="152654"/>
                  <a:pt x="152654" y="0"/>
                  <a:pt x="340868" y="0"/>
                </a:cubicBezTo>
                <a:cubicBezTo>
                  <a:pt x="529082" y="0"/>
                  <a:pt x="681609" y="152654"/>
                  <a:pt x="681609" y="340868"/>
                </a:cubicBezTo>
                <a:cubicBezTo>
                  <a:pt x="681609" y="529082"/>
                  <a:pt x="529082" y="681609"/>
                  <a:pt x="340868" y="681609"/>
                </a:cubicBezTo>
                <a:cubicBezTo>
                  <a:pt x="152654" y="681609"/>
                  <a:pt x="0" y="529082"/>
                  <a:pt x="0" y="340868"/>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51" name="Google Shape;751;p13"/>
          <p:cNvSpPr/>
          <p:nvPr/>
        </p:nvSpPr>
        <p:spPr>
          <a:xfrm>
            <a:off x="7928621" y="1459272"/>
            <a:ext cx="3325112" cy="4554601"/>
          </a:xfrm>
          <a:custGeom>
            <a:avLst/>
            <a:gdLst/>
            <a:ahLst/>
            <a:cxnLst/>
            <a:rect l="l" t="t" r="r" b="b"/>
            <a:pathLst>
              <a:path w="6682486" h="9109201" extrusionOk="0">
                <a:moveTo>
                  <a:pt x="3341243" y="8316087"/>
                </a:moveTo>
                <a:cubicBezTo>
                  <a:pt x="3473323" y="8316087"/>
                  <a:pt x="3584321" y="8427085"/>
                  <a:pt x="3584321" y="8559292"/>
                </a:cubicBezTo>
                <a:cubicBezTo>
                  <a:pt x="3584321" y="8696706"/>
                  <a:pt x="3473323" y="8802370"/>
                  <a:pt x="3341243" y="8802370"/>
                </a:cubicBezTo>
                <a:cubicBezTo>
                  <a:pt x="3203829" y="8802370"/>
                  <a:pt x="3098038" y="8696706"/>
                  <a:pt x="3098038" y="8559292"/>
                </a:cubicBezTo>
                <a:cubicBezTo>
                  <a:pt x="3098038" y="8427085"/>
                  <a:pt x="3203829" y="8316087"/>
                  <a:pt x="3341243" y="8316087"/>
                </a:cubicBezTo>
                <a:close/>
                <a:moveTo>
                  <a:pt x="502285" y="0"/>
                </a:moveTo>
                <a:cubicBezTo>
                  <a:pt x="221996" y="0"/>
                  <a:pt x="0" y="221996"/>
                  <a:pt x="0" y="502285"/>
                </a:cubicBezTo>
                <a:lnTo>
                  <a:pt x="0" y="8606917"/>
                </a:lnTo>
                <a:cubicBezTo>
                  <a:pt x="0" y="8887079"/>
                  <a:pt x="221996" y="9109201"/>
                  <a:pt x="502285" y="9109201"/>
                </a:cubicBezTo>
                <a:lnTo>
                  <a:pt x="6180201" y="9109201"/>
                </a:lnTo>
                <a:cubicBezTo>
                  <a:pt x="6455156" y="9109201"/>
                  <a:pt x="6682486" y="8887079"/>
                  <a:pt x="6682486" y="8606917"/>
                </a:cubicBezTo>
                <a:lnTo>
                  <a:pt x="6682486" y="502285"/>
                </a:lnTo>
                <a:cubicBezTo>
                  <a:pt x="6682486" y="221996"/>
                  <a:pt x="6455156" y="0"/>
                  <a:pt x="6180201" y="0"/>
                </a:cubicBezTo>
                <a:close/>
              </a:path>
            </a:pathLst>
          </a:custGeom>
          <a:solidFill>
            <a:srgbClr val="76861F"/>
          </a:solidFill>
          <a:ln>
            <a:noFill/>
          </a:ln>
        </p:spPr>
        <p:txBody>
          <a:bodyPr spcFirstLastPara="1" wrap="square" lIns="60950" tIns="60950" rIns="60950" bIns="60950" anchor="ctr" anchorCtr="0">
            <a:noAutofit/>
          </a:bodyPr>
          <a:lstStyle/>
          <a:p>
            <a:endParaRPr sz="1267"/>
          </a:p>
        </p:txBody>
      </p:sp>
      <p:grpSp>
        <p:nvGrpSpPr>
          <p:cNvPr id="752" name="Google Shape;752;p13"/>
          <p:cNvGrpSpPr/>
          <p:nvPr/>
        </p:nvGrpSpPr>
        <p:grpSpPr>
          <a:xfrm>
            <a:off x="8058925" y="1779309"/>
            <a:ext cx="3076378" cy="3805932"/>
            <a:chOff x="0" y="0"/>
            <a:chExt cx="1169294" cy="1503578"/>
          </a:xfrm>
        </p:grpSpPr>
        <p:sp>
          <p:nvSpPr>
            <p:cNvPr id="753" name="Google Shape;753;p13"/>
            <p:cNvSpPr/>
            <p:nvPr/>
          </p:nvSpPr>
          <p:spPr>
            <a:xfrm>
              <a:off x="0" y="0"/>
              <a:ext cx="1169294" cy="1503578"/>
            </a:xfrm>
            <a:custGeom>
              <a:avLst/>
              <a:gdLst/>
              <a:ahLst/>
              <a:cxnLst/>
              <a:rect l="l" t="t" r="r" b="b"/>
              <a:pathLst>
                <a:path w="1169294" h="1503578" extrusionOk="0">
                  <a:moveTo>
                    <a:pt x="88934" y="0"/>
                  </a:moveTo>
                  <a:lnTo>
                    <a:pt x="1080360" y="0"/>
                  </a:lnTo>
                  <a:cubicBezTo>
                    <a:pt x="1129477" y="0"/>
                    <a:pt x="1169294" y="39817"/>
                    <a:pt x="1169294" y="88934"/>
                  </a:cubicBezTo>
                  <a:lnTo>
                    <a:pt x="1169294" y="1414644"/>
                  </a:lnTo>
                  <a:cubicBezTo>
                    <a:pt x="1169294" y="1438231"/>
                    <a:pt x="1159924" y="1460851"/>
                    <a:pt x="1143246" y="1477530"/>
                  </a:cubicBezTo>
                  <a:cubicBezTo>
                    <a:pt x="1126567" y="1494208"/>
                    <a:pt x="1103946" y="1503578"/>
                    <a:pt x="1080360" y="1503578"/>
                  </a:cubicBezTo>
                  <a:lnTo>
                    <a:pt x="88934" y="1503578"/>
                  </a:lnTo>
                  <a:cubicBezTo>
                    <a:pt x="65347" y="1503578"/>
                    <a:pt x="42727" y="1494208"/>
                    <a:pt x="26048" y="1477530"/>
                  </a:cubicBezTo>
                  <a:cubicBezTo>
                    <a:pt x="9370" y="1460851"/>
                    <a:pt x="0" y="1438231"/>
                    <a:pt x="0" y="1414644"/>
                  </a:cubicBezTo>
                  <a:lnTo>
                    <a:pt x="0" y="88934"/>
                  </a:lnTo>
                  <a:cubicBezTo>
                    <a:pt x="0" y="65347"/>
                    <a:pt x="9370" y="42727"/>
                    <a:pt x="26048" y="26048"/>
                  </a:cubicBezTo>
                  <a:cubicBezTo>
                    <a:pt x="42727" y="9370"/>
                    <a:pt x="65347" y="0"/>
                    <a:pt x="88934" y="0"/>
                  </a:cubicBezTo>
                  <a:close/>
                </a:path>
              </a:pathLst>
            </a:custGeom>
            <a:solidFill>
              <a:srgbClr val="EFF1E8"/>
            </a:solidFill>
            <a:ln>
              <a:noFill/>
            </a:ln>
          </p:spPr>
          <p:txBody>
            <a:bodyPr spcFirstLastPara="1" wrap="square" lIns="60950" tIns="60950" rIns="60950" bIns="60950" anchor="ctr" anchorCtr="0">
              <a:noAutofit/>
            </a:bodyPr>
            <a:lstStyle/>
            <a:p>
              <a:endParaRPr sz="1267"/>
            </a:p>
          </p:txBody>
        </p:sp>
        <p:sp>
          <p:nvSpPr>
            <p:cNvPr id="754" name="Google Shape;754;p13"/>
            <p:cNvSpPr txBox="1"/>
            <p:nvPr/>
          </p:nvSpPr>
          <p:spPr>
            <a:xfrm>
              <a:off x="0" y="0"/>
              <a:ext cx="812800" cy="812800"/>
            </a:xfrm>
            <a:prstGeom prst="rect">
              <a:avLst/>
            </a:prstGeom>
            <a:noFill/>
            <a:ln>
              <a:noFill/>
            </a:ln>
          </p:spPr>
          <p:txBody>
            <a:bodyPr spcFirstLastPara="1" wrap="square" lIns="33867" tIns="33867" rIns="33867" bIns="33867" anchor="ctr" anchorCtr="0">
              <a:noAutofit/>
            </a:bodyPr>
            <a:lstStyle/>
            <a:p>
              <a:pPr algn="ctr">
                <a:lnSpc>
                  <a:spcPct val="133333"/>
                </a:lnSpc>
              </a:pPr>
              <a:endParaRPr sz="1200">
                <a:solidFill>
                  <a:schemeClr val="dk1"/>
                </a:solidFill>
                <a:latin typeface="Calibri"/>
                <a:ea typeface="Calibri"/>
                <a:cs typeface="Calibri"/>
                <a:sym typeface="Calibri"/>
              </a:endParaRPr>
            </a:p>
          </p:txBody>
        </p:sp>
      </p:grpSp>
      <p:pic>
        <p:nvPicPr>
          <p:cNvPr id="755" name="Google Shape;755;p13"/>
          <p:cNvPicPr preferRelativeResize="0"/>
          <p:nvPr/>
        </p:nvPicPr>
        <p:blipFill rotWithShape="1">
          <a:blip r:embed="rId3">
            <a:alphaModFix/>
          </a:blip>
          <a:srcRect l="4600" r="4599"/>
          <a:stretch/>
        </p:blipFill>
        <p:spPr>
          <a:xfrm>
            <a:off x="8243456" y="2017967"/>
            <a:ext cx="2590800" cy="3440741"/>
          </a:xfrm>
          <a:prstGeom prst="rect">
            <a:avLst/>
          </a:prstGeom>
          <a:noFill/>
          <a:ln>
            <a:noFill/>
          </a:ln>
        </p:spPr>
      </p:pic>
      <p:pic>
        <p:nvPicPr>
          <p:cNvPr id="756" name="Google Shape;756;p13"/>
          <p:cNvPicPr preferRelativeResize="0"/>
          <p:nvPr/>
        </p:nvPicPr>
        <p:blipFill rotWithShape="1">
          <a:blip r:embed="rId4">
            <a:alphaModFix/>
          </a:blip>
          <a:srcRect/>
          <a:stretch/>
        </p:blipFill>
        <p:spPr>
          <a:xfrm>
            <a:off x="563005" y="1155242"/>
            <a:ext cx="3309468" cy="4303465"/>
          </a:xfrm>
          <a:prstGeom prst="rect">
            <a:avLst/>
          </a:prstGeom>
          <a:noFill/>
          <a:ln>
            <a:noFill/>
          </a:ln>
        </p:spPr>
      </p:pic>
      <p:sp>
        <p:nvSpPr>
          <p:cNvPr id="758" name="Google Shape;758;p13"/>
          <p:cNvSpPr txBox="1"/>
          <p:nvPr/>
        </p:nvSpPr>
        <p:spPr>
          <a:xfrm>
            <a:off x="1056697" y="2017967"/>
            <a:ext cx="2366666" cy="2585323"/>
          </a:xfrm>
          <a:prstGeom prst="rect">
            <a:avLst/>
          </a:prstGeom>
          <a:noFill/>
          <a:ln>
            <a:noFill/>
          </a:ln>
        </p:spPr>
        <p:txBody>
          <a:bodyPr spcFirstLastPara="1" wrap="square" lIns="0" tIns="0" rIns="0" bIns="0" anchor="t" anchorCtr="0">
            <a:spAutoFit/>
          </a:bodyPr>
          <a:lstStyle/>
          <a:p>
            <a:pPr algn="ctr"/>
            <a:r>
              <a:rPr lang="en-US" sz="2800" b="1" dirty="0">
                <a:solidFill>
                  <a:srgbClr val="7030A0"/>
                </a:solidFill>
                <a:latin typeface="Times New Roman" panose="02020603050405020304" pitchFamily="18" charset="0"/>
                <a:cs typeface="Times New Roman" panose="02020603050405020304" pitchFamily="18" charset="0"/>
              </a:rPr>
              <a:t>Viết </a:t>
            </a:r>
            <a:r>
              <a:rPr lang="en-US" sz="2800" b="1" dirty="0" err="1">
                <a:solidFill>
                  <a:srgbClr val="7030A0"/>
                </a:solidFill>
                <a:latin typeface="Times New Roman" panose="02020603050405020304" pitchFamily="18" charset="0"/>
                <a:cs typeface="Times New Roman" panose="02020603050405020304" pitchFamily="18" charset="0"/>
              </a:rPr>
              <a:t>một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đoạn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văn</a:t>
            </a:r>
            <a:r>
              <a:rPr lang="en-US" sz="2800" b="1" dirty="0">
                <a:solidFill>
                  <a:srgbClr val="7030A0"/>
                </a:solidFill>
                <a:latin typeface="Times New Roman" panose="02020603050405020304" pitchFamily="18" charset="0"/>
                <a:cs typeface="Times New Roman" panose="02020603050405020304" pitchFamily="18" charset="0"/>
              </a:rPr>
              <a:t> ( </a:t>
            </a:r>
            <a:r>
              <a:rPr lang="en-US" sz="2800" b="1" dirty="0" err="1">
                <a:solidFill>
                  <a:srgbClr val="7030A0"/>
                </a:solidFill>
                <a:latin typeface="Times New Roman" panose="02020603050405020304" pitchFamily="18" charset="0"/>
                <a:cs typeface="Times New Roman" panose="02020603050405020304" pitchFamily="18" charset="0"/>
              </a:rPr>
              <a:t>khoảng</a:t>
            </a:r>
            <a:r>
              <a:rPr lang="en-US" sz="2800" b="1" dirty="0">
                <a:solidFill>
                  <a:srgbClr val="7030A0"/>
                </a:solidFill>
                <a:latin typeface="Times New Roman" panose="02020603050405020304" pitchFamily="18" charset="0"/>
                <a:cs typeface="Times New Roman" panose="02020603050405020304" pitchFamily="18" charset="0"/>
              </a:rPr>
              <a:t> 150 </a:t>
            </a:r>
            <a:r>
              <a:rPr lang="en-US" sz="2800" b="1" dirty="0" err="1">
                <a:solidFill>
                  <a:srgbClr val="7030A0"/>
                </a:solidFill>
                <a:latin typeface="Times New Roman" panose="02020603050405020304" pitchFamily="18" charset="0"/>
                <a:cs typeface="Times New Roman" panose="02020603050405020304" pitchFamily="18" charset="0"/>
              </a:rPr>
              <a:t>chữ</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hoặc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thiết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kế</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dưới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dạng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bản</a:t>
            </a:r>
            <a:r>
              <a:rPr lang="en-US" sz="2800" b="1" dirty="0">
                <a:solidFill>
                  <a:srgbClr val="7030A0"/>
                </a:solidFill>
                <a:latin typeface="Times New Roman" panose="02020603050405020304" pitchFamily="18" charset="0"/>
                <a:cs typeface="Times New Roman" panose="02020603050405020304" pitchFamily="18" charset="0"/>
              </a:rPr>
              <a:t> tin, </a:t>
            </a:r>
            <a:r>
              <a:rPr lang="en-US" sz="2800" b="1" dirty="0" err="1">
                <a:solidFill>
                  <a:srgbClr val="7030A0"/>
                </a:solidFill>
                <a:latin typeface="Times New Roman" panose="02020603050405020304" pitchFamily="18" charset="0"/>
                <a:cs typeface="Times New Roman" panose="02020603050405020304" pitchFamily="18" charset="0"/>
              </a:rPr>
              <a:t>Palet</a:t>
            </a:r>
            <a:r>
              <a:rPr lang="en-US" sz="2800" b="1" dirty="0">
                <a:solidFill>
                  <a:srgbClr val="7030A0"/>
                </a:solidFill>
                <a:latin typeface="Times New Roman" panose="02020603050405020304" pitchFamily="18" charset="0"/>
                <a:cs typeface="Times New Roman" panose="02020603050405020304" pitchFamily="18" charset="0"/>
              </a:rPr>
              <a:t>….</a:t>
            </a:r>
            <a:endParaRPr lang="en-AU" sz="2800" b="1" dirty="0">
              <a:solidFill>
                <a:srgbClr val="7030A0"/>
              </a:solidFill>
              <a:latin typeface="Times New Roman" panose="02020603050405020304" pitchFamily="18" charset="0"/>
              <a:cs typeface="Times New Roman" panose="02020603050405020304" pitchFamily="18" charset="0"/>
            </a:endParaRPr>
          </a:p>
        </p:txBody>
      </p:sp>
      <p:pic>
        <p:nvPicPr>
          <p:cNvPr id="759" name="Google Shape;759;p13"/>
          <p:cNvPicPr preferRelativeResize="0"/>
          <p:nvPr/>
        </p:nvPicPr>
        <p:blipFill rotWithShape="1">
          <a:blip r:embed="rId4">
            <a:alphaModFix/>
          </a:blip>
          <a:srcRect/>
          <a:stretch/>
        </p:blipFill>
        <p:spPr>
          <a:xfrm>
            <a:off x="4085278" y="918751"/>
            <a:ext cx="3697637" cy="5506712"/>
          </a:xfrm>
          <a:prstGeom prst="rect">
            <a:avLst/>
          </a:prstGeom>
          <a:noFill/>
          <a:ln>
            <a:noFill/>
          </a:ln>
        </p:spPr>
      </p:pic>
      <p:sp>
        <p:nvSpPr>
          <p:cNvPr id="760" name="Google Shape;760;p13"/>
          <p:cNvSpPr txBox="1"/>
          <p:nvPr/>
        </p:nvSpPr>
        <p:spPr>
          <a:xfrm>
            <a:off x="4293906" y="4084872"/>
            <a:ext cx="2073651" cy="553998"/>
          </a:xfrm>
          <a:prstGeom prst="rect">
            <a:avLst/>
          </a:prstGeom>
          <a:noFill/>
          <a:ln>
            <a:noFill/>
          </a:ln>
        </p:spPr>
        <p:txBody>
          <a:bodyPr spcFirstLastPara="1" wrap="square" lIns="0" tIns="0" rIns="0" bIns="0" anchor="t" anchorCtr="0">
            <a:spAutoFit/>
          </a:bodyPr>
          <a:lstStyle/>
          <a:p>
            <a:pPr algn="ctr">
              <a:lnSpc>
                <a:spcPct val="120000"/>
              </a:lnSpc>
            </a:pPr>
            <a:r>
              <a:rPr lang="en-US" sz="3000" dirty="0">
                <a:solidFill>
                  <a:srgbClr val="0E2A47"/>
                </a:solidFill>
                <a:latin typeface="Roboto Condensed"/>
                <a:ea typeface="Roboto Condensed"/>
                <a:cs typeface="Roboto Condensed"/>
                <a:sym typeface="Roboto Condensed"/>
              </a:rPr>
              <a:t>.</a:t>
            </a:r>
            <a:endParaRPr sz="1267" dirty="0"/>
          </a:p>
        </p:txBody>
      </p:sp>
      <p:sp>
        <p:nvSpPr>
          <p:cNvPr id="43" name="TextBox 42">
            <a:extLst>
              <a:ext uri="{FF2B5EF4-FFF2-40B4-BE49-F238E27FC236}">
                <a16:creationId xmlns:a16="http://schemas.microsoft.com/office/drawing/2014/main" id="{84996404-FDF0-43AC-8BE5-23B0E80BDA11}"/>
              </a:ext>
            </a:extLst>
          </p:cNvPr>
          <p:cNvSpPr txBox="1"/>
          <p:nvPr/>
        </p:nvSpPr>
        <p:spPr>
          <a:xfrm>
            <a:off x="4537882" y="1898073"/>
            <a:ext cx="2805474" cy="3416320"/>
          </a:xfrm>
          <a:prstGeom prst="rect">
            <a:avLst/>
          </a:prstGeom>
          <a:noFill/>
        </p:spPr>
        <p:txBody>
          <a:bodyPr wrap="square">
            <a:spAutoFit/>
          </a:bodyPr>
          <a:lstStyle/>
          <a:p>
            <a:pPr algn="just"/>
            <a:r>
              <a:rPr lang="en-US" sz="2400" b="1" dirty="0" err="1">
                <a:solidFill>
                  <a:srgbClr val="7030A0"/>
                </a:solidFill>
                <a:effectLst/>
                <a:latin typeface="Times New Roman" panose="02020603050405020304" pitchFamily="18" charset="0"/>
                <a:ea typeface="Calibri" panose="020F0502020204030204" pitchFamily="34" charset="0"/>
              </a:rPr>
              <a:t>Em</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hãy</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chỉ</a:t>
            </a:r>
            <a:r>
              <a:rPr lang="en-US" sz="2400" b="1" dirty="0">
                <a:solidFill>
                  <a:srgbClr val="7030A0"/>
                </a:solidFill>
                <a:effectLst/>
                <a:latin typeface="Times New Roman" panose="02020603050405020304" pitchFamily="18" charset="0"/>
                <a:ea typeface="Calibri" panose="020F0502020204030204" pitchFamily="34" charset="0"/>
              </a:rPr>
              <a:t> ra </a:t>
            </a:r>
            <a:r>
              <a:rPr lang="en-US" sz="2400" b="1" dirty="0" err="1">
                <a:solidFill>
                  <a:srgbClr val="7030A0"/>
                </a:solidFill>
                <a:effectLst/>
                <a:latin typeface="Times New Roman" panose="02020603050405020304" pitchFamily="18" charset="0"/>
                <a:ea typeface="Calibri" panose="020F0502020204030204" pitchFamily="34" charset="0"/>
              </a:rPr>
              <a:t>một</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số</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hủ</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tục</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tồn</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tại</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trong</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đời</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sống</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đặc</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biệt</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là</a:t>
            </a:r>
            <a:r>
              <a:rPr lang="en-US" sz="2400" b="1" dirty="0">
                <a:solidFill>
                  <a:srgbClr val="7030A0"/>
                </a:solidFill>
                <a:effectLst/>
                <a:latin typeface="Times New Roman" panose="02020603050405020304" pitchFamily="18" charset="0"/>
                <a:ea typeface="Calibri" panose="020F0502020204030204" pitchFamily="34" charset="0"/>
              </a:rPr>
              <a:t> ở </a:t>
            </a:r>
            <a:r>
              <a:rPr lang="en-US" sz="2400" b="1" dirty="0" err="1">
                <a:solidFill>
                  <a:srgbClr val="7030A0"/>
                </a:solidFill>
                <a:effectLst/>
                <a:latin typeface="Times New Roman" panose="02020603050405020304" pitchFamily="18" charset="0"/>
                <a:ea typeface="Calibri" panose="020F0502020204030204" pitchFamily="34" charset="0"/>
              </a:rPr>
              <a:t>nông</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thôn</a:t>
            </a:r>
            <a:r>
              <a:rPr lang="en-US" sz="2400" b="1" dirty="0">
                <a:solidFill>
                  <a:srgbClr val="7030A0"/>
                </a:solidFill>
                <a:effectLst/>
                <a:latin typeface="Times New Roman" panose="02020603050405020304" pitchFamily="18" charset="0"/>
                <a:ea typeface="Calibri" panose="020F0502020204030204" pitchFamily="34" charset="0"/>
              </a:rPr>
              <a:t> Việt Nam </a:t>
            </a:r>
            <a:r>
              <a:rPr lang="en-US" sz="2400" b="1" dirty="0" err="1">
                <a:solidFill>
                  <a:srgbClr val="7030A0"/>
                </a:solidFill>
                <a:effectLst/>
                <a:latin typeface="Times New Roman" panose="02020603050405020304" pitchFamily="18" charset="0"/>
                <a:ea typeface="Calibri" panose="020F0502020204030204" pitchFamily="34" charset="0"/>
              </a:rPr>
              <a:t>hiện</a:t>
            </a:r>
            <a:r>
              <a:rPr lang="en-US" sz="2400" b="1" dirty="0">
                <a:solidFill>
                  <a:srgbClr val="7030A0"/>
                </a:solidFill>
                <a:effectLst/>
                <a:latin typeface="Times New Roman" panose="02020603050405020304" pitchFamily="18" charset="0"/>
                <a:ea typeface="Calibri" panose="020F0502020204030204" pitchFamily="34" charset="0"/>
              </a:rPr>
              <a:t> nay </a:t>
            </a:r>
            <a:r>
              <a:rPr lang="en-US" sz="2400" b="1" dirty="0" err="1">
                <a:solidFill>
                  <a:srgbClr val="7030A0"/>
                </a:solidFill>
                <a:effectLst/>
                <a:latin typeface="Times New Roman" panose="02020603050405020304" pitchFamily="18" charset="0"/>
                <a:ea typeface="Calibri" panose="020F0502020204030204" pitchFamily="34" charset="0"/>
              </a:rPr>
              <a:t>và</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nêu</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phương</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hướng</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giải</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pháp</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hạn</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chế</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xoá</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bỏ</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các</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hủ</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tục</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đó</a:t>
            </a:r>
            <a:r>
              <a:rPr lang="en-US" sz="2400" b="1" dirty="0">
                <a:solidFill>
                  <a:srgbClr val="7030A0"/>
                </a:solidFill>
                <a:effectLst/>
                <a:latin typeface="Times New Roman" panose="02020603050405020304" pitchFamily="18" charset="0"/>
                <a:ea typeface="Calibri" panose="020F0502020204030204" pitchFamily="34" charset="0"/>
              </a:rPr>
              <a:t>.</a:t>
            </a:r>
            <a:endParaRPr lang="en-AU" sz="24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3">
                                            <p:txEl>
                                              <p:pRg st="0" end="0"/>
                                            </p:txEl>
                                          </p:spTgt>
                                        </p:tgtEl>
                                        <p:attrNameLst>
                                          <p:attrName>style.visibility</p:attrName>
                                        </p:attrNameLst>
                                      </p:cBhvr>
                                      <p:to>
                                        <p:strVal val="visible"/>
                                      </p:to>
                                    </p:set>
                                    <p:animEffect transition="in" filter="fade">
                                      <p:cBhvr>
                                        <p:cTn id="11"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5" descr="Kết quả hình ảnh cho hình ảnh pp có quyển s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4" y="0"/>
            <a:ext cx="12912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6"/>
          <p:cNvSpPr txBox="1">
            <a:spLocks noChangeArrowheads="1"/>
          </p:cNvSpPr>
          <p:nvPr/>
        </p:nvSpPr>
        <p:spPr bwMode="auto">
          <a:xfrm rot="21138058">
            <a:off x="2756591" y="611067"/>
            <a:ext cx="7539964" cy="70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7" tIns="45651" rIns="91287" bIns="45651">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defTabSz="912853"/>
            <a:r>
              <a:rPr lang="en-US" altLang="en-US" sz="4000" b="1" dirty="0" err="1">
                <a:solidFill>
                  <a:srgbClr val="FF0000"/>
                </a:solidFill>
                <a:latin typeface="Times New Roman" pitchFamily="18" charset="0"/>
                <a:cs typeface="Times New Roman" pitchFamily="18" charset="0"/>
              </a:rPr>
              <a:t>HƯỚNG</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DẪN</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HỌC</a:t>
            </a:r>
            <a:r>
              <a:rPr lang="en-US" altLang="en-US" sz="4000" b="1" dirty="0">
                <a:solidFill>
                  <a:srgbClr val="FF0000"/>
                </a:solidFill>
                <a:latin typeface="Times New Roman" pitchFamily="18" charset="0"/>
                <a:cs typeface="Times New Roman" pitchFamily="18" charset="0"/>
              </a:rPr>
              <a:t> Ở </a:t>
            </a:r>
            <a:r>
              <a:rPr lang="en-US" altLang="en-US" sz="4000" b="1" dirty="0" err="1">
                <a:solidFill>
                  <a:srgbClr val="FF0000"/>
                </a:solidFill>
                <a:latin typeface="Times New Roman" pitchFamily="18" charset="0"/>
                <a:cs typeface="Times New Roman" pitchFamily="18" charset="0"/>
              </a:rPr>
              <a:t>NHÀ</a:t>
            </a:r>
            <a:endParaRPr lang="en-US" altLang="en-US" sz="4000" b="1" dirty="0">
              <a:solidFill>
                <a:srgbClr val="FF0000"/>
              </a:solidFill>
              <a:latin typeface="Times New Roman" pitchFamily="18" charset="0"/>
              <a:cs typeface="Times New Roman" pitchFamily="18" charset="0"/>
            </a:endParaRPr>
          </a:p>
        </p:txBody>
      </p:sp>
      <p:sp>
        <p:nvSpPr>
          <p:cNvPr id="2" name="Oval 1">
            <a:extLst>
              <a:ext uri="{FF2B5EF4-FFF2-40B4-BE49-F238E27FC236}">
                <a16:creationId xmlns:a16="http://schemas.microsoft.com/office/drawing/2014/main" id="{F2978E44-3322-48E7-8B00-CB41DF484888}"/>
              </a:ext>
            </a:extLst>
          </p:cNvPr>
          <p:cNvSpPr/>
          <p:nvPr/>
        </p:nvSpPr>
        <p:spPr>
          <a:xfrm rot="21015350">
            <a:off x="3018575" y="1288235"/>
            <a:ext cx="9429114" cy="27839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200" b="1" dirty="0" err="1">
                <a:solidFill>
                  <a:srgbClr val="000000"/>
                </a:solidFill>
                <a:effectLst/>
                <a:latin typeface="Times New Roman" pitchFamily="18" charset="0"/>
                <a:ea typeface="Calibri" panose="020F0502020204030204" pitchFamily="34" charset="0"/>
                <a:cs typeface="Times New Roman" pitchFamily="18" charset="0"/>
              </a:rPr>
              <a:t>Chuẩn</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bị</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đọc</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văn</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bản</a:t>
            </a:r>
            <a:r>
              <a:rPr lang="en-US" sz="3200" b="1" dirty="0">
                <a:solidFill>
                  <a:srgbClr val="000000"/>
                </a:solidFill>
                <a:effectLst/>
                <a:latin typeface="Times New Roman" pitchFamily="18" charset="0"/>
                <a:ea typeface="Calibri" panose="020F0502020204030204" pitchFamily="34" charset="0"/>
                <a:cs typeface="Times New Roman" pitchFamily="18" charset="0"/>
              </a:rPr>
              <a:t> 2 “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Bước</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vào</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đời</a:t>
            </a:r>
            <a:r>
              <a:rPr lang="en-US" sz="3200" b="1" dirty="0">
                <a:solidFill>
                  <a:srgbClr val="000000"/>
                </a:solidFill>
                <a:effectLst/>
                <a:latin typeface="Times New Roman" pitchFamily="18" charset="0"/>
                <a:ea typeface="Calibri" panose="020F0502020204030204" pitchFamily="34" charset="0"/>
                <a:cs typeface="Times New Roman" pitchFamily="18" charset="0"/>
              </a:rPr>
              <a:t>”</a:t>
            </a:r>
            <a:r>
              <a:rPr lang="vi-VN" sz="3200" b="1" dirty="0">
                <a:solidFill>
                  <a:srgbClr val="000000"/>
                </a:solidFill>
                <a:effectLst/>
                <a:latin typeface="Times New Roman" pitchFamily="18" charset="0"/>
                <a:ea typeface="Calibri" panose="020F0502020204030204" pitchFamily="34" charset="0"/>
                <a:cs typeface="Times New Roman" pitchFamily="18" charset="0"/>
              </a:rPr>
              <a:t>b</a:t>
            </a:r>
            <a:r>
              <a:rPr lang="en-US" sz="3200" b="1" dirty="0">
                <a:solidFill>
                  <a:srgbClr val="000000"/>
                </a:solidFill>
                <a:effectLst/>
                <a:latin typeface="Times New Roman" pitchFamily="18" charset="0"/>
                <a:ea typeface="Calibri" panose="020F0502020204030204" pitchFamily="34" charset="0"/>
                <a:cs typeface="Times New Roman" pitchFamily="18" charset="0"/>
              </a:rPr>
              <a:t>(</a:t>
            </a:r>
            <a:r>
              <a:rPr lang="en-US" sz="3200" b="1" dirty="0" err="1">
                <a:solidFill>
                  <a:srgbClr val="000000"/>
                </a:solidFill>
                <a:effectLst/>
                <a:latin typeface="Times New Roman" pitchFamily="18" charset="0"/>
                <a:ea typeface="Calibri" panose="020F0502020204030204" pitchFamily="34" charset="0"/>
                <a:cs typeface="Times New Roman" pitchFamily="18" charset="0"/>
              </a:rPr>
              <a:t>Trích</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Nhớ</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nghĩ</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chiều</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hôm</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vi-VN" sz="3200" b="1" dirty="0">
                <a:solidFill>
                  <a:srgbClr val="000000"/>
                </a:solidFill>
                <a:effectLst/>
                <a:latin typeface="Times New Roman" pitchFamily="18" charset="0"/>
                <a:ea typeface="Calibri" panose="020F0502020204030204" pitchFamily="34" charset="0"/>
                <a:cs typeface="Times New Roman" pitchFamily="18" charset="0"/>
              </a:rPr>
              <a:t>t</a:t>
            </a:r>
            <a:r>
              <a:rPr lang="en-US" sz="3200" b="1" dirty="0" err="1">
                <a:solidFill>
                  <a:srgbClr val="000000"/>
                </a:solidFill>
                <a:effectLst/>
                <a:latin typeface="Times New Roman" pitchFamily="18" charset="0"/>
                <a:ea typeface="Calibri" panose="020F0502020204030204" pitchFamily="34" charset="0"/>
                <a:cs typeface="Times New Roman" pitchFamily="18" charset="0"/>
              </a:rPr>
              <a:t>ác</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giả</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Đào</a:t>
            </a:r>
            <a:r>
              <a:rPr lang="en-US" sz="3200" b="1" dirty="0">
                <a:solidFill>
                  <a:srgbClr val="000000"/>
                </a:solidFill>
                <a:effectLst/>
                <a:latin typeface="Times New Roman" pitchFamily="18" charset="0"/>
                <a:ea typeface="Calibri" panose="020F0502020204030204" pitchFamily="34" charset="0"/>
                <a:cs typeface="Times New Roman" pitchFamily="18" charset="0"/>
              </a:rPr>
              <a:t> Duy Anh)</a:t>
            </a:r>
            <a:endParaRPr lang="en-AU" sz="3200" b="1" dirty="0">
              <a:solidFill>
                <a:srgbClr val="000000"/>
              </a:solidFill>
              <a:effectLst/>
              <a:latin typeface="Times New Roman" pitchFamily="18" charset="0"/>
              <a:ea typeface="Arial" panose="020B0604020202020204" pitchFamily="34" charset="0"/>
              <a:cs typeface="Times New Roman" pitchFamily="18" charset="0"/>
            </a:endParaRPr>
          </a:p>
        </p:txBody>
      </p:sp>
    </p:spTree>
    <p:extLst>
      <p:ext uri="{BB962C8B-B14F-4D97-AF65-F5344CB8AC3E}">
        <p14:creationId xmlns:p14="http://schemas.microsoft.com/office/powerpoint/2010/main" val="1564131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C000">
                <a:alpha val="69000"/>
                <a:lumMod val="58000"/>
                <a:lumOff val="42000"/>
              </a:srgbClr>
            </a:gs>
            <a:gs pos="75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Shape 768"/>
        <p:cNvGrpSpPr/>
        <p:nvPr/>
      </p:nvGrpSpPr>
      <p:grpSpPr>
        <a:xfrm>
          <a:off x="0" y="0"/>
          <a:ext cx="0" cy="0"/>
          <a:chOff x="0" y="0"/>
          <a:chExt cx="0" cy="0"/>
        </a:xfrm>
      </p:grpSpPr>
      <p:sp>
        <p:nvSpPr>
          <p:cNvPr id="769" name="Google Shape;769;p14"/>
          <p:cNvSpPr/>
          <p:nvPr/>
        </p:nvSpPr>
        <p:spPr>
          <a:xfrm rot="-915171">
            <a:off x="8902383" y="-147004"/>
            <a:ext cx="2105136" cy="1318417"/>
          </a:xfrm>
          <a:custGeom>
            <a:avLst/>
            <a:gdLst/>
            <a:ahLst/>
            <a:cxnLst/>
            <a:rect l="l" t="t" r="r" b="b"/>
            <a:pathLst>
              <a:path w="4021963" h="3381756" extrusionOk="0">
                <a:moveTo>
                  <a:pt x="1281176" y="0"/>
                </a:moveTo>
                <a:cubicBezTo>
                  <a:pt x="1414145" y="0"/>
                  <a:pt x="1941068" y="869061"/>
                  <a:pt x="2166620" y="1288669"/>
                </a:cubicBezTo>
                <a:cubicBezTo>
                  <a:pt x="2190369" y="1304544"/>
                  <a:pt x="2214245" y="1323086"/>
                  <a:pt x="2238121" y="1341628"/>
                </a:cubicBezTo>
                <a:lnTo>
                  <a:pt x="2243328" y="1341628"/>
                </a:lnTo>
                <a:cubicBezTo>
                  <a:pt x="2391537" y="1452753"/>
                  <a:pt x="2537079" y="1571752"/>
                  <a:pt x="2671953" y="1698879"/>
                </a:cubicBezTo>
                <a:cubicBezTo>
                  <a:pt x="2753995" y="1772920"/>
                  <a:pt x="2830703" y="1849628"/>
                  <a:pt x="2907411" y="1926336"/>
                </a:cubicBezTo>
                <a:cubicBezTo>
                  <a:pt x="2753995" y="1725168"/>
                  <a:pt x="2582037" y="1452753"/>
                  <a:pt x="2507869" y="1180211"/>
                </a:cubicBezTo>
                <a:cubicBezTo>
                  <a:pt x="2372614" y="669417"/>
                  <a:pt x="2438908" y="466598"/>
                  <a:pt x="2572004" y="466598"/>
                </a:cubicBezTo>
                <a:cubicBezTo>
                  <a:pt x="2579497" y="466598"/>
                  <a:pt x="2587244" y="467233"/>
                  <a:pt x="2595118" y="468503"/>
                </a:cubicBezTo>
                <a:cubicBezTo>
                  <a:pt x="2743327" y="489585"/>
                  <a:pt x="3055493" y="1648460"/>
                  <a:pt x="3174619" y="2212086"/>
                </a:cubicBezTo>
                <a:cubicBezTo>
                  <a:pt x="3357118" y="2418461"/>
                  <a:pt x="3529076" y="2632837"/>
                  <a:pt x="3687826" y="2855087"/>
                </a:cubicBezTo>
                <a:cubicBezTo>
                  <a:pt x="3552952" y="2598420"/>
                  <a:pt x="3402076" y="2249170"/>
                  <a:pt x="3372993" y="1915795"/>
                </a:cubicBezTo>
                <a:cubicBezTo>
                  <a:pt x="3320542" y="1344168"/>
                  <a:pt x="3420491" y="1121918"/>
                  <a:pt x="3556762" y="1121918"/>
                </a:cubicBezTo>
                <a:cubicBezTo>
                  <a:pt x="3571875" y="1121918"/>
                  <a:pt x="3587369" y="1124712"/>
                  <a:pt x="3603244" y="1129919"/>
                </a:cubicBezTo>
                <a:cubicBezTo>
                  <a:pt x="3764534" y="1182878"/>
                  <a:pt x="3891661" y="2532126"/>
                  <a:pt x="3918077" y="3196209"/>
                </a:cubicBezTo>
                <a:cubicBezTo>
                  <a:pt x="3952494" y="3243834"/>
                  <a:pt x="3981577" y="3294126"/>
                  <a:pt x="4010660" y="3344418"/>
                </a:cubicBezTo>
                <a:cubicBezTo>
                  <a:pt x="4021963" y="3363214"/>
                  <a:pt x="4005326" y="3381756"/>
                  <a:pt x="3990086" y="3381756"/>
                </a:cubicBezTo>
                <a:cubicBezTo>
                  <a:pt x="3983736" y="3381756"/>
                  <a:pt x="3977513" y="3378581"/>
                  <a:pt x="3973703" y="3370834"/>
                </a:cubicBezTo>
                <a:cubicBezTo>
                  <a:pt x="3965829" y="3357626"/>
                  <a:pt x="3957828" y="3344418"/>
                  <a:pt x="3949954" y="3331083"/>
                </a:cubicBezTo>
                <a:cubicBezTo>
                  <a:pt x="3301746" y="3211957"/>
                  <a:pt x="1955038" y="2881376"/>
                  <a:pt x="1925955" y="2717292"/>
                </a:cubicBezTo>
                <a:cubicBezTo>
                  <a:pt x="1906905" y="2609723"/>
                  <a:pt x="1995805" y="2529459"/>
                  <a:pt x="2234565" y="2529459"/>
                </a:cubicBezTo>
                <a:cubicBezTo>
                  <a:pt x="2360041" y="2529459"/>
                  <a:pt x="2526665" y="2551557"/>
                  <a:pt x="2740787" y="2603500"/>
                </a:cubicBezTo>
                <a:cubicBezTo>
                  <a:pt x="3243453" y="2722626"/>
                  <a:pt x="3743579" y="3124708"/>
                  <a:pt x="3918204" y="3278124"/>
                </a:cubicBezTo>
                <a:cubicBezTo>
                  <a:pt x="3762121" y="3026791"/>
                  <a:pt x="3587496" y="2785999"/>
                  <a:pt x="3402203" y="2555875"/>
                </a:cubicBezTo>
                <a:cubicBezTo>
                  <a:pt x="3336036" y="2473833"/>
                  <a:pt x="3269869" y="2394458"/>
                  <a:pt x="3203702" y="2317750"/>
                </a:cubicBezTo>
                <a:cubicBezTo>
                  <a:pt x="2613787" y="2307209"/>
                  <a:pt x="1417828" y="2219833"/>
                  <a:pt x="1370203" y="2082292"/>
                </a:cubicBezTo>
                <a:cubicBezTo>
                  <a:pt x="1328547" y="1964309"/>
                  <a:pt x="1456817" y="1858518"/>
                  <a:pt x="1866265" y="1858518"/>
                </a:cubicBezTo>
                <a:cubicBezTo>
                  <a:pt x="1925193" y="1858518"/>
                  <a:pt x="1989836" y="1860677"/>
                  <a:pt x="2060702" y="1865376"/>
                </a:cubicBezTo>
                <a:cubicBezTo>
                  <a:pt x="2489327" y="1894459"/>
                  <a:pt x="2952369" y="2140585"/>
                  <a:pt x="3150743" y="2256917"/>
                </a:cubicBezTo>
                <a:cubicBezTo>
                  <a:pt x="2864993" y="1923542"/>
                  <a:pt x="2542286" y="1621917"/>
                  <a:pt x="2185162" y="1360043"/>
                </a:cubicBezTo>
                <a:cubicBezTo>
                  <a:pt x="1783969" y="1461389"/>
                  <a:pt x="1064768" y="1610233"/>
                  <a:pt x="775208" y="1610233"/>
                </a:cubicBezTo>
                <a:cubicBezTo>
                  <a:pt x="709549" y="1610233"/>
                  <a:pt x="665988" y="1602613"/>
                  <a:pt x="653161" y="1584960"/>
                </a:cubicBezTo>
                <a:cubicBezTo>
                  <a:pt x="579120" y="1481836"/>
                  <a:pt x="698119" y="1349502"/>
                  <a:pt x="1166495" y="1248918"/>
                </a:cubicBezTo>
                <a:cubicBezTo>
                  <a:pt x="1261110" y="1229360"/>
                  <a:pt x="1361694" y="1221613"/>
                  <a:pt x="1461643" y="1221613"/>
                </a:cubicBezTo>
                <a:cubicBezTo>
                  <a:pt x="1713865" y="1221613"/>
                  <a:pt x="1963293" y="1271143"/>
                  <a:pt x="2110994" y="1307211"/>
                </a:cubicBezTo>
                <a:cubicBezTo>
                  <a:pt x="2044827" y="1262253"/>
                  <a:pt x="1978787" y="1217295"/>
                  <a:pt x="1912620" y="1177544"/>
                </a:cubicBezTo>
                <a:cubicBezTo>
                  <a:pt x="1730121" y="1063752"/>
                  <a:pt x="1536954" y="971042"/>
                  <a:pt x="1335786" y="897001"/>
                </a:cubicBezTo>
                <a:cubicBezTo>
                  <a:pt x="841121" y="844169"/>
                  <a:pt x="52705" y="722503"/>
                  <a:pt x="26162" y="621919"/>
                </a:cubicBezTo>
                <a:cubicBezTo>
                  <a:pt x="0" y="533400"/>
                  <a:pt x="80772" y="464947"/>
                  <a:pt x="316103" y="464947"/>
                </a:cubicBezTo>
                <a:cubicBezTo>
                  <a:pt x="390398" y="464947"/>
                  <a:pt x="480314" y="471805"/>
                  <a:pt x="587121" y="487045"/>
                </a:cubicBezTo>
                <a:cubicBezTo>
                  <a:pt x="1034161" y="547878"/>
                  <a:pt x="1507871" y="913003"/>
                  <a:pt x="1507871" y="913003"/>
                </a:cubicBezTo>
                <a:lnTo>
                  <a:pt x="1505204" y="913003"/>
                </a:lnTo>
                <a:cubicBezTo>
                  <a:pt x="1618996" y="963295"/>
                  <a:pt x="1730121" y="1016127"/>
                  <a:pt x="1835912" y="1076960"/>
                </a:cubicBezTo>
                <a:cubicBezTo>
                  <a:pt x="1674495" y="952627"/>
                  <a:pt x="1489202" y="783336"/>
                  <a:pt x="1372870" y="595376"/>
                </a:cubicBezTo>
                <a:cubicBezTo>
                  <a:pt x="1132078" y="193294"/>
                  <a:pt x="1150620" y="16002"/>
                  <a:pt x="1277620" y="127"/>
                </a:cubicBezTo>
                <a:cubicBezTo>
                  <a:pt x="1278763" y="0"/>
                  <a:pt x="1279906" y="0"/>
                  <a:pt x="1281176"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70" name="Google Shape;770;p14"/>
          <p:cNvSpPr/>
          <p:nvPr/>
        </p:nvSpPr>
        <p:spPr>
          <a:xfrm>
            <a:off x="594126" y="4788532"/>
            <a:ext cx="108394" cy="92710"/>
          </a:xfrm>
          <a:custGeom>
            <a:avLst/>
            <a:gdLst/>
            <a:ahLst/>
            <a:cxnLst/>
            <a:rect l="l" t="t" r="r" b="b"/>
            <a:pathLst>
              <a:path w="216789" h="185420" extrusionOk="0">
                <a:moveTo>
                  <a:pt x="133858" y="0"/>
                </a:moveTo>
                <a:cubicBezTo>
                  <a:pt x="167005" y="0"/>
                  <a:pt x="197358" y="12192"/>
                  <a:pt x="206248" y="44069"/>
                </a:cubicBezTo>
                <a:cubicBezTo>
                  <a:pt x="216789" y="67818"/>
                  <a:pt x="216789" y="94361"/>
                  <a:pt x="208915" y="118237"/>
                </a:cubicBezTo>
                <a:cubicBezTo>
                  <a:pt x="203581" y="139319"/>
                  <a:pt x="187833" y="157861"/>
                  <a:pt x="169291" y="168529"/>
                </a:cubicBezTo>
                <a:cubicBezTo>
                  <a:pt x="158750" y="173736"/>
                  <a:pt x="150749" y="179070"/>
                  <a:pt x="140208" y="181737"/>
                </a:cubicBezTo>
                <a:cubicBezTo>
                  <a:pt x="131191" y="184150"/>
                  <a:pt x="121920" y="185420"/>
                  <a:pt x="112649" y="185420"/>
                </a:cubicBezTo>
                <a:cubicBezTo>
                  <a:pt x="91948" y="185420"/>
                  <a:pt x="71247" y="179451"/>
                  <a:pt x="52959" y="168529"/>
                </a:cubicBezTo>
                <a:cubicBezTo>
                  <a:pt x="15875" y="136652"/>
                  <a:pt x="0" y="67818"/>
                  <a:pt x="39624" y="33528"/>
                </a:cubicBezTo>
                <a:cubicBezTo>
                  <a:pt x="58801" y="14351"/>
                  <a:pt x="98044" y="0"/>
                  <a:pt x="133858"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sp>
        <p:nvSpPr>
          <p:cNvPr id="771" name="Google Shape;771;p14"/>
          <p:cNvSpPr/>
          <p:nvPr/>
        </p:nvSpPr>
        <p:spPr>
          <a:xfrm>
            <a:off x="4604704" y="348677"/>
            <a:ext cx="137541" cy="113792"/>
          </a:xfrm>
          <a:custGeom>
            <a:avLst/>
            <a:gdLst/>
            <a:ahLst/>
            <a:cxnLst/>
            <a:rect l="l" t="t" r="r" b="b"/>
            <a:pathLst>
              <a:path w="275082" h="227584" extrusionOk="0">
                <a:moveTo>
                  <a:pt x="139192" y="0"/>
                </a:moveTo>
                <a:cubicBezTo>
                  <a:pt x="145542" y="0"/>
                  <a:pt x="152019" y="635"/>
                  <a:pt x="158750" y="1905"/>
                </a:cubicBezTo>
                <a:cubicBezTo>
                  <a:pt x="195707" y="7239"/>
                  <a:pt x="230124" y="30988"/>
                  <a:pt x="248666" y="65405"/>
                </a:cubicBezTo>
                <a:cubicBezTo>
                  <a:pt x="275082" y="118364"/>
                  <a:pt x="253873" y="202946"/>
                  <a:pt x="190373" y="221488"/>
                </a:cubicBezTo>
                <a:cubicBezTo>
                  <a:pt x="177800" y="225552"/>
                  <a:pt x="162814" y="227584"/>
                  <a:pt x="147193" y="227584"/>
                </a:cubicBezTo>
                <a:cubicBezTo>
                  <a:pt x="80899" y="227457"/>
                  <a:pt x="0" y="191516"/>
                  <a:pt x="10668" y="120904"/>
                </a:cubicBezTo>
                <a:cubicBezTo>
                  <a:pt x="13335" y="89154"/>
                  <a:pt x="26543" y="57404"/>
                  <a:pt x="47625" y="33655"/>
                </a:cubicBezTo>
                <a:cubicBezTo>
                  <a:pt x="68834" y="15113"/>
                  <a:pt x="92583" y="4572"/>
                  <a:pt x="121793" y="1905"/>
                </a:cubicBezTo>
                <a:cubicBezTo>
                  <a:pt x="127000" y="635"/>
                  <a:pt x="132969" y="0"/>
                  <a:pt x="139319"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pic>
        <p:nvPicPr>
          <p:cNvPr id="772" name="Google Shape;772;p14"/>
          <p:cNvPicPr preferRelativeResize="0"/>
          <p:nvPr/>
        </p:nvPicPr>
        <p:blipFill rotWithShape="1">
          <a:blip r:embed="rId3">
            <a:alphaModFix/>
          </a:blip>
          <a:srcRect/>
          <a:stretch/>
        </p:blipFill>
        <p:spPr>
          <a:xfrm>
            <a:off x="2560274" y="4834846"/>
            <a:ext cx="561155" cy="1360697"/>
          </a:xfrm>
          <a:prstGeom prst="rect">
            <a:avLst/>
          </a:prstGeom>
          <a:noFill/>
          <a:ln>
            <a:noFill/>
          </a:ln>
        </p:spPr>
      </p:pic>
      <p:sp>
        <p:nvSpPr>
          <p:cNvPr id="773" name="Google Shape;773;p14"/>
          <p:cNvSpPr/>
          <p:nvPr/>
        </p:nvSpPr>
        <p:spPr>
          <a:xfrm>
            <a:off x="2339189" y="6251484"/>
            <a:ext cx="289496" cy="235013"/>
          </a:xfrm>
          <a:custGeom>
            <a:avLst/>
            <a:gdLst/>
            <a:ahLst/>
            <a:cxnLst/>
            <a:rect l="l" t="t" r="r" b="b"/>
            <a:pathLst>
              <a:path w="578993" h="470027" extrusionOk="0">
                <a:moveTo>
                  <a:pt x="311023" y="0"/>
                </a:moveTo>
                <a:cubicBezTo>
                  <a:pt x="330581" y="0"/>
                  <a:pt x="350393" y="2413"/>
                  <a:pt x="370205" y="7112"/>
                </a:cubicBezTo>
                <a:cubicBezTo>
                  <a:pt x="393954" y="12319"/>
                  <a:pt x="417830" y="20320"/>
                  <a:pt x="439039" y="30861"/>
                </a:cubicBezTo>
                <a:cubicBezTo>
                  <a:pt x="507873" y="67818"/>
                  <a:pt x="552704" y="133985"/>
                  <a:pt x="565912" y="210693"/>
                </a:cubicBezTo>
                <a:cubicBezTo>
                  <a:pt x="578993" y="327660"/>
                  <a:pt x="487299" y="470027"/>
                  <a:pt x="361188" y="470027"/>
                </a:cubicBezTo>
                <a:cubicBezTo>
                  <a:pt x="358902" y="470027"/>
                  <a:pt x="356616" y="469900"/>
                  <a:pt x="354203" y="469900"/>
                </a:cubicBezTo>
                <a:cubicBezTo>
                  <a:pt x="214122" y="464693"/>
                  <a:pt x="0" y="316484"/>
                  <a:pt x="81915" y="157734"/>
                </a:cubicBezTo>
                <a:cubicBezTo>
                  <a:pt x="108331" y="99568"/>
                  <a:pt x="153416" y="54610"/>
                  <a:pt x="208915" y="22860"/>
                </a:cubicBezTo>
                <a:cubicBezTo>
                  <a:pt x="241173" y="7620"/>
                  <a:pt x="275717" y="0"/>
                  <a:pt x="311023"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sp>
        <p:nvSpPr>
          <p:cNvPr id="775" name="Google Shape;775;p14"/>
          <p:cNvSpPr/>
          <p:nvPr/>
        </p:nvSpPr>
        <p:spPr>
          <a:xfrm rot="8100000">
            <a:off x="74546" y="1735311"/>
            <a:ext cx="222250" cy="80899"/>
          </a:xfrm>
          <a:custGeom>
            <a:avLst/>
            <a:gdLst/>
            <a:ahLst/>
            <a:cxnLst/>
            <a:rect l="l" t="t" r="r" b="b"/>
            <a:pathLst>
              <a:path w="444500" h="161798" extrusionOk="0">
                <a:moveTo>
                  <a:pt x="278511" y="0"/>
                </a:moveTo>
                <a:cubicBezTo>
                  <a:pt x="288544" y="0"/>
                  <a:pt x="298704" y="127"/>
                  <a:pt x="309499" y="508"/>
                </a:cubicBezTo>
                <a:cubicBezTo>
                  <a:pt x="388493" y="2413"/>
                  <a:pt x="419227" y="10922"/>
                  <a:pt x="427736" y="20574"/>
                </a:cubicBezTo>
                <a:cubicBezTo>
                  <a:pt x="433451" y="26924"/>
                  <a:pt x="433451" y="33274"/>
                  <a:pt x="430530" y="39497"/>
                </a:cubicBezTo>
                <a:cubicBezTo>
                  <a:pt x="419227" y="64389"/>
                  <a:pt x="422021" y="88900"/>
                  <a:pt x="439039" y="113538"/>
                </a:cubicBezTo>
                <a:cubicBezTo>
                  <a:pt x="444500" y="122428"/>
                  <a:pt x="441833" y="131699"/>
                  <a:pt x="433324" y="140716"/>
                </a:cubicBezTo>
                <a:cubicBezTo>
                  <a:pt x="422021" y="151511"/>
                  <a:pt x="379857" y="160020"/>
                  <a:pt x="292608" y="161544"/>
                </a:cubicBezTo>
                <a:cubicBezTo>
                  <a:pt x="284099" y="161671"/>
                  <a:pt x="275590" y="161798"/>
                  <a:pt x="267335" y="161798"/>
                </a:cubicBezTo>
                <a:cubicBezTo>
                  <a:pt x="197485" y="161798"/>
                  <a:pt x="132080" y="156337"/>
                  <a:pt x="106934" y="147447"/>
                </a:cubicBezTo>
                <a:cubicBezTo>
                  <a:pt x="78740" y="140335"/>
                  <a:pt x="56261" y="132588"/>
                  <a:pt x="42164" y="124841"/>
                </a:cubicBezTo>
                <a:cubicBezTo>
                  <a:pt x="0" y="91186"/>
                  <a:pt x="16891" y="56642"/>
                  <a:pt x="95631" y="24257"/>
                </a:cubicBezTo>
                <a:cubicBezTo>
                  <a:pt x="106934" y="20955"/>
                  <a:pt x="118110" y="17145"/>
                  <a:pt x="129413" y="13843"/>
                </a:cubicBezTo>
                <a:cubicBezTo>
                  <a:pt x="172974" y="5588"/>
                  <a:pt x="218440" y="0"/>
                  <a:pt x="278511"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776" name="Google Shape;776;p14"/>
          <p:cNvSpPr/>
          <p:nvPr/>
        </p:nvSpPr>
        <p:spPr>
          <a:xfrm rot="8100000">
            <a:off x="275355" y="1584353"/>
            <a:ext cx="79819" cy="64453"/>
          </a:xfrm>
          <a:custGeom>
            <a:avLst/>
            <a:gdLst/>
            <a:ahLst/>
            <a:cxnLst/>
            <a:rect l="l" t="t" r="r" b="b"/>
            <a:pathLst>
              <a:path w="159639" h="128905" extrusionOk="0">
                <a:moveTo>
                  <a:pt x="72263" y="0"/>
                </a:moveTo>
                <a:cubicBezTo>
                  <a:pt x="86868" y="0"/>
                  <a:pt x="101473" y="3810"/>
                  <a:pt x="112776" y="11811"/>
                </a:cubicBezTo>
                <a:cubicBezTo>
                  <a:pt x="145669" y="34163"/>
                  <a:pt x="159639" y="64643"/>
                  <a:pt x="152019" y="95250"/>
                </a:cubicBezTo>
                <a:cubicBezTo>
                  <a:pt x="148336" y="115443"/>
                  <a:pt x="121539" y="128905"/>
                  <a:pt x="93218" y="128905"/>
                </a:cubicBezTo>
                <a:cubicBezTo>
                  <a:pt x="82296" y="128905"/>
                  <a:pt x="70993" y="126873"/>
                  <a:pt x="60833" y="122555"/>
                </a:cubicBezTo>
                <a:cubicBezTo>
                  <a:pt x="20193" y="106045"/>
                  <a:pt x="0" y="44069"/>
                  <a:pt x="25273" y="17653"/>
                </a:cubicBezTo>
                <a:cubicBezTo>
                  <a:pt x="35941" y="6096"/>
                  <a:pt x="53975" y="0"/>
                  <a:pt x="72263"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777" name="Google Shape;777;p14"/>
          <p:cNvSpPr/>
          <p:nvPr/>
        </p:nvSpPr>
        <p:spPr>
          <a:xfrm rot="3298310">
            <a:off x="582140" y="565761"/>
            <a:ext cx="122365" cy="102108"/>
          </a:xfrm>
          <a:custGeom>
            <a:avLst/>
            <a:gdLst/>
            <a:ahLst/>
            <a:cxnLst/>
            <a:rect l="l" t="t" r="r" b="b"/>
            <a:pathLst>
              <a:path w="244729" h="204216" extrusionOk="0">
                <a:moveTo>
                  <a:pt x="141859" y="0"/>
                </a:moveTo>
                <a:cubicBezTo>
                  <a:pt x="193294" y="0"/>
                  <a:pt x="244729" y="91948"/>
                  <a:pt x="205867" y="167132"/>
                </a:cubicBezTo>
                <a:cubicBezTo>
                  <a:pt x="192532" y="192659"/>
                  <a:pt x="167894" y="204216"/>
                  <a:pt x="141986" y="204216"/>
                </a:cubicBezTo>
                <a:cubicBezTo>
                  <a:pt x="74422" y="204216"/>
                  <a:pt x="0" y="125603"/>
                  <a:pt x="106553" y="16637"/>
                </a:cubicBezTo>
                <a:cubicBezTo>
                  <a:pt x="117475" y="5080"/>
                  <a:pt x="129667" y="0"/>
                  <a:pt x="14185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78" name="Google Shape;778;p14"/>
          <p:cNvSpPr/>
          <p:nvPr/>
        </p:nvSpPr>
        <p:spPr>
          <a:xfrm rot="3298310">
            <a:off x="241877" y="436139"/>
            <a:ext cx="179197" cy="117856"/>
          </a:xfrm>
          <a:custGeom>
            <a:avLst/>
            <a:gdLst/>
            <a:ahLst/>
            <a:cxnLst/>
            <a:rect l="l" t="t" r="r" b="b"/>
            <a:pathLst>
              <a:path w="358394" h="235712" extrusionOk="0">
                <a:moveTo>
                  <a:pt x="211582" y="0"/>
                </a:moveTo>
                <a:cubicBezTo>
                  <a:pt x="290068" y="0"/>
                  <a:pt x="358394" y="145415"/>
                  <a:pt x="250190" y="218567"/>
                </a:cubicBezTo>
                <a:cubicBezTo>
                  <a:pt x="231394" y="230378"/>
                  <a:pt x="211455" y="235712"/>
                  <a:pt x="192278" y="235712"/>
                </a:cubicBezTo>
                <a:cubicBezTo>
                  <a:pt x="87376" y="235585"/>
                  <a:pt x="0" y="79756"/>
                  <a:pt x="189357" y="3937"/>
                </a:cubicBezTo>
                <a:cubicBezTo>
                  <a:pt x="196723" y="1270"/>
                  <a:pt x="204216" y="0"/>
                  <a:pt x="211582"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79" name="Google Shape;779;p14"/>
          <p:cNvSpPr/>
          <p:nvPr/>
        </p:nvSpPr>
        <p:spPr>
          <a:xfrm rot="3298310">
            <a:off x="993119" y="261932"/>
            <a:ext cx="137160" cy="147510"/>
          </a:xfrm>
          <a:custGeom>
            <a:avLst/>
            <a:gdLst/>
            <a:ahLst/>
            <a:cxnLst/>
            <a:rect l="l" t="t" r="r" b="b"/>
            <a:pathLst>
              <a:path w="274320" h="295021" extrusionOk="0">
                <a:moveTo>
                  <a:pt x="132080" y="0"/>
                </a:moveTo>
                <a:cubicBezTo>
                  <a:pt x="135763" y="0"/>
                  <a:pt x="139446" y="254"/>
                  <a:pt x="143002" y="762"/>
                </a:cubicBezTo>
                <a:cubicBezTo>
                  <a:pt x="258318" y="13589"/>
                  <a:pt x="274320" y="106426"/>
                  <a:pt x="255016" y="231394"/>
                </a:cubicBezTo>
                <a:cubicBezTo>
                  <a:pt x="246888" y="276733"/>
                  <a:pt x="215011" y="295021"/>
                  <a:pt x="177038" y="295021"/>
                </a:cubicBezTo>
                <a:cubicBezTo>
                  <a:pt x="110490" y="295021"/>
                  <a:pt x="25146" y="238887"/>
                  <a:pt x="14859" y="173736"/>
                </a:cubicBezTo>
                <a:cubicBezTo>
                  <a:pt x="0" y="74041"/>
                  <a:pt x="70358" y="0"/>
                  <a:pt x="13208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0" name="Google Shape;780;p14"/>
          <p:cNvSpPr/>
          <p:nvPr/>
        </p:nvSpPr>
        <p:spPr>
          <a:xfrm rot="3298310">
            <a:off x="1035075" y="-144358"/>
            <a:ext cx="189675" cy="194247"/>
          </a:xfrm>
          <a:custGeom>
            <a:avLst/>
            <a:gdLst/>
            <a:ahLst/>
            <a:cxnLst/>
            <a:rect l="l" t="t" r="r" b="b"/>
            <a:pathLst>
              <a:path w="379349" h="388493" extrusionOk="0">
                <a:moveTo>
                  <a:pt x="257175" y="0"/>
                </a:moveTo>
                <a:cubicBezTo>
                  <a:pt x="258445" y="0"/>
                  <a:pt x="259715" y="127"/>
                  <a:pt x="260985" y="127"/>
                </a:cubicBezTo>
                <a:cubicBezTo>
                  <a:pt x="372999" y="6604"/>
                  <a:pt x="379349" y="128143"/>
                  <a:pt x="363347" y="198628"/>
                </a:cubicBezTo>
                <a:cubicBezTo>
                  <a:pt x="348107" y="265049"/>
                  <a:pt x="277749" y="388493"/>
                  <a:pt x="189738" y="388493"/>
                </a:cubicBezTo>
                <a:cubicBezTo>
                  <a:pt x="167386" y="388493"/>
                  <a:pt x="144018" y="380619"/>
                  <a:pt x="120142" y="361823"/>
                </a:cubicBezTo>
                <a:cubicBezTo>
                  <a:pt x="0" y="270129"/>
                  <a:pt x="145542" y="0"/>
                  <a:pt x="257175"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1" name="Google Shape;781;p14"/>
          <p:cNvSpPr/>
          <p:nvPr/>
        </p:nvSpPr>
        <p:spPr>
          <a:xfrm rot="3298310">
            <a:off x="76994" y="-206053"/>
            <a:ext cx="162814" cy="172276"/>
          </a:xfrm>
          <a:custGeom>
            <a:avLst/>
            <a:gdLst/>
            <a:ahLst/>
            <a:cxnLst/>
            <a:rect l="l" t="t" r="r" b="b"/>
            <a:pathLst>
              <a:path w="325628" h="344551" extrusionOk="0">
                <a:moveTo>
                  <a:pt x="160909" y="0"/>
                </a:moveTo>
                <a:cubicBezTo>
                  <a:pt x="164592" y="0"/>
                  <a:pt x="168275" y="381"/>
                  <a:pt x="171831" y="762"/>
                </a:cubicBezTo>
                <a:cubicBezTo>
                  <a:pt x="306451" y="19939"/>
                  <a:pt x="325628" y="125603"/>
                  <a:pt x="299974" y="269748"/>
                </a:cubicBezTo>
                <a:cubicBezTo>
                  <a:pt x="290703" y="323088"/>
                  <a:pt x="254127" y="344551"/>
                  <a:pt x="210185" y="344551"/>
                </a:cubicBezTo>
                <a:cubicBezTo>
                  <a:pt x="132842" y="344551"/>
                  <a:pt x="32639" y="278003"/>
                  <a:pt x="18288" y="202565"/>
                </a:cubicBezTo>
                <a:cubicBezTo>
                  <a:pt x="0" y="86868"/>
                  <a:pt x="88900" y="0"/>
                  <a:pt x="16090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2" name="Google Shape;782;p14"/>
          <p:cNvSpPr/>
          <p:nvPr/>
        </p:nvSpPr>
        <p:spPr>
          <a:xfrm rot="3298310">
            <a:off x="602340" y="-139259"/>
            <a:ext cx="239585" cy="216789"/>
          </a:xfrm>
          <a:custGeom>
            <a:avLst/>
            <a:gdLst/>
            <a:ahLst/>
            <a:cxnLst/>
            <a:rect l="l" t="t" r="r" b="b"/>
            <a:pathLst>
              <a:path w="479171" h="433578" extrusionOk="0">
                <a:moveTo>
                  <a:pt x="251968" y="0"/>
                </a:moveTo>
                <a:cubicBezTo>
                  <a:pt x="306705" y="0"/>
                  <a:pt x="362712" y="17272"/>
                  <a:pt x="400050" y="53213"/>
                </a:cubicBezTo>
                <a:cubicBezTo>
                  <a:pt x="479171" y="129159"/>
                  <a:pt x="350139" y="433578"/>
                  <a:pt x="210820" y="433578"/>
                </a:cubicBezTo>
                <a:cubicBezTo>
                  <a:pt x="203454" y="433578"/>
                  <a:pt x="196088" y="432689"/>
                  <a:pt x="188849" y="431038"/>
                </a:cubicBezTo>
                <a:cubicBezTo>
                  <a:pt x="41529" y="398907"/>
                  <a:pt x="0" y="232410"/>
                  <a:pt x="92837" y="75565"/>
                </a:cubicBezTo>
                <a:cubicBezTo>
                  <a:pt x="119253" y="26162"/>
                  <a:pt x="184785" y="0"/>
                  <a:pt x="25196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3" name="Google Shape;783;p14"/>
          <p:cNvSpPr/>
          <p:nvPr/>
        </p:nvSpPr>
        <p:spPr>
          <a:xfrm rot="3298310">
            <a:off x="226899" y="170258"/>
            <a:ext cx="149415" cy="125031"/>
          </a:xfrm>
          <a:custGeom>
            <a:avLst/>
            <a:gdLst/>
            <a:ahLst/>
            <a:cxnLst/>
            <a:rect l="l" t="t" r="r" b="b"/>
            <a:pathLst>
              <a:path w="298831" h="250063" extrusionOk="0">
                <a:moveTo>
                  <a:pt x="173228" y="0"/>
                </a:moveTo>
                <a:cubicBezTo>
                  <a:pt x="236220" y="0"/>
                  <a:pt x="298831" y="112395"/>
                  <a:pt x="252095" y="205740"/>
                </a:cubicBezTo>
                <a:cubicBezTo>
                  <a:pt x="235585" y="236220"/>
                  <a:pt x="205613" y="250063"/>
                  <a:pt x="174498" y="250063"/>
                </a:cubicBezTo>
                <a:cubicBezTo>
                  <a:pt x="91567" y="250063"/>
                  <a:pt x="0" y="152781"/>
                  <a:pt x="130429" y="20193"/>
                </a:cubicBezTo>
                <a:cubicBezTo>
                  <a:pt x="143764" y="6096"/>
                  <a:pt x="158496" y="0"/>
                  <a:pt x="17322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4" name="Google Shape;784;p14"/>
          <p:cNvSpPr/>
          <p:nvPr/>
        </p:nvSpPr>
        <p:spPr>
          <a:xfrm rot="3298310">
            <a:off x="597335" y="197264"/>
            <a:ext cx="178816" cy="116649"/>
          </a:xfrm>
          <a:custGeom>
            <a:avLst/>
            <a:gdLst/>
            <a:ahLst/>
            <a:cxnLst/>
            <a:rect l="l" t="t" r="r" b="b"/>
            <a:pathLst>
              <a:path w="357632" h="233299" extrusionOk="0">
                <a:moveTo>
                  <a:pt x="213614" y="0"/>
                </a:moveTo>
                <a:cubicBezTo>
                  <a:pt x="291338" y="0"/>
                  <a:pt x="357632" y="143510"/>
                  <a:pt x="250190" y="216027"/>
                </a:cubicBezTo>
                <a:cubicBezTo>
                  <a:pt x="231267" y="227965"/>
                  <a:pt x="211455" y="233172"/>
                  <a:pt x="192278" y="233172"/>
                </a:cubicBezTo>
                <a:cubicBezTo>
                  <a:pt x="87249" y="233299"/>
                  <a:pt x="0" y="77851"/>
                  <a:pt x="189357" y="4826"/>
                </a:cubicBezTo>
                <a:cubicBezTo>
                  <a:pt x="197358" y="1524"/>
                  <a:pt x="205613" y="0"/>
                  <a:pt x="213487"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5" name="Google Shape;785;p14"/>
          <p:cNvSpPr/>
          <p:nvPr/>
        </p:nvSpPr>
        <p:spPr>
          <a:xfrm>
            <a:off x="5078528" y="6262235"/>
            <a:ext cx="1017461" cy="930339"/>
          </a:xfrm>
          <a:custGeom>
            <a:avLst/>
            <a:gdLst/>
            <a:ahLst/>
            <a:cxnLst/>
            <a:rect l="l" t="t" r="r" b="b"/>
            <a:pathLst>
              <a:path w="2034921" h="1860677" extrusionOk="0">
                <a:moveTo>
                  <a:pt x="1062355" y="22352"/>
                </a:moveTo>
                <a:cubicBezTo>
                  <a:pt x="887984" y="22352"/>
                  <a:pt x="710819" y="53213"/>
                  <a:pt x="555625" y="138176"/>
                </a:cubicBezTo>
                <a:cubicBezTo>
                  <a:pt x="358648" y="249936"/>
                  <a:pt x="217424" y="449834"/>
                  <a:pt x="138049" y="658622"/>
                </a:cubicBezTo>
                <a:cubicBezTo>
                  <a:pt x="58674" y="849757"/>
                  <a:pt x="43942" y="1064387"/>
                  <a:pt x="93980" y="1267333"/>
                </a:cubicBezTo>
                <a:cubicBezTo>
                  <a:pt x="204851" y="1677924"/>
                  <a:pt x="612267" y="1838833"/>
                  <a:pt x="1008888" y="1838833"/>
                </a:cubicBezTo>
                <a:cubicBezTo>
                  <a:pt x="1137920" y="1838833"/>
                  <a:pt x="1265809" y="1821815"/>
                  <a:pt x="1382014" y="1790827"/>
                </a:cubicBezTo>
                <a:cubicBezTo>
                  <a:pt x="1499616" y="1758442"/>
                  <a:pt x="1614297" y="1714373"/>
                  <a:pt x="1720215" y="1652651"/>
                </a:cubicBezTo>
                <a:cubicBezTo>
                  <a:pt x="1796542" y="1611503"/>
                  <a:pt x="1864360" y="1552702"/>
                  <a:pt x="1914271" y="1485011"/>
                </a:cubicBezTo>
                <a:cubicBezTo>
                  <a:pt x="1937893" y="1443863"/>
                  <a:pt x="1952625" y="1396746"/>
                  <a:pt x="1958340" y="1346835"/>
                </a:cubicBezTo>
                <a:cubicBezTo>
                  <a:pt x="1970024" y="1282065"/>
                  <a:pt x="1978914" y="1214501"/>
                  <a:pt x="1984756" y="1146937"/>
                </a:cubicBezTo>
                <a:cubicBezTo>
                  <a:pt x="2014220" y="788162"/>
                  <a:pt x="1949577" y="361696"/>
                  <a:pt x="1623060" y="149987"/>
                </a:cubicBezTo>
                <a:cubicBezTo>
                  <a:pt x="1578737" y="122301"/>
                  <a:pt x="1531874" y="99695"/>
                  <a:pt x="1484757" y="80137"/>
                </a:cubicBezTo>
                <a:cubicBezTo>
                  <a:pt x="1483868" y="79883"/>
                  <a:pt x="1482852" y="79629"/>
                  <a:pt x="1481836" y="79502"/>
                </a:cubicBezTo>
                <a:cubicBezTo>
                  <a:pt x="1381887" y="50038"/>
                  <a:pt x="1275969" y="32385"/>
                  <a:pt x="1172972" y="26543"/>
                </a:cubicBezTo>
                <a:cubicBezTo>
                  <a:pt x="1136396" y="24003"/>
                  <a:pt x="1099185" y="22606"/>
                  <a:pt x="1062101" y="22606"/>
                </a:cubicBezTo>
                <a:close/>
                <a:moveTo>
                  <a:pt x="1047369" y="0"/>
                </a:moveTo>
                <a:cubicBezTo>
                  <a:pt x="1189228" y="0"/>
                  <a:pt x="1331341" y="21082"/>
                  <a:pt x="1461389" y="55753"/>
                </a:cubicBezTo>
                <a:lnTo>
                  <a:pt x="1480693" y="60071"/>
                </a:lnTo>
                <a:cubicBezTo>
                  <a:pt x="1480820" y="60071"/>
                  <a:pt x="1480947" y="60071"/>
                  <a:pt x="1480947" y="60071"/>
                </a:cubicBezTo>
                <a:cubicBezTo>
                  <a:pt x="1484122" y="60071"/>
                  <a:pt x="1487551" y="60579"/>
                  <a:pt x="1490853" y="61595"/>
                </a:cubicBezTo>
                <a:cubicBezTo>
                  <a:pt x="1685036" y="135128"/>
                  <a:pt x="1843786" y="282194"/>
                  <a:pt x="1929003" y="473202"/>
                </a:cubicBezTo>
                <a:cubicBezTo>
                  <a:pt x="2002536" y="649605"/>
                  <a:pt x="2034921" y="840867"/>
                  <a:pt x="2026031" y="1034923"/>
                </a:cubicBezTo>
                <a:cubicBezTo>
                  <a:pt x="2026031" y="1170178"/>
                  <a:pt x="2008505" y="1305560"/>
                  <a:pt x="1976120" y="1437894"/>
                </a:cubicBezTo>
                <a:cubicBezTo>
                  <a:pt x="1952625" y="1502537"/>
                  <a:pt x="1908556" y="1561338"/>
                  <a:pt x="1852549" y="1599565"/>
                </a:cubicBezTo>
                <a:cubicBezTo>
                  <a:pt x="1761490" y="1667256"/>
                  <a:pt x="1661541" y="1723136"/>
                  <a:pt x="1555623" y="1761363"/>
                </a:cubicBezTo>
                <a:cubicBezTo>
                  <a:pt x="1384935" y="1827149"/>
                  <a:pt x="1205738" y="1860677"/>
                  <a:pt x="1026287" y="1860677"/>
                </a:cubicBezTo>
                <a:cubicBezTo>
                  <a:pt x="908812" y="1860677"/>
                  <a:pt x="791337" y="1846326"/>
                  <a:pt x="676275" y="1817243"/>
                </a:cubicBezTo>
                <a:cubicBezTo>
                  <a:pt x="443992" y="1758442"/>
                  <a:pt x="232156" y="1631950"/>
                  <a:pt x="117475" y="1420241"/>
                </a:cubicBezTo>
                <a:cubicBezTo>
                  <a:pt x="23495" y="1229106"/>
                  <a:pt x="0" y="1014476"/>
                  <a:pt x="49911" y="808609"/>
                </a:cubicBezTo>
                <a:cubicBezTo>
                  <a:pt x="97028" y="585089"/>
                  <a:pt x="214630" y="382270"/>
                  <a:pt x="382270" y="223393"/>
                </a:cubicBezTo>
                <a:cubicBezTo>
                  <a:pt x="562356" y="61849"/>
                  <a:pt x="804545" y="0"/>
                  <a:pt x="104736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6" name="Google Shape;786;p14"/>
          <p:cNvSpPr/>
          <p:nvPr/>
        </p:nvSpPr>
        <p:spPr>
          <a:xfrm>
            <a:off x="5188754" y="6359385"/>
            <a:ext cx="773430" cy="739267"/>
          </a:xfrm>
          <a:custGeom>
            <a:avLst/>
            <a:gdLst/>
            <a:ahLst/>
            <a:cxnLst/>
            <a:rect l="l" t="t" r="r" b="b"/>
            <a:pathLst>
              <a:path w="1546860" h="1478534" extrusionOk="0">
                <a:moveTo>
                  <a:pt x="911606" y="19558"/>
                </a:moveTo>
                <a:cubicBezTo>
                  <a:pt x="674624" y="19558"/>
                  <a:pt x="425577" y="161417"/>
                  <a:pt x="264668" y="326136"/>
                </a:cubicBezTo>
                <a:cubicBezTo>
                  <a:pt x="170561" y="423037"/>
                  <a:pt x="79502" y="543687"/>
                  <a:pt x="44069" y="679069"/>
                </a:cubicBezTo>
                <a:cubicBezTo>
                  <a:pt x="35306" y="714248"/>
                  <a:pt x="35306" y="752602"/>
                  <a:pt x="44069" y="790829"/>
                </a:cubicBezTo>
                <a:cubicBezTo>
                  <a:pt x="58801" y="831977"/>
                  <a:pt x="73533" y="873125"/>
                  <a:pt x="91186" y="911479"/>
                </a:cubicBezTo>
                <a:cubicBezTo>
                  <a:pt x="202946" y="1164336"/>
                  <a:pt x="411734" y="1446657"/>
                  <a:pt x="711708" y="1458468"/>
                </a:cubicBezTo>
                <a:cubicBezTo>
                  <a:pt x="722757" y="1459103"/>
                  <a:pt x="733806" y="1459611"/>
                  <a:pt x="744728" y="1459611"/>
                </a:cubicBezTo>
                <a:cubicBezTo>
                  <a:pt x="775843" y="1459611"/>
                  <a:pt x="806831" y="1456690"/>
                  <a:pt x="837819" y="1450975"/>
                </a:cubicBezTo>
                <a:cubicBezTo>
                  <a:pt x="838708" y="1450467"/>
                  <a:pt x="839851" y="1450086"/>
                  <a:pt x="841121" y="1449705"/>
                </a:cubicBezTo>
                <a:cubicBezTo>
                  <a:pt x="911733" y="1429131"/>
                  <a:pt x="976376" y="1402715"/>
                  <a:pt x="1038098" y="1370330"/>
                </a:cubicBezTo>
                <a:cubicBezTo>
                  <a:pt x="1173353" y="1308608"/>
                  <a:pt x="1288034" y="1217295"/>
                  <a:pt x="1376299" y="1099820"/>
                </a:cubicBezTo>
                <a:cubicBezTo>
                  <a:pt x="1479296" y="955675"/>
                  <a:pt x="1502664" y="773303"/>
                  <a:pt x="1479296" y="602742"/>
                </a:cubicBezTo>
                <a:cubicBezTo>
                  <a:pt x="1461643" y="429260"/>
                  <a:pt x="1382268" y="267462"/>
                  <a:pt x="1255776" y="149860"/>
                </a:cubicBezTo>
                <a:cubicBezTo>
                  <a:pt x="1153541" y="57404"/>
                  <a:pt x="1034161" y="19558"/>
                  <a:pt x="911606" y="19558"/>
                </a:cubicBezTo>
                <a:close/>
                <a:moveTo>
                  <a:pt x="909701" y="0"/>
                </a:moveTo>
                <a:cubicBezTo>
                  <a:pt x="990727" y="0"/>
                  <a:pt x="1071118" y="14859"/>
                  <a:pt x="1146937" y="49657"/>
                </a:cubicBezTo>
                <a:cubicBezTo>
                  <a:pt x="1302766" y="126111"/>
                  <a:pt x="1420368" y="264287"/>
                  <a:pt x="1476248" y="426085"/>
                </a:cubicBezTo>
                <a:cubicBezTo>
                  <a:pt x="1541018" y="602488"/>
                  <a:pt x="1546860" y="793750"/>
                  <a:pt x="1487932" y="973074"/>
                </a:cubicBezTo>
                <a:cubicBezTo>
                  <a:pt x="1393825" y="1226058"/>
                  <a:pt x="1135126" y="1390650"/>
                  <a:pt x="885063" y="1464183"/>
                </a:cubicBezTo>
                <a:lnTo>
                  <a:pt x="868680" y="1466977"/>
                </a:lnTo>
                <a:cubicBezTo>
                  <a:pt x="868299" y="1467104"/>
                  <a:pt x="867918" y="1467104"/>
                  <a:pt x="867410" y="1467231"/>
                </a:cubicBezTo>
                <a:cubicBezTo>
                  <a:pt x="867410" y="1467231"/>
                  <a:pt x="867410" y="1467231"/>
                  <a:pt x="867410" y="1467231"/>
                </a:cubicBezTo>
                <a:cubicBezTo>
                  <a:pt x="867410" y="1467231"/>
                  <a:pt x="867410" y="1467231"/>
                  <a:pt x="867283" y="1467231"/>
                </a:cubicBezTo>
                <a:cubicBezTo>
                  <a:pt x="828929" y="1474851"/>
                  <a:pt x="790194" y="1478534"/>
                  <a:pt x="751967" y="1478534"/>
                </a:cubicBezTo>
                <a:cubicBezTo>
                  <a:pt x="626237" y="1478534"/>
                  <a:pt x="503555" y="1438783"/>
                  <a:pt x="399923" y="1364361"/>
                </a:cubicBezTo>
                <a:cubicBezTo>
                  <a:pt x="279400" y="1270127"/>
                  <a:pt x="179451" y="1152398"/>
                  <a:pt x="108839" y="1017143"/>
                </a:cubicBezTo>
                <a:cubicBezTo>
                  <a:pt x="79375" y="964184"/>
                  <a:pt x="52959" y="908431"/>
                  <a:pt x="32385" y="852551"/>
                </a:cubicBezTo>
                <a:cubicBezTo>
                  <a:pt x="14732" y="820166"/>
                  <a:pt x="5969" y="781939"/>
                  <a:pt x="0" y="743712"/>
                </a:cubicBezTo>
                <a:cubicBezTo>
                  <a:pt x="0" y="693801"/>
                  <a:pt x="11684" y="640715"/>
                  <a:pt x="35306" y="596646"/>
                </a:cubicBezTo>
                <a:cubicBezTo>
                  <a:pt x="64770" y="529082"/>
                  <a:pt x="102870" y="467233"/>
                  <a:pt x="147066" y="411353"/>
                </a:cubicBezTo>
                <a:cubicBezTo>
                  <a:pt x="261747" y="261493"/>
                  <a:pt x="411734" y="143764"/>
                  <a:pt x="585216" y="70231"/>
                </a:cubicBezTo>
                <a:cubicBezTo>
                  <a:pt x="687070" y="27813"/>
                  <a:pt x="798830" y="0"/>
                  <a:pt x="909701"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7" name="Google Shape;787;p14"/>
          <p:cNvSpPr/>
          <p:nvPr/>
        </p:nvSpPr>
        <p:spPr>
          <a:xfrm>
            <a:off x="5322596" y="6479805"/>
            <a:ext cx="564579" cy="489585"/>
          </a:xfrm>
          <a:custGeom>
            <a:avLst/>
            <a:gdLst/>
            <a:ahLst/>
            <a:cxnLst/>
            <a:rect l="l" t="t" r="r" b="b"/>
            <a:pathLst>
              <a:path w="1129157" h="979170" extrusionOk="0">
                <a:moveTo>
                  <a:pt x="441071" y="21336"/>
                </a:moveTo>
                <a:cubicBezTo>
                  <a:pt x="369951" y="21336"/>
                  <a:pt x="298450" y="38354"/>
                  <a:pt x="235204" y="67564"/>
                </a:cubicBezTo>
                <a:cubicBezTo>
                  <a:pt x="185166" y="93980"/>
                  <a:pt x="161671" y="155829"/>
                  <a:pt x="135128" y="205867"/>
                </a:cubicBezTo>
                <a:cubicBezTo>
                  <a:pt x="38227" y="405765"/>
                  <a:pt x="0" y="667512"/>
                  <a:pt x="188214" y="829310"/>
                </a:cubicBezTo>
                <a:cubicBezTo>
                  <a:pt x="235331" y="861568"/>
                  <a:pt x="285242" y="888111"/>
                  <a:pt x="338074" y="911606"/>
                </a:cubicBezTo>
                <a:cubicBezTo>
                  <a:pt x="405511" y="943356"/>
                  <a:pt x="478663" y="958469"/>
                  <a:pt x="551942" y="958469"/>
                </a:cubicBezTo>
                <a:cubicBezTo>
                  <a:pt x="593725" y="958469"/>
                  <a:pt x="635635" y="953516"/>
                  <a:pt x="676275" y="943991"/>
                </a:cubicBezTo>
                <a:cubicBezTo>
                  <a:pt x="882142" y="879221"/>
                  <a:pt x="1058672" y="644017"/>
                  <a:pt x="1035050" y="423545"/>
                </a:cubicBezTo>
                <a:cubicBezTo>
                  <a:pt x="1005713" y="167513"/>
                  <a:pt x="717423" y="32385"/>
                  <a:pt x="485140" y="23495"/>
                </a:cubicBezTo>
                <a:cubicBezTo>
                  <a:pt x="470535" y="21971"/>
                  <a:pt x="455803" y="21336"/>
                  <a:pt x="441071" y="21336"/>
                </a:cubicBezTo>
                <a:close/>
                <a:moveTo>
                  <a:pt x="432308" y="0"/>
                </a:moveTo>
                <a:cubicBezTo>
                  <a:pt x="558673" y="0"/>
                  <a:pt x="685038" y="26416"/>
                  <a:pt x="799719" y="85217"/>
                </a:cubicBezTo>
                <a:cubicBezTo>
                  <a:pt x="911479" y="144018"/>
                  <a:pt x="1017397" y="232283"/>
                  <a:pt x="1055624" y="355727"/>
                </a:cubicBezTo>
                <a:cubicBezTo>
                  <a:pt x="1129157" y="585089"/>
                  <a:pt x="967359" y="835025"/>
                  <a:pt x="764540" y="935101"/>
                </a:cubicBezTo>
                <a:cubicBezTo>
                  <a:pt x="703961" y="965835"/>
                  <a:pt x="637286" y="979170"/>
                  <a:pt x="569468" y="979170"/>
                </a:cubicBezTo>
                <a:cubicBezTo>
                  <a:pt x="424561" y="979170"/>
                  <a:pt x="273558" y="918464"/>
                  <a:pt x="161417" y="837184"/>
                </a:cubicBezTo>
                <a:cubicBezTo>
                  <a:pt x="160274" y="836549"/>
                  <a:pt x="159385" y="835914"/>
                  <a:pt x="158623" y="835152"/>
                </a:cubicBezTo>
                <a:cubicBezTo>
                  <a:pt x="158623" y="835152"/>
                  <a:pt x="158623" y="835152"/>
                  <a:pt x="158623" y="835152"/>
                </a:cubicBezTo>
                <a:cubicBezTo>
                  <a:pt x="155448" y="833628"/>
                  <a:pt x="154051" y="832231"/>
                  <a:pt x="153924" y="831342"/>
                </a:cubicBezTo>
                <a:cubicBezTo>
                  <a:pt x="65913" y="754888"/>
                  <a:pt x="17526" y="644906"/>
                  <a:pt x="14732" y="529209"/>
                </a:cubicBezTo>
                <a:cubicBezTo>
                  <a:pt x="17653" y="423418"/>
                  <a:pt x="41148" y="320421"/>
                  <a:pt x="85344" y="226314"/>
                </a:cubicBezTo>
                <a:cubicBezTo>
                  <a:pt x="100076" y="191135"/>
                  <a:pt x="117729" y="155702"/>
                  <a:pt x="138303" y="123317"/>
                </a:cubicBezTo>
                <a:cubicBezTo>
                  <a:pt x="149987" y="99822"/>
                  <a:pt x="164719" y="79248"/>
                  <a:pt x="185420" y="61595"/>
                </a:cubicBezTo>
                <a:cubicBezTo>
                  <a:pt x="252857" y="11684"/>
                  <a:pt x="349885" y="2921"/>
                  <a:pt x="43230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8" name="Google Shape;788;p14"/>
          <p:cNvSpPr/>
          <p:nvPr/>
        </p:nvSpPr>
        <p:spPr>
          <a:xfrm>
            <a:off x="770262" y="2841116"/>
            <a:ext cx="229362" cy="191453"/>
          </a:xfrm>
          <a:custGeom>
            <a:avLst/>
            <a:gdLst/>
            <a:ahLst/>
            <a:cxnLst/>
            <a:rect l="l" t="t" r="r" b="b"/>
            <a:pathLst>
              <a:path w="458724" h="382905" extrusionOk="0">
                <a:moveTo>
                  <a:pt x="236220" y="0"/>
                </a:moveTo>
                <a:cubicBezTo>
                  <a:pt x="246380" y="0"/>
                  <a:pt x="256413" y="762"/>
                  <a:pt x="265557" y="2032"/>
                </a:cubicBezTo>
                <a:cubicBezTo>
                  <a:pt x="331724" y="12573"/>
                  <a:pt x="384683" y="52324"/>
                  <a:pt x="416433" y="107823"/>
                </a:cubicBezTo>
                <a:cubicBezTo>
                  <a:pt x="458724" y="200406"/>
                  <a:pt x="424307" y="340614"/>
                  <a:pt x="321183" y="372364"/>
                </a:cubicBezTo>
                <a:cubicBezTo>
                  <a:pt x="299466" y="379476"/>
                  <a:pt x="274193" y="382905"/>
                  <a:pt x="247650" y="382905"/>
                </a:cubicBezTo>
                <a:cubicBezTo>
                  <a:pt x="135128" y="382905"/>
                  <a:pt x="0" y="320294"/>
                  <a:pt x="17145" y="200406"/>
                </a:cubicBezTo>
                <a:cubicBezTo>
                  <a:pt x="25019" y="147447"/>
                  <a:pt x="46228" y="99949"/>
                  <a:pt x="80645" y="60198"/>
                </a:cubicBezTo>
                <a:cubicBezTo>
                  <a:pt x="114935" y="25781"/>
                  <a:pt x="157226" y="4572"/>
                  <a:pt x="204851" y="2032"/>
                </a:cubicBezTo>
                <a:cubicBezTo>
                  <a:pt x="215392" y="762"/>
                  <a:pt x="226060" y="0"/>
                  <a:pt x="236220"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pic>
        <p:nvPicPr>
          <p:cNvPr id="789" name="Google Shape;789;p14"/>
          <p:cNvPicPr preferRelativeResize="0"/>
          <p:nvPr/>
        </p:nvPicPr>
        <p:blipFill rotWithShape="1">
          <a:blip r:embed="rId3">
            <a:alphaModFix/>
          </a:blip>
          <a:srcRect/>
          <a:stretch/>
        </p:blipFill>
        <p:spPr>
          <a:xfrm>
            <a:off x="7636606" y="4828602"/>
            <a:ext cx="561155" cy="1360697"/>
          </a:xfrm>
          <a:prstGeom prst="rect">
            <a:avLst/>
          </a:prstGeom>
          <a:noFill/>
          <a:ln>
            <a:noFill/>
          </a:ln>
        </p:spPr>
      </p:pic>
      <p:sp>
        <p:nvSpPr>
          <p:cNvPr id="791" name="Google Shape;791;p14"/>
          <p:cNvSpPr/>
          <p:nvPr/>
        </p:nvSpPr>
        <p:spPr>
          <a:xfrm>
            <a:off x="11199078" y="6870705"/>
            <a:ext cx="126238" cy="86677"/>
          </a:xfrm>
          <a:custGeom>
            <a:avLst/>
            <a:gdLst/>
            <a:ahLst/>
            <a:cxnLst/>
            <a:rect l="l" t="t" r="r" b="b"/>
            <a:pathLst>
              <a:path w="252476" h="173355" extrusionOk="0">
                <a:moveTo>
                  <a:pt x="117348" y="0"/>
                </a:moveTo>
                <a:cubicBezTo>
                  <a:pt x="152908" y="0"/>
                  <a:pt x="193548" y="23749"/>
                  <a:pt x="227584" y="88646"/>
                </a:cubicBezTo>
                <a:cubicBezTo>
                  <a:pt x="252476" y="136398"/>
                  <a:pt x="202057" y="173355"/>
                  <a:pt x="142494" y="173355"/>
                </a:cubicBezTo>
                <a:cubicBezTo>
                  <a:pt x="110236" y="173355"/>
                  <a:pt x="75311" y="162560"/>
                  <a:pt x="48387" y="136652"/>
                </a:cubicBezTo>
                <a:cubicBezTo>
                  <a:pt x="0" y="86233"/>
                  <a:pt x="49530" y="0"/>
                  <a:pt x="11734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92" name="Google Shape;792;p14"/>
          <p:cNvSpPr/>
          <p:nvPr/>
        </p:nvSpPr>
        <p:spPr>
          <a:xfrm>
            <a:off x="11107016" y="6529285"/>
            <a:ext cx="124333" cy="116840"/>
          </a:xfrm>
          <a:custGeom>
            <a:avLst/>
            <a:gdLst/>
            <a:ahLst/>
            <a:cxnLst/>
            <a:rect l="l" t="t" r="r" b="b"/>
            <a:pathLst>
              <a:path w="248666" h="233680" extrusionOk="0">
                <a:moveTo>
                  <a:pt x="131318" y="0"/>
                </a:moveTo>
                <a:cubicBezTo>
                  <a:pt x="184658" y="0"/>
                  <a:pt x="237998" y="41529"/>
                  <a:pt x="245237" y="150495"/>
                </a:cubicBezTo>
                <a:cubicBezTo>
                  <a:pt x="248666" y="199644"/>
                  <a:pt x="196215" y="233680"/>
                  <a:pt x="140462" y="233680"/>
                </a:cubicBezTo>
                <a:cubicBezTo>
                  <a:pt x="91186" y="233680"/>
                  <a:pt x="39116" y="207010"/>
                  <a:pt x="21082" y="140843"/>
                </a:cubicBezTo>
                <a:cubicBezTo>
                  <a:pt x="0" y="62992"/>
                  <a:pt x="65659" y="0"/>
                  <a:pt x="13131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93" name="Google Shape;793;p14"/>
          <p:cNvSpPr/>
          <p:nvPr/>
        </p:nvSpPr>
        <p:spPr>
          <a:xfrm>
            <a:off x="11638760" y="7012154"/>
            <a:ext cx="199073" cy="131001"/>
          </a:xfrm>
          <a:custGeom>
            <a:avLst/>
            <a:gdLst/>
            <a:ahLst/>
            <a:cxnLst/>
            <a:rect l="l" t="t" r="r" b="b"/>
            <a:pathLst>
              <a:path w="398145" h="262001" extrusionOk="0">
                <a:moveTo>
                  <a:pt x="226949" y="0"/>
                </a:moveTo>
                <a:cubicBezTo>
                  <a:pt x="231775" y="0"/>
                  <a:pt x="236601" y="381"/>
                  <a:pt x="241300" y="1016"/>
                </a:cubicBezTo>
                <a:cubicBezTo>
                  <a:pt x="346964" y="17018"/>
                  <a:pt x="398145" y="122682"/>
                  <a:pt x="369316" y="183388"/>
                </a:cubicBezTo>
                <a:cubicBezTo>
                  <a:pt x="342138" y="239395"/>
                  <a:pt x="302514" y="262001"/>
                  <a:pt x="254635" y="262001"/>
                </a:cubicBezTo>
                <a:cubicBezTo>
                  <a:pt x="211963" y="262001"/>
                  <a:pt x="162814" y="244094"/>
                  <a:pt x="109982" y="215392"/>
                </a:cubicBezTo>
                <a:cubicBezTo>
                  <a:pt x="0" y="157353"/>
                  <a:pt x="123698" y="0"/>
                  <a:pt x="22694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94" name="Google Shape;794;p14"/>
          <p:cNvSpPr/>
          <p:nvPr/>
        </p:nvSpPr>
        <p:spPr>
          <a:xfrm>
            <a:off x="11970747" y="6827086"/>
            <a:ext cx="235331" cy="171767"/>
          </a:xfrm>
          <a:custGeom>
            <a:avLst/>
            <a:gdLst/>
            <a:ahLst/>
            <a:cxnLst/>
            <a:rect l="l" t="t" r="r" b="b"/>
            <a:pathLst>
              <a:path w="470662" h="343535" extrusionOk="0">
                <a:moveTo>
                  <a:pt x="195834" y="0"/>
                </a:moveTo>
                <a:cubicBezTo>
                  <a:pt x="321818" y="0"/>
                  <a:pt x="470662" y="179705"/>
                  <a:pt x="435356" y="271907"/>
                </a:cubicBezTo>
                <a:cubicBezTo>
                  <a:pt x="415925" y="325247"/>
                  <a:pt x="375285" y="343535"/>
                  <a:pt x="331470" y="343535"/>
                </a:cubicBezTo>
                <a:cubicBezTo>
                  <a:pt x="288671" y="343535"/>
                  <a:pt x="242951" y="326136"/>
                  <a:pt x="211201" y="307086"/>
                </a:cubicBezTo>
                <a:cubicBezTo>
                  <a:pt x="134366" y="262382"/>
                  <a:pt x="0" y="108712"/>
                  <a:pt x="131318" y="19050"/>
                </a:cubicBezTo>
                <a:cubicBezTo>
                  <a:pt x="151257" y="5969"/>
                  <a:pt x="173101" y="0"/>
                  <a:pt x="195834"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95" name="Google Shape;795;p14"/>
          <p:cNvSpPr/>
          <p:nvPr/>
        </p:nvSpPr>
        <p:spPr>
          <a:xfrm>
            <a:off x="11437104" y="5989411"/>
            <a:ext cx="231140" cy="152463"/>
          </a:xfrm>
          <a:custGeom>
            <a:avLst/>
            <a:gdLst/>
            <a:ahLst/>
            <a:cxnLst/>
            <a:rect l="l" t="t" r="r" b="b"/>
            <a:pathLst>
              <a:path w="462280" h="304927" extrusionOk="0">
                <a:moveTo>
                  <a:pt x="268732" y="0"/>
                </a:moveTo>
                <a:cubicBezTo>
                  <a:pt x="273558" y="0"/>
                  <a:pt x="278257" y="381"/>
                  <a:pt x="283083" y="1016"/>
                </a:cubicBezTo>
                <a:cubicBezTo>
                  <a:pt x="404749" y="20193"/>
                  <a:pt x="462280" y="141859"/>
                  <a:pt x="430276" y="212217"/>
                </a:cubicBezTo>
                <a:cubicBezTo>
                  <a:pt x="398145" y="278257"/>
                  <a:pt x="352552" y="304927"/>
                  <a:pt x="297307" y="304927"/>
                </a:cubicBezTo>
                <a:cubicBezTo>
                  <a:pt x="248158" y="304927"/>
                  <a:pt x="191262" y="283845"/>
                  <a:pt x="129413" y="250698"/>
                </a:cubicBezTo>
                <a:cubicBezTo>
                  <a:pt x="0" y="185928"/>
                  <a:pt x="148844" y="0"/>
                  <a:pt x="268732"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96" name="Google Shape;796;p14"/>
          <p:cNvSpPr/>
          <p:nvPr/>
        </p:nvSpPr>
        <p:spPr>
          <a:xfrm>
            <a:off x="11712140" y="6472934"/>
            <a:ext cx="256985" cy="209550"/>
          </a:xfrm>
          <a:custGeom>
            <a:avLst/>
            <a:gdLst/>
            <a:ahLst/>
            <a:cxnLst/>
            <a:rect l="l" t="t" r="r" b="b"/>
            <a:pathLst>
              <a:path w="513969" h="419100" extrusionOk="0">
                <a:moveTo>
                  <a:pt x="229870" y="0"/>
                </a:moveTo>
                <a:cubicBezTo>
                  <a:pt x="301752" y="0"/>
                  <a:pt x="381000" y="36957"/>
                  <a:pt x="446659" y="109474"/>
                </a:cubicBezTo>
                <a:cubicBezTo>
                  <a:pt x="513969" y="183134"/>
                  <a:pt x="472313" y="356108"/>
                  <a:pt x="369824" y="410464"/>
                </a:cubicBezTo>
                <a:cubicBezTo>
                  <a:pt x="359410" y="416433"/>
                  <a:pt x="347218" y="419100"/>
                  <a:pt x="333756" y="419100"/>
                </a:cubicBezTo>
                <a:cubicBezTo>
                  <a:pt x="215138" y="418973"/>
                  <a:pt x="0" y="208153"/>
                  <a:pt x="68961" y="90297"/>
                </a:cubicBezTo>
                <a:cubicBezTo>
                  <a:pt x="106934" y="29718"/>
                  <a:pt x="165481" y="0"/>
                  <a:pt x="22987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97" name="Google Shape;797;p14"/>
          <p:cNvSpPr/>
          <p:nvPr/>
        </p:nvSpPr>
        <p:spPr>
          <a:xfrm>
            <a:off x="11287230" y="6350350"/>
            <a:ext cx="153225" cy="106109"/>
          </a:xfrm>
          <a:custGeom>
            <a:avLst/>
            <a:gdLst/>
            <a:ahLst/>
            <a:cxnLst/>
            <a:rect l="l" t="t" r="r" b="b"/>
            <a:pathLst>
              <a:path w="306451" h="212217" extrusionOk="0">
                <a:moveTo>
                  <a:pt x="140970" y="0"/>
                </a:moveTo>
                <a:cubicBezTo>
                  <a:pt x="184023" y="0"/>
                  <a:pt x="233553" y="28956"/>
                  <a:pt x="275336" y="108204"/>
                </a:cubicBezTo>
                <a:cubicBezTo>
                  <a:pt x="306451" y="166243"/>
                  <a:pt x="244983" y="212217"/>
                  <a:pt x="173355" y="212217"/>
                </a:cubicBezTo>
                <a:cubicBezTo>
                  <a:pt x="134366" y="212217"/>
                  <a:pt x="92456" y="198628"/>
                  <a:pt x="60833" y="165862"/>
                </a:cubicBezTo>
                <a:cubicBezTo>
                  <a:pt x="0" y="104902"/>
                  <a:pt x="58928" y="0"/>
                  <a:pt x="14097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98" name="Google Shape;798;p14"/>
          <p:cNvSpPr/>
          <p:nvPr/>
        </p:nvSpPr>
        <p:spPr>
          <a:xfrm>
            <a:off x="11518270" y="6670767"/>
            <a:ext cx="124397" cy="116967"/>
          </a:xfrm>
          <a:custGeom>
            <a:avLst/>
            <a:gdLst/>
            <a:ahLst/>
            <a:cxnLst/>
            <a:rect l="l" t="t" r="r" b="b"/>
            <a:pathLst>
              <a:path w="248793" h="233934" extrusionOk="0">
                <a:moveTo>
                  <a:pt x="134239" y="0"/>
                </a:moveTo>
                <a:cubicBezTo>
                  <a:pt x="187452" y="0"/>
                  <a:pt x="239903" y="41148"/>
                  <a:pt x="245491" y="149225"/>
                </a:cubicBezTo>
                <a:cubicBezTo>
                  <a:pt x="248793" y="200152"/>
                  <a:pt x="196342" y="233934"/>
                  <a:pt x="140716" y="233934"/>
                </a:cubicBezTo>
                <a:cubicBezTo>
                  <a:pt x="91313" y="233934"/>
                  <a:pt x="39370" y="207391"/>
                  <a:pt x="21336" y="142748"/>
                </a:cubicBezTo>
                <a:cubicBezTo>
                  <a:pt x="0" y="64516"/>
                  <a:pt x="67691" y="0"/>
                  <a:pt x="13423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99" name="Google Shape;799;p14"/>
          <p:cNvSpPr/>
          <p:nvPr/>
        </p:nvSpPr>
        <p:spPr>
          <a:xfrm rot="5189473">
            <a:off x="9394047" y="5938527"/>
            <a:ext cx="80709" cy="222440"/>
          </a:xfrm>
          <a:custGeom>
            <a:avLst/>
            <a:gdLst/>
            <a:ahLst/>
            <a:cxnLst/>
            <a:rect l="l" t="t" r="r" b="b"/>
            <a:pathLst>
              <a:path w="161417" h="444881" extrusionOk="0">
                <a:moveTo>
                  <a:pt x="101092" y="0"/>
                </a:moveTo>
                <a:cubicBezTo>
                  <a:pt x="104775" y="0"/>
                  <a:pt x="108458" y="381"/>
                  <a:pt x="112395" y="1270"/>
                </a:cubicBezTo>
                <a:cubicBezTo>
                  <a:pt x="141097" y="6350"/>
                  <a:pt x="152273" y="29972"/>
                  <a:pt x="155321" y="56515"/>
                </a:cubicBezTo>
                <a:cubicBezTo>
                  <a:pt x="157353" y="73914"/>
                  <a:pt x="157353" y="91313"/>
                  <a:pt x="156337" y="108712"/>
                </a:cubicBezTo>
                <a:cubicBezTo>
                  <a:pt x="152273" y="177292"/>
                  <a:pt x="153289" y="244729"/>
                  <a:pt x="159385" y="312293"/>
                </a:cubicBezTo>
                <a:cubicBezTo>
                  <a:pt x="161417" y="336804"/>
                  <a:pt x="160401" y="362458"/>
                  <a:pt x="157353" y="386969"/>
                </a:cubicBezTo>
                <a:cubicBezTo>
                  <a:pt x="153289" y="416687"/>
                  <a:pt x="137922" y="440182"/>
                  <a:pt x="106172" y="444246"/>
                </a:cubicBezTo>
                <a:cubicBezTo>
                  <a:pt x="103124" y="444627"/>
                  <a:pt x="99949" y="444881"/>
                  <a:pt x="97028" y="444881"/>
                </a:cubicBezTo>
                <a:cubicBezTo>
                  <a:pt x="71628" y="444881"/>
                  <a:pt x="47879" y="430022"/>
                  <a:pt x="38735" y="405384"/>
                </a:cubicBezTo>
                <a:cubicBezTo>
                  <a:pt x="28575" y="385826"/>
                  <a:pt x="20447" y="364490"/>
                  <a:pt x="15240" y="342900"/>
                </a:cubicBezTo>
                <a:cubicBezTo>
                  <a:pt x="0" y="250825"/>
                  <a:pt x="6096" y="155702"/>
                  <a:pt x="34671" y="66675"/>
                </a:cubicBezTo>
                <a:cubicBezTo>
                  <a:pt x="38735" y="57531"/>
                  <a:pt x="42799" y="47244"/>
                  <a:pt x="46990" y="38100"/>
                </a:cubicBezTo>
                <a:cubicBezTo>
                  <a:pt x="62738" y="15367"/>
                  <a:pt x="79248" y="0"/>
                  <a:pt x="101092"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800" name="Google Shape;800;p14"/>
          <p:cNvSpPr/>
          <p:nvPr/>
        </p:nvSpPr>
        <p:spPr>
          <a:xfrm rot="5189473">
            <a:off x="9199542" y="6043287"/>
            <a:ext cx="64453" cy="79883"/>
          </a:xfrm>
          <a:custGeom>
            <a:avLst/>
            <a:gdLst/>
            <a:ahLst/>
            <a:cxnLst/>
            <a:rect l="l" t="t" r="r" b="b"/>
            <a:pathLst>
              <a:path w="128905" h="159766" extrusionOk="0">
                <a:moveTo>
                  <a:pt x="58420" y="0"/>
                </a:moveTo>
                <a:cubicBezTo>
                  <a:pt x="70104" y="0"/>
                  <a:pt x="81915" y="4699"/>
                  <a:pt x="91059" y="14732"/>
                </a:cubicBezTo>
                <a:cubicBezTo>
                  <a:pt x="117602" y="42418"/>
                  <a:pt x="128905" y="80264"/>
                  <a:pt x="122809" y="118110"/>
                </a:cubicBezTo>
                <a:cubicBezTo>
                  <a:pt x="119888" y="143129"/>
                  <a:pt x="98171" y="159766"/>
                  <a:pt x="75311" y="159766"/>
                </a:cubicBezTo>
                <a:cubicBezTo>
                  <a:pt x="66421" y="159766"/>
                  <a:pt x="57404" y="157353"/>
                  <a:pt x="49149" y="151892"/>
                </a:cubicBezTo>
                <a:cubicBezTo>
                  <a:pt x="16256" y="131318"/>
                  <a:pt x="0" y="54610"/>
                  <a:pt x="20447" y="21844"/>
                </a:cubicBezTo>
                <a:cubicBezTo>
                  <a:pt x="28956" y="7620"/>
                  <a:pt x="43561" y="0"/>
                  <a:pt x="58420"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801" name="Google Shape;801;p14"/>
          <p:cNvSpPr/>
          <p:nvPr/>
        </p:nvSpPr>
        <p:spPr>
          <a:xfrm>
            <a:off x="7295962" y="6045599"/>
            <a:ext cx="229362" cy="191453"/>
          </a:xfrm>
          <a:custGeom>
            <a:avLst/>
            <a:gdLst/>
            <a:ahLst/>
            <a:cxnLst/>
            <a:rect l="l" t="t" r="r" b="b"/>
            <a:pathLst>
              <a:path w="458724" h="382905" extrusionOk="0">
                <a:moveTo>
                  <a:pt x="236220" y="0"/>
                </a:moveTo>
                <a:cubicBezTo>
                  <a:pt x="246380" y="0"/>
                  <a:pt x="256413" y="762"/>
                  <a:pt x="265557" y="2032"/>
                </a:cubicBezTo>
                <a:cubicBezTo>
                  <a:pt x="331724" y="12573"/>
                  <a:pt x="384683" y="52324"/>
                  <a:pt x="416433" y="107823"/>
                </a:cubicBezTo>
                <a:cubicBezTo>
                  <a:pt x="458724" y="200406"/>
                  <a:pt x="424307" y="340614"/>
                  <a:pt x="321183" y="372364"/>
                </a:cubicBezTo>
                <a:cubicBezTo>
                  <a:pt x="299466" y="379476"/>
                  <a:pt x="274193" y="382905"/>
                  <a:pt x="247650" y="382905"/>
                </a:cubicBezTo>
                <a:cubicBezTo>
                  <a:pt x="135128" y="382905"/>
                  <a:pt x="0" y="320294"/>
                  <a:pt x="17145" y="200406"/>
                </a:cubicBezTo>
                <a:cubicBezTo>
                  <a:pt x="25019" y="147447"/>
                  <a:pt x="46228" y="99949"/>
                  <a:pt x="80645" y="60198"/>
                </a:cubicBezTo>
                <a:cubicBezTo>
                  <a:pt x="114935" y="25781"/>
                  <a:pt x="157226" y="4572"/>
                  <a:pt x="204851" y="2032"/>
                </a:cubicBezTo>
                <a:cubicBezTo>
                  <a:pt x="215392" y="762"/>
                  <a:pt x="226060" y="0"/>
                  <a:pt x="236220"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pic>
        <p:nvPicPr>
          <p:cNvPr id="802" name="Google Shape;802;p14"/>
          <p:cNvPicPr preferRelativeResize="0"/>
          <p:nvPr/>
        </p:nvPicPr>
        <p:blipFill rotWithShape="1">
          <a:blip r:embed="rId3">
            <a:alphaModFix/>
          </a:blip>
          <a:srcRect/>
          <a:stretch/>
        </p:blipFill>
        <p:spPr>
          <a:xfrm>
            <a:off x="5855047" y="4757094"/>
            <a:ext cx="561155" cy="1360697"/>
          </a:xfrm>
          <a:prstGeom prst="rect">
            <a:avLst/>
          </a:prstGeom>
          <a:noFill/>
          <a:ln>
            <a:noFill/>
          </a:ln>
        </p:spPr>
      </p:pic>
      <p:sp>
        <p:nvSpPr>
          <p:cNvPr id="803" name="Google Shape;803;p14"/>
          <p:cNvSpPr/>
          <p:nvPr/>
        </p:nvSpPr>
        <p:spPr>
          <a:xfrm>
            <a:off x="6343417" y="5896741"/>
            <a:ext cx="72835" cy="72517"/>
          </a:xfrm>
          <a:custGeom>
            <a:avLst/>
            <a:gdLst/>
            <a:ahLst/>
            <a:cxnLst/>
            <a:rect l="l" t="t" r="r" b="b"/>
            <a:pathLst>
              <a:path w="145669" h="145034" extrusionOk="0">
                <a:moveTo>
                  <a:pt x="81915" y="0"/>
                </a:moveTo>
                <a:cubicBezTo>
                  <a:pt x="105156" y="0"/>
                  <a:pt x="126746" y="18288"/>
                  <a:pt x="134366" y="47879"/>
                </a:cubicBezTo>
                <a:cubicBezTo>
                  <a:pt x="145669" y="82677"/>
                  <a:pt x="130302" y="120396"/>
                  <a:pt x="98552" y="138938"/>
                </a:cubicBezTo>
                <a:cubicBezTo>
                  <a:pt x="90170" y="143256"/>
                  <a:pt x="82296" y="145034"/>
                  <a:pt x="74930" y="145034"/>
                </a:cubicBezTo>
                <a:cubicBezTo>
                  <a:pt x="20828" y="145034"/>
                  <a:pt x="0" y="40259"/>
                  <a:pt x="57531" y="6985"/>
                </a:cubicBezTo>
                <a:cubicBezTo>
                  <a:pt x="65532" y="2159"/>
                  <a:pt x="73787" y="0"/>
                  <a:pt x="81915"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pic>
        <p:nvPicPr>
          <p:cNvPr id="804" name="Google Shape;804;p14"/>
          <p:cNvPicPr preferRelativeResize="0"/>
          <p:nvPr/>
        </p:nvPicPr>
        <p:blipFill rotWithShape="1">
          <a:blip r:embed="rId3">
            <a:alphaModFix/>
          </a:blip>
          <a:srcRect/>
          <a:stretch/>
        </p:blipFill>
        <p:spPr>
          <a:xfrm>
            <a:off x="3390650" y="4757094"/>
            <a:ext cx="561155" cy="1360697"/>
          </a:xfrm>
          <a:prstGeom prst="rect">
            <a:avLst/>
          </a:prstGeom>
          <a:noFill/>
          <a:ln>
            <a:noFill/>
          </a:ln>
        </p:spPr>
      </p:pic>
      <p:sp>
        <p:nvSpPr>
          <p:cNvPr id="805" name="Google Shape;805;p14"/>
          <p:cNvSpPr/>
          <p:nvPr/>
        </p:nvSpPr>
        <p:spPr>
          <a:xfrm>
            <a:off x="3282176" y="5886682"/>
            <a:ext cx="108395" cy="92710"/>
          </a:xfrm>
          <a:custGeom>
            <a:avLst/>
            <a:gdLst/>
            <a:ahLst/>
            <a:cxnLst/>
            <a:rect l="l" t="t" r="r" b="b"/>
            <a:pathLst>
              <a:path w="216789" h="185420" extrusionOk="0">
                <a:moveTo>
                  <a:pt x="133858" y="0"/>
                </a:moveTo>
                <a:cubicBezTo>
                  <a:pt x="167005" y="0"/>
                  <a:pt x="197358" y="12192"/>
                  <a:pt x="206248" y="44069"/>
                </a:cubicBezTo>
                <a:cubicBezTo>
                  <a:pt x="216789" y="67818"/>
                  <a:pt x="216789" y="94361"/>
                  <a:pt x="208915" y="118237"/>
                </a:cubicBezTo>
                <a:cubicBezTo>
                  <a:pt x="203581" y="139319"/>
                  <a:pt x="187833" y="157861"/>
                  <a:pt x="169291" y="168529"/>
                </a:cubicBezTo>
                <a:cubicBezTo>
                  <a:pt x="158750" y="173736"/>
                  <a:pt x="150749" y="179070"/>
                  <a:pt x="140208" y="181737"/>
                </a:cubicBezTo>
                <a:cubicBezTo>
                  <a:pt x="131191" y="184150"/>
                  <a:pt x="121920" y="185420"/>
                  <a:pt x="112649" y="185420"/>
                </a:cubicBezTo>
                <a:cubicBezTo>
                  <a:pt x="91948" y="185420"/>
                  <a:pt x="71247" y="179451"/>
                  <a:pt x="52959" y="168529"/>
                </a:cubicBezTo>
                <a:cubicBezTo>
                  <a:pt x="15875" y="136652"/>
                  <a:pt x="0" y="67818"/>
                  <a:pt x="39624" y="33528"/>
                </a:cubicBezTo>
                <a:cubicBezTo>
                  <a:pt x="58801" y="14351"/>
                  <a:pt x="98044" y="0"/>
                  <a:pt x="133858"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sp>
        <p:nvSpPr>
          <p:cNvPr id="806" name="Google Shape;806;p14"/>
          <p:cNvSpPr/>
          <p:nvPr/>
        </p:nvSpPr>
        <p:spPr>
          <a:xfrm>
            <a:off x="11579370" y="1906543"/>
            <a:ext cx="137541" cy="113792"/>
          </a:xfrm>
          <a:custGeom>
            <a:avLst/>
            <a:gdLst/>
            <a:ahLst/>
            <a:cxnLst/>
            <a:rect l="l" t="t" r="r" b="b"/>
            <a:pathLst>
              <a:path w="275082" h="227584" extrusionOk="0">
                <a:moveTo>
                  <a:pt x="139192" y="0"/>
                </a:moveTo>
                <a:cubicBezTo>
                  <a:pt x="145542" y="0"/>
                  <a:pt x="152019" y="635"/>
                  <a:pt x="158750" y="1905"/>
                </a:cubicBezTo>
                <a:cubicBezTo>
                  <a:pt x="195707" y="7239"/>
                  <a:pt x="230124" y="30988"/>
                  <a:pt x="248666" y="65405"/>
                </a:cubicBezTo>
                <a:cubicBezTo>
                  <a:pt x="275082" y="118364"/>
                  <a:pt x="253873" y="202946"/>
                  <a:pt x="190373" y="221488"/>
                </a:cubicBezTo>
                <a:cubicBezTo>
                  <a:pt x="177800" y="225552"/>
                  <a:pt x="162814" y="227584"/>
                  <a:pt x="147193" y="227584"/>
                </a:cubicBezTo>
                <a:cubicBezTo>
                  <a:pt x="80899" y="227457"/>
                  <a:pt x="0" y="191516"/>
                  <a:pt x="10668" y="120904"/>
                </a:cubicBezTo>
                <a:cubicBezTo>
                  <a:pt x="13335" y="89154"/>
                  <a:pt x="26543" y="57404"/>
                  <a:pt x="47625" y="33655"/>
                </a:cubicBezTo>
                <a:cubicBezTo>
                  <a:pt x="68834" y="15113"/>
                  <a:pt x="92583" y="4572"/>
                  <a:pt x="121793" y="1905"/>
                </a:cubicBezTo>
                <a:cubicBezTo>
                  <a:pt x="127000" y="635"/>
                  <a:pt x="132969" y="0"/>
                  <a:pt x="139319"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pic>
        <p:nvPicPr>
          <p:cNvPr id="808" name="Google Shape;808;p14"/>
          <p:cNvPicPr preferRelativeResize="0"/>
          <p:nvPr/>
        </p:nvPicPr>
        <p:blipFill rotWithShape="1">
          <a:blip r:embed="rId3">
            <a:alphaModFix/>
          </a:blip>
          <a:srcRect/>
          <a:stretch/>
        </p:blipFill>
        <p:spPr>
          <a:xfrm>
            <a:off x="4221026" y="4679344"/>
            <a:ext cx="561155" cy="1360697"/>
          </a:xfrm>
          <a:prstGeom prst="rect">
            <a:avLst/>
          </a:prstGeom>
          <a:noFill/>
          <a:ln>
            <a:noFill/>
          </a:ln>
        </p:spPr>
      </p:pic>
      <p:pic>
        <p:nvPicPr>
          <p:cNvPr id="809" name="Google Shape;809;p14"/>
          <p:cNvPicPr preferRelativeResize="0"/>
          <p:nvPr/>
        </p:nvPicPr>
        <p:blipFill rotWithShape="1">
          <a:blip r:embed="rId3">
            <a:alphaModFix/>
          </a:blip>
          <a:srcRect/>
          <a:stretch/>
        </p:blipFill>
        <p:spPr>
          <a:xfrm>
            <a:off x="5048881" y="4735448"/>
            <a:ext cx="561155" cy="1360697"/>
          </a:xfrm>
          <a:prstGeom prst="rect">
            <a:avLst/>
          </a:prstGeom>
          <a:noFill/>
          <a:ln>
            <a:noFill/>
          </a:ln>
        </p:spPr>
      </p:pic>
      <p:pic>
        <p:nvPicPr>
          <p:cNvPr id="810" name="Google Shape;810;p14"/>
          <p:cNvPicPr preferRelativeResize="0"/>
          <p:nvPr/>
        </p:nvPicPr>
        <p:blipFill rotWithShape="1">
          <a:blip r:embed="rId3">
            <a:alphaModFix/>
          </a:blip>
          <a:srcRect/>
          <a:stretch/>
        </p:blipFill>
        <p:spPr>
          <a:xfrm>
            <a:off x="6766288" y="4780628"/>
            <a:ext cx="561155" cy="1360697"/>
          </a:xfrm>
          <a:prstGeom prst="rect">
            <a:avLst/>
          </a:prstGeom>
          <a:noFill/>
          <a:ln>
            <a:noFill/>
          </a:ln>
        </p:spPr>
      </p:pic>
      <p:pic>
        <p:nvPicPr>
          <p:cNvPr id="812" name="Google Shape;812;p14"/>
          <p:cNvPicPr preferRelativeResize="0"/>
          <p:nvPr/>
        </p:nvPicPr>
        <p:blipFill rotWithShape="1">
          <a:blip r:embed="rId3">
            <a:alphaModFix/>
          </a:blip>
          <a:srcRect/>
          <a:stretch/>
        </p:blipFill>
        <p:spPr>
          <a:xfrm>
            <a:off x="1541154" y="4375101"/>
            <a:ext cx="858372" cy="2081390"/>
          </a:xfrm>
          <a:prstGeom prst="rect">
            <a:avLst/>
          </a:prstGeom>
          <a:noFill/>
          <a:ln>
            <a:noFill/>
          </a:ln>
        </p:spPr>
      </p:pic>
      <p:pic>
        <p:nvPicPr>
          <p:cNvPr id="813" name="Google Shape;813;p14"/>
          <p:cNvPicPr preferRelativeResize="0"/>
          <p:nvPr/>
        </p:nvPicPr>
        <p:blipFill rotWithShape="1">
          <a:blip r:embed="rId3">
            <a:alphaModFix/>
          </a:blip>
          <a:srcRect/>
          <a:stretch/>
        </p:blipFill>
        <p:spPr>
          <a:xfrm>
            <a:off x="-108157" y="2317984"/>
            <a:ext cx="1756711" cy="4259695"/>
          </a:xfrm>
          <a:prstGeom prst="rect">
            <a:avLst/>
          </a:prstGeom>
          <a:noFill/>
          <a:ln>
            <a:noFill/>
          </a:ln>
        </p:spPr>
      </p:pic>
      <p:sp>
        <p:nvSpPr>
          <p:cNvPr id="815" name="Google Shape;815;p14"/>
          <p:cNvSpPr txBox="1"/>
          <p:nvPr/>
        </p:nvSpPr>
        <p:spPr>
          <a:xfrm>
            <a:off x="999617" y="871283"/>
            <a:ext cx="9036474" cy="2976328"/>
          </a:xfrm>
          <a:prstGeom prst="rect">
            <a:avLst/>
          </a:prstGeom>
          <a:noFill/>
          <a:ln>
            <a:noFill/>
          </a:ln>
        </p:spPr>
        <p:txBody>
          <a:bodyPr spcFirstLastPara="1" wrap="square" lIns="0" tIns="0" rIns="0" bIns="0" anchor="t" anchorCtr="0">
            <a:spAutoFit/>
          </a:bodyPr>
          <a:lstStyle/>
          <a:p>
            <a:pPr algn="ctr">
              <a:lnSpc>
                <a:spcPct val="139998"/>
              </a:lnSpc>
            </a:pPr>
            <a:r>
              <a:rPr lang="en-US" sz="13815" dirty="0" err="1">
                <a:solidFill>
                  <a:srgbClr val="616F18"/>
                </a:solidFill>
                <a:latin typeface="Pacifico"/>
                <a:ea typeface="Pacifico"/>
                <a:cs typeface="Pacifico"/>
                <a:sym typeface="Pacifico"/>
              </a:rPr>
              <a:t>Cảm</a:t>
            </a:r>
            <a:r>
              <a:rPr lang="en-US" sz="13815" dirty="0">
                <a:solidFill>
                  <a:srgbClr val="616F18"/>
                </a:solidFill>
                <a:latin typeface="Pacifico"/>
                <a:ea typeface="Pacifico"/>
                <a:cs typeface="Pacifico"/>
                <a:sym typeface="Pacifico"/>
              </a:rPr>
              <a:t> </a:t>
            </a:r>
            <a:r>
              <a:rPr lang="en-US" sz="13815" dirty="0" err="1">
                <a:solidFill>
                  <a:srgbClr val="616F18"/>
                </a:solidFill>
                <a:latin typeface="Pacifico"/>
                <a:ea typeface="Pacifico"/>
                <a:cs typeface="Pacifico"/>
                <a:sym typeface="Pacifico"/>
              </a:rPr>
              <a:t>ơn</a:t>
            </a:r>
            <a:r>
              <a:rPr lang="en-US" sz="13815" dirty="0">
                <a:solidFill>
                  <a:srgbClr val="616F18"/>
                </a:solidFill>
                <a:latin typeface="Pacifico"/>
                <a:ea typeface="Pacifico"/>
                <a:cs typeface="Pacifico"/>
                <a:sym typeface="Pacifico"/>
              </a:rPr>
              <a:t>!</a:t>
            </a:r>
            <a:endParaRPr sz="13815" dirty="0">
              <a:solidFill>
                <a:srgbClr val="616F18"/>
              </a:solidFill>
              <a:latin typeface="Pacifico"/>
              <a:ea typeface="Pacifico"/>
              <a:cs typeface="Pacifico"/>
              <a:sym typeface="Pacifico"/>
            </a:endParaRPr>
          </a:p>
        </p:txBody>
      </p:sp>
      <p:pic>
        <p:nvPicPr>
          <p:cNvPr id="50" name="Google Shape;813;p14">
            <a:extLst>
              <a:ext uri="{FF2B5EF4-FFF2-40B4-BE49-F238E27FC236}">
                <a16:creationId xmlns:a16="http://schemas.microsoft.com/office/drawing/2014/main" id="{498C0939-292E-4CF8-B09D-C5BF03439699}"/>
              </a:ext>
            </a:extLst>
          </p:cNvPr>
          <p:cNvPicPr preferRelativeResize="0"/>
          <p:nvPr/>
        </p:nvPicPr>
        <p:blipFill rotWithShape="1">
          <a:blip r:embed="rId3">
            <a:alphaModFix/>
          </a:blip>
          <a:srcRect/>
          <a:stretch/>
        </p:blipFill>
        <p:spPr>
          <a:xfrm>
            <a:off x="9343081" y="2269590"/>
            <a:ext cx="1883106" cy="4089795"/>
          </a:xfrm>
          <a:prstGeom prst="rect">
            <a:avLst/>
          </a:prstGeom>
          <a:noFill/>
          <a:ln>
            <a:noFill/>
          </a:ln>
        </p:spPr>
      </p:pic>
      <p:pic>
        <p:nvPicPr>
          <p:cNvPr id="51" name="Google Shape;789;p14">
            <a:extLst>
              <a:ext uri="{FF2B5EF4-FFF2-40B4-BE49-F238E27FC236}">
                <a16:creationId xmlns:a16="http://schemas.microsoft.com/office/drawing/2014/main" id="{92E393F9-CDA2-4519-826F-5C7FC47DD40D}"/>
              </a:ext>
            </a:extLst>
          </p:cNvPr>
          <p:cNvPicPr preferRelativeResize="0"/>
          <p:nvPr/>
        </p:nvPicPr>
        <p:blipFill rotWithShape="1">
          <a:blip r:embed="rId3">
            <a:alphaModFix/>
          </a:blip>
          <a:srcRect/>
          <a:stretch/>
        </p:blipFill>
        <p:spPr>
          <a:xfrm>
            <a:off x="8613932" y="4828602"/>
            <a:ext cx="561155" cy="136069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1F413B7-64F0-6BCD-6BF6-8C67D7B7B179}"/>
              </a:ext>
            </a:extLst>
          </p:cNvPr>
          <p:cNvGraphicFramePr/>
          <p:nvPr>
            <p:extLst>
              <p:ext uri="{D42A27DB-BD31-4B8C-83A1-F6EECF244321}">
                <p14:modId xmlns:p14="http://schemas.microsoft.com/office/powerpoint/2010/main" val="2437448413"/>
              </p:ext>
            </p:extLst>
          </p:nvPr>
        </p:nvGraphicFramePr>
        <p:xfrm>
          <a:off x="762000" y="58421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F9D582DC-3062-0FBE-28C3-612019D7782A}"/>
              </a:ext>
            </a:extLst>
          </p:cNvPr>
          <p:cNvSpPr/>
          <p:nvPr/>
        </p:nvSpPr>
        <p:spPr>
          <a:xfrm>
            <a:off x="152419" y="1981200"/>
            <a:ext cx="944535" cy="965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60846" tIns="30423" rIns="60846" bIns="30423" rtlCol="0" anchor="ctr"/>
          <a:lstStyle/>
          <a:p>
            <a:pPr algn="ctr" defTabSz="608441"/>
            <a:r>
              <a:rPr lang="en-US" sz="2400" b="1" dirty="0" err="1">
                <a:solidFill>
                  <a:prstClr val="white"/>
                </a:solidFill>
                <a:latin typeface="Times New Roman" panose="02020603050405020304" pitchFamily="18" charset="0"/>
                <a:cs typeface="Times New Roman" panose="02020603050405020304" pitchFamily="18" charset="0"/>
              </a:rPr>
              <a:t>Kí</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25379A6-D7B2-CCAA-C2D0-165D6248D069}"/>
              </a:ext>
            </a:extLst>
          </p:cNvPr>
          <p:cNvSpPr/>
          <p:nvPr/>
        </p:nvSpPr>
        <p:spPr>
          <a:xfrm>
            <a:off x="5048143" y="5037667"/>
            <a:ext cx="2225729" cy="965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60846" tIns="30423" rIns="60846" bIns="30423" rtlCol="0" anchor="ctr"/>
          <a:lstStyle/>
          <a:p>
            <a:pPr algn="ctr" defTabSz="608441"/>
            <a:r>
              <a:rPr lang="en-US" sz="2400" b="1" dirty="0" err="1">
                <a:solidFill>
                  <a:prstClr val="white"/>
                </a:solidFill>
                <a:latin typeface="Times New Roman" panose="02020603050405020304" pitchFamily="18" charset="0"/>
                <a:cs typeface="Times New Roman" panose="02020603050405020304" pitchFamily="18" charset="0"/>
              </a:rPr>
              <a:t>Tính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thẩm</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mĩ</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6AE5508-93C6-200F-08F5-DF6DA1A2E6C1}"/>
              </a:ext>
            </a:extLst>
          </p:cNvPr>
          <p:cNvSpPr/>
          <p:nvPr/>
        </p:nvSpPr>
        <p:spPr>
          <a:xfrm>
            <a:off x="5588005" y="2946400"/>
            <a:ext cx="2225729" cy="965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60846" tIns="30423" rIns="60846" bIns="30423" rtlCol="0" anchor="ctr"/>
          <a:lstStyle/>
          <a:p>
            <a:pPr algn="ctr" defTabSz="608441"/>
            <a:r>
              <a:rPr lang="en-US" sz="2400" b="1" dirty="0" err="1">
                <a:solidFill>
                  <a:prstClr val="white"/>
                </a:solidFill>
                <a:latin typeface="Times New Roman" panose="02020603050405020304" pitchFamily="18" charset="0"/>
                <a:cs typeface="Times New Roman" panose="02020603050405020304" pitchFamily="18" charset="0"/>
              </a:rPr>
              <a:t>Tính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chân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thực</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0D58155-D750-FEFB-B9D9-D217E84ABCCA}"/>
              </a:ext>
            </a:extLst>
          </p:cNvPr>
          <p:cNvSpPr/>
          <p:nvPr/>
        </p:nvSpPr>
        <p:spPr>
          <a:xfrm>
            <a:off x="4883707" y="840927"/>
            <a:ext cx="2225729" cy="965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60846" tIns="30423" rIns="60846" bIns="30423" rtlCol="0" anchor="ctr"/>
          <a:lstStyle/>
          <a:p>
            <a:pPr algn="ctr" defTabSz="608441"/>
            <a:r>
              <a:rPr lang="en-US" sz="2400" b="1" dirty="0" err="1">
                <a:solidFill>
                  <a:prstClr val="white"/>
                </a:solidFill>
                <a:latin typeface="Times New Roman" panose="02020603050405020304" pitchFamily="18" charset="0"/>
                <a:cs typeface="Times New Roman" panose="02020603050405020304" pitchFamily="18" charset="0"/>
              </a:rPr>
              <a:t>Tính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thời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sự</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A578398-2717-45E7-E0F8-5E82796DB166}"/>
              </a:ext>
            </a:extLst>
          </p:cNvPr>
          <p:cNvSpPr/>
          <p:nvPr/>
        </p:nvSpPr>
        <p:spPr>
          <a:xfrm>
            <a:off x="7291542" y="4700667"/>
            <a:ext cx="4860439" cy="1865251"/>
          </a:xfrm>
          <a:prstGeom prst="rect">
            <a:avLst/>
          </a:prstGeom>
        </p:spPr>
        <p:style>
          <a:lnRef idx="2">
            <a:schemeClr val="accent6"/>
          </a:lnRef>
          <a:fillRef idx="1">
            <a:schemeClr val="lt1"/>
          </a:fillRef>
          <a:effectRef idx="0">
            <a:schemeClr val="accent6"/>
          </a:effectRef>
          <a:fontRef idx="minor">
            <a:schemeClr val="dk1"/>
          </a:fontRef>
        </p:style>
        <p:txBody>
          <a:bodyPr lIns="60846" tIns="30423" rIns="60846" bIns="30423" rtlCol="0" anchor="ctr"/>
          <a:lstStyle/>
          <a:p>
            <a:pPr marL="304230" indent="-304230" algn="ctr" defTabSz="608441">
              <a:buFont typeface="Wingdings" panose="05000000000000000000" pitchFamily="2" charset="2"/>
              <a:buChar char="§"/>
            </a:pPr>
            <a:r>
              <a:rPr lang="en-US" b="1" dirty="0" err="1">
                <a:solidFill>
                  <a:prstClr val="black"/>
                </a:solidFill>
                <a:latin typeface="Times New Roman" panose="02020603050405020304" pitchFamily="18" charset="0"/>
                <a:cs typeface="Times New Roman" panose="02020603050405020304" pitchFamily="18" charset="0"/>
              </a:rPr>
              <a:t>Mang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dấu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ấn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phong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cách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cá</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nhân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người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viết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trong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việc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mô</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tả</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sự</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việc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hiện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tượng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sử</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dụng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nghệ</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thuật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trần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thuật</a:t>
            </a:r>
            <a:r>
              <a:rPr lang="en-US" b="1" dirty="0">
                <a:solidFill>
                  <a:prstClr val="black"/>
                </a:solidFill>
                <a:latin typeface="Times New Roman" panose="02020603050405020304" pitchFamily="18" charset="0"/>
                <a:cs typeface="Times New Roman" panose="02020603050405020304" pitchFamily="18" charset="0"/>
              </a:rPr>
              <a:t>, BPTT, </a:t>
            </a:r>
            <a:r>
              <a:rPr lang="en-US" b="1" dirty="0" err="1">
                <a:solidFill>
                  <a:prstClr val="black"/>
                </a:solidFill>
                <a:latin typeface="Times New Roman" panose="02020603050405020304" pitchFamily="18" charset="0"/>
                <a:cs typeface="Times New Roman" panose="02020603050405020304" pitchFamily="18" charset="0"/>
              </a:rPr>
              <a:t>ngôn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ngữ</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giàu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hình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ảnh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cảm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xúc</a:t>
            </a:r>
            <a:r>
              <a:rPr lang="en-US" b="1" dirty="0">
                <a:solidFill>
                  <a:prstClr val="black"/>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5512962E-9DCA-B1D8-7190-3D9DA07A3900}"/>
              </a:ext>
            </a:extLst>
          </p:cNvPr>
          <p:cNvSpPr/>
          <p:nvPr/>
        </p:nvSpPr>
        <p:spPr>
          <a:xfrm>
            <a:off x="7109418" y="173673"/>
            <a:ext cx="5030922" cy="2413000"/>
          </a:xfrm>
          <a:prstGeom prst="rect">
            <a:avLst/>
          </a:prstGeom>
        </p:spPr>
        <p:style>
          <a:lnRef idx="2">
            <a:schemeClr val="accent6"/>
          </a:lnRef>
          <a:fillRef idx="1">
            <a:schemeClr val="lt1"/>
          </a:fillRef>
          <a:effectRef idx="0">
            <a:schemeClr val="accent6"/>
          </a:effectRef>
          <a:fontRef idx="minor">
            <a:schemeClr val="dk1"/>
          </a:fontRef>
        </p:style>
        <p:txBody>
          <a:bodyPr lIns="60846" tIns="30423" rIns="60846" bIns="30423" rtlCol="0" anchor="ctr"/>
          <a:lstStyle/>
          <a:p>
            <a:pPr marL="304230" indent="-304230" algn="ctr" defTabSz="608441">
              <a:buFont typeface="Wingdings" panose="05000000000000000000" pitchFamily="2" charset="2"/>
              <a:buChar char="§"/>
            </a:pPr>
            <a:r>
              <a:rPr lang="en-US" b="1" dirty="0">
                <a:solidFill>
                  <a:prstClr val="black"/>
                </a:solidFill>
                <a:latin typeface="Times New Roman" panose="02020603050405020304" pitchFamily="18" charset="0"/>
                <a:cs typeface="Times New Roman" panose="02020603050405020304" pitchFamily="18" charset="0"/>
              </a:rPr>
              <a:t>Cung </a:t>
            </a:r>
            <a:r>
              <a:rPr lang="en-US" b="1" dirty="0" err="1">
                <a:solidFill>
                  <a:prstClr val="black"/>
                </a:solidFill>
                <a:latin typeface="Times New Roman" panose="02020603050405020304" pitchFamily="18" charset="0"/>
                <a:cs typeface="Times New Roman" panose="02020603050405020304" pitchFamily="18" charset="0"/>
              </a:rPr>
              <a:t>cấp</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cái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nhìn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chân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thực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về</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một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sự</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vật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hiện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tượng</a:t>
            </a:r>
            <a:endParaRPr lang="en-US" b="1" dirty="0">
              <a:solidFill>
                <a:prstClr val="black"/>
              </a:solidFill>
              <a:latin typeface="Times New Roman" panose="02020603050405020304" pitchFamily="18" charset="0"/>
              <a:cs typeface="Times New Roman" panose="02020603050405020304" pitchFamily="18" charset="0"/>
            </a:endParaRPr>
          </a:p>
          <a:p>
            <a:pPr marL="304230" indent="-304230" algn="ctr" defTabSz="608441">
              <a:buFont typeface="Wingdings" panose="05000000000000000000" pitchFamily="2" charset="2"/>
              <a:buChar char="§"/>
            </a:pPr>
            <a:r>
              <a:rPr lang="en-US" b="1" dirty="0" err="1">
                <a:solidFill>
                  <a:prstClr val="black"/>
                </a:solidFill>
                <a:latin typeface="Times New Roman" panose="02020603050405020304" pitchFamily="18" charset="0"/>
                <a:cs typeface="Times New Roman" panose="02020603050405020304" pitchFamily="18" charset="0"/>
              </a:rPr>
              <a:t>Thể</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hiện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tính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chiến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đấu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cao</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khi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dùng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sự</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thật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để</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phản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bác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những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nhận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thức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còn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sai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lệch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khẳng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định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điều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tốt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đẹp</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trong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sống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tác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động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tích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cực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đến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nhận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thức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của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người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đọc</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49B9BC2-344C-4359-FD38-756622C98C6A}"/>
              </a:ext>
            </a:extLst>
          </p:cNvPr>
          <p:cNvSpPr/>
          <p:nvPr/>
        </p:nvSpPr>
        <p:spPr>
          <a:xfrm>
            <a:off x="7824932" y="2929107"/>
            <a:ext cx="4214677" cy="965200"/>
          </a:xfrm>
          <a:prstGeom prst="rect">
            <a:avLst/>
          </a:prstGeom>
        </p:spPr>
        <p:style>
          <a:lnRef idx="2">
            <a:schemeClr val="accent6"/>
          </a:lnRef>
          <a:fillRef idx="1">
            <a:schemeClr val="lt1"/>
          </a:fillRef>
          <a:effectRef idx="0">
            <a:schemeClr val="accent6"/>
          </a:effectRef>
          <a:fontRef idx="minor">
            <a:schemeClr val="dk1"/>
          </a:fontRef>
        </p:style>
        <p:txBody>
          <a:bodyPr lIns="60846" tIns="30423" rIns="60846" bIns="30423" rtlCol="0" anchor="ctr"/>
          <a:lstStyle/>
          <a:p>
            <a:pPr marL="304230" indent="-304230" algn="ctr" defTabSz="608441">
              <a:buFont typeface="Wingdings" panose="05000000000000000000" pitchFamily="2" charset="2"/>
              <a:buChar char="§"/>
            </a:pPr>
            <a:r>
              <a:rPr lang="en-US" b="1" dirty="0" err="1">
                <a:solidFill>
                  <a:prstClr val="black"/>
                </a:solidFill>
                <a:latin typeface="Times New Roman" panose="02020603050405020304" pitchFamily="18" charset="0"/>
                <a:cs typeface="Times New Roman" panose="02020603050405020304" pitchFamily="18" charset="0"/>
              </a:rPr>
              <a:t>Thời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gian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địa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điểm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sự</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kiện</a:t>
            </a:r>
            <a:r>
              <a:rPr lang="en-US" b="1" dirty="0">
                <a:solidFill>
                  <a:prstClr val="black"/>
                </a:solidFill>
                <a:latin typeface="Times New Roman" panose="02020603050405020304" pitchFamily="18" charset="0"/>
                <a:cs typeface="Times New Roman" panose="02020603050405020304" pitchFamily="18" charset="0"/>
              </a:rPr>
              <a:t>, con </a:t>
            </a:r>
            <a:r>
              <a:rPr lang="en-US" b="1" dirty="0" err="1">
                <a:solidFill>
                  <a:prstClr val="black"/>
                </a:solidFill>
                <a:latin typeface="Times New Roman" panose="02020603050405020304" pitchFamily="18" charset="0"/>
                <a:cs typeface="Times New Roman" panose="02020603050405020304" pitchFamily="18" charset="0"/>
              </a:rPr>
              <a:t>người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cs typeface="Times New Roman" panose="02020603050405020304" pitchFamily="18" charset="0"/>
              </a:rPr>
              <a:t> chi </a:t>
            </a:r>
            <a:r>
              <a:rPr lang="en-US" b="1" dirty="0" err="1">
                <a:solidFill>
                  <a:prstClr val="black"/>
                </a:solidFill>
                <a:latin typeface="Times New Roman" panose="02020603050405020304" pitchFamily="18" charset="0"/>
                <a:cs typeface="Times New Roman" panose="02020603050405020304" pitchFamily="18" charset="0"/>
              </a:rPr>
              <a:t>tiết</a:t>
            </a:r>
            <a:endParaRPr lang="en-US" b="1" dirty="0">
              <a:solidFill>
                <a:prstClr val="black"/>
              </a:solidFill>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631613FD-524E-FC36-EE16-CBF22C039319}"/>
              </a:ext>
            </a:extLst>
          </p:cNvPr>
          <p:cNvCxnSpPr>
            <a:cxnSpLocks/>
            <a:endCxn id="6" idx="2"/>
          </p:cNvCxnSpPr>
          <p:nvPr/>
        </p:nvCxnSpPr>
        <p:spPr>
          <a:xfrm flipV="1">
            <a:off x="4846682" y="1806132"/>
            <a:ext cx="1149889" cy="106407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id="{2635AE85-5CE1-3A39-40CD-46C2568C7EC3}"/>
              </a:ext>
            </a:extLst>
          </p:cNvPr>
          <p:cNvCxnSpPr>
            <a:endCxn id="5" idx="1"/>
          </p:cNvCxnSpPr>
          <p:nvPr/>
        </p:nvCxnSpPr>
        <p:spPr>
          <a:xfrm>
            <a:off x="5435600" y="3429000"/>
            <a:ext cx="1524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399FA3DB-D0E0-1F28-34A8-B5245859B33A}"/>
              </a:ext>
            </a:extLst>
          </p:cNvPr>
          <p:cNvCxnSpPr/>
          <p:nvPr/>
        </p:nvCxnSpPr>
        <p:spPr>
          <a:xfrm>
            <a:off x="4846664" y="4029218"/>
            <a:ext cx="588936" cy="100846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1BC6ED15-EF0C-5CBB-68EC-8037E49C36F6}"/>
              </a:ext>
            </a:extLst>
          </p:cNvPr>
          <p:cNvCxnSpPr>
            <a:cxnSpLocks/>
          </p:cNvCxnSpPr>
          <p:nvPr/>
        </p:nvCxnSpPr>
        <p:spPr>
          <a:xfrm flipH="1" flipV="1">
            <a:off x="1096954" y="2463800"/>
            <a:ext cx="630265" cy="6096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146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4"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A49229C-CC67-6441-B060-D1E6F2EF7D78}"/>
              </a:ext>
            </a:extLst>
          </p:cNvPr>
          <p:cNvGraphicFramePr/>
          <p:nvPr>
            <p:extLst>
              <p:ext uri="{D42A27DB-BD31-4B8C-83A1-F6EECF244321}">
                <p14:modId xmlns:p14="http://schemas.microsoft.com/office/powerpoint/2010/main" val="595870431"/>
              </p:ext>
            </p:extLst>
          </p:nvPr>
        </p:nvGraphicFramePr>
        <p:xfrm>
          <a:off x="762000" y="7621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2D0AB61A-31A7-A04D-EC96-87669D9205DC}"/>
              </a:ext>
            </a:extLst>
          </p:cNvPr>
          <p:cNvSpPr/>
          <p:nvPr/>
        </p:nvSpPr>
        <p:spPr>
          <a:xfrm>
            <a:off x="5638807" y="2640219"/>
            <a:ext cx="2225729" cy="965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60846" tIns="30423" rIns="60846" bIns="30423" rtlCol="0" anchor="ctr"/>
          <a:lstStyle/>
          <a:p>
            <a:pPr algn="ctr" defTabSz="608441"/>
            <a:r>
              <a:rPr lang="en-US" sz="2400" b="1" dirty="0" err="1">
                <a:solidFill>
                  <a:prstClr val="white"/>
                </a:solidFill>
                <a:latin typeface="Times New Roman" panose="02020603050405020304" pitchFamily="18" charset="0"/>
                <a:cs typeface="Times New Roman" panose="02020603050405020304" pitchFamily="18" charset="0"/>
              </a:rPr>
              <a:t>Tính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chủ</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quan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D15C4B4-CDD4-2072-850C-7758024E35D6}"/>
              </a:ext>
            </a:extLst>
          </p:cNvPr>
          <p:cNvSpPr/>
          <p:nvPr/>
        </p:nvSpPr>
        <p:spPr>
          <a:xfrm>
            <a:off x="4876818" y="330200"/>
            <a:ext cx="2225729" cy="965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60846" tIns="30423" rIns="60846" bIns="30423" rtlCol="0" anchor="ctr"/>
          <a:lstStyle/>
          <a:p>
            <a:pPr algn="ctr" defTabSz="608441"/>
            <a:r>
              <a:rPr lang="en-US" sz="2400" b="1" dirty="0" err="1">
                <a:solidFill>
                  <a:prstClr val="white"/>
                </a:solidFill>
                <a:latin typeface="Times New Roman" panose="02020603050405020304" pitchFamily="18" charset="0"/>
                <a:cs typeface="Times New Roman" panose="02020603050405020304" pitchFamily="18" charset="0"/>
              </a:rPr>
              <a:t>Tính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xác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thực</a:t>
            </a:r>
            <a:endParaRPr lang="en-US" sz="2400" b="1" dirty="0">
              <a:solidFill>
                <a:prstClr val="white"/>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55C0A5D4-1423-2D0E-C6CD-05A99E14CF81}"/>
              </a:ext>
            </a:extLst>
          </p:cNvPr>
          <p:cNvCxnSpPr>
            <a:cxnSpLocks/>
            <a:endCxn id="6" idx="2"/>
          </p:cNvCxnSpPr>
          <p:nvPr/>
        </p:nvCxnSpPr>
        <p:spPr>
          <a:xfrm flipV="1">
            <a:off x="4876816" y="1295418"/>
            <a:ext cx="1112865" cy="80207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1C771B28-3706-4C29-A259-8DE86B52B6DC}"/>
              </a:ext>
            </a:extLst>
          </p:cNvPr>
          <p:cNvCxnSpPr>
            <a:cxnSpLocks/>
            <a:endCxn id="5" idx="1"/>
          </p:cNvCxnSpPr>
          <p:nvPr/>
        </p:nvCxnSpPr>
        <p:spPr>
          <a:xfrm>
            <a:off x="4978400" y="2510762"/>
            <a:ext cx="660400" cy="61207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0" name="Rectangle 9">
            <a:extLst>
              <a:ext uri="{FF2B5EF4-FFF2-40B4-BE49-F238E27FC236}">
                <a16:creationId xmlns:a16="http://schemas.microsoft.com/office/drawing/2014/main" id="{43C08E89-EDCE-3F55-368C-D19FD4989C03}"/>
              </a:ext>
            </a:extLst>
          </p:cNvPr>
          <p:cNvSpPr/>
          <p:nvPr/>
        </p:nvSpPr>
        <p:spPr>
          <a:xfrm>
            <a:off x="19" y="207111"/>
            <a:ext cx="944535" cy="965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60846" tIns="30423" rIns="60846" bIns="30423" rtlCol="0" anchor="ctr"/>
          <a:lstStyle/>
          <a:p>
            <a:pPr algn="ctr" defTabSz="608441"/>
            <a:r>
              <a:rPr lang="en-US" sz="2400" b="1" dirty="0" err="1">
                <a:solidFill>
                  <a:prstClr val="white"/>
                </a:solidFill>
                <a:latin typeface="Times New Roman" panose="02020603050405020304" pitchFamily="18" charset="0"/>
                <a:cs typeface="Times New Roman" panose="02020603050405020304" pitchFamily="18" charset="0"/>
              </a:rPr>
              <a:t>Kí</a:t>
            </a:r>
            <a:endParaRPr lang="en-US" sz="2400" b="1" dirty="0">
              <a:solidFill>
                <a:prstClr val="white"/>
              </a:solidFill>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2C51A251-3CCC-E6F0-E26B-3DFD48FE7B27}"/>
              </a:ext>
            </a:extLst>
          </p:cNvPr>
          <p:cNvCxnSpPr>
            <a:cxnSpLocks/>
            <a:endCxn id="10" idx="3"/>
          </p:cNvCxnSpPr>
          <p:nvPr/>
        </p:nvCxnSpPr>
        <p:spPr>
          <a:xfrm flipH="1" flipV="1">
            <a:off x="944554" y="689713"/>
            <a:ext cx="528665" cy="60568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3" name="Rectangle 12">
            <a:extLst>
              <a:ext uri="{FF2B5EF4-FFF2-40B4-BE49-F238E27FC236}">
                <a16:creationId xmlns:a16="http://schemas.microsoft.com/office/drawing/2014/main" id="{D23BA03F-5BA1-46A1-099F-400674D44D5F}"/>
              </a:ext>
            </a:extLst>
          </p:cNvPr>
          <p:cNvSpPr/>
          <p:nvPr/>
        </p:nvSpPr>
        <p:spPr>
          <a:xfrm>
            <a:off x="7102529" y="0"/>
            <a:ext cx="5138980" cy="1854200"/>
          </a:xfrm>
          <a:prstGeom prst="rect">
            <a:avLst/>
          </a:prstGeom>
        </p:spPr>
        <p:style>
          <a:lnRef idx="2">
            <a:schemeClr val="accent6"/>
          </a:lnRef>
          <a:fillRef idx="1">
            <a:schemeClr val="lt1"/>
          </a:fillRef>
          <a:effectRef idx="0">
            <a:schemeClr val="accent6"/>
          </a:effectRef>
          <a:fontRef idx="minor">
            <a:schemeClr val="dk1"/>
          </a:fontRef>
        </p:style>
        <p:txBody>
          <a:bodyPr lIns="60846" tIns="30423" rIns="60846" bIns="30423" rtlCol="0" anchor="ctr"/>
          <a:lstStyle/>
          <a:p>
            <a:pPr marL="304230" indent="-304230" algn="just" defTabSz="608441">
              <a:buFont typeface="Wingdings" panose="05000000000000000000" pitchFamily="2" charset="2"/>
              <a:buChar char="§"/>
            </a:pPr>
            <a:r>
              <a:rPr lang="en-US" b="1" dirty="0" err="1">
                <a:solidFill>
                  <a:prstClr val="black"/>
                </a:solidFill>
                <a:latin typeface="Times New Roman" panose="02020603050405020304" pitchFamily="18" charset="0"/>
                <a:cs typeface="Times New Roman" panose="02020603050405020304" pitchFamily="18" charset="0"/>
              </a:rPr>
              <a:t>Câu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chuyện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giúp</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độc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giả</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thấy</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rõ</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trải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nghiệm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phong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phú</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thế</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giới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tinh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thần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riêng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của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người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viết</a:t>
            </a:r>
            <a:endParaRPr lang="en-US" b="1" dirty="0">
              <a:solidFill>
                <a:prstClr val="black"/>
              </a:solidFill>
              <a:latin typeface="Times New Roman" panose="02020603050405020304" pitchFamily="18" charset="0"/>
              <a:cs typeface="Times New Roman" panose="02020603050405020304" pitchFamily="18" charset="0"/>
            </a:endParaRPr>
          </a:p>
          <a:p>
            <a:pPr marL="304230" indent="-304230" algn="just" defTabSz="608441">
              <a:buFont typeface="Wingdings" panose="05000000000000000000" pitchFamily="2" charset="2"/>
              <a:buChar char="§"/>
            </a:pPr>
            <a:r>
              <a:rPr lang="en-US" b="1" dirty="0" err="1">
                <a:solidFill>
                  <a:prstClr val="black"/>
                </a:solidFill>
                <a:latin typeface="Times New Roman" panose="02020603050405020304" pitchFamily="18" charset="0"/>
                <a:cs typeface="Times New Roman" panose="02020603050405020304" pitchFamily="18" charset="0"/>
              </a:rPr>
              <a:t>Hình</a:t>
            </a:r>
            <a:r>
              <a:rPr lang="en-US" b="1" dirty="0">
                <a:solidFill>
                  <a:prstClr val="black"/>
                </a:solidFill>
                <a:latin typeface="Times New Roman" panose="02020603050405020304" pitchFamily="18" charset="0"/>
                <a:cs typeface="Times New Roman" panose="02020603050405020304" pitchFamily="18" charset="0"/>
              </a:rPr>
              <a:t> dung </a:t>
            </a:r>
            <a:r>
              <a:rPr lang="en-US" b="1" dirty="0" err="1">
                <a:solidFill>
                  <a:prstClr val="black"/>
                </a:solidFill>
                <a:latin typeface="Times New Roman" panose="02020603050405020304" pitchFamily="18" charset="0"/>
                <a:cs typeface="Times New Roman" panose="02020603050405020304" pitchFamily="18" charset="0"/>
              </a:rPr>
              <a:t>diện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mạo</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chân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thực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của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sống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lịch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sử</a:t>
            </a:r>
            <a:r>
              <a:rPr lang="en-US" b="1" dirty="0">
                <a:solidFill>
                  <a:prstClr val="black"/>
                </a:solidFill>
                <a:latin typeface="Times New Roman" panose="02020603050405020304" pitchFamily="18" charset="0"/>
                <a:cs typeface="Times New Roman" panose="02020603050405020304" pitchFamily="18" charset="0"/>
              </a:rPr>
              <a:t> - </a:t>
            </a:r>
            <a:r>
              <a:rPr lang="en-US" b="1" dirty="0" err="1">
                <a:solidFill>
                  <a:prstClr val="black"/>
                </a:solidFill>
                <a:latin typeface="Times New Roman" panose="02020603050405020304" pitchFamily="18" charset="0"/>
                <a:cs typeface="Times New Roman" panose="02020603050405020304" pitchFamily="18" charset="0"/>
              </a:rPr>
              <a:t>xã</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hội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văn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hóa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một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đã</a:t>
            </a:r>
            <a:r>
              <a:rPr lang="en-US" b="1" dirty="0">
                <a:solidFill>
                  <a:prstClr val="black"/>
                </a:solidFill>
                <a:latin typeface="Times New Roman" panose="02020603050405020304" pitchFamily="18" charset="0"/>
                <a:cs typeface="Times New Roman" panose="02020603050405020304" pitchFamily="18" charset="0"/>
              </a:rPr>
              <a:t> qua</a:t>
            </a:r>
          </a:p>
        </p:txBody>
      </p:sp>
      <p:sp>
        <p:nvSpPr>
          <p:cNvPr id="15" name="Rectangle 14">
            <a:extLst>
              <a:ext uri="{FF2B5EF4-FFF2-40B4-BE49-F238E27FC236}">
                <a16:creationId xmlns:a16="http://schemas.microsoft.com/office/drawing/2014/main" id="{383F3767-51AA-70EE-02A4-C1F7FDF286EE}"/>
              </a:ext>
            </a:extLst>
          </p:cNvPr>
          <p:cNvSpPr/>
          <p:nvPr/>
        </p:nvSpPr>
        <p:spPr>
          <a:xfrm>
            <a:off x="7864534" y="2405977"/>
            <a:ext cx="4376981" cy="1433719"/>
          </a:xfrm>
          <a:prstGeom prst="rect">
            <a:avLst/>
          </a:prstGeom>
        </p:spPr>
        <p:style>
          <a:lnRef idx="2">
            <a:schemeClr val="accent6"/>
          </a:lnRef>
          <a:fillRef idx="1">
            <a:schemeClr val="lt1"/>
          </a:fillRef>
          <a:effectRef idx="0">
            <a:schemeClr val="accent6"/>
          </a:effectRef>
          <a:fontRef idx="minor">
            <a:schemeClr val="dk1"/>
          </a:fontRef>
        </p:style>
        <p:txBody>
          <a:bodyPr lIns="60846" tIns="30423" rIns="60846" bIns="30423" rtlCol="0" anchor="ctr"/>
          <a:lstStyle/>
          <a:p>
            <a:pPr marL="304230" indent="-304230" algn="just" defTabSz="608441">
              <a:buFont typeface="Wingdings" panose="05000000000000000000" pitchFamily="2" charset="2"/>
              <a:buChar char="§"/>
            </a:pPr>
            <a:r>
              <a:rPr lang="en-US" b="1" dirty="0" err="1">
                <a:solidFill>
                  <a:prstClr val="black"/>
                </a:solidFill>
                <a:latin typeface="Times New Roman" panose="02020603050405020304" pitchFamily="18" charset="0"/>
                <a:cs typeface="Times New Roman" panose="02020603050405020304" pitchFamily="18" charset="0"/>
              </a:rPr>
              <a:t>Câu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chuyện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được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kể</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từ</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điểm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nhìn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chủ</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quan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về</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những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sự</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kiện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biến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cố</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đã</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xảy</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ra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trong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quá</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khứ</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mà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tác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giả</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là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nhân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vật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trung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tâm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hoặc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là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người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tham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dự</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chứng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kiến</a:t>
            </a:r>
            <a:r>
              <a:rPr lang="en-US" b="1" dirty="0">
                <a:solidFill>
                  <a:prstClr val="black"/>
                </a:solidFill>
                <a:latin typeface="Times New Roman" panose="02020603050405020304" pitchFamily="18" charset="0"/>
                <a:cs typeface="Times New Roman" panose="02020603050405020304" pitchFamily="18" charset="0"/>
              </a:rPr>
              <a:t> </a:t>
            </a:r>
          </a:p>
        </p:txBody>
      </p:sp>
      <p:sp>
        <p:nvSpPr>
          <p:cNvPr id="16" name="Rectangle 15">
            <a:extLst>
              <a:ext uri="{FF2B5EF4-FFF2-40B4-BE49-F238E27FC236}">
                <a16:creationId xmlns:a16="http://schemas.microsoft.com/office/drawing/2014/main" id="{A76AA49D-5237-0D33-4580-A973E3B2C363}"/>
              </a:ext>
            </a:extLst>
          </p:cNvPr>
          <p:cNvSpPr/>
          <p:nvPr/>
        </p:nvSpPr>
        <p:spPr>
          <a:xfrm>
            <a:off x="6299214" y="4564834"/>
            <a:ext cx="4631841" cy="1420929"/>
          </a:xfrm>
          <a:prstGeom prst="rect">
            <a:avLst/>
          </a:prstGeom>
        </p:spPr>
        <p:style>
          <a:lnRef idx="2">
            <a:schemeClr val="accent6"/>
          </a:lnRef>
          <a:fillRef idx="1">
            <a:schemeClr val="lt1"/>
          </a:fillRef>
          <a:effectRef idx="0">
            <a:schemeClr val="accent6"/>
          </a:effectRef>
          <a:fontRef idx="minor">
            <a:schemeClr val="dk1"/>
          </a:fontRef>
        </p:style>
        <p:txBody>
          <a:bodyPr lIns="60846" tIns="30423" rIns="60846" bIns="30423" rtlCol="0" anchor="ctr"/>
          <a:lstStyle/>
          <a:p>
            <a:pPr marL="304230" indent="-304230" algn="just" defTabSz="608441">
              <a:buFont typeface="Wingdings" panose="05000000000000000000" pitchFamily="2" charset="2"/>
              <a:buChar char="§"/>
            </a:pPr>
            <a:r>
              <a:rPr lang="en-US" b="1" dirty="0" err="1">
                <a:solidFill>
                  <a:prstClr val="black"/>
                </a:solidFill>
                <a:latin typeface="Times New Roman" panose="02020603050405020304" pitchFamily="18" charset="0"/>
                <a:cs typeface="Times New Roman" panose="02020603050405020304" pitchFamily="18" charset="0"/>
              </a:rPr>
              <a:t>Là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người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kể</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chuyện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ngôi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thứ</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nhất</a:t>
            </a:r>
            <a:endParaRPr lang="en-US" b="1" dirty="0">
              <a:solidFill>
                <a:prstClr val="black"/>
              </a:solidFill>
              <a:latin typeface="Times New Roman" panose="02020603050405020304" pitchFamily="18" charset="0"/>
              <a:cs typeface="Times New Roman" panose="02020603050405020304" pitchFamily="18" charset="0"/>
            </a:endParaRPr>
          </a:p>
          <a:p>
            <a:pPr marL="304230" indent="-304230" algn="just" defTabSz="608441">
              <a:buFont typeface="Wingdings" panose="05000000000000000000" pitchFamily="2" charset="2"/>
              <a:buChar char="§"/>
            </a:pPr>
            <a:r>
              <a:rPr lang="en-US" b="1" dirty="0" err="1">
                <a:solidFill>
                  <a:prstClr val="black"/>
                </a:solidFill>
                <a:latin typeface="Times New Roman" panose="02020603050405020304" pitchFamily="18" charset="0"/>
                <a:cs typeface="Times New Roman" panose="02020603050405020304" pitchFamily="18" charset="0"/>
              </a:rPr>
              <a:t>Trực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tiếp</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trình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bày</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mô</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tả</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về</a:t>
            </a:r>
            <a:r>
              <a:rPr lang="en-US" b="1" dirty="0">
                <a:solidFill>
                  <a:prstClr val="black"/>
                </a:solidFill>
                <a:latin typeface="Times New Roman" panose="02020603050405020304" pitchFamily="18" charset="0"/>
                <a:cs typeface="Times New Roman" panose="02020603050405020304" pitchFamily="18" charset="0"/>
              </a:rPr>
              <a:t> con </a:t>
            </a:r>
            <a:r>
              <a:rPr lang="en-US" b="1" dirty="0" err="1">
                <a:solidFill>
                  <a:prstClr val="black"/>
                </a:solidFill>
                <a:latin typeface="Times New Roman" panose="02020603050405020304" pitchFamily="18" charset="0"/>
                <a:cs typeface="Times New Roman" panose="02020603050405020304" pitchFamily="18" charset="0"/>
              </a:rPr>
              <a:t>người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sự</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việc</a:t>
            </a:r>
            <a:endParaRPr lang="en-US" b="1" dirty="0">
              <a:solidFill>
                <a:prstClr val="black"/>
              </a:solidFill>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D982EC2C-FBC3-40A7-F52D-536E75663856}"/>
              </a:ext>
            </a:extLst>
          </p:cNvPr>
          <p:cNvCxnSpPr>
            <a:cxnSpLocks/>
            <a:endCxn id="16" idx="1"/>
          </p:cNvCxnSpPr>
          <p:nvPr/>
        </p:nvCxnSpPr>
        <p:spPr>
          <a:xfrm>
            <a:off x="5308600" y="4950255"/>
            <a:ext cx="990600" cy="32504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4285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animBg="1"/>
      <p:bldP spid="6" grpId="0" animBg="1"/>
      <p:bldP spid="10" grpId="0" animBg="1"/>
      <p:bldP spid="13"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75B9309-D913-6C0A-F4A8-A4B6235EC5B8}"/>
              </a:ext>
            </a:extLst>
          </p:cNvPr>
          <p:cNvGraphicFramePr>
            <a:graphicFrameLocks noGrp="1"/>
          </p:cNvGraphicFramePr>
          <p:nvPr>
            <p:extLst>
              <p:ext uri="{D42A27DB-BD31-4B8C-83A1-F6EECF244321}">
                <p14:modId xmlns:p14="http://schemas.microsoft.com/office/powerpoint/2010/main" val="2517245485"/>
              </p:ext>
            </p:extLst>
          </p:nvPr>
        </p:nvGraphicFramePr>
        <p:xfrm>
          <a:off x="101600" y="55880"/>
          <a:ext cx="12090400" cy="6525224"/>
        </p:xfrm>
        <a:graphic>
          <a:graphicData uri="http://schemas.openxmlformats.org/drawingml/2006/table">
            <a:tbl>
              <a:tblPr firstRow="1" bandRow="1">
                <a:tableStyleId>{5C22544A-7EE6-4342-B048-85BDC9FD1C3A}</a:tableStyleId>
              </a:tblPr>
              <a:tblGrid>
                <a:gridCol w="2023944">
                  <a:extLst>
                    <a:ext uri="{9D8B030D-6E8A-4147-A177-3AD203B41FA5}">
                      <a16:colId xmlns:a16="http://schemas.microsoft.com/office/drawing/2014/main" val="2620803742"/>
                    </a:ext>
                  </a:extLst>
                </a:gridCol>
                <a:gridCol w="5059859">
                  <a:extLst>
                    <a:ext uri="{9D8B030D-6E8A-4147-A177-3AD203B41FA5}">
                      <a16:colId xmlns:a16="http://schemas.microsoft.com/office/drawing/2014/main" val="449681956"/>
                    </a:ext>
                  </a:extLst>
                </a:gridCol>
                <a:gridCol w="5006597">
                  <a:extLst>
                    <a:ext uri="{9D8B030D-6E8A-4147-A177-3AD203B41FA5}">
                      <a16:colId xmlns:a16="http://schemas.microsoft.com/office/drawing/2014/main" val="2737325930"/>
                    </a:ext>
                  </a:extLst>
                </a:gridCol>
              </a:tblGrid>
              <a:tr h="458581">
                <a:tc>
                  <a:txBody>
                    <a:bodyPr/>
                    <a:lstStyle/>
                    <a:p>
                      <a:pPr algn="just"/>
                      <a:endParaRPr lang="en-US" sz="2300" b="1" dirty="0">
                        <a:latin typeface="Times New Roman" pitchFamily="18" charset="0"/>
                        <a:cs typeface="Times New Roman" pitchFamily="18" charset="0"/>
                      </a:endParaRPr>
                    </a:p>
                  </a:txBody>
                  <a:tcPr marL="60960" marR="60960" marT="30480" marB="30480"/>
                </a:tc>
                <a:tc>
                  <a:txBody>
                    <a:bodyPr/>
                    <a:lstStyle/>
                    <a:p>
                      <a:pPr algn="just"/>
                      <a:r>
                        <a:rPr lang="en-US" sz="2300" b="1" dirty="0">
                          <a:latin typeface="Times New Roman" pitchFamily="18" charset="0"/>
                          <a:cs typeface="Times New Roman" pitchFamily="18" charset="0"/>
                        </a:rPr>
                        <a:t>NGÔN NGỮ TRANG TRỌNG</a:t>
                      </a:r>
                    </a:p>
                  </a:txBody>
                  <a:tcPr marL="60960" marR="60960" marT="30480" marB="30480"/>
                </a:tc>
                <a:tc>
                  <a:txBody>
                    <a:bodyPr/>
                    <a:lstStyle/>
                    <a:p>
                      <a:pPr algn="just"/>
                      <a:r>
                        <a:rPr lang="en-US" sz="2300" b="1" dirty="0">
                          <a:latin typeface="Times New Roman" pitchFamily="18" charset="0"/>
                          <a:cs typeface="Times New Roman" pitchFamily="18" charset="0"/>
                        </a:rPr>
                        <a:t>NGÔN NGỮ THÂN MẬT</a:t>
                      </a:r>
                    </a:p>
                  </a:txBody>
                  <a:tcPr marL="60960" marR="60960" marT="30480" marB="30480"/>
                </a:tc>
                <a:extLst>
                  <a:ext uri="{0D108BD9-81ED-4DB2-BD59-A6C34878D82A}">
                    <a16:rowId xmlns:a16="http://schemas.microsoft.com/office/drawing/2014/main" val="4098503155"/>
                  </a:ext>
                </a:extLst>
              </a:tr>
              <a:tr h="859839">
                <a:tc>
                  <a:txBody>
                    <a:bodyPr/>
                    <a:lstStyle/>
                    <a:p>
                      <a:pPr algn="just"/>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cảnh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sử</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dụng</a:t>
                      </a:r>
                      <a:endParaRPr lang="en-US" sz="2300" b="1" dirty="0">
                        <a:latin typeface="Times New Roman" pitchFamily="18" charset="0"/>
                        <a:cs typeface="Times New Roman" pitchFamily="18" charset="0"/>
                      </a:endParaRPr>
                    </a:p>
                  </a:txBody>
                  <a:tcPr marL="60960" marR="60960" marT="30480" marB="30480"/>
                </a:tc>
                <a:tc>
                  <a:txBody>
                    <a:bodyPr/>
                    <a:lstStyle/>
                    <a:p>
                      <a:pPr algn="just"/>
                      <a:r>
                        <a:rPr lang="en-US" sz="2300" b="1" dirty="0" err="1">
                          <a:latin typeface="Times New Roman" pitchFamily="18" charset="0"/>
                          <a:cs typeface="Times New Roman" pitchFamily="18" charset="0"/>
                        </a:rPr>
                        <a:t>Có</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nghi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thức</a:t>
                      </a:r>
                      <a:endParaRPr lang="en-US" sz="2300" b="1" dirty="0">
                        <a:latin typeface="Times New Roman" pitchFamily="18" charset="0"/>
                        <a:cs typeface="Times New Roman" pitchFamily="18" charset="0"/>
                      </a:endParaRPr>
                    </a:p>
                  </a:txBody>
                  <a:tcPr marL="60960" marR="60960" marT="30480" marB="30480"/>
                </a:tc>
                <a:tc>
                  <a:txBody>
                    <a:bodyPr/>
                    <a:lstStyle/>
                    <a:p>
                      <a:pPr algn="just"/>
                      <a:r>
                        <a:rPr lang="en-US" sz="2300" b="1" dirty="0" err="1">
                          <a:latin typeface="Times New Roman" pitchFamily="18" charset="0"/>
                          <a:cs typeface="Times New Roman" pitchFamily="18" charset="0"/>
                        </a:rPr>
                        <a:t>Thường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ngày</a:t>
                      </a:r>
                      <a:endParaRPr lang="en-US" sz="2300" b="1" dirty="0">
                        <a:latin typeface="Times New Roman" pitchFamily="18" charset="0"/>
                        <a:cs typeface="Times New Roman" pitchFamily="18" charset="0"/>
                      </a:endParaRPr>
                    </a:p>
                  </a:txBody>
                  <a:tcPr marL="60960" marR="60960" marT="30480" marB="30480"/>
                </a:tc>
                <a:extLst>
                  <a:ext uri="{0D108BD9-81ED-4DB2-BD59-A6C34878D82A}">
                    <a16:rowId xmlns:a16="http://schemas.microsoft.com/office/drawing/2014/main" val="2052282567"/>
                  </a:ext>
                </a:extLst>
              </a:tr>
              <a:tr h="840732">
                <a:tc>
                  <a:txBody>
                    <a:bodyPr/>
                    <a:lstStyle/>
                    <a:p>
                      <a:pPr algn="just"/>
                      <a:r>
                        <a:rPr lang="en-US" sz="2300" b="1" dirty="0" err="1">
                          <a:latin typeface="Times New Roman" pitchFamily="18" charset="0"/>
                          <a:cs typeface="Times New Roman" pitchFamily="18" charset="0"/>
                        </a:rPr>
                        <a:t>Dạng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tồn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tại</a:t>
                      </a:r>
                      <a:endParaRPr lang="en-US" sz="2300" b="1" dirty="0">
                        <a:latin typeface="Times New Roman" pitchFamily="18" charset="0"/>
                        <a:cs typeface="Times New Roman" pitchFamily="18" charset="0"/>
                      </a:endParaRPr>
                    </a:p>
                  </a:txBody>
                  <a:tcPr marL="60960" marR="60960" marT="30480" marB="30480"/>
                </a:tc>
                <a:tc>
                  <a:txBody>
                    <a:bodyPr/>
                    <a:lstStyle/>
                    <a:p>
                      <a:pPr algn="just"/>
                      <a:r>
                        <a:rPr lang="en-US" sz="2300" b="1" dirty="0" err="1">
                          <a:latin typeface="Times New Roman" pitchFamily="18" charset="0"/>
                          <a:cs typeface="Times New Roman" pitchFamily="18" charset="0"/>
                        </a:rPr>
                        <a:t>Viết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nói</a:t>
                      </a:r>
                      <a:endParaRPr lang="en-US" sz="2300" b="1" dirty="0">
                        <a:latin typeface="Times New Roman" pitchFamily="18" charset="0"/>
                        <a:cs typeface="Times New Roman" pitchFamily="18" charset="0"/>
                      </a:endParaRPr>
                    </a:p>
                  </a:txBody>
                  <a:tcPr marL="60960" marR="60960" marT="30480" marB="30480"/>
                </a:tc>
                <a:tc>
                  <a:txBody>
                    <a:bodyPr/>
                    <a:lstStyle/>
                    <a:p>
                      <a:pPr algn="just"/>
                      <a:r>
                        <a:rPr lang="en-US" sz="2300" b="1" dirty="0" err="1">
                          <a:latin typeface="Times New Roman" pitchFamily="18" charset="0"/>
                          <a:cs typeface="Times New Roman" pitchFamily="18" charset="0"/>
                        </a:rPr>
                        <a:t>Viết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nói</a:t>
                      </a:r>
                      <a:endParaRPr lang="en-US" sz="2300" b="1" dirty="0">
                        <a:latin typeface="Times New Roman" pitchFamily="18" charset="0"/>
                        <a:cs typeface="Times New Roman" pitchFamily="18" charset="0"/>
                      </a:endParaRPr>
                    </a:p>
                  </a:txBody>
                  <a:tcPr marL="60960" marR="60960" marT="30480" marB="30480"/>
                </a:tc>
                <a:extLst>
                  <a:ext uri="{0D108BD9-81ED-4DB2-BD59-A6C34878D82A}">
                    <a16:rowId xmlns:a16="http://schemas.microsoft.com/office/drawing/2014/main" val="2617338239"/>
                  </a:ext>
                </a:extLst>
              </a:tr>
              <a:tr h="4366072">
                <a:tc>
                  <a:txBody>
                    <a:bodyPr/>
                    <a:lstStyle/>
                    <a:p>
                      <a:pPr algn="just"/>
                      <a:r>
                        <a:rPr lang="en-US" sz="2300" b="1" dirty="0" err="1">
                          <a:latin typeface="Times New Roman" pitchFamily="18" charset="0"/>
                          <a:cs typeface="Times New Roman" pitchFamily="18" charset="0"/>
                        </a:rPr>
                        <a:t>Đặc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điểm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ngôn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từ</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câu</a:t>
                      </a:r>
                      <a:r>
                        <a:rPr lang="en-US" sz="2300" b="1" dirty="0">
                          <a:latin typeface="Times New Roman" pitchFamily="18" charset="0"/>
                          <a:cs typeface="Times New Roman" pitchFamily="18" charset="0"/>
                        </a:rPr>
                        <a:t>)</a:t>
                      </a:r>
                    </a:p>
                  </a:txBody>
                  <a:tcPr marL="60960" marR="60960" marT="30480" marB="30480"/>
                </a:tc>
                <a:tc>
                  <a:txBody>
                    <a:bodyPr/>
                    <a:lstStyle/>
                    <a:p>
                      <a:pPr marL="0" indent="0" algn="just">
                        <a:buFont typeface="Arial" panose="020B0604020202020204" pitchFamily="34" charset="0"/>
                        <a:buNone/>
                      </a:pPr>
                      <a:r>
                        <a:rPr lang="vi-VN"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Từ</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câu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thể</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hiện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các</a:t>
                      </a:r>
                      <a:r>
                        <a:rPr lang="en-US" sz="2300" b="1" dirty="0">
                          <a:latin typeface="Times New Roman" pitchFamily="18" charset="0"/>
                          <a:cs typeface="Times New Roman" pitchFamily="18" charset="0"/>
                        </a:rPr>
                        <a:t> ý </a:t>
                      </a:r>
                      <a:r>
                        <a:rPr lang="en-US" sz="2300" b="1" dirty="0" err="1">
                          <a:latin typeface="Times New Roman" pitchFamily="18" charset="0"/>
                          <a:cs typeface="Times New Roman" pitchFamily="18" charset="0"/>
                        </a:rPr>
                        <a:t>tưởng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thông</a:t>
                      </a:r>
                      <a:r>
                        <a:rPr lang="en-US" sz="2300" b="1" dirty="0">
                          <a:latin typeface="Times New Roman" pitchFamily="18" charset="0"/>
                          <a:cs typeface="Times New Roman" pitchFamily="18" charset="0"/>
                        </a:rPr>
                        <a:t> tin </a:t>
                      </a:r>
                      <a:r>
                        <a:rPr lang="en-US" sz="2300" b="1" dirty="0" err="1">
                          <a:latin typeface="Times New Roman" pitchFamily="18" charset="0"/>
                          <a:cs typeface="Times New Roman" pitchFamily="18" charset="0"/>
                        </a:rPr>
                        <a:t>khách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quan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thái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độ</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lịch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sự</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tôn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trọng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đối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với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người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tiếp</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nhận</a:t>
                      </a:r>
                      <a:endParaRPr lang="en-US" sz="2300" b="1" dirty="0">
                        <a:latin typeface="Times New Roman" pitchFamily="18" charset="0"/>
                        <a:cs typeface="Times New Roman" pitchFamily="18" charset="0"/>
                      </a:endParaRPr>
                    </a:p>
                    <a:p>
                      <a:pPr marL="571500" indent="-571500" algn="just">
                        <a:buFont typeface="Arial" panose="020B0604020202020204" pitchFamily="34" charset="0"/>
                        <a:buChar char="•"/>
                      </a:pPr>
                      <a:endParaRPr lang="en-US" sz="2300" b="1" dirty="0">
                        <a:latin typeface="Times New Roman" pitchFamily="18" charset="0"/>
                        <a:cs typeface="Times New Roman" pitchFamily="18" charset="0"/>
                      </a:endParaRPr>
                    </a:p>
                    <a:p>
                      <a:pPr marL="571500" indent="-571500" algn="just">
                        <a:buFont typeface="Arial" panose="020B0604020202020204" pitchFamily="34" charset="0"/>
                        <a:buChar char="•"/>
                      </a:pPr>
                      <a:endParaRPr lang="en-US" sz="2300" b="1" dirty="0">
                        <a:latin typeface="Times New Roman" pitchFamily="18" charset="0"/>
                        <a:cs typeface="Times New Roman" pitchFamily="18" charset="0"/>
                      </a:endParaRPr>
                    </a:p>
                    <a:p>
                      <a:pPr marL="0" indent="0" algn="just">
                        <a:buFont typeface="Arial" panose="020B0604020202020204" pitchFamily="34" charset="0"/>
                        <a:buNone/>
                      </a:pPr>
                      <a:r>
                        <a:rPr lang="vi-VN"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Câu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đầy</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đủ</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thành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phần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có</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thể</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được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tổ</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chức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theo</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cấu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trúc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tầng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bậc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phức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tạp</a:t>
                      </a:r>
                      <a:endParaRPr lang="en-US" sz="2300" b="1" dirty="0">
                        <a:latin typeface="Times New Roman" pitchFamily="18" charset="0"/>
                        <a:cs typeface="Times New Roman" pitchFamily="18" charset="0"/>
                      </a:endParaRPr>
                    </a:p>
                  </a:txBody>
                  <a:tcPr marL="60960" marR="60960" marT="30480" marB="30480"/>
                </a:tc>
                <a:tc>
                  <a:txBody>
                    <a:bodyPr/>
                    <a:lstStyle/>
                    <a:p>
                      <a:pPr marL="0" indent="0" algn="just">
                        <a:buFont typeface="Arial" panose="020B0604020202020204" pitchFamily="34" charset="0"/>
                        <a:buNone/>
                      </a:pPr>
                      <a:r>
                        <a:rPr lang="vi-VN"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Từ</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câu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thể</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hiện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thái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độ</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thiện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gần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gũi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với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người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tiếp</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nhận</a:t>
                      </a:r>
                      <a:endParaRPr lang="en-US" sz="2300" b="1" dirty="0">
                        <a:latin typeface="Times New Roman" pitchFamily="18" charset="0"/>
                        <a:cs typeface="Times New Roman" pitchFamily="18" charset="0"/>
                      </a:endParaRPr>
                    </a:p>
                    <a:p>
                      <a:pPr marL="0" indent="0" algn="just">
                        <a:buFont typeface="Arial" panose="020B0604020202020204" pitchFamily="34" charset="0"/>
                        <a:buNone/>
                      </a:pPr>
                      <a:r>
                        <a:rPr lang="vi-VN"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Trong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một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số</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trường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hợp</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đặc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biệt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có</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thể</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dùng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tiếng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lòng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biệt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xã</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hội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từ</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địa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phương</a:t>
                      </a:r>
                      <a:r>
                        <a:rPr lang="en-US" sz="2300" b="1" dirty="0">
                          <a:latin typeface="Times New Roman" pitchFamily="18" charset="0"/>
                          <a:cs typeface="Times New Roman" pitchFamily="18" charset="0"/>
                        </a:rPr>
                        <a:t>… </a:t>
                      </a:r>
                    </a:p>
                    <a:p>
                      <a:pPr marL="0" indent="0" algn="just">
                        <a:buFont typeface="Arial" panose="020B0604020202020204" pitchFamily="34" charset="0"/>
                        <a:buNone/>
                      </a:pPr>
                      <a:r>
                        <a:rPr lang="vi-VN"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Câu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thường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ngắn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có</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thể</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rút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gọn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thành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phần</a:t>
                      </a:r>
                      <a:endParaRPr lang="en-US" sz="2300" b="1" dirty="0">
                        <a:latin typeface="Times New Roman" pitchFamily="18" charset="0"/>
                        <a:cs typeface="Times New Roman" pitchFamily="18" charset="0"/>
                      </a:endParaRPr>
                    </a:p>
                  </a:txBody>
                  <a:tcPr marL="60960" marR="60960" marT="30480" marB="30480"/>
                </a:tc>
                <a:extLst>
                  <a:ext uri="{0D108BD9-81ED-4DB2-BD59-A6C34878D82A}">
                    <a16:rowId xmlns:a16="http://schemas.microsoft.com/office/drawing/2014/main" val="83643328"/>
                  </a:ext>
                </a:extLst>
              </a:tr>
            </a:tbl>
          </a:graphicData>
        </a:graphic>
      </p:graphicFrame>
    </p:spTree>
    <p:extLst>
      <p:ext uri="{BB962C8B-B14F-4D97-AF65-F5344CB8AC3E}">
        <p14:creationId xmlns:p14="http://schemas.microsoft.com/office/powerpoint/2010/main" val="310985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rPhai\Desktop\z5653599765524_1073f8cb879f66ff4453cb20aee777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489" y="167424"/>
            <a:ext cx="5911403" cy="65617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5163" y="1455313"/>
            <a:ext cx="2781839" cy="1569660"/>
          </a:xfrm>
          <a:prstGeom prst="rect">
            <a:avLst/>
          </a:prstGeom>
          <a:noFill/>
        </p:spPr>
        <p:txBody>
          <a:bodyPr wrap="square" lIns="91350" tIns="45679" rIns="91350" bIns="45679" rtlCol="0">
            <a:spAutoFit/>
          </a:bodyPr>
          <a:lstStyle/>
          <a:p>
            <a:pPr algn="ctr"/>
            <a:r>
              <a:rPr lang="vi-VN" sz="4800" b="1" dirty="0">
                <a:solidFill>
                  <a:srgbClr val="FFFF00"/>
                </a:solidFill>
                <a:latin typeface="Times New Roman" pitchFamily="18" charset="0"/>
                <a:cs typeface="Times New Roman" pitchFamily="18" charset="0"/>
              </a:rPr>
              <a:t>PHÓNG SỰ</a:t>
            </a:r>
            <a:endParaRPr lang="en-US" sz="48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61503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heel(1)">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53501CFF-70D2-4FA3-9F0E-DAAF4DAB519E}"/>
              </a:ext>
            </a:extLst>
          </p:cNvPr>
          <p:cNvSpPr txBox="1"/>
          <p:nvPr/>
        </p:nvSpPr>
        <p:spPr>
          <a:xfrm>
            <a:off x="5242195" y="1257712"/>
            <a:ext cx="1313107" cy="1446546"/>
          </a:xfrm>
          <a:prstGeom prst="rect">
            <a:avLst/>
          </a:prstGeom>
          <a:noFill/>
        </p:spPr>
        <p:txBody>
          <a:bodyPr wrap="none" lIns="91251" tIns="45649" rIns="91251" bIns="45649" rtlCol="0">
            <a:spAutoFit/>
          </a:bodyPr>
          <a:lstStyle/>
          <a:p>
            <a:pPr defTabSz="912445"/>
            <a:r>
              <a:rPr lang="en-US" altLang="zh-CN" sz="8800" b="1" dirty="0">
                <a:solidFill>
                  <a:srgbClr val="FF0000"/>
                </a:solidFill>
                <a:latin typeface="Times New Roman" panose="02020603050405020304" pitchFamily="18" charset="0"/>
                <a:cs typeface="Times New Roman" panose="02020603050405020304" pitchFamily="18" charset="0"/>
                <a:sym typeface="+mn-lt"/>
              </a:rPr>
              <a:t>01</a:t>
            </a:r>
            <a:endParaRPr lang="zh-CN" altLang="en-US" sz="8800" b="1" dirty="0">
              <a:solidFill>
                <a:srgbClr val="FF0000"/>
              </a:solidFill>
              <a:latin typeface="Times New Roman" panose="02020603050405020304" pitchFamily="18" charset="0"/>
              <a:cs typeface="Times New Roman" panose="02020603050405020304" pitchFamily="18" charset="0"/>
              <a:sym typeface="+mn-lt"/>
            </a:endParaRPr>
          </a:p>
        </p:txBody>
      </p:sp>
      <p:sp>
        <p:nvSpPr>
          <p:cNvPr id="33" name="文本框 5">
            <a:extLst>
              <a:ext uri="{FF2B5EF4-FFF2-40B4-BE49-F238E27FC236}">
                <a16:creationId xmlns:a16="http://schemas.microsoft.com/office/drawing/2014/main" id="{BA507B06-7FD3-7160-3FA9-7331A69166EB}"/>
              </a:ext>
            </a:extLst>
          </p:cNvPr>
          <p:cNvSpPr txBox="1"/>
          <p:nvPr/>
        </p:nvSpPr>
        <p:spPr>
          <a:xfrm>
            <a:off x="2633457" y="2704239"/>
            <a:ext cx="7535965" cy="1569656"/>
          </a:xfrm>
          <a:prstGeom prst="rect">
            <a:avLst/>
          </a:prstGeom>
          <a:noFill/>
        </p:spPr>
        <p:txBody>
          <a:bodyPr wrap="none" lIns="91251" tIns="45649" rIns="91251" bIns="45649" rtlCol="0">
            <a:spAutoFit/>
          </a:bodyPr>
          <a:lstStyle/>
          <a:p>
            <a:pPr defTabSz="912445"/>
            <a:r>
              <a:rPr lang="en-US" altLang="zh-CN" sz="96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sym typeface="+mn-lt"/>
              </a:rPr>
              <a:t>KHỞI ĐỘNG</a:t>
            </a:r>
            <a:endParaRPr lang="zh-CN" altLang="en-US" sz="9600" b="1" dirty="0">
              <a:solidFill>
                <a:srgbClr val="FFC000"/>
              </a:solidFill>
              <a:latin typeface="Times New Roman" panose="02020603050405020304" pitchFamily="18" charset="0"/>
              <a:cs typeface="Times New Roman" panose="02020603050405020304" pitchFamily="18" charset="0"/>
              <a:sym typeface="+mn-lt"/>
            </a:endParaRPr>
          </a:p>
        </p:txBody>
      </p:sp>
      <p:pic>
        <p:nvPicPr>
          <p:cNvPr id="4" name="图片 4">
            <a:extLst>
              <a:ext uri="{FF2B5EF4-FFF2-40B4-BE49-F238E27FC236}">
                <a16:creationId xmlns:a16="http://schemas.microsoft.com/office/drawing/2014/main" id="{1CE00C15-7F24-4774-A528-0BCD002127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3060" y="3972572"/>
            <a:ext cx="2362523" cy="2251027"/>
          </a:xfrm>
          <a:prstGeom prst="rect">
            <a:avLst/>
          </a:prstGeom>
        </p:spPr>
      </p:pic>
      <p:pic>
        <p:nvPicPr>
          <p:cNvPr id="5" name="图片 5">
            <a:extLst>
              <a:ext uri="{FF2B5EF4-FFF2-40B4-BE49-F238E27FC236}">
                <a16:creationId xmlns:a16="http://schemas.microsoft.com/office/drawing/2014/main" id="{B39A184B-24D6-47B1-ACA3-868D54CB07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69507" y="3960592"/>
            <a:ext cx="1695559" cy="2262928"/>
          </a:xfrm>
          <a:prstGeom prst="rect">
            <a:avLst/>
          </a:prstGeom>
        </p:spPr>
      </p:pic>
    </p:spTree>
    <p:extLst>
      <p:ext uri="{BB962C8B-B14F-4D97-AF65-F5344CB8AC3E}">
        <p14:creationId xmlns:p14="http://schemas.microsoft.com/office/powerpoint/2010/main" val="243213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6BAB6"/>
        </a:solidFill>
        <a:effectLst/>
      </p:bgPr>
    </p:bg>
    <p:spTree>
      <p:nvGrpSpPr>
        <p:cNvPr id="1" name=""/>
        <p:cNvGrpSpPr/>
        <p:nvPr/>
      </p:nvGrpSpPr>
      <p:grpSpPr>
        <a:xfrm>
          <a:off x="0" y="0"/>
          <a:ext cx="0" cy="0"/>
          <a:chOff x="0" y="0"/>
          <a:chExt cx="0" cy="0"/>
        </a:xfrm>
      </p:grpSpPr>
      <p:sp>
        <p:nvSpPr>
          <p:cNvPr id="2" name="Freeform 2"/>
          <p:cNvSpPr/>
          <p:nvPr/>
        </p:nvSpPr>
        <p:spPr>
          <a:xfrm rot="227161">
            <a:off x="6812040" y="570908"/>
            <a:ext cx="5074010" cy="3331268"/>
          </a:xfrm>
          <a:custGeom>
            <a:avLst/>
            <a:gdLst/>
            <a:ahLst/>
            <a:cxnLst/>
            <a:rect l="l" t="t" r="r" b="b"/>
            <a:pathLst>
              <a:path w="5996847" h="5996847">
                <a:moveTo>
                  <a:pt x="0" y="0"/>
                </a:moveTo>
                <a:lnTo>
                  <a:pt x="5996847" y="0"/>
                </a:lnTo>
                <a:lnTo>
                  <a:pt x="5996847" y="5996847"/>
                </a:lnTo>
                <a:lnTo>
                  <a:pt x="0" y="5996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08699">
            <a:off x="418130" y="5108254"/>
            <a:ext cx="2432042" cy="727793"/>
          </a:xfrm>
          <a:custGeom>
            <a:avLst/>
            <a:gdLst/>
            <a:ahLst/>
            <a:cxnLst/>
            <a:rect l="l" t="t" r="r" b="b"/>
            <a:pathLst>
              <a:path w="3648063" h="1091690">
                <a:moveTo>
                  <a:pt x="0" y="0"/>
                </a:moveTo>
                <a:lnTo>
                  <a:pt x="3648063" y="0"/>
                </a:lnTo>
                <a:lnTo>
                  <a:pt x="3648063" y="1091689"/>
                </a:lnTo>
                <a:lnTo>
                  <a:pt x="0" y="10916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83556" y="-32862"/>
            <a:ext cx="1521570" cy="1491139"/>
          </a:xfrm>
          <a:custGeom>
            <a:avLst/>
            <a:gdLst/>
            <a:ahLst/>
            <a:cxnLst/>
            <a:rect l="l" t="t" r="r" b="b"/>
            <a:pathLst>
              <a:path w="2282355" h="2236708">
                <a:moveTo>
                  <a:pt x="0" y="0"/>
                </a:moveTo>
                <a:lnTo>
                  <a:pt x="2282355" y="0"/>
                </a:lnTo>
                <a:lnTo>
                  <a:pt x="2282355" y="2236708"/>
                </a:lnTo>
                <a:lnTo>
                  <a:pt x="0" y="2236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lIns="60888" tIns="30444" rIns="60888" bIns="30444"/>
          <a:lstStyle/>
          <a:p>
            <a:pPr defTabSz="608868"/>
            <a:endParaRPr lang="en-US" sz="1200">
              <a:solidFill>
                <a:prstClr val="black"/>
              </a:solidFill>
            </a:endParaRPr>
          </a:p>
        </p:txBody>
      </p:sp>
      <p:sp>
        <p:nvSpPr>
          <p:cNvPr id="8" name="Freeform 8"/>
          <p:cNvSpPr/>
          <p:nvPr/>
        </p:nvSpPr>
        <p:spPr>
          <a:xfrm rot="-281729">
            <a:off x="6477584" y="36585"/>
            <a:ext cx="710782" cy="1579516"/>
          </a:xfrm>
          <a:custGeom>
            <a:avLst/>
            <a:gdLst/>
            <a:ahLst/>
            <a:cxnLst/>
            <a:rect l="l" t="t" r="r" b="b"/>
            <a:pathLst>
              <a:path w="1066173" h="2369274">
                <a:moveTo>
                  <a:pt x="0" y="0"/>
                </a:moveTo>
                <a:lnTo>
                  <a:pt x="1066173" y="0"/>
                </a:lnTo>
                <a:lnTo>
                  <a:pt x="1066173" y="2369274"/>
                </a:lnTo>
                <a:lnTo>
                  <a:pt x="0" y="23692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rot="227161">
            <a:off x="7311446" y="1388835"/>
            <a:ext cx="4025596" cy="1615827"/>
          </a:xfrm>
          <a:prstGeom prst="rect">
            <a:avLst/>
          </a:prstGeom>
        </p:spPr>
        <p:txBody>
          <a:bodyPr wrap="square" lIns="0" tIns="0" rIns="0" bIns="0" rtlCol="0" anchor="t">
            <a:spAutoFit/>
          </a:bodyPr>
          <a:lstStyle/>
          <a:p>
            <a:pPr algn="just" defTabSz="608868"/>
            <a:r>
              <a:rPr lang="vi-VN" sz="2100" b="1" dirty="0">
                <a:solidFill>
                  <a:prstClr val="black"/>
                </a:solidFill>
                <a:latin typeface="+mj-lt"/>
                <a:ea typeface="Calibri" panose="020F0502020204030204" pitchFamily="34" charset="0"/>
                <a:cs typeface="Times New Roman" panose="02020603050405020304" pitchFamily="18" charset="0"/>
              </a:rPr>
              <a:t>Theo </a:t>
            </a:r>
            <a:r>
              <a:rPr lang="en-US" sz="2100" b="1" dirty="0" err="1">
                <a:solidFill>
                  <a:prstClr val="black"/>
                </a:solidFill>
                <a:latin typeface="+mj-lt"/>
                <a:ea typeface="Calibri" panose="020F0502020204030204" pitchFamily="34" charset="0"/>
                <a:cs typeface="Times New Roman" panose="02020603050405020304" pitchFamily="18" charset="0"/>
              </a:rPr>
              <a:t>em</a:t>
            </a:r>
            <a:r>
              <a:rPr lang="vi-VN" sz="2100" b="1" dirty="0">
                <a:solidFill>
                  <a:prstClr val="black"/>
                </a:solidFill>
                <a:latin typeface="+mj-lt"/>
                <a:ea typeface="Calibri" panose="020F0502020204030204" pitchFamily="34" charset="0"/>
                <a:cs typeface="Times New Roman" panose="02020603050405020304" pitchFamily="18" charset="0"/>
              </a:rPr>
              <a:t>, ngoài lĩnh vực nghệ thuật chuyên nghiệp, người ta thường dùng từ “</a:t>
            </a:r>
            <a:r>
              <a:rPr lang="en-US" sz="2100" b="1" dirty="0">
                <a:solidFill>
                  <a:prstClr val="black"/>
                </a:solidFill>
                <a:latin typeface="+mj-lt"/>
                <a:ea typeface="Calibri" panose="020F0502020204030204" pitchFamily="34" charset="0"/>
                <a:cs typeface="Times New Roman" panose="02020603050405020304" pitchFamily="18" charset="0"/>
              </a:rPr>
              <a:t>n</a:t>
            </a:r>
            <a:r>
              <a:rPr lang="vi-VN" sz="2100" b="1" dirty="0">
                <a:solidFill>
                  <a:prstClr val="black"/>
                </a:solidFill>
                <a:latin typeface="+mj-lt"/>
                <a:ea typeface="Calibri" panose="020F0502020204030204" pitchFamily="34" charset="0"/>
                <a:cs typeface="Times New Roman" panose="02020603050405020304" pitchFamily="18" charset="0"/>
              </a:rPr>
              <a:t>ghệ thuật” và “</a:t>
            </a:r>
            <a:r>
              <a:rPr lang="en-US" sz="2100" b="1" dirty="0">
                <a:solidFill>
                  <a:prstClr val="black"/>
                </a:solidFill>
                <a:latin typeface="+mj-lt"/>
                <a:ea typeface="Calibri" panose="020F0502020204030204" pitchFamily="34" charset="0"/>
                <a:cs typeface="Times New Roman" panose="02020603050405020304" pitchFamily="18" charset="0"/>
              </a:rPr>
              <a:t>n</a:t>
            </a:r>
            <a:r>
              <a:rPr lang="vi-VN" sz="2100" b="1" dirty="0">
                <a:solidFill>
                  <a:prstClr val="black"/>
                </a:solidFill>
                <a:latin typeface="+mj-lt"/>
                <a:ea typeface="Calibri" panose="020F0502020204030204" pitchFamily="34" charset="0"/>
                <a:cs typeface="Times New Roman" panose="02020603050405020304" pitchFamily="18" charset="0"/>
              </a:rPr>
              <a:t>ghệ sĩ” để chỉ hoạt động động và con người như thế nào?</a:t>
            </a:r>
            <a:endParaRPr lang="en-US" sz="2100" b="1" dirty="0">
              <a:solidFill>
                <a:prstClr val="black"/>
              </a:solidFill>
              <a:latin typeface="+mj-lt"/>
              <a:ea typeface="Arial" panose="020B0604020202020204" pitchFamily="34" charset="0"/>
              <a:cs typeface="Times New Roman" panose="02020603050405020304" pitchFamily="18" charset="0"/>
            </a:endParaRPr>
          </a:p>
        </p:txBody>
      </p:sp>
      <p:pic>
        <p:nvPicPr>
          <p:cNvPr id="3074" name="Picture 2" descr="Hình ảnh Nghệ Sĩ Vẽ Một Bức Tranh Trên đồ Họa Vector Canvas PNG , Trừu  Tượng, Mỹ Thuật, Họa Sĩ PNG trong suốt và Vector để tải xuống miễn phí">
            <a:extLst>
              <a:ext uri="{FF2B5EF4-FFF2-40B4-BE49-F238E27FC236}">
                <a16:creationId xmlns:a16="http://schemas.microsoft.com/office/drawing/2014/main" id="{0A6DBA85-DF8B-2758-3D1C-C395946970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5573" y="992175"/>
            <a:ext cx="4064000" cy="4064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Freeform 2"/>
          <p:cNvSpPr/>
          <p:nvPr/>
        </p:nvSpPr>
        <p:spPr>
          <a:xfrm rot="227161">
            <a:off x="6518572" y="3274547"/>
            <a:ext cx="5074010" cy="3331268"/>
          </a:xfrm>
          <a:custGeom>
            <a:avLst/>
            <a:gdLst/>
            <a:ahLst/>
            <a:cxnLst/>
            <a:rect l="l" t="t" r="r" b="b"/>
            <a:pathLst>
              <a:path w="5996847" h="5996847">
                <a:moveTo>
                  <a:pt x="0" y="0"/>
                </a:moveTo>
                <a:lnTo>
                  <a:pt x="5996847" y="0"/>
                </a:lnTo>
                <a:lnTo>
                  <a:pt x="5996847" y="5996847"/>
                </a:lnTo>
                <a:lnTo>
                  <a:pt x="0" y="5996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2"/>
          <p:cNvSpPr txBox="1"/>
          <p:nvPr/>
        </p:nvSpPr>
        <p:spPr>
          <a:xfrm rot="227161">
            <a:off x="7017978" y="4415639"/>
            <a:ext cx="4025596" cy="969496"/>
          </a:xfrm>
          <a:prstGeom prst="rect">
            <a:avLst/>
          </a:prstGeom>
        </p:spPr>
        <p:txBody>
          <a:bodyPr wrap="square" lIns="0" tIns="0" rIns="0" bIns="0" rtlCol="0" anchor="t">
            <a:spAutoFit/>
          </a:bodyPr>
          <a:lstStyle/>
          <a:p>
            <a:pPr algn="just" defTabSz="608868"/>
            <a:r>
              <a:rPr lang="en-US" sz="2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a:t>
            </a:r>
            <a:r>
              <a:rPr lang="vi-VN" sz="2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ân biệt tập tục (phong tục, tập quán) lành mạnh và hủ tục. Nêu ví dụ làm rõ ý kiến của mình.</a:t>
            </a:r>
            <a:endParaRPr lang="en-US" sz="21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9207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BlobVTI">
  <a:themeElements>
    <a:clrScheme name="AnalogousFromLightSeedLeftStep">
      <a:dk1>
        <a:srgbClr val="000000"/>
      </a:dk1>
      <a:lt1>
        <a:srgbClr val="FFFFFF"/>
      </a:lt1>
      <a:dk2>
        <a:srgbClr val="1B2F2C"/>
      </a:dk2>
      <a:lt2>
        <a:srgbClr val="F0F0F3"/>
      </a:lt2>
      <a:accent1>
        <a:srgbClr val="A7A259"/>
      </a:accent1>
      <a:accent2>
        <a:srgbClr val="D99147"/>
      </a:accent2>
      <a:accent3>
        <a:srgbClr val="E38379"/>
      </a:accent3>
      <a:accent4>
        <a:srgbClr val="DD5C85"/>
      </a:accent4>
      <a:accent5>
        <a:srgbClr val="E379C8"/>
      </a:accent5>
      <a:accent6>
        <a:srgbClr val="C95CDD"/>
      </a:accent6>
      <a:hlink>
        <a:srgbClr val="6C71B0"/>
      </a:hlink>
      <a:folHlink>
        <a:srgbClr val="7F7F7F"/>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10.xml><?xml version="1.0" encoding="utf-8"?>
<a:theme xmlns:a="http://schemas.openxmlformats.org/drawingml/2006/main" name="1_BlobVTI">
  <a:themeElements>
    <a:clrScheme name="AnalogousFromLightSeedLeftStep">
      <a:dk1>
        <a:srgbClr val="000000"/>
      </a:dk1>
      <a:lt1>
        <a:srgbClr val="FFFFFF"/>
      </a:lt1>
      <a:dk2>
        <a:srgbClr val="1B2F2C"/>
      </a:dk2>
      <a:lt2>
        <a:srgbClr val="F0F0F3"/>
      </a:lt2>
      <a:accent1>
        <a:srgbClr val="A7A259"/>
      </a:accent1>
      <a:accent2>
        <a:srgbClr val="D99147"/>
      </a:accent2>
      <a:accent3>
        <a:srgbClr val="E38379"/>
      </a:accent3>
      <a:accent4>
        <a:srgbClr val="DD5C85"/>
      </a:accent4>
      <a:accent5>
        <a:srgbClr val="E379C8"/>
      </a:accent5>
      <a:accent6>
        <a:srgbClr val="C95CDD"/>
      </a:accent6>
      <a:hlink>
        <a:srgbClr val="6C71B0"/>
      </a:hlink>
      <a:folHlink>
        <a:srgbClr val="7F7F7F"/>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BlobVTI">
  <a:themeElements>
    <a:clrScheme name="AnalogousFromLightSeedLeftStep">
      <a:dk1>
        <a:srgbClr val="000000"/>
      </a:dk1>
      <a:lt1>
        <a:srgbClr val="FFFFFF"/>
      </a:lt1>
      <a:dk2>
        <a:srgbClr val="1B2F2C"/>
      </a:dk2>
      <a:lt2>
        <a:srgbClr val="F0F0F3"/>
      </a:lt2>
      <a:accent1>
        <a:srgbClr val="A7A259"/>
      </a:accent1>
      <a:accent2>
        <a:srgbClr val="D99147"/>
      </a:accent2>
      <a:accent3>
        <a:srgbClr val="E38379"/>
      </a:accent3>
      <a:accent4>
        <a:srgbClr val="DD5C85"/>
      </a:accent4>
      <a:accent5>
        <a:srgbClr val="E379C8"/>
      </a:accent5>
      <a:accent6>
        <a:srgbClr val="C95CDD"/>
      </a:accent6>
      <a:hlink>
        <a:srgbClr val="6C71B0"/>
      </a:hlink>
      <a:folHlink>
        <a:srgbClr val="7F7F7F"/>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13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6_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1405</TotalTime>
  <Words>2693</Words>
  <Application>Microsoft Office PowerPoint</Application>
  <PresentationFormat>Widescreen</PresentationFormat>
  <Paragraphs>195</Paragraphs>
  <Slides>39</Slides>
  <Notes>5</Notes>
  <HiddenSlides>0</HiddenSlides>
  <MMClips>0</MMClips>
  <ScaleCrop>false</ScaleCrop>
  <HeadingPairs>
    <vt:vector size="8" baseType="variant">
      <vt:variant>
        <vt:lpstr>Fonts Used</vt:lpstr>
      </vt:variant>
      <vt:variant>
        <vt:i4>14</vt:i4>
      </vt:variant>
      <vt:variant>
        <vt:lpstr>Theme</vt:lpstr>
      </vt:variant>
      <vt:variant>
        <vt:i4>15</vt:i4>
      </vt:variant>
      <vt:variant>
        <vt:lpstr>Embedded OLE Servers</vt:lpstr>
      </vt:variant>
      <vt:variant>
        <vt:i4>1</vt:i4>
      </vt:variant>
      <vt:variant>
        <vt:lpstr>Slide Titles</vt:lpstr>
      </vt:variant>
      <vt:variant>
        <vt:i4>39</vt:i4>
      </vt:variant>
    </vt:vector>
  </HeadingPairs>
  <TitlesOfParts>
    <vt:vector size="69" baseType="lpstr">
      <vt:lpstr>#9Slide05 Dancing Script</vt:lpstr>
      <vt:lpstr>Arial</vt:lpstr>
      <vt:lpstr>Avenir Next LT Pro</vt:lpstr>
      <vt:lpstr>Calibri</vt:lpstr>
      <vt:lpstr>Calibri Light</vt:lpstr>
      <vt:lpstr>Cambria</vt:lpstr>
      <vt:lpstr>Fraunces</vt:lpstr>
      <vt:lpstr>Garamond</vt:lpstr>
      <vt:lpstr>Pacifico</vt:lpstr>
      <vt:lpstr>Roboto Condensed</vt:lpstr>
      <vt:lpstr>Sagona Book</vt:lpstr>
      <vt:lpstr>The Hand Extrablack</vt:lpstr>
      <vt:lpstr>Times New Roman</vt:lpstr>
      <vt:lpstr>Wingdings</vt:lpstr>
      <vt:lpstr>BlobVTI</vt:lpstr>
      <vt:lpstr>12_Organic</vt:lpstr>
      <vt:lpstr>13_Organic</vt:lpstr>
      <vt:lpstr>6_Adjacency</vt:lpstr>
      <vt:lpstr>Office Theme</vt:lpstr>
      <vt:lpstr>1_Office Theme</vt:lpstr>
      <vt:lpstr>2_Office Theme</vt:lpstr>
      <vt:lpstr>3_Office Theme</vt:lpstr>
      <vt:lpstr>Chủ đề Office</vt:lpstr>
      <vt:lpstr>1_BlobVTI</vt:lpstr>
      <vt:lpstr>4_Office Theme</vt:lpstr>
      <vt:lpstr>5_Office Theme</vt:lpstr>
      <vt:lpstr>6_Office Theme</vt:lpstr>
      <vt:lpstr>2_BlobVTI</vt:lpstr>
      <vt:lpstr>7_Office Theme</vt:lpstr>
      <vt:lpstr>Document</vt:lpstr>
      <vt:lpstr>BÀI 7 SỰ THẬT TRONG TÁC PHẨM KÍ</vt:lpstr>
      <vt:lpstr>PowerPoint Presentation</vt:lpstr>
      <vt:lpstr>TRI THỨC NGỮ VĂN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Thiên phóng sự tái hiện toàn diện, rõ nét đời sống nông thôn Việt Nam đầu thế kỉ XX. - Gồm 17 chương - Ghi lại, phân tích, phơi bày những hủ tục nhiêu khê, quái gở đang duy trì ở nông thôn và những hậu quả nghiêm trọng của nó.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Cấu trúc của văn bản nghị luận</dc:title>
  <dc:creator>ADMIN</dc:creator>
  <cp:lastModifiedBy>Admin</cp:lastModifiedBy>
  <cp:revision>168</cp:revision>
  <dcterms:created xsi:type="dcterms:W3CDTF">2023-08-03T04:04:16Z</dcterms:created>
  <dcterms:modified xsi:type="dcterms:W3CDTF">2024-08-08T17:23:12Z</dcterms:modified>
</cp:coreProperties>
</file>