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259" r:id="rId5"/>
    <p:sldId id="260" r:id="rId6"/>
    <p:sldId id="262" r:id="rId7"/>
    <p:sldId id="269" r:id="rId8"/>
    <p:sldId id="308" r:id="rId9"/>
    <p:sldId id="314" r:id="rId10"/>
    <p:sldId id="309" r:id="rId11"/>
    <p:sldId id="317" r:id="rId12"/>
    <p:sldId id="316" r:id="rId13"/>
    <p:sldId id="319" r:id="rId14"/>
    <p:sldId id="318" r:id="rId15"/>
    <p:sldId id="313" r:id="rId16"/>
    <p:sldId id="261" r:id="rId17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A9D"/>
    <a:srgbClr val="857D72"/>
    <a:srgbClr val="E06A28"/>
    <a:srgbClr val="3A3003"/>
    <a:srgbClr val="8D3E3F"/>
    <a:srgbClr val="952C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09" autoAdjust="0"/>
    <p:restoredTop sz="91103" autoAdjust="0"/>
  </p:normalViewPr>
  <p:slideViewPr>
    <p:cSldViewPr snapToGrid="0" showGuides="1">
      <p:cViewPr>
        <p:scale>
          <a:sx n="60" d="100"/>
          <a:sy n="60" d="100"/>
        </p:scale>
        <p:origin x="-108" y="-3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8DDB6-F2AF-2244-94CC-59F9E3A9D927}" type="doc">
      <dgm:prSet loTypeId="urn:microsoft.com/office/officeart/2005/8/layout/hProcess9" loCatId="" qsTypeId="urn:microsoft.com/office/officeart/2005/8/quickstyle/simple1" qsCatId="simple" csTypeId="urn:microsoft.com/office/officeart/2005/8/colors/colorful2" csCatId="colorful" phldr="1"/>
      <dgm:spPr/>
    </dgm:pt>
    <dgm:pt modelId="{C0D4BDDD-B607-6C48-9E7D-13A9F7A2312C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Chuẩn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bị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nói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C9F65-598C-F545-93BD-0493DFE839E6}" cxnId="{FF5E7C4D-DE11-E941-BCFD-3AFBA985F880}" type="parTrans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A2FB01-0A36-1A45-B877-F2E24C74CC40}" cxnId="{FF5E7C4D-DE11-E941-BCFD-3AFBA985F880}" type="sibTrans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C7F7B-16A5-274F-81CE-FC62CCEC8A7A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Thực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hành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nói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716E23-599D-3F4D-9123-3A082E891C70}" cxnId="{62DEA873-ECC3-4E46-897D-E2DD7DE3A952}" type="parTrans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EF9A1-DF4F-2643-80A3-26E409E05B0E}" cxnId="{62DEA873-ECC3-4E46-897D-E2DD7DE3A952}" type="sibTrans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5BCE21-0BEA-274A-BDD2-76CF44BFBDCA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Trao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đổi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03B7AC-290D-684F-896A-3B980464E303}" cxnId="{5FF0A81D-6BFD-9048-B321-5F821792E294}" type="parTrans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FB3D29-037D-2640-9675-18B968F3BEC8}" cxnId="{5FF0A81D-6BFD-9048-B321-5F821792E294}" type="sibTrans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5F0958-A6C8-E142-86E6-E07965C2C5A5}" type="pres">
      <dgm:prSet presAssocID="{55C8DDB6-F2AF-2244-94CC-59F9E3A9D927}" presName="CompostProcess" presStyleCnt="0">
        <dgm:presLayoutVars>
          <dgm:dir/>
          <dgm:resizeHandles val="exact"/>
        </dgm:presLayoutVars>
      </dgm:prSet>
      <dgm:spPr/>
    </dgm:pt>
    <dgm:pt modelId="{9FB6711D-584C-6346-814C-912997DC8DCF}" type="pres">
      <dgm:prSet presAssocID="{55C8DDB6-F2AF-2244-94CC-59F9E3A9D927}" presName="arrow" presStyleLbl="bgShp" presStyleIdx="0" presStyleCnt="1"/>
      <dgm:spPr/>
    </dgm:pt>
    <dgm:pt modelId="{DF46A5B5-9575-6D43-8446-B3A481D0BAA0}" type="pres">
      <dgm:prSet presAssocID="{55C8DDB6-F2AF-2244-94CC-59F9E3A9D927}" presName="linearProcess" presStyleCnt="0"/>
      <dgm:spPr/>
    </dgm:pt>
    <dgm:pt modelId="{7A5942DD-B844-DB46-BB51-972028F599D8}" type="pres">
      <dgm:prSet presAssocID="{C0D4BDDD-B607-6C48-9E7D-13A9F7A2312C}" presName="textNode" presStyleLbl="node1" presStyleIdx="0" presStyleCnt="3" custScaleX="131401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B48872A-35E9-5D4B-A6F5-376B0EDE7D3B}" type="pres">
      <dgm:prSet presAssocID="{D9A2FB01-0A36-1A45-B877-F2E24C74CC40}" presName="sibTrans" presStyleCnt="0"/>
      <dgm:spPr/>
    </dgm:pt>
    <dgm:pt modelId="{8E29A3F0-1E1A-3E4D-B1D5-50BE2FEFB0D0}" type="pres">
      <dgm:prSet presAssocID="{A6BC7F7B-16A5-274F-81CE-FC62CCEC8A7A}" presName="textNode" presStyleLbl="node1" presStyleIdx="1" presStyleCnt="3" custScaleX="131401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73CCE59-9A3A-FB40-BD93-2EED5E4A3ECB}" type="pres">
      <dgm:prSet presAssocID="{F23EF9A1-DF4F-2643-80A3-26E409E05B0E}" presName="sibTrans" presStyleCnt="0"/>
      <dgm:spPr/>
    </dgm:pt>
    <dgm:pt modelId="{99374E1B-7EA4-F24D-B127-8E8655C53B1A}" type="pres">
      <dgm:prSet presAssocID="{945BCE21-0BEA-274A-BDD2-76CF44BFBDCA}" presName="textNode" presStyleLbl="node1" presStyleIdx="2" presStyleCnt="3" custScaleX="131401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F5E7C4D-DE11-E941-BCFD-3AFBA985F880}" srcId="{55C8DDB6-F2AF-2244-94CC-59F9E3A9D927}" destId="{C0D4BDDD-B607-6C48-9E7D-13A9F7A2312C}" srcOrd="0" destOrd="0" parTransId="{05CC9F65-598C-F545-93BD-0493DFE839E6}" sibTransId="{D9A2FB01-0A36-1A45-B877-F2E24C74CC40}"/>
    <dgm:cxn modelId="{C48EBF68-BF88-4545-83E6-B26C2F54BD87}" type="presOf" srcId="{55C8DDB6-F2AF-2244-94CC-59F9E3A9D927}" destId="{2C5F0958-A6C8-E142-86E6-E07965C2C5A5}" srcOrd="0" destOrd="0" presId="urn:microsoft.com/office/officeart/2005/8/layout/hProcess9"/>
    <dgm:cxn modelId="{E68756B1-4CEF-454B-B8A2-F2B725D55869}" type="presOf" srcId="{945BCE21-0BEA-274A-BDD2-76CF44BFBDCA}" destId="{99374E1B-7EA4-F24D-B127-8E8655C53B1A}" srcOrd="0" destOrd="0" presId="urn:microsoft.com/office/officeart/2005/8/layout/hProcess9"/>
    <dgm:cxn modelId="{5FF0A81D-6BFD-9048-B321-5F821792E294}" srcId="{55C8DDB6-F2AF-2244-94CC-59F9E3A9D927}" destId="{945BCE21-0BEA-274A-BDD2-76CF44BFBDCA}" srcOrd="2" destOrd="0" parTransId="{7003B7AC-290D-684F-896A-3B980464E303}" sibTransId="{4FFB3D29-037D-2640-9675-18B968F3BEC8}"/>
    <dgm:cxn modelId="{82F3F981-D471-CE44-8ECD-CC96F8C2C451}" type="presOf" srcId="{C0D4BDDD-B607-6C48-9E7D-13A9F7A2312C}" destId="{7A5942DD-B844-DB46-BB51-972028F599D8}" srcOrd="0" destOrd="0" presId="urn:microsoft.com/office/officeart/2005/8/layout/hProcess9"/>
    <dgm:cxn modelId="{8A959779-BF8F-304E-85EA-1BF575940517}" type="presOf" srcId="{A6BC7F7B-16A5-274F-81CE-FC62CCEC8A7A}" destId="{8E29A3F0-1E1A-3E4D-B1D5-50BE2FEFB0D0}" srcOrd="0" destOrd="0" presId="urn:microsoft.com/office/officeart/2005/8/layout/hProcess9"/>
    <dgm:cxn modelId="{62DEA873-ECC3-4E46-897D-E2DD7DE3A952}" srcId="{55C8DDB6-F2AF-2244-94CC-59F9E3A9D927}" destId="{A6BC7F7B-16A5-274F-81CE-FC62CCEC8A7A}" srcOrd="1" destOrd="0" parTransId="{01716E23-599D-3F4D-9123-3A082E891C70}" sibTransId="{F23EF9A1-DF4F-2643-80A3-26E409E05B0E}"/>
    <dgm:cxn modelId="{5A871CA0-7D68-C242-9EB1-791B972CC752}" type="presParOf" srcId="{2C5F0958-A6C8-E142-86E6-E07965C2C5A5}" destId="{9FB6711D-584C-6346-814C-912997DC8DCF}" srcOrd="0" destOrd="0" presId="urn:microsoft.com/office/officeart/2005/8/layout/hProcess9"/>
    <dgm:cxn modelId="{C9F244A9-8739-B14A-ABD8-3999E23D3EE2}" type="presParOf" srcId="{2C5F0958-A6C8-E142-86E6-E07965C2C5A5}" destId="{DF46A5B5-9575-6D43-8446-B3A481D0BAA0}" srcOrd="1" destOrd="0" presId="urn:microsoft.com/office/officeart/2005/8/layout/hProcess9"/>
    <dgm:cxn modelId="{01A3F1DE-00F2-1142-B483-ECACA8C93136}" type="presParOf" srcId="{DF46A5B5-9575-6D43-8446-B3A481D0BAA0}" destId="{7A5942DD-B844-DB46-BB51-972028F599D8}" srcOrd="0" destOrd="0" presId="urn:microsoft.com/office/officeart/2005/8/layout/hProcess9"/>
    <dgm:cxn modelId="{22E759E2-D16A-544C-B57C-6C678C1C1894}" type="presParOf" srcId="{DF46A5B5-9575-6D43-8446-B3A481D0BAA0}" destId="{CB48872A-35E9-5D4B-A6F5-376B0EDE7D3B}" srcOrd="1" destOrd="0" presId="urn:microsoft.com/office/officeart/2005/8/layout/hProcess9"/>
    <dgm:cxn modelId="{1FA90928-F265-604B-A809-DD305A9DE980}" type="presParOf" srcId="{DF46A5B5-9575-6D43-8446-B3A481D0BAA0}" destId="{8E29A3F0-1E1A-3E4D-B1D5-50BE2FEFB0D0}" srcOrd="2" destOrd="0" presId="urn:microsoft.com/office/officeart/2005/8/layout/hProcess9"/>
    <dgm:cxn modelId="{35003067-2338-7041-A1F6-C30788BE9E11}" type="presParOf" srcId="{DF46A5B5-9575-6D43-8446-B3A481D0BAA0}" destId="{173CCE59-9A3A-FB40-BD93-2EED5E4A3ECB}" srcOrd="3" destOrd="0" presId="urn:microsoft.com/office/officeart/2005/8/layout/hProcess9"/>
    <dgm:cxn modelId="{93C69943-6398-CC47-BDFC-D10C3DD1CB36}" type="presParOf" srcId="{DF46A5B5-9575-6D43-8446-B3A481D0BAA0}" destId="{99374E1B-7EA4-F24D-B127-8E8655C53B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C47DD-E01C-EB41-BF71-AF1C7041EB81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41819E21-2391-F04A-9ABF-C350261E8600}">
      <dgm:prSet phldrT="[Text]"/>
      <dgm:spPr/>
      <dgm:t>
        <a:bodyPr/>
        <a:lstStyle/>
        <a:p>
          <a:r>
            <a:rPr lang="en-US" dirty="0" err="1"/>
            <a:t>Mở</a:t>
          </a:r>
          <a:r>
            <a:rPr lang="en-US" dirty="0"/>
            <a:t> </a:t>
          </a:r>
          <a:r>
            <a:rPr lang="en-US" dirty="0" err="1"/>
            <a:t>đầu</a:t>
          </a:r>
          <a:endParaRPr lang="en-US" dirty="0"/>
        </a:p>
      </dgm:t>
    </dgm:pt>
    <dgm:pt modelId="{BDAE547C-DDC0-8647-A07E-2C783FC43273}" cxnId="{0CCE415B-C164-5442-B675-727B764D6446}" type="parTrans">
      <dgm:prSet/>
      <dgm:spPr/>
      <dgm:t>
        <a:bodyPr/>
        <a:lstStyle/>
        <a:p>
          <a:endParaRPr lang="en-US"/>
        </a:p>
      </dgm:t>
    </dgm:pt>
    <dgm:pt modelId="{C00F5ED5-AF40-294B-A264-42429B7F8726}" cxnId="{0CCE415B-C164-5442-B675-727B764D6446}" type="sibTrans">
      <dgm:prSet/>
      <dgm:spPr/>
      <dgm:t>
        <a:bodyPr/>
        <a:lstStyle/>
        <a:p>
          <a:endParaRPr lang="en-US"/>
        </a:p>
      </dgm:t>
    </dgm:pt>
    <dgm:pt modelId="{138DB19E-3F9B-1749-BBC7-B2C5F61465B5}">
      <dgm:prSet phldrT="[Text]"/>
      <dgm:spPr/>
      <dgm:t>
        <a:bodyPr/>
        <a:lstStyle/>
        <a:p>
          <a:r>
            <a:rPr lang="en-US" dirty="0" err="1"/>
            <a:t>Triển</a:t>
          </a:r>
          <a:r>
            <a:rPr lang="en-US" dirty="0"/>
            <a:t> </a:t>
          </a:r>
          <a:r>
            <a:rPr lang="en-US" dirty="0" err="1"/>
            <a:t>khai</a:t>
          </a:r>
          <a:endParaRPr lang="en-US" dirty="0"/>
        </a:p>
      </dgm:t>
    </dgm:pt>
    <dgm:pt modelId="{5E0A47B3-50E1-FC48-A82B-87AF1FFBE713}" cxnId="{343FA30B-8E00-8A40-A838-2DC818314AC1}" type="parTrans">
      <dgm:prSet/>
      <dgm:spPr/>
      <dgm:t>
        <a:bodyPr/>
        <a:lstStyle/>
        <a:p>
          <a:endParaRPr lang="en-US"/>
        </a:p>
      </dgm:t>
    </dgm:pt>
    <dgm:pt modelId="{68BFDEC6-8AF3-7846-9369-54E5882FF10D}" cxnId="{343FA30B-8E00-8A40-A838-2DC818314AC1}" type="sibTrans">
      <dgm:prSet/>
      <dgm:spPr/>
      <dgm:t>
        <a:bodyPr/>
        <a:lstStyle/>
        <a:p>
          <a:endParaRPr lang="en-US"/>
        </a:p>
      </dgm:t>
    </dgm:pt>
    <dgm:pt modelId="{E2A4BFF9-6BC5-5040-98D1-3D5176DDDCEC}">
      <dgm:prSet phldrT="[Text]"/>
      <dgm:spPr/>
      <dgm:t>
        <a:bodyPr/>
        <a:lstStyle/>
        <a:p>
          <a:r>
            <a:rPr lang="en-US" dirty="0" err="1"/>
            <a:t>Kết</a:t>
          </a:r>
          <a:r>
            <a:rPr lang="en-US" dirty="0"/>
            <a:t> </a:t>
          </a:r>
          <a:r>
            <a:rPr lang="en-US" dirty="0" err="1"/>
            <a:t>luận</a:t>
          </a:r>
          <a:endParaRPr lang="en-US" dirty="0"/>
        </a:p>
      </dgm:t>
    </dgm:pt>
    <dgm:pt modelId="{B59A7B8D-386C-7649-BF1B-8E7E105A358F}" cxnId="{4F1A1944-82F9-054C-ADB0-6BD6D188DB0A}" type="parTrans">
      <dgm:prSet/>
      <dgm:spPr/>
      <dgm:t>
        <a:bodyPr/>
        <a:lstStyle/>
        <a:p>
          <a:endParaRPr lang="en-US"/>
        </a:p>
      </dgm:t>
    </dgm:pt>
    <dgm:pt modelId="{23AED81A-3606-A34D-A5C0-487AC43F0636}" cxnId="{4F1A1944-82F9-054C-ADB0-6BD6D188DB0A}" type="sibTrans">
      <dgm:prSet/>
      <dgm:spPr/>
      <dgm:t>
        <a:bodyPr/>
        <a:lstStyle/>
        <a:p>
          <a:endParaRPr lang="en-US"/>
        </a:p>
      </dgm:t>
    </dgm:pt>
    <dgm:pt modelId="{3D906C68-73EA-714D-9225-E7F86653B273}" type="pres">
      <dgm:prSet presAssocID="{FD4C47DD-E01C-EB41-BF71-AF1C7041EB81}" presName="compositeShape" presStyleCnt="0">
        <dgm:presLayoutVars>
          <dgm:dir/>
          <dgm:resizeHandles/>
        </dgm:presLayoutVars>
      </dgm:prSet>
      <dgm:spPr/>
    </dgm:pt>
    <dgm:pt modelId="{9792CC55-000B-EF44-B96D-B4398A63698C}" type="pres">
      <dgm:prSet presAssocID="{FD4C47DD-E01C-EB41-BF71-AF1C7041EB81}" presName="pyramid" presStyleLbl="node1" presStyleIdx="0" presStyleCnt="1"/>
      <dgm:spPr/>
    </dgm:pt>
    <dgm:pt modelId="{3EBB3F08-3F3A-AC48-AF91-5A3F04806192}" type="pres">
      <dgm:prSet presAssocID="{FD4C47DD-E01C-EB41-BF71-AF1C7041EB81}" presName="theList" presStyleCnt="0"/>
      <dgm:spPr/>
    </dgm:pt>
    <dgm:pt modelId="{317B496F-5588-7846-8E8B-527A27E5DECC}" type="pres">
      <dgm:prSet presAssocID="{41819E21-2391-F04A-9ABF-C350261E860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E288CCB-9669-064B-A3BF-5C27336EB33B}" type="pres">
      <dgm:prSet presAssocID="{41819E21-2391-F04A-9ABF-C350261E8600}" presName="aSpace" presStyleCnt="0"/>
      <dgm:spPr/>
    </dgm:pt>
    <dgm:pt modelId="{BB294A67-473B-4748-97DD-14D2C75ED30E}" type="pres">
      <dgm:prSet presAssocID="{138DB19E-3F9B-1749-BBC7-B2C5F61465B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C567E04-4778-0E49-A145-A3373057C16F}" type="pres">
      <dgm:prSet presAssocID="{138DB19E-3F9B-1749-BBC7-B2C5F61465B5}" presName="aSpace" presStyleCnt="0"/>
      <dgm:spPr/>
    </dgm:pt>
    <dgm:pt modelId="{2576AAC9-2A17-B34D-B02F-59FB4746AA2D}" type="pres">
      <dgm:prSet presAssocID="{E2A4BFF9-6BC5-5040-98D1-3D5176DDDCE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219BAE4-00B0-CD45-900A-BACF8BBBF0C4}" type="pres">
      <dgm:prSet presAssocID="{E2A4BFF9-6BC5-5040-98D1-3D5176DDDCEC}" presName="aSpace" presStyleCnt="0"/>
      <dgm:spPr/>
    </dgm:pt>
  </dgm:ptLst>
  <dgm:cxnLst>
    <dgm:cxn modelId="{D0ED010D-615A-5940-A9CE-6808A13AED08}" type="presOf" srcId="{E2A4BFF9-6BC5-5040-98D1-3D5176DDDCEC}" destId="{2576AAC9-2A17-B34D-B02F-59FB4746AA2D}" srcOrd="0" destOrd="0" presId="urn:microsoft.com/office/officeart/2005/8/layout/pyramid2"/>
    <dgm:cxn modelId="{B83A6B4C-054D-C54E-AE06-C431D3E693C5}" type="presOf" srcId="{138DB19E-3F9B-1749-BBC7-B2C5F61465B5}" destId="{BB294A67-473B-4748-97DD-14D2C75ED30E}" srcOrd="0" destOrd="0" presId="urn:microsoft.com/office/officeart/2005/8/layout/pyramid2"/>
    <dgm:cxn modelId="{343FA30B-8E00-8A40-A838-2DC818314AC1}" srcId="{FD4C47DD-E01C-EB41-BF71-AF1C7041EB81}" destId="{138DB19E-3F9B-1749-BBC7-B2C5F61465B5}" srcOrd="1" destOrd="0" parTransId="{5E0A47B3-50E1-FC48-A82B-87AF1FFBE713}" sibTransId="{68BFDEC6-8AF3-7846-9369-54E5882FF10D}"/>
    <dgm:cxn modelId="{28C68B41-2A3E-3D44-B5B7-7CBF82D76477}" type="presOf" srcId="{41819E21-2391-F04A-9ABF-C350261E8600}" destId="{317B496F-5588-7846-8E8B-527A27E5DECC}" srcOrd="0" destOrd="0" presId="urn:microsoft.com/office/officeart/2005/8/layout/pyramid2"/>
    <dgm:cxn modelId="{0CCE415B-C164-5442-B675-727B764D6446}" srcId="{FD4C47DD-E01C-EB41-BF71-AF1C7041EB81}" destId="{41819E21-2391-F04A-9ABF-C350261E8600}" srcOrd="0" destOrd="0" parTransId="{BDAE547C-DDC0-8647-A07E-2C783FC43273}" sibTransId="{C00F5ED5-AF40-294B-A264-42429B7F8726}"/>
    <dgm:cxn modelId="{5F8C5B25-19DC-EB4E-8E00-612F320BD26A}" type="presOf" srcId="{FD4C47DD-E01C-EB41-BF71-AF1C7041EB81}" destId="{3D906C68-73EA-714D-9225-E7F86653B273}" srcOrd="0" destOrd="0" presId="urn:microsoft.com/office/officeart/2005/8/layout/pyramid2"/>
    <dgm:cxn modelId="{4F1A1944-82F9-054C-ADB0-6BD6D188DB0A}" srcId="{FD4C47DD-E01C-EB41-BF71-AF1C7041EB81}" destId="{E2A4BFF9-6BC5-5040-98D1-3D5176DDDCEC}" srcOrd="2" destOrd="0" parTransId="{B59A7B8D-386C-7649-BF1B-8E7E105A358F}" sibTransId="{23AED81A-3606-A34D-A5C0-487AC43F0636}"/>
    <dgm:cxn modelId="{776F050D-E355-ED46-8DCD-1336A9ED1F72}" type="presParOf" srcId="{3D906C68-73EA-714D-9225-E7F86653B273}" destId="{9792CC55-000B-EF44-B96D-B4398A63698C}" srcOrd="0" destOrd="0" presId="urn:microsoft.com/office/officeart/2005/8/layout/pyramid2"/>
    <dgm:cxn modelId="{D9FC9A3F-6262-5347-A038-7A1144D1391E}" type="presParOf" srcId="{3D906C68-73EA-714D-9225-E7F86653B273}" destId="{3EBB3F08-3F3A-AC48-AF91-5A3F04806192}" srcOrd="1" destOrd="0" presId="urn:microsoft.com/office/officeart/2005/8/layout/pyramid2"/>
    <dgm:cxn modelId="{1FB1A067-6188-CF43-97E4-D73B725D9109}" type="presParOf" srcId="{3EBB3F08-3F3A-AC48-AF91-5A3F04806192}" destId="{317B496F-5588-7846-8E8B-527A27E5DECC}" srcOrd="0" destOrd="0" presId="urn:microsoft.com/office/officeart/2005/8/layout/pyramid2"/>
    <dgm:cxn modelId="{2B490AC4-B034-E74B-AEAD-CFFCEDF4B032}" type="presParOf" srcId="{3EBB3F08-3F3A-AC48-AF91-5A3F04806192}" destId="{3E288CCB-9669-064B-A3BF-5C27336EB33B}" srcOrd="1" destOrd="0" presId="urn:microsoft.com/office/officeart/2005/8/layout/pyramid2"/>
    <dgm:cxn modelId="{DDEEB0B8-B784-8745-B8F0-FD93E91B6838}" type="presParOf" srcId="{3EBB3F08-3F3A-AC48-AF91-5A3F04806192}" destId="{BB294A67-473B-4748-97DD-14D2C75ED30E}" srcOrd="2" destOrd="0" presId="urn:microsoft.com/office/officeart/2005/8/layout/pyramid2"/>
    <dgm:cxn modelId="{2DA1D77B-7D6D-B54F-967F-1966246A5047}" type="presParOf" srcId="{3EBB3F08-3F3A-AC48-AF91-5A3F04806192}" destId="{CC567E04-4778-0E49-A145-A3373057C16F}" srcOrd="3" destOrd="0" presId="urn:microsoft.com/office/officeart/2005/8/layout/pyramid2"/>
    <dgm:cxn modelId="{462806B2-C703-9E40-8E24-771C144CCC9B}" type="presParOf" srcId="{3EBB3F08-3F3A-AC48-AF91-5A3F04806192}" destId="{2576AAC9-2A17-B34D-B02F-59FB4746AA2D}" srcOrd="4" destOrd="0" presId="urn:microsoft.com/office/officeart/2005/8/layout/pyramid2"/>
    <dgm:cxn modelId="{40ABAFEF-17BD-FD49-B6D9-998619176FFD}" type="presParOf" srcId="{3EBB3F08-3F3A-AC48-AF91-5A3F04806192}" destId="{E219BAE4-00B0-CD45-900A-BACF8BBBF0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160000" cy="5418667"/>
        <a:chOff x="0" y="0"/>
        <a:chExt cx="10160000" cy="5418667"/>
      </a:xfrm>
    </dsp:grpSpPr>
    <dsp:sp modelId="{9FB6711D-584C-6346-814C-912997DC8DCF}">
      <dsp:nvSpPr>
        <dsp:cNvPr id="3" name="Right Arrow 2"/>
        <dsp:cNvSpPr/>
      </dsp:nvSpPr>
      <dsp:spPr bwMode="white">
        <a:xfrm>
          <a:off x="762000" y="0"/>
          <a:ext cx="8636000" cy="5418667"/>
        </a:xfrm>
        <a:prstGeom prst="rightArrow">
          <a:avLst/>
        </a:prstGeom>
      </dsp:spPr>
      <dsp:style>
        <a:lnRef idx="0">
          <a:schemeClr val="dk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762000" y="0"/>
        <a:ext cx="8636000" cy="5418667"/>
      </dsp:txXfrm>
    </dsp:sp>
    <dsp:sp modelId="{7A5942DD-B844-DB46-BB51-972028F599D8}">
      <dsp:nvSpPr>
        <dsp:cNvPr id="4" name="Rounded Rectangle 3"/>
        <dsp:cNvSpPr/>
      </dsp:nvSpPr>
      <dsp:spPr bwMode="white">
        <a:xfrm>
          <a:off x="0" y="1625600"/>
          <a:ext cx="3048000" cy="216746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Chuẩn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bị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nói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25600"/>
        <a:ext cx="3048000" cy="2167467"/>
      </dsp:txXfrm>
    </dsp:sp>
    <dsp:sp modelId="{8E29A3F0-1E1A-3E4D-B1D5-50BE2FEFB0D0}">
      <dsp:nvSpPr>
        <dsp:cNvPr id="5" name="Rounded Rectangle 4"/>
        <dsp:cNvSpPr/>
      </dsp:nvSpPr>
      <dsp:spPr bwMode="white">
        <a:xfrm>
          <a:off x="3556000" y="1625600"/>
          <a:ext cx="3048000" cy="216746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Thực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hành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nói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6000" y="1625600"/>
        <a:ext cx="3048000" cy="2167467"/>
      </dsp:txXfrm>
    </dsp:sp>
    <dsp:sp modelId="{99374E1B-7EA4-F24D-B127-8E8655C53B1A}">
      <dsp:nvSpPr>
        <dsp:cNvPr id="6" name="Rounded Rectangle 5"/>
        <dsp:cNvSpPr/>
      </dsp:nvSpPr>
      <dsp:spPr bwMode="white">
        <a:xfrm>
          <a:off x="7112000" y="1625600"/>
          <a:ext cx="3048000" cy="216746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Trao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đổi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12000" y="1625600"/>
        <a:ext cx="3048000" cy="2167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486900" cy="5043672"/>
        <a:chOff x="0" y="0"/>
        <a:chExt cx="9486900" cy="5043672"/>
      </a:xfrm>
    </dsp:grpSpPr>
    <dsp:sp modelId="{9792CC55-000B-EF44-B96D-B4398A63698C}">
      <dsp:nvSpPr>
        <dsp:cNvPr id="3" name="Isosceles Triangle 2"/>
        <dsp:cNvSpPr/>
      </dsp:nvSpPr>
      <dsp:spPr bwMode="white">
        <a:xfrm>
          <a:off x="1843339" y="0"/>
          <a:ext cx="5043672" cy="5043672"/>
        </a:xfrm>
        <a:prstGeom prst="triangle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843339" y="0"/>
        <a:ext cx="5043672" cy="5043672"/>
      </dsp:txXfrm>
    </dsp:sp>
    <dsp:sp modelId="{317B496F-5588-7846-8E8B-527A27E5DECC}">
      <dsp:nvSpPr>
        <dsp:cNvPr id="4" name="Rounded Rectangle 3"/>
        <dsp:cNvSpPr/>
      </dsp:nvSpPr>
      <dsp:spPr bwMode="white">
        <a:xfrm>
          <a:off x="4365175" y="504367"/>
          <a:ext cx="3278387" cy="1195537"/>
        </a:xfrm>
        <a:prstGeom prst="roundRect">
          <a:avLst/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75260" tIns="175260" rIns="175260" bIns="17526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</a:rPr>
            <a:t>Mở</a:t>
          </a:r>
          <a:r>
            <a:rPr lang="en-US" dirty="0">
              <a:solidFill>
                <a:schemeClr val="dk1"/>
              </a:solidFill>
            </a:rPr>
            <a:t> </a:t>
          </a:r>
          <a:r>
            <a:rPr lang="en-US" dirty="0" err="1">
              <a:solidFill>
                <a:schemeClr val="dk1"/>
              </a:solidFill>
            </a:rPr>
            <a:t>đầu</a:t>
          </a:r>
          <a:endParaRPr lang="en-US" dirty="0">
            <a:solidFill>
              <a:schemeClr val="dk1"/>
            </a:solidFill>
          </a:endParaRPr>
        </a:p>
      </dsp:txBody>
      <dsp:txXfrm>
        <a:off x="4365175" y="504367"/>
        <a:ext cx="3278387" cy="1195537"/>
      </dsp:txXfrm>
    </dsp:sp>
    <dsp:sp modelId="{BB294A67-473B-4748-97DD-14D2C75ED30E}">
      <dsp:nvSpPr>
        <dsp:cNvPr id="5" name="Rounded Rectangle 4"/>
        <dsp:cNvSpPr/>
      </dsp:nvSpPr>
      <dsp:spPr bwMode="white">
        <a:xfrm>
          <a:off x="4365175" y="1849346"/>
          <a:ext cx="3278387" cy="1195537"/>
        </a:xfrm>
        <a:prstGeom prst="roundRect">
          <a:avLst/>
        </a:prstGeom>
      </dsp:spPr>
      <dsp:style>
        <a:lnRef idx="2">
          <a:schemeClr val="accent3">
            <a:hueOff val="5640000"/>
            <a:satOff val="-8430"/>
            <a:lumOff val="-137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75260" tIns="175260" rIns="175260" bIns="17526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</a:rPr>
            <a:t>Triển</a:t>
          </a:r>
          <a:r>
            <a:rPr lang="en-US" dirty="0">
              <a:solidFill>
                <a:schemeClr val="dk1"/>
              </a:solidFill>
            </a:rPr>
            <a:t> </a:t>
          </a:r>
          <a:r>
            <a:rPr lang="en-US" dirty="0" err="1">
              <a:solidFill>
                <a:schemeClr val="dk1"/>
              </a:solidFill>
            </a:rPr>
            <a:t>khai</a:t>
          </a:r>
          <a:endParaRPr lang="en-US" dirty="0">
            <a:solidFill>
              <a:schemeClr val="dk1"/>
            </a:solidFill>
          </a:endParaRPr>
        </a:p>
      </dsp:txBody>
      <dsp:txXfrm>
        <a:off x="4365175" y="1849346"/>
        <a:ext cx="3278387" cy="1195537"/>
      </dsp:txXfrm>
    </dsp:sp>
    <dsp:sp modelId="{2576AAC9-2A17-B34D-B02F-59FB4746AA2D}">
      <dsp:nvSpPr>
        <dsp:cNvPr id="6" name="Rounded Rectangle 5"/>
        <dsp:cNvSpPr/>
      </dsp:nvSpPr>
      <dsp:spPr bwMode="white">
        <a:xfrm>
          <a:off x="4365175" y="3194326"/>
          <a:ext cx="3278387" cy="1195537"/>
        </a:xfrm>
        <a:prstGeom prst="roundRect">
          <a:avLst/>
        </a:prstGeom>
      </dsp:spPr>
      <dsp:style>
        <a:lnRef idx="2">
          <a:schemeClr val="accent3">
            <a:hueOff val="11280000"/>
            <a:satOff val="-16862"/>
            <a:lumOff val="-274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75260" tIns="175260" rIns="175260" bIns="17526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</a:rPr>
            <a:t>Kết</a:t>
          </a:r>
          <a:r>
            <a:rPr lang="en-US" dirty="0">
              <a:solidFill>
                <a:schemeClr val="dk1"/>
              </a:solidFill>
            </a:rPr>
            <a:t> </a:t>
          </a:r>
          <a:r>
            <a:rPr lang="en-US" dirty="0" err="1">
              <a:solidFill>
                <a:schemeClr val="dk1"/>
              </a:solidFill>
            </a:rPr>
            <a:t>luận</a:t>
          </a:r>
          <a:endParaRPr lang="en-US" dirty="0">
            <a:solidFill>
              <a:schemeClr val="dk1"/>
            </a:solidFill>
          </a:endParaRPr>
        </a:p>
      </dsp:txBody>
      <dsp:txXfrm>
        <a:off x="4365175" y="3194326"/>
        <a:ext cx="3278387" cy="119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2D755-1F2B-45BA-9B5F-459E286369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39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" y="2118350"/>
            <a:ext cx="12192000" cy="4739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86051" y="1943100"/>
            <a:ext cx="6629400" cy="2796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32107" y="1256959"/>
            <a:ext cx="1867143" cy="1935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665" y="2530308"/>
            <a:ext cx="6513660" cy="1765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7951" y="255582"/>
          <a:ext cx="11336098" cy="62418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336098"/>
              </a:tblGrid>
              <a:tr h="253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b="1" dirty="0">
                          <a:effectLst/>
                        </a:rPr>
                        <a:t>Mở đầu</a:t>
                      </a:r>
                      <a:endParaRPr lang="x-none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974" marR="45974" marT="0" marB="0"/>
                </a:tc>
              </a:tr>
              <a:tr h="1119483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b="0" dirty="0" err="1">
                          <a:effectLst/>
                        </a:rPr>
                        <a:t>Giới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thiệu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ngắn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gọn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phẩm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truyện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sẽ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thuyết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trình</a:t>
                      </a:r>
                      <a:r>
                        <a:rPr lang="en-US" sz="2400" b="0" dirty="0">
                          <a:effectLst/>
                        </a:rPr>
                        <a:t>. C</a:t>
                      </a:r>
                      <a:r>
                        <a:rPr lang="vi-VN" sz="2400" b="0" dirty="0">
                          <a:effectLst/>
                        </a:rPr>
                        <a:t>ầ</a:t>
                      </a:r>
                      <a:r>
                        <a:rPr lang="en-US" sz="2400" b="0" dirty="0">
                          <a:effectLst/>
                        </a:rPr>
                        <a:t>n </a:t>
                      </a:r>
                      <a:r>
                        <a:rPr lang="en-US" sz="2400" b="0" dirty="0" err="1">
                          <a:effectLst/>
                        </a:rPr>
                        <a:t>lưu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ý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bắt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đầu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nói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sao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hút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chú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ý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của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người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nghe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tránh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việc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thuyết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giống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như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việc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đọc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lại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viết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</a:endParaRPr>
                    </a:p>
                  </a:txBody>
                  <a:tcPr marL="45974" marR="45974" marT="0" marB="0"/>
                </a:tc>
              </a:tr>
              <a:tr h="253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b="1" dirty="0">
                          <a:effectLst/>
                        </a:rPr>
                        <a:t>Triển khai</a:t>
                      </a:r>
                      <a:endParaRPr lang="x-none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974" marR="45974" marT="0" marB="0"/>
                </a:tc>
              </a:tr>
              <a:tr h="256205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b="0" dirty="0" err="1">
                          <a:effectLst/>
                        </a:rPr>
                        <a:t>Trình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bày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lần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lượt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thông</a:t>
                      </a:r>
                      <a:r>
                        <a:rPr lang="en-US" sz="2400" b="0" dirty="0">
                          <a:effectLst/>
                        </a:rPr>
                        <a:t> tin </a:t>
                      </a:r>
                      <a:r>
                        <a:rPr lang="en-US" sz="2400" b="0" dirty="0" err="1">
                          <a:effectLst/>
                        </a:rPr>
                        <a:t>trong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viết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theo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tóm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lược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hợp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nhịp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nhàng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với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việc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chiếu</a:t>
                      </a:r>
                      <a:r>
                        <a:rPr lang="en-US" sz="2400" b="0" dirty="0">
                          <a:effectLst/>
                        </a:rPr>
                        <a:t> hay </a:t>
                      </a:r>
                      <a:r>
                        <a:rPr lang="en-US" sz="2400" b="0" dirty="0" err="1">
                          <a:effectLst/>
                        </a:rPr>
                        <a:t>minh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họa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trực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quan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nếu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có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x-none" sz="2000" b="0" dirty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b="0" dirty="0" err="1">
                          <a:effectLst/>
                        </a:rPr>
                        <a:t>Người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nói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có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thể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kể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lại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ngắn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gọn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nhưng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không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hoàn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toàn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tiết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lộ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nội</a:t>
                      </a:r>
                      <a:r>
                        <a:rPr lang="en-US" sz="2400" b="0" dirty="0">
                          <a:effectLst/>
                        </a:rPr>
                        <a:t> dung </a:t>
                      </a:r>
                      <a:r>
                        <a:rPr lang="en-US" sz="2400" b="0" dirty="0" err="1">
                          <a:effectLst/>
                        </a:rPr>
                        <a:t>của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truyện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nếu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phẩm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ấy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chưa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được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nhiều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người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biết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đến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x-none" sz="2000" b="0" dirty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b="0" dirty="0" err="1">
                          <a:effectLst/>
                        </a:rPr>
                        <a:t>Dựa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vào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luận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điểm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đã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xác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định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trong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bố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cục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nói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thiết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slide </a:t>
                      </a:r>
                      <a:r>
                        <a:rPr lang="en-US" sz="2400" b="0" dirty="0" err="1">
                          <a:effectLst/>
                        </a:rPr>
                        <a:t>sao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thích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hợp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nếu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người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nói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phương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tiện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chiếu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</a:endParaRPr>
                    </a:p>
                  </a:txBody>
                  <a:tcPr marL="45974" marR="45974" marT="0" marB="0"/>
                </a:tc>
              </a:tr>
              <a:tr h="253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b="1" dirty="0">
                          <a:effectLst/>
                        </a:rPr>
                        <a:t>Kết luận</a:t>
                      </a:r>
                      <a:endParaRPr lang="x-none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974" marR="45974" marT="0" marB="0"/>
                </a:tc>
              </a:tr>
              <a:tr h="1407997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b="0" dirty="0" err="1">
                          <a:effectLst/>
                        </a:rPr>
                        <a:t>Khái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quát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lại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những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điều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nhận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cũng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như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đánh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giá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tính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nghệ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thuật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của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phẩm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mà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mình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để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giới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thiệu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x-none" sz="2000" b="0" dirty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b="0" dirty="0" err="1">
                          <a:effectLst/>
                        </a:rPr>
                        <a:t>Có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thể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bằng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những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khuyến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khích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người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nghe</a:t>
                      </a:r>
                      <a:r>
                        <a:rPr lang="en-US" sz="2400" b="0" dirty="0">
                          <a:effectLst/>
                        </a:rPr>
                        <a:t> chia </a:t>
                      </a:r>
                      <a:r>
                        <a:rPr lang="en-US" sz="2400" b="0" dirty="0" err="1">
                          <a:effectLst/>
                        </a:rPr>
                        <a:t>sẻ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nhận</a:t>
                      </a:r>
                      <a:r>
                        <a:rPr lang="en-US" sz="2400" b="0" dirty="0">
                          <a:effectLst/>
                        </a:rPr>
                        <a:t> hay </a:t>
                      </a:r>
                      <a:r>
                        <a:rPr lang="en-US" sz="2400" b="0" dirty="0" err="1">
                          <a:effectLst/>
                        </a:rPr>
                        <a:t>góc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nhìn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khác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phẩm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</a:endParaRPr>
                    </a:p>
                  </a:txBody>
                  <a:tcPr marL="45974" marR="45974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"/>
          <a:stretch>
            <a:fillRect/>
          </a:stretch>
        </p:blipFill>
        <p:spPr>
          <a:xfrm>
            <a:off x="7224409" y="2707173"/>
            <a:ext cx="3942944" cy="37126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43847" y="1823429"/>
            <a:ext cx="4980562" cy="23048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Thuyết trình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1327587" y="553428"/>
            <a:ext cx="387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印品黑体" panose="00000500000000000000" pitchFamily="2" charset="-122"/>
              </a:rPr>
              <a:t>3. Trao đổi</a:t>
            </a:r>
            <a:endParaRPr lang="zh-CN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3268" y="1315037"/>
          <a:ext cx="10610531" cy="46939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304476"/>
                <a:gridCol w="53060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 nói</a:t>
                      </a:r>
                      <a:endParaRPr lang="x-none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 nghe</a:t>
                      </a:r>
                      <a:endParaRPr lang="x-none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thắc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mắc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nghe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tiếp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cởi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mở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góp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xác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nghiêm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túc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Chia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sẻ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thêm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rõ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hơn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nghệ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Chia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sẻ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thấy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hấp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dẫn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thuyết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còn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băn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khoăn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hoặc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thêm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rõ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hơn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đắc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ở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4128" y="597584"/>
          <a:ext cx="11624021" cy="5555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035"/>
                <a:gridCol w="6935641"/>
                <a:gridCol w="1653702"/>
                <a:gridCol w="1420643"/>
              </a:tblGrid>
              <a:tr h="6913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BẢNG TỰ ĐÁNH GIÁ VÀ ĐÁNH GIÁ VỀ BÀI TRÌNH BÀY DỰA TRÊN CÁC NỘI DUNG ĐƯỢC NÊU TRONG BẢNG SAU: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350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STT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Nội dung đánh giá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Kết quả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 hMerge="1">
                  <a:tcPr/>
                </a:tc>
              </a:tr>
              <a:tr h="3235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Đạt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Chưa đạt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</a:tr>
              <a:tr h="1131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1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effectLst/>
                        </a:rPr>
                        <a:t>Giới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thiệu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thông</a:t>
                      </a:r>
                      <a:r>
                        <a:rPr lang="en-US" sz="2400" dirty="0">
                          <a:effectLst/>
                        </a:rPr>
                        <a:t> tin </a:t>
                      </a:r>
                      <a:r>
                        <a:rPr lang="en-US" sz="2400" dirty="0" err="1">
                          <a:effectLst/>
                        </a:rPr>
                        <a:t>cần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phẩm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truyện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lựa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chọn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thuyết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trình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hoàn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cảnh</a:t>
                      </a:r>
                      <a:r>
                        <a:rPr lang="en-US" sz="2400" dirty="0">
                          <a:effectLst/>
                        </a:rPr>
                        <a:t> ra </a:t>
                      </a:r>
                      <a:r>
                        <a:rPr lang="en-US" sz="2400" dirty="0" err="1">
                          <a:effectLst/>
                        </a:rPr>
                        <a:t>đời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vị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phẩm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nghiệp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hay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lịch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).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</a:tr>
              <a:tr h="833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2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Chỉ ra và đánh giá được các phương diện làm nên tính nghệ thuật của tác phẩm truyện.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</a:tr>
              <a:tr h="696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3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Biết phối hợp nhịp nhàng giữa phần nói và phần trình chiếu hay minh họa trực quan.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</a:tr>
              <a:tr h="1064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>
                          <a:effectLst/>
                        </a:rPr>
                        <a:t>4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tốt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nghe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thu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đối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phẩm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9" marR="61499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39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" y="2118350"/>
            <a:ext cx="12192000" cy="4739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86051" y="1943100"/>
            <a:ext cx="6629400" cy="2796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973739" y="2629162"/>
            <a:ext cx="4586151" cy="23169"/>
          </a:xfrm>
          <a:prstGeom prst="line">
            <a:avLst/>
          </a:prstGeom>
          <a:ln w="57150">
            <a:solidFill>
              <a:srgbClr val="CBB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31642" y="3947694"/>
            <a:ext cx="4586151" cy="23169"/>
          </a:xfrm>
          <a:prstGeom prst="line">
            <a:avLst/>
          </a:prstGeom>
          <a:ln w="57150">
            <a:solidFill>
              <a:srgbClr val="CBB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8898" y="2552690"/>
            <a:ext cx="1867143" cy="1935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30" y="2827581"/>
            <a:ext cx="5041900" cy="11049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39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" y="2118350"/>
            <a:ext cx="12192000" cy="4739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44271" y="1805107"/>
            <a:ext cx="9903417" cy="3418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7103" y="2893240"/>
            <a:ext cx="990341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achen" panose="02020500000000000000" pitchFamily="18" charset="77"/>
                <a:cs typeface="Arial" panose="020B0604020202020204" pitchFamily="34" charset="0"/>
                <a:sym typeface="印品黑体" panose="00000500000000000000" pitchFamily="2" charset="-122"/>
              </a:rPr>
              <a:t>NÓI VÀ NGHE</a:t>
            </a:r>
            <a:endParaRPr lang="en-US" altLang="vi-VN" sz="3200" b="1" dirty="0">
              <a:solidFill>
                <a:srgbClr val="C00000"/>
              </a:solidFill>
              <a:latin typeface="Arial" panose="020B0604020202020204" pitchFamily="34" charset="0"/>
              <a:ea typeface="Aachen" panose="02020500000000000000" pitchFamily="18" charset="77"/>
              <a:cs typeface="Arial" panose="020B0604020202020204" pitchFamily="34" charset="0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vi-VN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Aachen" panose="02020500000000000000" pitchFamily="18" charset="77"/>
                <a:cs typeface="Arial" panose="020B0604020202020204" pitchFamily="34" charset="0"/>
                <a:sym typeface="印品黑体" panose="00000500000000000000" pitchFamily="2" charset="-122"/>
              </a:rPr>
              <a:t>THUYẾT TRÌNH VỀ NGHỆ THUẬT KỂ CHUYỆN TRONG MỘT TÁC PHẨM TRUYỆN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Aachen" panose="02020500000000000000" pitchFamily="18" charset="77"/>
              <a:cs typeface="Arial" panose="020B060402020202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5749" y="2118341"/>
            <a:ext cx="867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  <a:sym typeface="印品黑体" panose="00000500000000000000" pitchFamily="2" charset="-122"/>
              </a:rPr>
              <a:t>BÀI 1. CÂU CHUYỆN VÀ ĐIỂM NHÌN TRONG TRUYỆN KỂ</a:t>
            </a:r>
            <a:endParaRPr lang="zh-CN" altLang="en-US" sz="2400" b="1" dirty="0"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" y="941820"/>
            <a:ext cx="3654559" cy="5916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800000">
            <a:off x="8537423" y="51810"/>
            <a:ext cx="3654559" cy="5916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30190" y="980122"/>
            <a:ext cx="859404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N</a:t>
            </a:r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Ộ</a:t>
            </a:r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I</a:t>
            </a:r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D</a:t>
            </a:r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U</a:t>
            </a:r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N</a:t>
            </a:r>
            <a:endParaRPr lang="en-US" altLang="zh-CN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  <a:sym typeface="印品黑体" panose="00000500000000000000" pitchFamily="2" charset="-122"/>
              </a:rPr>
              <a:t>G</a:t>
            </a:r>
            <a:endParaRPr lang="zh-CN" altLang="en-US" sz="4000" b="1" dirty="0">
              <a:solidFill>
                <a:srgbClr val="C0000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2233" y="2307963"/>
            <a:ext cx="1061884" cy="707886"/>
          </a:xfrm>
          <a:prstGeom prst="rect">
            <a:avLst/>
          </a:prstGeom>
          <a:solidFill>
            <a:srgbClr val="3A3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I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0596" y="2395887"/>
            <a:ext cx="3805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印品黑体" panose="00000500000000000000" pitchFamily="2" charset="-122"/>
              </a:rPr>
              <a:t>YÊU CẦU CHUNG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72233" y="3998518"/>
            <a:ext cx="1061884" cy="707886"/>
          </a:xfrm>
          <a:prstGeom prst="rect">
            <a:avLst/>
          </a:prstGeom>
          <a:solidFill>
            <a:srgbClr val="3A3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II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40596" y="4070400"/>
            <a:ext cx="3805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印品黑体" panose="00000500000000000000" pitchFamily="2" charset="-122"/>
              </a:rPr>
              <a:t>THỰC HÀNH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91" y="31381"/>
            <a:ext cx="6826623" cy="682662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107993" y="1322295"/>
            <a:ext cx="3988291" cy="3978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79467" y="3321149"/>
            <a:ext cx="653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ym typeface="印品黑体" panose="00000500000000000000" pitchFamily="2" charset="-122"/>
              </a:rPr>
              <a:t>YÊU CẦU CHUNG</a:t>
            </a:r>
            <a:endParaRPr lang="zh-CN" altLang="en-US" sz="3600" b="1" dirty="0"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0663" y="2974984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6678" y="4258993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9977" y="1720960"/>
            <a:ext cx="2921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I</a:t>
            </a:r>
            <a:endParaRPr lang="zh-CN" altLang="en-US" sz="6600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27587" y="553428"/>
            <a:ext cx="387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印品黑体" panose="00000500000000000000" pitchFamily="2" charset="-122"/>
              </a:rPr>
              <a:t>I. YÊU CẦU CHUNG</a:t>
            </a:r>
            <a:endParaRPr lang="zh-CN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792" y="1376177"/>
            <a:ext cx="106779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x-non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Giới thiệu những thông tin cơ bản về tác phẩm truyện được chọn để thuyết trình.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x-non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 được các khía cạnh trong nghệ thuật kể chuyện của tác phẩm truyện.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x-non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 bày được những phát hiện cá nhân về giá trị của tác phẩm, thu hút sự quan tâm của người nghe về tác phẩm được chọn để thuyết trình.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x-non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 hiện được sự tôn trọng những cách cảm nhận, đánh giá đa dạng về một tác phẩm truyện.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91" y="31381"/>
            <a:ext cx="6826623" cy="682662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107993" y="1322295"/>
            <a:ext cx="3988291" cy="3978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79467" y="3321149"/>
            <a:ext cx="653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ym typeface="印品黑体" panose="00000500000000000000" pitchFamily="2" charset="-122"/>
              </a:rPr>
              <a:t>THỰC HÀNH</a:t>
            </a:r>
            <a:endParaRPr lang="zh-CN" altLang="en-US" sz="3600" b="1" dirty="0"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0663" y="2974984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6678" y="4258993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9977" y="1720960"/>
            <a:ext cx="2921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II</a:t>
            </a:r>
            <a:endParaRPr lang="zh-CN" altLang="en-US" sz="6600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16000" y="719666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27587" y="553428"/>
            <a:ext cx="387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印品黑体" panose="00000500000000000000" pitchFamily="2" charset="-122"/>
              </a:rPr>
              <a:t>1. Chuẩn bị nói</a:t>
            </a:r>
            <a:endParaRPr lang="zh-CN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094" y="1304554"/>
            <a:ext cx="1057570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Lựa chọn đề tài: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x-non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tài: bài viết trong tiết trước.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x-none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Tìm ý và sắp xếp ý: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x-non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 hệ thống luận điểm ở bài viết, lựa chọn những ý quan trọng nhất, thể hiện rõ quan điểm và phát hiện của bản thân cần được trình bày trong bài nói.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90750" y="1376177"/>
          <a:ext cx="9486900" cy="50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1327587" y="553428"/>
            <a:ext cx="387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印品黑体" panose="00000500000000000000" pitchFamily="2" charset="-122"/>
              </a:rPr>
              <a:t>2. Thực hành nói</a:t>
            </a:r>
            <a:endParaRPr lang="zh-CN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tags/tag1.xml><?xml version="1.0" encoding="utf-8"?>
<p:tagLst xmlns:p="http://schemas.openxmlformats.org/presentationml/2006/main">
  <p:tag name="ISPRING_ULTRA_SCORM_COURSE_ID" val="727D06FE-CE67-491E-BC92-6D2AFCF248E5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3.08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9982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3046</Words>
  <Application>WPS Presentation</Application>
  <PresentationFormat>Custom</PresentationFormat>
  <Paragraphs>134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印品黑体</vt:lpstr>
      <vt:lpstr>Aachen</vt:lpstr>
      <vt:lpstr>Nyala</vt:lpstr>
      <vt:lpstr>Calibri</vt:lpstr>
      <vt:lpstr>SimHei</vt:lpstr>
      <vt:lpstr>Times New Roman</vt:lpstr>
      <vt:lpstr>Microsoft YaHei</vt:lpstr>
      <vt:lpstr>Arial Unicode MS</vt:lpstr>
      <vt:lpstr>等线</vt:lpstr>
      <vt:lpstr>Calibri Light</vt:lpstr>
      <vt:lpstr>等线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Administrator</cp:lastModifiedBy>
  <cp:revision>212</cp:revision>
  <dcterms:created xsi:type="dcterms:W3CDTF">2017-08-18T03:02:00Z</dcterms:created>
  <dcterms:modified xsi:type="dcterms:W3CDTF">2024-02-23T14:58:50Z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1033-12.2.0.13359</vt:lpwstr>
  </property>
  <property fmtid="{D5CDD505-2E9C-101B-9397-08002B2CF9AE}" pid="3" name="ICV">
    <vt:lpwstr>5D8FF07230654998BFAC94979712CF21_12</vt:lpwstr>
  </property>
</Properties>
</file>