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70" r:id="rId3"/>
    <p:sldId id="377" r:id="rId4"/>
    <p:sldId id="258" r:id="rId5"/>
    <p:sldId id="336" r:id="rId6"/>
    <p:sldId id="338" r:id="rId7"/>
    <p:sldId id="337" r:id="rId8"/>
    <p:sldId id="376" r:id="rId9"/>
    <p:sldId id="358" r:id="rId10"/>
    <p:sldId id="359" r:id="rId11"/>
    <p:sldId id="360" r:id="rId12"/>
    <p:sldId id="361" r:id="rId13"/>
    <p:sldId id="267" r:id="rId14"/>
    <p:sldId id="268" r:id="rId15"/>
    <p:sldId id="362" r:id="rId16"/>
    <p:sldId id="363" r:id="rId17"/>
    <p:sldId id="271" r:id="rId18"/>
    <p:sldId id="277" r:id="rId19"/>
    <p:sldId id="279" r:id="rId20"/>
    <p:sldId id="281" r:id="rId21"/>
    <p:sldId id="364" r:id="rId22"/>
    <p:sldId id="365" r:id="rId23"/>
    <p:sldId id="286" r:id="rId24"/>
    <p:sldId id="352" r:id="rId25"/>
    <p:sldId id="355" r:id="rId26"/>
    <p:sldId id="356" r:id="rId27"/>
    <p:sldId id="289" r:id="rId28"/>
    <p:sldId id="331" r:id="rId29"/>
    <p:sldId id="332" r:id="rId30"/>
    <p:sldId id="333" r:id="rId31"/>
    <p:sldId id="341" r:id="rId32"/>
    <p:sldId id="340" r:id="rId33"/>
    <p:sldId id="366" r:id="rId34"/>
    <p:sldId id="367" r:id="rId35"/>
    <p:sldId id="368" r:id="rId36"/>
    <p:sldId id="369" r:id="rId37"/>
    <p:sldId id="348" r:id="rId38"/>
    <p:sldId id="316" r:id="rId39"/>
    <p:sldId id="351" r:id="rId40"/>
    <p:sldId id="321" r:id="rId41"/>
    <p:sldId id="371" r:id="rId42"/>
    <p:sldId id="373" r:id="rId43"/>
    <p:sldId id="37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2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840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5F3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72"/>
      </p:cViewPr>
      <p:guideLst>
        <p:guide pos="432"/>
        <p:guide pos="7256"/>
        <p:guide orient="horz" pos="648"/>
        <p:guide orient="horz" pos="840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D7501-23E3-49C2-B734-9B8EB9A28004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6B506-A84D-4AD2-83B0-AD559B9048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35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52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69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vi-VN" smtClean="0"/>
              <a:t>Background</a:t>
            </a:r>
          </a:p>
          <a:p>
            <a:pPr eaLnBrk="1" hangingPunct="1"/>
            <a:r>
              <a:rPr lang="en-US" altLang="vi-VN" smtClean="0"/>
              <a:t>&lt;a href="https://www.freepik.com/free-photos-vectors/background"&gt;Background vector created by freepik - www.freepik.com&lt;/a&gt;</a:t>
            </a:r>
          </a:p>
          <a:p>
            <a:pPr eaLnBrk="1" hangingPunct="1"/>
            <a:endParaRPr lang="en-US" altLang="vi-VN" smtClean="0"/>
          </a:p>
          <a:p>
            <a:pPr eaLnBrk="1" hangingPunct="1"/>
            <a:r>
              <a:rPr lang="en-US" altLang="vi-VN" smtClean="0"/>
              <a:t>Cheery Blossom</a:t>
            </a:r>
          </a:p>
          <a:p>
            <a:pPr eaLnBrk="1" hangingPunct="1"/>
            <a:r>
              <a:rPr lang="en-US" altLang="vi-VN" smtClean="0"/>
              <a:t>&lt;a href="https://www.freepik.com/free-photos-vectors/banner"&gt;Banner vector created by freepik - www.freepik.com&lt;/a&gt;</a:t>
            </a:r>
          </a:p>
          <a:p>
            <a:pPr eaLnBrk="1" hangingPunct="1"/>
            <a:endParaRPr lang="en-US" altLang="vi-VN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F55962-FADE-477F-90B2-5C83608B23EB}" type="slidenum">
              <a:rPr lang="en-US" altLang="vi-VN">
                <a:solidFill>
                  <a:srgbClr val="000000"/>
                </a:solidFill>
                <a:latin typeface="Calibri" panose="020F0502020204030204" pitchFamily="34" charset="0"/>
              </a:rPr>
              <a:pPr/>
              <a:t>25</a:t>
            </a:fld>
            <a:endParaRPr lang="en-US" altLang="vi-V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6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vi-VN" smtClean="0"/>
              <a:t>Background</a:t>
            </a:r>
          </a:p>
          <a:p>
            <a:pPr eaLnBrk="1" hangingPunct="1"/>
            <a:r>
              <a:rPr lang="en-US" altLang="vi-VN" smtClean="0"/>
              <a:t>&lt;a href="https://www.freepik.com/free-photos-vectors/background"&gt;Background vector created by freepik - www.freepik.com&lt;/a&gt;</a:t>
            </a:r>
          </a:p>
          <a:p>
            <a:pPr eaLnBrk="1" hangingPunct="1"/>
            <a:endParaRPr lang="en-US" altLang="vi-VN" smtClean="0"/>
          </a:p>
          <a:p>
            <a:pPr eaLnBrk="1" hangingPunct="1"/>
            <a:r>
              <a:rPr lang="en-US" altLang="vi-VN" smtClean="0"/>
              <a:t>Cheery Blossom</a:t>
            </a:r>
          </a:p>
          <a:p>
            <a:pPr eaLnBrk="1" hangingPunct="1"/>
            <a:r>
              <a:rPr lang="en-US" altLang="vi-VN" smtClean="0"/>
              <a:t>&lt;a href="https://www.freepik.com/free-photos-vectors/banner"&gt;Banner vector created by freepik - www.freepik.com&lt;/a&gt;</a:t>
            </a:r>
          </a:p>
          <a:p>
            <a:pPr eaLnBrk="1" hangingPunct="1"/>
            <a:endParaRPr lang="en-US" altLang="vi-VN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F1C47C-B11B-4BD2-9690-627BDC78AE85}" type="slidenum">
              <a:rPr lang="en-US" altLang="vi-VN">
                <a:solidFill>
                  <a:srgbClr val="000000"/>
                </a:solidFill>
                <a:latin typeface="Calibri" panose="020F0502020204030204" pitchFamily="34" charset="0"/>
              </a:rPr>
              <a:pPr/>
              <a:t>26</a:t>
            </a:fld>
            <a:endParaRPr lang="en-US" altLang="vi-V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4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3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2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flipH="1">
            <a:off x="8709117" y="3132001"/>
            <a:ext cx="3560233" cy="1414225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3"/>
          <p:cNvSpPr/>
          <p:nvPr/>
        </p:nvSpPr>
        <p:spPr>
          <a:xfrm>
            <a:off x="345727" y="1493826"/>
            <a:ext cx="1219229" cy="1219229"/>
          </a:xfrm>
          <a:custGeom>
            <a:avLst/>
            <a:gdLst/>
            <a:ahLst/>
            <a:cxnLst/>
            <a:rect l="l" t="t" r="r" b="b"/>
            <a:pathLst>
              <a:path w="21794" h="21794" extrusionOk="0">
                <a:moveTo>
                  <a:pt x="21793" y="10898"/>
                </a:moveTo>
                <a:cubicBezTo>
                  <a:pt x="21793" y="13788"/>
                  <a:pt x="20645" y="16559"/>
                  <a:pt x="18602" y="18602"/>
                </a:cubicBezTo>
                <a:cubicBezTo>
                  <a:pt x="16559" y="20645"/>
                  <a:pt x="13786" y="21794"/>
                  <a:pt x="10896" y="21794"/>
                </a:cubicBezTo>
                <a:cubicBezTo>
                  <a:pt x="8006" y="21794"/>
                  <a:pt x="5235" y="20645"/>
                  <a:pt x="3192" y="18602"/>
                </a:cubicBezTo>
                <a:cubicBezTo>
                  <a:pt x="1148" y="16559"/>
                  <a:pt x="0" y="13788"/>
                  <a:pt x="0" y="10898"/>
                </a:cubicBezTo>
                <a:cubicBezTo>
                  <a:pt x="0" y="8008"/>
                  <a:pt x="1148" y="5235"/>
                  <a:pt x="3192" y="3192"/>
                </a:cubicBezTo>
                <a:cubicBezTo>
                  <a:pt x="5235" y="1149"/>
                  <a:pt x="8006" y="0"/>
                  <a:pt x="10896" y="0"/>
                </a:cubicBezTo>
                <a:cubicBezTo>
                  <a:pt x="13786" y="0"/>
                  <a:pt x="16559" y="1149"/>
                  <a:pt x="18602" y="3192"/>
                </a:cubicBezTo>
                <a:cubicBezTo>
                  <a:pt x="20645" y="5235"/>
                  <a:pt x="21793" y="8008"/>
                  <a:pt x="21793" y="1089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5411299" y="4496526"/>
            <a:ext cx="6780711" cy="2371841"/>
            <a:chOff x="4058478" y="3372394"/>
            <a:chExt cx="5085533" cy="1778881"/>
          </a:xfrm>
        </p:grpSpPr>
        <p:grpSp>
          <p:nvGrpSpPr>
            <p:cNvPr id="15" name="Google Shape;15;p3"/>
            <p:cNvGrpSpPr/>
            <p:nvPr/>
          </p:nvGrpSpPr>
          <p:grpSpPr>
            <a:xfrm>
              <a:off x="4058478" y="3372394"/>
              <a:ext cx="5085533" cy="1771111"/>
              <a:chOff x="3195976" y="3378340"/>
              <a:chExt cx="2507288" cy="873200"/>
            </a:xfrm>
          </p:grpSpPr>
          <p:sp>
            <p:nvSpPr>
              <p:cNvPr id="16" name="Google Shape;16;p3"/>
              <p:cNvSpPr/>
              <p:nvPr/>
            </p:nvSpPr>
            <p:spPr>
              <a:xfrm>
                <a:off x="3197764" y="3378400"/>
                <a:ext cx="2505501" cy="873140"/>
              </a:xfrm>
              <a:custGeom>
                <a:avLst/>
                <a:gdLst/>
                <a:ahLst/>
                <a:cxnLst/>
                <a:rect l="l" t="t" r="r" b="b"/>
                <a:pathLst>
                  <a:path w="84169" h="29332" extrusionOk="0">
                    <a:moveTo>
                      <a:pt x="84168" y="0"/>
                    </a:moveTo>
                    <a:lnTo>
                      <a:pt x="84168" y="29332"/>
                    </a:lnTo>
                    <a:lnTo>
                      <a:pt x="1" y="29332"/>
                    </a:lnTo>
                    <a:cubicBezTo>
                      <a:pt x="6844" y="29332"/>
                      <a:pt x="10109" y="25950"/>
                      <a:pt x="13604" y="26100"/>
                    </a:cubicBezTo>
                    <a:cubicBezTo>
                      <a:pt x="17101" y="26257"/>
                      <a:pt x="19898" y="23615"/>
                      <a:pt x="22074" y="23381"/>
                    </a:cubicBezTo>
                    <a:cubicBezTo>
                      <a:pt x="24249" y="23150"/>
                      <a:pt x="30308" y="22453"/>
                      <a:pt x="34035" y="21205"/>
                    </a:cubicBezTo>
                    <a:cubicBezTo>
                      <a:pt x="37766" y="19963"/>
                      <a:pt x="39239" y="18567"/>
                      <a:pt x="43510" y="16703"/>
                    </a:cubicBezTo>
                    <a:cubicBezTo>
                      <a:pt x="47787" y="14835"/>
                      <a:pt x="55633" y="13249"/>
                      <a:pt x="57573" y="12295"/>
                    </a:cubicBezTo>
                    <a:cubicBezTo>
                      <a:pt x="59517" y="11340"/>
                      <a:pt x="61765" y="8934"/>
                      <a:pt x="64254" y="6990"/>
                    </a:cubicBezTo>
                    <a:cubicBezTo>
                      <a:pt x="66741" y="5052"/>
                      <a:pt x="78445" y="0"/>
                      <a:pt x="84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3"/>
              <p:cNvSpPr/>
              <p:nvPr/>
            </p:nvSpPr>
            <p:spPr>
              <a:xfrm>
                <a:off x="4745226" y="3949043"/>
                <a:ext cx="956251" cy="302497"/>
              </a:xfrm>
              <a:custGeom>
                <a:avLst/>
                <a:gdLst/>
                <a:ahLst/>
                <a:cxnLst/>
                <a:rect l="l" t="t" r="r" b="b"/>
                <a:pathLst>
                  <a:path w="32124" h="10162" extrusionOk="0">
                    <a:moveTo>
                      <a:pt x="32123" y="223"/>
                    </a:moveTo>
                    <a:lnTo>
                      <a:pt x="32123" y="10162"/>
                    </a:lnTo>
                    <a:lnTo>
                      <a:pt x="0" y="10162"/>
                    </a:lnTo>
                    <a:cubicBezTo>
                      <a:pt x="13746" y="6927"/>
                      <a:pt x="25301" y="1"/>
                      <a:pt x="32123" y="223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>
                <a:off x="3195976" y="3378340"/>
                <a:ext cx="2505411" cy="873200"/>
              </a:xfrm>
              <a:custGeom>
                <a:avLst/>
                <a:gdLst/>
                <a:ahLst/>
                <a:cxnLst/>
                <a:rect l="l" t="t" r="r" b="b"/>
                <a:pathLst>
                  <a:path w="84166" h="29334" fill="none" extrusionOk="0">
                    <a:moveTo>
                      <a:pt x="1" y="29334"/>
                    </a:moveTo>
                    <a:cubicBezTo>
                      <a:pt x="6844" y="29334"/>
                      <a:pt x="10109" y="25952"/>
                      <a:pt x="13604" y="26102"/>
                    </a:cubicBezTo>
                    <a:cubicBezTo>
                      <a:pt x="17101" y="26259"/>
                      <a:pt x="19898" y="23617"/>
                      <a:pt x="22074" y="23383"/>
                    </a:cubicBezTo>
                    <a:cubicBezTo>
                      <a:pt x="24249" y="23152"/>
                      <a:pt x="30308" y="22455"/>
                      <a:pt x="34035" y="21207"/>
                    </a:cubicBezTo>
                    <a:cubicBezTo>
                      <a:pt x="37766" y="19965"/>
                      <a:pt x="39239" y="18569"/>
                      <a:pt x="43510" y="16705"/>
                    </a:cubicBezTo>
                    <a:cubicBezTo>
                      <a:pt x="47787" y="14837"/>
                      <a:pt x="55633" y="13251"/>
                      <a:pt x="57573" y="12297"/>
                    </a:cubicBezTo>
                    <a:cubicBezTo>
                      <a:pt x="59517" y="11342"/>
                      <a:pt x="61765" y="8936"/>
                      <a:pt x="64254" y="6992"/>
                    </a:cubicBezTo>
                    <a:cubicBezTo>
                      <a:pt x="66738" y="5054"/>
                      <a:pt x="78443" y="1"/>
                      <a:pt x="84165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" name="Google Shape;19;p3"/>
            <p:cNvSpPr/>
            <p:nvPr/>
          </p:nvSpPr>
          <p:spPr>
            <a:xfrm>
              <a:off x="6144025" y="4028350"/>
              <a:ext cx="1526650" cy="967300"/>
            </a:xfrm>
            <a:custGeom>
              <a:avLst/>
              <a:gdLst/>
              <a:ahLst/>
              <a:cxnLst/>
              <a:rect l="l" t="t" r="r" b="b"/>
              <a:pathLst>
                <a:path w="61066" h="38692" extrusionOk="0">
                  <a:moveTo>
                    <a:pt x="0" y="38692"/>
                  </a:moveTo>
                  <a:cubicBezTo>
                    <a:pt x="19667" y="24767"/>
                    <a:pt x="41792" y="14463"/>
                    <a:pt x="61066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" name="Google Shape;20;p3"/>
            <p:cNvSpPr/>
            <p:nvPr/>
          </p:nvSpPr>
          <p:spPr>
            <a:xfrm>
              <a:off x="7237500" y="4377425"/>
              <a:ext cx="1493000" cy="773850"/>
            </a:xfrm>
            <a:custGeom>
              <a:avLst/>
              <a:gdLst/>
              <a:ahLst/>
              <a:cxnLst/>
              <a:rect l="l" t="t" r="r" b="b"/>
              <a:pathLst>
                <a:path w="59720" h="30954" extrusionOk="0">
                  <a:moveTo>
                    <a:pt x="0" y="30954"/>
                  </a:moveTo>
                  <a:cubicBezTo>
                    <a:pt x="20356" y="21553"/>
                    <a:pt x="49693" y="20055"/>
                    <a:pt x="5972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Google Shape;21;p3"/>
            <p:cNvSpPr/>
            <p:nvPr/>
          </p:nvSpPr>
          <p:spPr>
            <a:xfrm>
              <a:off x="6240775" y="4722300"/>
              <a:ext cx="542525" cy="365875"/>
            </a:xfrm>
            <a:custGeom>
              <a:avLst/>
              <a:gdLst/>
              <a:ahLst/>
              <a:cxnLst/>
              <a:rect l="l" t="t" r="r" b="b"/>
              <a:pathLst>
                <a:path w="21701" h="14635" extrusionOk="0">
                  <a:moveTo>
                    <a:pt x="0" y="14635"/>
                  </a:moveTo>
                  <a:cubicBezTo>
                    <a:pt x="6812" y="9184"/>
                    <a:pt x="14717" y="5230"/>
                    <a:pt x="2170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" name="Google Shape;22;p3"/>
            <p:cNvSpPr/>
            <p:nvPr/>
          </p:nvSpPr>
          <p:spPr>
            <a:xfrm>
              <a:off x="8389850" y="4192375"/>
              <a:ext cx="311225" cy="374300"/>
            </a:xfrm>
            <a:custGeom>
              <a:avLst/>
              <a:gdLst/>
              <a:ahLst/>
              <a:cxnLst/>
              <a:rect l="l" t="t" r="r" b="b"/>
              <a:pathLst>
                <a:path w="12449" h="14972" extrusionOk="0">
                  <a:moveTo>
                    <a:pt x="0" y="14972"/>
                  </a:moveTo>
                  <a:cubicBezTo>
                    <a:pt x="5104" y="10963"/>
                    <a:pt x="8553" y="5191"/>
                    <a:pt x="1244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3" name="Google Shape;23;p3"/>
          <p:cNvSpPr/>
          <p:nvPr/>
        </p:nvSpPr>
        <p:spPr>
          <a:xfrm rot="10800000" flipH="1">
            <a:off x="-44779" y="2146685"/>
            <a:ext cx="3625161" cy="1440016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-34327" y="3548143"/>
            <a:ext cx="4761080" cy="3500187"/>
            <a:chOff x="-25741" y="2661107"/>
            <a:chExt cx="3570810" cy="2625140"/>
          </a:xfrm>
        </p:grpSpPr>
        <p:grpSp>
          <p:nvGrpSpPr>
            <p:cNvPr id="25" name="Google Shape;25;p3"/>
            <p:cNvGrpSpPr/>
            <p:nvPr/>
          </p:nvGrpSpPr>
          <p:grpSpPr>
            <a:xfrm>
              <a:off x="-25741" y="2661107"/>
              <a:ext cx="3570810" cy="2625140"/>
              <a:chOff x="361226" y="3383871"/>
              <a:chExt cx="1658913" cy="1219634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361226" y="3383871"/>
                <a:ext cx="1658913" cy="1219634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0972" extrusionOk="0">
                    <a:moveTo>
                      <a:pt x="52619" y="40972"/>
                    </a:moveTo>
                    <a:lnTo>
                      <a:pt x="6423" y="40972"/>
                    </a:lnTo>
                    <a:lnTo>
                      <a:pt x="1" y="39664"/>
                    </a:lnTo>
                    <a:lnTo>
                      <a:pt x="1" y="1"/>
                    </a:lnTo>
                    <a:cubicBezTo>
                      <a:pt x="2978" y="1622"/>
                      <a:pt x="3673" y="1225"/>
                      <a:pt x="4456" y="4269"/>
                    </a:cubicBezTo>
                    <a:cubicBezTo>
                      <a:pt x="5036" y="6513"/>
                      <a:pt x="7595" y="12764"/>
                      <a:pt x="9695" y="16836"/>
                    </a:cubicBezTo>
                    <a:cubicBezTo>
                      <a:pt x="10601" y="18578"/>
                      <a:pt x="11422" y="19925"/>
                      <a:pt x="11965" y="20375"/>
                    </a:cubicBezTo>
                    <a:cubicBezTo>
                      <a:pt x="12693" y="18505"/>
                      <a:pt x="13395" y="17881"/>
                      <a:pt x="14154" y="18162"/>
                    </a:cubicBezTo>
                    <a:cubicBezTo>
                      <a:pt x="14529" y="18295"/>
                      <a:pt x="14922" y="18655"/>
                      <a:pt x="15331" y="19186"/>
                    </a:cubicBezTo>
                    <a:cubicBezTo>
                      <a:pt x="15880" y="19892"/>
                      <a:pt x="17210" y="21117"/>
                      <a:pt x="18958" y="22373"/>
                    </a:cubicBezTo>
                    <a:cubicBezTo>
                      <a:pt x="21184" y="23986"/>
                      <a:pt x="24088" y="25655"/>
                      <a:pt x="26879" y="26383"/>
                    </a:cubicBezTo>
                    <a:cubicBezTo>
                      <a:pt x="31852" y="27678"/>
                      <a:pt x="36098" y="27624"/>
                      <a:pt x="41643" y="30319"/>
                    </a:cubicBezTo>
                    <a:cubicBezTo>
                      <a:pt x="47183" y="33013"/>
                      <a:pt x="53656" y="35030"/>
                      <a:pt x="54693" y="35292"/>
                    </a:cubicBezTo>
                    <a:cubicBezTo>
                      <a:pt x="55729" y="35548"/>
                      <a:pt x="52619" y="40972"/>
                      <a:pt x="52619" y="40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361375" y="3383871"/>
                <a:ext cx="334974" cy="756541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25415" extrusionOk="0">
                    <a:moveTo>
                      <a:pt x="11253" y="25415"/>
                    </a:moveTo>
                    <a:lnTo>
                      <a:pt x="9810" y="24696"/>
                    </a:lnTo>
                    <a:lnTo>
                      <a:pt x="8808" y="23388"/>
                    </a:lnTo>
                    <a:cubicBezTo>
                      <a:pt x="8808" y="23388"/>
                      <a:pt x="7025" y="19073"/>
                      <a:pt x="6136" y="15957"/>
                    </a:cubicBezTo>
                    <a:cubicBezTo>
                      <a:pt x="5247" y="12841"/>
                      <a:pt x="4522" y="11786"/>
                      <a:pt x="2017" y="6532"/>
                    </a:cubicBezTo>
                    <a:cubicBezTo>
                      <a:pt x="706" y="3777"/>
                      <a:pt x="213" y="2312"/>
                      <a:pt x="0" y="1244"/>
                    </a:cubicBezTo>
                    <a:lnTo>
                      <a:pt x="0" y="1"/>
                    </a:lnTo>
                    <a:cubicBezTo>
                      <a:pt x="2978" y="1622"/>
                      <a:pt x="3671" y="1225"/>
                      <a:pt x="4455" y="4269"/>
                    </a:cubicBezTo>
                    <a:cubicBezTo>
                      <a:pt x="5036" y="6513"/>
                      <a:pt x="7593" y="12764"/>
                      <a:pt x="9694" y="16836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782525" y="3924448"/>
                <a:ext cx="189679" cy="259989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8734" extrusionOk="0">
                    <a:moveTo>
                      <a:pt x="6372" y="8649"/>
                    </a:moveTo>
                    <a:cubicBezTo>
                      <a:pt x="6372" y="8733"/>
                      <a:pt x="4563" y="7648"/>
                      <a:pt x="3755" y="6617"/>
                    </a:cubicBezTo>
                    <a:cubicBezTo>
                      <a:pt x="2949" y="5584"/>
                      <a:pt x="2836" y="5278"/>
                      <a:pt x="1724" y="3692"/>
                    </a:cubicBezTo>
                    <a:cubicBezTo>
                      <a:pt x="612" y="2110"/>
                      <a:pt x="803" y="2384"/>
                      <a:pt x="110" y="328"/>
                    </a:cubicBezTo>
                    <a:cubicBezTo>
                      <a:pt x="69" y="208"/>
                      <a:pt x="36" y="99"/>
                      <a:pt x="1" y="0"/>
                    </a:cubicBezTo>
                    <a:cubicBezTo>
                      <a:pt x="376" y="134"/>
                      <a:pt x="769" y="492"/>
                      <a:pt x="1178" y="1023"/>
                    </a:cubicBezTo>
                    <a:cubicBezTo>
                      <a:pt x="1727" y="1729"/>
                      <a:pt x="3057" y="2956"/>
                      <a:pt x="4805" y="4210"/>
                    </a:cubicBezTo>
                    <a:cubicBezTo>
                      <a:pt x="4989" y="4720"/>
                      <a:pt x="5158" y="5331"/>
                      <a:pt x="5227" y="5946"/>
                    </a:cubicBezTo>
                    <a:cubicBezTo>
                      <a:pt x="5413" y="7511"/>
                      <a:pt x="6372" y="8649"/>
                      <a:pt x="6372" y="8649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361286" y="3383871"/>
                <a:ext cx="1628104" cy="1050555"/>
              </a:xfrm>
              <a:custGeom>
                <a:avLst/>
                <a:gdLst/>
                <a:ahLst/>
                <a:cxnLst/>
                <a:rect l="l" t="t" r="r" b="b"/>
                <a:pathLst>
                  <a:path w="54694" h="35292" fill="none" extrusionOk="0">
                    <a:moveTo>
                      <a:pt x="0" y="1"/>
                    </a:moveTo>
                    <a:cubicBezTo>
                      <a:pt x="2979" y="1622"/>
                      <a:pt x="3672" y="1225"/>
                      <a:pt x="4456" y="4269"/>
                    </a:cubicBezTo>
                    <a:cubicBezTo>
                      <a:pt x="5036" y="6513"/>
                      <a:pt x="7594" y="12764"/>
                      <a:pt x="9696" y="16836"/>
                    </a:cubicBezTo>
                    <a:cubicBezTo>
                      <a:pt x="10601" y="18578"/>
                      <a:pt x="11422" y="19925"/>
                      <a:pt x="11966" y="20375"/>
                    </a:cubicBezTo>
                    <a:cubicBezTo>
                      <a:pt x="12693" y="18505"/>
                      <a:pt x="13395" y="17881"/>
                      <a:pt x="14153" y="18162"/>
                    </a:cubicBezTo>
                    <a:cubicBezTo>
                      <a:pt x="14529" y="18295"/>
                      <a:pt x="14922" y="18655"/>
                      <a:pt x="15330" y="19186"/>
                    </a:cubicBezTo>
                    <a:cubicBezTo>
                      <a:pt x="15881" y="19892"/>
                      <a:pt x="17209" y="21117"/>
                      <a:pt x="18959" y="22373"/>
                    </a:cubicBezTo>
                    <a:cubicBezTo>
                      <a:pt x="21185" y="23986"/>
                      <a:pt x="24089" y="25655"/>
                      <a:pt x="26878" y="26383"/>
                    </a:cubicBezTo>
                    <a:cubicBezTo>
                      <a:pt x="31851" y="27678"/>
                      <a:pt x="36098" y="27624"/>
                      <a:pt x="41642" y="30319"/>
                    </a:cubicBezTo>
                    <a:cubicBezTo>
                      <a:pt x="47184" y="33013"/>
                      <a:pt x="53656" y="35030"/>
                      <a:pt x="54694" y="3529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" name="Google Shape;30;p3"/>
            <p:cNvSpPr/>
            <p:nvPr/>
          </p:nvSpPr>
          <p:spPr>
            <a:xfrm>
              <a:off x="0" y="2674158"/>
              <a:ext cx="433175" cy="1240650"/>
            </a:xfrm>
            <a:custGeom>
              <a:avLst/>
              <a:gdLst/>
              <a:ahLst/>
              <a:cxnLst/>
              <a:rect l="l" t="t" r="r" b="b"/>
              <a:pathLst>
                <a:path w="17327" h="49626" extrusionOk="0">
                  <a:moveTo>
                    <a:pt x="0" y="0"/>
                  </a:moveTo>
                  <a:cubicBezTo>
                    <a:pt x="6909" y="16102"/>
                    <a:pt x="9497" y="33951"/>
                    <a:pt x="17327" y="4962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31;p3"/>
            <p:cNvSpPr/>
            <p:nvPr/>
          </p:nvSpPr>
          <p:spPr>
            <a:xfrm>
              <a:off x="874375" y="3826489"/>
              <a:ext cx="357475" cy="534125"/>
            </a:xfrm>
            <a:custGeom>
              <a:avLst/>
              <a:gdLst/>
              <a:ahLst/>
              <a:cxnLst/>
              <a:rect l="l" t="t" r="r" b="b"/>
              <a:pathLst>
                <a:path w="14299" h="21365" extrusionOk="0">
                  <a:moveTo>
                    <a:pt x="0" y="0"/>
                  </a:moveTo>
                  <a:cubicBezTo>
                    <a:pt x="2075" y="8314"/>
                    <a:pt x="7445" y="16222"/>
                    <a:pt x="14299" y="2136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" name="Google Shape;32;p3"/>
            <p:cNvSpPr/>
            <p:nvPr/>
          </p:nvSpPr>
          <p:spPr>
            <a:xfrm>
              <a:off x="844925" y="4024150"/>
              <a:ext cx="117750" cy="227100"/>
            </a:xfrm>
            <a:custGeom>
              <a:avLst/>
              <a:gdLst/>
              <a:ahLst/>
              <a:cxnLst/>
              <a:rect l="l" t="t" r="r" b="b"/>
              <a:pathLst>
                <a:path w="4710" h="9084" extrusionOk="0">
                  <a:moveTo>
                    <a:pt x="0" y="0"/>
                  </a:moveTo>
                  <a:cubicBezTo>
                    <a:pt x="1891" y="2838"/>
                    <a:pt x="2664" y="6355"/>
                    <a:pt x="4710" y="908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33;p3"/>
            <p:cNvSpPr/>
            <p:nvPr/>
          </p:nvSpPr>
          <p:spPr>
            <a:xfrm>
              <a:off x="226700" y="3755000"/>
              <a:ext cx="201875" cy="437375"/>
            </a:xfrm>
            <a:custGeom>
              <a:avLst/>
              <a:gdLst/>
              <a:ahLst/>
              <a:cxnLst/>
              <a:rect l="l" t="t" r="r" b="b"/>
              <a:pathLst>
                <a:path w="8075" h="17495" extrusionOk="0">
                  <a:moveTo>
                    <a:pt x="0" y="0"/>
                  </a:moveTo>
                  <a:cubicBezTo>
                    <a:pt x="1258" y="6298"/>
                    <a:pt x="5686" y="11533"/>
                    <a:pt x="8075" y="174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4" name="Google Shape;34;p3"/>
          <p:cNvGrpSpPr/>
          <p:nvPr/>
        </p:nvGrpSpPr>
        <p:grpSpPr>
          <a:xfrm>
            <a:off x="-57865" y="5333703"/>
            <a:ext cx="7802543" cy="1608591"/>
            <a:chOff x="-43395" y="3693352"/>
            <a:chExt cx="8069370" cy="1649724"/>
          </a:xfrm>
        </p:grpSpPr>
        <p:grpSp>
          <p:nvGrpSpPr>
            <p:cNvPr id="35" name="Google Shape;35;p3"/>
            <p:cNvGrpSpPr/>
            <p:nvPr/>
          </p:nvGrpSpPr>
          <p:grpSpPr>
            <a:xfrm flipH="1">
              <a:off x="-43395" y="3693352"/>
              <a:ext cx="8069370" cy="1649724"/>
              <a:chOff x="5916936" y="3739331"/>
              <a:chExt cx="2505471" cy="512209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5916936" y="3739331"/>
                <a:ext cx="2505471" cy="512209"/>
              </a:xfrm>
              <a:custGeom>
                <a:avLst/>
                <a:gdLst/>
                <a:ahLst/>
                <a:cxnLst/>
                <a:rect l="l" t="t" r="r" b="b"/>
                <a:pathLst>
                  <a:path w="84168" h="17207" extrusionOk="0">
                    <a:moveTo>
                      <a:pt x="84168" y="181"/>
                    </a:moveTo>
                    <a:lnTo>
                      <a:pt x="84168" y="17207"/>
                    </a:lnTo>
                    <a:lnTo>
                      <a:pt x="0" y="17207"/>
                    </a:lnTo>
                    <a:lnTo>
                      <a:pt x="0" y="16872"/>
                    </a:lnTo>
                    <a:cubicBezTo>
                      <a:pt x="5752" y="14436"/>
                      <a:pt x="8859" y="15507"/>
                      <a:pt x="8859" y="15507"/>
                    </a:cubicBezTo>
                    <a:cubicBezTo>
                      <a:pt x="8859" y="15507"/>
                      <a:pt x="9115" y="14161"/>
                      <a:pt x="11653" y="13484"/>
                    </a:cubicBezTo>
                    <a:cubicBezTo>
                      <a:pt x="14194" y="12813"/>
                      <a:pt x="16263" y="14574"/>
                      <a:pt x="16263" y="14574"/>
                    </a:cubicBezTo>
                    <a:cubicBezTo>
                      <a:pt x="16263" y="14574"/>
                      <a:pt x="17454" y="12917"/>
                      <a:pt x="19733" y="12295"/>
                    </a:cubicBezTo>
                    <a:cubicBezTo>
                      <a:pt x="22012" y="11677"/>
                      <a:pt x="23822" y="13536"/>
                      <a:pt x="23822" y="13536"/>
                    </a:cubicBezTo>
                    <a:cubicBezTo>
                      <a:pt x="23822" y="13536"/>
                      <a:pt x="25327" y="13593"/>
                      <a:pt x="29677" y="12168"/>
                    </a:cubicBezTo>
                    <a:cubicBezTo>
                      <a:pt x="34025" y="10742"/>
                      <a:pt x="39541" y="12166"/>
                      <a:pt x="41407" y="12426"/>
                    </a:cubicBezTo>
                    <a:cubicBezTo>
                      <a:pt x="43272" y="12682"/>
                      <a:pt x="42418" y="11570"/>
                      <a:pt x="44409" y="11080"/>
                    </a:cubicBezTo>
                    <a:cubicBezTo>
                      <a:pt x="46406" y="10587"/>
                      <a:pt x="47854" y="11541"/>
                      <a:pt x="47854" y="11541"/>
                    </a:cubicBezTo>
                    <a:cubicBezTo>
                      <a:pt x="47854" y="11541"/>
                      <a:pt x="48193" y="10508"/>
                      <a:pt x="49252" y="10146"/>
                    </a:cubicBezTo>
                    <a:cubicBezTo>
                      <a:pt x="50316" y="9785"/>
                      <a:pt x="51428" y="10939"/>
                      <a:pt x="51428" y="10939"/>
                    </a:cubicBezTo>
                    <a:cubicBezTo>
                      <a:pt x="51428" y="10939"/>
                      <a:pt x="51223" y="9706"/>
                      <a:pt x="52103" y="8981"/>
                    </a:cubicBezTo>
                    <a:cubicBezTo>
                      <a:pt x="52952" y="8280"/>
                      <a:pt x="54669" y="9297"/>
                      <a:pt x="54788" y="9366"/>
                    </a:cubicBezTo>
                    <a:cubicBezTo>
                      <a:pt x="54734" y="9297"/>
                      <a:pt x="54126" y="8450"/>
                      <a:pt x="54791" y="6908"/>
                    </a:cubicBezTo>
                    <a:cubicBezTo>
                      <a:pt x="55494" y="5304"/>
                      <a:pt x="59870" y="8957"/>
                      <a:pt x="59870" y="8957"/>
                    </a:cubicBezTo>
                    <a:cubicBezTo>
                      <a:pt x="59870" y="8957"/>
                      <a:pt x="60903" y="7648"/>
                      <a:pt x="63117" y="6715"/>
                    </a:cubicBezTo>
                    <a:cubicBezTo>
                      <a:pt x="65332" y="5783"/>
                      <a:pt x="67742" y="6209"/>
                      <a:pt x="67742" y="6209"/>
                    </a:cubicBezTo>
                    <a:cubicBezTo>
                      <a:pt x="67742" y="6209"/>
                      <a:pt x="67545" y="5473"/>
                      <a:pt x="69334" y="4732"/>
                    </a:cubicBezTo>
                    <a:cubicBezTo>
                      <a:pt x="71120" y="3996"/>
                      <a:pt x="72402" y="4502"/>
                      <a:pt x="72402" y="4502"/>
                    </a:cubicBezTo>
                    <a:cubicBezTo>
                      <a:pt x="72402" y="4502"/>
                      <a:pt x="73026" y="3338"/>
                      <a:pt x="74381" y="3141"/>
                    </a:cubicBezTo>
                    <a:cubicBezTo>
                      <a:pt x="75742" y="2949"/>
                      <a:pt x="76557" y="3687"/>
                      <a:pt x="76557" y="3687"/>
                    </a:cubicBezTo>
                    <a:cubicBezTo>
                      <a:pt x="76557" y="3687"/>
                      <a:pt x="77219" y="2483"/>
                      <a:pt x="77957" y="2326"/>
                    </a:cubicBezTo>
                    <a:cubicBezTo>
                      <a:pt x="78696" y="2169"/>
                      <a:pt x="79237" y="3063"/>
                      <a:pt x="79237" y="3063"/>
                    </a:cubicBezTo>
                    <a:cubicBezTo>
                      <a:pt x="79237" y="3063"/>
                      <a:pt x="80263" y="1"/>
                      <a:pt x="84168" y="1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ADB3EA"/>
                  </a:gs>
                  <a:gs pos="100000">
                    <a:srgbClr val="4C58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5916936" y="3739390"/>
                <a:ext cx="2505441" cy="512150"/>
              </a:xfrm>
              <a:custGeom>
                <a:avLst/>
                <a:gdLst/>
                <a:ahLst/>
                <a:cxnLst/>
                <a:rect l="l" t="t" r="r" b="b"/>
                <a:pathLst>
                  <a:path w="84167" h="17205" fill="none" extrusionOk="0">
                    <a:moveTo>
                      <a:pt x="0" y="17205"/>
                    </a:moveTo>
                    <a:lnTo>
                      <a:pt x="0" y="16870"/>
                    </a:lnTo>
                    <a:cubicBezTo>
                      <a:pt x="5752" y="14434"/>
                      <a:pt x="8859" y="15505"/>
                      <a:pt x="8859" y="15505"/>
                    </a:cubicBezTo>
                    <a:cubicBezTo>
                      <a:pt x="8859" y="15505"/>
                      <a:pt x="9115" y="14159"/>
                      <a:pt x="11653" y="13482"/>
                    </a:cubicBezTo>
                    <a:cubicBezTo>
                      <a:pt x="14194" y="12811"/>
                      <a:pt x="16263" y="14572"/>
                      <a:pt x="16263" y="14572"/>
                    </a:cubicBezTo>
                    <a:cubicBezTo>
                      <a:pt x="16263" y="14572"/>
                      <a:pt x="17454" y="12915"/>
                      <a:pt x="19733" y="12293"/>
                    </a:cubicBezTo>
                    <a:cubicBezTo>
                      <a:pt x="22012" y="11675"/>
                      <a:pt x="23822" y="13534"/>
                      <a:pt x="23822" y="13534"/>
                    </a:cubicBezTo>
                    <a:cubicBezTo>
                      <a:pt x="23822" y="13534"/>
                      <a:pt x="25327" y="13591"/>
                      <a:pt x="29677" y="12166"/>
                    </a:cubicBezTo>
                    <a:cubicBezTo>
                      <a:pt x="34025" y="10740"/>
                      <a:pt x="39541" y="12164"/>
                      <a:pt x="41407" y="12424"/>
                    </a:cubicBezTo>
                    <a:cubicBezTo>
                      <a:pt x="43272" y="12680"/>
                      <a:pt x="42418" y="11568"/>
                      <a:pt x="44409" y="11078"/>
                    </a:cubicBezTo>
                    <a:cubicBezTo>
                      <a:pt x="46406" y="10585"/>
                      <a:pt x="47854" y="11539"/>
                      <a:pt x="47854" y="11539"/>
                    </a:cubicBezTo>
                    <a:cubicBezTo>
                      <a:pt x="47854" y="11539"/>
                      <a:pt x="48193" y="10506"/>
                      <a:pt x="49252" y="10144"/>
                    </a:cubicBezTo>
                    <a:cubicBezTo>
                      <a:pt x="50316" y="9783"/>
                      <a:pt x="51428" y="10937"/>
                      <a:pt x="51428" y="10937"/>
                    </a:cubicBezTo>
                    <a:cubicBezTo>
                      <a:pt x="51428" y="10937"/>
                      <a:pt x="51223" y="9704"/>
                      <a:pt x="52103" y="8979"/>
                    </a:cubicBezTo>
                    <a:cubicBezTo>
                      <a:pt x="52952" y="8278"/>
                      <a:pt x="54669" y="9295"/>
                      <a:pt x="54788" y="9364"/>
                    </a:cubicBezTo>
                    <a:cubicBezTo>
                      <a:pt x="54734" y="9295"/>
                      <a:pt x="54126" y="8448"/>
                      <a:pt x="54791" y="6906"/>
                    </a:cubicBezTo>
                    <a:cubicBezTo>
                      <a:pt x="55494" y="5302"/>
                      <a:pt x="59870" y="8955"/>
                      <a:pt x="59870" y="8955"/>
                    </a:cubicBezTo>
                    <a:cubicBezTo>
                      <a:pt x="59870" y="8955"/>
                      <a:pt x="60903" y="7646"/>
                      <a:pt x="63117" y="6713"/>
                    </a:cubicBezTo>
                    <a:cubicBezTo>
                      <a:pt x="65332" y="5781"/>
                      <a:pt x="67742" y="6207"/>
                      <a:pt x="67742" y="6207"/>
                    </a:cubicBezTo>
                    <a:cubicBezTo>
                      <a:pt x="67742" y="6207"/>
                      <a:pt x="67545" y="5471"/>
                      <a:pt x="69334" y="4730"/>
                    </a:cubicBezTo>
                    <a:cubicBezTo>
                      <a:pt x="71120" y="3994"/>
                      <a:pt x="72402" y="4500"/>
                      <a:pt x="72402" y="4500"/>
                    </a:cubicBezTo>
                    <a:cubicBezTo>
                      <a:pt x="72402" y="4500"/>
                      <a:pt x="73026" y="3336"/>
                      <a:pt x="74381" y="3139"/>
                    </a:cubicBezTo>
                    <a:cubicBezTo>
                      <a:pt x="75742" y="2947"/>
                      <a:pt x="76557" y="3685"/>
                      <a:pt x="76557" y="3685"/>
                    </a:cubicBezTo>
                    <a:cubicBezTo>
                      <a:pt x="76557" y="3685"/>
                      <a:pt x="77219" y="2481"/>
                      <a:pt x="77957" y="2324"/>
                    </a:cubicBezTo>
                    <a:cubicBezTo>
                      <a:pt x="78696" y="2167"/>
                      <a:pt x="79237" y="3061"/>
                      <a:pt x="79237" y="3061"/>
                    </a:cubicBezTo>
                    <a:cubicBezTo>
                      <a:pt x="79237" y="3061"/>
                      <a:pt x="80260" y="0"/>
                      <a:pt x="84166" y="179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876857" y="3969999"/>
                <a:ext cx="2839" cy="473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583" extrusionOk="0">
                    <a:moveTo>
                      <a:pt x="461" y="1294"/>
                    </a:moveTo>
                    <a:lnTo>
                      <a:pt x="451" y="1318"/>
                    </a:lnTo>
                    <a:lnTo>
                      <a:pt x="451" y="1318"/>
                    </a:lnTo>
                    <a:cubicBezTo>
                      <a:pt x="455" y="1310"/>
                      <a:pt x="458" y="1302"/>
                      <a:pt x="461" y="1294"/>
                    </a:cubicBezTo>
                    <a:close/>
                    <a:moveTo>
                      <a:pt x="447" y="1328"/>
                    </a:moveTo>
                    <a:lnTo>
                      <a:pt x="445" y="1331"/>
                    </a:lnTo>
                    <a:cubicBezTo>
                      <a:pt x="446" y="1330"/>
                      <a:pt x="446" y="1329"/>
                      <a:pt x="447" y="1328"/>
                    </a:cubicBezTo>
                    <a:close/>
                    <a:moveTo>
                      <a:pt x="344" y="1695"/>
                    </a:moveTo>
                    <a:lnTo>
                      <a:pt x="339" y="1731"/>
                    </a:lnTo>
                    <a:lnTo>
                      <a:pt x="339" y="1731"/>
                    </a:lnTo>
                    <a:cubicBezTo>
                      <a:pt x="340" y="1719"/>
                      <a:pt x="342" y="1707"/>
                      <a:pt x="344" y="1695"/>
                    </a:cubicBezTo>
                    <a:close/>
                    <a:moveTo>
                      <a:pt x="336" y="2074"/>
                    </a:moveTo>
                    <a:lnTo>
                      <a:pt x="339" y="2091"/>
                    </a:lnTo>
                    <a:lnTo>
                      <a:pt x="339" y="2091"/>
                    </a:lnTo>
                    <a:cubicBezTo>
                      <a:pt x="338" y="2085"/>
                      <a:pt x="337" y="2079"/>
                      <a:pt x="336" y="2074"/>
                    </a:cubicBezTo>
                    <a:close/>
                    <a:moveTo>
                      <a:pt x="341" y="2111"/>
                    </a:moveTo>
                    <a:lnTo>
                      <a:pt x="342" y="2117"/>
                    </a:lnTo>
                    <a:cubicBezTo>
                      <a:pt x="342" y="2115"/>
                      <a:pt x="342" y="2113"/>
                      <a:pt x="341" y="2111"/>
                    </a:cubicBezTo>
                    <a:close/>
                    <a:moveTo>
                      <a:pt x="1331" y="1"/>
                    </a:moveTo>
                    <a:cubicBezTo>
                      <a:pt x="1303" y="1"/>
                      <a:pt x="1277" y="8"/>
                      <a:pt x="1252" y="22"/>
                    </a:cubicBezTo>
                    <a:cubicBezTo>
                      <a:pt x="1087" y="112"/>
                      <a:pt x="934" y="219"/>
                      <a:pt x="790" y="340"/>
                    </a:cubicBezTo>
                    <a:cubicBezTo>
                      <a:pt x="723" y="396"/>
                      <a:pt x="659" y="454"/>
                      <a:pt x="600" y="518"/>
                    </a:cubicBezTo>
                    <a:cubicBezTo>
                      <a:pt x="531" y="589"/>
                      <a:pt x="467" y="665"/>
                      <a:pt x="408" y="745"/>
                    </a:cubicBezTo>
                    <a:cubicBezTo>
                      <a:pt x="354" y="815"/>
                      <a:pt x="306" y="886"/>
                      <a:pt x="264" y="962"/>
                    </a:cubicBezTo>
                    <a:cubicBezTo>
                      <a:pt x="213" y="1050"/>
                      <a:pt x="169" y="1144"/>
                      <a:pt x="131" y="1240"/>
                    </a:cubicBezTo>
                    <a:cubicBezTo>
                      <a:pt x="58" y="1424"/>
                      <a:pt x="16" y="1621"/>
                      <a:pt x="4" y="1817"/>
                    </a:cubicBezTo>
                    <a:cubicBezTo>
                      <a:pt x="0" y="1908"/>
                      <a:pt x="2" y="1999"/>
                      <a:pt x="12" y="2088"/>
                    </a:cubicBezTo>
                    <a:cubicBezTo>
                      <a:pt x="25" y="2191"/>
                      <a:pt x="44" y="2295"/>
                      <a:pt x="74" y="2395"/>
                    </a:cubicBezTo>
                    <a:lnTo>
                      <a:pt x="96" y="2461"/>
                    </a:lnTo>
                    <a:cubicBezTo>
                      <a:pt x="102" y="2482"/>
                      <a:pt x="111" y="2500"/>
                      <a:pt x="125" y="2517"/>
                    </a:cubicBezTo>
                    <a:cubicBezTo>
                      <a:pt x="135" y="2535"/>
                      <a:pt x="153" y="2548"/>
                      <a:pt x="170" y="2560"/>
                    </a:cubicBezTo>
                    <a:cubicBezTo>
                      <a:pt x="189" y="2571"/>
                      <a:pt x="208" y="2577"/>
                      <a:pt x="230" y="2579"/>
                    </a:cubicBezTo>
                    <a:cubicBezTo>
                      <a:pt x="239" y="2581"/>
                      <a:pt x="248" y="2582"/>
                      <a:pt x="257" y="2582"/>
                    </a:cubicBezTo>
                    <a:cubicBezTo>
                      <a:pt x="270" y="2582"/>
                      <a:pt x="283" y="2580"/>
                      <a:pt x="296" y="2576"/>
                    </a:cubicBezTo>
                    <a:cubicBezTo>
                      <a:pt x="336" y="2563"/>
                      <a:pt x="374" y="2538"/>
                      <a:pt x="395" y="2501"/>
                    </a:cubicBezTo>
                    <a:cubicBezTo>
                      <a:pt x="415" y="2465"/>
                      <a:pt x="425" y="2416"/>
                      <a:pt x="411" y="2375"/>
                    </a:cubicBezTo>
                    <a:cubicBezTo>
                      <a:pt x="377" y="2285"/>
                      <a:pt x="354" y="2193"/>
                      <a:pt x="340" y="2099"/>
                    </a:cubicBezTo>
                    <a:lnTo>
                      <a:pt x="340" y="2099"/>
                    </a:lnTo>
                    <a:cubicBezTo>
                      <a:pt x="325" y="1978"/>
                      <a:pt x="324" y="1855"/>
                      <a:pt x="338" y="1734"/>
                    </a:cubicBezTo>
                    <a:lnTo>
                      <a:pt x="338" y="1734"/>
                    </a:lnTo>
                    <a:cubicBezTo>
                      <a:pt x="359" y="1593"/>
                      <a:pt x="396" y="1452"/>
                      <a:pt x="450" y="1320"/>
                    </a:cubicBezTo>
                    <a:lnTo>
                      <a:pt x="450" y="1320"/>
                    </a:lnTo>
                    <a:cubicBezTo>
                      <a:pt x="500" y="1204"/>
                      <a:pt x="563" y="1095"/>
                      <a:pt x="633" y="991"/>
                    </a:cubicBezTo>
                    <a:cubicBezTo>
                      <a:pt x="652" y="962"/>
                      <a:pt x="674" y="933"/>
                      <a:pt x="696" y="904"/>
                    </a:cubicBezTo>
                    <a:lnTo>
                      <a:pt x="696" y="904"/>
                    </a:lnTo>
                    <a:cubicBezTo>
                      <a:pt x="687" y="915"/>
                      <a:pt x="680" y="925"/>
                      <a:pt x="671" y="937"/>
                    </a:cubicBezTo>
                    <a:cubicBezTo>
                      <a:pt x="767" y="813"/>
                      <a:pt x="876" y="700"/>
                      <a:pt x="994" y="596"/>
                    </a:cubicBezTo>
                    <a:cubicBezTo>
                      <a:pt x="1024" y="572"/>
                      <a:pt x="1054" y="547"/>
                      <a:pt x="1083" y="523"/>
                    </a:cubicBezTo>
                    <a:lnTo>
                      <a:pt x="1083" y="523"/>
                    </a:lnTo>
                    <a:cubicBezTo>
                      <a:pt x="1189" y="442"/>
                      <a:pt x="1302" y="369"/>
                      <a:pt x="1416" y="305"/>
                    </a:cubicBezTo>
                    <a:cubicBezTo>
                      <a:pt x="1451" y="285"/>
                      <a:pt x="1480" y="247"/>
                      <a:pt x="1492" y="206"/>
                    </a:cubicBezTo>
                    <a:cubicBezTo>
                      <a:pt x="1499" y="185"/>
                      <a:pt x="1499" y="163"/>
                      <a:pt x="1495" y="141"/>
                    </a:cubicBezTo>
                    <a:cubicBezTo>
                      <a:pt x="1493" y="119"/>
                      <a:pt x="1487" y="100"/>
                      <a:pt x="1474" y="81"/>
                    </a:cubicBezTo>
                    <a:cubicBezTo>
                      <a:pt x="1453" y="46"/>
                      <a:pt x="1419" y="16"/>
                      <a:pt x="1377" y="7"/>
                    </a:cubicBezTo>
                    <a:cubicBezTo>
                      <a:pt x="1361" y="3"/>
                      <a:pt x="1346" y="1"/>
                      <a:pt x="1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>
              <a:off x="794050" y="4475966"/>
              <a:ext cx="382700" cy="188475"/>
            </a:xfrm>
            <a:custGeom>
              <a:avLst/>
              <a:gdLst/>
              <a:ahLst/>
              <a:cxnLst/>
              <a:rect l="l" t="t" r="r" b="b"/>
              <a:pathLst>
                <a:path w="15308" h="7539" extrusionOk="0">
                  <a:moveTo>
                    <a:pt x="0" y="2324"/>
                  </a:moveTo>
                  <a:cubicBezTo>
                    <a:pt x="1414" y="1192"/>
                    <a:pt x="3510" y="-656"/>
                    <a:pt x="5046" y="305"/>
                  </a:cubicBezTo>
                  <a:cubicBezTo>
                    <a:pt x="6391" y="1146"/>
                    <a:pt x="4180" y="5402"/>
                    <a:pt x="5719" y="5016"/>
                  </a:cubicBezTo>
                  <a:cubicBezTo>
                    <a:pt x="8055" y="4429"/>
                    <a:pt x="9978" y="1280"/>
                    <a:pt x="12280" y="1988"/>
                  </a:cubicBezTo>
                  <a:cubicBezTo>
                    <a:pt x="14294" y="2608"/>
                    <a:pt x="15308" y="5431"/>
                    <a:pt x="15308" y="75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" name="Google Shape;40;p3"/>
            <p:cNvSpPr/>
            <p:nvPr/>
          </p:nvSpPr>
          <p:spPr>
            <a:xfrm flipH="1">
              <a:off x="1976825" y="4852066"/>
              <a:ext cx="382700" cy="188475"/>
            </a:xfrm>
            <a:custGeom>
              <a:avLst/>
              <a:gdLst/>
              <a:ahLst/>
              <a:cxnLst/>
              <a:rect l="l" t="t" r="r" b="b"/>
              <a:pathLst>
                <a:path w="15308" h="7539" extrusionOk="0">
                  <a:moveTo>
                    <a:pt x="0" y="2324"/>
                  </a:moveTo>
                  <a:cubicBezTo>
                    <a:pt x="1414" y="1192"/>
                    <a:pt x="3510" y="-656"/>
                    <a:pt x="5046" y="305"/>
                  </a:cubicBezTo>
                  <a:cubicBezTo>
                    <a:pt x="6391" y="1146"/>
                    <a:pt x="4180" y="5402"/>
                    <a:pt x="5719" y="5016"/>
                  </a:cubicBezTo>
                  <a:cubicBezTo>
                    <a:pt x="8055" y="4429"/>
                    <a:pt x="9978" y="1280"/>
                    <a:pt x="12280" y="1988"/>
                  </a:cubicBezTo>
                  <a:cubicBezTo>
                    <a:pt x="14294" y="2608"/>
                    <a:pt x="15308" y="5431"/>
                    <a:pt x="15308" y="75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" name="Google Shape;41;p3"/>
            <p:cNvSpPr/>
            <p:nvPr/>
          </p:nvSpPr>
          <p:spPr>
            <a:xfrm>
              <a:off x="3637475" y="5024150"/>
              <a:ext cx="576175" cy="119350"/>
            </a:xfrm>
            <a:custGeom>
              <a:avLst/>
              <a:gdLst/>
              <a:ahLst/>
              <a:cxnLst/>
              <a:rect l="l" t="t" r="r" b="b"/>
              <a:pathLst>
                <a:path w="23047" h="4774" extrusionOk="0">
                  <a:moveTo>
                    <a:pt x="0" y="1724"/>
                  </a:moveTo>
                  <a:cubicBezTo>
                    <a:pt x="1329" y="660"/>
                    <a:pt x="3297" y="-423"/>
                    <a:pt x="4878" y="209"/>
                  </a:cubicBezTo>
                  <a:cubicBezTo>
                    <a:pt x="6866" y="1004"/>
                    <a:pt x="7286" y="4930"/>
                    <a:pt x="9420" y="4752"/>
                  </a:cubicBezTo>
                  <a:cubicBezTo>
                    <a:pt x="14014" y="4370"/>
                    <a:pt x="18437" y="2396"/>
                    <a:pt x="23047" y="239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2" name="Google Shape;42;p3"/>
          <p:cNvGrpSpPr/>
          <p:nvPr/>
        </p:nvGrpSpPr>
        <p:grpSpPr>
          <a:xfrm>
            <a:off x="9563616" y="965699"/>
            <a:ext cx="2628371" cy="4320492"/>
            <a:chOff x="7172716" y="724274"/>
            <a:chExt cx="1971278" cy="3240369"/>
          </a:xfrm>
        </p:grpSpPr>
        <p:grpSp>
          <p:nvGrpSpPr>
            <p:cNvPr id="43" name="Google Shape;43;p3"/>
            <p:cNvGrpSpPr/>
            <p:nvPr/>
          </p:nvGrpSpPr>
          <p:grpSpPr>
            <a:xfrm>
              <a:off x="7172716" y="724274"/>
              <a:ext cx="1971278" cy="3240369"/>
              <a:chOff x="7346661" y="820503"/>
              <a:chExt cx="1794681" cy="2950081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7346661" y="820548"/>
                <a:ext cx="1794545" cy="910152"/>
              </a:xfrm>
              <a:custGeom>
                <a:avLst/>
                <a:gdLst/>
                <a:ahLst/>
                <a:cxnLst/>
                <a:rect l="l" t="t" r="r" b="b"/>
                <a:pathLst>
                  <a:path w="39850" h="20211" extrusionOk="0">
                    <a:moveTo>
                      <a:pt x="39850" y="1893"/>
                    </a:moveTo>
                    <a:lnTo>
                      <a:pt x="39850" y="19464"/>
                    </a:lnTo>
                    <a:cubicBezTo>
                      <a:pt x="38303" y="19156"/>
                      <a:pt x="36612" y="17900"/>
                      <a:pt x="36612" y="17900"/>
                    </a:cubicBezTo>
                    <a:cubicBezTo>
                      <a:pt x="36612" y="17900"/>
                      <a:pt x="35410" y="20211"/>
                      <a:pt x="33874" y="20036"/>
                    </a:cubicBezTo>
                    <a:cubicBezTo>
                      <a:pt x="32340" y="19861"/>
                      <a:pt x="32514" y="18349"/>
                      <a:pt x="32514" y="18349"/>
                    </a:cubicBezTo>
                    <a:cubicBezTo>
                      <a:pt x="32514" y="18349"/>
                      <a:pt x="31930" y="19105"/>
                      <a:pt x="31019" y="18699"/>
                    </a:cubicBezTo>
                    <a:cubicBezTo>
                      <a:pt x="30104" y="18290"/>
                      <a:pt x="30182" y="17377"/>
                      <a:pt x="30182" y="17377"/>
                    </a:cubicBezTo>
                    <a:cubicBezTo>
                      <a:pt x="30182" y="17377"/>
                      <a:pt x="29698" y="18192"/>
                      <a:pt x="28957" y="18211"/>
                    </a:cubicBezTo>
                    <a:cubicBezTo>
                      <a:pt x="28220" y="18233"/>
                      <a:pt x="27967" y="17649"/>
                      <a:pt x="27967" y="17649"/>
                    </a:cubicBezTo>
                    <a:lnTo>
                      <a:pt x="25928" y="18154"/>
                    </a:lnTo>
                    <a:cubicBezTo>
                      <a:pt x="25928" y="18154"/>
                      <a:pt x="24786" y="19572"/>
                      <a:pt x="23600" y="18969"/>
                    </a:cubicBezTo>
                    <a:cubicBezTo>
                      <a:pt x="22471" y="18394"/>
                      <a:pt x="22732" y="17187"/>
                      <a:pt x="22760" y="17077"/>
                    </a:cubicBezTo>
                    <a:cubicBezTo>
                      <a:pt x="22690" y="17162"/>
                      <a:pt x="22085" y="17876"/>
                      <a:pt x="21133" y="17767"/>
                    </a:cubicBezTo>
                    <a:cubicBezTo>
                      <a:pt x="20122" y="17649"/>
                      <a:pt x="19969" y="16912"/>
                      <a:pt x="19391" y="17152"/>
                    </a:cubicBezTo>
                    <a:cubicBezTo>
                      <a:pt x="18816" y="17387"/>
                      <a:pt x="18222" y="18329"/>
                      <a:pt x="17677" y="18211"/>
                    </a:cubicBezTo>
                    <a:cubicBezTo>
                      <a:pt x="17131" y="18098"/>
                      <a:pt x="17131" y="17709"/>
                      <a:pt x="17131" y="17709"/>
                    </a:cubicBezTo>
                    <a:cubicBezTo>
                      <a:pt x="17131" y="17709"/>
                      <a:pt x="16354" y="19182"/>
                      <a:pt x="14939" y="18811"/>
                    </a:cubicBezTo>
                    <a:cubicBezTo>
                      <a:pt x="13519" y="18440"/>
                      <a:pt x="12838" y="17843"/>
                      <a:pt x="12838" y="17843"/>
                    </a:cubicBezTo>
                    <a:cubicBezTo>
                      <a:pt x="12838" y="17843"/>
                      <a:pt x="11304" y="19086"/>
                      <a:pt x="10201" y="18755"/>
                    </a:cubicBezTo>
                    <a:cubicBezTo>
                      <a:pt x="9092" y="18424"/>
                      <a:pt x="8740" y="17766"/>
                      <a:pt x="8740" y="17766"/>
                    </a:cubicBezTo>
                    <a:cubicBezTo>
                      <a:pt x="8740" y="17766"/>
                      <a:pt x="7654" y="18620"/>
                      <a:pt x="6723" y="18445"/>
                    </a:cubicBezTo>
                    <a:cubicBezTo>
                      <a:pt x="5788" y="18271"/>
                      <a:pt x="5829" y="17047"/>
                      <a:pt x="5829" y="17047"/>
                    </a:cubicBezTo>
                    <a:cubicBezTo>
                      <a:pt x="5829" y="17047"/>
                      <a:pt x="5323" y="17434"/>
                      <a:pt x="3750" y="17396"/>
                    </a:cubicBezTo>
                    <a:cubicBezTo>
                      <a:pt x="2176" y="17355"/>
                      <a:pt x="1" y="16952"/>
                      <a:pt x="140" y="16503"/>
                    </a:cubicBezTo>
                    <a:cubicBezTo>
                      <a:pt x="276" y="16059"/>
                      <a:pt x="1108" y="16232"/>
                      <a:pt x="1789" y="15631"/>
                    </a:cubicBezTo>
                    <a:cubicBezTo>
                      <a:pt x="2469" y="15030"/>
                      <a:pt x="3210" y="15650"/>
                      <a:pt x="3402" y="15535"/>
                    </a:cubicBezTo>
                    <a:cubicBezTo>
                      <a:pt x="3598" y="15417"/>
                      <a:pt x="4140" y="14794"/>
                      <a:pt x="4666" y="14641"/>
                    </a:cubicBezTo>
                    <a:cubicBezTo>
                      <a:pt x="5190" y="14486"/>
                      <a:pt x="5403" y="15222"/>
                      <a:pt x="5403" y="15222"/>
                    </a:cubicBezTo>
                    <a:cubicBezTo>
                      <a:pt x="5403" y="15222"/>
                      <a:pt x="5735" y="13688"/>
                      <a:pt x="6742" y="13458"/>
                    </a:cubicBezTo>
                    <a:cubicBezTo>
                      <a:pt x="7753" y="13222"/>
                      <a:pt x="8434" y="13751"/>
                      <a:pt x="8434" y="13751"/>
                    </a:cubicBezTo>
                    <a:cubicBezTo>
                      <a:pt x="8434" y="13751"/>
                      <a:pt x="8415" y="13148"/>
                      <a:pt x="8727" y="12818"/>
                    </a:cubicBezTo>
                    <a:cubicBezTo>
                      <a:pt x="9037" y="12486"/>
                      <a:pt x="9716" y="12818"/>
                      <a:pt x="9716" y="12818"/>
                    </a:cubicBezTo>
                    <a:cubicBezTo>
                      <a:pt x="9716" y="12818"/>
                      <a:pt x="9155" y="11981"/>
                      <a:pt x="9424" y="10547"/>
                    </a:cubicBezTo>
                    <a:cubicBezTo>
                      <a:pt x="9699" y="9108"/>
                      <a:pt x="12279" y="8311"/>
                      <a:pt x="13173" y="8234"/>
                    </a:cubicBezTo>
                    <a:cubicBezTo>
                      <a:pt x="14066" y="8155"/>
                      <a:pt x="15040" y="9401"/>
                      <a:pt x="15095" y="9363"/>
                    </a:cubicBezTo>
                    <a:cubicBezTo>
                      <a:pt x="15158" y="9322"/>
                      <a:pt x="15270" y="8644"/>
                      <a:pt x="15798" y="8644"/>
                    </a:cubicBezTo>
                    <a:cubicBezTo>
                      <a:pt x="16322" y="8644"/>
                      <a:pt x="16517" y="9190"/>
                      <a:pt x="16517" y="9190"/>
                    </a:cubicBezTo>
                    <a:cubicBezTo>
                      <a:pt x="16517" y="9190"/>
                      <a:pt x="16708" y="7656"/>
                      <a:pt x="18265" y="7634"/>
                    </a:cubicBezTo>
                    <a:cubicBezTo>
                      <a:pt x="19816" y="7616"/>
                      <a:pt x="19873" y="8590"/>
                      <a:pt x="20766" y="8837"/>
                    </a:cubicBezTo>
                    <a:cubicBezTo>
                      <a:pt x="21658" y="9089"/>
                      <a:pt x="22165" y="8274"/>
                      <a:pt x="21833" y="7167"/>
                    </a:cubicBezTo>
                    <a:cubicBezTo>
                      <a:pt x="21506" y="6059"/>
                      <a:pt x="22187" y="5340"/>
                      <a:pt x="23114" y="4856"/>
                    </a:cubicBezTo>
                    <a:cubicBezTo>
                      <a:pt x="24048" y="4373"/>
                      <a:pt x="24553" y="5712"/>
                      <a:pt x="24710" y="5441"/>
                    </a:cubicBezTo>
                    <a:cubicBezTo>
                      <a:pt x="24863" y="5166"/>
                      <a:pt x="24553" y="4160"/>
                      <a:pt x="25368" y="3885"/>
                    </a:cubicBezTo>
                    <a:cubicBezTo>
                      <a:pt x="26183" y="3614"/>
                      <a:pt x="26224" y="4739"/>
                      <a:pt x="26570" y="4469"/>
                    </a:cubicBezTo>
                    <a:cubicBezTo>
                      <a:pt x="26924" y="4198"/>
                      <a:pt x="26262" y="3379"/>
                      <a:pt x="26570" y="2839"/>
                    </a:cubicBezTo>
                    <a:cubicBezTo>
                      <a:pt x="26886" y="2293"/>
                      <a:pt x="27970" y="3018"/>
                      <a:pt x="27970" y="3018"/>
                    </a:cubicBezTo>
                    <a:cubicBezTo>
                      <a:pt x="27970" y="3018"/>
                      <a:pt x="28357" y="1"/>
                      <a:pt x="29993" y="197"/>
                    </a:cubicBezTo>
                    <a:cubicBezTo>
                      <a:pt x="31623" y="389"/>
                      <a:pt x="31274" y="2334"/>
                      <a:pt x="32049" y="1855"/>
                    </a:cubicBezTo>
                    <a:cubicBezTo>
                      <a:pt x="32826" y="1381"/>
                      <a:pt x="33679" y="1789"/>
                      <a:pt x="33449" y="3072"/>
                    </a:cubicBezTo>
                    <a:cubicBezTo>
                      <a:pt x="33214" y="4352"/>
                      <a:pt x="33526" y="5636"/>
                      <a:pt x="34573" y="5831"/>
                    </a:cubicBezTo>
                    <a:cubicBezTo>
                      <a:pt x="35622" y="6023"/>
                      <a:pt x="36012" y="3072"/>
                      <a:pt x="36906" y="2881"/>
                    </a:cubicBezTo>
                    <a:cubicBezTo>
                      <a:pt x="37798" y="2684"/>
                      <a:pt x="37876" y="3347"/>
                      <a:pt x="37876" y="3347"/>
                    </a:cubicBezTo>
                    <a:cubicBezTo>
                      <a:pt x="37876" y="3347"/>
                      <a:pt x="38346" y="1541"/>
                      <a:pt x="39850" y="18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7598122" y="1826620"/>
                <a:ext cx="1543084" cy="833777"/>
              </a:xfrm>
              <a:custGeom>
                <a:avLst/>
                <a:gdLst/>
                <a:ahLst/>
                <a:cxnLst/>
                <a:rect l="l" t="t" r="r" b="b"/>
                <a:pathLst>
                  <a:path w="34266" h="18515" extrusionOk="0">
                    <a:moveTo>
                      <a:pt x="34266" y="4114"/>
                    </a:moveTo>
                    <a:lnTo>
                      <a:pt x="34266" y="16468"/>
                    </a:lnTo>
                    <a:cubicBezTo>
                      <a:pt x="33398" y="17021"/>
                      <a:pt x="31991" y="17698"/>
                      <a:pt x="30991" y="17401"/>
                    </a:cubicBezTo>
                    <a:cubicBezTo>
                      <a:pt x="30194" y="17167"/>
                      <a:pt x="30021" y="17083"/>
                      <a:pt x="30012" y="17083"/>
                    </a:cubicBezTo>
                    <a:cubicBezTo>
                      <a:pt x="30037" y="17104"/>
                      <a:pt x="30111" y="17157"/>
                      <a:pt x="30064" y="17218"/>
                    </a:cubicBezTo>
                    <a:cubicBezTo>
                      <a:pt x="29933" y="17374"/>
                      <a:pt x="28950" y="17919"/>
                      <a:pt x="27240" y="17633"/>
                    </a:cubicBezTo>
                    <a:cubicBezTo>
                      <a:pt x="25634" y="17366"/>
                      <a:pt x="25787" y="16805"/>
                      <a:pt x="25809" y="16739"/>
                    </a:cubicBezTo>
                    <a:cubicBezTo>
                      <a:pt x="25713" y="16866"/>
                      <a:pt x="24776" y="18107"/>
                      <a:pt x="24210" y="18309"/>
                    </a:cubicBezTo>
                    <a:cubicBezTo>
                      <a:pt x="23613" y="18515"/>
                      <a:pt x="20950" y="18125"/>
                      <a:pt x="20950" y="18125"/>
                    </a:cubicBezTo>
                    <a:lnTo>
                      <a:pt x="19676" y="17296"/>
                    </a:lnTo>
                    <a:cubicBezTo>
                      <a:pt x="19676" y="17296"/>
                      <a:pt x="18796" y="17427"/>
                      <a:pt x="17994" y="16988"/>
                    </a:cubicBezTo>
                    <a:cubicBezTo>
                      <a:pt x="17192" y="16548"/>
                      <a:pt x="17157" y="16211"/>
                      <a:pt x="17157" y="16211"/>
                    </a:cubicBezTo>
                    <a:cubicBezTo>
                      <a:pt x="17157" y="16211"/>
                      <a:pt x="16133" y="17117"/>
                      <a:pt x="15175" y="16805"/>
                    </a:cubicBezTo>
                    <a:cubicBezTo>
                      <a:pt x="14216" y="16495"/>
                      <a:pt x="14268" y="15330"/>
                      <a:pt x="14268" y="15330"/>
                    </a:cubicBezTo>
                    <a:cubicBezTo>
                      <a:pt x="14268" y="15330"/>
                      <a:pt x="12870" y="16265"/>
                      <a:pt x="11240" y="15854"/>
                    </a:cubicBezTo>
                    <a:cubicBezTo>
                      <a:pt x="9684" y="15461"/>
                      <a:pt x="9872" y="14072"/>
                      <a:pt x="9888" y="13941"/>
                    </a:cubicBezTo>
                    <a:cubicBezTo>
                      <a:pt x="9841" y="14006"/>
                      <a:pt x="9430" y="14569"/>
                      <a:pt x="8337" y="14760"/>
                    </a:cubicBezTo>
                    <a:cubicBezTo>
                      <a:pt x="7172" y="14969"/>
                      <a:pt x="6707" y="13958"/>
                      <a:pt x="6707" y="13958"/>
                    </a:cubicBezTo>
                    <a:cubicBezTo>
                      <a:pt x="6707" y="13958"/>
                      <a:pt x="5411" y="14476"/>
                      <a:pt x="4169" y="14708"/>
                    </a:cubicBezTo>
                    <a:cubicBezTo>
                      <a:pt x="2926" y="14942"/>
                      <a:pt x="1" y="14319"/>
                      <a:pt x="50" y="14214"/>
                    </a:cubicBezTo>
                    <a:cubicBezTo>
                      <a:pt x="103" y="14114"/>
                      <a:pt x="1062" y="13826"/>
                      <a:pt x="1324" y="13465"/>
                    </a:cubicBezTo>
                    <a:cubicBezTo>
                      <a:pt x="1580" y="13102"/>
                      <a:pt x="2125" y="13130"/>
                      <a:pt x="2125" y="13130"/>
                    </a:cubicBezTo>
                    <a:lnTo>
                      <a:pt x="3525" y="12973"/>
                    </a:lnTo>
                    <a:cubicBezTo>
                      <a:pt x="3525" y="12973"/>
                      <a:pt x="4406" y="11861"/>
                      <a:pt x="5003" y="11653"/>
                    </a:cubicBezTo>
                    <a:cubicBezTo>
                      <a:pt x="5604" y="11446"/>
                      <a:pt x="6241" y="12014"/>
                      <a:pt x="6241" y="12014"/>
                    </a:cubicBezTo>
                    <a:cubicBezTo>
                      <a:pt x="6241" y="12014"/>
                      <a:pt x="6266" y="10668"/>
                      <a:pt x="7200" y="10358"/>
                    </a:cubicBezTo>
                    <a:cubicBezTo>
                      <a:pt x="8133" y="10048"/>
                      <a:pt x="8730" y="10694"/>
                      <a:pt x="8730" y="10694"/>
                    </a:cubicBezTo>
                    <a:cubicBezTo>
                      <a:pt x="8730" y="10694"/>
                      <a:pt x="9195" y="9036"/>
                      <a:pt x="10438" y="8832"/>
                    </a:cubicBezTo>
                    <a:cubicBezTo>
                      <a:pt x="11679" y="8623"/>
                      <a:pt x="12094" y="9089"/>
                      <a:pt x="12094" y="9089"/>
                    </a:cubicBezTo>
                    <a:cubicBezTo>
                      <a:pt x="12094" y="9089"/>
                      <a:pt x="12017" y="7590"/>
                      <a:pt x="12588" y="7197"/>
                    </a:cubicBezTo>
                    <a:cubicBezTo>
                      <a:pt x="13127" y="6826"/>
                      <a:pt x="13909" y="7328"/>
                      <a:pt x="13983" y="7376"/>
                    </a:cubicBezTo>
                    <a:cubicBezTo>
                      <a:pt x="13961" y="7323"/>
                      <a:pt x="13800" y="6926"/>
                      <a:pt x="14088" y="5436"/>
                    </a:cubicBezTo>
                    <a:cubicBezTo>
                      <a:pt x="14401" y="3832"/>
                      <a:pt x="15955" y="4713"/>
                      <a:pt x="15903" y="4094"/>
                    </a:cubicBezTo>
                    <a:cubicBezTo>
                      <a:pt x="15849" y="3470"/>
                      <a:pt x="17406" y="1979"/>
                      <a:pt x="18649" y="2019"/>
                    </a:cubicBezTo>
                    <a:cubicBezTo>
                      <a:pt x="19892" y="2062"/>
                      <a:pt x="20039" y="2576"/>
                      <a:pt x="20039" y="2576"/>
                    </a:cubicBezTo>
                    <a:cubicBezTo>
                      <a:pt x="20039" y="2576"/>
                      <a:pt x="20954" y="1993"/>
                      <a:pt x="22481" y="2071"/>
                    </a:cubicBezTo>
                    <a:cubicBezTo>
                      <a:pt x="24010" y="2150"/>
                      <a:pt x="24373" y="3214"/>
                      <a:pt x="24373" y="3214"/>
                    </a:cubicBezTo>
                    <a:cubicBezTo>
                      <a:pt x="24373" y="3214"/>
                      <a:pt x="24578" y="1191"/>
                      <a:pt x="25767" y="881"/>
                    </a:cubicBezTo>
                    <a:cubicBezTo>
                      <a:pt x="26963" y="572"/>
                      <a:pt x="27634" y="1295"/>
                      <a:pt x="27634" y="1295"/>
                    </a:cubicBezTo>
                    <a:cubicBezTo>
                      <a:pt x="27634" y="1295"/>
                      <a:pt x="28073" y="0"/>
                      <a:pt x="29264" y="207"/>
                    </a:cubicBezTo>
                    <a:cubicBezTo>
                      <a:pt x="30459" y="415"/>
                      <a:pt x="30096" y="1633"/>
                      <a:pt x="30769" y="1841"/>
                    </a:cubicBezTo>
                    <a:cubicBezTo>
                      <a:pt x="31440" y="2048"/>
                      <a:pt x="31052" y="3032"/>
                      <a:pt x="31623" y="3703"/>
                    </a:cubicBezTo>
                    <a:cubicBezTo>
                      <a:pt x="32188" y="4376"/>
                      <a:pt x="33377" y="4632"/>
                      <a:pt x="34266" y="41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8606086" y="1603078"/>
                <a:ext cx="535121" cy="127622"/>
              </a:xfrm>
              <a:custGeom>
                <a:avLst/>
                <a:gdLst/>
                <a:ahLst/>
                <a:cxnLst/>
                <a:rect l="l" t="t" r="r" b="b"/>
                <a:pathLst>
                  <a:path w="11883" h="2834" fill="none" extrusionOk="0">
                    <a:moveTo>
                      <a:pt x="11883" y="2087"/>
                    </a:moveTo>
                    <a:cubicBezTo>
                      <a:pt x="10336" y="1779"/>
                      <a:pt x="8645" y="523"/>
                      <a:pt x="8645" y="523"/>
                    </a:cubicBezTo>
                    <a:cubicBezTo>
                      <a:pt x="8645" y="523"/>
                      <a:pt x="7443" y="2834"/>
                      <a:pt x="5907" y="2659"/>
                    </a:cubicBezTo>
                    <a:cubicBezTo>
                      <a:pt x="4373" y="2484"/>
                      <a:pt x="4547" y="972"/>
                      <a:pt x="4547" y="972"/>
                    </a:cubicBezTo>
                    <a:cubicBezTo>
                      <a:pt x="4547" y="972"/>
                      <a:pt x="3963" y="1728"/>
                      <a:pt x="3052" y="1322"/>
                    </a:cubicBezTo>
                    <a:cubicBezTo>
                      <a:pt x="2137" y="913"/>
                      <a:pt x="2215" y="0"/>
                      <a:pt x="2215" y="0"/>
                    </a:cubicBezTo>
                    <a:cubicBezTo>
                      <a:pt x="2215" y="0"/>
                      <a:pt x="1731" y="815"/>
                      <a:pt x="990" y="834"/>
                    </a:cubicBezTo>
                    <a:cubicBezTo>
                      <a:pt x="253" y="856"/>
                      <a:pt x="0" y="272"/>
                      <a:pt x="0" y="272"/>
                    </a:cubicBezTo>
                  </a:path>
                </a:pathLst>
              </a:custGeom>
              <a:noFill/>
              <a:ln w="19050" cap="rnd" cmpd="sng">
                <a:solidFill>
                  <a:srgbClr val="00006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7346661" y="820503"/>
                <a:ext cx="1794545" cy="863813"/>
              </a:xfrm>
              <a:custGeom>
                <a:avLst/>
                <a:gdLst/>
                <a:ahLst/>
                <a:cxnLst/>
                <a:rect l="l" t="t" r="r" b="b"/>
                <a:pathLst>
                  <a:path w="39850" h="19182" fill="none" extrusionOk="0">
                    <a:moveTo>
                      <a:pt x="23600" y="18969"/>
                    </a:moveTo>
                    <a:cubicBezTo>
                      <a:pt x="22471" y="18394"/>
                      <a:pt x="22732" y="17186"/>
                      <a:pt x="22760" y="17077"/>
                    </a:cubicBezTo>
                    <a:cubicBezTo>
                      <a:pt x="22690" y="17160"/>
                      <a:pt x="22085" y="17876"/>
                      <a:pt x="21133" y="17767"/>
                    </a:cubicBezTo>
                    <a:cubicBezTo>
                      <a:pt x="20122" y="17647"/>
                      <a:pt x="19969" y="16911"/>
                      <a:pt x="19391" y="17151"/>
                    </a:cubicBezTo>
                    <a:cubicBezTo>
                      <a:pt x="18816" y="17385"/>
                      <a:pt x="18222" y="18329"/>
                      <a:pt x="17677" y="18209"/>
                    </a:cubicBezTo>
                    <a:cubicBezTo>
                      <a:pt x="17131" y="18097"/>
                      <a:pt x="17131" y="17709"/>
                      <a:pt x="17131" y="17709"/>
                    </a:cubicBezTo>
                    <a:cubicBezTo>
                      <a:pt x="17131" y="17709"/>
                      <a:pt x="16354" y="19181"/>
                      <a:pt x="14939" y="18810"/>
                    </a:cubicBezTo>
                    <a:cubicBezTo>
                      <a:pt x="13519" y="18439"/>
                      <a:pt x="12838" y="17842"/>
                      <a:pt x="12838" y="17842"/>
                    </a:cubicBezTo>
                    <a:cubicBezTo>
                      <a:pt x="12838" y="17842"/>
                      <a:pt x="11304" y="19085"/>
                      <a:pt x="10201" y="18753"/>
                    </a:cubicBezTo>
                    <a:cubicBezTo>
                      <a:pt x="9092" y="18423"/>
                      <a:pt x="8740" y="17764"/>
                      <a:pt x="8740" y="17764"/>
                    </a:cubicBezTo>
                    <a:cubicBezTo>
                      <a:pt x="8740" y="17764"/>
                      <a:pt x="7654" y="18620"/>
                      <a:pt x="6723" y="18445"/>
                    </a:cubicBezTo>
                    <a:cubicBezTo>
                      <a:pt x="5788" y="18270"/>
                      <a:pt x="5829" y="17045"/>
                      <a:pt x="5829" y="17045"/>
                    </a:cubicBezTo>
                    <a:cubicBezTo>
                      <a:pt x="5829" y="17045"/>
                      <a:pt x="5323" y="17434"/>
                      <a:pt x="3750" y="17394"/>
                    </a:cubicBezTo>
                    <a:cubicBezTo>
                      <a:pt x="2176" y="17355"/>
                      <a:pt x="1" y="16950"/>
                      <a:pt x="140" y="16502"/>
                    </a:cubicBezTo>
                    <a:cubicBezTo>
                      <a:pt x="276" y="16058"/>
                      <a:pt x="1108" y="16230"/>
                      <a:pt x="1789" y="15630"/>
                    </a:cubicBezTo>
                    <a:cubicBezTo>
                      <a:pt x="2469" y="15028"/>
                      <a:pt x="3210" y="15648"/>
                      <a:pt x="3402" y="15534"/>
                    </a:cubicBezTo>
                    <a:cubicBezTo>
                      <a:pt x="3598" y="15415"/>
                      <a:pt x="4140" y="14794"/>
                      <a:pt x="4666" y="14641"/>
                    </a:cubicBezTo>
                    <a:cubicBezTo>
                      <a:pt x="5190" y="14484"/>
                      <a:pt x="5403" y="15221"/>
                      <a:pt x="5403" y="15221"/>
                    </a:cubicBezTo>
                    <a:cubicBezTo>
                      <a:pt x="5403" y="15221"/>
                      <a:pt x="5735" y="13688"/>
                      <a:pt x="6742" y="13456"/>
                    </a:cubicBezTo>
                    <a:cubicBezTo>
                      <a:pt x="7753" y="13222"/>
                      <a:pt x="8434" y="13749"/>
                      <a:pt x="8434" y="13749"/>
                    </a:cubicBezTo>
                    <a:cubicBezTo>
                      <a:pt x="8434" y="13749"/>
                      <a:pt x="8415" y="13148"/>
                      <a:pt x="8727" y="12816"/>
                    </a:cubicBezTo>
                    <a:cubicBezTo>
                      <a:pt x="9037" y="12485"/>
                      <a:pt x="9716" y="12816"/>
                      <a:pt x="9716" y="12816"/>
                    </a:cubicBezTo>
                    <a:cubicBezTo>
                      <a:pt x="9716" y="12816"/>
                      <a:pt x="9155" y="11979"/>
                      <a:pt x="9424" y="10546"/>
                    </a:cubicBezTo>
                    <a:cubicBezTo>
                      <a:pt x="9699" y="9106"/>
                      <a:pt x="12279" y="8310"/>
                      <a:pt x="13173" y="8232"/>
                    </a:cubicBezTo>
                    <a:cubicBezTo>
                      <a:pt x="14066" y="8153"/>
                      <a:pt x="15040" y="9400"/>
                      <a:pt x="15095" y="9361"/>
                    </a:cubicBezTo>
                    <a:cubicBezTo>
                      <a:pt x="15158" y="9322"/>
                      <a:pt x="15270" y="8643"/>
                      <a:pt x="15798" y="8643"/>
                    </a:cubicBezTo>
                    <a:cubicBezTo>
                      <a:pt x="16322" y="8643"/>
                      <a:pt x="16517" y="9189"/>
                      <a:pt x="16517" y="9189"/>
                    </a:cubicBezTo>
                    <a:cubicBezTo>
                      <a:pt x="16517" y="9189"/>
                      <a:pt x="16708" y="7655"/>
                      <a:pt x="18265" y="7634"/>
                    </a:cubicBezTo>
                    <a:cubicBezTo>
                      <a:pt x="19816" y="7615"/>
                      <a:pt x="19873" y="8588"/>
                      <a:pt x="20766" y="8836"/>
                    </a:cubicBezTo>
                    <a:cubicBezTo>
                      <a:pt x="21658" y="9089"/>
                      <a:pt x="22165" y="8274"/>
                      <a:pt x="21833" y="7166"/>
                    </a:cubicBezTo>
                    <a:cubicBezTo>
                      <a:pt x="21506" y="6057"/>
                      <a:pt x="22187" y="5340"/>
                      <a:pt x="23114" y="4855"/>
                    </a:cubicBezTo>
                    <a:cubicBezTo>
                      <a:pt x="24048" y="4372"/>
                      <a:pt x="24553" y="5711"/>
                      <a:pt x="24710" y="5439"/>
                    </a:cubicBezTo>
                    <a:cubicBezTo>
                      <a:pt x="24863" y="5165"/>
                      <a:pt x="24553" y="4158"/>
                      <a:pt x="25368" y="3885"/>
                    </a:cubicBezTo>
                    <a:cubicBezTo>
                      <a:pt x="26183" y="3613"/>
                      <a:pt x="26224" y="4739"/>
                      <a:pt x="26570" y="4468"/>
                    </a:cubicBezTo>
                    <a:cubicBezTo>
                      <a:pt x="26924" y="4198"/>
                      <a:pt x="26262" y="3378"/>
                      <a:pt x="26570" y="2838"/>
                    </a:cubicBezTo>
                    <a:cubicBezTo>
                      <a:pt x="26886" y="2293"/>
                      <a:pt x="27970" y="3016"/>
                      <a:pt x="27970" y="3016"/>
                    </a:cubicBezTo>
                    <a:cubicBezTo>
                      <a:pt x="27970" y="3016"/>
                      <a:pt x="28357" y="0"/>
                      <a:pt x="29993" y="197"/>
                    </a:cubicBezTo>
                    <a:cubicBezTo>
                      <a:pt x="31623" y="388"/>
                      <a:pt x="31274" y="2332"/>
                      <a:pt x="32049" y="1854"/>
                    </a:cubicBezTo>
                    <a:cubicBezTo>
                      <a:pt x="32826" y="1379"/>
                      <a:pt x="33679" y="1789"/>
                      <a:pt x="33449" y="3071"/>
                    </a:cubicBezTo>
                    <a:cubicBezTo>
                      <a:pt x="33214" y="4352"/>
                      <a:pt x="33526" y="5634"/>
                      <a:pt x="34573" y="5830"/>
                    </a:cubicBezTo>
                    <a:cubicBezTo>
                      <a:pt x="35622" y="6021"/>
                      <a:pt x="36012" y="3071"/>
                      <a:pt x="36906" y="2880"/>
                    </a:cubicBezTo>
                    <a:cubicBezTo>
                      <a:pt x="37798" y="2684"/>
                      <a:pt x="37876" y="3346"/>
                      <a:pt x="37876" y="3346"/>
                    </a:cubicBezTo>
                    <a:cubicBezTo>
                      <a:pt x="37876" y="3346"/>
                      <a:pt x="38348" y="1550"/>
                      <a:pt x="39850" y="1903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7598077" y="2214890"/>
                <a:ext cx="943431" cy="427944"/>
              </a:xfrm>
              <a:custGeom>
                <a:avLst/>
                <a:gdLst/>
                <a:ahLst/>
                <a:cxnLst/>
                <a:rect l="l" t="t" r="r" b="b"/>
                <a:pathLst>
                  <a:path w="20950" h="9503" fill="none" extrusionOk="0">
                    <a:moveTo>
                      <a:pt x="20949" y="9503"/>
                    </a:moveTo>
                    <a:lnTo>
                      <a:pt x="19676" y="8674"/>
                    </a:lnTo>
                    <a:cubicBezTo>
                      <a:pt x="19676" y="8674"/>
                      <a:pt x="18795" y="8805"/>
                      <a:pt x="17994" y="8366"/>
                    </a:cubicBezTo>
                    <a:cubicBezTo>
                      <a:pt x="17192" y="7926"/>
                      <a:pt x="17157" y="7589"/>
                      <a:pt x="17157" y="7589"/>
                    </a:cubicBezTo>
                    <a:cubicBezTo>
                      <a:pt x="17157" y="7589"/>
                      <a:pt x="16132" y="8495"/>
                      <a:pt x="15173" y="8183"/>
                    </a:cubicBezTo>
                    <a:cubicBezTo>
                      <a:pt x="14216" y="7873"/>
                      <a:pt x="14268" y="6708"/>
                      <a:pt x="14268" y="6708"/>
                    </a:cubicBezTo>
                    <a:cubicBezTo>
                      <a:pt x="14268" y="6708"/>
                      <a:pt x="12869" y="7643"/>
                      <a:pt x="11239" y="7232"/>
                    </a:cubicBezTo>
                    <a:cubicBezTo>
                      <a:pt x="9684" y="6839"/>
                      <a:pt x="9872" y="5450"/>
                      <a:pt x="9888" y="5319"/>
                    </a:cubicBezTo>
                    <a:cubicBezTo>
                      <a:pt x="9839" y="5384"/>
                      <a:pt x="9429" y="5947"/>
                      <a:pt x="8336" y="6138"/>
                    </a:cubicBezTo>
                    <a:cubicBezTo>
                      <a:pt x="7172" y="6347"/>
                      <a:pt x="6706" y="5336"/>
                      <a:pt x="6706" y="5336"/>
                    </a:cubicBezTo>
                    <a:cubicBezTo>
                      <a:pt x="6706" y="5336"/>
                      <a:pt x="5411" y="5854"/>
                      <a:pt x="4168" y="6086"/>
                    </a:cubicBezTo>
                    <a:cubicBezTo>
                      <a:pt x="2925" y="6320"/>
                      <a:pt x="0" y="5697"/>
                      <a:pt x="50" y="5592"/>
                    </a:cubicBezTo>
                    <a:cubicBezTo>
                      <a:pt x="102" y="5492"/>
                      <a:pt x="1061" y="5204"/>
                      <a:pt x="1323" y="4843"/>
                    </a:cubicBezTo>
                    <a:cubicBezTo>
                      <a:pt x="1579" y="4480"/>
                      <a:pt x="2125" y="4508"/>
                      <a:pt x="2125" y="4508"/>
                    </a:cubicBezTo>
                    <a:lnTo>
                      <a:pt x="3523" y="4351"/>
                    </a:lnTo>
                    <a:cubicBezTo>
                      <a:pt x="3523" y="4351"/>
                      <a:pt x="4404" y="3239"/>
                      <a:pt x="5001" y="3031"/>
                    </a:cubicBezTo>
                    <a:cubicBezTo>
                      <a:pt x="5603" y="2824"/>
                      <a:pt x="6241" y="3392"/>
                      <a:pt x="6241" y="3392"/>
                    </a:cubicBezTo>
                    <a:cubicBezTo>
                      <a:pt x="6241" y="3392"/>
                      <a:pt x="6265" y="2046"/>
                      <a:pt x="7198" y="1736"/>
                    </a:cubicBezTo>
                    <a:cubicBezTo>
                      <a:pt x="8132" y="1426"/>
                      <a:pt x="8729" y="2072"/>
                      <a:pt x="8729" y="2072"/>
                    </a:cubicBezTo>
                    <a:cubicBezTo>
                      <a:pt x="8729" y="2072"/>
                      <a:pt x="9195" y="414"/>
                      <a:pt x="10436" y="210"/>
                    </a:cubicBezTo>
                    <a:cubicBezTo>
                      <a:pt x="11679" y="1"/>
                      <a:pt x="12094" y="467"/>
                      <a:pt x="12094" y="467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8824763" y="2568216"/>
                <a:ext cx="316443" cy="65387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1452" fill="none" extrusionOk="0">
                    <a:moveTo>
                      <a:pt x="7027" y="0"/>
                    </a:moveTo>
                    <a:cubicBezTo>
                      <a:pt x="6159" y="553"/>
                      <a:pt x="4752" y="1230"/>
                      <a:pt x="3752" y="933"/>
                    </a:cubicBezTo>
                    <a:cubicBezTo>
                      <a:pt x="2955" y="699"/>
                      <a:pt x="2782" y="615"/>
                      <a:pt x="2773" y="615"/>
                    </a:cubicBezTo>
                    <a:cubicBezTo>
                      <a:pt x="2798" y="636"/>
                      <a:pt x="2872" y="689"/>
                      <a:pt x="2825" y="750"/>
                    </a:cubicBezTo>
                    <a:cubicBezTo>
                      <a:pt x="2694" y="906"/>
                      <a:pt x="1711" y="1451"/>
                      <a:pt x="1" y="1165"/>
                    </a:cubicBezTo>
                  </a:path>
                </a:pathLst>
              </a:custGeom>
              <a:noFill/>
              <a:ln w="10925" cap="rnd" cmpd="sng">
                <a:solidFill>
                  <a:srgbClr val="00006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8311618" y="1826530"/>
                <a:ext cx="829724" cy="208771"/>
              </a:xfrm>
              <a:custGeom>
                <a:avLst/>
                <a:gdLst/>
                <a:ahLst/>
                <a:cxnLst/>
                <a:rect l="l" t="t" r="r" b="b"/>
                <a:pathLst>
                  <a:path w="18425" h="4636" fill="none" extrusionOk="0">
                    <a:moveTo>
                      <a:pt x="53" y="4095"/>
                    </a:moveTo>
                    <a:cubicBezTo>
                      <a:pt x="1" y="3470"/>
                      <a:pt x="1558" y="1980"/>
                      <a:pt x="2799" y="2019"/>
                    </a:cubicBezTo>
                    <a:cubicBezTo>
                      <a:pt x="4042" y="2063"/>
                      <a:pt x="4189" y="2577"/>
                      <a:pt x="4189" y="2577"/>
                    </a:cubicBezTo>
                    <a:cubicBezTo>
                      <a:pt x="4189" y="2577"/>
                      <a:pt x="5104" y="1993"/>
                      <a:pt x="6631" y="2072"/>
                    </a:cubicBezTo>
                    <a:cubicBezTo>
                      <a:pt x="8160" y="2150"/>
                      <a:pt x="8523" y="3214"/>
                      <a:pt x="8523" y="3214"/>
                    </a:cubicBezTo>
                    <a:cubicBezTo>
                      <a:pt x="8523" y="3214"/>
                      <a:pt x="8728" y="1191"/>
                      <a:pt x="9918" y="881"/>
                    </a:cubicBezTo>
                    <a:cubicBezTo>
                      <a:pt x="11113" y="573"/>
                      <a:pt x="11784" y="1296"/>
                      <a:pt x="11784" y="1296"/>
                    </a:cubicBezTo>
                    <a:cubicBezTo>
                      <a:pt x="11784" y="1296"/>
                      <a:pt x="12225" y="1"/>
                      <a:pt x="13414" y="207"/>
                    </a:cubicBezTo>
                    <a:cubicBezTo>
                      <a:pt x="14609" y="416"/>
                      <a:pt x="14248" y="1634"/>
                      <a:pt x="14919" y="1842"/>
                    </a:cubicBezTo>
                    <a:cubicBezTo>
                      <a:pt x="15590" y="2048"/>
                      <a:pt x="15203" y="3032"/>
                      <a:pt x="15773" y="3703"/>
                    </a:cubicBezTo>
                    <a:cubicBezTo>
                      <a:pt x="16345" y="4378"/>
                      <a:pt x="17534" y="4636"/>
                      <a:pt x="18425" y="411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118023" y="1226201"/>
                <a:ext cx="1023183" cy="2544381"/>
              </a:xfrm>
              <a:custGeom>
                <a:avLst/>
                <a:gdLst/>
                <a:ahLst/>
                <a:cxnLst/>
                <a:rect l="l" t="t" r="r" b="b"/>
                <a:pathLst>
                  <a:path w="22721" h="56501" extrusionOk="0">
                    <a:moveTo>
                      <a:pt x="9279" y="1"/>
                    </a:moveTo>
                    <a:cubicBezTo>
                      <a:pt x="8907" y="1"/>
                      <a:pt x="8549" y="163"/>
                      <a:pt x="8549" y="463"/>
                    </a:cubicBezTo>
                    <a:cubicBezTo>
                      <a:pt x="8549" y="968"/>
                      <a:pt x="9831" y="1748"/>
                      <a:pt x="9790" y="5127"/>
                    </a:cubicBezTo>
                    <a:cubicBezTo>
                      <a:pt x="9751" y="8505"/>
                      <a:pt x="8313" y="10989"/>
                      <a:pt x="9285" y="17402"/>
                    </a:cubicBezTo>
                    <a:cubicBezTo>
                      <a:pt x="8582" y="15266"/>
                      <a:pt x="5126" y="12232"/>
                      <a:pt x="3575" y="10252"/>
                    </a:cubicBezTo>
                    <a:cubicBezTo>
                      <a:pt x="2018" y="8275"/>
                      <a:pt x="816" y="4814"/>
                      <a:pt x="816" y="4814"/>
                    </a:cubicBezTo>
                    <a:cubicBezTo>
                      <a:pt x="816" y="4814"/>
                      <a:pt x="728" y="4775"/>
                      <a:pt x="597" y="4775"/>
                    </a:cubicBezTo>
                    <a:cubicBezTo>
                      <a:pt x="437" y="4775"/>
                      <a:pt x="213" y="4832"/>
                      <a:pt x="1" y="5087"/>
                    </a:cubicBezTo>
                    <a:cubicBezTo>
                      <a:pt x="79" y="7145"/>
                      <a:pt x="1478" y="9321"/>
                      <a:pt x="4158" y="12856"/>
                    </a:cubicBezTo>
                    <a:cubicBezTo>
                      <a:pt x="6835" y="16392"/>
                      <a:pt x="8661" y="20432"/>
                      <a:pt x="8661" y="20432"/>
                    </a:cubicBezTo>
                    <a:cubicBezTo>
                      <a:pt x="8661" y="20432"/>
                      <a:pt x="7079" y="20216"/>
                      <a:pt x="6703" y="20216"/>
                    </a:cubicBezTo>
                    <a:cubicBezTo>
                      <a:pt x="6666" y="20216"/>
                      <a:pt x="6640" y="20218"/>
                      <a:pt x="6629" y="20223"/>
                    </a:cubicBezTo>
                    <a:cubicBezTo>
                      <a:pt x="6513" y="20274"/>
                      <a:pt x="6641" y="20898"/>
                      <a:pt x="6682" y="21064"/>
                    </a:cubicBezTo>
                    <a:cubicBezTo>
                      <a:pt x="6721" y="21233"/>
                      <a:pt x="8548" y="21529"/>
                      <a:pt x="8871" y="21969"/>
                    </a:cubicBezTo>
                    <a:cubicBezTo>
                      <a:pt x="9194" y="22410"/>
                      <a:pt x="9969" y="23146"/>
                      <a:pt x="10924" y="28404"/>
                    </a:cubicBezTo>
                    <a:cubicBezTo>
                      <a:pt x="10559" y="27140"/>
                      <a:pt x="7935" y="24909"/>
                      <a:pt x="6408" y="24428"/>
                    </a:cubicBezTo>
                    <a:cubicBezTo>
                      <a:pt x="5333" y="24093"/>
                      <a:pt x="4114" y="23962"/>
                      <a:pt x="3458" y="23962"/>
                    </a:cubicBezTo>
                    <a:cubicBezTo>
                      <a:pt x="3187" y="23962"/>
                      <a:pt x="3012" y="23984"/>
                      <a:pt x="2984" y="24024"/>
                    </a:cubicBezTo>
                    <a:cubicBezTo>
                      <a:pt x="2888" y="24159"/>
                      <a:pt x="2683" y="25449"/>
                      <a:pt x="2984" y="25527"/>
                    </a:cubicBezTo>
                    <a:cubicBezTo>
                      <a:pt x="3284" y="25606"/>
                      <a:pt x="4217" y="25597"/>
                      <a:pt x="4898" y="25684"/>
                    </a:cubicBezTo>
                    <a:cubicBezTo>
                      <a:pt x="5577" y="25772"/>
                      <a:pt x="6942" y="26384"/>
                      <a:pt x="8472" y="28481"/>
                    </a:cubicBezTo>
                    <a:cubicBezTo>
                      <a:pt x="9997" y="30580"/>
                      <a:pt x="10128" y="31332"/>
                      <a:pt x="11941" y="38581"/>
                    </a:cubicBezTo>
                    <a:cubicBezTo>
                      <a:pt x="12337" y="40159"/>
                      <a:pt x="12790" y="41776"/>
                      <a:pt x="13340" y="43381"/>
                    </a:cubicBezTo>
                    <a:cubicBezTo>
                      <a:pt x="15115" y="48554"/>
                      <a:pt x="17870" y="53571"/>
                      <a:pt x="22721" y="56500"/>
                    </a:cubicBezTo>
                    <a:lnTo>
                      <a:pt x="22721" y="47403"/>
                    </a:lnTo>
                    <a:cubicBezTo>
                      <a:pt x="20414" y="45549"/>
                      <a:pt x="18126" y="42058"/>
                      <a:pt x="16783" y="38664"/>
                    </a:cubicBezTo>
                    <a:cubicBezTo>
                      <a:pt x="16073" y="36877"/>
                      <a:pt x="15623" y="35116"/>
                      <a:pt x="15575" y="33633"/>
                    </a:cubicBezTo>
                    <a:cubicBezTo>
                      <a:pt x="16585" y="29129"/>
                      <a:pt x="16856" y="23497"/>
                      <a:pt x="16856" y="23263"/>
                    </a:cubicBezTo>
                    <a:cubicBezTo>
                      <a:pt x="16856" y="23096"/>
                      <a:pt x="16332" y="22523"/>
                      <a:pt x="15894" y="22523"/>
                    </a:cubicBezTo>
                    <a:cubicBezTo>
                      <a:pt x="15725" y="22523"/>
                      <a:pt x="15569" y="22608"/>
                      <a:pt x="15462" y="22835"/>
                    </a:cubicBezTo>
                    <a:cubicBezTo>
                      <a:pt x="15615" y="25596"/>
                      <a:pt x="14293" y="31615"/>
                      <a:pt x="14293" y="31615"/>
                    </a:cubicBezTo>
                    <a:cubicBezTo>
                      <a:pt x="14293" y="31615"/>
                      <a:pt x="12314" y="22251"/>
                      <a:pt x="11302" y="19149"/>
                    </a:cubicBezTo>
                    <a:cubicBezTo>
                      <a:pt x="10291" y="16042"/>
                      <a:pt x="10645" y="12738"/>
                      <a:pt x="11224" y="8077"/>
                    </a:cubicBezTo>
                    <a:cubicBezTo>
                      <a:pt x="11810" y="3418"/>
                      <a:pt x="10332" y="618"/>
                      <a:pt x="9943" y="231"/>
                    </a:cubicBezTo>
                    <a:cubicBezTo>
                      <a:pt x="9787" y="75"/>
                      <a:pt x="9530" y="1"/>
                      <a:pt x="92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8118023" y="1219041"/>
                <a:ext cx="1023183" cy="2141746"/>
              </a:xfrm>
              <a:custGeom>
                <a:avLst/>
                <a:gdLst/>
                <a:ahLst/>
                <a:cxnLst/>
                <a:rect l="l" t="t" r="r" b="b"/>
                <a:pathLst>
                  <a:path w="22721" h="47560" fill="none" extrusionOk="0">
                    <a:moveTo>
                      <a:pt x="8472" y="28639"/>
                    </a:moveTo>
                    <a:cubicBezTo>
                      <a:pt x="6942" y="26542"/>
                      <a:pt x="5577" y="25929"/>
                      <a:pt x="4898" y="25840"/>
                    </a:cubicBezTo>
                    <a:cubicBezTo>
                      <a:pt x="4217" y="25753"/>
                      <a:pt x="3284" y="25763"/>
                      <a:pt x="2984" y="25685"/>
                    </a:cubicBezTo>
                    <a:cubicBezTo>
                      <a:pt x="2684" y="25606"/>
                      <a:pt x="2888" y="24317"/>
                      <a:pt x="2984" y="24180"/>
                    </a:cubicBezTo>
                    <a:cubicBezTo>
                      <a:pt x="3080" y="24046"/>
                      <a:pt x="4889" y="24112"/>
                      <a:pt x="6410" y="24586"/>
                    </a:cubicBezTo>
                    <a:cubicBezTo>
                      <a:pt x="7935" y="25066"/>
                      <a:pt x="10559" y="27296"/>
                      <a:pt x="10924" y="28560"/>
                    </a:cubicBezTo>
                    <a:cubicBezTo>
                      <a:pt x="9969" y="23304"/>
                      <a:pt x="9194" y="22566"/>
                      <a:pt x="8871" y="22127"/>
                    </a:cubicBezTo>
                    <a:cubicBezTo>
                      <a:pt x="8549" y="21687"/>
                      <a:pt x="6723" y="21390"/>
                      <a:pt x="6682" y="21220"/>
                    </a:cubicBezTo>
                    <a:cubicBezTo>
                      <a:pt x="6643" y="21055"/>
                      <a:pt x="6513" y="20431"/>
                      <a:pt x="6629" y="20380"/>
                    </a:cubicBezTo>
                    <a:cubicBezTo>
                      <a:pt x="6747" y="20328"/>
                      <a:pt x="8661" y="20590"/>
                      <a:pt x="8661" y="20590"/>
                    </a:cubicBezTo>
                    <a:cubicBezTo>
                      <a:pt x="8661" y="20590"/>
                      <a:pt x="6835" y="16550"/>
                      <a:pt x="4158" y="13013"/>
                    </a:cubicBezTo>
                    <a:cubicBezTo>
                      <a:pt x="1478" y="9479"/>
                      <a:pt x="79" y="7303"/>
                      <a:pt x="1" y="5245"/>
                    </a:cubicBezTo>
                    <a:cubicBezTo>
                      <a:pt x="388" y="4779"/>
                      <a:pt x="816" y="4970"/>
                      <a:pt x="816" y="4970"/>
                    </a:cubicBezTo>
                    <a:cubicBezTo>
                      <a:pt x="816" y="4970"/>
                      <a:pt x="2018" y="8432"/>
                      <a:pt x="3575" y="10410"/>
                    </a:cubicBezTo>
                    <a:cubicBezTo>
                      <a:pt x="5126" y="12389"/>
                      <a:pt x="8582" y="15423"/>
                      <a:pt x="9285" y="17558"/>
                    </a:cubicBezTo>
                    <a:cubicBezTo>
                      <a:pt x="8313" y="11146"/>
                      <a:pt x="9751" y="8662"/>
                      <a:pt x="9790" y="5283"/>
                    </a:cubicBezTo>
                    <a:cubicBezTo>
                      <a:pt x="9831" y="1905"/>
                      <a:pt x="8549" y="1125"/>
                      <a:pt x="8549" y="619"/>
                    </a:cubicBezTo>
                    <a:cubicBezTo>
                      <a:pt x="8549" y="117"/>
                      <a:pt x="9556" y="0"/>
                      <a:pt x="9943" y="389"/>
                    </a:cubicBezTo>
                    <a:cubicBezTo>
                      <a:pt x="10332" y="776"/>
                      <a:pt x="11810" y="3576"/>
                      <a:pt x="11224" y="8234"/>
                    </a:cubicBezTo>
                    <a:cubicBezTo>
                      <a:pt x="10645" y="12894"/>
                      <a:pt x="10291" y="16198"/>
                      <a:pt x="11302" y="19305"/>
                    </a:cubicBezTo>
                    <a:cubicBezTo>
                      <a:pt x="12314" y="22409"/>
                      <a:pt x="14293" y="31772"/>
                      <a:pt x="14293" y="31772"/>
                    </a:cubicBezTo>
                    <a:cubicBezTo>
                      <a:pt x="14293" y="31772"/>
                      <a:pt x="15615" y="25752"/>
                      <a:pt x="15462" y="22992"/>
                    </a:cubicBezTo>
                    <a:cubicBezTo>
                      <a:pt x="15849" y="22177"/>
                      <a:pt x="16856" y="23189"/>
                      <a:pt x="16856" y="23420"/>
                    </a:cubicBezTo>
                    <a:cubicBezTo>
                      <a:pt x="16856" y="23655"/>
                      <a:pt x="16585" y="29287"/>
                      <a:pt x="15575" y="33791"/>
                    </a:cubicBezTo>
                    <a:cubicBezTo>
                      <a:pt x="15623" y="35274"/>
                      <a:pt x="16073" y="37035"/>
                      <a:pt x="16783" y="38820"/>
                    </a:cubicBezTo>
                    <a:cubicBezTo>
                      <a:pt x="18126" y="42217"/>
                      <a:pt x="20414" y="45708"/>
                      <a:pt x="22721" y="47559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8655756" y="2963601"/>
                <a:ext cx="485450" cy="806982"/>
              </a:xfrm>
              <a:custGeom>
                <a:avLst/>
                <a:gdLst/>
                <a:ahLst/>
                <a:cxnLst/>
                <a:rect l="l" t="t" r="r" b="b"/>
                <a:pathLst>
                  <a:path w="10780" h="17920" fill="none" extrusionOk="0">
                    <a:moveTo>
                      <a:pt x="10780" y="17919"/>
                    </a:moveTo>
                    <a:cubicBezTo>
                      <a:pt x="5929" y="14990"/>
                      <a:pt x="3174" y="9973"/>
                      <a:pt x="1399" y="4800"/>
                    </a:cubicBezTo>
                    <a:cubicBezTo>
                      <a:pt x="849" y="3195"/>
                      <a:pt x="396" y="1578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8594287" y="2256861"/>
                <a:ext cx="47599" cy="96144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2135" extrusionOk="0">
                    <a:moveTo>
                      <a:pt x="169" y="0"/>
                    </a:moveTo>
                    <a:cubicBezTo>
                      <a:pt x="160" y="0"/>
                      <a:pt x="150" y="1"/>
                      <a:pt x="140" y="3"/>
                    </a:cubicBezTo>
                    <a:cubicBezTo>
                      <a:pt x="118" y="5"/>
                      <a:pt x="99" y="10"/>
                      <a:pt x="80" y="24"/>
                    </a:cubicBezTo>
                    <a:cubicBezTo>
                      <a:pt x="47" y="45"/>
                      <a:pt x="15" y="79"/>
                      <a:pt x="6" y="121"/>
                    </a:cubicBezTo>
                    <a:lnTo>
                      <a:pt x="0" y="165"/>
                    </a:lnTo>
                    <a:cubicBezTo>
                      <a:pt x="0" y="194"/>
                      <a:pt x="8" y="221"/>
                      <a:pt x="22" y="246"/>
                    </a:cubicBezTo>
                    <a:cubicBezTo>
                      <a:pt x="90" y="345"/>
                      <a:pt x="153" y="446"/>
                      <a:pt x="214" y="547"/>
                    </a:cubicBezTo>
                    <a:cubicBezTo>
                      <a:pt x="274" y="649"/>
                      <a:pt x="328" y="754"/>
                      <a:pt x="379" y="860"/>
                    </a:cubicBezTo>
                    <a:cubicBezTo>
                      <a:pt x="408" y="920"/>
                      <a:pt x="435" y="981"/>
                      <a:pt x="462" y="1044"/>
                    </a:cubicBezTo>
                    <a:lnTo>
                      <a:pt x="444" y="1006"/>
                    </a:lnTo>
                    <a:lnTo>
                      <a:pt x="444" y="1006"/>
                    </a:lnTo>
                    <a:cubicBezTo>
                      <a:pt x="498" y="1131"/>
                      <a:pt x="545" y="1261"/>
                      <a:pt x="587" y="1389"/>
                    </a:cubicBezTo>
                    <a:cubicBezTo>
                      <a:pt x="629" y="1520"/>
                      <a:pt x="662" y="1651"/>
                      <a:pt x="692" y="1786"/>
                    </a:cubicBezTo>
                    <a:cubicBezTo>
                      <a:pt x="709" y="1860"/>
                      <a:pt x="724" y="1937"/>
                      <a:pt x="735" y="2013"/>
                    </a:cubicBezTo>
                    <a:cubicBezTo>
                      <a:pt x="741" y="2035"/>
                      <a:pt x="750" y="2054"/>
                      <a:pt x="764" y="2070"/>
                    </a:cubicBezTo>
                    <a:cubicBezTo>
                      <a:pt x="776" y="2087"/>
                      <a:pt x="792" y="2100"/>
                      <a:pt x="811" y="2112"/>
                    </a:cubicBezTo>
                    <a:cubicBezTo>
                      <a:pt x="828" y="2124"/>
                      <a:pt x="849" y="2129"/>
                      <a:pt x="871" y="2131"/>
                    </a:cubicBezTo>
                    <a:cubicBezTo>
                      <a:pt x="880" y="2133"/>
                      <a:pt x="889" y="2134"/>
                      <a:pt x="898" y="2134"/>
                    </a:cubicBezTo>
                    <a:cubicBezTo>
                      <a:pt x="911" y="2134"/>
                      <a:pt x="923" y="2132"/>
                      <a:pt x="936" y="2128"/>
                    </a:cubicBezTo>
                    <a:cubicBezTo>
                      <a:pt x="975" y="2115"/>
                      <a:pt x="1013" y="2090"/>
                      <a:pt x="1034" y="2054"/>
                    </a:cubicBezTo>
                    <a:lnTo>
                      <a:pt x="1050" y="2014"/>
                    </a:lnTo>
                    <a:cubicBezTo>
                      <a:pt x="1057" y="1985"/>
                      <a:pt x="1057" y="1956"/>
                      <a:pt x="1050" y="1927"/>
                    </a:cubicBezTo>
                    <a:cubicBezTo>
                      <a:pt x="1031" y="1802"/>
                      <a:pt x="1003" y="1677"/>
                      <a:pt x="972" y="1553"/>
                    </a:cubicBezTo>
                    <a:cubicBezTo>
                      <a:pt x="940" y="1429"/>
                      <a:pt x="903" y="1306"/>
                      <a:pt x="862" y="1183"/>
                    </a:cubicBezTo>
                    <a:cubicBezTo>
                      <a:pt x="815" y="1051"/>
                      <a:pt x="761" y="920"/>
                      <a:pt x="705" y="791"/>
                    </a:cubicBezTo>
                    <a:cubicBezTo>
                      <a:pt x="652" y="674"/>
                      <a:pt x="595" y="559"/>
                      <a:pt x="531" y="447"/>
                    </a:cubicBezTo>
                    <a:cubicBezTo>
                      <a:pt x="470" y="336"/>
                      <a:pt x="402" y="227"/>
                      <a:pt x="332" y="121"/>
                    </a:cubicBezTo>
                    <a:cubicBezTo>
                      <a:pt x="322" y="108"/>
                      <a:pt x="313" y="96"/>
                      <a:pt x="304" y="82"/>
                    </a:cubicBezTo>
                    <a:cubicBezTo>
                      <a:pt x="293" y="63"/>
                      <a:pt x="281" y="47"/>
                      <a:pt x="262" y="35"/>
                    </a:cubicBezTo>
                    <a:cubicBezTo>
                      <a:pt x="246" y="21"/>
                      <a:pt x="229" y="12"/>
                      <a:pt x="207" y="6"/>
                    </a:cubicBezTo>
                    <a:cubicBezTo>
                      <a:pt x="194" y="2"/>
                      <a:pt x="182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" name="Google Shape;55;p3"/>
            <p:cNvSpPr/>
            <p:nvPr/>
          </p:nvSpPr>
          <p:spPr>
            <a:xfrm>
              <a:off x="7767400" y="1427659"/>
              <a:ext cx="159825" cy="101150"/>
            </a:xfrm>
            <a:custGeom>
              <a:avLst/>
              <a:gdLst/>
              <a:ahLst/>
              <a:cxnLst/>
              <a:rect l="l" t="t" r="r" b="b"/>
              <a:pathLst>
                <a:path w="6393" h="4046" extrusionOk="0">
                  <a:moveTo>
                    <a:pt x="0" y="4046"/>
                  </a:moveTo>
                  <a:cubicBezTo>
                    <a:pt x="896" y="1811"/>
                    <a:pt x="5153" y="-1382"/>
                    <a:pt x="6393" y="68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" name="Google Shape;56;p3"/>
            <p:cNvSpPr/>
            <p:nvPr/>
          </p:nvSpPr>
          <p:spPr>
            <a:xfrm>
              <a:off x="8726300" y="1377266"/>
              <a:ext cx="298600" cy="151525"/>
            </a:xfrm>
            <a:custGeom>
              <a:avLst/>
              <a:gdLst/>
              <a:ahLst/>
              <a:cxnLst/>
              <a:rect l="l" t="t" r="r" b="b"/>
              <a:pathLst>
                <a:path w="11944" h="6061" extrusionOk="0">
                  <a:moveTo>
                    <a:pt x="0" y="5009"/>
                  </a:moveTo>
                  <a:cubicBezTo>
                    <a:pt x="395" y="3428"/>
                    <a:pt x="2548" y="660"/>
                    <a:pt x="3701" y="1813"/>
                  </a:cubicBezTo>
                  <a:cubicBezTo>
                    <a:pt x="4695" y="2807"/>
                    <a:pt x="2673" y="6359"/>
                    <a:pt x="4037" y="6018"/>
                  </a:cubicBezTo>
                  <a:cubicBezTo>
                    <a:pt x="6377" y="5434"/>
                    <a:pt x="6086" y="1210"/>
                    <a:pt x="8243" y="131"/>
                  </a:cubicBezTo>
                  <a:cubicBezTo>
                    <a:pt x="9701" y="-598"/>
                    <a:pt x="11105" y="1929"/>
                    <a:pt x="11944" y="332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3"/>
            <p:cNvSpPr/>
            <p:nvPr/>
          </p:nvSpPr>
          <p:spPr>
            <a:xfrm>
              <a:off x="8961825" y="2480276"/>
              <a:ext cx="75700" cy="74700"/>
            </a:xfrm>
            <a:custGeom>
              <a:avLst/>
              <a:gdLst/>
              <a:ahLst/>
              <a:cxnLst/>
              <a:rect l="l" t="t" r="r" b="b"/>
              <a:pathLst>
                <a:path w="3028" h="2988" extrusionOk="0">
                  <a:moveTo>
                    <a:pt x="0" y="2988"/>
                  </a:moveTo>
                  <a:cubicBezTo>
                    <a:pt x="272" y="1627"/>
                    <a:pt x="1739" y="-387"/>
                    <a:pt x="3028" y="12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3"/>
            <p:cNvSpPr/>
            <p:nvPr/>
          </p:nvSpPr>
          <p:spPr>
            <a:xfrm rot="4884143">
              <a:off x="8778442" y="1986908"/>
              <a:ext cx="116954" cy="206083"/>
            </a:xfrm>
            <a:custGeom>
              <a:avLst/>
              <a:gdLst/>
              <a:ahLst/>
              <a:cxnLst/>
              <a:rect l="l" t="t" r="r" b="b"/>
              <a:pathLst>
                <a:path w="4678" h="8243" extrusionOk="0">
                  <a:moveTo>
                    <a:pt x="0" y="8243"/>
                  </a:moveTo>
                  <a:cubicBezTo>
                    <a:pt x="2602" y="6680"/>
                    <a:pt x="6299" y="1819"/>
                    <a:pt x="386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3"/>
            <p:cNvSpPr/>
            <p:nvPr/>
          </p:nvSpPr>
          <p:spPr>
            <a:xfrm>
              <a:off x="7855725" y="2379125"/>
              <a:ext cx="235522" cy="101143"/>
            </a:xfrm>
            <a:custGeom>
              <a:avLst/>
              <a:gdLst/>
              <a:ahLst/>
              <a:cxnLst/>
              <a:rect l="l" t="t" r="r" b="b"/>
              <a:pathLst>
                <a:path w="10989" h="6856" extrusionOk="0">
                  <a:moveTo>
                    <a:pt x="0" y="5383"/>
                  </a:moveTo>
                  <a:cubicBezTo>
                    <a:pt x="813" y="3293"/>
                    <a:pt x="1795" y="0"/>
                    <a:pt x="4038" y="0"/>
                  </a:cubicBezTo>
                  <a:cubicBezTo>
                    <a:pt x="6306" y="0"/>
                    <a:pt x="3018" y="7743"/>
                    <a:pt x="5047" y="6729"/>
                  </a:cubicBezTo>
                  <a:cubicBezTo>
                    <a:pt x="7440" y="5533"/>
                    <a:pt x="6746" y="0"/>
                    <a:pt x="9421" y="0"/>
                  </a:cubicBezTo>
                  <a:cubicBezTo>
                    <a:pt x="11653" y="0"/>
                    <a:pt x="10767" y="4328"/>
                    <a:pt x="10767" y="656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3"/>
            <p:cNvSpPr/>
            <p:nvPr/>
          </p:nvSpPr>
          <p:spPr>
            <a:xfrm>
              <a:off x="8755725" y="3303600"/>
              <a:ext cx="193475" cy="231300"/>
            </a:xfrm>
            <a:custGeom>
              <a:avLst/>
              <a:gdLst/>
              <a:ahLst/>
              <a:cxnLst/>
              <a:rect l="l" t="t" r="r" b="b"/>
              <a:pathLst>
                <a:path w="7739" h="9252" extrusionOk="0">
                  <a:moveTo>
                    <a:pt x="0" y="0"/>
                  </a:moveTo>
                  <a:cubicBezTo>
                    <a:pt x="1996" y="3490"/>
                    <a:pt x="5326" y="6036"/>
                    <a:pt x="7739" y="925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61;p3"/>
            <p:cNvSpPr/>
            <p:nvPr/>
          </p:nvSpPr>
          <p:spPr>
            <a:xfrm>
              <a:off x="8860875" y="3526500"/>
              <a:ext cx="143000" cy="147175"/>
            </a:xfrm>
            <a:custGeom>
              <a:avLst/>
              <a:gdLst/>
              <a:ahLst/>
              <a:cxnLst/>
              <a:rect l="l" t="t" r="r" b="b"/>
              <a:pathLst>
                <a:path w="5720" h="5887" extrusionOk="0">
                  <a:moveTo>
                    <a:pt x="0" y="0"/>
                  </a:moveTo>
                  <a:cubicBezTo>
                    <a:pt x="1225" y="2447"/>
                    <a:pt x="3373" y="4481"/>
                    <a:pt x="5720" y="588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239200" y="2906167"/>
            <a:ext cx="7713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4876800" y="762500"/>
            <a:ext cx="2438400" cy="19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8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3274233" y="4328567"/>
            <a:ext cx="5643600" cy="6096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289036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8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0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44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488861" y="764573"/>
            <a:ext cx="6979603" cy="4869311"/>
          </a:xfrm>
          <a:custGeom>
            <a:avLst/>
            <a:gdLst>
              <a:gd name="connsiteX0" fmla="*/ 6331676 w 6979603"/>
              <a:gd name="connsiteY0" fmla="*/ 4766943 h 4869311"/>
              <a:gd name="connsiteX1" fmla="*/ 6366846 w 6979603"/>
              <a:gd name="connsiteY1" fmla="*/ 4773549 h 4869311"/>
              <a:gd name="connsiteX2" fmla="*/ 6396646 w 6979603"/>
              <a:gd name="connsiteY2" fmla="*/ 4779394 h 4869311"/>
              <a:gd name="connsiteX3" fmla="*/ 6391605 w 6979603"/>
              <a:gd name="connsiteY3" fmla="*/ 4778569 h 4869311"/>
              <a:gd name="connsiteX4" fmla="*/ 6331676 w 6979603"/>
              <a:gd name="connsiteY4" fmla="*/ 4766943 h 4869311"/>
              <a:gd name="connsiteX5" fmla="*/ 1646944 w 6979603"/>
              <a:gd name="connsiteY5" fmla="*/ 1415278 h 4869311"/>
              <a:gd name="connsiteX6" fmla="*/ 1630670 w 6979603"/>
              <a:gd name="connsiteY6" fmla="*/ 1427649 h 4869311"/>
              <a:gd name="connsiteX7" fmla="*/ 1628759 w 6979603"/>
              <a:gd name="connsiteY7" fmla="*/ 1428983 h 4869311"/>
              <a:gd name="connsiteX8" fmla="*/ 1632882 w 6979603"/>
              <a:gd name="connsiteY8" fmla="*/ 1424520 h 4869311"/>
              <a:gd name="connsiteX9" fmla="*/ 1646944 w 6979603"/>
              <a:gd name="connsiteY9" fmla="*/ 1415278 h 4869311"/>
              <a:gd name="connsiteX10" fmla="*/ 5380936 w 6979603"/>
              <a:gd name="connsiteY10" fmla="*/ 118 h 4869311"/>
              <a:gd name="connsiteX11" fmla="*/ 5549010 w 6979603"/>
              <a:gd name="connsiteY11" fmla="*/ 17092 h 4869311"/>
              <a:gd name="connsiteX12" fmla="*/ 5578506 w 6979603"/>
              <a:gd name="connsiteY12" fmla="*/ 105582 h 4869311"/>
              <a:gd name="connsiteX13" fmla="*/ 5622752 w 6979603"/>
              <a:gd name="connsiteY13" fmla="*/ 282563 h 4869311"/>
              <a:gd name="connsiteX14" fmla="*/ 5784984 w 6979603"/>
              <a:gd name="connsiteY14" fmla="*/ 194072 h 4869311"/>
              <a:gd name="connsiteX15" fmla="*/ 5888223 w 6979603"/>
              <a:gd name="connsiteY15" fmla="*/ 120330 h 4869311"/>
              <a:gd name="connsiteX16" fmla="*/ 5947216 w 6979603"/>
              <a:gd name="connsiteY16" fmla="*/ 105582 h 4869311"/>
              <a:gd name="connsiteX17" fmla="*/ 6035706 w 6979603"/>
              <a:gd name="connsiteY17" fmla="*/ 76085 h 4869311"/>
              <a:gd name="connsiteX18" fmla="*/ 6478158 w 6979603"/>
              <a:gd name="connsiteY18" fmla="*/ 90834 h 4869311"/>
              <a:gd name="connsiteX19" fmla="*/ 6507655 w 6979603"/>
              <a:gd name="connsiteY19" fmla="*/ 135079 h 4869311"/>
              <a:gd name="connsiteX20" fmla="*/ 6566648 w 6979603"/>
              <a:gd name="connsiteY20" fmla="*/ 208821 h 4869311"/>
              <a:gd name="connsiteX21" fmla="*/ 6655139 w 6979603"/>
              <a:gd name="connsiteY21" fmla="*/ 223569 h 4869311"/>
              <a:gd name="connsiteX22" fmla="*/ 6684636 w 6979603"/>
              <a:gd name="connsiteY22" fmla="*/ 267814 h 4869311"/>
              <a:gd name="connsiteX23" fmla="*/ 6699384 w 6979603"/>
              <a:gd name="connsiteY23" fmla="*/ 312059 h 4869311"/>
              <a:gd name="connsiteX24" fmla="*/ 6728881 w 6979603"/>
              <a:gd name="connsiteY24" fmla="*/ 385801 h 4869311"/>
              <a:gd name="connsiteX25" fmla="*/ 6743629 w 6979603"/>
              <a:gd name="connsiteY25" fmla="*/ 474292 h 4869311"/>
              <a:gd name="connsiteX26" fmla="*/ 6787874 w 6979603"/>
              <a:gd name="connsiteY26" fmla="*/ 621776 h 4869311"/>
              <a:gd name="connsiteX27" fmla="*/ 6743629 w 6979603"/>
              <a:gd name="connsiteY27" fmla="*/ 1403440 h 4869311"/>
              <a:gd name="connsiteX28" fmla="*/ 6743629 w 6979603"/>
              <a:gd name="connsiteY28" fmla="*/ 2568563 h 4869311"/>
              <a:gd name="connsiteX29" fmla="*/ 6787874 w 6979603"/>
              <a:gd name="connsiteY29" fmla="*/ 2657053 h 4869311"/>
              <a:gd name="connsiteX30" fmla="*/ 6817371 w 6979603"/>
              <a:gd name="connsiteY30" fmla="*/ 2848782 h 4869311"/>
              <a:gd name="connsiteX31" fmla="*/ 6950106 w 6979603"/>
              <a:gd name="connsiteY31" fmla="*/ 3571453 h 4869311"/>
              <a:gd name="connsiteX32" fmla="*/ 6979603 w 6979603"/>
              <a:gd name="connsiteY32" fmla="*/ 4013905 h 4869311"/>
              <a:gd name="connsiteX33" fmla="*/ 6950106 w 6979603"/>
              <a:gd name="connsiteY33" fmla="*/ 4264627 h 4869311"/>
              <a:gd name="connsiteX34" fmla="*/ 6802623 w 6979603"/>
              <a:gd name="connsiteY34" fmla="*/ 4471105 h 4869311"/>
              <a:gd name="connsiteX35" fmla="*/ 6758377 w 6979603"/>
              <a:gd name="connsiteY35" fmla="*/ 4603840 h 4869311"/>
              <a:gd name="connsiteX36" fmla="*/ 6714132 w 6979603"/>
              <a:gd name="connsiteY36" fmla="*/ 4677582 h 4869311"/>
              <a:gd name="connsiteX37" fmla="*/ 6610894 w 6979603"/>
              <a:gd name="connsiteY37" fmla="*/ 4721827 h 4869311"/>
              <a:gd name="connsiteX38" fmla="*/ 6478158 w 6979603"/>
              <a:gd name="connsiteY38" fmla="*/ 4795569 h 4869311"/>
              <a:gd name="connsiteX39" fmla="*/ 6411451 w 6979603"/>
              <a:gd name="connsiteY39" fmla="*/ 4782298 h 4869311"/>
              <a:gd name="connsiteX40" fmla="*/ 6396646 w 6979603"/>
              <a:gd name="connsiteY40" fmla="*/ 4779394 h 4869311"/>
              <a:gd name="connsiteX41" fmla="*/ 6437624 w 6979603"/>
              <a:gd name="connsiteY41" fmla="*/ 4786098 h 4869311"/>
              <a:gd name="connsiteX42" fmla="*/ 6345423 w 6979603"/>
              <a:gd name="connsiteY42" fmla="*/ 4751324 h 4869311"/>
              <a:gd name="connsiteX43" fmla="*/ 6183190 w 6979603"/>
              <a:gd name="connsiteY43" fmla="*/ 4721827 h 4869311"/>
              <a:gd name="connsiteX44" fmla="*/ 5902971 w 6979603"/>
              <a:gd name="connsiteY44" fmla="*/ 4677582 h 4869311"/>
              <a:gd name="connsiteX45" fmla="*/ 4811590 w 6979603"/>
              <a:gd name="connsiteY45" fmla="*/ 4603840 h 4869311"/>
              <a:gd name="connsiteX46" fmla="*/ 4236403 w 6979603"/>
              <a:gd name="connsiteY46" fmla="*/ 4618589 h 4869311"/>
              <a:gd name="connsiteX47" fmla="*/ 4192158 w 6979603"/>
              <a:gd name="connsiteY47" fmla="*/ 4662834 h 4869311"/>
              <a:gd name="connsiteX48" fmla="*/ 4074171 w 6979603"/>
              <a:gd name="connsiteY48" fmla="*/ 4736576 h 4869311"/>
              <a:gd name="connsiteX49" fmla="*/ 4015177 w 6979603"/>
              <a:gd name="connsiteY49" fmla="*/ 4810318 h 4869311"/>
              <a:gd name="connsiteX50" fmla="*/ 3926687 w 6979603"/>
              <a:gd name="connsiteY50" fmla="*/ 4839814 h 4869311"/>
              <a:gd name="connsiteX51" fmla="*/ 3793952 w 6979603"/>
              <a:gd name="connsiteY51" fmla="*/ 4854563 h 4869311"/>
              <a:gd name="connsiteX52" fmla="*/ 3720210 w 6979603"/>
              <a:gd name="connsiteY52" fmla="*/ 4869311 h 4869311"/>
              <a:gd name="connsiteX53" fmla="*/ 2628829 w 6979603"/>
              <a:gd name="connsiteY53" fmla="*/ 4854563 h 4869311"/>
              <a:gd name="connsiteX54" fmla="*/ 2569836 w 6979603"/>
              <a:gd name="connsiteY54" fmla="*/ 4839814 h 4869311"/>
              <a:gd name="connsiteX55" fmla="*/ 1847165 w 6979603"/>
              <a:gd name="connsiteY55" fmla="*/ 4825066 h 4869311"/>
              <a:gd name="connsiteX56" fmla="*/ 1802919 w 6979603"/>
              <a:gd name="connsiteY56" fmla="*/ 4810318 h 4869311"/>
              <a:gd name="connsiteX57" fmla="*/ 1699681 w 6979603"/>
              <a:gd name="connsiteY57" fmla="*/ 4766072 h 4869311"/>
              <a:gd name="connsiteX58" fmla="*/ 1507952 w 6979603"/>
              <a:gd name="connsiteY58" fmla="*/ 4721827 h 4869311"/>
              <a:gd name="connsiteX59" fmla="*/ 1198236 w 6979603"/>
              <a:gd name="connsiteY59" fmla="*/ 4662834 h 4869311"/>
              <a:gd name="connsiteX60" fmla="*/ 1153990 w 6979603"/>
              <a:gd name="connsiteY60" fmla="*/ 4618589 h 4869311"/>
              <a:gd name="connsiteX61" fmla="*/ 1065500 w 6979603"/>
              <a:gd name="connsiteY61" fmla="*/ 4500601 h 4869311"/>
              <a:gd name="connsiteX62" fmla="*/ 1021255 w 6979603"/>
              <a:gd name="connsiteY62" fmla="*/ 4397363 h 4869311"/>
              <a:gd name="connsiteX63" fmla="*/ 947513 w 6979603"/>
              <a:gd name="connsiteY63" fmla="*/ 4294124 h 4869311"/>
              <a:gd name="connsiteX64" fmla="*/ 918016 w 6979603"/>
              <a:gd name="connsiteY64" fmla="*/ 4249879 h 4869311"/>
              <a:gd name="connsiteX65" fmla="*/ 873771 w 6979603"/>
              <a:gd name="connsiteY65" fmla="*/ 4235130 h 4869311"/>
              <a:gd name="connsiteX66" fmla="*/ 637797 w 6979603"/>
              <a:gd name="connsiteY66" fmla="*/ 4205634 h 4869311"/>
              <a:gd name="connsiteX67" fmla="*/ 121603 w 6979603"/>
              <a:gd name="connsiteY67" fmla="*/ 4176137 h 4869311"/>
              <a:gd name="connsiteX68" fmla="*/ 18365 w 6979603"/>
              <a:gd name="connsiteY68" fmla="*/ 4161389 h 4869311"/>
              <a:gd name="connsiteX69" fmla="*/ 3616 w 6979603"/>
              <a:gd name="connsiteY69" fmla="*/ 4087647 h 4869311"/>
              <a:gd name="connsiteX70" fmla="*/ 92106 w 6979603"/>
              <a:gd name="connsiteY70" fmla="*/ 3895918 h 4869311"/>
              <a:gd name="connsiteX71" fmla="*/ 151100 w 6979603"/>
              <a:gd name="connsiteY71" fmla="*/ 3836924 h 4869311"/>
              <a:gd name="connsiteX72" fmla="*/ 328081 w 6979603"/>
              <a:gd name="connsiteY72" fmla="*/ 3630447 h 4869311"/>
              <a:gd name="connsiteX73" fmla="*/ 387074 w 6979603"/>
              <a:gd name="connsiteY73" fmla="*/ 3600950 h 4869311"/>
              <a:gd name="connsiteX74" fmla="*/ 490313 w 6979603"/>
              <a:gd name="connsiteY74" fmla="*/ 3527208 h 4869311"/>
              <a:gd name="connsiteX75" fmla="*/ 578803 w 6979603"/>
              <a:gd name="connsiteY75" fmla="*/ 3453466 h 4869311"/>
              <a:gd name="connsiteX76" fmla="*/ 623048 w 6979603"/>
              <a:gd name="connsiteY76" fmla="*/ 3423969 h 4869311"/>
              <a:gd name="connsiteX77" fmla="*/ 682042 w 6979603"/>
              <a:gd name="connsiteY77" fmla="*/ 3364976 h 4869311"/>
              <a:gd name="connsiteX78" fmla="*/ 755784 w 6979603"/>
              <a:gd name="connsiteY78" fmla="*/ 3320730 h 4869311"/>
              <a:gd name="connsiteX79" fmla="*/ 800029 w 6979603"/>
              <a:gd name="connsiteY79" fmla="*/ 3276485 h 4869311"/>
              <a:gd name="connsiteX80" fmla="*/ 903268 w 6979603"/>
              <a:gd name="connsiteY80" fmla="*/ 3202743 h 4869311"/>
              <a:gd name="connsiteX81" fmla="*/ 932765 w 6979603"/>
              <a:gd name="connsiteY81" fmla="*/ 3158498 h 4869311"/>
              <a:gd name="connsiteX82" fmla="*/ 951200 w 6979603"/>
              <a:gd name="connsiteY82" fmla="*/ 3140063 h 4869311"/>
              <a:gd name="connsiteX83" fmla="*/ 962261 w 6979603"/>
              <a:gd name="connsiteY83" fmla="*/ 3173247 h 4869311"/>
              <a:gd name="connsiteX84" fmla="*/ 991758 w 6979603"/>
              <a:gd name="connsiteY84" fmla="*/ 3246989 h 4869311"/>
              <a:gd name="connsiteX85" fmla="*/ 991758 w 6979603"/>
              <a:gd name="connsiteY85" fmla="*/ 3099505 h 4869311"/>
              <a:gd name="connsiteX86" fmla="*/ 951200 w 6979603"/>
              <a:gd name="connsiteY86" fmla="*/ 3140063 h 4869311"/>
              <a:gd name="connsiteX87" fmla="*/ 947513 w 6979603"/>
              <a:gd name="connsiteY87" fmla="*/ 3129001 h 4869311"/>
              <a:gd name="connsiteX88" fmla="*/ 918016 w 6979603"/>
              <a:gd name="connsiteY88" fmla="*/ 3084756 h 4869311"/>
              <a:gd name="connsiteX89" fmla="*/ 873771 w 6979603"/>
              <a:gd name="connsiteY89" fmla="*/ 3011014 h 4869311"/>
              <a:gd name="connsiteX90" fmla="*/ 755784 w 6979603"/>
              <a:gd name="connsiteY90" fmla="*/ 2775040 h 4869311"/>
              <a:gd name="connsiteX91" fmla="*/ 741036 w 6979603"/>
              <a:gd name="connsiteY91" fmla="*/ 2686550 h 4869311"/>
              <a:gd name="connsiteX92" fmla="*/ 696790 w 6979603"/>
              <a:gd name="connsiteY92" fmla="*/ 2568563 h 4869311"/>
              <a:gd name="connsiteX93" fmla="*/ 711539 w 6979603"/>
              <a:gd name="connsiteY93" fmla="*/ 2155608 h 4869311"/>
              <a:gd name="connsiteX94" fmla="*/ 829526 w 6979603"/>
              <a:gd name="connsiteY94" fmla="*/ 2052369 h 4869311"/>
              <a:gd name="connsiteX95" fmla="*/ 918016 w 6979603"/>
              <a:gd name="connsiteY95" fmla="*/ 2067118 h 4869311"/>
              <a:gd name="connsiteX96" fmla="*/ 962261 w 6979603"/>
              <a:gd name="connsiteY96" fmla="*/ 2111363 h 4869311"/>
              <a:gd name="connsiteX97" fmla="*/ 1036003 w 6979603"/>
              <a:gd name="connsiteY97" fmla="*/ 2126111 h 4869311"/>
              <a:gd name="connsiteX98" fmla="*/ 1094997 w 6979603"/>
              <a:gd name="connsiteY98" fmla="*/ 2111363 h 4869311"/>
              <a:gd name="connsiteX99" fmla="*/ 1124494 w 6979603"/>
              <a:gd name="connsiteY99" fmla="*/ 2022872 h 4869311"/>
              <a:gd name="connsiteX100" fmla="*/ 1153990 w 6979603"/>
              <a:gd name="connsiteY100" fmla="*/ 1978627 h 4869311"/>
              <a:gd name="connsiteX101" fmla="*/ 1183487 w 6979603"/>
              <a:gd name="connsiteY101" fmla="*/ 1875389 h 4869311"/>
              <a:gd name="connsiteX102" fmla="*/ 1198236 w 6979603"/>
              <a:gd name="connsiteY102" fmla="*/ 1816395 h 4869311"/>
              <a:gd name="connsiteX103" fmla="*/ 1227732 w 6979603"/>
              <a:gd name="connsiteY103" fmla="*/ 1772150 h 4869311"/>
              <a:gd name="connsiteX104" fmla="*/ 1242481 w 6979603"/>
              <a:gd name="connsiteY104" fmla="*/ 1727905 h 4869311"/>
              <a:gd name="connsiteX105" fmla="*/ 1360468 w 6979603"/>
              <a:gd name="connsiteY105" fmla="*/ 1609918 h 4869311"/>
              <a:gd name="connsiteX106" fmla="*/ 1493203 w 6979603"/>
              <a:gd name="connsiteY106" fmla="*/ 1521427 h 4869311"/>
              <a:gd name="connsiteX107" fmla="*/ 1583310 w 6979603"/>
              <a:gd name="connsiteY107" fmla="*/ 1460696 h 4869311"/>
              <a:gd name="connsiteX108" fmla="*/ 1628759 w 6979603"/>
              <a:gd name="connsiteY108" fmla="*/ 1428983 h 4869311"/>
              <a:gd name="connsiteX109" fmla="*/ 1625868 w 6979603"/>
              <a:gd name="connsiteY109" fmla="*/ 1432112 h 4869311"/>
              <a:gd name="connsiteX110" fmla="*/ 1670184 w 6979603"/>
              <a:gd name="connsiteY110" fmla="*/ 1418189 h 4869311"/>
              <a:gd name="connsiteX111" fmla="*/ 1758674 w 6979603"/>
              <a:gd name="connsiteY111" fmla="*/ 1373943 h 4869311"/>
              <a:gd name="connsiteX112" fmla="*/ 1979900 w 6979603"/>
              <a:gd name="connsiteY112" fmla="*/ 1329698 h 4869311"/>
              <a:gd name="connsiteX113" fmla="*/ 2215874 w 6979603"/>
              <a:gd name="connsiteY113" fmla="*/ 1285453 h 4869311"/>
              <a:gd name="connsiteX114" fmla="*/ 2260119 w 6979603"/>
              <a:gd name="connsiteY114" fmla="*/ 1300201 h 4869311"/>
              <a:gd name="connsiteX115" fmla="*/ 2304365 w 6979603"/>
              <a:gd name="connsiteY115" fmla="*/ 1329698 h 4869311"/>
              <a:gd name="connsiteX116" fmla="*/ 2378106 w 6979603"/>
              <a:gd name="connsiteY116" fmla="*/ 1285453 h 4869311"/>
              <a:gd name="connsiteX117" fmla="*/ 2466597 w 6979603"/>
              <a:gd name="connsiteY117" fmla="*/ 1167466 h 4869311"/>
              <a:gd name="connsiteX118" fmla="*/ 2540339 w 6979603"/>
              <a:gd name="connsiteY118" fmla="*/ 1078976 h 4869311"/>
              <a:gd name="connsiteX119" fmla="*/ 2628829 w 6979603"/>
              <a:gd name="connsiteY119" fmla="*/ 946240 h 4869311"/>
              <a:gd name="connsiteX120" fmla="*/ 2687823 w 6979603"/>
              <a:gd name="connsiteY120" fmla="*/ 931492 h 4869311"/>
              <a:gd name="connsiteX121" fmla="*/ 2761565 w 6979603"/>
              <a:gd name="connsiteY121" fmla="*/ 872498 h 4869311"/>
              <a:gd name="connsiteX122" fmla="*/ 2805810 w 6979603"/>
              <a:gd name="connsiteY122" fmla="*/ 828253 h 4869311"/>
              <a:gd name="connsiteX123" fmla="*/ 2938545 w 6979603"/>
              <a:gd name="connsiteY123" fmla="*/ 784008 h 4869311"/>
              <a:gd name="connsiteX124" fmla="*/ 2997539 w 6979603"/>
              <a:gd name="connsiteY124" fmla="*/ 754511 h 4869311"/>
              <a:gd name="connsiteX125" fmla="*/ 3366248 w 6979603"/>
              <a:gd name="connsiteY125" fmla="*/ 651272 h 4869311"/>
              <a:gd name="connsiteX126" fmla="*/ 3410494 w 6979603"/>
              <a:gd name="connsiteY126" fmla="*/ 636524 h 4869311"/>
              <a:gd name="connsiteX127" fmla="*/ 3498984 w 6979603"/>
              <a:gd name="connsiteY127" fmla="*/ 621776 h 4869311"/>
              <a:gd name="connsiteX128" fmla="*/ 3557977 w 6979603"/>
              <a:gd name="connsiteY128" fmla="*/ 607027 h 4869311"/>
              <a:gd name="connsiteX129" fmla="*/ 3690713 w 6979603"/>
              <a:gd name="connsiteY129" fmla="*/ 666021 h 4869311"/>
              <a:gd name="connsiteX130" fmla="*/ 3705461 w 6979603"/>
              <a:gd name="connsiteY130" fmla="*/ 739763 h 4869311"/>
              <a:gd name="connsiteX131" fmla="*/ 3764455 w 6979603"/>
              <a:gd name="connsiteY131" fmla="*/ 725014 h 4869311"/>
              <a:gd name="connsiteX132" fmla="*/ 3911939 w 6979603"/>
              <a:gd name="connsiteY132" fmla="*/ 592279 h 4869311"/>
              <a:gd name="connsiteX133" fmla="*/ 4192158 w 6979603"/>
              <a:gd name="connsiteY133" fmla="*/ 356305 h 4869311"/>
              <a:gd name="connsiteX134" fmla="*/ 4236403 w 6979603"/>
              <a:gd name="connsiteY134" fmla="*/ 297311 h 4869311"/>
              <a:gd name="connsiteX135" fmla="*/ 4324894 w 6979603"/>
              <a:gd name="connsiteY135" fmla="*/ 208821 h 4869311"/>
              <a:gd name="connsiteX136" fmla="*/ 4383887 w 6979603"/>
              <a:gd name="connsiteY136" fmla="*/ 149827 h 4869311"/>
              <a:gd name="connsiteX137" fmla="*/ 4516623 w 6979603"/>
              <a:gd name="connsiteY137" fmla="*/ 120330 h 4869311"/>
              <a:gd name="connsiteX138" fmla="*/ 4560868 w 6979603"/>
              <a:gd name="connsiteY138" fmla="*/ 105582 h 4869311"/>
              <a:gd name="connsiteX139" fmla="*/ 4678855 w 6979603"/>
              <a:gd name="connsiteY139" fmla="*/ 76085 h 4869311"/>
              <a:gd name="connsiteX140" fmla="*/ 4782094 w 6979603"/>
              <a:gd name="connsiteY140" fmla="*/ 46589 h 4869311"/>
              <a:gd name="connsiteX141" fmla="*/ 5209797 w 6979603"/>
              <a:gd name="connsiteY141" fmla="*/ 2343 h 4869311"/>
              <a:gd name="connsiteX142" fmla="*/ 5380936 w 6979603"/>
              <a:gd name="connsiteY142" fmla="*/ 118 h 48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979603" h="4869311">
                <a:moveTo>
                  <a:pt x="6331676" y="4766943"/>
                </a:moveTo>
                <a:cubicBezTo>
                  <a:pt x="6333436" y="4767171"/>
                  <a:pt x="6343796" y="4769075"/>
                  <a:pt x="6366846" y="4773549"/>
                </a:cubicBezTo>
                <a:lnTo>
                  <a:pt x="6396646" y="4779394"/>
                </a:lnTo>
                <a:lnTo>
                  <a:pt x="6391605" y="4778569"/>
                </a:lnTo>
                <a:cubicBezTo>
                  <a:pt x="6359040" y="4772742"/>
                  <a:pt x="6328157" y="4766488"/>
                  <a:pt x="6331676" y="4766943"/>
                </a:cubicBezTo>
                <a:close/>
                <a:moveTo>
                  <a:pt x="1646944" y="1415278"/>
                </a:moveTo>
                <a:cubicBezTo>
                  <a:pt x="1645404" y="1416735"/>
                  <a:pt x="1640628" y="1420469"/>
                  <a:pt x="1630670" y="1427649"/>
                </a:cubicBezTo>
                <a:lnTo>
                  <a:pt x="1628759" y="1428983"/>
                </a:lnTo>
                <a:lnTo>
                  <a:pt x="1632882" y="1424520"/>
                </a:lnTo>
                <a:cubicBezTo>
                  <a:pt x="1640153" y="1418561"/>
                  <a:pt x="1650023" y="1412364"/>
                  <a:pt x="1646944" y="1415278"/>
                </a:cubicBezTo>
                <a:close/>
                <a:moveTo>
                  <a:pt x="5380936" y="118"/>
                </a:moveTo>
                <a:cubicBezTo>
                  <a:pt x="5437982" y="-624"/>
                  <a:pt x="5494517" y="1834"/>
                  <a:pt x="5549010" y="17092"/>
                </a:cubicBezTo>
                <a:cubicBezTo>
                  <a:pt x="5578951" y="25475"/>
                  <a:pt x="5570965" y="75418"/>
                  <a:pt x="5578506" y="105582"/>
                </a:cubicBezTo>
                <a:lnTo>
                  <a:pt x="5622752" y="282563"/>
                </a:lnTo>
                <a:cubicBezTo>
                  <a:pt x="5705499" y="254979"/>
                  <a:pt x="5670210" y="270588"/>
                  <a:pt x="5784984" y="194072"/>
                </a:cubicBezTo>
                <a:cubicBezTo>
                  <a:pt x="5820172" y="170614"/>
                  <a:pt x="5851097" y="140581"/>
                  <a:pt x="5888223" y="120330"/>
                </a:cubicBezTo>
                <a:cubicBezTo>
                  <a:pt x="5906018" y="110624"/>
                  <a:pt x="5927801" y="111406"/>
                  <a:pt x="5947216" y="105582"/>
                </a:cubicBezTo>
                <a:cubicBezTo>
                  <a:pt x="5976997" y="96648"/>
                  <a:pt x="6006209" y="85917"/>
                  <a:pt x="6035706" y="76085"/>
                </a:cubicBezTo>
                <a:cubicBezTo>
                  <a:pt x="6183190" y="81001"/>
                  <a:pt x="6331732" y="72531"/>
                  <a:pt x="6478158" y="90834"/>
                </a:cubicBezTo>
                <a:cubicBezTo>
                  <a:pt x="6495746" y="93033"/>
                  <a:pt x="6497020" y="120899"/>
                  <a:pt x="6507655" y="135079"/>
                </a:cubicBezTo>
                <a:cubicBezTo>
                  <a:pt x="6526542" y="160262"/>
                  <a:pt x="6539655" y="192626"/>
                  <a:pt x="6566648" y="208821"/>
                </a:cubicBezTo>
                <a:cubicBezTo>
                  <a:pt x="6592290" y="224206"/>
                  <a:pt x="6625642" y="218653"/>
                  <a:pt x="6655139" y="223569"/>
                </a:cubicBezTo>
                <a:cubicBezTo>
                  <a:pt x="6664971" y="238317"/>
                  <a:pt x="6676709" y="251960"/>
                  <a:pt x="6684636" y="267814"/>
                </a:cubicBezTo>
                <a:cubicBezTo>
                  <a:pt x="6691588" y="281719"/>
                  <a:pt x="6693925" y="297503"/>
                  <a:pt x="6699384" y="312059"/>
                </a:cubicBezTo>
                <a:cubicBezTo>
                  <a:pt x="6708680" y="336848"/>
                  <a:pt x="6719049" y="361220"/>
                  <a:pt x="6728881" y="385801"/>
                </a:cubicBezTo>
                <a:cubicBezTo>
                  <a:pt x="6733797" y="415298"/>
                  <a:pt x="6736376" y="445281"/>
                  <a:pt x="6743629" y="474292"/>
                </a:cubicBezTo>
                <a:cubicBezTo>
                  <a:pt x="6756077" y="524085"/>
                  <a:pt x="6786941" y="570459"/>
                  <a:pt x="6787874" y="621776"/>
                </a:cubicBezTo>
                <a:cubicBezTo>
                  <a:pt x="6795068" y="1017437"/>
                  <a:pt x="6778961" y="1120777"/>
                  <a:pt x="6743629" y="1403440"/>
                </a:cubicBezTo>
                <a:cubicBezTo>
                  <a:pt x="6738378" y="1650242"/>
                  <a:pt x="6712915" y="2276774"/>
                  <a:pt x="6743629" y="2568563"/>
                </a:cubicBezTo>
                <a:cubicBezTo>
                  <a:pt x="6747081" y="2601360"/>
                  <a:pt x="6773126" y="2627556"/>
                  <a:pt x="6787874" y="2657053"/>
                </a:cubicBezTo>
                <a:cubicBezTo>
                  <a:pt x="6797706" y="2720963"/>
                  <a:pt x="6806075" y="2785115"/>
                  <a:pt x="6817371" y="2848782"/>
                </a:cubicBezTo>
                <a:cubicBezTo>
                  <a:pt x="6860156" y="3089936"/>
                  <a:pt x="6950106" y="3571453"/>
                  <a:pt x="6950106" y="3571453"/>
                </a:cubicBezTo>
                <a:cubicBezTo>
                  <a:pt x="6957103" y="3662407"/>
                  <a:pt x="6979603" y="3939839"/>
                  <a:pt x="6979603" y="4013905"/>
                </a:cubicBezTo>
                <a:cubicBezTo>
                  <a:pt x="6979603" y="4041399"/>
                  <a:pt x="6975247" y="4201776"/>
                  <a:pt x="6950106" y="4264627"/>
                </a:cubicBezTo>
                <a:cubicBezTo>
                  <a:pt x="6907400" y="4371392"/>
                  <a:pt x="6888105" y="4373411"/>
                  <a:pt x="6802623" y="4471105"/>
                </a:cubicBezTo>
                <a:cubicBezTo>
                  <a:pt x="6788540" y="4527434"/>
                  <a:pt x="6786145" y="4548304"/>
                  <a:pt x="6758377" y="4603840"/>
                </a:cubicBezTo>
                <a:cubicBezTo>
                  <a:pt x="6745557" y="4629479"/>
                  <a:pt x="6732787" y="4655817"/>
                  <a:pt x="6714132" y="4677582"/>
                </a:cubicBezTo>
                <a:cubicBezTo>
                  <a:pt x="6686354" y="4709990"/>
                  <a:pt x="6648966" y="4712309"/>
                  <a:pt x="6610894" y="4721827"/>
                </a:cubicBezTo>
                <a:cubicBezTo>
                  <a:pt x="6509468" y="4789444"/>
                  <a:pt x="6556035" y="4769611"/>
                  <a:pt x="6478158" y="4795569"/>
                </a:cubicBezTo>
                <a:cubicBezTo>
                  <a:pt x="6451898" y="4790317"/>
                  <a:pt x="6429832" y="4785931"/>
                  <a:pt x="6411451" y="4782298"/>
                </a:cubicBezTo>
                <a:lnTo>
                  <a:pt x="6396646" y="4779394"/>
                </a:lnTo>
                <a:lnTo>
                  <a:pt x="6437624" y="4786098"/>
                </a:lnTo>
                <a:cubicBezTo>
                  <a:pt x="6476725" y="4791522"/>
                  <a:pt x="6482800" y="4787958"/>
                  <a:pt x="6345423" y="4751324"/>
                </a:cubicBezTo>
                <a:cubicBezTo>
                  <a:pt x="6292315" y="4737162"/>
                  <a:pt x="6237406" y="4730863"/>
                  <a:pt x="6183190" y="4721827"/>
                </a:cubicBezTo>
                <a:cubicBezTo>
                  <a:pt x="6089913" y="4706281"/>
                  <a:pt x="5996956" y="4688025"/>
                  <a:pt x="5902971" y="4677582"/>
                </a:cubicBezTo>
                <a:cubicBezTo>
                  <a:pt x="5313813" y="4612120"/>
                  <a:pt x="5330671" y="4621143"/>
                  <a:pt x="4811590" y="4603840"/>
                </a:cubicBezTo>
                <a:cubicBezTo>
                  <a:pt x="4619861" y="4608756"/>
                  <a:pt x="4427331" y="4600405"/>
                  <a:pt x="4236403" y="4618589"/>
                </a:cubicBezTo>
                <a:cubicBezTo>
                  <a:pt x="4215640" y="4620566"/>
                  <a:pt x="4207994" y="4649260"/>
                  <a:pt x="4192158" y="4662834"/>
                </a:cubicBezTo>
                <a:cubicBezTo>
                  <a:pt x="4138550" y="4708784"/>
                  <a:pt x="4134602" y="4706361"/>
                  <a:pt x="4074171" y="4736576"/>
                </a:cubicBezTo>
                <a:cubicBezTo>
                  <a:pt x="4054506" y="4761157"/>
                  <a:pt x="4040965" y="4792266"/>
                  <a:pt x="4015177" y="4810318"/>
                </a:cubicBezTo>
                <a:cubicBezTo>
                  <a:pt x="3989705" y="4828148"/>
                  <a:pt x="3957175" y="4833716"/>
                  <a:pt x="3926687" y="4839814"/>
                </a:cubicBezTo>
                <a:cubicBezTo>
                  <a:pt x="3883034" y="4848545"/>
                  <a:pt x="3838022" y="4848267"/>
                  <a:pt x="3793952" y="4854563"/>
                </a:cubicBezTo>
                <a:cubicBezTo>
                  <a:pt x="3769137" y="4858108"/>
                  <a:pt x="3744791" y="4864395"/>
                  <a:pt x="3720210" y="4869311"/>
                </a:cubicBezTo>
                <a:lnTo>
                  <a:pt x="2628829" y="4854563"/>
                </a:lnTo>
                <a:cubicBezTo>
                  <a:pt x="2608566" y="4854043"/>
                  <a:pt x="2590091" y="4840578"/>
                  <a:pt x="2569836" y="4839814"/>
                </a:cubicBezTo>
                <a:cubicBezTo>
                  <a:pt x="2329067" y="4830728"/>
                  <a:pt x="2088055" y="4829982"/>
                  <a:pt x="1847165" y="4825066"/>
                </a:cubicBezTo>
                <a:cubicBezTo>
                  <a:pt x="1832416" y="4820150"/>
                  <a:pt x="1817353" y="4816092"/>
                  <a:pt x="1802919" y="4810318"/>
                </a:cubicBezTo>
                <a:cubicBezTo>
                  <a:pt x="1768157" y="4796413"/>
                  <a:pt x="1735542" y="4776830"/>
                  <a:pt x="1699681" y="4766072"/>
                </a:cubicBezTo>
                <a:cubicBezTo>
                  <a:pt x="1636858" y="4747225"/>
                  <a:pt x="1572346" y="4734290"/>
                  <a:pt x="1507952" y="4721827"/>
                </a:cubicBezTo>
                <a:cubicBezTo>
                  <a:pt x="1173143" y="4657025"/>
                  <a:pt x="1336947" y="4709070"/>
                  <a:pt x="1198236" y="4662834"/>
                </a:cubicBezTo>
                <a:cubicBezTo>
                  <a:pt x="1183487" y="4648086"/>
                  <a:pt x="1167725" y="4634286"/>
                  <a:pt x="1153990" y="4618589"/>
                </a:cubicBezTo>
                <a:cubicBezTo>
                  <a:pt x="1130625" y="4591886"/>
                  <a:pt x="1086160" y="4536757"/>
                  <a:pt x="1065500" y="4500601"/>
                </a:cubicBezTo>
                <a:cubicBezTo>
                  <a:pt x="942736" y="4285764"/>
                  <a:pt x="1103989" y="4562831"/>
                  <a:pt x="1021255" y="4397363"/>
                </a:cubicBezTo>
                <a:cubicBezTo>
                  <a:pt x="1009671" y="4374196"/>
                  <a:pt x="958643" y="4309706"/>
                  <a:pt x="947513" y="4294124"/>
                </a:cubicBezTo>
                <a:cubicBezTo>
                  <a:pt x="937210" y="4279700"/>
                  <a:pt x="931857" y="4260952"/>
                  <a:pt x="918016" y="4249879"/>
                </a:cubicBezTo>
                <a:cubicBezTo>
                  <a:pt x="905877" y="4240167"/>
                  <a:pt x="888853" y="4238901"/>
                  <a:pt x="873771" y="4235130"/>
                </a:cubicBezTo>
                <a:cubicBezTo>
                  <a:pt x="793164" y="4214978"/>
                  <a:pt x="724526" y="4211290"/>
                  <a:pt x="637797" y="4205634"/>
                </a:cubicBezTo>
                <a:lnTo>
                  <a:pt x="121603" y="4176137"/>
                </a:lnTo>
                <a:cubicBezTo>
                  <a:pt x="87190" y="4171221"/>
                  <a:pt x="46175" y="4182246"/>
                  <a:pt x="18365" y="4161389"/>
                </a:cubicBezTo>
                <a:cubicBezTo>
                  <a:pt x="-1689" y="4146349"/>
                  <a:pt x="-3093" y="4111800"/>
                  <a:pt x="3616" y="4087647"/>
                </a:cubicBezTo>
                <a:cubicBezTo>
                  <a:pt x="22455" y="4019827"/>
                  <a:pt x="56418" y="3956588"/>
                  <a:pt x="92106" y="3895918"/>
                </a:cubicBezTo>
                <a:cubicBezTo>
                  <a:pt x="106206" y="3871948"/>
                  <a:pt x="132624" y="3857709"/>
                  <a:pt x="151100" y="3836924"/>
                </a:cubicBezTo>
                <a:cubicBezTo>
                  <a:pt x="211324" y="3769172"/>
                  <a:pt x="247002" y="3670987"/>
                  <a:pt x="328081" y="3630447"/>
                </a:cubicBezTo>
                <a:cubicBezTo>
                  <a:pt x="347745" y="3620615"/>
                  <a:pt x="369486" y="3614141"/>
                  <a:pt x="387074" y="3600950"/>
                </a:cubicBezTo>
                <a:cubicBezTo>
                  <a:pt x="499050" y="3516967"/>
                  <a:pt x="396212" y="3558574"/>
                  <a:pt x="490313" y="3527208"/>
                </a:cubicBezTo>
                <a:cubicBezTo>
                  <a:pt x="600165" y="3453972"/>
                  <a:pt x="465246" y="3548098"/>
                  <a:pt x="578803" y="3453466"/>
                </a:cubicBezTo>
                <a:cubicBezTo>
                  <a:pt x="592420" y="3442118"/>
                  <a:pt x="609590" y="3435504"/>
                  <a:pt x="623048" y="3423969"/>
                </a:cubicBezTo>
                <a:cubicBezTo>
                  <a:pt x="644163" y="3405871"/>
                  <a:pt x="660090" y="3382050"/>
                  <a:pt x="682042" y="3364976"/>
                </a:cubicBezTo>
                <a:cubicBezTo>
                  <a:pt x="704669" y="3347377"/>
                  <a:pt x="732851" y="3337930"/>
                  <a:pt x="755784" y="3320730"/>
                </a:cubicBezTo>
                <a:cubicBezTo>
                  <a:pt x="772470" y="3308216"/>
                  <a:pt x="784193" y="3290059"/>
                  <a:pt x="800029" y="3276485"/>
                </a:cubicBezTo>
                <a:cubicBezTo>
                  <a:pt x="832039" y="3249048"/>
                  <a:pt x="868255" y="3226085"/>
                  <a:pt x="903268" y="3202743"/>
                </a:cubicBezTo>
                <a:cubicBezTo>
                  <a:pt x="913100" y="3187995"/>
                  <a:pt x="921417" y="3172115"/>
                  <a:pt x="932765" y="3158498"/>
                </a:cubicBezTo>
                <a:lnTo>
                  <a:pt x="951200" y="3140063"/>
                </a:lnTo>
                <a:lnTo>
                  <a:pt x="962261" y="3173247"/>
                </a:lnTo>
                <a:cubicBezTo>
                  <a:pt x="971557" y="3198036"/>
                  <a:pt x="981926" y="3222408"/>
                  <a:pt x="991758" y="3246989"/>
                </a:cubicBezTo>
                <a:lnTo>
                  <a:pt x="991758" y="3099505"/>
                </a:lnTo>
                <a:lnTo>
                  <a:pt x="951200" y="3140063"/>
                </a:lnTo>
                <a:lnTo>
                  <a:pt x="947513" y="3129001"/>
                </a:lnTo>
                <a:cubicBezTo>
                  <a:pt x="939586" y="3113147"/>
                  <a:pt x="927410" y="3099787"/>
                  <a:pt x="918016" y="3084756"/>
                </a:cubicBezTo>
                <a:cubicBezTo>
                  <a:pt x="902823" y="3060448"/>
                  <a:pt x="887072" y="3036407"/>
                  <a:pt x="873771" y="3011014"/>
                </a:cubicBezTo>
                <a:cubicBezTo>
                  <a:pt x="832965" y="2933112"/>
                  <a:pt x="755784" y="2775040"/>
                  <a:pt x="755784" y="2775040"/>
                </a:cubicBezTo>
                <a:cubicBezTo>
                  <a:pt x="750868" y="2745543"/>
                  <a:pt x="749251" y="2715303"/>
                  <a:pt x="741036" y="2686550"/>
                </a:cubicBezTo>
                <a:cubicBezTo>
                  <a:pt x="729497" y="2646163"/>
                  <a:pt x="699120" y="2610502"/>
                  <a:pt x="696790" y="2568563"/>
                </a:cubicBezTo>
                <a:cubicBezTo>
                  <a:pt x="689150" y="2431036"/>
                  <a:pt x="686899" y="2291126"/>
                  <a:pt x="711539" y="2155608"/>
                </a:cubicBezTo>
                <a:cubicBezTo>
                  <a:pt x="717489" y="2122883"/>
                  <a:pt x="797315" y="2073843"/>
                  <a:pt x="829526" y="2052369"/>
                </a:cubicBezTo>
                <a:cubicBezTo>
                  <a:pt x="859023" y="2057285"/>
                  <a:pt x="890690" y="2054973"/>
                  <a:pt x="918016" y="2067118"/>
                </a:cubicBezTo>
                <a:cubicBezTo>
                  <a:pt x="937076" y="2075589"/>
                  <a:pt x="943606" y="2102035"/>
                  <a:pt x="962261" y="2111363"/>
                </a:cubicBezTo>
                <a:cubicBezTo>
                  <a:pt x="984682" y="2122573"/>
                  <a:pt x="1011422" y="2121195"/>
                  <a:pt x="1036003" y="2126111"/>
                </a:cubicBezTo>
                <a:cubicBezTo>
                  <a:pt x="1055668" y="2121195"/>
                  <a:pt x="1081806" y="2126753"/>
                  <a:pt x="1094997" y="2111363"/>
                </a:cubicBezTo>
                <a:cubicBezTo>
                  <a:pt x="1115232" y="2087756"/>
                  <a:pt x="1107247" y="2048743"/>
                  <a:pt x="1124494" y="2022872"/>
                </a:cubicBezTo>
                <a:lnTo>
                  <a:pt x="1153990" y="1978627"/>
                </a:lnTo>
                <a:cubicBezTo>
                  <a:pt x="1163822" y="1944214"/>
                  <a:pt x="1174070" y="1909918"/>
                  <a:pt x="1183487" y="1875389"/>
                </a:cubicBezTo>
                <a:cubicBezTo>
                  <a:pt x="1188820" y="1855833"/>
                  <a:pt x="1190251" y="1835026"/>
                  <a:pt x="1198236" y="1816395"/>
                </a:cubicBezTo>
                <a:cubicBezTo>
                  <a:pt x="1205218" y="1800103"/>
                  <a:pt x="1219805" y="1788004"/>
                  <a:pt x="1227732" y="1772150"/>
                </a:cubicBezTo>
                <a:cubicBezTo>
                  <a:pt x="1234684" y="1758245"/>
                  <a:pt x="1232637" y="1739937"/>
                  <a:pt x="1242481" y="1727905"/>
                </a:cubicBezTo>
                <a:cubicBezTo>
                  <a:pt x="1277702" y="1684858"/>
                  <a:pt x="1321139" y="1649247"/>
                  <a:pt x="1360468" y="1609918"/>
                </a:cubicBezTo>
                <a:cubicBezTo>
                  <a:pt x="1448543" y="1521843"/>
                  <a:pt x="1400486" y="1544608"/>
                  <a:pt x="1493203" y="1521427"/>
                </a:cubicBezTo>
                <a:cubicBezTo>
                  <a:pt x="1531659" y="1495790"/>
                  <a:pt x="1561047" y="1475936"/>
                  <a:pt x="1583310" y="1460696"/>
                </a:cubicBezTo>
                <a:lnTo>
                  <a:pt x="1628759" y="1428983"/>
                </a:lnTo>
                <a:lnTo>
                  <a:pt x="1625868" y="1432112"/>
                </a:lnTo>
                <a:cubicBezTo>
                  <a:pt x="1625084" y="1435498"/>
                  <a:pt x="1634673" y="1433972"/>
                  <a:pt x="1670184" y="1418189"/>
                </a:cubicBezTo>
                <a:cubicBezTo>
                  <a:pt x="1700320" y="1404795"/>
                  <a:pt x="1727388" y="1384372"/>
                  <a:pt x="1758674" y="1373943"/>
                </a:cubicBezTo>
                <a:cubicBezTo>
                  <a:pt x="1850207" y="1343432"/>
                  <a:pt x="1893146" y="1348289"/>
                  <a:pt x="1979900" y="1329698"/>
                </a:cubicBezTo>
                <a:cubicBezTo>
                  <a:pt x="2198905" y="1282767"/>
                  <a:pt x="1996490" y="1312875"/>
                  <a:pt x="2215874" y="1285453"/>
                </a:cubicBezTo>
                <a:cubicBezTo>
                  <a:pt x="2230622" y="1290369"/>
                  <a:pt x="2246214" y="1293249"/>
                  <a:pt x="2260119" y="1300201"/>
                </a:cubicBezTo>
                <a:cubicBezTo>
                  <a:pt x="2275973" y="1308128"/>
                  <a:pt x="2286776" y="1331897"/>
                  <a:pt x="2304365" y="1329698"/>
                </a:cubicBezTo>
                <a:cubicBezTo>
                  <a:pt x="2332809" y="1326143"/>
                  <a:pt x="2355174" y="1302652"/>
                  <a:pt x="2378106" y="1285453"/>
                </a:cubicBezTo>
                <a:cubicBezTo>
                  <a:pt x="2435486" y="1242418"/>
                  <a:pt x="2421429" y="1229572"/>
                  <a:pt x="2466597" y="1167466"/>
                </a:cubicBezTo>
                <a:cubicBezTo>
                  <a:pt x="2489181" y="1136414"/>
                  <a:pt x="2518320" y="1110431"/>
                  <a:pt x="2540339" y="1078976"/>
                </a:cubicBezTo>
                <a:cubicBezTo>
                  <a:pt x="2583179" y="1017776"/>
                  <a:pt x="2557154" y="999996"/>
                  <a:pt x="2628829" y="946240"/>
                </a:cubicBezTo>
                <a:cubicBezTo>
                  <a:pt x="2645045" y="934078"/>
                  <a:pt x="2668158" y="936408"/>
                  <a:pt x="2687823" y="931492"/>
                </a:cubicBezTo>
                <a:cubicBezTo>
                  <a:pt x="2712404" y="911827"/>
                  <a:pt x="2737875" y="893227"/>
                  <a:pt x="2761565" y="872498"/>
                </a:cubicBezTo>
                <a:cubicBezTo>
                  <a:pt x="2777262" y="858763"/>
                  <a:pt x="2787155" y="837581"/>
                  <a:pt x="2805810" y="828253"/>
                </a:cubicBezTo>
                <a:cubicBezTo>
                  <a:pt x="2847525" y="807396"/>
                  <a:pt x="2896830" y="804865"/>
                  <a:pt x="2938545" y="784008"/>
                </a:cubicBezTo>
                <a:cubicBezTo>
                  <a:pt x="2958210" y="774176"/>
                  <a:pt x="2977126" y="762676"/>
                  <a:pt x="2997539" y="754511"/>
                </a:cubicBezTo>
                <a:cubicBezTo>
                  <a:pt x="3090823" y="717197"/>
                  <a:pt x="3325711" y="662328"/>
                  <a:pt x="3366248" y="651272"/>
                </a:cubicBezTo>
                <a:cubicBezTo>
                  <a:pt x="3381247" y="647181"/>
                  <a:pt x="3395318" y="639896"/>
                  <a:pt x="3410494" y="636524"/>
                </a:cubicBezTo>
                <a:cubicBezTo>
                  <a:pt x="3439685" y="630037"/>
                  <a:pt x="3469661" y="627641"/>
                  <a:pt x="3498984" y="621776"/>
                </a:cubicBezTo>
                <a:cubicBezTo>
                  <a:pt x="3518860" y="617801"/>
                  <a:pt x="3538313" y="611943"/>
                  <a:pt x="3557977" y="607027"/>
                </a:cubicBezTo>
                <a:cubicBezTo>
                  <a:pt x="3569232" y="610779"/>
                  <a:pt x="3674215" y="637149"/>
                  <a:pt x="3690713" y="666021"/>
                </a:cubicBezTo>
                <a:cubicBezTo>
                  <a:pt x="3703150" y="687786"/>
                  <a:pt x="3700545" y="715182"/>
                  <a:pt x="3705461" y="739763"/>
                </a:cubicBezTo>
                <a:cubicBezTo>
                  <a:pt x="3725126" y="734847"/>
                  <a:pt x="3745824" y="732999"/>
                  <a:pt x="3764455" y="725014"/>
                </a:cubicBezTo>
                <a:cubicBezTo>
                  <a:pt x="3815666" y="703066"/>
                  <a:pt x="3888221" y="613206"/>
                  <a:pt x="3911939" y="592279"/>
                </a:cubicBezTo>
                <a:cubicBezTo>
                  <a:pt x="4060660" y="461055"/>
                  <a:pt x="4054671" y="493793"/>
                  <a:pt x="4192158" y="356305"/>
                </a:cubicBezTo>
                <a:cubicBezTo>
                  <a:pt x="4209539" y="338924"/>
                  <a:pt x="4219959" y="315582"/>
                  <a:pt x="4236403" y="297311"/>
                </a:cubicBezTo>
                <a:cubicBezTo>
                  <a:pt x="4264309" y="266305"/>
                  <a:pt x="4295397" y="238318"/>
                  <a:pt x="4324894" y="208821"/>
                </a:cubicBezTo>
                <a:cubicBezTo>
                  <a:pt x="4344559" y="189156"/>
                  <a:pt x="4356739" y="155860"/>
                  <a:pt x="4383887" y="149827"/>
                </a:cubicBezTo>
                <a:cubicBezTo>
                  <a:pt x="4428132" y="139995"/>
                  <a:pt x="4472652" y="131323"/>
                  <a:pt x="4516623" y="120330"/>
                </a:cubicBezTo>
                <a:cubicBezTo>
                  <a:pt x="4531705" y="116560"/>
                  <a:pt x="4545870" y="109672"/>
                  <a:pt x="4560868" y="105582"/>
                </a:cubicBezTo>
                <a:cubicBezTo>
                  <a:pt x="4599979" y="94915"/>
                  <a:pt x="4639684" y="86530"/>
                  <a:pt x="4678855" y="76085"/>
                </a:cubicBezTo>
                <a:cubicBezTo>
                  <a:pt x="4713437" y="66863"/>
                  <a:pt x="4746881" y="52991"/>
                  <a:pt x="4782094" y="46589"/>
                </a:cubicBezTo>
                <a:cubicBezTo>
                  <a:pt x="4944512" y="17059"/>
                  <a:pt x="5047096" y="13965"/>
                  <a:pt x="5209797" y="2343"/>
                </a:cubicBezTo>
                <a:cubicBezTo>
                  <a:pt x="5266333" y="4801"/>
                  <a:pt x="5323889" y="859"/>
                  <a:pt x="5380936" y="1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1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6EF74-D7F7-40BC-AE2A-2C6C425A092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EB5F6-AD05-4801-9977-25D9374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3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D16FB05F-288C-440A-8D58-DC6424F24254}"/>
              </a:ext>
            </a:extLst>
          </p:cNvPr>
          <p:cNvGrpSpPr/>
          <p:nvPr/>
        </p:nvGrpSpPr>
        <p:grpSpPr bwMode="auto">
          <a:xfrm rot="5400000">
            <a:off x="5308666" y="-1708598"/>
            <a:ext cx="2328895" cy="6033084"/>
            <a:chOff x="8419388" y="1355113"/>
            <a:chExt cx="2216626" cy="4260953"/>
          </a:xfr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E0589B35-9B7F-4473-93FD-64F73B947879}"/>
                </a:ext>
              </a:extLst>
            </p:cNvPr>
            <p:cNvSpPr/>
            <p:nvPr/>
          </p:nvSpPr>
          <p:spPr>
            <a:xfrm>
              <a:off x="8419388" y="3443574"/>
              <a:ext cx="45719" cy="217090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17">
              <a:extLst>
                <a:ext uri="{FF2B5EF4-FFF2-40B4-BE49-F238E27FC236}">
                  <a16:creationId xmlns:a16="http://schemas.microsoft.com/office/drawing/2014/main" id="{3CB9790A-0FCD-4B15-B938-F302EE1AFE6C}"/>
                </a:ext>
              </a:extLst>
            </p:cNvPr>
            <p:cNvSpPr/>
            <p:nvPr/>
          </p:nvSpPr>
          <p:spPr>
            <a:xfrm>
              <a:off x="10549133" y="1374449"/>
              <a:ext cx="45719" cy="217090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8">
              <a:extLst>
                <a:ext uri="{FF2B5EF4-FFF2-40B4-BE49-F238E27FC236}">
                  <a16:creationId xmlns:a16="http://schemas.microsoft.com/office/drawing/2014/main" id="{3B1321AC-3DA8-4C85-B05A-559A8BE5B63F}"/>
                </a:ext>
              </a:extLst>
            </p:cNvPr>
            <p:cNvSpPr/>
            <p:nvPr/>
          </p:nvSpPr>
          <p:spPr>
            <a:xfrm rot="16200000">
              <a:off x="9481982" y="4507753"/>
              <a:ext cx="45719" cy="217090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D808EC8D-773D-45BA-A21A-1DB81DA7C6B0}"/>
                </a:ext>
              </a:extLst>
            </p:cNvPr>
            <p:cNvSpPr/>
            <p:nvPr/>
          </p:nvSpPr>
          <p:spPr>
            <a:xfrm rot="16200000">
              <a:off x="9482729" y="292519"/>
              <a:ext cx="45719" cy="217090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20">
              <a:extLst>
                <a:ext uri="{FF2B5EF4-FFF2-40B4-BE49-F238E27FC236}">
                  <a16:creationId xmlns:a16="http://schemas.microsoft.com/office/drawing/2014/main" id="{C8DF4EA0-F116-45B4-B402-D94DF5DF9162}"/>
                </a:ext>
              </a:extLst>
            </p:cNvPr>
            <p:cNvSpPr/>
            <p:nvPr/>
          </p:nvSpPr>
          <p:spPr>
            <a:xfrm>
              <a:off x="8419388" y="1357128"/>
              <a:ext cx="45719" cy="113330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21">
              <a:extLst>
                <a:ext uri="{FF2B5EF4-FFF2-40B4-BE49-F238E27FC236}">
                  <a16:creationId xmlns:a16="http://schemas.microsoft.com/office/drawing/2014/main" id="{8CC9C904-95CB-4808-BDAF-8DE863BE8948}"/>
                </a:ext>
              </a:extLst>
            </p:cNvPr>
            <p:cNvSpPr/>
            <p:nvPr/>
          </p:nvSpPr>
          <p:spPr>
            <a:xfrm>
              <a:off x="10590295" y="5075585"/>
              <a:ext cx="45719" cy="53883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9EE55ACB-0F0F-1718-98C8-644A9FCCF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-2134" r="-1917" b="32365"/>
          <a:stretch/>
        </p:blipFill>
        <p:spPr>
          <a:xfrm>
            <a:off x="6478137" y="1572794"/>
            <a:ext cx="5933956" cy="4922122"/>
          </a:xfrm>
          <a:custGeom>
            <a:avLst/>
            <a:gdLst>
              <a:gd name="connsiteX0" fmla="*/ 6331676 w 6979603"/>
              <a:gd name="connsiteY0" fmla="*/ 4766943 h 4869311"/>
              <a:gd name="connsiteX1" fmla="*/ 6366846 w 6979603"/>
              <a:gd name="connsiteY1" fmla="*/ 4773549 h 4869311"/>
              <a:gd name="connsiteX2" fmla="*/ 6396646 w 6979603"/>
              <a:gd name="connsiteY2" fmla="*/ 4779394 h 4869311"/>
              <a:gd name="connsiteX3" fmla="*/ 6391605 w 6979603"/>
              <a:gd name="connsiteY3" fmla="*/ 4778569 h 4869311"/>
              <a:gd name="connsiteX4" fmla="*/ 6331676 w 6979603"/>
              <a:gd name="connsiteY4" fmla="*/ 4766943 h 4869311"/>
              <a:gd name="connsiteX5" fmla="*/ 1646944 w 6979603"/>
              <a:gd name="connsiteY5" fmla="*/ 1415278 h 4869311"/>
              <a:gd name="connsiteX6" fmla="*/ 1630670 w 6979603"/>
              <a:gd name="connsiteY6" fmla="*/ 1427649 h 4869311"/>
              <a:gd name="connsiteX7" fmla="*/ 1628759 w 6979603"/>
              <a:gd name="connsiteY7" fmla="*/ 1428983 h 4869311"/>
              <a:gd name="connsiteX8" fmla="*/ 1632882 w 6979603"/>
              <a:gd name="connsiteY8" fmla="*/ 1424520 h 4869311"/>
              <a:gd name="connsiteX9" fmla="*/ 1646944 w 6979603"/>
              <a:gd name="connsiteY9" fmla="*/ 1415278 h 4869311"/>
              <a:gd name="connsiteX10" fmla="*/ 5380936 w 6979603"/>
              <a:gd name="connsiteY10" fmla="*/ 118 h 4869311"/>
              <a:gd name="connsiteX11" fmla="*/ 5549010 w 6979603"/>
              <a:gd name="connsiteY11" fmla="*/ 17092 h 4869311"/>
              <a:gd name="connsiteX12" fmla="*/ 5578506 w 6979603"/>
              <a:gd name="connsiteY12" fmla="*/ 105582 h 4869311"/>
              <a:gd name="connsiteX13" fmla="*/ 5622752 w 6979603"/>
              <a:gd name="connsiteY13" fmla="*/ 282563 h 4869311"/>
              <a:gd name="connsiteX14" fmla="*/ 5784984 w 6979603"/>
              <a:gd name="connsiteY14" fmla="*/ 194072 h 4869311"/>
              <a:gd name="connsiteX15" fmla="*/ 5888223 w 6979603"/>
              <a:gd name="connsiteY15" fmla="*/ 120330 h 4869311"/>
              <a:gd name="connsiteX16" fmla="*/ 5947216 w 6979603"/>
              <a:gd name="connsiteY16" fmla="*/ 105582 h 4869311"/>
              <a:gd name="connsiteX17" fmla="*/ 6035706 w 6979603"/>
              <a:gd name="connsiteY17" fmla="*/ 76085 h 4869311"/>
              <a:gd name="connsiteX18" fmla="*/ 6478158 w 6979603"/>
              <a:gd name="connsiteY18" fmla="*/ 90834 h 4869311"/>
              <a:gd name="connsiteX19" fmla="*/ 6507655 w 6979603"/>
              <a:gd name="connsiteY19" fmla="*/ 135079 h 4869311"/>
              <a:gd name="connsiteX20" fmla="*/ 6566648 w 6979603"/>
              <a:gd name="connsiteY20" fmla="*/ 208821 h 4869311"/>
              <a:gd name="connsiteX21" fmla="*/ 6655139 w 6979603"/>
              <a:gd name="connsiteY21" fmla="*/ 223569 h 4869311"/>
              <a:gd name="connsiteX22" fmla="*/ 6684636 w 6979603"/>
              <a:gd name="connsiteY22" fmla="*/ 267814 h 4869311"/>
              <a:gd name="connsiteX23" fmla="*/ 6699384 w 6979603"/>
              <a:gd name="connsiteY23" fmla="*/ 312059 h 4869311"/>
              <a:gd name="connsiteX24" fmla="*/ 6728881 w 6979603"/>
              <a:gd name="connsiteY24" fmla="*/ 385801 h 4869311"/>
              <a:gd name="connsiteX25" fmla="*/ 6743629 w 6979603"/>
              <a:gd name="connsiteY25" fmla="*/ 474292 h 4869311"/>
              <a:gd name="connsiteX26" fmla="*/ 6787874 w 6979603"/>
              <a:gd name="connsiteY26" fmla="*/ 621776 h 4869311"/>
              <a:gd name="connsiteX27" fmla="*/ 6743629 w 6979603"/>
              <a:gd name="connsiteY27" fmla="*/ 1403440 h 4869311"/>
              <a:gd name="connsiteX28" fmla="*/ 6743629 w 6979603"/>
              <a:gd name="connsiteY28" fmla="*/ 2568563 h 4869311"/>
              <a:gd name="connsiteX29" fmla="*/ 6787874 w 6979603"/>
              <a:gd name="connsiteY29" fmla="*/ 2657053 h 4869311"/>
              <a:gd name="connsiteX30" fmla="*/ 6817371 w 6979603"/>
              <a:gd name="connsiteY30" fmla="*/ 2848782 h 4869311"/>
              <a:gd name="connsiteX31" fmla="*/ 6950106 w 6979603"/>
              <a:gd name="connsiteY31" fmla="*/ 3571453 h 4869311"/>
              <a:gd name="connsiteX32" fmla="*/ 6979603 w 6979603"/>
              <a:gd name="connsiteY32" fmla="*/ 4013905 h 4869311"/>
              <a:gd name="connsiteX33" fmla="*/ 6950106 w 6979603"/>
              <a:gd name="connsiteY33" fmla="*/ 4264627 h 4869311"/>
              <a:gd name="connsiteX34" fmla="*/ 6802623 w 6979603"/>
              <a:gd name="connsiteY34" fmla="*/ 4471105 h 4869311"/>
              <a:gd name="connsiteX35" fmla="*/ 6758377 w 6979603"/>
              <a:gd name="connsiteY35" fmla="*/ 4603840 h 4869311"/>
              <a:gd name="connsiteX36" fmla="*/ 6714132 w 6979603"/>
              <a:gd name="connsiteY36" fmla="*/ 4677582 h 4869311"/>
              <a:gd name="connsiteX37" fmla="*/ 6610894 w 6979603"/>
              <a:gd name="connsiteY37" fmla="*/ 4721827 h 4869311"/>
              <a:gd name="connsiteX38" fmla="*/ 6478158 w 6979603"/>
              <a:gd name="connsiteY38" fmla="*/ 4795569 h 4869311"/>
              <a:gd name="connsiteX39" fmla="*/ 6411451 w 6979603"/>
              <a:gd name="connsiteY39" fmla="*/ 4782298 h 4869311"/>
              <a:gd name="connsiteX40" fmla="*/ 6396646 w 6979603"/>
              <a:gd name="connsiteY40" fmla="*/ 4779394 h 4869311"/>
              <a:gd name="connsiteX41" fmla="*/ 6437624 w 6979603"/>
              <a:gd name="connsiteY41" fmla="*/ 4786098 h 4869311"/>
              <a:gd name="connsiteX42" fmla="*/ 6345423 w 6979603"/>
              <a:gd name="connsiteY42" fmla="*/ 4751324 h 4869311"/>
              <a:gd name="connsiteX43" fmla="*/ 6183190 w 6979603"/>
              <a:gd name="connsiteY43" fmla="*/ 4721827 h 4869311"/>
              <a:gd name="connsiteX44" fmla="*/ 5902971 w 6979603"/>
              <a:gd name="connsiteY44" fmla="*/ 4677582 h 4869311"/>
              <a:gd name="connsiteX45" fmla="*/ 4811590 w 6979603"/>
              <a:gd name="connsiteY45" fmla="*/ 4603840 h 4869311"/>
              <a:gd name="connsiteX46" fmla="*/ 4236403 w 6979603"/>
              <a:gd name="connsiteY46" fmla="*/ 4618589 h 4869311"/>
              <a:gd name="connsiteX47" fmla="*/ 4192158 w 6979603"/>
              <a:gd name="connsiteY47" fmla="*/ 4662834 h 4869311"/>
              <a:gd name="connsiteX48" fmla="*/ 4074171 w 6979603"/>
              <a:gd name="connsiteY48" fmla="*/ 4736576 h 4869311"/>
              <a:gd name="connsiteX49" fmla="*/ 4015177 w 6979603"/>
              <a:gd name="connsiteY49" fmla="*/ 4810318 h 4869311"/>
              <a:gd name="connsiteX50" fmla="*/ 3926687 w 6979603"/>
              <a:gd name="connsiteY50" fmla="*/ 4839814 h 4869311"/>
              <a:gd name="connsiteX51" fmla="*/ 3793952 w 6979603"/>
              <a:gd name="connsiteY51" fmla="*/ 4854563 h 4869311"/>
              <a:gd name="connsiteX52" fmla="*/ 3720210 w 6979603"/>
              <a:gd name="connsiteY52" fmla="*/ 4869311 h 4869311"/>
              <a:gd name="connsiteX53" fmla="*/ 2628829 w 6979603"/>
              <a:gd name="connsiteY53" fmla="*/ 4854563 h 4869311"/>
              <a:gd name="connsiteX54" fmla="*/ 2569836 w 6979603"/>
              <a:gd name="connsiteY54" fmla="*/ 4839814 h 4869311"/>
              <a:gd name="connsiteX55" fmla="*/ 1847165 w 6979603"/>
              <a:gd name="connsiteY55" fmla="*/ 4825066 h 4869311"/>
              <a:gd name="connsiteX56" fmla="*/ 1802919 w 6979603"/>
              <a:gd name="connsiteY56" fmla="*/ 4810318 h 4869311"/>
              <a:gd name="connsiteX57" fmla="*/ 1699681 w 6979603"/>
              <a:gd name="connsiteY57" fmla="*/ 4766072 h 4869311"/>
              <a:gd name="connsiteX58" fmla="*/ 1507952 w 6979603"/>
              <a:gd name="connsiteY58" fmla="*/ 4721827 h 4869311"/>
              <a:gd name="connsiteX59" fmla="*/ 1198236 w 6979603"/>
              <a:gd name="connsiteY59" fmla="*/ 4662834 h 4869311"/>
              <a:gd name="connsiteX60" fmla="*/ 1153990 w 6979603"/>
              <a:gd name="connsiteY60" fmla="*/ 4618589 h 4869311"/>
              <a:gd name="connsiteX61" fmla="*/ 1065500 w 6979603"/>
              <a:gd name="connsiteY61" fmla="*/ 4500601 h 4869311"/>
              <a:gd name="connsiteX62" fmla="*/ 1021255 w 6979603"/>
              <a:gd name="connsiteY62" fmla="*/ 4397363 h 4869311"/>
              <a:gd name="connsiteX63" fmla="*/ 947513 w 6979603"/>
              <a:gd name="connsiteY63" fmla="*/ 4294124 h 4869311"/>
              <a:gd name="connsiteX64" fmla="*/ 918016 w 6979603"/>
              <a:gd name="connsiteY64" fmla="*/ 4249879 h 4869311"/>
              <a:gd name="connsiteX65" fmla="*/ 873771 w 6979603"/>
              <a:gd name="connsiteY65" fmla="*/ 4235130 h 4869311"/>
              <a:gd name="connsiteX66" fmla="*/ 637797 w 6979603"/>
              <a:gd name="connsiteY66" fmla="*/ 4205634 h 4869311"/>
              <a:gd name="connsiteX67" fmla="*/ 121603 w 6979603"/>
              <a:gd name="connsiteY67" fmla="*/ 4176137 h 4869311"/>
              <a:gd name="connsiteX68" fmla="*/ 18365 w 6979603"/>
              <a:gd name="connsiteY68" fmla="*/ 4161389 h 4869311"/>
              <a:gd name="connsiteX69" fmla="*/ 3616 w 6979603"/>
              <a:gd name="connsiteY69" fmla="*/ 4087647 h 4869311"/>
              <a:gd name="connsiteX70" fmla="*/ 92106 w 6979603"/>
              <a:gd name="connsiteY70" fmla="*/ 3895918 h 4869311"/>
              <a:gd name="connsiteX71" fmla="*/ 151100 w 6979603"/>
              <a:gd name="connsiteY71" fmla="*/ 3836924 h 4869311"/>
              <a:gd name="connsiteX72" fmla="*/ 328081 w 6979603"/>
              <a:gd name="connsiteY72" fmla="*/ 3630447 h 4869311"/>
              <a:gd name="connsiteX73" fmla="*/ 387074 w 6979603"/>
              <a:gd name="connsiteY73" fmla="*/ 3600950 h 4869311"/>
              <a:gd name="connsiteX74" fmla="*/ 490313 w 6979603"/>
              <a:gd name="connsiteY74" fmla="*/ 3527208 h 4869311"/>
              <a:gd name="connsiteX75" fmla="*/ 578803 w 6979603"/>
              <a:gd name="connsiteY75" fmla="*/ 3453466 h 4869311"/>
              <a:gd name="connsiteX76" fmla="*/ 623048 w 6979603"/>
              <a:gd name="connsiteY76" fmla="*/ 3423969 h 4869311"/>
              <a:gd name="connsiteX77" fmla="*/ 682042 w 6979603"/>
              <a:gd name="connsiteY77" fmla="*/ 3364976 h 4869311"/>
              <a:gd name="connsiteX78" fmla="*/ 755784 w 6979603"/>
              <a:gd name="connsiteY78" fmla="*/ 3320730 h 4869311"/>
              <a:gd name="connsiteX79" fmla="*/ 800029 w 6979603"/>
              <a:gd name="connsiteY79" fmla="*/ 3276485 h 4869311"/>
              <a:gd name="connsiteX80" fmla="*/ 903268 w 6979603"/>
              <a:gd name="connsiteY80" fmla="*/ 3202743 h 4869311"/>
              <a:gd name="connsiteX81" fmla="*/ 932765 w 6979603"/>
              <a:gd name="connsiteY81" fmla="*/ 3158498 h 4869311"/>
              <a:gd name="connsiteX82" fmla="*/ 951200 w 6979603"/>
              <a:gd name="connsiteY82" fmla="*/ 3140063 h 4869311"/>
              <a:gd name="connsiteX83" fmla="*/ 962261 w 6979603"/>
              <a:gd name="connsiteY83" fmla="*/ 3173247 h 4869311"/>
              <a:gd name="connsiteX84" fmla="*/ 991758 w 6979603"/>
              <a:gd name="connsiteY84" fmla="*/ 3246989 h 4869311"/>
              <a:gd name="connsiteX85" fmla="*/ 991758 w 6979603"/>
              <a:gd name="connsiteY85" fmla="*/ 3099505 h 4869311"/>
              <a:gd name="connsiteX86" fmla="*/ 951200 w 6979603"/>
              <a:gd name="connsiteY86" fmla="*/ 3140063 h 4869311"/>
              <a:gd name="connsiteX87" fmla="*/ 947513 w 6979603"/>
              <a:gd name="connsiteY87" fmla="*/ 3129001 h 4869311"/>
              <a:gd name="connsiteX88" fmla="*/ 918016 w 6979603"/>
              <a:gd name="connsiteY88" fmla="*/ 3084756 h 4869311"/>
              <a:gd name="connsiteX89" fmla="*/ 873771 w 6979603"/>
              <a:gd name="connsiteY89" fmla="*/ 3011014 h 4869311"/>
              <a:gd name="connsiteX90" fmla="*/ 755784 w 6979603"/>
              <a:gd name="connsiteY90" fmla="*/ 2775040 h 4869311"/>
              <a:gd name="connsiteX91" fmla="*/ 741036 w 6979603"/>
              <a:gd name="connsiteY91" fmla="*/ 2686550 h 4869311"/>
              <a:gd name="connsiteX92" fmla="*/ 696790 w 6979603"/>
              <a:gd name="connsiteY92" fmla="*/ 2568563 h 4869311"/>
              <a:gd name="connsiteX93" fmla="*/ 711539 w 6979603"/>
              <a:gd name="connsiteY93" fmla="*/ 2155608 h 4869311"/>
              <a:gd name="connsiteX94" fmla="*/ 829526 w 6979603"/>
              <a:gd name="connsiteY94" fmla="*/ 2052369 h 4869311"/>
              <a:gd name="connsiteX95" fmla="*/ 918016 w 6979603"/>
              <a:gd name="connsiteY95" fmla="*/ 2067118 h 4869311"/>
              <a:gd name="connsiteX96" fmla="*/ 962261 w 6979603"/>
              <a:gd name="connsiteY96" fmla="*/ 2111363 h 4869311"/>
              <a:gd name="connsiteX97" fmla="*/ 1036003 w 6979603"/>
              <a:gd name="connsiteY97" fmla="*/ 2126111 h 4869311"/>
              <a:gd name="connsiteX98" fmla="*/ 1094997 w 6979603"/>
              <a:gd name="connsiteY98" fmla="*/ 2111363 h 4869311"/>
              <a:gd name="connsiteX99" fmla="*/ 1124494 w 6979603"/>
              <a:gd name="connsiteY99" fmla="*/ 2022872 h 4869311"/>
              <a:gd name="connsiteX100" fmla="*/ 1153990 w 6979603"/>
              <a:gd name="connsiteY100" fmla="*/ 1978627 h 4869311"/>
              <a:gd name="connsiteX101" fmla="*/ 1183487 w 6979603"/>
              <a:gd name="connsiteY101" fmla="*/ 1875389 h 4869311"/>
              <a:gd name="connsiteX102" fmla="*/ 1198236 w 6979603"/>
              <a:gd name="connsiteY102" fmla="*/ 1816395 h 4869311"/>
              <a:gd name="connsiteX103" fmla="*/ 1227732 w 6979603"/>
              <a:gd name="connsiteY103" fmla="*/ 1772150 h 4869311"/>
              <a:gd name="connsiteX104" fmla="*/ 1242481 w 6979603"/>
              <a:gd name="connsiteY104" fmla="*/ 1727905 h 4869311"/>
              <a:gd name="connsiteX105" fmla="*/ 1360468 w 6979603"/>
              <a:gd name="connsiteY105" fmla="*/ 1609918 h 4869311"/>
              <a:gd name="connsiteX106" fmla="*/ 1493203 w 6979603"/>
              <a:gd name="connsiteY106" fmla="*/ 1521427 h 4869311"/>
              <a:gd name="connsiteX107" fmla="*/ 1583310 w 6979603"/>
              <a:gd name="connsiteY107" fmla="*/ 1460696 h 4869311"/>
              <a:gd name="connsiteX108" fmla="*/ 1628759 w 6979603"/>
              <a:gd name="connsiteY108" fmla="*/ 1428983 h 4869311"/>
              <a:gd name="connsiteX109" fmla="*/ 1625868 w 6979603"/>
              <a:gd name="connsiteY109" fmla="*/ 1432112 h 4869311"/>
              <a:gd name="connsiteX110" fmla="*/ 1670184 w 6979603"/>
              <a:gd name="connsiteY110" fmla="*/ 1418189 h 4869311"/>
              <a:gd name="connsiteX111" fmla="*/ 1758674 w 6979603"/>
              <a:gd name="connsiteY111" fmla="*/ 1373943 h 4869311"/>
              <a:gd name="connsiteX112" fmla="*/ 1979900 w 6979603"/>
              <a:gd name="connsiteY112" fmla="*/ 1329698 h 4869311"/>
              <a:gd name="connsiteX113" fmla="*/ 2215874 w 6979603"/>
              <a:gd name="connsiteY113" fmla="*/ 1285453 h 4869311"/>
              <a:gd name="connsiteX114" fmla="*/ 2260119 w 6979603"/>
              <a:gd name="connsiteY114" fmla="*/ 1300201 h 4869311"/>
              <a:gd name="connsiteX115" fmla="*/ 2304365 w 6979603"/>
              <a:gd name="connsiteY115" fmla="*/ 1329698 h 4869311"/>
              <a:gd name="connsiteX116" fmla="*/ 2378106 w 6979603"/>
              <a:gd name="connsiteY116" fmla="*/ 1285453 h 4869311"/>
              <a:gd name="connsiteX117" fmla="*/ 2466597 w 6979603"/>
              <a:gd name="connsiteY117" fmla="*/ 1167466 h 4869311"/>
              <a:gd name="connsiteX118" fmla="*/ 2540339 w 6979603"/>
              <a:gd name="connsiteY118" fmla="*/ 1078976 h 4869311"/>
              <a:gd name="connsiteX119" fmla="*/ 2628829 w 6979603"/>
              <a:gd name="connsiteY119" fmla="*/ 946240 h 4869311"/>
              <a:gd name="connsiteX120" fmla="*/ 2687823 w 6979603"/>
              <a:gd name="connsiteY120" fmla="*/ 931492 h 4869311"/>
              <a:gd name="connsiteX121" fmla="*/ 2761565 w 6979603"/>
              <a:gd name="connsiteY121" fmla="*/ 872498 h 4869311"/>
              <a:gd name="connsiteX122" fmla="*/ 2805810 w 6979603"/>
              <a:gd name="connsiteY122" fmla="*/ 828253 h 4869311"/>
              <a:gd name="connsiteX123" fmla="*/ 2938545 w 6979603"/>
              <a:gd name="connsiteY123" fmla="*/ 784008 h 4869311"/>
              <a:gd name="connsiteX124" fmla="*/ 2997539 w 6979603"/>
              <a:gd name="connsiteY124" fmla="*/ 754511 h 4869311"/>
              <a:gd name="connsiteX125" fmla="*/ 3366248 w 6979603"/>
              <a:gd name="connsiteY125" fmla="*/ 651272 h 4869311"/>
              <a:gd name="connsiteX126" fmla="*/ 3410494 w 6979603"/>
              <a:gd name="connsiteY126" fmla="*/ 636524 h 4869311"/>
              <a:gd name="connsiteX127" fmla="*/ 3498984 w 6979603"/>
              <a:gd name="connsiteY127" fmla="*/ 621776 h 4869311"/>
              <a:gd name="connsiteX128" fmla="*/ 3557977 w 6979603"/>
              <a:gd name="connsiteY128" fmla="*/ 607027 h 4869311"/>
              <a:gd name="connsiteX129" fmla="*/ 3690713 w 6979603"/>
              <a:gd name="connsiteY129" fmla="*/ 666021 h 4869311"/>
              <a:gd name="connsiteX130" fmla="*/ 3705461 w 6979603"/>
              <a:gd name="connsiteY130" fmla="*/ 739763 h 4869311"/>
              <a:gd name="connsiteX131" fmla="*/ 3764455 w 6979603"/>
              <a:gd name="connsiteY131" fmla="*/ 725014 h 4869311"/>
              <a:gd name="connsiteX132" fmla="*/ 3911939 w 6979603"/>
              <a:gd name="connsiteY132" fmla="*/ 592279 h 4869311"/>
              <a:gd name="connsiteX133" fmla="*/ 4192158 w 6979603"/>
              <a:gd name="connsiteY133" fmla="*/ 356305 h 4869311"/>
              <a:gd name="connsiteX134" fmla="*/ 4236403 w 6979603"/>
              <a:gd name="connsiteY134" fmla="*/ 297311 h 4869311"/>
              <a:gd name="connsiteX135" fmla="*/ 4324894 w 6979603"/>
              <a:gd name="connsiteY135" fmla="*/ 208821 h 4869311"/>
              <a:gd name="connsiteX136" fmla="*/ 4383887 w 6979603"/>
              <a:gd name="connsiteY136" fmla="*/ 149827 h 4869311"/>
              <a:gd name="connsiteX137" fmla="*/ 4516623 w 6979603"/>
              <a:gd name="connsiteY137" fmla="*/ 120330 h 4869311"/>
              <a:gd name="connsiteX138" fmla="*/ 4560868 w 6979603"/>
              <a:gd name="connsiteY138" fmla="*/ 105582 h 4869311"/>
              <a:gd name="connsiteX139" fmla="*/ 4678855 w 6979603"/>
              <a:gd name="connsiteY139" fmla="*/ 76085 h 4869311"/>
              <a:gd name="connsiteX140" fmla="*/ 4782094 w 6979603"/>
              <a:gd name="connsiteY140" fmla="*/ 46589 h 4869311"/>
              <a:gd name="connsiteX141" fmla="*/ 5209797 w 6979603"/>
              <a:gd name="connsiteY141" fmla="*/ 2343 h 4869311"/>
              <a:gd name="connsiteX142" fmla="*/ 5380936 w 6979603"/>
              <a:gd name="connsiteY142" fmla="*/ 118 h 48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979603" h="4869311">
                <a:moveTo>
                  <a:pt x="6331676" y="4766943"/>
                </a:moveTo>
                <a:cubicBezTo>
                  <a:pt x="6333436" y="4767171"/>
                  <a:pt x="6343796" y="4769075"/>
                  <a:pt x="6366846" y="4773549"/>
                </a:cubicBezTo>
                <a:lnTo>
                  <a:pt x="6396646" y="4779394"/>
                </a:lnTo>
                <a:lnTo>
                  <a:pt x="6391605" y="4778569"/>
                </a:lnTo>
                <a:cubicBezTo>
                  <a:pt x="6359040" y="4772742"/>
                  <a:pt x="6328157" y="4766488"/>
                  <a:pt x="6331676" y="4766943"/>
                </a:cubicBezTo>
                <a:close/>
                <a:moveTo>
                  <a:pt x="1646944" y="1415278"/>
                </a:moveTo>
                <a:cubicBezTo>
                  <a:pt x="1645404" y="1416735"/>
                  <a:pt x="1640628" y="1420469"/>
                  <a:pt x="1630670" y="1427649"/>
                </a:cubicBezTo>
                <a:lnTo>
                  <a:pt x="1628759" y="1428983"/>
                </a:lnTo>
                <a:lnTo>
                  <a:pt x="1632882" y="1424520"/>
                </a:lnTo>
                <a:cubicBezTo>
                  <a:pt x="1640153" y="1418561"/>
                  <a:pt x="1650023" y="1412364"/>
                  <a:pt x="1646944" y="1415278"/>
                </a:cubicBezTo>
                <a:close/>
                <a:moveTo>
                  <a:pt x="5380936" y="118"/>
                </a:moveTo>
                <a:cubicBezTo>
                  <a:pt x="5437982" y="-624"/>
                  <a:pt x="5494517" y="1834"/>
                  <a:pt x="5549010" y="17092"/>
                </a:cubicBezTo>
                <a:cubicBezTo>
                  <a:pt x="5578951" y="25475"/>
                  <a:pt x="5570965" y="75418"/>
                  <a:pt x="5578506" y="105582"/>
                </a:cubicBezTo>
                <a:lnTo>
                  <a:pt x="5622752" y="282563"/>
                </a:lnTo>
                <a:cubicBezTo>
                  <a:pt x="5705499" y="254979"/>
                  <a:pt x="5670210" y="270588"/>
                  <a:pt x="5784984" y="194072"/>
                </a:cubicBezTo>
                <a:cubicBezTo>
                  <a:pt x="5820172" y="170614"/>
                  <a:pt x="5851097" y="140581"/>
                  <a:pt x="5888223" y="120330"/>
                </a:cubicBezTo>
                <a:cubicBezTo>
                  <a:pt x="5906018" y="110624"/>
                  <a:pt x="5927801" y="111406"/>
                  <a:pt x="5947216" y="105582"/>
                </a:cubicBezTo>
                <a:cubicBezTo>
                  <a:pt x="5976997" y="96648"/>
                  <a:pt x="6006209" y="85917"/>
                  <a:pt x="6035706" y="76085"/>
                </a:cubicBezTo>
                <a:cubicBezTo>
                  <a:pt x="6183190" y="81001"/>
                  <a:pt x="6331732" y="72531"/>
                  <a:pt x="6478158" y="90834"/>
                </a:cubicBezTo>
                <a:cubicBezTo>
                  <a:pt x="6495746" y="93033"/>
                  <a:pt x="6497020" y="120899"/>
                  <a:pt x="6507655" y="135079"/>
                </a:cubicBezTo>
                <a:cubicBezTo>
                  <a:pt x="6526542" y="160262"/>
                  <a:pt x="6539655" y="192626"/>
                  <a:pt x="6566648" y="208821"/>
                </a:cubicBezTo>
                <a:cubicBezTo>
                  <a:pt x="6592290" y="224206"/>
                  <a:pt x="6625642" y="218653"/>
                  <a:pt x="6655139" y="223569"/>
                </a:cubicBezTo>
                <a:cubicBezTo>
                  <a:pt x="6664971" y="238317"/>
                  <a:pt x="6676709" y="251960"/>
                  <a:pt x="6684636" y="267814"/>
                </a:cubicBezTo>
                <a:cubicBezTo>
                  <a:pt x="6691588" y="281719"/>
                  <a:pt x="6693925" y="297503"/>
                  <a:pt x="6699384" y="312059"/>
                </a:cubicBezTo>
                <a:cubicBezTo>
                  <a:pt x="6708680" y="336848"/>
                  <a:pt x="6719049" y="361220"/>
                  <a:pt x="6728881" y="385801"/>
                </a:cubicBezTo>
                <a:cubicBezTo>
                  <a:pt x="6733797" y="415298"/>
                  <a:pt x="6736376" y="445281"/>
                  <a:pt x="6743629" y="474292"/>
                </a:cubicBezTo>
                <a:cubicBezTo>
                  <a:pt x="6756077" y="524085"/>
                  <a:pt x="6786941" y="570459"/>
                  <a:pt x="6787874" y="621776"/>
                </a:cubicBezTo>
                <a:cubicBezTo>
                  <a:pt x="6795068" y="1017437"/>
                  <a:pt x="6778961" y="1120777"/>
                  <a:pt x="6743629" y="1403440"/>
                </a:cubicBezTo>
                <a:cubicBezTo>
                  <a:pt x="6738378" y="1650242"/>
                  <a:pt x="6712915" y="2276774"/>
                  <a:pt x="6743629" y="2568563"/>
                </a:cubicBezTo>
                <a:cubicBezTo>
                  <a:pt x="6747081" y="2601360"/>
                  <a:pt x="6773126" y="2627556"/>
                  <a:pt x="6787874" y="2657053"/>
                </a:cubicBezTo>
                <a:cubicBezTo>
                  <a:pt x="6797706" y="2720963"/>
                  <a:pt x="6806075" y="2785115"/>
                  <a:pt x="6817371" y="2848782"/>
                </a:cubicBezTo>
                <a:cubicBezTo>
                  <a:pt x="6860156" y="3089936"/>
                  <a:pt x="6950106" y="3571453"/>
                  <a:pt x="6950106" y="3571453"/>
                </a:cubicBezTo>
                <a:cubicBezTo>
                  <a:pt x="6957103" y="3662407"/>
                  <a:pt x="6979603" y="3939839"/>
                  <a:pt x="6979603" y="4013905"/>
                </a:cubicBezTo>
                <a:cubicBezTo>
                  <a:pt x="6979603" y="4041399"/>
                  <a:pt x="6975247" y="4201776"/>
                  <a:pt x="6950106" y="4264627"/>
                </a:cubicBezTo>
                <a:cubicBezTo>
                  <a:pt x="6907400" y="4371392"/>
                  <a:pt x="6888105" y="4373411"/>
                  <a:pt x="6802623" y="4471105"/>
                </a:cubicBezTo>
                <a:cubicBezTo>
                  <a:pt x="6788540" y="4527434"/>
                  <a:pt x="6786145" y="4548304"/>
                  <a:pt x="6758377" y="4603840"/>
                </a:cubicBezTo>
                <a:cubicBezTo>
                  <a:pt x="6745557" y="4629479"/>
                  <a:pt x="6732787" y="4655817"/>
                  <a:pt x="6714132" y="4677582"/>
                </a:cubicBezTo>
                <a:cubicBezTo>
                  <a:pt x="6686354" y="4709990"/>
                  <a:pt x="6648966" y="4712309"/>
                  <a:pt x="6610894" y="4721827"/>
                </a:cubicBezTo>
                <a:cubicBezTo>
                  <a:pt x="6509468" y="4789444"/>
                  <a:pt x="6556035" y="4769611"/>
                  <a:pt x="6478158" y="4795569"/>
                </a:cubicBezTo>
                <a:cubicBezTo>
                  <a:pt x="6451898" y="4790317"/>
                  <a:pt x="6429832" y="4785931"/>
                  <a:pt x="6411451" y="4782298"/>
                </a:cubicBezTo>
                <a:lnTo>
                  <a:pt x="6396646" y="4779394"/>
                </a:lnTo>
                <a:lnTo>
                  <a:pt x="6437624" y="4786098"/>
                </a:lnTo>
                <a:cubicBezTo>
                  <a:pt x="6476725" y="4791522"/>
                  <a:pt x="6482800" y="4787958"/>
                  <a:pt x="6345423" y="4751324"/>
                </a:cubicBezTo>
                <a:cubicBezTo>
                  <a:pt x="6292315" y="4737162"/>
                  <a:pt x="6237406" y="4730863"/>
                  <a:pt x="6183190" y="4721827"/>
                </a:cubicBezTo>
                <a:cubicBezTo>
                  <a:pt x="6089913" y="4706281"/>
                  <a:pt x="5996956" y="4688025"/>
                  <a:pt x="5902971" y="4677582"/>
                </a:cubicBezTo>
                <a:cubicBezTo>
                  <a:pt x="5313813" y="4612120"/>
                  <a:pt x="5330671" y="4621143"/>
                  <a:pt x="4811590" y="4603840"/>
                </a:cubicBezTo>
                <a:cubicBezTo>
                  <a:pt x="4619861" y="4608756"/>
                  <a:pt x="4427331" y="4600405"/>
                  <a:pt x="4236403" y="4618589"/>
                </a:cubicBezTo>
                <a:cubicBezTo>
                  <a:pt x="4215640" y="4620566"/>
                  <a:pt x="4207994" y="4649260"/>
                  <a:pt x="4192158" y="4662834"/>
                </a:cubicBezTo>
                <a:cubicBezTo>
                  <a:pt x="4138550" y="4708784"/>
                  <a:pt x="4134602" y="4706361"/>
                  <a:pt x="4074171" y="4736576"/>
                </a:cubicBezTo>
                <a:cubicBezTo>
                  <a:pt x="4054506" y="4761157"/>
                  <a:pt x="4040965" y="4792266"/>
                  <a:pt x="4015177" y="4810318"/>
                </a:cubicBezTo>
                <a:cubicBezTo>
                  <a:pt x="3989705" y="4828148"/>
                  <a:pt x="3957175" y="4833716"/>
                  <a:pt x="3926687" y="4839814"/>
                </a:cubicBezTo>
                <a:cubicBezTo>
                  <a:pt x="3883034" y="4848545"/>
                  <a:pt x="3838022" y="4848267"/>
                  <a:pt x="3793952" y="4854563"/>
                </a:cubicBezTo>
                <a:cubicBezTo>
                  <a:pt x="3769137" y="4858108"/>
                  <a:pt x="3744791" y="4864395"/>
                  <a:pt x="3720210" y="4869311"/>
                </a:cubicBezTo>
                <a:lnTo>
                  <a:pt x="2628829" y="4854563"/>
                </a:lnTo>
                <a:cubicBezTo>
                  <a:pt x="2608566" y="4854043"/>
                  <a:pt x="2590091" y="4840578"/>
                  <a:pt x="2569836" y="4839814"/>
                </a:cubicBezTo>
                <a:cubicBezTo>
                  <a:pt x="2329067" y="4830728"/>
                  <a:pt x="2088055" y="4829982"/>
                  <a:pt x="1847165" y="4825066"/>
                </a:cubicBezTo>
                <a:cubicBezTo>
                  <a:pt x="1832416" y="4820150"/>
                  <a:pt x="1817353" y="4816092"/>
                  <a:pt x="1802919" y="4810318"/>
                </a:cubicBezTo>
                <a:cubicBezTo>
                  <a:pt x="1768157" y="4796413"/>
                  <a:pt x="1735542" y="4776830"/>
                  <a:pt x="1699681" y="4766072"/>
                </a:cubicBezTo>
                <a:cubicBezTo>
                  <a:pt x="1636858" y="4747225"/>
                  <a:pt x="1572346" y="4734290"/>
                  <a:pt x="1507952" y="4721827"/>
                </a:cubicBezTo>
                <a:cubicBezTo>
                  <a:pt x="1173143" y="4657025"/>
                  <a:pt x="1336947" y="4709070"/>
                  <a:pt x="1198236" y="4662834"/>
                </a:cubicBezTo>
                <a:cubicBezTo>
                  <a:pt x="1183487" y="4648086"/>
                  <a:pt x="1167725" y="4634286"/>
                  <a:pt x="1153990" y="4618589"/>
                </a:cubicBezTo>
                <a:cubicBezTo>
                  <a:pt x="1130625" y="4591886"/>
                  <a:pt x="1086160" y="4536757"/>
                  <a:pt x="1065500" y="4500601"/>
                </a:cubicBezTo>
                <a:cubicBezTo>
                  <a:pt x="942736" y="4285764"/>
                  <a:pt x="1103989" y="4562831"/>
                  <a:pt x="1021255" y="4397363"/>
                </a:cubicBezTo>
                <a:cubicBezTo>
                  <a:pt x="1009671" y="4374196"/>
                  <a:pt x="958643" y="4309706"/>
                  <a:pt x="947513" y="4294124"/>
                </a:cubicBezTo>
                <a:cubicBezTo>
                  <a:pt x="937210" y="4279700"/>
                  <a:pt x="931857" y="4260952"/>
                  <a:pt x="918016" y="4249879"/>
                </a:cubicBezTo>
                <a:cubicBezTo>
                  <a:pt x="905877" y="4240167"/>
                  <a:pt x="888853" y="4238901"/>
                  <a:pt x="873771" y="4235130"/>
                </a:cubicBezTo>
                <a:cubicBezTo>
                  <a:pt x="793164" y="4214978"/>
                  <a:pt x="724526" y="4211290"/>
                  <a:pt x="637797" y="4205634"/>
                </a:cubicBezTo>
                <a:lnTo>
                  <a:pt x="121603" y="4176137"/>
                </a:lnTo>
                <a:cubicBezTo>
                  <a:pt x="87190" y="4171221"/>
                  <a:pt x="46175" y="4182246"/>
                  <a:pt x="18365" y="4161389"/>
                </a:cubicBezTo>
                <a:cubicBezTo>
                  <a:pt x="-1689" y="4146349"/>
                  <a:pt x="-3093" y="4111800"/>
                  <a:pt x="3616" y="4087647"/>
                </a:cubicBezTo>
                <a:cubicBezTo>
                  <a:pt x="22455" y="4019827"/>
                  <a:pt x="56418" y="3956588"/>
                  <a:pt x="92106" y="3895918"/>
                </a:cubicBezTo>
                <a:cubicBezTo>
                  <a:pt x="106206" y="3871948"/>
                  <a:pt x="132624" y="3857709"/>
                  <a:pt x="151100" y="3836924"/>
                </a:cubicBezTo>
                <a:cubicBezTo>
                  <a:pt x="211324" y="3769172"/>
                  <a:pt x="247002" y="3670987"/>
                  <a:pt x="328081" y="3630447"/>
                </a:cubicBezTo>
                <a:cubicBezTo>
                  <a:pt x="347745" y="3620615"/>
                  <a:pt x="369486" y="3614141"/>
                  <a:pt x="387074" y="3600950"/>
                </a:cubicBezTo>
                <a:cubicBezTo>
                  <a:pt x="499050" y="3516967"/>
                  <a:pt x="396212" y="3558574"/>
                  <a:pt x="490313" y="3527208"/>
                </a:cubicBezTo>
                <a:cubicBezTo>
                  <a:pt x="600165" y="3453972"/>
                  <a:pt x="465246" y="3548098"/>
                  <a:pt x="578803" y="3453466"/>
                </a:cubicBezTo>
                <a:cubicBezTo>
                  <a:pt x="592420" y="3442118"/>
                  <a:pt x="609590" y="3435504"/>
                  <a:pt x="623048" y="3423969"/>
                </a:cubicBezTo>
                <a:cubicBezTo>
                  <a:pt x="644163" y="3405871"/>
                  <a:pt x="660090" y="3382050"/>
                  <a:pt x="682042" y="3364976"/>
                </a:cubicBezTo>
                <a:cubicBezTo>
                  <a:pt x="704669" y="3347377"/>
                  <a:pt x="732851" y="3337930"/>
                  <a:pt x="755784" y="3320730"/>
                </a:cubicBezTo>
                <a:cubicBezTo>
                  <a:pt x="772470" y="3308216"/>
                  <a:pt x="784193" y="3290059"/>
                  <a:pt x="800029" y="3276485"/>
                </a:cubicBezTo>
                <a:cubicBezTo>
                  <a:pt x="832039" y="3249048"/>
                  <a:pt x="868255" y="3226085"/>
                  <a:pt x="903268" y="3202743"/>
                </a:cubicBezTo>
                <a:cubicBezTo>
                  <a:pt x="913100" y="3187995"/>
                  <a:pt x="921417" y="3172115"/>
                  <a:pt x="932765" y="3158498"/>
                </a:cubicBezTo>
                <a:lnTo>
                  <a:pt x="951200" y="3140063"/>
                </a:lnTo>
                <a:lnTo>
                  <a:pt x="962261" y="3173247"/>
                </a:lnTo>
                <a:cubicBezTo>
                  <a:pt x="971557" y="3198036"/>
                  <a:pt x="981926" y="3222408"/>
                  <a:pt x="991758" y="3246989"/>
                </a:cubicBezTo>
                <a:lnTo>
                  <a:pt x="991758" y="3099505"/>
                </a:lnTo>
                <a:lnTo>
                  <a:pt x="951200" y="3140063"/>
                </a:lnTo>
                <a:lnTo>
                  <a:pt x="947513" y="3129001"/>
                </a:lnTo>
                <a:cubicBezTo>
                  <a:pt x="939586" y="3113147"/>
                  <a:pt x="927410" y="3099787"/>
                  <a:pt x="918016" y="3084756"/>
                </a:cubicBezTo>
                <a:cubicBezTo>
                  <a:pt x="902823" y="3060448"/>
                  <a:pt x="887072" y="3036407"/>
                  <a:pt x="873771" y="3011014"/>
                </a:cubicBezTo>
                <a:cubicBezTo>
                  <a:pt x="832965" y="2933112"/>
                  <a:pt x="755784" y="2775040"/>
                  <a:pt x="755784" y="2775040"/>
                </a:cubicBezTo>
                <a:cubicBezTo>
                  <a:pt x="750868" y="2745543"/>
                  <a:pt x="749251" y="2715303"/>
                  <a:pt x="741036" y="2686550"/>
                </a:cubicBezTo>
                <a:cubicBezTo>
                  <a:pt x="729497" y="2646163"/>
                  <a:pt x="699120" y="2610502"/>
                  <a:pt x="696790" y="2568563"/>
                </a:cubicBezTo>
                <a:cubicBezTo>
                  <a:pt x="689150" y="2431036"/>
                  <a:pt x="686899" y="2291126"/>
                  <a:pt x="711539" y="2155608"/>
                </a:cubicBezTo>
                <a:cubicBezTo>
                  <a:pt x="717489" y="2122883"/>
                  <a:pt x="797315" y="2073843"/>
                  <a:pt x="829526" y="2052369"/>
                </a:cubicBezTo>
                <a:cubicBezTo>
                  <a:pt x="859023" y="2057285"/>
                  <a:pt x="890690" y="2054973"/>
                  <a:pt x="918016" y="2067118"/>
                </a:cubicBezTo>
                <a:cubicBezTo>
                  <a:pt x="937076" y="2075589"/>
                  <a:pt x="943606" y="2102035"/>
                  <a:pt x="962261" y="2111363"/>
                </a:cubicBezTo>
                <a:cubicBezTo>
                  <a:pt x="984682" y="2122573"/>
                  <a:pt x="1011422" y="2121195"/>
                  <a:pt x="1036003" y="2126111"/>
                </a:cubicBezTo>
                <a:cubicBezTo>
                  <a:pt x="1055668" y="2121195"/>
                  <a:pt x="1081806" y="2126753"/>
                  <a:pt x="1094997" y="2111363"/>
                </a:cubicBezTo>
                <a:cubicBezTo>
                  <a:pt x="1115232" y="2087756"/>
                  <a:pt x="1107247" y="2048743"/>
                  <a:pt x="1124494" y="2022872"/>
                </a:cubicBezTo>
                <a:lnTo>
                  <a:pt x="1153990" y="1978627"/>
                </a:lnTo>
                <a:cubicBezTo>
                  <a:pt x="1163822" y="1944214"/>
                  <a:pt x="1174070" y="1909918"/>
                  <a:pt x="1183487" y="1875389"/>
                </a:cubicBezTo>
                <a:cubicBezTo>
                  <a:pt x="1188820" y="1855833"/>
                  <a:pt x="1190251" y="1835026"/>
                  <a:pt x="1198236" y="1816395"/>
                </a:cubicBezTo>
                <a:cubicBezTo>
                  <a:pt x="1205218" y="1800103"/>
                  <a:pt x="1219805" y="1788004"/>
                  <a:pt x="1227732" y="1772150"/>
                </a:cubicBezTo>
                <a:cubicBezTo>
                  <a:pt x="1234684" y="1758245"/>
                  <a:pt x="1232637" y="1739937"/>
                  <a:pt x="1242481" y="1727905"/>
                </a:cubicBezTo>
                <a:cubicBezTo>
                  <a:pt x="1277702" y="1684858"/>
                  <a:pt x="1321139" y="1649247"/>
                  <a:pt x="1360468" y="1609918"/>
                </a:cubicBezTo>
                <a:cubicBezTo>
                  <a:pt x="1448543" y="1521843"/>
                  <a:pt x="1400486" y="1544608"/>
                  <a:pt x="1493203" y="1521427"/>
                </a:cubicBezTo>
                <a:cubicBezTo>
                  <a:pt x="1531659" y="1495790"/>
                  <a:pt x="1561047" y="1475936"/>
                  <a:pt x="1583310" y="1460696"/>
                </a:cubicBezTo>
                <a:lnTo>
                  <a:pt x="1628759" y="1428983"/>
                </a:lnTo>
                <a:lnTo>
                  <a:pt x="1625868" y="1432112"/>
                </a:lnTo>
                <a:cubicBezTo>
                  <a:pt x="1625084" y="1435498"/>
                  <a:pt x="1634673" y="1433972"/>
                  <a:pt x="1670184" y="1418189"/>
                </a:cubicBezTo>
                <a:cubicBezTo>
                  <a:pt x="1700320" y="1404795"/>
                  <a:pt x="1727388" y="1384372"/>
                  <a:pt x="1758674" y="1373943"/>
                </a:cubicBezTo>
                <a:cubicBezTo>
                  <a:pt x="1850207" y="1343432"/>
                  <a:pt x="1893146" y="1348289"/>
                  <a:pt x="1979900" y="1329698"/>
                </a:cubicBezTo>
                <a:cubicBezTo>
                  <a:pt x="2198905" y="1282767"/>
                  <a:pt x="1996490" y="1312875"/>
                  <a:pt x="2215874" y="1285453"/>
                </a:cubicBezTo>
                <a:cubicBezTo>
                  <a:pt x="2230622" y="1290369"/>
                  <a:pt x="2246214" y="1293249"/>
                  <a:pt x="2260119" y="1300201"/>
                </a:cubicBezTo>
                <a:cubicBezTo>
                  <a:pt x="2275973" y="1308128"/>
                  <a:pt x="2286776" y="1331897"/>
                  <a:pt x="2304365" y="1329698"/>
                </a:cubicBezTo>
                <a:cubicBezTo>
                  <a:pt x="2332809" y="1326143"/>
                  <a:pt x="2355174" y="1302652"/>
                  <a:pt x="2378106" y="1285453"/>
                </a:cubicBezTo>
                <a:cubicBezTo>
                  <a:pt x="2435486" y="1242418"/>
                  <a:pt x="2421429" y="1229572"/>
                  <a:pt x="2466597" y="1167466"/>
                </a:cubicBezTo>
                <a:cubicBezTo>
                  <a:pt x="2489181" y="1136414"/>
                  <a:pt x="2518320" y="1110431"/>
                  <a:pt x="2540339" y="1078976"/>
                </a:cubicBezTo>
                <a:cubicBezTo>
                  <a:pt x="2583179" y="1017776"/>
                  <a:pt x="2557154" y="999996"/>
                  <a:pt x="2628829" y="946240"/>
                </a:cubicBezTo>
                <a:cubicBezTo>
                  <a:pt x="2645045" y="934078"/>
                  <a:pt x="2668158" y="936408"/>
                  <a:pt x="2687823" y="931492"/>
                </a:cubicBezTo>
                <a:cubicBezTo>
                  <a:pt x="2712404" y="911827"/>
                  <a:pt x="2737875" y="893227"/>
                  <a:pt x="2761565" y="872498"/>
                </a:cubicBezTo>
                <a:cubicBezTo>
                  <a:pt x="2777262" y="858763"/>
                  <a:pt x="2787155" y="837581"/>
                  <a:pt x="2805810" y="828253"/>
                </a:cubicBezTo>
                <a:cubicBezTo>
                  <a:pt x="2847525" y="807396"/>
                  <a:pt x="2896830" y="804865"/>
                  <a:pt x="2938545" y="784008"/>
                </a:cubicBezTo>
                <a:cubicBezTo>
                  <a:pt x="2958210" y="774176"/>
                  <a:pt x="2977126" y="762676"/>
                  <a:pt x="2997539" y="754511"/>
                </a:cubicBezTo>
                <a:cubicBezTo>
                  <a:pt x="3090823" y="717197"/>
                  <a:pt x="3325711" y="662328"/>
                  <a:pt x="3366248" y="651272"/>
                </a:cubicBezTo>
                <a:cubicBezTo>
                  <a:pt x="3381247" y="647181"/>
                  <a:pt x="3395318" y="639896"/>
                  <a:pt x="3410494" y="636524"/>
                </a:cubicBezTo>
                <a:cubicBezTo>
                  <a:pt x="3439685" y="630037"/>
                  <a:pt x="3469661" y="627641"/>
                  <a:pt x="3498984" y="621776"/>
                </a:cubicBezTo>
                <a:cubicBezTo>
                  <a:pt x="3518860" y="617801"/>
                  <a:pt x="3538313" y="611943"/>
                  <a:pt x="3557977" y="607027"/>
                </a:cubicBezTo>
                <a:cubicBezTo>
                  <a:pt x="3569232" y="610779"/>
                  <a:pt x="3674215" y="637149"/>
                  <a:pt x="3690713" y="666021"/>
                </a:cubicBezTo>
                <a:cubicBezTo>
                  <a:pt x="3703150" y="687786"/>
                  <a:pt x="3700545" y="715182"/>
                  <a:pt x="3705461" y="739763"/>
                </a:cubicBezTo>
                <a:cubicBezTo>
                  <a:pt x="3725126" y="734847"/>
                  <a:pt x="3745824" y="732999"/>
                  <a:pt x="3764455" y="725014"/>
                </a:cubicBezTo>
                <a:cubicBezTo>
                  <a:pt x="3815666" y="703066"/>
                  <a:pt x="3888221" y="613206"/>
                  <a:pt x="3911939" y="592279"/>
                </a:cubicBezTo>
                <a:cubicBezTo>
                  <a:pt x="4060660" y="461055"/>
                  <a:pt x="4054671" y="493793"/>
                  <a:pt x="4192158" y="356305"/>
                </a:cubicBezTo>
                <a:cubicBezTo>
                  <a:pt x="4209539" y="338924"/>
                  <a:pt x="4219959" y="315582"/>
                  <a:pt x="4236403" y="297311"/>
                </a:cubicBezTo>
                <a:cubicBezTo>
                  <a:pt x="4264309" y="266305"/>
                  <a:pt x="4295397" y="238318"/>
                  <a:pt x="4324894" y="208821"/>
                </a:cubicBezTo>
                <a:cubicBezTo>
                  <a:pt x="4344559" y="189156"/>
                  <a:pt x="4356739" y="155860"/>
                  <a:pt x="4383887" y="149827"/>
                </a:cubicBezTo>
                <a:cubicBezTo>
                  <a:pt x="4428132" y="139995"/>
                  <a:pt x="4472652" y="131323"/>
                  <a:pt x="4516623" y="120330"/>
                </a:cubicBezTo>
                <a:cubicBezTo>
                  <a:pt x="4531705" y="116560"/>
                  <a:pt x="4545870" y="109672"/>
                  <a:pt x="4560868" y="105582"/>
                </a:cubicBezTo>
                <a:cubicBezTo>
                  <a:pt x="4599979" y="94915"/>
                  <a:pt x="4639684" y="86530"/>
                  <a:pt x="4678855" y="76085"/>
                </a:cubicBezTo>
                <a:cubicBezTo>
                  <a:pt x="4713437" y="66863"/>
                  <a:pt x="4746881" y="52991"/>
                  <a:pt x="4782094" y="46589"/>
                </a:cubicBezTo>
                <a:cubicBezTo>
                  <a:pt x="4944512" y="17059"/>
                  <a:pt x="5047096" y="13965"/>
                  <a:pt x="5209797" y="2343"/>
                </a:cubicBezTo>
                <a:cubicBezTo>
                  <a:pt x="5266333" y="4801"/>
                  <a:pt x="5323889" y="859"/>
                  <a:pt x="5380936" y="118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435638" y="510909"/>
            <a:ext cx="1651379" cy="2614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649758" y="451879"/>
            <a:ext cx="1869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BÀI 2: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7203" y="616395"/>
            <a:ext cx="6026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VẺ ĐẸP CỦA THƠ CA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59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rot="5400000">
            <a:off x="537164" y="-363461"/>
            <a:ext cx="592195" cy="1673077"/>
          </a:xfrm>
          <a:prstGeom prst="round2SameRect">
            <a:avLst/>
          </a:prstGeom>
          <a:solidFill>
            <a:srgbClr val="4BACC6">
              <a:lumMod val="75000"/>
            </a:srgbClr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91091" tIns="45558" rIns="91091" bIns="45558" rtlCol="0" anchor="ctr"/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505" y="132735"/>
            <a:ext cx="720276" cy="646004"/>
          </a:xfrm>
          <a:prstGeom prst="rect">
            <a:avLst/>
          </a:prstGeom>
          <a:noFill/>
        </p:spPr>
        <p:txBody>
          <a:bodyPr wrap="square" lIns="91091" tIns="45558" rIns="91091" bIns="45558" rtlCol="0">
            <a:spAutoFit/>
          </a:bodyPr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1948" y="828209"/>
            <a:ext cx="7470829" cy="830997"/>
            <a:chOff x="847840" y="2766774"/>
            <a:chExt cx="9484305" cy="1244034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8425559" cy="124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47840" y="2823876"/>
              <a:ext cx="1065892" cy="804671"/>
            </a:xfrm>
            <a:prstGeom prst="round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59169" y="2795826"/>
              <a:ext cx="566145" cy="875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23" name="Horizontal Scroll 22"/>
          <p:cNvSpPr/>
          <p:nvPr/>
        </p:nvSpPr>
        <p:spPr>
          <a:xfrm>
            <a:off x="630904" y="2538511"/>
            <a:ext cx="502738" cy="32267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56791" y="818645"/>
            <a:ext cx="3597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60400" y="1725660"/>
            <a:ext cx="10728903" cy="4129450"/>
            <a:chOff x="7377858" y="4436587"/>
            <a:chExt cx="18197059" cy="6560886"/>
          </a:xfrm>
        </p:grpSpPr>
        <p:grpSp>
          <p:nvGrpSpPr>
            <p:cNvPr id="16" name="Group 15"/>
            <p:cNvGrpSpPr/>
            <p:nvPr/>
          </p:nvGrpSpPr>
          <p:grpSpPr>
            <a:xfrm>
              <a:off x="7377858" y="4436587"/>
              <a:ext cx="18197059" cy="6560886"/>
              <a:chOff x="7377858" y="4436587"/>
              <a:chExt cx="18197059" cy="656088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7377858" y="4918502"/>
                <a:ext cx="18197059" cy="6078971"/>
              </a:xfrm>
              <a:prstGeom prst="roundRect">
                <a:avLst>
                  <a:gd name="adj" fmla="val 3218"/>
                </a:avLst>
              </a:prstGeom>
              <a:noFill/>
              <a:ln w="57150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69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9514390" y="4436587"/>
                <a:ext cx="6108198" cy="923330"/>
              </a:xfrm>
              <a:prstGeom prst="round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69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9374220" y="4756271"/>
              <a:ext cx="304767" cy="304767"/>
            </a:xfrm>
            <a:prstGeom prst="ellipse">
              <a:avLst/>
            </a:prstGeom>
            <a:solidFill>
              <a:srgbClr val="4BACC6"/>
            </a:solidFill>
            <a:ln w="825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5465640" y="1938968"/>
            <a:ext cx="175994" cy="203354"/>
          </a:xfrm>
          <a:prstGeom prst="ellipse">
            <a:avLst/>
          </a:prstGeom>
          <a:solidFill>
            <a:srgbClr val="4BACC6"/>
          </a:solidFill>
          <a:ln w="825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2" b="94934" l="1466" r="966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7960" y="2699848"/>
            <a:ext cx="3731343" cy="299302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45397" y="1690105"/>
            <a:ext cx="2390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3200" dirty="0"/>
          </a:p>
        </p:txBody>
      </p:sp>
      <p:sp>
        <p:nvSpPr>
          <p:cNvPr id="24" name="Rectangle 23"/>
          <p:cNvSpPr/>
          <p:nvPr/>
        </p:nvSpPr>
        <p:spPr>
          <a:xfrm>
            <a:off x="891752" y="2350436"/>
            <a:ext cx="663685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9800" y="176980"/>
            <a:ext cx="426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THỨC NGỮ VĂN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rot="5400000">
            <a:off x="537164" y="-363461"/>
            <a:ext cx="592195" cy="1673077"/>
          </a:xfrm>
          <a:prstGeom prst="round2SameRect">
            <a:avLst/>
          </a:prstGeom>
          <a:solidFill>
            <a:srgbClr val="4BACC6">
              <a:lumMod val="75000"/>
            </a:srgbClr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91091" tIns="45558" rIns="91091" bIns="45558" rtlCol="0" anchor="ctr"/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505" y="132735"/>
            <a:ext cx="720276" cy="646004"/>
          </a:xfrm>
          <a:prstGeom prst="rect">
            <a:avLst/>
          </a:prstGeom>
          <a:noFill/>
        </p:spPr>
        <p:txBody>
          <a:bodyPr wrap="square" lIns="91091" tIns="45558" rIns="91091" bIns="45558" rtlCol="0">
            <a:spAutoFit/>
          </a:bodyPr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1948" y="828209"/>
            <a:ext cx="7470829" cy="830997"/>
            <a:chOff x="847840" y="2766774"/>
            <a:chExt cx="9484305" cy="1244034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8425559" cy="124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47840" y="2823876"/>
              <a:ext cx="1065892" cy="804671"/>
            </a:xfrm>
            <a:prstGeom prst="round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59169" y="2795826"/>
              <a:ext cx="566146" cy="875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Horizontal Scroll 22"/>
          <p:cNvSpPr/>
          <p:nvPr/>
        </p:nvSpPr>
        <p:spPr>
          <a:xfrm>
            <a:off x="630904" y="2538511"/>
            <a:ext cx="502738" cy="32267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60400" y="1725660"/>
            <a:ext cx="10728903" cy="4221579"/>
            <a:chOff x="7377858" y="4436587"/>
            <a:chExt cx="18197059" cy="6560886"/>
          </a:xfrm>
        </p:grpSpPr>
        <p:grpSp>
          <p:nvGrpSpPr>
            <p:cNvPr id="16" name="Group 15"/>
            <p:cNvGrpSpPr/>
            <p:nvPr/>
          </p:nvGrpSpPr>
          <p:grpSpPr>
            <a:xfrm>
              <a:off x="7377858" y="4436587"/>
              <a:ext cx="18197059" cy="6560886"/>
              <a:chOff x="7377858" y="4436587"/>
              <a:chExt cx="18197059" cy="656088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7377858" y="4918502"/>
                <a:ext cx="18197059" cy="6078971"/>
              </a:xfrm>
              <a:prstGeom prst="roundRect">
                <a:avLst>
                  <a:gd name="adj" fmla="val 3218"/>
                </a:avLst>
              </a:prstGeom>
              <a:noFill/>
              <a:ln w="57150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69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9514390" y="4436587"/>
                <a:ext cx="6108198" cy="923330"/>
              </a:xfrm>
              <a:prstGeom prst="round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69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9374220" y="4756271"/>
              <a:ext cx="304767" cy="304767"/>
            </a:xfrm>
            <a:prstGeom prst="ellipse">
              <a:avLst/>
            </a:prstGeom>
            <a:solidFill>
              <a:srgbClr val="4BACC6"/>
            </a:solidFill>
            <a:ln w="825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5465640" y="1938968"/>
            <a:ext cx="175994" cy="203354"/>
          </a:xfrm>
          <a:prstGeom prst="ellipse">
            <a:avLst/>
          </a:prstGeom>
          <a:solidFill>
            <a:srgbClr val="4BACC6"/>
          </a:solidFill>
          <a:ln w="825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1059" y="1688373"/>
            <a:ext cx="3369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9727"/>
          <a:stretch>
            <a:fillRect/>
          </a:stretch>
        </p:blipFill>
        <p:spPr>
          <a:xfrm>
            <a:off x="6024478" y="2142322"/>
            <a:ext cx="5453916" cy="3804917"/>
          </a:xfrm>
          <a:effectLst>
            <a:softEdge rad="127000"/>
          </a:effectLst>
        </p:spPr>
      </p:pic>
      <p:sp>
        <p:nvSpPr>
          <p:cNvPr id="20" name="Rectangle 19"/>
          <p:cNvSpPr/>
          <p:nvPr/>
        </p:nvSpPr>
        <p:spPr>
          <a:xfrm>
            <a:off x="1081712" y="2436854"/>
            <a:ext cx="557611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54344" y="865954"/>
            <a:ext cx="3369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3532" y="232789"/>
            <a:ext cx="426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THỨC NGỮ VĂN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rot="5400000">
            <a:off x="537164" y="-363461"/>
            <a:ext cx="592195" cy="1673077"/>
          </a:xfrm>
          <a:prstGeom prst="round2SameRect">
            <a:avLst/>
          </a:prstGeom>
          <a:solidFill>
            <a:srgbClr val="4BACC6">
              <a:lumMod val="75000"/>
            </a:srgbClr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91091" tIns="45558" rIns="91091" bIns="45558" rtlCol="0" anchor="ctr"/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505" y="132735"/>
            <a:ext cx="720276" cy="646004"/>
          </a:xfrm>
          <a:prstGeom prst="rect">
            <a:avLst/>
          </a:prstGeom>
          <a:noFill/>
        </p:spPr>
        <p:txBody>
          <a:bodyPr wrap="square" lIns="91091" tIns="45558" rIns="91091" bIns="45558" rtlCol="0">
            <a:spAutoFit/>
          </a:bodyPr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1948" y="828209"/>
            <a:ext cx="7470829" cy="830997"/>
            <a:chOff x="847840" y="2766774"/>
            <a:chExt cx="9484305" cy="1244034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8425559" cy="124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47840" y="2823876"/>
              <a:ext cx="1065892" cy="804671"/>
            </a:xfrm>
            <a:prstGeom prst="round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94782" y="2795826"/>
              <a:ext cx="494919" cy="875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noProof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08374" y="835148"/>
            <a:ext cx="2529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7183" y="1572041"/>
            <a:ext cx="6096000" cy="405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85630" y="1773791"/>
            <a:ext cx="245235" cy="250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775" y="1403861"/>
            <a:ext cx="5450296" cy="40359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33532" y="232789"/>
            <a:ext cx="426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THỨC NGỮ VĂN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201638" y="2102179"/>
            <a:ext cx="3530384" cy="3887349"/>
          </a:xfrm>
          <a:prstGeom prst="roundRect">
            <a:avLst>
              <a:gd name="adj" fmla="val 4414"/>
            </a:avLst>
          </a:prstGeom>
          <a:solidFill>
            <a:sysClr val="window" lastClr="FFFFFF">
              <a:alpha val="66000"/>
            </a:sys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lIns="91258" tIns="45634" rIns="91258" bIns="45634" rtlCol="0" anchor="ctr"/>
          <a:lstStyle/>
          <a:p>
            <a:pPr lvl="0" algn="ctr" defTabSz="2169237"/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48782" y="2095918"/>
            <a:ext cx="3530384" cy="3907094"/>
          </a:xfrm>
          <a:prstGeom prst="roundRect">
            <a:avLst>
              <a:gd name="adj" fmla="val 4486"/>
            </a:avLst>
          </a:prstGeom>
          <a:solidFill>
            <a:sysClr val="window" lastClr="FFFFFF">
              <a:alpha val="66000"/>
            </a:sys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lIns="91258" tIns="45634" rIns="91258" bIns="45634" rtlCol="0" anchor="ctr"/>
          <a:lstStyle/>
          <a:p>
            <a:pPr lvl="0" algn="ctr" defTabSz="2169237"/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 defTabSz="2169237"/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5926" y="2079250"/>
            <a:ext cx="3530384" cy="3959661"/>
          </a:xfrm>
          <a:prstGeom prst="roundRect">
            <a:avLst>
              <a:gd name="adj" fmla="val 4683"/>
            </a:avLst>
          </a:prstGeom>
          <a:noFill/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946873" y="1823905"/>
            <a:ext cx="2628490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Vần thơ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799729" y="1851163"/>
            <a:ext cx="2628490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Nhịp điệu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709443" y="1851163"/>
            <a:ext cx="2628490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Nhạc điệu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2424" y="2486559"/>
            <a:ext cx="3174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BF6422-1CC5-FE6B-27FF-5290E54E79AF}"/>
              </a:ext>
            </a:extLst>
          </p:cNvPr>
          <p:cNvGrpSpPr/>
          <p:nvPr/>
        </p:nvGrpSpPr>
        <p:grpSpPr>
          <a:xfrm>
            <a:off x="702424" y="974623"/>
            <a:ext cx="7470829" cy="830997"/>
            <a:chOff x="847840" y="2766774"/>
            <a:chExt cx="9484305" cy="12440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A889E-C0B5-A991-F8CD-A5C52D1932EE}"/>
                </a:ext>
              </a:extLst>
            </p:cNvPr>
            <p:cNvSpPr txBox="1"/>
            <p:nvPr/>
          </p:nvSpPr>
          <p:spPr>
            <a:xfrm>
              <a:off x="1906586" y="2766774"/>
              <a:ext cx="8425559" cy="124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2D34277C-8028-8C9A-88F1-64C51B0294CD}"/>
                </a:ext>
              </a:extLst>
            </p:cNvPr>
            <p:cNvSpPr/>
            <p:nvPr/>
          </p:nvSpPr>
          <p:spPr>
            <a:xfrm>
              <a:off x="847840" y="2823876"/>
              <a:ext cx="1065892" cy="804671"/>
            </a:xfrm>
            <a:prstGeom prst="round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91728C-458E-F23B-E0C8-0967336CDD22}"/>
                </a:ext>
              </a:extLst>
            </p:cNvPr>
            <p:cNvSpPr txBox="1"/>
            <p:nvPr/>
          </p:nvSpPr>
          <p:spPr>
            <a:xfrm>
              <a:off x="1159169" y="2795826"/>
              <a:ext cx="566146" cy="875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noProof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579D72B-5F90-3481-1FE5-228F36AC15A2}"/>
              </a:ext>
            </a:extLst>
          </p:cNvPr>
          <p:cNvSpPr/>
          <p:nvPr/>
        </p:nvSpPr>
        <p:spPr>
          <a:xfrm>
            <a:off x="1498486" y="1033974"/>
            <a:ext cx="8548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Vần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thơ,nhịp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điệu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nhạc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điệu,đối,thi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luật,thê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̉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thơ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4" grpId="0" animBg="1"/>
      <p:bldP spid="23" grpId="0" animBg="1"/>
      <p:bldP spid="25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7505" y="132735"/>
            <a:ext cx="720276" cy="646004"/>
          </a:xfrm>
          <a:prstGeom prst="rect">
            <a:avLst/>
          </a:prstGeom>
          <a:noFill/>
        </p:spPr>
        <p:txBody>
          <a:bodyPr wrap="square" lIns="91091" tIns="45558" rIns="91091" bIns="45558" rtlCol="0">
            <a:spAutoFit/>
          </a:bodyPr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77314" y="2233267"/>
            <a:ext cx="3530384" cy="3887349"/>
          </a:xfrm>
          <a:prstGeom prst="roundRect">
            <a:avLst>
              <a:gd name="adj" fmla="val 4414"/>
            </a:avLst>
          </a:prstGeom>
          <a:solidFill>
            <a:sysClr val="window" lastClr="FFFFFF">
              <a:alpha val="66000"/>
            </a:sys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lIns="91258" tIns="45634" rIns="91258" bIns="45634" rtlCol="0" anchor="ctr"/>
          <a:lstStyle/>
          <a:p>
            <a:pPr lvl="0" algn="ctr" defTabSz="2169237"/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24458" y="2227006"/>
            <a:ext cx="3530384" cy="3907094"/>
          </a:xfrm>
          <a:prstGeom prst="roundRect">
            <a:avLst>
              <a:gd name="adj" fmla="val 4486"/>
            </a:avLst>
          </a:prstGeom>
          <a:solidFill>
            <a:sysClr val="window" lastClr="FFFFFF">
              <a:alpha val="66000"/>
            </a:sys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lIns="91258" tIns="45634" rIns="91258" bIns="45634" rtlCol="0" anchor="ctr"/>
          <a:lstStyle/>
          <a:p>
            <a:pPr lvl="0" algn="ctr" defTabSz="2169237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 defTabSz="2169237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1602" y="2210338"/>
            <a:ext cx="3530384" cy="3959661"/>
          </a:xfrm>
          <a:prstGeom prst="roundRect">
            <a:avLst>
              <a:gd name="adj" fmla="val 4683"/>
            </a:avLst>
          </a:prstGeom>
          <a:noFill/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922549" y="1954993"/>
            <a:ext cx="2628490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775405" y="1982251"/>
            <a:ext cx="2628490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Thi luật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685119" y="1982251"/>
            <a:ext cx="2628490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542" y="2704296"/>
            <a:ext cx="3198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968B63-DA4A-E39C-33E9-9BB34B577D2F}"/>
              </a:ext>
            </a:extLst>
          </p:cNvPr>
          <p:cNvGrpSpPr/>
          <p:nvPr/>
        </p:nvGrpSpPr>
        <p:grpSpPr>
          <a:xfrm>
            <a:off x="702424" y="974623"/>
            <a:ext cx="7470829" cy="830997"/>
            <a:chOff x="847840" y="2766774"/>
            <a:chExt cx="9484305" cy="12440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9EC370-1299-F191-9890-4CAB73928CCC}"/>
                </a:ext>
              </a:extLst>
            </p:cNvPr>
            <p:cNvSpPr txBox="1"/>
            <p:nvPr/>
          </p:nvSpPr>
          <p:spPr>
            <a:xfrm>
              <a:off x="1906586" y="2766774"/>
              <a:ext cx="8425559" cy="124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A00DFD5F-6E05-4260-6036-B10B02E3B043}"/>
                </a:ext>
              </a:extLst>
            </p:cNvPr>
            <p:cNvSpPr/>
            <p:nvPr/>
          </p:nvSpPr>
          <p:spPr>
            <a:xfrm>
              <a:off x="847840" y="2823876"/>
              <a:ext cx="1065892" cy="804671"/>
            </a:xfrm>
            <a:prstGeom prst="round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1F4D60-E5B5-7EFF-9B0E-39EBC7D24444}"/>
                </a:ext>
              </a:extLst>
            </p:cNvPr>
            <p:cNvSpPr txBox="1"/>
            <p:nvPr/>
          </p:nvSpPr>
          <p:spPr>
            <a:xfrm>
              <a:off x="1160187" y="2795826"/>
              <a:ext cx="564110" cy="875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noProof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579D72B-5F90-3481-1FE5-228F36AC15A2}"/>
              </a:ext>
            </a:extLst>
          </p:cNvPr>
          <p:cNvSpPr/>
          <p:nvPr/>
        </p:nvSpPr>
        <p:spPr>
          <a:xfrm>
            <a:off x="1498486" y="1033974"/>
            <a:ext cx="8548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Vần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thơ,nhịp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điệu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nhạc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điệu,đối,thi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luật,thê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̉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thơ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4" grpId="0" animBg="1"/>
      <p:bldP spid="23" grpId="0" animBg="1"/>
      <p:bldP spid="2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0270" y="696036"/>
            <a:ext cx="8661778" cy="418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45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BẢN 1, 2, 3: </a:t>
            </a:r>
            <a:endParaRPr lang="en-US" sz="45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5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CHÙM 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HAI-CƯ (HAIKU) NHẬT BẢN</a:t>
            </a:r>
            <a:endParaRPr lang="vi-VN" sz="5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9496" y="108176"/>
            <a:ext cx="827090" cy="537509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263" y="35698"/>
            <a:ext cx="447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I.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2885" y="20563"/>
            <a:ext cx="1036655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5247" y="596325"/>
            <a:ext cx="4862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hai-cư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DengXian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053" y="1130300"/>
            <a:ext cx="7329947" cy="549746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45257" y="2654710"/>
            <a:ext cx="3862898" cy="2168014"/>
          </a:xfrm>
          <a:prstGeom prst="rightArrow">
            <a:avLst>
              <a:gd name="adj1" fmla="val 66410"/>
              <a:gd name="adj2" fmla="val 3615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ea typeface="DengXian"/>
              </a:rPr>
              <a:t>Xứ sở hai-cư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7495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27" b="6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9" y="5383161"/>
            <a:ext cx="7786254" cy="1208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0400" y="5387317"/>
            <a:ext cx="6334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hai-cư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ngắn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6116"/>
          </a:xfrm>
          <a:prstGeom prst="rect">
            <a:avLst/>
          </a:prstGeom>
        </p:spPr>
      </p:pic>
      <p:sp>
        <p:nvSpPr>
          <p:cNvPr id="4" name="Plaque 3"/>
          <p:cNvSpPr/>
          <p:nvPr/>
        </p:nvSpPr>
        <p:spPr>
          <a:xfrm>
            <a:off x="0" y="5796116"/>
            <a:ext cx="12191999" cy="1061884"/>
          </a:xfrm>
          <a:prstGeom prst="plaqu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400"/>
            </a:pP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quen</a:t>
            </a:r>
            <a:r>
              <a:rPr lang="en-US" sz="4800" b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thuộc</a:t>
            </a:r>
            <a:r>
              <a:rPr lang="en-US" sz="4800" b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hai-cư</a:t>
            </a:r>
            <a:endParaRPr lang="en-US" sz="4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8606" y="1908906"/>
            <a:ext cx="11313995" cy="2932426"/>
          </a:xfrm>
          <a:prstGeom prst="roundRect">
            <a:avLst>
              <a:gd name="adj" fmla="val 4683"/>
            </a:avLst>
          </a:prstGeom>
          <a:solidFill>
            <a:schemeClr val="accent2">
              <a:lumMod val="40000"/>
              <a:lumOff val="60000"/>
              <a:alpha val="70000"/>
            </a:scheme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2169237">
              <a:defRPr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Hai-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kỷ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XVI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kỷ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XVII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408606" y="1267624"/>
            <a:ext cx="4303070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Nguồn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gốc,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ị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E9FE3CB-15DE-BC21-8BFD-3B94DD66F8C7}"/>
              </a:ext>
            </a:extLst>
          </p:cNvPr>
          <p:cNvSpPr/>
          <p:nvPr/>
        </p:nvSpPr>
        <p:spPr>
          <a:xfrm>
            <a:off x="586853" y="5742762"/>
            <a:ext cx="10631607" cy="1115238"/>
          </a:xfrm>
          <a:prstGeom prst="roundRect">
            <a:avLst>
              <a:gd name="adj" fmla="val 4683"/>
            </a:avLst>
          </a:prstGeom>
          <a:solidFill>
            <a:schemeClr val="accent2">
              <a:lumMod val="40000"/>
              <a:lumOff val="60000"/>
              <a:alpha val="70000"/>
            </a:scheme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2169237">
              <a:defRPr/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hai-cư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D38E705-E81A-D4AF-BA62-56198BD6AE05}"/>
              </a:ext>
            </a:extLst>
          </p:cNvPr>
          <p:cNvSpPr/>
          <p:nvPr/>
        </p:nvSpPr>
        <p:spPr>
          <a:xfrm>
            <a:off x="586853" y="5024291"/>
            <a:ext cx="3769292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04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7189" y="1138301"/>
            <a:ext cx="10108440" cy="4627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ctr">
              <a:lnSpc>
                <a:spcPct val="107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MỤC TIÊU</a:t>
            </a:r>
          </a:p>
          <a:p>
            <a:pPr indent="190500" algn="ctr">
              <a:lnSpc>
                <a:spcPct val="107000"/>
              </a:lnSpc>
              <a:spcAft>
                <a:spcPts val="0"/>
              </a:spcAft>
            </a:pPr>
            <a:endParaRPr lang="vi-VN" sz="2400" b="1" dirty="0" smtClean="0">
              <a:solidFill>
                <a:srgbClr val="000000"/>
              </a:solidFill>
              <a:latin typeface="+mj-lt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vi-VN" sz="2400" dirty="0" smtClean="0">
                <a:solidFill>
                  <a:srgbClr val="000000"/>
                </a:solidFill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Phân </a:t>
            </a:r>
            <a:r>
              <a:rPr lang="vi-VN" sz="2400" dirty="0">
                <a:solidFill>
                  <a:srgbClr val="000000"/>
                </a:solidFill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tích và đánh giá được giá trị thẩm mĩ của một số yếu tố trong thơ như từ ngữ, hình ảnh, vần, nhịp, đối, nhân vật trữ tình</a:t>
            </a:r>
            <a:r>
              <a:rPr lang="vi-VN" sz="2400" dirty="0">
                <a:latin typeface="+mj-lt"/>
                <a:ea typeface="Segoe UI" panose="020B0502040204020203" pitchFamily="34" charset="0"/>
              </a:rPr>
              <a:t> (chủ thể trữ tình</a:t>
            </a:r>
            <a:r>
              <a:rPr lang="vi-VN" sz="2400" dirty="0" smtClean="0">
                <a:latin typeface="+mj-lt"/>
                <a:ea typeface="Segoe UI" panose="020B0502040204020203" pitchFamily="34" charset="0"/>
              </a:rPr>
              <a:t>)</a:t>
            </a:r>
            <a:r>
              <a:rPr lang="vi-VN" sz="2400" dirty="0" smtClean="0">
                <a:solidFill>
                  <a:srgbClr val="000000"/>
                </a:solidFill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hai-cư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hai-cư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rung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đẹ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6504449" y="3601958"/>
            <a:ext cx="5014451" cy="2402758"/>
          </a:xfrm>
          <a:prstGeom prst="doubleWave">
            <a:avLst>
              <a:gd name="adj1" fmla="val 5636"/>
              <a:gd name="adj2" fmla="val 0"/>
            </a:avLst>
          </a:prstGeom>
          <a:solidFill>
            <a:schemeClr val="accent4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ảnh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nhẹ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nhàng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đậm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tính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tượng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trưng</a:t>
            </a:r>
            <a:r>
              <a:rPr lang="en-US" sz="3600" b="1" i="1" dirty="0">
                <a:solidFill>
                  <a:srgbClr val="0070C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.</a:t>
            </a:r>
            <a:endParaRPr lang="en-US" sz="3600" b="1" i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773" y="-153453"/>
            <a:ext cx="12186000" cy="685800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-163773" y="2741598"/>
            <a:ext cx="12355773" cy="4441529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n-US" sz="4400" b="1" dirty="0">
              <a:effectLst/>
              <a:latin typeface="UTM Wedding K&amp;T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0654" y="3275547"/>
            <a:ext cx="1019059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077913" algn="l"/>
              </a:tabLst>
            </a:pPr>
            <a:r>
              <a:rPr lang="vi-VN" sz="26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600" b="1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 cục:</a:t>
            </a:r>
            <a:endParaRPr lang="vi-VN" sz="2600" dirty="0">
              <a:solidFill>
                <a:srgbClr val="0033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33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vi-VN" sz="2600" dirty="0">
              <a:solidFill>
                <a:srgbClr val="0033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Ý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33CC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8" y="0"/>
            <a:ext cx="781556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279414" y="0"/>
            <a:ext cx="4803404" cy="6858000"/>
          </a:xfrm>
          <a:prstGeom prst="roundRect">
            <a:avLst>
              <a:gd name="adj" fmla="val 4683"/>
            </a:avLst>
          </a:prstGeom>
          <a:solidFill>
            <a:schemeClr val="accent2">
              <a:lumMod val="40000"/>
              <a:lumOff val="60000"/>
              <a:alpha val="70000"/>
            </a:scheme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60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60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260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Thủ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pháp tượng trưng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xagon 4"/>
          <p:cNvSpPr/>
          <p:nvPr/>
        </p:nvSpPr>
        <p:spPr>
          <a:xfrm>
            <a:off x="8030181" y="110648"/>
            <a:ext cx="3798025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430652" y="235752"/>
            <a:ext cx="3798025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d.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Đặc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điểm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88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625"/>
          <a:stretch>
            <a:fillRect/>
          </a:stretch>
        </p:blipFill>
        <p:spPr>
          <a:xfrm>
            <a:off x="0" y="-320665"/>
            <a:ext cx="12192000" cy="6738413"/>
          </a:xfrm>
          <a:custGeom>
            <a:avLst/>
            <a:gdLst>
              <a:gd name="connsiteX0" fmla="*/ 24581 w 6508955"/>
              <a:gd name="connsiteY0" fmla="*/ 2359741 h 4704736"/>
              <a:gd name="connsiteX1" fmla="*/ 25564 w 6508955"/>
              <a:gd name="connsiteY1" fmla="*/ 2513125 h 4704736"/>
              <a:gd name="connsiteX2" fmla="*/ 9832 w 6508955"/>
              <a:gd name="connsiteY2" fmla="*/ 2536722 h 4704736"/>
              <a:gd name="connsiteX3" fmla="*/ 0 w 6508955"/>
              <a:gd name="connsiteY3" fmla="*/ 2556387 h 4704736"/>
              <a:gd name="connsiteX4" fmla="*/ 0 w 6508955"/>
              <a:gd name="connsiteY4" fmla="*/ 2428021 h 4704736"/>
              <a:gd name="connsiteX5" fmla="*/ 3524642 w 6508955"/>
              <a:gd name="connsiteY5" fmla="*/ 271893 h 4704736"/>
              <a:gd name="connsiteX6" fmla="*/ 3522768 w 6508955"/>
              <a:gd name="connsiteY6" fmla="*/ 272788 h 4704736"/>
              <a:gd name="connsiteX7" fmla="*/ 3512315 w 6508955"/>
              <a:gd name="connsiteY7" fmla="*/ 277071 h 4704736"/>
              <a:gd name="connsiteX8" fmla="*/ 3512929 w 6508955"/>
              <a:gd name="connsiteY8" fmla="*/ 276789 h 4704736"/>
              <a:gd name="connsiteX9" fmla="*/ 3524642 w 6508955"/>
              <a:gd name="connsiteY9" fmla="*/ 271893 h 4704736"/>
              <a:gd name="connsiteX10" fmla="*/ 5879690 w 6508955"/>
              <a:gd name="connsiteY10" fmla="*/ 0 h 4704736"/>
              <a:gd name="connsiteX11" fmla="*/ 6322142 w 6508955"/>
              <a:gd name="connsiteY11" fmla="*/ 14748 h 4704736"/>
              <a:gd name="connsiteX12" fmla="*/ 6484374 w 6508955"/>
              <a:gd name="connsiteY12" fmla="*/ 29496 h 4704736"/>
              <a:gd name="connsiteX13" fmla="*/ 6469626 w 6508955"/>
              <a:gd name="connsiteY13" fmla="*/ 575187 h 4704736"/>
              <a:gd name="connsiteX14" fmla="*/ 6454878 w 6508955"/>
              <a:gd name="connsiteY14" fmla="*/ 619432 h 4704736"/>
              <a:gd name="connsiteX15" fmla="*/ 6440129 w 6508955"/>
              <a:gd name="connsiteY15" fmla="*/ 693174 h 4704736"/>
              <a:gd name="connsiteX16" fmla="*/ 6425381 w 6508955"/>
              <a:gd name="connsiteY16" fmla="*/ 825909 h 4704736"/>
              <a:gd name="connsiteX17" fmla="*/ 6440129 w 6508955"/>
              <a:gd name="connsiteY17" fmla="*/ 1253612 h 4704736"/>
              <a:gd name="connsiteX18" fmla="*/ 6469626 w 6508955"/>
              <a:gd name="connsiteY18" fmla="*/ 1578077 h 4704736"/>
              <a:gd name="connsiteX19" fmla="*/ 6484374 w 6508955"/>
              <a:gd name="connsiteY19" fmla="*/ 2536722 h 4704736"/>
              <a:gd name="connsiteX20" fmla="*/ 6505388 w 6508955"/>
              <a:gd name="connsiteY20" fmla="*/ 2906053 h 4704736"/>
              <a:gd name="connsiteX21" fmla="*/ 6508955 w 6508955"/>
              <a:gd name="connsiteY21" fmla="*/ 2955401 h 4704736"/>
              <a:gd name="connsiteX22" fmla="*/ 6508955 w 6508955"/>
              <a:gd name="connsiteY22" fmla="*/ 3116823 h 4704736"/>
              <a:gd name="connsiteX23" fmla="*/ 6484374 w 6508955"/>
              <a:gd name="connsiteY23" fmla="*/ 3583858 h 4704736"/>
              <a:gd name="connsiteX24" fmla="*/ 6440129 w 6508955"/>
              <a:gd name="connsiteY24" fmla="*/ 3790335 h 4704736"/>
              <a:gd name="connsiteX25" fmla="*/ 6425381 w 6508955"/>
              <a:gd name="connsiteY25" fmla="*/ 3849329 h 4704736"/>
              <a:gd name="connsiteX26" fmla="*/ 6395884 w 6508955"/>
              <a:gd name="connsiteY26" fmla="*/ 3996812 h 4704736"/>
              <a:gd name="connsiteX27" fmla="*/ 6366387 w 6508955"/>
              <a:gd name="connsiteY27" fmla="*/ 4114800 h 4704736"/>
              <a:gd name="connsiteX28" fmla="*/ 6351639 w 6508955"/>
              <a:gd name="connsiteY28" fmla="*/ 4542503 h 4704736"/>
              <a:gd name="connsiteX29" fmla="*/ 6336890 w 6508955"/>
              <a:gd name="connsiteY29" fmla="*/ 4660490 h 4704736"/>
              <a:gd name="connsiteX30" fmla="*/ 6336903 w 6508955"/>
              <a:gd name="connsiteY30" fmla="*/ 4685879 h 4704736"/>
              <a:gd name="connsiteX31" fmla="*/ 6338252 w 6508955"/>
              <a:gd name="connsiteY31" fmla="*/ 4704736 h 4704736"/>
              <a:gd name="connsiteX32" fmla="*/ 621892 w 6508955"/>
              <a:gd name="connsiteY32" fmla="*/ 4704736 h 4704736"/>
              <a:gd name="connsiteX33" fmla="*/ 621891 w 6508955"/>
              <a:gd name="connsiteY33" fmla="*/ 4704735 h 4704736"/>
              <a:gd name="connsiteX34" fmla="*/ 599768 w 6508955"/>
              <a:gd name="connsiteY34" fmla="*/ 4689987 h 4704736"/>
              <a:gd name="connsiteX35" fmla="*/ 481781 w 6508955"/>
              <a:gd name="connsiteY35" fmla="*/ 4630993 h 4704736"/>
              <a:gd name="connsiteX36" fmla="*/ 422787 w 6508955"/>
              <a:gd name="connsiteY36" fmla="*/ 4513006 h 4704736"/>
              <a:gd name="connsiteX37" fmla="*/ 378542 w 6508955"/>
              <a:gd name="connsiteY37" fmla="*/ 4409767 h 4704736"/>
              <a:gd name="connsiteX38" fmla="*/ 334297 w 6508955"/>
              <a:gd name="connsiteY38" fmla="*/ 4365522 h 4704736"/>
              <a:gd name="connsiteX39" fmla="*/ 304800 w 6508955"/>
              <a:gd name="connsiteY39" fmla="*/ 4321277 h 4704736"/>
              <a:gd name="connsiteX40" fmla="*/ 290052 w 6508955"/>
              <a:gd name="connsiteY40" fmla="*/ 4277032 h 4704736"/>
              <a:gd name="connsiteX41" fmla="*/ 231058 w 6508955"/>
              <a:gd name="connsiteY41" fmla="*/ 4159045 h 4704736"/>
              <a:gd name="connsiteX42" fmla="*/ 201561 w 6508955"/>
              <a:gd name="connsiteY42" fmla="*/ 3982064 h 4704736"/>
              <a:gd name="connsiteX43" fmla="*/ 186813 w 6508955"/>
              <a:gd name="connsiteY43" fmla="*/ 3775587 h 4704736"/>
              <a:gd name="connsiteX44" fmla="*/ 98323 w 6508955"/>
              <a:gd name="connsiteY44" fmla="*/ 3672348 h 4704736"/>
              <a:gd name="connsiteX45" fmla="*/ 83574 w 6508955"/>
              <a:gd name="connsiteY45" fmla="*/ 3628103 h 4704736"/>
              <a:gd name="connsiteX46" fmla="*/ 54078 w 6508955"/>
              <a:gd name="connsiteY46" fmla="*/ 3583858 h 4704736"/>
              <a:gd name="connsiteX47" fmla="*/ 39329 w 6508955"/>
              <a:gd name="connsiteY47" fmla="*/ 3495367 h 4704736"/>
              <a:gd name="connsiteX48" fmla="*/ 3608 w 6508955"/>
              <a:gd name="connsiteY48" fmla="*/ 3398215 h 4704736"/>
              <a:gd name="connsiteX49" fmla="*/ 0 w 6508955"/>
              <a:gd name="connsiteY49" fmla="*/ 3389397 h 4704736"/>
              <a:gd name="connsiteX50" fmla="*/ 0 w 6508955"/>
              <a:gd name="connsiteY50" fmla="*/ 3229896 h 4704736"/>
              <a:gd name="connsiteX51" fmla="*/ 9832 w 6508955"/>
              <a:gd name="connsiteY51" fmla="*/ 2934929 h 4704736"/>
              <a:gd name="connsiteX52" fmla="*/ 24581 w 6508955"/>
              <a:gd name="connsiteY52" fmla="*/ 2831690 h 4704736"/>
              <a:gd name="connsiteX53" fmla="*/ 26094 w 6508955"/>
              <a:gd name="connsiteY53" fmla="*/ 2595735 h 4704736"/>
              <a:gd name="connsiteX54" fmla="*/ 25564 w 6508955"/>
              <a:gd name="connsiteY54" fmla="*/ 2513125 h 4704736"/>
              <a:gd name="connsiteX55" fmla="*/ 39329 w 6508955"/>
              <a:gd name="connsiteY55" fmla="*/ 2492477 h 4704736"/>
              <a:gd name="connsiteX56" fmla="*/ 68826 w 6508955"/>
              <a:gd name="connsiteY56" fmla="*/ 2433483 h 4704736"/>
              <a:gd name="connsiteX57" fmla="*/ 127820 w 6508955"/>
              <a:gd name="connsiteY57" fmla="*/ 2344993 h 4704736"/>
              <a:gd name="connsiteX58" fmla="*/ 172065 w 6508955"/>
              <a:gd name="connsiteY58" fmla="*/ 2212258 h 4704736"/>
              <a:gd name="connsiteX59" fmla="*/ 186813 w 6508955"/>
              <a:gd name="connsiteY59" fmla="*/ 2168012 h 4704736"/>
              <a:gd name="connsiteX60" fmla="*/ 245807 w 6508955"/>
              <a:gd name="connsiteY60" fmla="*/ 2064774 h 4704736"/>
              <a:gd name="connsiteX61" fmla="*/ 290052 w 6508955"/>
              <a:gd name="connsiteY61" fmla="*/ 1946787 h 4704736"/>
              <a:gd name="connsiteX62" fmla="*/ 319549 w 6508955"/>
              <a:gd name="connsiteY62" fmla="*/ 1858296 h 4704736"/>
              <a:gd name="connsiteX63" fmla="*/ 334297 w 6508955"/>
              <a:gd name="connsiteY63" fmla="*/ 1814051 h 4704736"/>
              <a:gd name="connsiteX64" fmla="*/ 349045 w 6508955"/>
              <a:gd name="connsiteY64" fmla="*/ 1769806 h 4704736"/>
              <a:gd name="connsiteX65" fmla="*/ 378542 w 6508955"/>
              <a:gd name="connsiteY65" fmla="*/ 1696064 h 4704736"/>
              <a:gd name="connsiteX66" fmla="*/ 481781 w 6508955"/>
              <a:gd name="connsiteY66" fmla="*/ 1592825 h 4704736"/>
              <a:gd name="connsiteX67" fmla="*/ 511278 w 6508955"/>
              <a:gd name="connsiteY67" fmla="*/ 1548580 h 4704736"/>
              <a:gd name="connsiteX68" fmla="*/ 555523 w 6508955"/>
              <a:gd name="connsiteY68" fmla="*/ 1504335 h 4704736"/>
              <a:gd name="connsiteX69" fmla="*/ 673510 w 6508955"/>
              <a:gd name="connsiteY69" fmla="*/ 1401096 h 4704736"/>
              <a:gd name="connsiteX70" fmla="*/ 762000 w 6508955"/>
              <a:gd name="connsiteY70" fmla="*/ 1371600 h 4704736"/>
              <a:gd name="connsiteX71" fmla="*/ 791497 w 6508955"/>
              <a:gd name="connsiteY71" fmla="*/ 1327354 h 4704736"/>
              <a:gd name="connsiteX72" fmla="*/ 835742 w 6508955"/>
              <a:gd name="connsiteY72" fmla="*/ 1312606 h 4704736"/>
              <a:gd name="connsiteX73" fmla="*/ 894736 w 6508955"/>
              <a:gd name="connsiteY73" fmla="*/ 1283109 h 4704736"/>
              <a:gd name="connsiteX74" fmla="*/ 1307690 w 6508955"/>
              <a:gd name="connsiteY74" fmla="*/ 1238864 h 4704736"/>
              <a:gd name="connsiteX75" fmla="*/ 1410929 w 6508955"/>
              <a:gd name="connsiteY75" fmla="*/ 1179870 h 4704736"/>
              <a:gd name="connsiteX76" fmla="*/ 1425678 w 6508955"/>
              <a:gd name="connsiteY76" fmla="*/ 1135625 h 4704736"/>
              <a:gd name="connsiteX77" fmla="*/ 1514168 w 6508955"/>
              <a:gd name="connsiteY77" fmla="*/ 1047135 h 4704736"/>
              <a:gd name="connsiteX78" fmla="*/ 1632155 w 6508955"/>
              <a:gd name="connsiteY78" fmla="*/ 899651 h 4704736"/>
              <a:gd name="connsiteX79" fmla="*/ 1779639 w 6508955"/>
              <a:gd name="connsiteY79" fmla="*/ 752167 h 4704736"/>
              <a:gd name="connsiteX80" fmla="*/ 1868129 w 6508955"/>
              <a:gd name="connsiteY80" fmla="*/ 678425 h 4704736"/>
              <a:gd name="connsiteX81" fmla="*/ 2000865 w 6508955"/>
              <a:gd name="connsiteY81" fmla="*/ 604683 h 4704736"/>
              <a:gd name="connsiteX82" fmla="*/ 2561303 w 6508955"/>
              <a:gd name="connsiteY82" fmla="*/ 589935 h 4704736"/>
              <a:gd name="connsiteX83" fmla="*/ 2679290 w 6508955"/>
              <a:gd name="connsiteY83" fmla="*/ 501445 h 4704736"/>
              <a:gd name="connsiteX84" fmla="*/ 2767781 w 6508955"/>
              <a:gd name="connsiteY84" fmla="*/ 442451 h 4704736"/>
              <a:gd name="connsiteX85" fmla="*/ 2826774 w 6508955"/>
              <a:gd name="connsiteY85" fmla="*/ 427703 h 4704736"/>
              <a:gd name="connsiteX86" fmla="*/ 2871020 w 6508955"/>
              <a:gd name="connsiteY86" fmla="*/ 398206 h 4704736"/>
              <a:gd name="connsiteX87" fmla="*/ 2944761 w 6508955"/>
              <a:gd name="connsiteY87" fmla="*/ 368709 h 4704736"/>
              <a:gd name="connsiteX88" fmla="*/ 3431458 w 6508955"/>
              <a:gd name="connsiteY88" fmla="*/ 309716 h 4704736"/>
              <a:gd name="connsiteX89" fmla="*/ 3495606 w 6508955"/>
              <a:gd name="connsiteY89" fmla="*/ 283916 h 4704736"/>
              <a:gd name="connsiteX90" fmla="*/ 3512315 w 6508955"/>
              <a:gd name="connsiteY90" fmla="*/ 277071 h 4704736"/>
              <a:gd name="connsiteX91" fmla="*/ 3499328 w 6508955"/>
              <a:gd name="connsiteY91" fmla="*/ 283035 h 4704736"/>
              <a:gd name="connsiteX92" fmla="*/ 3564194 w 6508955"/>
              <a:gd name="connsiteY92" fmla="*/ 265470 h 4704736"/>
              <a:gd name="connsiteX93" fmla="*/ 3711678 w 6508955"/>
              <a:gd name="connsiteY93" fmla="*/ 221225 h 4704736"/>
              <a:gd name="connsiteX94" fmla="*/ 3873910 w 6508955"/>
              <a:gd name="connsiteY94" fmla="*/ 176980 h 4704736"/>
              <a:gd name="connsiteX95" fmla="*/ 3932903 w 6508955"/>
              <a:gd name="connsiteY95" fmla="*/ 162232 h 4704736"/>
              <a:gd name="connsiteX96" fmla="*/ 4301613 w 6508955"/>
              <a:gd name="connsiteY96" fmla="*/ 117987 h 4704736"/>
              <a:gd name="connsiteX97" fmla="*/ 4404852 w 6508955"/>
              <a:gd name="connsiteY97" fmla="*/ 88490 h 4704736"/>
              <a:gd name="connsiteX98" fmla="*/ 4493342 w 6508955"/>
              <a:gd name="connsiteY98" fmla="*/ 73741 h 4704736"/>
              <a:gd name="connsiteX99" fmla="*/ 4567084 w 6508955"/>
              <a:gd name="connsiteY99" fmla="*/ 58993 h 4704736"/>
              <a:gd name="connsiteX100" fmla="*/ 4906297 w 6508955"/>
              <a:gd name="connsiteY100" fmla="*/ 29496 h 4704736"/>
              <a:gd name="connsiteX101" fmla="*/ 5879690 w 6508955"/>
              <a:gd name="connsiteY101" fmla="*/ 0 h 470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508955" h="4704736">
                <a:moveTo>
                  <a:pt x="24581" y="2359741"/>
                </a:moveTo>
                <a:lnTo>
                  <a:pt x="25564" y="2513125"/>
                </a:lnTo>
                <a:lnTo>
                  <a:pt x="9832" y="2536722"/>
                </a:lnTo>
                <a:lnTo>
                  <a:pt x="0" y="2556387"/>
                </a:lnTo>
                <a:lnTo>
                  <a:pt x="0" y="2428021"/>
                </a:lnTo>
                <a:close/>
                <a:moveTo>
                  <a:pt x="3524642" y="271893"/>
                </a:moveTo>
                <a:cubicBezTo>
                  <a:pt x="3526932" y="270979"/>
                  <a:pt x="3526957" y="271031"/>
                  <a:pt x="3522768" y="272788"/>
                </a:cubicBezTo>
                <a:lnTo>
                  <a:pt x="3512315" y="277071"/>
                </a:lnTo>
                <a:lnTo>
                  <a:pt x="3512929" y="276789"/>
                </a:lnTo>
                <a:cubicBezTo>
                  <a:pt x="3517798" y="274685"/>
                  <a:pt x="3522353" y="272806"/>
                  <a:pt x="3524642" y="271893"/>
                </a:cubicBezTo>
                <a:close/>
                <a:moveTo>
                  <a:pt x="5879690" y="0"/>
                </a:moveTo>
                <a:lnTo>
                  <a:pt x="6322142" y="14748"/>
                </a:lnTo>
                <a:cubicBezTo>
                  <a:pt x="6376378" y="17394"/>
                  <a:pt x="6470555" y="-23016"/>
                  <a:pt x="6484374" y="29496"/>
                </a:cubicBezTo>
                <a:cubicBezTo>
                  <a:pt x="6530682" y="205468"/>
                  <a:pt x="6478713" y="393451"/>
                  <a:pt x="6469626" y="575187"/>
                </a:cubicBezTo>
                <a:cubicBezTo>
                  <a:pt x="6468850" y="590714"/>
                  <a:pt x="6458649" y="604350"/>
                  <a:pt x="6454878" y="619432"/>
                </a:cubicBezTo>
                <a:cubicBezTo>
                  <a:pt x="6448798" y="643751"/>
                  <a:pt x="6443674" y="668358"/>
                  <a:pt x="6440129" y="693174"/>
                </a:cubicBezTo>
                <a:cubicBezTo>
                  <a:pt x="6433833" y="737244"/>
                  <a:pt x="6430297" y="781664"/>
                  <a:pt x="6425381" y="825909"/>
                </a:cubicBezTo>
                <a:cubicBezTo>
                  <a:pt x="6430297" y="968477"/>
                  <a:pt x="6431752" y="1111206"/>
                  <a:pt x="6440129" y="1253612"/>
                </a:cubicBezTo>
                <a:cubicBezTo>
                  <a:pt x="6446506" y="1362026"/>
                  <a:pt x="6469626" y="1578077"/>
                  <a:pt x="6469626" y="1578077"/>
                </a:cubicBezTo>
                <a:cubicBezTo>
                  <a:pt x="6474542" y="1897625"/>
                  <a:pt x="6476767" y="2217226"/>
                  <a:pt x="6484374" y="2536722"/>
                </a:cubicBezTo>
                <a:cubicBezTo>
                  <a:pt x="6486835" y="2640062"/>
                  <a:pt x="6496416" y="2781231"/>
                  <a:pt x="6505388" y="2906053"/>
                </a:cubicBezTo>
                <a:lnTo>
                  <a:pt x="6508955" y="2955401"/>
                </a:lnTo>
                <a:lnTo>
                  <a:pt x="6508955" y="3116823"/>
                </a:lnTo>
                <a:lnTo>
                  <a:pt x="6484374" y="3583858"/>
                </a:lnTo>
                <a:cubicBezTo>
                  <a:pt x="6473901" y="3754924"/>
                  <a:pt x="6497827" y="3703788"/>
                  <a:pt x="6440129" y="3790335"/>
                </a:cubicBezTo>
                <a:cubicBezTo>
                  <a:pt x="6435213" y="3810000"/>
                  <a:pt x="6429628" y="3829509"/>
                  <a:pt x="6425381" y="3849329"/>
                </a:cubicBezTo>
                <a:cubicBezTo>
                  <a:pt x="6414876" y="3898351"/>
                  <a:pt x="6408043" y="3948174"/>
                  <a:pt x="6395884" y="3996812"/>
                </a:cubicBezTo>
                <a:lnTo>
                  <a:pt x="6366387" y="4114800"/>
                </a:lnTo>
                <a:cubicBezTo>
                  <a:pt x="6361471" y="4257368"/>
                  <a:pt x="6359339" y="4400059"/>
                  <a:pt x="6351639" y="4542503"/>
                </a:cubicBezTo>
                <a:cubicBezTo>
                  <a:pt x="6349500" y="4582080"/>
                  <a:pt x="6342495" y="4621253"/>
                  <a:pt x="6336890" y="4660490"/>
                </a:cubicBezTo>
                <a:cubicBezTo>
                  <a:pt x="6335833" y="4667891"/>
                  <a:pt x="6336205" y="4676710"/>
                  <a:pt x="6336903" y="4685879"/>
                </a:cubicBezTo>
                <a:lnTo>
                  <a:pt x="6338252" y="4704736"/>
                </a:lnTo>
                <a:lnTo>
                  <a:pt x="621892" y="4704736"/>
                </a:lnTo>
                <a:lnTo>
                  <a:pt x="621891" y="4704735"/>
                </a:lnTo>
                <a:cubicBezTo>
                  <a:pt x="614793" y="4699343"/>
                  <a:pt x="607695" y="4693951"/>
                  <a:pt x="599768" y="4689987"/>
                </a:cubicBezTo>
                <a:cubicBezTo>
                  <a:pt x="455456" y="4617832"/>
                  <a:pt x="584284" y="4699329"/>
                  <a:pt x="481781" y="4630993"/>
                </a:cubicBezTo>
                <a:cubicBezTo>
                  <a:pt x="448521" y="4531217"/>
                  <a:pt x="492448" y="4652329"/>
                  <a:pt x="422787" y="4513006"/>
                </a:cubicBezTo>
                <a:cubicBezTo>
                  <a:pt x="390691" y="4448813"/>
                  <a:pt x="429693" y="4481379"/>
                  <a:pt x="378542" y="4409767"/>
                </a:cubicBezTo>
                <a:cubicBezTo>
                  <a:pt x="366419" y="4392795"/>
                  <a:pt x="347650" y="4381545"/>
                  <a:pt x="334297" y="4365522"/>
                </a:cubicBezTo>
                <a:cubicBezTo>
                  <a:pt x="322949" y="4351905"/>
                  <a:pt x="314632" y="4336025"/>
                  <a:pt x="304800" y="4321277"/>
                </a:cubicBezTo>
                <a:cubicBezTo>
                  <a:pt x="299884" y="4306529"/>
                  <a:pt x="296485" y="4291185"/>
                  <a:pt x="290052" y="4277032"/>
                </a:cubicBezTo>
                <a:cubicBezTo>
                  <a:pt x="271857" y="4237002"/>
                  <a:pt x="231058" y="4159045"/>
                  <a:pt x="231058" y="4159045"/>
                </a:cubicBezTo>
                <a:cubicBezTo>
                  <a:pt x="221226" y="4100051"/>
                  <a:pt x="208416" y="4041477"/>
                  <a:pt x="201561" y="3982064"/>
                </a:cubicBezTo>
                <a:cubicBezTo>
                  <a:pt x="193652" y="3913518"/>
                  <a:pt x="201781" y="3842945"/>
                  <a:pt x="186813" y="3775587"/>
                </a:cubicBezTo>
                <a:cubicBezTo>
                  <a:pt x="181407" y="3751261"/>
                  <a:pt x="116375" y="3690400"/>
                  <a:pt x="98323" y="3672348"/>
                </a:cubicBezTo>
                <a:cubicBezTo>
                  <a:pt x="93407" y="3657600"/>
                  <a:pt x="90526" y="3642008"/>
                  <a:pt x="83574" y="3628103"/>
                </a:cubicBezTo>
                <a:cubicBezTo>
                  <a:pt x="75647" y="3612249"/>
                  <a:pt x="59683" y="3600674"/>
                  <a:pt x="54078" y="3583858"/>
                </a:cubicBezTo>
                <a:cubicBezTo>
                  <a:pt x="44622" y="3555489"/>
                  <a:pt x="45816" y="3524559"/>
                  <a:pt x="39329" y="3495367"/>
                </a:cubicBezTo>
                <a:cubicBezTo>
                  <a:pt x="34994" y="3475857"/>
                  <a:pt x="15505" y="3427321"/>
                  <a:pt x="3608" y="3398215"/>
                </a:cubicBezTo>
                <a:lnTo>
                  <a:pt x="0" y="3389397"/>
                </a:lnTo>
                <a:lnTo>
                  <a:pt x="0" y="3229896"/>
                </a:lnTo>
                <a:lnTo>
                  <a:pt x="9832" y="2934929"/>
                </a:lnTo>
                <a:cubicBezTo>
                  <a:pt x="11708" y="2900217"/>
                  <a:pt x="23690" y="2866441"/>
                  <a:pt x="24581" y="2831690"/>
                </a:cubicBezTo>
                <a:cubicBezTo>
                  <a:pt x="26598" y="2753058"/>
                  <a:pt x="26598" y="2674400"/>
                  <a:pt x="26094" y="2595735"/>
                </a:cubicBezTo>
                <a:lnTo>
                  <a:pt x="25564" y="2513125"/>
                </a:lnTo>
                <a:lnTo>
                  <a:pt x="39329" y="2492477"/>
                </a:lnTo>
                <a:cubicBezTo>
                  <a:pt x="50237" y="2473388"/>
                  <a:pt x="57514" y="2452336"/>
                  <a:pt x="68826" y="2433483"/>
                </a:cubicBezTo>
                <a:cubicBezTo>
                  <a:pt x="87065" y="2403084"/>
                  <a:pt x="127820" y="2344993"/>
                  <a:pt x="127820" y="2344993"/>
                </a:cubicBezTo>
                <a:lnTo>
                  <a:pt x="172065" y="2212258"/>
                </a:lnTo>
                <a:cubicBezTo>
                  <a:pt x="176981" y="2197509"/>
                  <a:pt x="178189" y="2180947"/>
                  <a:pt x="186813" y="2168012"/>
                </a:cubicBezTo>
                <a:cubicBezTo>
                  <a:pt x="228505" y="2105474"/>
                  <a:pt x="208383" y="2139621"/>
                  <a:pt x="245807" y="2064774"/>
                </a:cubicBezTo>
                <a:cubicBezTo>
                  <a:pt x="277737" y="1937049"/>
                  <a:pt x="238637" y="2075324"/>
                  <a:pt x="290052" y="1946787"/>
                </a:cubicBezTo>
                <a:cubicBezTo>
                  <a:pt x="301600" y="1917918"/>
                  <a:pt x="309717" y="1887793"/>
                  <a:pt x="319549" y="1858296"/>
                </a:cubicBezTo>
                <a:lnTo>
                  <a:pt x="334297" y="1814051"/>
                </a:lnTo>
                <a:cubicBezTo>
                  <a:pt x="339213" y="1799303"/>
                  <a:pt x="343271" y="1784240"/>
                  <a:pt x="349045" y="1769806"/>
                </a:cubicBezTo>
                <a:cubicBezTo>
                  <a:pt x="358877" y="1745225"/>
                  <a:pt x="362657" y="1717243"/>
                  <a:pt x="378542" y="1696064"/>
                </a:cubicBezTo>
                <a:cubicBezTo>
                  <a:pt x="407742" y="1657130"/>
                  <a:pt x="454785" y="1633319"/>
                  <a:pt x="481781" y="1592825"/>
                </a:cubicBezTo>
                <a:cubicBezTo>
                  <a:pt x="491613" y="1578077"/>
                  <a:pt x="499930" y="1562197"/>
                  <a:pt x="511278" y="1548580"/>
                </a:cubicBezTo>
                <a:cubicBezTo>
                  <a:pt x="524631" y="1532557"/>
                  <a:pt x="541788" y="1520032"/>
                  <a:pt x="555523" y="1504335"/>
                </a:cubicBezTo>
                <a:cubicBezTo>
                  <a:pt x="621943" y="1428426"/>
                  <a:pt x="590766" y="1434193"/>
                  <a:pt x="673510" y="1401096"/>
                </a:cubicBezTo>
                <a:cubicBezTo>
                  <a:pt x="702378" y="1389549"/>
                  <a:pt x="762000" y="1371600"/>
                  <a:pt x="762000" y="1371600"/>
                </a:cubicBezTo>
                <a:cubicBezTo>
                  <a:pt x="771832" y="1356851"/>
                  <a:pt x="777656" y="1338427"/>
                  <a:pt x="791497" y="1327354"/>
                </a:cubicBezTo>
                <a:cubicBezTo>
                  <a:pt x="803636" y="1317642"/>
                  <a:pt x="821453" y="1318730"/>
                  <a:pt x="835742" y="1312606"/>
                </a:cubicBezTo>
                <a:cubicBezTo>
                  <a:pt x="855950" y="1303945"/>
                  <a:pt x="874528" y="1291770"/>
                  <a:pt x="894736" y="1283109"/>
                </a:cubicBezTo>
                <a:cubicBezTo>
                  <a:pt x="1011900" y="1232896"/>
                  <a:pt x="1272845" y="1241652"/>
                  <a:pt x="1307690" y="1238864"/>
                </a:cubicBezTo>
                <a:cubicBezTo>
                  <a:pt x="1322207" y="1231605"/>
                  <a:pt x="1397031" y="1197243"/>
                  <a:pt x="1410929" y="1179870"/>
                </a:cubicBezTo>
                <a:cubicBezTo>
                  <a:pt x="1420641" y="1167731"/>
                  <a:pt x="1416134" y="1147896"/>
                  <a:pt x="1425678" y="1135625"/>
                </a:cubicBezTo>
                <a:cubicBezTo>
                  <a:pt x="1451288" y="1102698"/>
                  <a:pt x="1488109" y="1079709"/>
                  <a:pt x="1514168" y="1047135"/>
                </a:cubicBezTo>
                <a:cubicBezTo>
                  <a:pt x="1553497" y="997974"/>
                  <a:pt x="1590039" y="946447"/>
                  <a:pt x="1632155" y="899651"/>
                </a:cubicBezTo>
                <a:cubicBezTo>
                  <a:pt x="1678665" y="847974"/>
                  <a:pt x="1741073" y="810015"/>
                  <a:pt x="1779639" y="752167"/>
                </a:cubicBezTo>
                <a:cubicBezTo>
                  <a:pt x="1828036" y="679573"/>
                  <a:pt x="1784966" y="728322"/>
                  <a:pt x="1868129" y="678425"/>
                </a:cubicBezTo>
                <a:cubicBezTo>
                  <a:pt x="1890141" y="665218"/>
                  <a:pt x="1957814" y="606783"/>
                  <a:pt x="2000865" y="604683"/>
                </a:cubicBezTo>
                <a:cubicBezTo>
                  <a:pt x="2187520" y="595578"/>
                  <a:pt x="2374490" y="594851"/>
                  <a:pt x="2561303" y="589935"/>
                </a:cubicBezTo>
                <a:cubicBezTo>
                  <a:pt x="2600632" y="560438"/>
                  <a:pt x="2638385" y="528715"/>
                  <a:pt x="2679290" y="501445"/>
                </a:cubicBezTo>
                <a:cubicBezTo>
                  <a:pt x="2708787" y="481780"/>
                  <a:pt x="2733388" y="451049"/>
                  <a:pt x="2767781" y="442451"/>
                </a:cubicBezTo>
                <a:lnTo>
                  <a:pt x="2826774" y="427703"/>
                </a:lnTo>
                <a:cubicBezTo>
                  <a:pt x="2841523" y="417871"/>
                  <a:pt x="2855166" y="406133"/>
                  <a:pt x="2871020" y="398206"/>
                </a:cubicBezTo>
                <a:cubicBezTo>
                  <a:pt x="2894699" y="386366"/>
                  <a:pt x="2919973" y="378005"/>
                  <a:pt x="2944761" y="368709"/>
                </a:cubicBezTo>
                <a:cubicBezTo>
                  <a:pt x="3101517" y="309926"/>
                  <a:pt x="3260603" y="322858"/>
                  <a:pt x="3431458" y="309716"/>
                </a:cubicBezTo>
                <a:cubicBezTo>
                  <a:pt x="3460305" y="298177"/>
                  <a:pt x="3481038" y="289824"/>
                  <a:pt x="3495606" y="283916"/>
                </a:cubicBezTo>
                <a:lnTo>
                  <a:pt x="3512315" y="277071"/>
                </a:lnTo>
                <a:lnTo>
                  <a:pt x="3499328" y="283035"/>
                </a:lnTo>
                <a:cubicBezTo>
                  <a:pt x="3488683" y="288477"/>
                  <a:pt x="3492755" y="289283"/>
                  <a:pt x="3564194" y="265470"/>
                </a:cubicBezTo>
                <a:cubicBezTo>
                  <a:pt x="3709717" y="216963"/>
                  <a:pt x="3566047" y="250352"/>
                  <a:pt x="3711678" y="221225"/>
                </a:cubicBezTo>
                <a:cubicBezTo>
                  <a:pt x="3793954" y="166376"/>
                  <a:pt x="3727037" y="201459"/>
                  <a:pt x="3873910" y="176980"/>
                </a:cubicBezTo>
                <a:cubicBezTo>
                  <a:pt x="3893904" y="173648"/>
                  <a:pt x="3912909" y="165564"/>
                  <a:pt x="3932903" y="162232"/>
                </a:cubicBezTo>
                <a:cubicBezTo>
                  <a:pt x="4111354" y="132490"/>
                  <a:pt x="4134015" y="133223"/>
                  <a:pt x="4301613" y="117987"/>
                </a:cubicBezTo>
                <a:cubicBezTo>
                  <a:pt x="4343789" y="103928"/>
                  <a:pt x="4358546" y="97751"/>
                  <a:pt x="4404852" y="88490"/>
                </a:cubicBezTo>
                <a:cubicBezTo>
                  <a:pt x="4434175" y="82625"/>
                  <a:pt x="4463921" y="79090"/>
                  <a:pt x="4493342" y="73741"/>
                </a:cubicBezTo>
                <a:cubicBezTo>
                  <a:pt x="4518005" y="69257"/>
                  <a:pt x="4542236" y="62306"/>
                  <a:pt x="4567084" y="58993"/>
                </a:cubicBezTo>
                <a:cubicBezTo>
                  <a:pt x="4645966" y="48476"/>
                  <a:pt x="4837055" y="34271"/>
                  <a:pt x="4906297" y="29496"/>
                </a:cubicBezTo>
                <a:cubicBezTo>
                  <a:pt x="5324069" y="684"/>
                  <a:pt x="5261811" y="12357"/>
                  <a:pt x="5879690" y="0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6" name="Rounded Rectangle 5"/>
          <p:cNvSpPr/>
          <p:nvPr/>
        </p:nvSpPr>
        <p:spPr>
          <a:xfrm>
            <a:off x="679450" y="839041"/>
            <a:ext cx="10833100" cy="2895916"/>
          </a:xfrm>
          <a:prstGeom prst="roundRect">
            <a:avLst>
              <a:gd name="adj" fmla="val 4683"/>
            </a:avLst>
          </a:prstGeom>
          <a:solidFill>
            <a:schemeClr val="bg1">
              <a:alpha val="70000"/>
            </a:scheme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hai-cư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4203337" y="257847"/>
            <a:ext cx="3798025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450" y="4078965"/>
            <a:ext cx="10706420" cy="1994775"/>
          </a:xfrm>
          <a:prstGeom prst="roundRect">
            <a:avLst>
              <a:gd name="adj" fmla="val 4683"/>
            </a:avLst>
          </a:prstGeom>
          <a:solidFill>
            <a:schemeClr val="bg1">
              <a:alpha val="70000"/>
            </a:schemeClr>
          </a:solidFill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918338" y="4078965"/>
            <a:ext cx="4228644" cy="564093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687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445" y="0"/>
            <a:ext cx="4832555" cy="6858000"/>
          </a:xfrm>
          <a:prstGeom prst="rect">
            <a:avLst/>
          </a:prstGeom>
        </p:spPr>
      </p:pic>
      <p:sp>
        <p:nvSpPr>
          <p:cNvPr id="4" name="Vertical Scroll 3"/>
          <p:cNvSpPr/>
          <p:nvPr/>
        </p:nvSpPr>
        <p:spPr>
          <a:xfrm>
            <a:off x="660400" y="810752"/>
            <a:ext cx="6415548" cy="5811274"/>
          </a:xfrm>
          <a:prstGeom prst="verticalScroll">
            <a:avLst>
              <a:gd name="adj" fmla="val 9672"/>
            </a:avLst>
          </a:prstGeom>
          <a:solidFill>
            <a:sysClr val="window" lastClr="FFFF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8323" y="1453459"/>
            <a:ext cx="5102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thơ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nổi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tiếng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của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văn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học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Nhật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9837" y="767655"/>
            <a:ext cx="5226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</a:rPr>
              <a:t>Mát</a:t>
            </a:r>
            <a:r>
              <a:rPr lang="en-US" sz="3200" b="1" dirty="0" err="1">
                <a:solidFill>
                  <a:srgbClr val="0033CC"/>
                </a:solidFill>
              </a:rPr>
              <a:t>-</a:t>
            </a:r>
            <a:r>
              <a:rPr lang="en-US" sz="3200" b="1" dirty="0" err="1" smtClean="0">
                <a:solidFill>
                  <a:srgbClr val="0033CC"/>
                </a:solidFill>
              </a:rPr>
              <a:t>chư-ô</a:t>
            </a:r>
            <a:r>
              <a:rPr lang="en-US" sz="3200" b="1" dirty="0" smtClean="0">
                <a:solidFill>
                  <a:srgbClr val="0033CC"/>
                </a:solidFill>
              </a:rPr>
              <a:t>- Ba-</a:t>
            </a:r>
            <a:r>
              <a:rPr lang="en-US" sz="3200" b="1" dirty="0" err="1" smtClean="0">
                <a:solidFill>
                  <a:srgbClr val="0033CC"/>
                </a:solidFill>
              </a:rPr>
              <a:t>sô</a:t>
            </a:r>
            <a:r>
              <a:rPr lang="en-US" sz="3200" b="1" dirty="0" smtClean="0">
                <a:solidFill>
                  <a:srgbClr val="0033CC"/>
                </a:solidFill>
              </a:rPr>
              <a:t>(1644-1694)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1497" y="182880"/>
            <a:ext cx="389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2. </a:t>
            </a:r>
            <a:r>
              <a:rPr lang="en-US" sz="3200" b="1" dirty="0" err="1" smtClean="0"/>
              <a:t>Các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tác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gia</a:t>
            </a:r>
            <a:r>
              <a:rPr lang="en-US" sz="3200" b="1" dirty="0" smtClean="0"/>
              <a:t>̉</a:t>
            </a:r>
            <a:endParaRPr lang="vi-VN" sz="3200" b="1" dirty="0"/>
          </a:p>
        </p:txBody>
      </p:sp>
      <p:sp>
        <p:nvSpPr>
          <p:cNvPr id="8" name="Hộp Văn bản 430"/>
          <p:cNvSpPr txBox="1">
            <a:spLocks noChangeArrowheads="1"/>
          </p:cNvSpPr>
          <p:nvPr/>
        </p:nvSpPr>
        <p:spPr bwMode="auto">
          <a:xfrm>
            <a:off x="1227909" y="2632126"/>
            <a:ext cx="499001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vi-VN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-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26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38">
            <a:extLst>
              <a:ext uri="{FF2B5EF4-FFF2-40B4-BE49-F238E27FC236}">
                <a16:creationId xmlns:a16="http://schemas.microsoft.com/office/drawing/2014/main" id="{E38CEC7B-74E1-449D-A70B-56F1FAC7C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1" y="1503364"/>
            <a:ext cx="2081213" cy="20796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68580" tIns="34290" rIns="68580" bIns="34290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2742D4-4BEE-4326-AC7C-0AF4DC3793BF}"/>
              </a:ext>
            </a:extLst>
          </p:cNvPr>
          <p:cNvSpPr/>
          <p:nvPr/>
        </p:nvSpPr>
        <p:spPr>
          <a:xfrm>
            <a:off x="723331" y="512243"/>
            <a:ext cx="11150220" cy="6141491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3182BCDA-EDA2-45C8-AECD-5B7E2EDF74B6}"/>
              </a:ext>
            </a:extLst>
          </p:cNvPr>
          <p:cNvCxnSpPr>
            <a:cxnSpLocks/>
          </p:cNvCxnSpPr>
          <p:nvPr/>
        </p:nvCxnSpPr>
        <p:spPr>
          <a:xfrm>
            <a:off x="4875213" y="2027239"/>
            <a:ext cx="0" cy="270033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Đường nối Thẳng 426">
            <a:extLst>
              <a:ext uri="{FF2B5EF4-FFF2-40B4-BE49-F238E27FC236}">
                <a16:creationId xmlns:a16="http://schemas.microsoft.com/office/drawing/2014/main" id="{23480CB5-2185-45BC-880F-29FEE57D0792}"/>
              </a:ext>
            </a:extLst>
          </p:cNvPr>
          <p:cNvCxnSpPr>
            <a:cxnSpLocks/>
          </p:cNvCxnSpPr>
          <p:nvPr/>
        </p:nvCxnSpPr>
        <p:spPr>
          <a:xfrm flipH="1">
            <a:off x="7154863" y="2027239"/>
            <a:ext cx="25400" cy="272573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Hộp Văn bản 427"/>
          <p:cNvSpPr txBox="1">
            <a:spLocks noChangeArrowheads="1"/>
          </p:cNvSpPr>
          <p:nvPr/>
        </p:nvSpPr>
        <p:spPr bwMode="auto">
          <a:xfrm>
            <a:off x="1275370" y="2027239"/>
            <a:ext cx="3105954" cy="324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altLang="vi-VN" sz="2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–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endParaRPr lang="en-US" alt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Hộp Văn bản 430"/>
          <p:cNvSpPr txBox="1">
            <a:spLocks noChangeArrowheads="1"/>
          </p:cNvSpPr>
          <p:nvPr/>
        </p:nvSpPr>
        <p:spPr bwMode="auto">
          <a:xfrm>
            <a:off x="7265989" y="1819276"/>
            <a:ext cx="4490018" cy="39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–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alt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vi-V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2" name="Hộp Văn bản 431">
            <a:extLst>
              <a:ext uri="{FF2B5EF4-FFF2-40B4-BE49-F238E27FC236}">
                <a16:creationId xmlns:a16="http://schemas.microsoft.com/office/drawing/2014/main" id="{2B166813-9E9F-4D7E-8C9D-DC02C8EE378D}"/>
              </a:ext>
            </a:extLst>
          </p:cNvPr>
          <p:cNvSpPr txBox="1"/>
          <p:nvPr/>
        </p:nvSpPr>
        <p:spPr>
          <a:xfrm>
            <a:off x="4489451" y="4777771"/>
            <a:ext cx="2776538" cy="10556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– ô (1703 – 1750)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he Haiku of Chiyo-ni - Tricycle: The Buddhist 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84" y="1878321"/>
            <a:ext cx="1905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806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431" grpId="0"/>
      <p:bldP spid="4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38">
            <a:extLst>
              <a:ext uri="{FF2B5EF4-FFF2-40B4-BE49-F238E27FC236}">
                <a16:creationId xmlns:a16="http://schemas.microsoft.com/office/drawing/2014/main" id="{E38CEC7B-74E1-449D-A70B-56F1FAC7C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1" y="1503364"/>
            <a:ext cx="2081213" cy="20796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68580" tIns="34290" rIns="68580" bIns="34290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2742D4-4BEE-4326-AC7C-0AF4DC3793BF}"/>
              </a:ext>
            </a:extLst>
          </p:cNvPr>
          <p:cNvSpPr/>
          <p:nvPr/>
        </p:nvSpPr>
        <p:spPr>
          <a:xfrm>
            <a:off x="436728" y="532264"/>
            <a:ext cx="11245756" cy="60869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3182BCDA-EDA2-45C8-AECD-5B7E2EDF74B6}"/>
              </a:ext>
            </a:extLst>
          </p:cNvPr>
          <p:cNvCxnSpPr>
            <a:cxnSpLocks/>
          </p:cNvCxnSpPr>
          <p:nvPr/>
        </p:nvCxnSpPr>
        <p:spPr>
          <a:xfrm>
            <a:off x="4791075" y="2027239"/>
            <a:ext cx="0" cy="270033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Đường nối Thẳng 426">
            <a:extLst>
              <a:ext uri="{FF2B5EF4-FFF2-40B4-BE49-F238E27FC236}">
                <a16:creationId xmlns:a16="http://schemas.microsoft.com/office/drawing/2014/main" id="{23480CB5-2185-45BC-880F-29FEE57D0792}"/>
              </a:ext>
            </a:extLst>
          </p:cNvPr>
          <p:cNvCxnSpPr>
            <a:cxnSpLocks/>
          </p:cNvCxnSpPr>
          <p:nvPr/>
        </p:nvCxnSpPr>
        <p:spPr>
          <a:xfrm flipH="1">
            <a:off x="7154863" y="2027239"/>
            <a:ext cx="25400" cy="272573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Hộp Văn bản 427"/>
          <p:cNvSpPr txBox="1">
            <a:spLocks noChangeArrowheads="1"/>
          </p:cNvSpPr>
          <p:nvPr/>
        </p:nvSpPr>
        <p:spPr bwMode="auto">
          <a:xfrm>
            <a:off x="1446663" y="2938464"/>
            <a:ext cx="32650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kiêm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1" name="Hộp Văn bản 430"/>
          <p:cNvSpPr txBox="1">
            <a:spLocks noChangeArrowheads="1"/>
          </p:cNvSpPr>
          <p:nvPr/>
        </p:nvSpPr>
        <p:spPr bwMode="auto">
          <a:xfrm>
            <a:off x="7319065" y="2180095"/>
            <a:ext cx="431307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2" name="Hộp Văn bản 431">
            <a:extLst>
              <a:ext uri="{FF2B5EF4-FFF2-40B4-BE49-F238E27FC236}">
                <a16:creationId xmlns:a16="http://schemas.microsoft.com/office/drawing/2014/main" id="{2B166813-9E9F-4D7E-8C9D-DC02C8EE378D}"/>
              </a:ext>
            </a:extLst>
          </p:cNvPr>
          <p:cNvSpPr txBox="1"/>
          <p:nvPr/>
        </p:nvSpPr>
        <p:spPr>
          <a:xfrm>
            <a:off x="4629150" y="4857751"/>
            <a:ext cx="2776538" cy="15323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– ba – y – a – si Ít – sa ( 1763 – 1828)</a:t>
            </a:r>
          </a:p>
        </p:txBody>
      </p:sp>
      <p:pic>
        <p:nvPicPr>
          <p:cNvPr id="3074" name="Picture 2" descr="Gokuraku - Jigoku : jigoku haiku by Kobayashi Is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r="11780"/>
          <a:stretch>
            <a:fillRect/>
          </a:stretch>
        </p:blipFill>
        <p:spPr bwMode="auto">
          <a:xfrm>
            <a:off x="4987926" y="2100263"/>
            <a:ext cx="20748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373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431" grpId="0"/>
      <p:bldP spid="4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445" y="132735"/>
            <a:ext cx="1096336" cy="646004"/>
          </a:xfrm>
          <a:prstGeom prst="rect">
            <a:avLst/>
          </a:prstGeom>
          <a:noFill/>
        </p:spPr>
        <p:txBody>
          <a:bodyPr wrap="square" lIns="91091" tIns="45558" rIns="91091" bIns="45558" rtlCol="0">
            <a:spAutoFit/>
          </a:bodyPr>
          <a:lstStyle/>
          <a:p>
            <a:pPr marL="0" marR="0" lvl="0" indent="0" algn="ctr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1445" y="863029"/>
            <a:ext cx="7470829" cy="830997"/>
            <a:chOff x="847840" y="2766774"/>
            <a:chExt cx="9484305" cy="1244034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8425559" cy="124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47840" y="2823876"/>
              <a:ext cx="1065892" cy="804671"/>
            </a:xfrm>
            <a:prstGeom prst="round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2681" y="2795826"/>
              <a:ext cx="739124" cy="875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69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08374" y="819086"/>
            <a:ext cx="402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</a:rPr>
              <a:t>Khám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</a:rPr>
              <a:t>phá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 chi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</a:rPr>
              <a:t>tiết</a:t>
            </a:r>
            <a:endParaRPr lang="en-US" sz="32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t="602"/>
          <a:stretch>
            <a:fillRect/>
          </a:stretch>
        </p:blipFill>
        <p:spPr>
          <a:xfrm>
            <a:off x="3185651" y="2117830"/>
            <a:ext cx="9006349" cy="4569808"/>
          </a:xfrm>
          <a:custGeom>
            <a:avLst/>
            <a:gdLst>
              <a:gd name="connsiteX0" fmla="*/ 781265 w 7042969"/>
              <a:gd name="connsiteY0" fmla="*/ 2478375 h 3920310"/>
              <a:gd name="connsiteX1" fmla="*/ 775189 w 7042969"/>
              <a:gd name="connsiteY1" fmla="*/ 2479571 h 3920310"/>
              <a:gd name="connsiteX2" fmla="*/ 773086 w 7042969"/>
              <a:gd name="connsiteY2" fmla="*/ 2479952 h 3920310"/>
              <a:gd name="connsiteX3" fmla="*/ 6432003 w 7042969"/>
              <a:gd name="connsiteY3" fmla="*/ 103125 h 3920310"/>
              <a:gd name="connsiteX4" fmla="*/ 6411053 w 7042969"/>
              <a:gd name="connsiteY4" fmla="*/ 110766 h 3920310"/>
              <a:gd name="connsiteX5" fmla="*/ 6406219 w 7042969"/>
              <a:gd name="connsiteY5" fmla="*/ 112423 h 3920310"/>
              <a:gd name="connsiteX6" fmla="*/ 6410017 w 7042969"/>
              <a:gd name="connsiteY6" fmla="*/ 110896 h 3920310"/>
              <a:gd name="connsiteX7" fmla="*/ 6432003 w 7042969"/>
              <a:gd name="connsiteY7" fmla="*/ 103125 h 3920310"/>
              <a:gd name="connsiteX8" fmla="*/ 7037964 w 7042969"/>
              <a:gd name="connsiteY8" fmla="*/ 0 h 3920310"/>
              <a:gd name="connsiteX9" fmla="*/ 7042969 w 7042969"/>
              <a:gd name="connsiteY9" fmla="*/ 104 h 3920310"/>
              <a:gd name="connsiteX10" fmla="*/ 7042969 w 7042969"/>
              <a:gd name="connsiteY10" fmla="*/ 1079026 h 3920310"/>
              <a:gd name="connsiteX11" fmla="*/ 7041358 w 7042969"/>
              <a:gd name="connsiteY11" fmla="*/ 1087739 h 3920310"/>
              <a:gd name="connsiteX12" fmla="*/ 7028222 w 7042969"/>
              <a:gd name="connsiteY12" fmla="*/ 1164197 h 3920310"/>
              <a:gd name="connsiteX13" fmla="*/ 6969228 w 7042969"/>
              <a:gd name="connsiteY13" fmla="*/ 1518158 h 3920310"/>
              <a:gd name="connsiteX14" fmla="*/ 6983976 w 7042969"/>
              <a:gd name="connsiteY14" fmla="*/ 3110984 h 3920310"/>
              <a:gd name="connsiteX15" fmla="*/ 7013473 w 7042969"/>
              <a:gd name="connsiteY15" fmla="*/ 3243719 h 3920310"/>
              <a:gd name="connsiteX16" fmla="*/ 7028222 w 7042969"/>
              <a:gd name="connsiteY16" fmla="*/ 3627178 h 3920310"/>
              <a:gd name="connsiteX17" fmla="*/ 7013473 w 7042969"/>
              <a:gd name="connsiteY17" fmla="*/ 3833655 h 3920310"/>
              <a:gd name="connsiteX18" fmla="*/ 6998725 w 7042969"/>
              <a:gd name="connsiteY18" fmla="*/ 3877900 h 3920310"/>
              <a:gd name="connsiteX19" fmla="*/ 6956315 w 7042969"/>
              <a:gd name="connsiteY19" fmla="*/ 3920310 h 3920310"/>
              <a:gd name="connsiteX20" fmla="*/ 2938367 w 7042969"/>
              <a:gd name="connsiteY20" fmla="*/ 3920310 h 3920310"/>
              <a:gd name="connsiteX21" fmla="*/ 2861998 w 7042969"/>
              <a:gd name="connsiteY21" fmla="*/ 3913049 h 3920310"/>
              <a:gd name="connsiteX22" fmla="*/ 2765938 w 7042969"/>
              <a:gd name="connsiteY22" fmla="*/ 3907397 h 3920310"/>
              <a:gd name="connsiteX23" fmla="*/ 2338235 w 7042969"/>
              <a:gd name="connsiteY23" fmla="*/ 3877900 h 3920310"/>
              <a:gd name="connsiteX24" fmla="*/ 2176002 w 7042969"/>
              <a:gd name="connsiteY24" fmla="*/ 3848403 h 3920310"/>
              <a:gd name="connsiteX25" fmla="*/ 1586067 w 7042969"/>
              <a:gd name="connsiteY25" fmla="*/ 3863152 h 3920310"/>
              <a:gd name="connsiteX26" fmla="*/ 1482828 w 7042969"/>
              <a:gd name="connsiteY26" fmla="*/ 3892648 h 3920310"/>
              <a:gd name="connsiteX27" fmla="*/ 1423835 w 7042969"/>
              <a:gd name="connsiteY27" fmla="*/ 3907397 h 3920310"/>
              <a:gd name="connsiteX28" fmla="*/ 1385095 w 7042969"/>
              <a:gd name="connsiteY28" fmla="*/ 3920310 h 3920310"/>
              <a:gd name="connsiteX29" fmla="*/ 665469 w 7042969"/>
              <a:gd name="connsiteY29" fmla="*/ 3920310 h 3920310"/>
              <a:gd name="connsiteX30" fmla="*/ 642652 w 7042969"/>
              <a:gd name="connsiteY30" fmla="*/ 3913556 h 3920310"/>
              <a:gd name="connsiteX31" fmla="*/ 612673 w 7042969"/>
              <a:gd name="connsiteY31" fmla="*/ 3907397 h 3920310"/>
              <a:gd name="connsiteX32" fmla="*/ 524183 w 7042969"/>
              <a:gd name="connsiteY32" fmla="*/ 3877900 h 3920310"/>
              <a:gd name="connsiteX33" fmla="*/ 376699 w 7042969"/>
              <a:gd name="connsiteY33" fmla="*/ 3833655 h 3920310"/>
              <a:gd name="connsiteX34" fmla="*/ 125976 w 7042969"/>
              <a:gd name="connsiteY34" fmla="*/ 3774661 h 3920310"/>
              <a:gd name="connsiteX35" fmla="*/ 66983 w 7042969"/>
              <a:gd name="connsiteY35" fmla="*/ 3715668 h 3920310"/>
              <a:gd name="connsiteX36" fmla="*/ 22738 w 7042969"/>
              <a:gd name="connsiteY36" fmla="*/ 3686171 h 3920310"/>
              <a:gd name="connsiteX37" fmla="*/ 0 w 7042969"/>
              <a:gd name="connsiteY37" fmla="*/ 3652065 h 3920310"/>
              <a:gd name="connsiteX38" fmla="*/ 0 w 7042969"/>
              <a:gd name="connsiteY38" fmla="*/ 3220679 h 3920310"/>
              <a:gd name="connsiteX39" fmla="*/ 6983 w 7042969"/>
              <a:gd name="connsiteY39" fmla="*/ 3213401 h 3920310"/>
              <a:gd name="connsiteX40" fmla="*/ 52235 w 7042969"/>
              <a:gd name="connsiteY40" fmla="*/ 3169978 h 3920310"/>
              <a:gd name="connsiteX41" fmla="*/ 81731 w 7042969"/>
              <a:gd name="connsiteY41" fmla="*/ 3125732 h 3920310"/>
              <a:gd name="connsiteX42" fmla="*/ 361951 w 7042969"/>
              <a:gd name="connsiteY42" fmla="*/ 2830765 h 3920310"/>
              <a:gd name="connsiteX43" fmla="*/ 420944 w 7042969"/>
              <a:gd name="connsiteY43" fmla="*/ 2742274 h 3920310"/>
              <a:gd name="connsiteX44" fmla="*/ 509435 w 7042969"/>
              <a:gd name="connsiteY44" fmla="*/ 2639036 h 3920310"/>
              <a:gd name="connsiteX45" fmla="*/ 627422 w 7042969"/>
              <a:gd name="connsiteY45" fmla="*/ 2550545 h 3920310"/>
              <a:gd name="connsiteX46" fmla="*/ 656918 w 7042969"/>
              <a:gd name="connsiteY46" fmla="*/ 2506300 h 3920310"/>
              <a:gd name="connsiteX47" fmla="*/ 730660 w 7042969"/>
              <a:gd name="connsiteY47" fmla="*/ 2491552 h 3920310"/>
              <a:gd name="connsiteX48" fmla="*/ 783921 w 7042969"/>
              <a:gd name="connsiteY48" fmla="*/ 2477863 h 3920310"/>
              <a:gd name="connsiteX49" fmla="*/ 781265 w 7042969"/>
              <a:gd name="connsiteY49" fmla="*/ 2478375 h 3920310"/>
              <a:gd name="connsiteX50" fmla="*/ 801526 w 7042969"/>
              <a:gd name="connsiteY50" fmla="*/ 2474385 h 3920310"/>
              <a:gd name="connsiteX51" fmla="*/ 863396 w 7042969"/>
              <a:gd name="connsiteY51" fmla="*/ 2462055 h 3920310"/>
              <a:gd name="connsiteX52" fmla="*/ 1217357 w 7042969"/>
              <a:gd name="connsiteY52" fmla="*/ 2491552 h 3920310"/>
              <a:gd name="connsiteX53" fmla="*/ 1320596 w 7042969"/>
              <a:gd name="connsiteY53" fmla="*/ 2476803 h 3920310"/>
              <a:gd name="connsiteX54" fmla="*/ 1350093 w 7042969"/>
              <a:gd name="connsiteY54" fmla="*/ 2004855 h 3920310"/>
              <a:gd name="connsiteX55" fmla="*/ 1394338 w 7042969"/>
              <a:gd name="connsiteY55" fmla="*/ 1931113 h 3920310"/>
              <a:gd name="connsiteX56" fmla="*/ 1453331 w 7042969"/>
              <a:gd name="connsiteY56" fmla="*/ 1724636 h 3920310"/>
              <a:gd name="connsiteX57" fmla="*/ 1600815 w 7042969"/>
              <a:gd name="connsiteY57" fmla="*/ 1547655 h 3920310"/>
              <a:gd name="connsiteX58" fmla="*/ 1645060 w 7042969"/>
              <a:gd name="connsiteY58" fmla="*/ 1518158 h 3920310"/>
              <a:gd name="connsiteX59" fmla="*/ 1689305 w 7042969"/>
              <a:gd name="connsiteY59" fmla="*/ 1503410 h 3920310"/>
              <a:gd name="connsiteX60" fmla="*/ 1969525 w 7042969"/>
              <a:gd name="connsiteY60" fmla="*/ 1459165 h 3920310"/>
              <a:gd name="connsiteX61" fmla="*/ 2013770 w 7042969"/>
              <a:gd name="connsiteY61" fmla="*/ 1444416 h 3920310"/>
              <a:gd name="connsiteX62" fmla="*/ 2117009 w 7042969"/>
              <a:gd name="connsiteY62" fmla="*/ 1223190 h 3920310"/>
              <a:gd name="connsiteX63" fmla="*/ 2146505 w 7042969"/>
              <a:gd name="connsiteY63" fmla="*/ 1164197 h 3920310"/>
              <a:gd name="connsiteX64" fmla="*/ 2176002 w 7042969"/>
              <a:gd name="connsiteY64" fmla="*/ 1075707 h 3920310"/>
              <a:gd name="connsiteX65" fmla="*/ 2264493 w 7042969"/>
              <a:gd name="connsiteY65" fmla="*/ 972468 h 3920310"/>
              <a:gd name="connsiteX66" fmla="*/ 2677447 w 7042969"/>
              <a:gd name="connsiteY66" fmla="*/ 942971 h 3920310"/>
              <a:gd name="connsiteX67" fmla="*/ 2721693 w 7042969"/>
              <a:gd name="connsiteY67" fmla="*/ 913474 h 3920310"/>
              <a:gd name="connsiteX68" fmla="*/ 2780686 w 7042969"/>
              <a:gd name="connsiteY68" fmla="*/ 883978 h 3920310"/>
              <a:gd name="connsiteX69" fmla="*/ 2869176 w 7042969"/>
              <a:gd name="connsiteY69" fmla="*/ 810236 h 3920310"/>
              <a:gd name="connsiteX70" fmla="*/ 2957667 w 7042969"/>
              <a:gd name="connsiteY70" fmla="*/ 780739 h 3920310"/>
              <a:gd name="connsiteX71" fmla="*/ 3060905 w 7042969"/>
              <a:gd name="connsiteY71" fmla="*/ 736494 h 3920310"/>
              <a:gd name="connsiteX72" fmla="*/ 3754080 w 7042969"/>
              <a:gd name="connsiteY72" fmla="*/ 721745 h 3920310"/>
              <a:gd name="connsiteX73" fmla="*/ 3945809 w 7042969"/>
              <a:gd name="connsiteY73" fmla="*/ 692248 h 3920310"/>
              <a:gd name="connsiteX74" fmla="*/ 4049047 w 7042969"/>
              <a:gd name="connsiteY74" fmla="*/ 648003 h 3920310"/>
              <a:gd name="connsiteX75" fmla="*/ 4093293 w 7042969"/>
              <a:gd name="connsiteY75" fmla="*/ 618507 h 3920310"/>
              <a:gd name="connsiteX76" fmla="*/ 4181783 w 7042969"/>
              <a:gd name="connsiteY76" fmla="*/ 589010 h 3920310"/>
              <a:gd name="connsiteX77" fmla="*/ 4285022 w 7042969"/>
              <a:gd name="connsiteY77" fmla="*/ 515268 h 3920310"/>
              <a:gd name="connsiteX78" fmla="*/ 4403009 w 7042969"/>
              <a:gd name="connsiteY78" fmla="*/ 485771 h 3920310"/>
              <a:gd name="connsiteX79" fmla="*/ 4447254 w 7042969"/>
              <a:gd name="connsiteY79" fmla="*/ 471023 h 3920310"/>
              <a:gd name="connsiteX80" fmla="*/ 5214170 w 7042969"/>
              <a:gd name="connsiteY80" fmla="*/ 471023 h 3920310"/>
              <a:gd name="connsiteX81" fmla="*/ 5273164 w 7042969"/>
              <a:gd name="connsiteY81" fmla="*/ 441526 h 3920310"/>
              <a:gd name="connsiteX82" fmla="*/ 5450144 w 7042969"/>
              <a:gd name="connsiteY82" fmla="*/ 382532 h 3920310"/>
              <a:gd name="connsiteX83" fmla="*/ 5509138 w 7042969"/>
              <a:gd name="connsiteY83" fmla="*/ 353036 h 3920310"/>
              <a:gd name="connsiteX84" fmla="*/ 5759860 w 7042969"/>
              <a:gd name="connsiteY84" fmla="*/ 294042 h 3920310"/>
              <a:gd name="connsiteX85" fmla="*/ 5907344 w 7042969"/>
              <a:gd name="connsiteY85" fmla="*/ 235048 h 3920310"/>
              <a:gd name="connsiteX86" fmla="*/ 6261305 w 7042969"/>
              <a:gd name="connsiteY86" fmla="*/ 161307 h 3920310"/>
              <a:gd name="connsiteX87" fmla="*/ 6379008 w 7042969"/>
              <a:gd name="connsiteY87" fmla="*/ 121750 h 3920310"/>
              <a:gd name="connsiteX88" fmla="*/ 6406219 w 7042969"/>
              <a:gd name="connsiteY88" fmla="*/ 112423 h 3920310"/>
              <a:gd name="connsiteX89" fmla="*/ 6384191 w 7042969"/>
              <a:gd name="connsiteY89" fmla="*/ 121281 h 3920310"/>
              <a:gd name="connsiteX90" fmla="*/ 6497280 w 7042969"/>
              <a:gd name="connsiteY90" fmla="*/ 102313 h 3920310"/>
              <a:gd name="connsiteX91" fmla="*/ 6659512 w 7042969"/>
              <a:gd name="connsiteY91" fmla="*/ 43319 h 3920310"/>
              <a:gd name="connsiteX92" fmla="*/ 6924983 w 7042969"/>
              <a:gd name="connsiteY92" fmla="*/ 13823 h 3920310"/>
              <a:gd name="connsiteX93" fmla="*/ 7037964 w 7042969"/>
              <a:gd name="connsiteY93" fmla="*/ 0 h 392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042969" h="3920310">
                <a:moveTo>
                  <a:pt x="781265" y="2478375"/>
                </a:moveTo>
                <a:lnTo>
                  <a:pt x="775189" y="2479571"/>
                </a:lnTo>
                <a:cubicBezTo>
                  <a:pt x="771077" y="2480369"/>
                  <a:pt x="771004" y="2480366"/>
                  <a:pt x="773086" y="2479952"/>
                </a:cubicBezTo>
                <a:close/>
                <a:moveTo>
                  <a:pt x="6432003" y="103125"/>
                </a:moveTo>
                <a:cubicBezTo>
                  <a:pt x="6438475" y="100990"/>
                  <a:pt x="6435497" y="102303"/>
                  <a:pt x="6411053" y="110766"/>
                </a:cubicBezTo>
                <a:lnTo>
                  <a:pt x="6406219" y="112423"/>
                </a:lnTo>
                <a:lnTo>
                  <a:pt x="6410017" y="110896"/>
                </a:lnTo>
                <a:cubicBezTo>
                  <a:pt x="6419172" y="107504"/>
                  <a:pt x="6427688" y="104549"/>
                  <a:pt x="6432003" y="103125"/>
                </a:cubicBezTo>
                <a:close/>
                <a:moveTo>
                  <a:pt x="7037964" y="0"/>
                </a:moveTo>
                <a:lnTo>
                  <a:pt x="7042969" y="104"/>
                </a:lnTo>
                <a:lnTo>
                  <a:pt x="7042969" y="1079026"/>
                </a:lnTo>
                <a:lnTo>
                  <a:pt x="7041358" y="1087739"/>
                </a:lnTo>
                <a:cubicBezTo>
                  <a:pt x="7037448" y="1109703"/>
                  <a:pt x="7033086" y="1135012"/>
                  <a:pt x="7028222" y="1164197"/>
                </a:cubicBezTo>
                <a:lnTo>
                  <a:pt x="6969228" y="1518158"/>
                </a:lnTo>
                <a:cubicBezTo>
                  <a:pt x="6974144" y="2049100"/>
                  <a:pt x="6970366" y="2580194"/>
                  <a:pt x="6983976" y="3110984"/>
                </a:cubicBezTo>
                <a:cubicBezTo>
                  <a:pt x="6985138" y="3156293"/>
                  <a:pt x="7009602" y="3198560"/>
                  <a:pt x="7013473" y="3243719"/>
                </a:cubicBezTo>
                <a:cubicBezTo>
                  <a:pt x="7024397" y="3371166"/>
                  <a:pt x="7023306" y="3499358"/>
                  <a:pt x="7028222" y="3627178"/>
                </a:cubicBezTo>
                <a:cubicBezTo>
                  <a:pt x="7023306" y="3696004"/>
                  <a:pt x="7021535" y="3765127"/>
                  <a:pt x="7013473" y="3833655"/>
                </a:cubicBezTo>
                <a:cubicBezTo>
                  <a:pt x="7011657" y="3849095"/>
                  <a:pt x="7007348" y="3864965"/>
                  <a:pt x="6998725" y="3877900"/>
                </a:cubicBezTo>
                <a:lnTo>
                  <a:pt x="6956315" y="3920310"/>
                </a:lnTo>
                <a:lnTo>
                  <a:pt x="2938367" y="3920310"/>
                </a:lnTo>
                <a:lnTo>
                  <a:pt x="2861998" y="3913049"/>
                </a:lnTo>
                <a:cubicBezTo>
                  <a:pt x="2829978" y="3911165"/>
                  <a:pt x="2797893" y="3909855"/>
                  <a:pt x="2765938" y="3907397"/>
                </a:cubicBezTo>
                <a:cubicBezTo>
                  <a:pt x="2510162" y="3864766"/>
                  <a:pt x="2917931" y="3929049"/>
                  <a:pt x="2338235" y="3877900"/>
                </a:cubicBezTo>
                <a:cubicBezTo>
                  <a:pt x="2283483" y="3873069"/>
                  <a:pt x="2230080" y="3858235"/>
                  <a:pt x="2176002" y="3848403"/>
                </a:cubicBezTo>
                <a:cubicBezTo>
                  <a:pt x="1979357" y="3853319"/>
                  <a:pt x="1782374" y="3850622"/>
                  <a:pt x="1586067" y="3863152"/>
                </a:cubicBezTo>
                <a:cubicBezTo>
                  <a:pt x="1550350" y="3865432"/>
                  <a:pt x="1517357" y="3883231"/>
                  <a:pt x="1482828" y="3892648"/>
                </a:cubicBezTo>
                <a:cubicBezTo>
                  <a:pt x="1463273" y="3897981"/>
                  <a:pt x="1443325" y="3901828"/>
                  <a:pt x="1423835" y="3907397"/>
                </a:cubicBezTo>
                <a:lnTo>
                  <a:pt x="1385095" y="3920310"/>
                </a:lnTo>
                <a:lnTo>
                  <a:pt x="665469" y="3920310"/>
                </a:lnTo>
                <a:lnTo>
                  <a:pt x="642652" y="3913556"/>
                </a:lnTo>
                <a:cubicBezTo>
                  <a:pt x="632597" y="3911730"/>
                  <a:pt x="622381" y="3910309"/>
                  <a:pt x="612673" y="3907397"/>
                </a:cubicBezTo>
                <a:cubicBezTo>
                  <a:pt x="582892" y="3898463"/>
                  <a:pt x="553860" y="3887174"/>
                  <a:pt x="524183" y="3877900"/>
                </a:cubicBezTo>
                <a:cubicBezTo>
                  <a:pt x="475193" y="3862591"/>
                  <a:pt x="426492" y="3846103"/>
                  <a:pt x="376699" y="3833655"/>
                </a:cubicBezTo>
                <a:cubicBezTo>
                  <a:pt x="-61474" y="3724112"/>
                  <a:pt x="459883" y="3870063"/>
                  <a:pt x="125976" y="3774661"/>
                </a:cubicBezTo>
                <a:cubicBezTo>
                  <a:pt x="106312" y="3754997"/>
                  <a:pt x="88098" y="3733766"/>
                  <a:pt x="66983" y="3715668"/>
                </a:cubicBezTo>
                <a:cubicBezTo>
                  <a:pt x="53525" y="3704132"/>
                  <a:pt x="35272" y="3698705"/>
                  <a:pt x="22738" y="3686171"/>
                </a:cubicBezTo>
                <a:lnTo>
                  <a:pt x="0" y="3652065"/>
                </a:lnTo>
                <a:lnTo>
                  <a:pt x="0" y="3220679"/>
                </a:lnTo>
                <a:lnTo>
                  <a:pt x="6983" y="3213401"/>
                </a:lnTo>
                <a:cubicBezTo>
                  <a:pt x="22513" y="3199347"/>
                  <a:pt x="38378" y="3185567"/>
                  <a:pt x="52235" y="3169978"/>
                </a:cubicBezTo>
                <a:cubicBezTo>
                  <a:pt x="64011" y="3156730"/>
                  <a:pt x="69779" y="3138822"/>
                  <a:pt x="81731" y="3125732"/>
                </a:cubicBezTo>
                <a:cubicBezTo>
                  <a:pt x="173174" y="3025580"/>
                  <a:pt x="286725" y="2943606"/>
                  <a:pt x="361951" y="2830765"/>
                </a:cubicBezTo>
                <a:cubicBezTo>
                  <a:pt x="381615" y="2801268"/>
                  <a:pt x="400614" y="2771316"/>
                  <a:pt x="420944" y="2742274"/>
                </a:cubicBezTo>
                <a:cubicBezTo>
                  <a:pt x="447215" y="2704743"/>
                  <a:pt x="473678" y="2668291"/>
                  <a:pt x="509435" y="2639036"/>
                </a:cubicBezTo>
                <a:cubicBezTo>
                  <a:pt x="547484" y="2607905"/>
                  <a:pt x="588093" y="2580042"/>
                  <a:pt x="627422" y="2550545"/>
                </a:cubicBezTo>
                <a:cubicBezTo>
                  <a:pt x="637254" y="2535797"/>
                  <a:pt x="641528" y="2515094"/>
                  <a:pt x="656918" y="2506300"/>
                </a:cubicBezTo>
                <a:cubicBezTo>
                  <a:pt x="678683" y="2493863"/>
                  <a:pt x="706189" y="2496990"/>
                  <a:pt x="730660" y="2491552"/>
                </a:cubicBezTo>
                <a:cubicBezTo>
                  <a:pt x="824387" y="2470724"/>
                  <a:pt x="801969" y="2474470"/>
                  <a:pt x="783921" y="2477863"/>
                </a:cubicBezTo>
                <a:lnTo>
                  <a:pt x="781265" y="2478375"/>
                </a:lnTo>
                <a:lnTo>
                  <a:pt x="801526" y="2474385"/>
                </a:lnTo>
                <a:cubicBezTo>
                  <a:pt x="815600" y="2471595"/>
                  <a:pt x="835595" y="2467615"/>
                  <a:pt x="863396" y="2462055"/>
                </a:cubicBezTo>
                <a:cubicBezTo>
                  <a:pt x="981383" y="2471887"/>
                  <a:pt x="1099023" y="2487735"/>
                  <a:pt x="1217357" y="2491552"/>
                </a:cubicBezTo>
                <a:cubicBezTo>
                  <a:pt x="1252101" y="2492673"/>
                  <a:pt x="1311449" y="2510341"/>
                  <a:pt x="1320596" y="2476803"/>
                </a:cubicBezTo>
                <a:cubicBezTo>
                  <a:pt x="1362069" y="2324734"/>
                  <a:pt x="1328984" y="2161058"/>
                  <a:pt x="1350093" y="2004855"/>
                </a:cubicBezTo>
                <a:cubicBezTo>
                  <a:pt x="1353932" y="1976448"/>
                  <a:pt x="1379590" y="1955694"/>
                  <a:pt x="1394338" y="1931113"/>
                </a:cubicBezTo>
                <a:cubicBezTo>
                  <a:pt x="1414002" y="1862287"/>
                  <a:pt x="1423711" y="1789800"/>
                  <a:pt x="1453331" y="1724636"/>
                </a:cubicBezTo>
                <a:cubicBezTo>
                  <a:pt x="1472996" y="1681373"/>
                  <a:pt x="1555431" y="1586555"/>
                  <a:pt x="1600815" y="1547655"/>
                </a:cubicBezTo>
                <a:cubicBezTo>
                  <a:pt x="1614273" y="1536119"/>
                  <a:pt x="1629206" y="1526085"/>
                  <a:pt x="1645060" y="1518158"/>
                </a:cubicBezTo>
                <a:cubicBezTo>
                  <a:pt x="1658965" y="1511206"/>
                  <a:pt x="1674010" y="1506191"/>
                  <a:pt x="1689305" y="1503410"/>
                </a:cubicBezTo>
                <a:cubicBezTo>
                  <a:pt x="1782344" y="1486494"/>
                  <a:pt x="1876118" y="1473913"/>
                  <a:pt x="1969525" y="1459165"/>
                </a:cubicBezTo>
                <a:cubicBezTo>
                  <a:pt x="1984273" y="1454249"/>
                  <a:pt x="2003926" y="1456448"/>
                  <a:pt x="2013770" y="1444416"/>
                </a:cubicBezTo>
                <a:cubicBezTo>
                  <a:pt x="2156683" y="1269743"/>
                  <a:pt x="2072859" y="1355640"/>
                  <a:pt x="2117009" y="1223190"/>
                </a:cubicBezTo>
                <a:cubicBezTo>
                  <a:pt x="2123961" y="1202333"/>
                  <a:pt x="2138340" y="1184610"/>
                  <a:pt x="2146505" y="1164197"/>
                </a:cubicBezTo>
                <a:cubicBezTo>
                  <a:pt x="2158052" y="1135329"/>
                  <a:pt x="2160005" y="1102368"/>
                  <a:pt x="2176002" y="1075707"/>
                </a:cubicBezTo>
                <a:cubicBezTo>
                  <a:pt x="2190862" y="1050941"/>
                  <a:pt x="2220205" y="978183"/>
                  <a:pt x="2264493" y="972468"/>
                </a:cubicBezTo>
                <a:cubicBezTo>
                  <a:pt x="2401360" y="954808"/>
                  <a:pt x="2539796" y="952803"/>
                  <a:pt x="2677447" y="942971"/>
                </a:cubicBezTo>
                <a:cubicBezTo>
                  <a:pt x="2692196" y="933139"/>
                  <a:pt x="2706303" y="922268"/>
                  <a:pt x="2721693" y="913474"/>
                </a:cubicBezTo>
                <a:cubicBezTo>
                  <a:pt x="2740782" y="902566"/>
                  <a:pt x="2762796" y="896757"/>
                  <a:pt x="2780686" y="883978"/>
                </a:cubicBezTo>
                <a:cubicBezTo>
                  <a:pt x="2837895" y="843114"/>
                  <a:pt x="2807210" y="837776"/>
                  <a:pt x="2869176" y="810236"/>
                </a:cubicBezTo>
                <a:cubicBezTo>
                  <a:pt x="2897589" y="797608"/>
                  <a:pt x="2928798" y="792287"/>
                  <a:pt x="2957667" y="780739"/>
                </a:cubicBezTo>
                <a:cubicBezTo>
                  <a:pt x="2975799" y="773486"/>
                  <a:pt x="3034528" y="737549"/>
                  <a:pt x="3060905" y="736494"/>
                </a:cubicBezTo>
                <a:cubicBezTo>
                  <a:pt x="3291831" y="727257"/>
                  <a:pt x="3523022" y="726661"/>
                  <a:pt x="3754080" y="721745"/>
                </a:cubicBezTo>
                <a:cubicBezTo>
                  <a:pt x="3902668" y="684599"/>
                  <a:pt x="3691006" y="734715"/>
                  <a:pt x="3945809" y="692248"/>
                </a:cubicBezTo>
                <a:cubicBezTo>
                  <a:pt x="3975011" y="687381"/>
                  <a:pt x="4026920" y="660647"/>
                  <a:pt x="4049047" y="648003"/>
                </a:cubicBezTo>
                <a:cubicBezTo>
                  <a:pt x="4064437" y="639209"/>
                  <a:pt x="4077095" y="625706"/>
                  <a:pt x="4093293" y="618507"/>
                </a:cubicBezTo>
                <a:cubicBezTo>
                  <a:pt x="4121706" y="605879"/>
                  <a:pt x="4152286" y="598842"/>
                  <a:pt x="4181783" y="589010"/>
                </a:cubicBezTo>
                <a:cubicBezTo>
                  <a:pt x="4216196" y="564429"/>
                  <a:pt x="4246699" y="533152"/>
                  <a:pt x="4285022" y="515268"/>
                </a:cubicBezTo>
                <a:cubicBezTo>
                  <a:pt x="4321758" y="498124"/>
                  <a:pt x="4363898" y="496438"/>
                  <a:pt x="4403009" y="485771"/>
                </a:cubicBezTo>
                <a:cubicBezTo>
                  <a:pt x="4418007" y="481681"/>
                  <a:pt x="4432506" y="475939"/>
                  <a:pt x="4447254" y="471023"/>
                </a:cubicBezTo>
                <a:cubicBezTo>
                  <a:pt x="4670595" y="478002"/>
                  <a:pt x="4979048" y="500413"/>
                  <a:pt x="5214170" y="471023"/>
                </a:cubicBezTo>
                <a:cubicBezTo>
                  <a:pt x="5235986" y="468296"/>
                  <a:pt x="5253073" y="450455"/>
                  <a:pt x="5273164" y="441526"/>
                </a:cubicBezTo>
                <a:cubicBezTo>
                  <a:pt x="5413089" y="379337"/>
                  <a:pt x="5276900" y="445529"/>
                  <a:pt x="5450144" y="382532"/>
                </a:cubicBezTo>
                <a:cubicBezTo>
                  <a:pt x="5470806" y="375019"/>
                  <a:pt x="5488476" y="360549"/>
                  <a:pt x="5509138" y="353036"/>
                </a:cubicBezTo>
                <a:cubicBezTo>
                  <a:pt x="5679975" y="290914"/>
                  <a:pt x="5550114" y="356966"/>
                  <a:pt x="5759860" y="294042"/>
                </a:cubicBezTo>
                <a:cubicBezTo>
                  <a:pt x="5810575" y="278827"/>
                  <a:pt x="5856888" y="251102"/>
                  <a:pt x="5907344" y="235048"/>
                </a:cubicBezTo>
                <a:cubicBezTo>
                  <a:pt x="6036595" y="193923"/>
                  <a:pt x="6128351" y="183465"/>
                  <a:pt x="6261305" y="161307"/>
                </a:cubicBezTo>
                <a:cubicBezTo>
                  <a:pt x="6314233" y="143664"/>
                  <a:pt x="6352281" y="130844"/>
                  <a:pt x="6379008" y="121750"/>
                </a:cubicBezTo>
                <a:lnTo>
                  <a:pt x="6406219" y="112423"/>
                </a:lnTo>
                <a:lnTo>
                  <a:pt x="6384191" y="121281"/>
                </a:lnTo>
                <a:cubicBezTo>
                  <a:pt x="6363564" y="130780"/>
                  <a:pt x="6369219" y="134328"/>
                  <a:pt x="6497280" y="102313"/>
                </a:cubicBezTo>
                <a:cubicBezTo>
                  <a:pt x="6708418" y="49529"/>
                  <a:pt x="6418448" y="94975"/>
                  <a:pt x="6659512" y="43319"/>
                </a:cubicBezTo>
                <a:cubicBezTo>
                  <a:pt x="6696044" y="35491"/>
                  <a:pt x="6900708" y="16250"/>
                  <a:pt x="6924983" y="13823"/>
                </a:cubicBezTo>
                <a:cubicBezTo>
                  <a:pt x="6956938" y="16281"/>
                  <a:pt x="7000304" y="4608"/>
                  <a:pt x="7037964" y="0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791DD6-B964-3C84-DF55-99CB04CDD54D}"/>
              </a:ext>
            </a:extLst>
          </p:cNvPr>
          <p:cNvSpPr/>
          <p:nvPr/>
        </p:nvSpPr>
        <p:spPr>
          <a:xfrm>
            <a:off x="0" y="1859340"/>
            <a:ext cx="2730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B252BB-A4FF-E0B5-7FF1-BEAB42CCB72E}"/>
              </a:ext>
            </a:extLst>
          </p:cNvPr>
          <p:cNvSpPr/>
          <p:nvPr/>
        </p:nvSpPr>
        <p:spPr>
          <a:xfrm>
            <a:off x="3075334" y="1859340"/>
            <a:ext cx="53655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ây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gàu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giếng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Đành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B90A62-9FA5-BC2A-2D91-34C540AF0A40}"/>
              </a:ext>
            </a:extLst>
          </p:cNvPr>
          <p:cNvSpPr/>
          <p:nvPr/>
        </p:nvSpPr>
        <p:spPr>
          <a:xfrm>
            <a:off x="8704667" y="1640135"/>
            <a:ext cx="33185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Phu-gi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341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46E0BF-F040-986E-1533-E93277EF08CB}"/>
              </a:ext>
            </a:extLst>
          </p:cNvPr>
          <p:cNvSpPr txBox="1"/>
          <p:nvPr/>
        </p:nvSpPr>
        <p:spPr>
          <a:xfrm>
            <a:off x="968470" y="164181"/>
            <a:ext cx="6636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169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1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6D9E8-23F6-F624-D9E4-8D17083F72EF}"/>
              </a:ext>
            </a:extLst>
          </p:cNvPr>
          <p:cNvSpPr/>
          <p:nvPr/>
        </p:nvSpPr>
        <p:spPr>
          <a:xfrm>
            <a:off x="922528" y="739437"/>
            <a:ext cx="6470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12B1C2-78C5-0AD7-3C42-4D71DA889C10}"/>
              </a:ext>
            </a:extLst>
          </p:cNvPr>
          <p:cNvSpPr/>
          <p:nvPr/>
        </p:nvSpPr>
        <p:spPr>
          <a:xfrm>
            <a:off x="0" y="1859340"/>
            <a:ext cx="2730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98CA60-49E8-9FD9-B781-908FE534683F}"/>
              </a:ext>
            </a:extLst>
          </p:cNvPr>
          <p:cNvSpPr/>
          <p:nvPr/>
        </p:nvSpPr>
        <p:spPr>
          <a:xfrm>
            <a:off x="3075334" y="1859340"/>
            <a:ext cx="53655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5C9A7-F8BC-DAA0-803E-2722EE01212E}"/>
              </a:ext>
            </a:extLst>
          </p:cNvPr>
          <p:cNvSpPr/>
          <p:nvPr/>
        </p:nvSpPr>
        <p:spPr>
          <a:xfrm>
            <a:off x="8704667" y="1640135"/>
            <a:ext cx="33185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Phu-gi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91EA01-14D7-AD42-4BD7-FD878F47AF6B}"/>
              </a:ext>
            </a:extLst>
          </p:cNvPr>
          <p:cNvSpPr/>
          <p:nvPr/>
        </p:nvSpPr>
        <p:spPr>
          <a:xfrm>
            <a:off x="-102814" y="3806392"/>
            <a:ext cx="671369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gàu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84D5D5E-B4E9-041E-0531-891632FD22BA}"/>
              </a:ext>
            </a:extLst>
          </p:cNvPr>
          <p:cNvSpPr/>
          <p:nvPr/>
        </p:nvSpPr>
        <p:spPr>
          <a:xfrm>
            <a:off x="6093812" y="3847655"/>
            <a:ext cx="587828" cy="24311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D8D41B-30CC-5C29-352C-ADD344656B73}"/>
              </a:ext>
            </a:extLst>
          </p:cNvPr>
          <p:cNvSpPr/>
          <p:nvPr/>
        </p:nvSpPr>
        <p:spPr>
          <a:xfrm>
            <a:off x="6518288" y="3953297"/>
            <a:ext cx="2143536" cy="2219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4ABFF6-2944-35B8-6E00-43A99A504EEA}"/>
              </a:ext>
            </a:extLst>
          </p:cNvPr>
          <p:cNvCxnSpPr>
            <a:cxnSpLocks/>
          </p:cNvCxnSpPr>
          <p:nvPr/>
        </p:nvCxnSpPr>
        <p:spPr>
          <a:xfrm flipV="1">
            <a:off x="8392159" y="4480034"/>
            <a:ext cx="490584" cy="652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A247AB6-8FC9-7A3B-8F3E-67EF12C07426}"/>
              </a:ext>
            </a:extLst>
          </p:cNvPr>
          <p:cNvSpPr/>
          <p:nvPr/>
        </p:nvSpPr>
        <p:spPr>
          <a:xfrm>
            <a:off x="8687932" y="3964905"/>
            <a:ext cx="381065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7A2157-D48F-F2EF-8846-B7783255F789}"/>
              </a:ext>
            </a:extLst>
          </p:cNvPr>
          <p:cNvSpPr/>
          <p:nvPr/>
        </p:nvSpPr>
        <p:spPr>
          <a:xfrm>
            <a:off x="8741535" y="4809876"/>
            <a:ext cx="3434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gũi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2F5055-46DA-CF88-B97B-37721542B44F}"/>
              </a:ext>
            </a:extLst>
          </p:cNvPr>
          <p:cNvCxnSpPr>
            <a:cxnSpLocks/>
          </p:cNvCxnSpPr>
          <p:nvPr/>
        </p:nvCxnSpPr>
        <p:spPr>
          <a:xfrm>
            <a:off x="8440905" y="5132623"/>
            <a:ext cx="441838" cy="201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9AF99A7-2D29-D59D-FCC2-33A0E3F853C9}"/>
              </a:ext>
            </a:extLst>
          </p:cNvPr>
          <p:cNvSpPr/>
          <p:nvPr/>
        </p:nvSpPr>
        <p:spPr>
          <a:xfrm>
            <a:off x="8748118" y="5804356"/>
            <a:ext cx="3434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70EE6FF-EF3F-8096-B6C8-22AB4EAAD709}"/>
              </a:ext>
            </a:extLst>
          </p:cNvPr>
          <p:cNvCxnSpPr>
            <a:endCxn id="33" idx="1"/>
          </p:cNvCxnSpPr>
          <p:nvPr/>
        </p:nvCxnSpPr>
        <p:spPr>
          <a:xfrm>
            <a:off x="8392159" y="5140605"/>
            <a:ext cx="355959" cy="1079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8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5" grpId="0"/>
      <p:bldP spid="26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715C91-C7C3-32A5-2F8D-03E086D85B60}"/>
              </a:ext>
            </a:extLst>
          </p:cNvPr>
          <p:cNvSpPr/>
          <p:nvPr/>
        </p:nvSpPr>
        <p:spPr>
          <a:xfrm>
            <a:off x="1758466" y="273925"/>
            <a:ext cx="149592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 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D27E3-F18E-23D2-4CCB-E0026116CC01}"/>
              </a:ext>
            </a:extLst>
          </p:cNvPr>
          <p:cNvSpPr/>
          <p:nvPr/>
        </p:nvSpPr>
        <p:spPr>
          <a:xfrm>
            <a:off x="6714610" y="-109086"/>
            <a:ext cx="2730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336920-E14E-FB97-29D7-FDDA3BFA693F}"/>
              </a:ext>
            </a:extLst>
          </p:cNvPr>
          <p:cNvSpPr/>
          <p:nvPr/>
        </p:nvSpPr>
        <p:spPr>
          <a:xfrm>
            <a:off x="375079" y="2598550"/>
            <a:ext cx="308129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  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13BEC-5CDB-A8FF-CA92-42D1C9CD3071}"/>
              </a:ext>
            </a:extLst>
          </p:cNvPr>
          <p:cNvSpPr/>
          <p:nvPr/>
        </p:nvSpPr>
        <p:spPr>
          <a:xfrm>
            <a:off x="3796610" y="2454181"/>
            <a:ext cx="42402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3A813-3C7B-55A1-B1B1-F6DAEA9FFFCA}"/>
              </a:ext>
            </a:extLst>
          </p:cNvPr>
          <p:cNvSpPr/>
          <p:nvPr/>
        </p:nvSpPr>
        <p:spPr>
          <a:xfrm>
            <a:off x="200291" y="1326094"/>
            <a:ext cx="77398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Hình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ảnh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quạnh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EE8BB7-A9B4-AA00-06F2-3870E468E90A}"/>
              </a:ext>
            </a:extLst>
          </p:cNvPr>
          <p:cNvSpPr/>
          <p:nvPr/>
        </p:nvSpPr>
        <p:spPr>
          <a:xfrm>
            <a:off x="95756" y="3112280"/>
            <a:ext cx="4148893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Thời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94366-3710-4434-8B10-D786890AD656}"/>
              </a:ext>
            </a:extLst>
          </p:cNvPr>
          <p:cNvSpPr/>
          <p:nvPr/>
        </p:nvSpPr>
        <p:spPr>
          <a:xfrm>
            <a:off x="4053259" y="3124645"/>
            <a:ext cx="411202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tàn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tạ, u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buồn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F0ED9B-36E3-7914-448C-FABB9E5A370E}"/>
              </a:ext>
            </a:extLst>
          </p:cNvPr>
          <p:cNvSpPr/>
          <p:nvPr/>
        </p:nvSpPr>
        <p:spPr>
          <a:xfrm>
            <a:off x="9026504" y="1657242"/>
            <a:ext cx="2937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úa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4F5EAD79-A55C-E6D3-CFFB-04CD391CEBEC}"/>
              </a:ext>
            </a:extLst>
          </p:cNvPr>
          <p:cNvSpPr/>
          <p:nvPr/>
        </p:nvSpPr>
        <p:spPr>
          <a:xfrm>
            <a:off x="8325414" y="1843585"/>
            <a:ext cx="598714" cy="19267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69AF-6ED2-CAE1-F659-B13FF0BEAE32}"/>
              </a:ext>
            </a:extLst>
          </p:cNvPr>
          <p:cNvSpPr/>
          <p:nvPr/>
        </p:nvSpPr>
        <p:spPr>
          <a:xfrm>
            <a:off x="9235285" y="2602437"/>
            <a:ext cx="2871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0A7434-BE68-0086-F1DA-4C7A95D3C8F2}"/>
              </a:ext>
            </a:extLst>
          </p:cNvPr>
          <p:cNvSpPr/>
          <p:nvPr/>
        </p:nvSpPr>
        <p:spPr>
          <a:xfrm>
            <a:off x="9038110" y="3562503"/>
            <a:ext cx="2913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8F8A939-F504-2F98-DD1B-DC99B37148D8}"/>
              </a:ext>
            </a:extLst>
          </p:cNvPr>
          <p:cNvSpPr/>
          <p:nvPr/>
        </p:nvSpPr>
        <p:spPr>
          <a:xfrm>
            <a:off x="8804997" y="2719677"/>
            <a:ext cx="311157" cy="365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8979" y="3959501"/>
            <a:ext cx="10628618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2"/>
          <p:cNvSpPr txBox="1">
            <a:spLocks noGrp="1"/>
          </p:cNvSpPr>
          <p:nvPr>
            <p:ph type="subTitle" idx="1"/>
          </p:nvPr>
        </p:nvSpPr>
        <p:spPr>
          <a:xfrm>
            <a:off x="3274200" y="2702899"/>
            <a:ext cx="5643600" cy="2253413"/>
          </a:xfrm>
          <a:prstGeom prst="rect">
            <a:avLst/>
          </a:prstGeom>
          <a:ln w="38100"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</a:t>
            </a:r>
          </a:p>
          <a:p>
            <a:pPr marL="0" indent="0"/>
            <a:r>
              <a:rPr lang="e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9" name="Google Shape;669;p32"/>
          <p:cNvSpPr txBox="1">
            <a:spLocks noGrp="1"/>
          </p:cNvSpPr>
          <p:nvPr>
            <p:ph type="title" idx="2"/>
          </p:nvPr>
        </p:nvSpPr>
        <p:spPr>
          <a:xfrm>
            <a:off x="4876800" y="762500"/>
            <a:ext cx="2438400" cy="194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1500" b="1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1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232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039" y="559559"/>
            <a:ext cx="11473218" cy="471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&gt;&lt;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09C673-DDD6-6AA5-D0AB-BF00BBDB9050}"/>
              </a:ext>
            </a:extLst>
          </p:cNvPr>
          <p:cNvSpPr/>
          <p:nvPr/>
        </p:nvSpPr>
        <p:spPr>
          <a:xfrm>
            <a:off x="1690398" y="584526"/>
            <a:ext cx="45239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7464D5-964C-A850-3FA7-9FDCCD33A9D1}"/>
              </a:ext>
            </a:extLst>
          </p:cNvPr>
          <p:cNvSpPr/>
          <p:nvPr/>
        </p:nvSpPr>
        <p:spPr>
          <a:xfrm>
            <a:off x="-84667" y="1930985"/>
            <a:ext cx="683873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gàu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ráp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xù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xì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endParaRPr lang="en-US" sz="3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7E329-D78B-EE74-6289-7AD6AAF18E68}"/>
              </a:ext>
            </a:extLst>
          </p:cNvPr>
          <p:cNvSpPr/>
          <p:nvPr/>
        </p:nvSpPr>
        <p:spPr>
          <a:xfrm>
            <a:off x="-84667" y="2864331"/>
            <a:ext cx="6001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41012-11EC-4E52-425C-6489AFB5F035}"/>
              </a:ext>
            </a:extLst>
          </p:cNvPr>
          <p:cNvSpPr/>
          <p:nvPr/>
        </p:nvSpPr>
        <p:spPr>
          <a:xfrm>
            <a:off x="-84667" y="1200302"/>
            <a:ext cx="919354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nhã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56A9EF-455D-F85D-B161-CFCEFDD0DFDA}"/>
              </a:ext>
            </a:extLst>
          </p:cNvPr>
          <p:cNvSpPr/>
          <p:nvPr/>
        </p:nvSpPr>
        <p:spPr>
          <a:xfrm>
            <a:off x="7363239" y="142346"/>
            <a:ext cx="40719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D18537-E879-B626-7339-942D1DDA9841}"/>
              </a:ext>
            </a:extLst>
          </p:cNvPr>
          <p:cNvSpPr/>
          <p:nvPr/>
        </p:nvSpPr>
        <p:spPr>
          <a:xfrm>
            <a:off x="6130725" y="2600780"/>
            <a:ext cx="606127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nhã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quấn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endParaRPr lang="en-US" sz="2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90DAC0-0B34-7E7B-69F7-6A0FD3733F95}"/>
              </a:ext>
            </a:extLst>
          </p:cNvPr>
          <p:cNvCxnSpPr>
            <a:cxnSpLocks/>
          </p:cNvCxnSpPr>
          <p:nvPr/>
        </p:nvCxnSpPr>
        <p:spPr>
          <a:xfrm flipV="1">
            <a:off x="5681709" y="3000769"/>
            <a:ext cx="560981" cy="173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8ED6BD-DA18-7103-B16A-5CEEEBF70ABF}"/>
              </a:ext>
            </a:extLst>
          </p:cNvPr>
          <p:cNvCxnSpPr/>
          <p:nvPr/>
        </p:nvCxnSpPr>
        <p:spPr>
          <a:xfrm>
            <a:off x="5646984" y="3180747"/>
            <a:ext cx="449016" cy="467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8DD85A4-76D8-853C-FA30-D94B66AB1280}"/>
              </a:ext>
            </a:extLst>
          </p:cNvPr>
          <p:cNvSpPr/>
          <p:nvPr/>
        </p:nvSpPr>
        <p:spPr>
          <a:xfrm>
            <a:off x="6214393" y="3227722"/>
            <a:ext cx="530946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endParaRPr lang="en-US" sz="2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16EE732-9A44-54F1-725E-C8F3A48C6899}"/>
              </a:ext>
            </a:extLst>
          </p:cNvPr>
          <p:cNvCxnSpPr/>
          <p:nvPr/>
        </p:nvCxnSpPr>
        <p:spPr>
          <a:xfrm>
            <a:off x="5681709" y="3156718"/>
            <a:ext cx="449016" cy="1086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6D79C98-5AAA-8926-8DB9-FBF313F5FE69}"/>
              </a:ext>
            </a:extLst>
          </p:cNvPr>
          <p:cNvSpPr/>
          <p:nvPr/>
        </p:nvSpPr>
        <p:spPr>
          <a:xfrm>
            <a:off x="6130725" y="3852310"/>
            <a:ext cx="338426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an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endParaRPr lang="en-US" sz="2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3B6D4B51-FA24-7BFD-E79D-F3A5E8A9D925}"/>
              </a:ext>
            </a:extLst>
          </p:cNvPr>
          <p:cNvSpPr/>
          <p:nvPr/>
        </p:nvSpPr>
        <p:spPr>
          <a:xfrm>
            <a:off x="11274641" y="2494625"/>
            <a:ext cx="462647" cy="23081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6863E-F4E7-D2CC-E81B-9935225EC3CE}"/>
              </a:ext>
            </a:extLst>
          </p:cNvPr>
          <p:cNvSpPr/>
          <p:nvPr/>
        </p:nvSpPr>
        <p:spPr>
          <a:xfrm>
            <a:off x="7560697" y="4405032"/>
            <a:ext cx="3461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182EF-4CD6-8CD6-CE91-6F9226CBFBDC}"/>
              </a:ext>
            </a:extLst>
          </p:cNvPr>
          <p:cNvSpPr/>
          <p:nvPr/>
        </p:nvSpPr>
        <p:spPr>
          <a:xfrm>
            <a:off x="209483" y="5103840"/>
            <a:ext cx="90861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Giếng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ngầm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F08AD-4F6C-84BB-1495-196F9732DE53}"/>
              </a:ext>
            </a:extLst>
          </p:cNvPr>
          <p:cNvSpPr/>
          <p:nvPr/>
        </p:nvSpPr>
        <p:spPr>
          <a:xfrm>
            <a:off x="438068" y="5856178"/>
            <a:ext cx="9222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973" y="4535965"/>
            <a:ext cx="9435532" cy="661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15C91-C7C3-32A5-2F8D-03E086D85B60}"/>
              </a:ext>
            </a:extLst>
          </p:cNvPr>
          <p:cNvSpPr/>
          <p:nvPr/>
        </p:nvSpPr>
        <p:spPr>
          <a:xfrm>
            <a:off x="438068" y="48779"/>
            <a:ext cx="13933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6" grpId="0"/>
      <p:bldP spid="14" grpId="0"/>
      <p:bldP spid="24" grpId="0"/>
      <p:bldP spid="27" grpId="0"/>
      <p:bldP spid="7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6F9BC9-435D-9996-ACEC-25673889EA0A}"/>
              </a:ext>
            </a:extLst>
          </p:cNvPr>
          <p:cNvSpPr/>
          <p:nvPr/>
        </p:nvSpPr>
        <p:spPr>
          <a:xfrm>
            <a:off x="389641" y="5869022"/>
            <a:ext cx="755335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641" y="340526"/>
            <a:ext cx="11347434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triêu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692" y="2975367"/>
            <a:ext cx="11174483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i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 thấy sự sống, nhìn thấy cái đẹp trong đóa triêu nhan nhỏ nhoi nhưng bền bỉ. 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8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9576" y="1766333"/>
            <a:ext cx="907121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4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91168" y="17663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9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715C91-C7C3-32A5-2F8D-03E086D85B60}"/>
              </a:ext>
            </a:extLst>
          </p:cNvPr>
          <p:cNvSpPr/>
          <p:nvPr/>
        </p:nvSpPr>
        <p:spPr>
          <a:xfrm>
            <a:off x="1886546" y="88748"/>
            <a:ext cx="149592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 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336920-E14E-FB97-29D7-FDDA3BFA693F}"/>
              </a:ext>
            </a:extLst>
          </p:cNvPr>
          <p:cNvSpPr/>
          <p:nvPr/>
        </p:nvSpPr>
        <p:spPr>
          <a:xfrm>
            <a:off x="-97280" y="1771423"/>
            <a:ext cx="243207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Con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3A813-3C7B-55A1-B1B1-F6DAEA9FFFCA}"/>
              </a:ext>
            </a:extLst>
          </p:cNvPr>
          <p:cNvSpPr/>
          <p:nvPr/>
        </p:nvSpPr>
        <p:spPr>
          <a:xfrm>
            <a:off x="-16081" y="2533628"/>
            <a:ext cx="254268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Phu-gi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 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49CAD1-7933-B05F-8B6A-7B0200B3D9F3}"/>
              </a:ext>
            </a:extLst>
          </p:cNvPr>
          <p:cNvSpPr/>
          <p:nvPr/>
        </p:nvSpPr>
        <p:spPr>
          <a:xfrm>
            <a:off x="3642384" y="-52731"/>
            <a:ext cx="33185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Phu-gi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50B044-2567-C1BC-A167-477DDAD32526}"/>
              </a:ext>
            </a:extLst>
          </p:cNvPr>
          <p:cNvSpPr/>
          <p:nvPr/>
        </p:nvSpPr>
        <p:spPr>
          <a:xfrm>
            <a:off x="29185" y="1163156"/>
            <a:ext cx="40110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DD6E3D-1166-E586-143C-644291256E43}"/>
              </a:ext>
            </a:extLst>
          </p:cNvPr>
          <p:cNvSpPr/>
          <p:nvPr/>
        </p:nvSpPr>
        <p:spPr>
          <a:xfrm>
            <a:off x="2034702" y="1943253"/>
            <a:ext cx="3972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ớt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chạp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808547-3BCC-DB2F-FE77-EA79B55B94EE}"/>
              </a:ext>
            </a:extLst>
          </p:cNvPr>
          <p:cNvSpPr/>
          <p:nvPr/>
        </p:nvSpPr>
        <p:spPr>
          <a:xfrm>
            <a:off x="2390100" y="2933603"/>
            <a:ext cx="91194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Trèo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D7EFB-955B-175A-AB9E-B3866C2C1E83}"/>
              </a:ext>
            </a:extLst>
          </p:cNvPr>
          <p:cNvSpPr/>
          <p:nvPr/>
        </p:nvSpPr>
        <p:spPr>
          <a:xfrm>
            <a:off x="2334796" y="2312233"/>
            <a:ext cx="4966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B3B131-288D-6724-0F0B-69AC1E04F180}"/>
              </a:ext>
            </a:extLst>
          </p:cNvPr>
          <p:cNvCxnSpPr/>
          <p:nvPr/>
        </p:nvCxnSpPr>
        <p:spPr>
          <a:xfrm flipV="1">
            <a:off x="2014273" y="2647983"/>
            <a:ext cx="375827" cy="335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761336-AE9A-C98F-3201-AA587DA2E018}"/>
              </a:ext>
            </a:extLst>
          </p:cNvPr>
          <p:cNvCxnSpPr/>
          <p:nvPr/>
        </p:nvCxnSpPr>
        <p:spPr>
          <a:xfrm>
            <a:off x="2014273" y="3018642"/>
            <a:ext cx="320523" cy="25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A08EA13-9B23-B48E-23F6-282A07E0E774}"/>
              </a:ext>
            </a:extLst>
          </p:cNvPr>
          <p:cNvSpPr/>
          <p:nvPr/>
        </p:nvSpPr>
        <p:spPr>
          <a:xfrm>
            <a:off x="4457167" y="3396307"/>
            <a:ext cx="5344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103" y="4227304"/>
            <a:ext cx="12002897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&gt;&lt;  to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3" grpId="0"/>
      <p:bldP spid="7" grpId="0"/>
      <p:bldP spid="21" grpId="0"/>
      <p:bldP spid="5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969" y="518615"/>
            <a:ext cx="11527809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3206" y="955342"/>
            <a:ext cx="1042688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điệp</a:t>
            </a:r>
            <a:r>
              <a:rPr lang="en-US" sz="3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ngừng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hết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tưởng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có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ta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ngừng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trì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ới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ước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3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811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2F2E46-2C64-CFC2-D1ED-83A81699B2F4}"/>
              </a:ext>
            </a:extLst>
          </p:cNvPr>
          <p:cNvSpPr/>
          <p:nvPr/>
        </p:nvSpPr>
        <p:spPr>
          <a:xfrm>
            <a:off x="2208909" y="273925"/>
            <a:ext cx="595035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0AA5D-8E87-D54D-D015-9C08E4510EF3}"/>
              </a:ext>
            </a:extLst>
          </p:cNvPr>
          <p:cNvGrpSpPr/>
          <p:nvPr/>
        </p:nvGrpSpPr>
        <p:grpSpPr>
          <a:xfrm>
            <a:off x="3264088" y="1879555"/>
            <a:ext cx="3421625" cy="3239727"/>
            <a:chOff x="660400" y="1828798"/>
            <a:chExt cx="3421625" cy="32397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0A7737-5B12-49B5-7572-7148B655A57C}"/>
                </a:ext>
              </a:extLst>
            </p:cNvPr>
            <p:cNvGrpSpPr/>
            <p:nvPr/>
          </p:nvGrpSpPr>
          <p:grpSpPr>
            <a:xfrm>
              <a:off x="660400" y="1828798"/>
              <a:ext cx="3421625" cy="3239727"/>
              <a:chOff x="1312606" y="1755057"/>
              <a:chExt cx="3421625" cy="3239727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75F6E7CF-B453-727A-A7C1-4E991A6A4DD9}"/>
                  </a:ext>
                </a:extLst>
              </p:cNvPr>
              <p:cNvSpPr/>
              <p:nvPr/>
            </p:nvSpPr>
            <p:spPr>
              <a:xfrm>
                <a:off x="2934928" y="1755057"/>
                <a:ext cx="1799303" cy="3239727"/>
              </a:xfrm>
              <a:custGeom>
                <a:avLst/>
                <a:gdLst>
                  <a:gd name="connsiteX0" fmla="*/ 9832 w 1799303"/>
                  <a:gd name="connsiteY0" fmla="*/ 0 h 3116826"/>
                  <a:gd name="connsiteX1" fmla="*/ 1799303 w 1799303"/>
                  <a:gd name="connsiteY1" fmla="*/ 1558413 h 3116826"/>
                  <a:gd name="connsiteX2" fmla="*/ 9832 w 1799303"/>
                  <a:gd name="connsiteY2" fmla="*/ 3116826 h 3116826"/>
                  <a:gd name="connsiteX3" fmla="*/ 0 w 1799303"/>
                  <a:gd name="connsiteY3" fmla="*/ 3116394 h 3116826"/>
                  <a:gd name="connsiteX4" fmla="*/ 0 w 1799303"/>
                  <a:gd name="connsiteY4" fmla="*/ 433 h 311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9303" h="3116826">
                    <a:moveTo>
                      <a:pt x="9832" y="0"/>
                    </a:moveTo>
                    <a:cubicBezTo>
                      <a:pt x="998130" y="0"/>
                      <a:pt x="1799303" y="697725"/>
                      <a:pt x="1799303" y="1558413"/>
                    </a:cubicBezTo>
                    <a:cubicBezTo>
                      <a:pt x="1799303" y="2419101"/>
                      <a:pt x="998130" y="3116826"/>
                      <a:pt x="9832" y="3116826"/>
                    </a:cubicBezTo>
                    <a:lnTo>
                      <a:pt x="0" y="3116394"/>
                    </a:lnTo>
                    <a:lnTo>
                      <a:pt x="0" y="433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8445A65-9F43-196E-C151-17A771BD6B88}"/>
                  </a:ext>
                </a:extLst>
              </p:cNvPr>
              <p:cNvSpPr/>
              <p:nvPr/>
            </p:nvSpPr>
            <p:spPr>
              <a:xfrm>
                <a:off x="1312606" y="1873044"/>
                <a:ext cx="3244645" cy="30086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86890D-E7E2-874D-D423-59981F117947}"/>
                </a:ext>
              </a:extLst>
            </p:cNvPr>
            <p:cNvSpPr/>
            <p:nvPr/>
          </p:nvSpPr>
          <p:spPr>
            <a:xfrm>
              <a:off x="1028847" y="2989661"/>
              <a:ext cx="2577950" cy="14513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Vẻ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đẹp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Cư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A0437AAA-4967-D086-B983-50012AAFE1EC}"/>
              </a:ext>
            </a:extLst>
          </p:cNvPr>
          <p:cNvSpPr/>
          <p:nvPr/>
        </p:nvSpPr>
        <p:spPr>
          <a:xfrm rot="11561440">
            <a:off x="2739389" y="1395047"/>
            <a:ext cx="1460834" cy="70183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3BD6523E-F678-6760-1375-2224E0C9ED79}"/>
              </a:ext>
            </a:extLst>
          </p:cNvPr>
          <p:cNvSpPr/>
          <p:nvPr/>
        </p:nvSpPr>
        <p:spPr>
          <a:xfrm>
            <a:off x="7305913" y="696474"/>
            <a:ext cx="4510687" cy="1998135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51E02C67-3131-4131-07CE-1AA2CCF2F0E5}"/>
              </a:ext>
            </a:extLst>
          </p:cNvPr>
          <p:cNvSpPr/>
          <p:nvPr/>
        </p:nvSpPr>
        <p:spPr>
          <a:xfrm rot="352169">
            <a:off x="5301103" y="2092811"/>
            <a:ext cx="2335225" cy="120359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0E313A3-1ABB-28FE-911D-89E53661CE52}"/>
              </a:ext>
            </a:extLst>
          </p:cNvPr>
          <p:cNvSpPr/>
          <p:nvPr/>
        </p:nvSpPr>
        <p:spPr>
          <a:xfrm>
            <a:off x="6849533" y="4825072"/>
            <a:ext cx="4967067" cy="1253648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C8508142-6E5D-EE20-AB78-D220330795DA}"/>
              </a:ext>
            </a:extLst>
          </p:cNvPr>
          <p:cNvSpPr/>
          <p:nvPr/>
        </p:nvSpPr>
        <p:spPr>
          <a:xfrm rot="8481955">
            <a:off x="1711453" y="4196176"/>
            <a:ext cx="1987607" cy="6284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E5CA6618-2249-F19B-EA5C-14D3DF77B7C5}"/>
              </a:ext>
            </a:extLst>
          </p:cNvPr>
          <p:cNvSpPr/>
          <p:nvPr/>
        </p:nvSpPr>
        <p:spPr>
          <a:xfrm>
            <a:off x="95184" y="5248782"/>
            <a:ext cx="5859682" cy="1313410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Arrow: Curved Up 16">
            <a:extLst>
              <a:ext uri="{FF2B5EF4-FFF2-40B4-BE49-F238E27FC236}">
                <a16:creationId xmlns:a16="http://schemas.microsoft.com/office/drawing/2014/main" id="{596B787D-1815-0D69-EE24-5EABEF92C9E2}"/>
              </a:ext>
            </a:extLst>
          </p:cNvPr>
          <p:cNvSpPr/>
          <p:nvPr/>
        </p:nvSpPr>
        <p:spPr>
          <a:xfrm>
            <a:off x="6373565" y="3954332"/>
            <a:ext cx="1507067" cy="6140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C9BEBED0-81C0-5D74-0602-B0A64D7A35B0}"/>
              </a:ext>
            </a:extLst>
          </p:cNvPr>
          <p:cNvSpPr/>
          <p:nvPr/>
        </p:nvSpPr>
        <p:spPr>
          <a:xfrm>
            <a:off x="1991" y="1997542"/>
            <a:ext cx="3332296" cy="195678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=&gt;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7BCAF272-3C43-96B7-B5B9-2D33821EF72F}"/>
              </a:ext>
            </a:extLst>
          </p:cNvPr>
          <p:cNvSpPr/>
          <p:nvPr/>
        </p:nvSpPr>
        <p:spPr>
          <a:xfrm rot="2554317">
            <a:off x="5699058" y="5021249"/>
            <a:ext cx="1349015" cy="60801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3BC1E-95BA-D64B-E15D-757570303790}"/>
              </a:ext>
            </a:extLst>
          </p:cNvPr>
          <p:cNvSpPr/>
          <p:nvPr/>
        </p:nvSpPr>
        <p:spPr>
          <a:xfrm>
            <a:off x="95184" y="414347"/>
            <a:ext cx="10282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6898AEBB-F8EC-6A9B-8C46-A08489A87183}"/>
              </a:ext>
            </a:extLst>
          </p:cNvPr>
          <p:cNvSpPr/>
          <p:nvPr/>
        </p:nvSpPr>
        <p:spPr>
          <a:xfrm>
            <a:off x="7714438" y="3371183"/>
            <a:ext cx="3018202" cy="909646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5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/>
          <p:cNvSpPr/>
          <p:nvPr/>
        </p:nvSpPr>
        <p:spPr>
          <a:xfrm>
            <a:off x="4052324" y="117987"/>
            <a:ext cx="4100052" cy="80747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0400" y="1828798"/>
            <a:ext cx="3421625" cy="3239727"/>
            <a:chOff x="660400" y="1828798"/>
            <a:chExt cx="3421625" cy="3239727"/>
          </a:xfrm>
        </p:grpSpPr>
        <p:grpSp>
          <p:nvGrpSpPr>
            <p:cNvPr id="11" name="Group 10"/>
            <p:cNvGrpSpPr/>
            <p:nvPr/>
          </p:nvGrpSpPr>
          <p:grpSpPr>
            <a:xfrm>
              <a:off x="660400" y="1828798"/>
              <a:ext cx="3421625" cy="3239727"/>
              <a:chOff x="1312606" y="1755057"/>
              <a:chExt cx="3421625" cy="3239727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0" name="Freeform 9"/>
              <p:cNvSpPr/>
              <p:nvPr/>
            </p:nvSpPr>
            <p:spPr>
              <a:xfrm>
                <a:off x="2934928" y="1755057"/>
                <a:ext cx="1799303" cy="3239727"/>
              </a:xfrm>
              <a:custGeom>
                <a:avLst/>
                <a:gdLst>
                  <a:gd name="connsiteX0" fmla="*/ 9832 w 1799303"/>
                  <a:gd name="connsiteY0" fmla="*/ 0 h 3116826"/>
                  <a:gd name="connsiteX1" fmla="*/ 1799303 w 1799303"/>
                  <a:gd name="connsiteY1" fmla="*/ 1558413 h 3116826"/>
                  <a:gd name="connsiteX2" fmla="*/ 9832 w 1799303"/>
                  <a:gd name="connsiteY2" fmla="*/ 3116826 h 3116826"/>
                  <a:gd name="connsiteX3" fmla="*/ 0 w 1799303"/>
                  <a:gd name="connsiteY3" fmla="*/ 3116394 h 3116826"/>
                  <a:gd name="connsiteX4" fmla="*/ 0 w 1799303"/>
                  <a:gd name="connsiteY4" fmla="*/ 433 h 311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9303" h="3116826">
                    <a:moveTo>
                      <a:pt x="9832" y="0"/>
                    </a:moveTo>
                    <a:cubicBezTo>
                      <a:pt x="998130" y="0"/>
                      <a:pt x="1799303" y="697725"/>
                      <a:pt x="1799303" y="1558413"/>
                    </a:cubicBezTo>
                    <a:cubicBezTo>
                      <a:pt x="1799303" y="2419101"/>
                      <a:pt x="998130" y="3116826"/>
                      <a:pt x="9832" y="3116826"/>
                    </a:cubicBezTo>
                    <a:lnTo>
                      <a:pt x="0" y="3116394"/>
                    </a:lnTo>
                    <a:lnTo>
                      <a:pt x="0" y="433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312606" y="1873044"/>
                <a:ext cx="3244645" cy="300867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685800" y="2989661"/>
              <a:ext cx="3264035" cy="7434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1.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thuật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06798" y="1489585"/>
            <a:ext cx="7680301" cy="1619863"/>
            <a:chOff x="3606798" y="1489585"/>
            <a:chExt cx="7680301" cy="1619863"/>
          </a:xfrm>
        </p:grpSpPr>
        <p:grpSp>
          <p:nvGrpSpPr>
            <p:cNvPr id="24" name="Group 23"/>
            <p:cNvGrpSpPr/>
            <p:nvPr/>
          </p:nvGrpSpPr>
          <p:grpSpPr>
            <a:xfrm>
              <a:off x="3606798" y="2303090"/>
              <a:ext cx="735800" cy="431506"/>
              <a:chOff x="3606798" y="2303090"/>
              <a:chExt cx="735800" cy="431506"/>
            </a:xfrm>
          </p:grpSpPr>
          <p:sp>
            <p:nvSpPr>
              <p:cNvPr id="18" name="Right Arrow 17"/>
              <p:cNvSpPr/>
              <p:nvPr/>
            </p:nvSpPr>
            <p:spPr>
              <a:xfrm rot="20747701">
                <a:off x="3777115" y="2303090"/>
                <a:ext cx="565483" cy="31174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06798" y="2359743"/>
                <a:ext cx="357240" cy="37485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349134" y="1489585"/>
              <a:ext cx="6937965" cy="1619863"/>
              <a:chOff x="4349134" y="1489585"/>
              <a:chExt cx="6937965" cy="1619863"/>
            </a:xfrm>
          </p:grpSpPr>
          <p:sp>
            <p:nvSpPr>
              <p:cNvPr id="12" name="Pentagon 11"/>
              <p:cNvSpPr/>
              <p:nvPr/>
            </p:nvSpPr>
            <p:spPr>
              <a:xfrm rot="10800000">
                <a:off x="4616244" y="1489585"/>
                <a:ext cx="6651523" cy="1619863"/>
              </a:xfrm>
              <a:prstGeom prst="homePlat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349134" y="2056168"/>
                <a:ext cx="534219" cy="48669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117483" y="1627824"/>
                <a:ext cx="6169616" cy="1224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Ngắn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hàm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súc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kiệm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lời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mà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vẫn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gợi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nhiều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cảm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xúc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suy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tưởng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3610077" y="3673572"/>
            <a:ext cx="7657690" cy="1629222"/>
            <a:chOff x="3610077" y="3673572"/>
            <a:chExt cx="7657690" cy="1629222"/>
          </a:xfrm>
        </p:grpSpPr>
        <p:grpSp>
          <p:nvGrpSpPr>
            <p:cNvPr id="25" name="Group 24"/>
            <p:cNvGrpSpPr/>
            <p:nvPr/>
          </p:nvGrpSpPr>
          <p:grpSpPr>
            <a:xfrm>
              <a:off x="3610077" y="4168878"/>
              <a:ext cx="740697" cy="404349"/>
              <a:chOff x="3610077" y="4168878"/>
              <a:chExt cx="740697" cy="404349"/>
            </a:xfrm>
          </p:grpSpPr>
          <p:sp>
            <p:nvSpPr>
              <p:cNvPr id="19" name="Right Arrow 18"/>
              <p:cNvSpPr/>
              <p:nvPr/>
            </p:nvSpPr>
            <p:spPr>
              <a:xfrm rot="651910">
                <a:off x="3821252" y="4237708"/>
                <a:ext cx="529522" cy="3355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610077" y="4168878"/>
                <a:ext cx="357240" cy="37485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350771" y="3673572"/>
              <a:ext cx="6916996" cy="1629222"/>
              <a:chOff x="4350771" y="3673572"/>
              <a:chExt cx="6916996" cy="1629222"/>
            </a:xfrm>
          </p:grpSpPr>
          <p:sp>
            <p:nvSpPr>
              <p:cNvPr id="13" name="Pentagon 12"/>
              <p:cNvSpPr/>
              <p:nvPr/>
            </p:nvSpPr>
            <p:spPr>
              <a:xfrm rot="10800000">
                <a:off x="4616244" y="3673572"/>
                <a:ext cx="6651523" cy="1619863"/>
              </a:xfrm>
              <a:prstGeom prst="homePlat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350771" y="4240155"/>
                <a:ext cx="534219" cy="48669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416698" y="3733134"/>
                <a:ext cx="569042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Hình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ảnh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thơ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sáng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nhẹ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nhàng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đậm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ý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nghĩa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tượng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trưng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sâu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sắc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.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65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/>
          <p:cNvSpPr/>
          <p:nvPr/>
        </p:nvSpPr>
        <p:spPr>
          <a:xfrm>
            <a:off x="4617679" y="306964"/>
            <a:ext cx="5560142" cy="80747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dung – Ý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85800" y="2546358"/>
            <a:ext cx="3530384" cy="3663941"/>
          </a:xfrm>
          <a:prstGeom prst="roundRect">
            <a:avLst>
              <a:gd name="adj" fmla="val 4683"/>
            </a:avLst>
          </a:prstGeom>
          <a:noFill/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039316" y="1843548"/>
            <a:ext cx="3530384" cy="4366752"/>
          </a:xfrm>
          <a:prstGeom prst="roundRect">
            <a:avLst>
              <a:gd name="adj" fmla="val 4683"/>
            </a:avLst>
          </a:prstGeom>
          <a:noFill/>
          <a:ln w="508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457" y="2739418"/>
            <a:ext cx="3225069" cy="322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06128" y="1956896"/>
            <a:ext cx="3105885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triết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</a:rPr>
              <a:t>văn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289892" y="1192802"/>
            <a:ext cx="7624916" cy="1287703"/>
          </a:xfrm>
          <a:custGeom>
            <a:avLst/>
            <a:gdLst>
              <a:gd name="connsiteX0" fmla="*/ 3968039 w 7624916"/>
              <a:gd name="connsiteY0" fmla="*/ 0 h 1287703"/>
              <a:gd name="connsiteX1" fmla="*/ 4138368 w 7624916"/>
              <a:gd name="connsiteY1" fmla="*/ 157250 h 1287703"/>
              <a:gd name="connsiteX2" fmla="*/ 4124983 w 7624916"/>
              <a:gd name="connsiteY2" fmla="*/ 218459 h 1287703"/>
              <a:gd name="connsiteX3" fmla="*/ 4121591 w 7624916"/>
              <a:gd name="connsiteY3" fmla="*/ 223103 h 1287703"/>
              <a:gd name="connsiteX4" fmla="*/ 7543795 w 7624916"/>
              <a:gd name="connsiteY4" fmla="*/ 223103 h 1287703"/>
              <a:gd name="connsiteX5" fmla="*/ 7543795 w 7624916"/>
              <a:gd name="connsiteY5" fmla="*/ 297068 h 1287703"/>
              <a:gd name="connsiteX6" fmla="*/ 7547487 w 7624916"/>
              <a:gd name="connsiteY6" fmla="*/ 297068 h 1287703"/>
              <a:gd name="connsiteX7" fmla="*/ 7547487 w 7624916"/>
              <a:gd name="connsiteY7" fmla="*/ 451785 h 1287703"/>
              <a:gd name="connsiteX8" fmla="*/ 7624916 w 7624916"/>
              <a:gd name="connsiteY8" fmla="*/ 451785 h 1287703"/>
              <a:gd name="connsiteX9" fmla="*/ 7470058 w 7624916"/>
              <a:gd name="connsiteY9" fmla="*/ 606501 h 1287703"/>
              <a:gd name="connsiteX10" fmla="*/ 7315200 w 7624916"/>
              <a:gd name="connsiteY10" fmla="*/ 451785 h 1287703"/>
              <a:gd name="connsiteX11" fmla="*/ 7392629 w 7624916"/>
              <a:gd name="connsiteY11" fmla="*/ 451785 h 1287703"/>
              <a:gd name="connsiteX12" fmla="*/ 7392629 w 7624916"/>
              <a:gd name="connsiteY12" fmla="*/ 357312 h 1287703"/>
              <a:gd name="connsiteX13" fmla="*/ 4052115 w 7624916"/>
              <a:gd name="connsiteY13" fmla="*/ 357312 h 1287703"/>
              <a:gd name="connsiteX14" fmla="*/ 4052115 w 7624916"/>
              <a:gd name="connsiteY14" fmla="*/ 798709 h 1287703"/>
              <a:gd name="connsiteX15" fmla="*/ 4129544 w 7624916"/>
              <a:gd name="connsiteY15" fmla="*/ 798709 h 1287703"/>
              <a:gd name="connsiteX16" fmla="*/ 3974686 w 7624916"/>
              <a:gd name="connsiteY16" fmla="*/ 953567 h 1287703"/>
              <a:gd name="connsiteX17" fmla="*/ 3819828 w 7624916"/>
              <a:gd name="connsiteY17" fmla="*/ 798709 h 1287703"/>
              <a:gd name="connsiteX18" fmla="*/ 3897257 w 7624916"/>
              <a:gd name="connsiteY18" fmla="*/ 798709 h 1287703"/>
              <a:gd name="connsiteX19" fmla="*/ 3897257 w 7624916"/>
              <a:gd name="connsiteY19" fmla="*/ 357312 h 1287703"/>
              <a:gd name="connsiteX20" fmla="*/ 249620 w 7624916"/>
              <a:gd name="connsiteY20" fmla="*/ 357312 h 1287703"/>
              <a:gd name="connsiteX21" fmla="*/ 249620 w 7624916"/>
              <a:gd name="connsiteY21" fmla="*/ 1121290 h 1287703"/>
              <a:gd name="connsiteX22" fmla="*/ 332826 w 7624916"/>
              <a:gd name="connsiteY22" fmla="*/ 1121290 h 1287703"/>
              <a:gd name="connsiteX23" fmla="*/ 166413 w 7624916"/>
              <a:gd name="connsiteY23" fmla="*/ 1287703 h 1287703"/>
              <a:gd name="connsiteX24" fmla="*/ 0 w 7624916"/>
              <a:gd name="connsiteY24" fmla="*/ 1121290 h 1287703"/>
              <a:gd name="connsiteX25" fmla="*/ 83206 w 7624916"/>
              <a:gd name="connsiteY25" fmla="*/ 1121290 h 1287703"/>
              <a:gd name="connsiteX26" fmla="*/ 83206 w 7624916"/>
              <a:gd name="connsiteY26" fmla="*/ 296946 h 1287703"/>
              <a:gd name="connsiteX27" fmla="*/ 95860 w 7624916"/>
              <a:gd name="connsiteY27" fmla="*/ 296946 h 1287703"/>
              <a:gd name="connsiteX28" fmla="*/ 95860 w 7624916"/>
              <a:gd name="connsiteY28" fmla="*/ 223103 h 1287703"/>
              <a:gd name="connsiteX29" fmla="*/ 3814487 w 7624916"/>
              <a:gd name="connsiteY29" fmla="*/ 223103 h 1287703"/>
              <a:gd name="connsiteX30" fmla="*/ 3811096 w 7624916"/>
              <a:gd name="connsiteY30" fmla="*/ 218459 h 1287703"/>
              <a:gd name="connsiteX31" fmla="*/ 3797710 w 7624916"/>
              <a:gd name="connsiteY31" fmla="*/ 157250 h 1287703"/>
              <a:gd name="connsiteX32" fmla="*/ 3968039 w 7624916"/>
              <a:gd name="connsiteY32" fmla="*/ 0 h 128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4916" h="1287703">
                <a:moveTo>
                  <a:pt x="3968039" y="0"/>
                </a:moveTo>
                <a:cubicBezTo>
                  <a:pt x="4062109" y="0"/>
                  <a:pt x="4138368" y="70403"/>
                  <a:pt x="4138368" y="157250"/>
                </a:cubicBezTo>
                <a:cubicBezTo>
                  <a:pt x="4138368" y="178962"/>
                  <a:pt x="4133602" y="199646"/>
                  <a:pt x="4124983" y="218459"/>
                </a:cubicBezTo>
                <a:lnTo>
                  <a:pt x="4121591" y="223103"/>
                </a:lnTo>
                <a:lnTo>
                  <a:pt x="7543795" y="223103"/>
                </a:lnTo>
                <a:lnTo>
                  <a:pt x="7543795" y="297068"/>
                </a:lnTo>
                <a:lnTo>
                  <a:pt x="7547487" y="297068"/>
                </a:lnTo>
                <a:lnTo>
                  <a:pt x="7547487" y="451785"/>
                </a:lnTo>
                <a:lnTo>
                  <a:pt x="7624916" y="451785"/>
                </a:lnTo>
                <a:lnTo>
                  <a:pt x="7470058" y="606501"/>
                </a:lnTo>
                <a:lnTo>
                  <a:pt x="7315200" y="451785"/>
                </a:lnTo>
                <a:lnTo>
                  <a:pt x="7392629" y="451785"/>
                </a:lnTo>
                <a:lnTo>
                  <a:pt x="7392629" y="357312"/>
                </a:lnTo>
                <a:lnTo>
                  <a:pt x="4052115" y="357312"/>
                </a:lnTo>
                <a:lnTo>
                  <a:pt x="4052115" y="798709"/>
                </a:lnTo>
                <a:lnTo>
                  <a:pt x="4129544" y="798709"/>
                </a:lnTo>
                <a:lnTo>
                  <a:pt x="3974686" y="953567"/>
                </a:lnTo>
                <a:lnTo>
                  <a:pt x="3819828" y="798709"/>
                </a:lnTo>
                <a:lnTo>
                  <a:pt x="3897257" y="798709"/>
                </a:lnTo>
                <a:lnTo>
                  <a:pt x="3897257" y="357312"/>
                </a:lnTo>
                <a:lnTo>
                  <a:pt x="249620" y="357312"/>
                </a:lnTo>
                <a:lnTo>
                  <a:pt x="249620" y="1121290"/>
                </a:lnTo>
                <a:lnTo>
                  <a:pt x="332826" y="1121290"/>
                </a:lnTo>
                <a:lnTo>
                  <a:pt x="166413" y="1287703"/>
                </a:lnTo>
                <a:lnTo>
                  <a:pt x="0" y="1121290"/>
                </a:lnTo>
                <a:lnTo>
                  <a:pt x="83206" y="1121290"/>
                </a:lnTo>
                <a:lnTo>
                  <a:pt x="83206" y="296946"/>
                </a:lnTo>
                <a:lnTo>
                  <a:pt x="95860" y="296946"/>
                </a:lnTo>
                <a:lnTo>
                  <a:pt x="95860" y="223103"/>
                </a:lnTo>
                <a:lnTo>
                  <a:pt x="3814487" y="223103"/>
                </a:lnTo>
                <a:lnTo>
                  <a:pt x="3811096" y="218459"/>
                </a:lnTo>
                <a:cubicBezTo>
                  <a:pt x="3802477" y="199646"/>
                  <a:pt x="3797710" y="178962"/>
                  <a:pt x="3797710" y="157250"/>
                </a:cubicBezTo>
                <a:cubicBezTo>
                  <a:pt x="3797710" y="70403"/>
                  <a:pt x="3873969" y="0"/>
                  <a:pt x="3968039" y="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1B91246-2A29-634A-3A3B-9F1C602271F2}"/>
              </a:ext>
            </a:extLst>
          </p:cNvPr>
          <p:cNvSpPr/>
          <p:nvPr/>
        </p:nvSpPr>
        <p:spPr>
          <a:xfrm>
            <a:off x="-18027" y="53621"/>
            <a:ext cx="4100052" cy="80747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2" grpId="0"/>
      <p:bldP spid="5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52455" y="1061269"/>
            <a:ext cx="9089751" cy="5538495"/>
            <a:chOff x="1484843" y="836122"/>
            <a:chExt cx="8390821" cy="5538495"/>
          </a:xfrm>
        </p:grpSpPr>
        <p:sp>
          <p:nvSpPr>
            <p:cNvPr id="14" name="Rectangle 13"/>
            <p:cNvSpPr/>
            <p:nvPr/>
          </p:nvSpPr>
          <p:spPr>
            <a:xfrm>
              <a:off x="1484843" y="836122"/>
              <a:ext cx="5150801" cy="5150801"/>
            </a:xfrm>
            <a:prstGeom prst="rect">
              <a:avLst/>
            </a:prstGeom>
            <a:blipFill>
              <a:blip r:embed="rId2"/>
              <a:srcRect/>
              <a:stretch>
                <a:fillRect l="-6000" r="-6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458412" y="5809691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6743977" y="836122"/>
              <a:ext cx="3131687" cy="3131687"/>
            </a:xfrm>
            <a:prstGeom prst="rect">
              <a:avLst/>
            </a:prstGeom>
            <a:blipFill>
              <a:blip r:embed="rId3"/>
              <a:srcRect/>
              <a:stretch>
                <a:fillRect l="-9000" r="-9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9565508" y="3790577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Oval 17"/>
            <p:cNvSpPr/>
            <p:nvPr/>
          </p:nvSpPr>
          <p:spPr>
            <a:xfrm>
              <a:off x="9698432" y="3790577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964717" y="4075976"/>
              <a:ext cx="1910947" cy="1910947"/>
            </a:xfrm>
            <a:prstGeom prst="rect">
              <a:avLst/>
            </a:prstGeom>
            <a:blipFill>
              <a:blip r:embed="rId4"/>
              <a:srcRect/>
              <a:stretch>
                <a:fillRect l="-29000" r="-29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9499046" y="5809691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Oval 20"/>
            <p:cNvSpPr/>
            <p:nvPr/>
          </p:nvSpPr>
          <p:spPr>
            <a:xfrm>
              <a:off x="9598739" y="5709998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Oval 21"/>
            <p:cNvSpPr/>
            <p:nvPr/>
          </p:nvSpPr>
          <p:spPr>
            <a:xfrm>
              <a:off x="9698432" y="5610305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743977" y="4874350"/>
              <a:ext cx="1112573" cy="1112573"/>
            </a:xfrm>
            <a:prstGeom prst="rect">
              <a:avLst/>
            </a:prstGeom>
            <a:blipFill>
              <a:blip r:embed="rId5"/>
              <a:srcRect/>
              <a:stretch>
                <a:fillRect t="-15000" b="-15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7546394" y="5676767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679318" y="5676767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Oval 25"/>
            <p:cNvSpPr/>
            <p:nvPr/>
          </p:nvSpPr>
          <p:spPr>
            <a:xfrm>
              <a:off x="7546394" y="5809691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Oval 26"/>
            <p:cNvSpPr/>
            <p:nvPr/>
          </p:nvSpPr>
          <p:spPr>
            <a:xfrm>
              <a:off x="7679318" y="5809691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Oval 28"/>
            <p:cNvSpPr/>
            <p:nvPr/>
          </p:nvSpPr>
          <p:spPr>
            <a:xfrm>
              <a:off x="7479932" y="4583800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Oval 29"/>
            <p:cNvSpPr/>
            <p:nvPr/>
          </p:nvSpPr>
          <p:spPr>
            <a:xfrm>
              <a:off x="7579625" y="4484107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Oval 31"/>
            <p:cNvSpPr/>
            <p:nvPr/>
          </p:nvSpPr>
          <p:spPr>
            <a:xfrm>
              <a:off x="7479932" y="4384414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Oval 32"/>
            <p:cNvSpPr/>
            <p:nvPr/>
          </p:nvSpPr>
          <p:spPr>
            <a:xfrm>
              <a:off x="7679318" y="4583800"/>
              <a:ext cx="88615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Oval 33"/>
            <p:cNvSpPr/>
            <p:nvPr/>
          </p:nvSpPr>
          <p:spPr>
            <a:xfrm>
              <a:off x="8324041" y="6136462"/>
              <a:ext cx="8827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412311" y="5986923"/>
              <a:ext cx="89648" cy="387694"/>
            </a:xfrm>
            <a:custGeom>
              <a:avLst/>
              <a:gdLst>
                <a:gd name="connsiteX0" fmla="*/ 0 w 89648"/>
                <a:gd name="connsiteY0" fmla="*/ 0 h 387694"/>
                <a:gd name="connsiteX1" fmla="*/ 89648 w 89648"/>
                <a:gd name="connsiteY1" fmla="*/ 0 h 387694"/>
                <a:gd name="connsiteX2" fmla="*/ 89648 w 89648"/>
                <a:gd name="connsiteY2" fmla="*/ 387694 h 387694"/>
                <a:gd name="connsiteX3" fmla="*/ 0 w 89648"/>
                <a:gd name="connsiteY3" fmla="*/ 387694 h 387694"/>
                <a:gd name="connsiteX4" fmla="*/ 0 w 89648"/>
                <a:gd name="connsiteY4" fmla="*/ 0 h 38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387694">
                  <a:moveTo>
                    <a:pt x="0" y="0"/>
                  </a:moveTo>
                  <a:lnTo>
                    <a:pt x="89648" y="0"/>
                  </a:lnTo>
                  <a:lnTo>
                    <a:pt x="89648" y="387694"/>
                  </a:lnTo>
                  <a:lnTo>
                    <a:pt x="0" y="3876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36" name="Oval 35"/>
            <p:cNvSpPr/>
            <p:nvPr/>
          </p:nvSpPr>
          <p:spPr>
            <a:xfrm>
              <a:off x="8501960" y="6136462"/>
              <a:ext cx="88166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Oval 36"/>
            <p:cNvSpPr/>
            <p:nvPr/>
          </p:nvSpPr>
          <p:spPr>
            <a:xfrm>
              <a:off x="8634469" y="6136462"/>
              <a:ext cx="88166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 37"/>
            <p:cNvSpPr/>
            <p:nvPr/>
          </p:nvSpPr>
          <p:spPr>
            <a:xfrm>
              <a:off x="8722636" y="5986923"/>
              <a:ext cx="89648" cy="387694"/>
            </a:xfrm>
            <a:custGeom>
              <a:avLst/>
              <a:gdLst>
                <a:gd name="connsiteX0" fmla="*/ 0 w 89648"/>
                <a:gd name="connsiteY0" fmla="*/ 0 h 387694"/>
                <a:gd name="connsiteX1" fmla="*/ 89648 w 89648"/>
                <a:gd name="connsiteY1" fmla="*/ 0 h 387694"/>
                <a:gd name="connsiteX2" fmla="*/ 89648 w 89648"/>
                <a:gd name="connsiteY2" fmla="*/ 387694 h 387694"/>
                <a:gd name="connsiteX3" fmla="*/ 0 w 89648"/>
                <a:gd name="connsiteY3" fmla="*/ 387694 h 387694"/>
                <a:gd name="connsiteX4" fmla="*/ 0 w 89648"/>
                <a:gd name="connsiteY4" fmla="*/ 0 h 38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387694">
                  <a:moveTo>
                    <a:pt x="0" y="0"/>
                  </a:moveTo>
                  <a:lnTo>
                    <a:pt x="89648" y="0"/>
                  </a:lnTo>
                  <a:lnTo>
                    <a:pt x="89648" y="387694"/>
                  </a:lnTo>
                  <a:lnTo>
                    <a:pt x="0" y="3876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39" name="Oval 38"/>
            <p:cNvSpPr/>
            <p:nvPr/>
          </p:nvSpPr>
          <p:spPr>
            <a:xfrm>
              <a:off x="8812285" y="6236155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Oval 39"/>
            <p:cNvSpPr/>
            <p:nvPr/>
          </p:nvSpPr>
          <p:spPr>
            <a:xfrm>
              <a:off x="8911649" y="6136462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Oval 40"/>
            <p:cNvSpPr/>
            <p:nvPr/>
          </p:nvSpPr>
          <p:spPr>
            <a:xfrm>
              <a:off x="9011012" y="6036769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reeform 41"/>
            <p:cNvSpPr/>
            <p:nvPr/>
          </p:nvSpPr>
          <p:spPr>
            <a:xfrm>
              <a:off x="9099163" y="5986923"/>
              <a:ext cx="89648" cy="387694"/>
            </a:xfrm>
            <a:custGeom>
              <a:avLst/>
              <a:gdLst>
                <a:gd name="connsiteX0" fmla="*/ 0 w 89648"/>
                <a:gd name="connsiteY0" fmla="*/ 0 h 387694"/>
                <a:gd name="connsiteX1" fmla="*/ 89648 w 89648"/>
                <a:gd name="connsiteY1" fmla="*/ 0 h 387694"/>
                <a:gd name="connsiteX2" fmla="*/ 89648 w 89648"/>
                <a:gd name="connsiteY2" fmla="*/ 387694 h 387694"/>
                <a:gd name="connsiteX3" fmla="*/ 0 w 89648"/>
                <a:gd name="connsiteY3" fmla="*/ 387694 h 387694"/>
                <a:gd name="connsiteX4" fmla="*/ 0 w 89648"/>
                <a:gd name="connsiteY4" fmla="*/ 0 h 38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387694">
                  <a:moveTo>
                    <a:pt x="0" y="0"/>
                  </a:moveTo>
                  <a:lnTo>
                    <a:pt x="89648" y="0"/>
                  </a:lnTo>
                  <a:lnTo>
                    <a:pt x="89648" y="387694"/>
                  </a:lnTo>
                  <a:lnTo>
                    <a:pt x="0" y="3876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43" name="Oval 42"/>
            <p:cNvSpPr/>
            <p:nvPr/>
          </p:nvSpPr>
          <p:spPr>
            <a:xfrm>
              <a:off x="9188812" y="6070000"/>
              <a:ext cx="88166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Oval 43"/>
            <p:cNvSpPr/>
            <p:nvPr/>
          </p:nvSpPr>
          <p:spPr>
            <a:xfrm>
              <a:off x="9321321" y="6070000"/>
              <a:ext cx="88166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Oval 44"/>
            <p:cNvSpPr/>
            <p:nvPr/>
          </p:nvSpPr>
          <p:spPr>
            <a:xfrm>
              <a:off x="9188812" y="6202924"/>
              <a:ext cx="88166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Oval 45"/>
            <p:cNvSpPr/>
            <p:nvPr/>
          </p:nvSpPr>
          <p:spPr>
            <a:xfrm>
              <a:off x="9321321" y="6202924"/>
              <a:ext cx="88166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 46"/>
            <p:cNvSpPr/>
            <p:nvPr/>
          </p:nvSpPr>
          <p:spPr>
            <a:xfrm>
              <a:off x="9409488" y="5986923"/>
              <a:ext cx="89648" cy="387694"/>
            </a:xfrm>
            <a:custGeom>
              <a:avLst/>
              <a:gdLst>
                <a:gd name="connsiteX0" fmla="*/ 0 w 89648"/>
                <a:gd name="connsiteY0" fmla="*/ 0 h 387694"/>
                <a:gd name="connsiteX1" fmla="*/ 89648 w 89648"/>
                <a:gd name="connsiteY1" fmla="*/ 0 h 387694"/>
                <a:gd name="connsiteX2" fmla="*/ 89648 w 89648"/>
                <a:gd name="connsiteY2" fmla="*/ 387694 h 387694"/>
                <a:gd name="connsiteX3" fmla="*/ 0 w 89648"/>
                <a:gd name="connsiteY3" fmla="*/ 387694 h 387694"/>
                <a:gd name="connsiteX4" fmla="*/ 0 w 89648"/>
                <a:gd name="connsiteY4" fmla="*/ 0 h 38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387694">
                  <a:moveTo>
                    <a:pt x="0" y="0"/>
                  </a:moveTo>
                  <a:lnTo>
                    <a:pt x="89648" y="0"/>
                  </a:lnTo>
                  <a:lnTo>
                    <a:pt x="89648" y="387694"/>
                  </a:lnTo>
                  <a:lnTo>
                    <a:pt x="0" y="3876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48" name="Oval 47"/>
            <p:cNvSpPr/>
            <p:nvPr/>
          </p:nvSpPr>
          <p:spPr>
            <a:xfrm>
              <a:off x="9499137" y="6236155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Oval 48"/>
            <p:cNvSpPr/>
            <p:nvPr/>
          </p:nvSpPr>
          <p:spPr>
            <a:xfrm>
              <a:off x="9598501" y="6136462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Oval 49"/>
            <p:cNvSpPr/>
            <p:nvPr/>
          </p:nvSpPr>
          <p:spPr>
            <a:xfrm>
              <a:off x="9697864" y="6036769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Oval 50"/>
            <p:cNvSpPr/>
            <p:nvPr/>
          </p:nvSpPr>
          <p:spPr>
            <a:xfrm>
              <a:off x="9499137" y="6036769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Oval 51"/>
            <p:cNvSpPr/>
            <p:nvPr/>
          </p:nvSpPr>
          <p:spPr>
            <a:xfrm>
              <a:off x="9697864" y="6236155"/>
              <a:ext cx="88150" cy="8861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reeform 52"/>
            <p:cNvSpPr/>
            <p:nvPr/>
          </p:nvSpPr>
          <p:spPr>
            <a:xfrm>
              <a:off x="9786015" y="5986923"/>
              <a:ext cx="89648" cy="387694"/>
            </a:xfrm>
            <a:custGeom>
              <a:avLst/>
              <a:gdLst>
                <a:gd name="connsiteX0" fmla="*/ 0 w 89648"/>
                <a:gd name="connsiteY0" fmla="*/ 0 h 387694"/>
                <a:gd name="connsiteX1" fmla="*/ 89648 w 89648"/>
                <a:gd name="connsiteY1" fmla="*/ 0 h 387694"/>
                <a:gd name="connsiteX2" fmla="*/ 89648 w 89648"/>
                <a:gd name="connsiteY2" fmla="*/ 387694 h 387694"/>
                <a:gd name="connsiteX3" fmla="*/ 0 w 89648"/>
                <a:gd name="connsiteY3" fmla="*/ 387694 h 387694"/>
                <a:gd name="connsiteX4" fmla="*/ 0 w 89648"/>
                <a:gd name="connsiteY4" fmla="*/ 0 h 38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387694">
                  <a:moveTo>
                    <a:pt x="0" y="0"/>
                  </a:moveTo>
                  <a:lnTo>
                    <a:pt x="89648" y="0"/>
                  </a:lnTo>
                  <a:lnTo>
                    <a:pt x="89648" y="387694"/>
                  </a:lnTo>
                  <a:lnTo>
                    <a:pt x="0" y="3876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478" y="4247537"/>
            <a:ext cx="1205427" cy="80771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9816003" y="1227933"/>
            <a:ext cx="2067281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0482" y="-58994"/>
            <a:ext cx="7728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3: LUYỆN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84606" y="3952568"/>
            <a:ext cx="6091085" cy="21815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55890" y="4059686"/>
            <a:ext cx="594851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150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hai-cư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2012" y="111415"/>
            <a:ext cx="119599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Tang –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XX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(world haiku).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Paul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Eluard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L. Borges…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Hai-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kidai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Hai-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hai-kư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38219" y="173018"/>
            <a:ext cx="7802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4: VẬN DỤNG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89035" y="1653721"/>
            <a:ext cx="6091085" cy="21815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89035" y="205721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 hệ với thơ trữ tình để đánh giá sự khác nhau giữa hai thể loại thơ</a:t>
            </a:r>
            <a:endParaRPr lang="vi-VN" sz="28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7061" y="473333"/>
            <a:ext cx="107498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Gợi ý:</a:t>
            </a:r>
            <a:endParaRPr lang="vi-VN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40BD1-F2E0-E668-F96D-9FD5DC03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04B40-B356-52E4-632C-B82A4FFB1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CB4130-DB2F-812E-42DB-6EF86D9A6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5" y="-5352"/>
            <a:ext cx="10299794" cy="68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F677E28D-E4AE-0187-B23F-E18EF058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6EEE5C97-55C3-5A26-8E35-326195DC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588"/>
            <a:ext cx="5847060" cy="49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3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38B6C35-7FD2-9E67-9671-8323C0D4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" y="9525"/>
            <a:ext cx="7104463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5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2"/>
          <p:cNvSpPr txBox="1">
            <a:spLocks noGrp="1"/>
          </p:cNvSpPr>
          <p:nvPr>
            <p:ph type="subTitle" idx="1"/>
          </p:nvPr>
        </p:nvSpPr>
        <p:spPr>
          <a:xfrm>
            <a:off x="3274200" y="2702899"/>
            <a:ext cx="5643600" cy="2253413"/>
          </a:xfrm>
          <a:prstGeom prst="rect">
            <a:avLst/>
          </a:prstGeom>
          <a:ln w="38100"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marL="0" indent="0"/>
            <a:r>
              <a:rPr lang="en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9" name="Google Shape;669;p32"/>
          <p:cNvSpPr txBox="1">
            <a:spLocks noGrp="1"/>
          </p:cNvSpPr>
          <p:nvPr>
            <p:ph type="title" idx="2"/>
          </p:nvPr>
        </p:nvSpPr>
        <p:spPr>
          <a:xfrm>
            <a:off x="4876800" y="762500"/>
            <a:ext cx="2438400" cy="194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1500" b="1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1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426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-2134" r="-1917" b="32365"/>
          <a:stretch/>
        </p:blipFill>
        <p:spPr>
          <a:xfrm>
            <a:off x="6135178" y="1725660"/>
            <a:ext cx="5386778" cy="4468247"/>
          </a:xfrm>
          <a:effectLst>
            <a:softEdge rad="63500"/>
          </a:effectLst>
        </p:spPr>
      </p:pic>
      <p:sp>
        <p:nvSpPr>
          <p:cNvPr id="5" name="Round Same Side Corner Rectangle 4"/>
          <p:cNvSpPr/>
          <p:nvPr/>
        </p:nvSpPr>
        <p:spPr>
          <a:xfrm rot="5400000">
            <a:off x="537164" y="-363461"/>
            <a:ext cx="592195" cy="1673077"/>
          </a:xfrm>
          <a:prstGeom prst="round2SameRect">
            <a:avLst/>
          </a:prstGeom>
          <a:solidFill>
            <a:srgbClr val="4BACC6">
              <a:lumMod val="75000"/>
            </a:srgbClr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91091" tIns="45558" rIns="91091" bIns="45558" rtlCol="0" anchor="ctr"/>
          <a:lstStyle/>
          <a:p>
            <a:pPr marL="0" marR="0" lvl="0" indent="0" algn="ctr" defTabSz="21692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505" y="132735"/>
            <a:ext cx="720276" cy="646004"/>
          </a:xfrm>
          <a:prstGeom prst="rect">
            <a:avLst/>
          </a:prstGeom>
          <a:noFill/>
        </p:spPr>
        <p:txBody>
          <a:bodyPr wrap="square" lIns="91091" tIns="45558" rIns="91091" bIns="45558" rtlCol="0">
            <a:spAutoFit/>
          </a:bodyPr>
          <a:lstStyle/>
          <a:p>
            <a:pPr algn="ctr" defTabSz="2169237"/>
            <a:r>
              <a:rPr lang="en-US" sz="36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1948" y="828209"/>
            <a:ext cx="7470829" cy="830997"/>
            <a:chOff x="847840" y="2766774"/>
            <a:chExt cx="9484305" cy="1244034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8425559" cy="124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47840" y="2823876"/>
              <a:ext cx="1065892" cy="804671"/>
            </a:xfrm>
            <a:prstGeom prst="round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59169" y="2795826"/>
              <a:ext cx="566145" cy="875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69800" y="176980"/>
            <a:ext cx="426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THỨC NGỮ VĂN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orizontal Scroll 22"/>
          <p:cNvSpPr/>
          <p:nvPr/>
        </p:nvSpPr>
        <p:spPr>
          <a:xfrm>
            <a:off x="630904" y="2538511"/>
            <a:ext cx="502738" cy="32267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56791" y="818645"/>
            <a:ext cx="3597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tình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60400" y="1725660"/>
            <a:ext cx="10728903" cy="4377718"/>
            <a:chOff x="7377858" y="4436587"/>
            <a:chExt cx="18197059" cy="6560886"/>
          </a:xfrm>
        </p:grpSpPr>
        <p:grpSp>
          <p:nvGrpSpPr>
            <p:cNvPr id="16" name="Group 15"/>
            <p:cNvGrpSpPr/>
            <p:nvPr/>
          </p:nvGrpSpPr>
          <p:grpSpPr>
            <a:xfrm>
              <a:off x="7377858" y="4436587"/>
              <a:ext cx="18197059" cy="6560886"/>
              <a:chOff x="7377858" y="4436587"/>
              <a:chExt cx="18197059" cy="656088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7377858" y="4918502"/>
                <a:ext cx="18197059" cy="6078971"/>
              </a:xfrm>
              <a:prstGeom prst="roundRect">
                <a:avLst>
                  <a:gd name="adj" fmla="val 3218"/>
                </a:avLst>
              </a:prstGeom>
              <a:noFill/>
              <a:ln w="57150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6923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9514390" y="4436587"/>
                <a:ext cx="6108198" cy="923330"/>
              </a:xfrm>
              <a:prstGeom prst="round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6923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9374220" y="4756271"/>
              <a:ext cx="304767" cy="304767"/>
            </a:xfrm>
            <a:prstGeom prst="ellipse">
              <a:avLst/>
            </a:prstGeom>
            <a:solidFill>
              <a:srgbClr val="4BACC6"/>
            </a:solidFill>
            <a:ln w="825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692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5465640" y="1938968"/>
            <a:ext cx="175994" cy="203354"/>
          </a:xfrm>
          <a:prstGeom prst="ellipse">
            <a:avLst/>
          </a:prstGeom>
          <a:solidFill>
            <a:srgbClr val="4BACC6"/>
          </a:solidFill>
          <a:ln w="825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692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05647" y="1671305"/>
            <a:ext cx="1095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7184" y="2479519"/>
            <a:ext cx="5963836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2835</Words>
  <Application>Microsoft Office PowerPoint</Application>
  <PresentationFormat>Widescreen</PresentationFormat>
  <Paragraphs>238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SimSun</vt:lpstr>
      <vt:lpstr>#9Slide05 Smoothy Cursive</vt:lpstr>
      <vt:lpstr>.VnTime</vt:lpstr>
      <vt:lpstr>Arial</vt:lpstr>
      <vt:lpstr>Calibri</vt:lpstr>
      <vt:lpstr>Calibri Light</vt:lpstr>
      <vt:lpstr>Cambria</vt:lpstr>
      <vt:lpstr>等线</vt:lpstr>
      <vt:lpstr>等线</vt:lpstr>
      <vt:lpstr>MS Mincho</vt:lpstr>
      <vt:lpstr>Segoe Print</vt:lpstr>
      <vt:lpstr>Segoe UI</vt:lpstr>
      <vt:lpstr>Tahoma</vt:lpstr>
      <vt:lpstr>Times New Roman</vt:lpstr>
      <vt:lpstr>UTM Wedding K&amp;T</vt:lpstr>
      <vt:lpstr>Wingdings</vt:lpstr>
      <vt:lpstr>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147</cp:revision>
  <dcterms:created xsi:type="dcterms:W3CDTF">2022-06-09T13:41:50Z</dcterms:created>
  <dcterms:modified xsi:type="dcterms:W3CDTF">2024-02-23T12:13:26Z</dcterms:modified>
</cp:coreProperties>
</file>