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41"/>
  </p:notesMasterIdLst>
  <p:sldIdLst>
    <p:sldId id="262" r:id="rId4"/>
    <p:sldId id="261" r:id="rId5"/>
    <p:sldId id="256" r:id="rId6"/>
    <p:sldId id="257" r:id="rId7"/>
    <p:sldId id="263" r:id="rId8"/>
    <p:sldId id="264" r:id="rId9"/>
    <p:sldId id="551" r:id="rId10"/>
    <p:sldId id="266" r:id="rId11"/>
    <p:sldId id="259" r:id="rId12"/>
    <p:sldId id="552" r:id="rId13"/>
    <p:sldId id="553" r:id="rId14"/>
    <p:sldId id="554" r:id="rId15"/>
    <p:sldId id="555" r:id="rId16"/>
    <p:sldId id="556" r:id="rId17"/>
    <p:sldId id="557" r:id="rId18"/>
    <p:sldId id="558" r:id="rId19"/>
    <p:sldId id="560" r:id="rId20"/>
    <p:sldId id="274" r:id="rId21"/>
    <p:sldId id="559" r:id="rId22"/>
    <p:sldId id="273" r:id="rId23"/>
    <p:sldId id="277" r:id="rId24"/>
    <p:sldId id="562" r:id="rId25"/>
    <p:sldId id="563" r:id="rId26"/>
    <p:sldId id="276" r:id="rId27"/>
    <p:sldId id="566" r:id="rId28"/>
    <p:sldId id="287" r:id="rId29"/>
    <p:sldId id="568" r:id="rId30"/>
    <p:sldId id="561" r:id="rId31"/>
    <p:sldId id="564" r:id="rId32"/>
    <p:sldId id="565" r:id="rId33"/>
    <p:sldId id="286" r:id="rId34"/>
    <p:sldId id="290" r:id="rId35"/>
    <p:sldId id="292" r:id="rId36"/>
    <p:sldId id="569" r:id="rId37"/>
    <p:sldId id="570" r:id="rId38"/>
    <p:sldId id="291"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5CAFDD1-68A9-47FA-9114-D5F093BEB6B2}">
      <dgm:prSet phldrT="[Text]" custT="1"/>
      <dgm:spPr/>
      <dgm:t>
        <a:bodyPr/>
        <a:lstStyle/>
        <a:p>
          <a:r>
            <a:rPr lang="en-US" sz="2800" b="1" dirty="0" err="1">
              <a:solidFill>
                <a:schemeClr val="accent5"/>
              </a:solidFill>
              <a:latin typeface="Times New Roman" panose="02020603050405020304" pitchFamily="18" charset="0"/>
              <a:cs typeface="Times New Roman" panose="02020603050405020304" pitchFamily="18" charset="0"/>
            </a:rPr>
            <a:t>Yêu</a:t>
          </a:r>
          <a:r>
            <a:rPr lang="en-US" sz="2800" b="1" dirty="0">
              <a:solidFill>
                <a:schemeClr val="accent5"/>
              </a:solidFill>
              <a:latin typeface="Times New Roman" panose="02020603050405020304" pitchFamily="18" charset="0"/>
              <a:cs typeface="Times New Roman" panose="02020603050405020304" pitchFamily="18" charset="0"/>
            </a:rPr>
            <a:t> </a:t>
          </a:r>
          <a:r>
            <a:rPr lang="en-US" sz="2800" b="1" dirty="0" err="1">
              <a:solidFill>
                <a:schemeClr val="accent5"/>
              </a:solidFill>
              <a:latin typeface="Times New Roman" panose="02020603050405020304" pitchFamily="18" charset="0"/>
              <a:cs typeface="Times New Roman" panose="02020603050405020304" pitchFamily="18" charset="0"/>
            </a:rPr>
            <a:t>cầu</a:t>
          </a:r>
          <a:endParaRPr lang="en-US" sz="2800" b="1" dirty="0">
            <a:solidFill>
              <a:schemeClr val="accent5"/>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latin typeface="Times New Roman" panose="02020603050405020304" pitchFamily="18" charset="0"/>
            <a:cs typeface="Times New Roman" panose="02020603050405020304" pitchFamily="18" charset="0"/>
          </a:endParaRPr>
        </a:p>
      </dgm:t>
    </dgm:pt>
    <dgm:pt modelId="{4AEA16B5-EB0F-4075-8944-6052483A1B39}">
      <dgm:prSet phldrT="[Text]" custT="1"/>
      <dgm:spPr/>
      <dgm:t>
        <a:bodyPr/>
        <a:lstStyle/>
        <a:p>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en-US" sz="2800" b="1" dirty="0">
            <a:latin typeface="Times New Roman" panose="02020603050405020304" pitchFamily="18" charset="0"/>
            <a:cs typeface="Times New Roman" panose="02020603050405020304" pitchFamily="18" charset="0"/>
          </a:endParaRPr>
        </a:p>
      </dgm:t>
    </dgm:pt>
    <dgm:pt modelId="{CD4FBB70-3D42-48F8-A866-2EBCB64DE2E0}" type="parTrans" cxnId="{65889702-D74D-41C3-91E1-C59807AEAF16}">
      <dgm:prSet custT="1"/>
      <dgm:spPr/>
      <dgm:t>
        <a:bodyPr/>
        <a:lstStyle/>
        <a:p>
          <a:endParaRPr lang="en-US" sz="300">
            <a:latin typeface="Times New Roman" panose="02020603050405020304" pitchFamily="18" charset="0"/>
            <a:cs typeface="Times New Roman" panose="02020603050405020304" pitchFamily="18" charset="0"/>
          </a:endParaRPr>
        </a:p>
      </dgm:t>
    </dgm:pt>
    <dgm:pt modelId="{CD055CEA-E292-4813-A8D4-F29D503CF175}" type="sibTrans" cxnId="{65889702-D74D-41C3-91E1-C59807AEAF16}">
      <dgm:prSet/>
      <dgm:spPr/>
      <dgm:t>
        <a:bodyPr/>
        <a:lstStyle/>
        <a:p>
          <a:endParaRPr lang="en-US" sz="1400">
            <a:latin typeface="Times New Roman" panose="02020603050405020304" pitchFamily="18" charset="0"/>
            <a:cs typeface="Times New Roman" panose="02020603050405020304" pitchFamily="18" charset="0"/>
          </a:endParaRPr>
        </a:p>
      </dgm:t>
    </dgm:pt>
    <dgm:pt modelId="{D6425F2C-C38E-4F40-93A8-B2B05A206A7B}">
      <dgm:prSet custT="1"/>
      <dgm:spPr/>
      <dgm:t>
        <a:bodyPr/>
        <a:lstStyle/>
        <a:p>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endParaRPr lang="en-US" sz="3200" b="1" dirty="0">
            <a:latin typeface="Times New Roman" panose="02020603050405020304" pitchFamily="18" charset="0"/>
            <a:cs typeface="Times New Roman" panose="02020603050405020304" pitchFamily="18" charset="0"/>
          </a:endParaRPr>
        </a:p>
      </dgm:t>
    </dgm:pt>
    <dgm:pt modelId="{A5C2C4B0-C20F-4753-98BC-EBD25A6EEFB0}" type="parTrans" cxnId="{D3A84000-645A-4D1D-B3B9-F05F37956403}">
      <dgm:prSet custT="1"/>
      <dgm:spPr/>
      <dgm:t>
        <a:bodyPr/>
        <a:lstStyle/>
        <a:p>
          <a:endParaRPr lang="en-US" sz="300">
            <a:latin typeface="Times New Roman" panose="02020603050405020304" pitchFamily="18" charset="0"/>
            <a:cs typeface="Times New Roman" panose="02020603050405020304" pitchFamily="18" charset="0"/>
          </a:endParaRPr>
        </a:p>
      </dgm:t>
    </dgm:pt>
    <dgm:pt modelId="{02BCC0A2-95A9-4266-ACD5-A9A4137FD66F}" type="sibTrans" cxnId="{D3A84000-645A-4D1D-B3B9-F05F37956403}">
      <dgm:prSet/>
      <dgm:spPr/>
      <dgm:t>
        <a:bodyPr/>
        <a:lstStyle/>
        <a:p>
          <a:endParaRPr lang="en-US" sz="1400">
            <a:latin typeface="Times New Roman" panose="02020603050405020304" pitchFamily="18" charset="0"/>
            <a:cs typeface="Times New Roman" panose="02020603050405020304" pitchFamily="18" charset="0"/>
          </a:endParaRPr>
        </a:p>
      </dgm:t>
    </dgm:pt>
    <dgm:pt modelId="{B0F704C8-79D1-4995-B71B-79510F387A5B}">
      <dgm:prSet custT="1"/>
      <dgm:spPr/>
      <dgm:t>
        <a:bodyPr/>
        <a:lstStyle/>
        <a:p>
          <a:pPr algn="just"/>
          <a:r>
            <a:rPr lang="en-US" sz="2800" b="1" dirty="0">
              <a:solidFill>
                <a:schemeClr val="tx1"/>
              </a:solidFill>
              <a:latin typeface="Times New Roman" panose="02020603050405020304" pitchFamily="18" charset="0"/>
              <a:cs typeface="Times New Roman" panose="02020603050405020304" pitchFamily="18" charset="0"/>
            </a:rPr>
            <a:t>N</a:t>
          </a:r>
          <a:r>
            <a:rPr lang="vi-VN" sz="2800" b="1" dirty="0">
              <a:solidFill>
                <a:schemeClr val="tx1"/>
              </a:solidFill>
              <a:latin typeface="Times New Roman" panose="02020603050405020304" pitchFamily="18" charset="0"/>
              <a:cs typeface="Times New Roman" panose="02020603050405020304" pitchFamily="18" charset="0"/>
            </a:rPr>
            <a:t>gắn gọn về tác phẩm thơ (tác giả, hoàn cảnh ra đời…) và lí do lựa chọn bài thơ để phân tích</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4AB19A6C-5B97-4D3A-B813-6EB938D2E90E}" type="parTrans" cxnId="{1FA701F8-718A-4EDD-858A-797FC44120CD}">
      <dgm:prSet/>
      <dgm:spPr/>
      <dgm:t>
        <a:bodyPr/>
        <a:lstStyle/>
        <a:p>
          <a:endParaRPr lang="en-US"/>
        </a:p>
      </dgm:t>
    </dgm:pt>
    <dgm:pt modelId="{12B1616B-8275-4305-9616-DB38905AE828}" type="sibTrans" cxnId="{1FA701F8-718A-4EDD-858A-797FC44120CD}">
      <dgm:prSet/>
      <dgm:spPr/>
      <dgm:t>
        <a:bodyPr/>
        <a:lstStyle/>
        <a:p>
          <a:endParaRPr lang="en-US"/>
        </a:p>
      </dgm:t>
    </dgm:pt>
    <dgm:pt modelId="{162EC7AB-B99B-4D69-8F07-0811159AEFCF}">
      <dgm:prSet phldrT="[Text]" custT="1"/>
      <dgm:spPr/>
      <dgm:t>
        <a:bodyPr/>
        <a:lstStyle/>
        <a:p>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endParaRPr lang="en-US" sz="3600" b="1" dirty="0">
            <a:latin typeface="Times New Roman" panose="02020603050405020304" pitchFamily="18" charset="0"/>
            <a:cs typeface="Times New Roman" panose="02020603050405020304" pitchFamily="18" charset="0"/>
          </a:endParaRPr>
        </a:p>
      </dgm:t>
    </dgm:pt>
    <dgm:pt modelId="{57CAF8D6-15B0-41B0-BC9F-38EFBA805005}" type="sibTrans" cxnId="{4B3BC620-9B79-49DF-99B9-7F5FBE395010}">
      <dgm:prSet/>
      <dgm:spPr/>
      <dgm:t>
        <a:bodyPr/>
        <a:lstStyle/>
        <a:p>
          <a:endParaRPr lang="en-US" sz="1400">
            <a:latin typeface="Times New Roman" panose="02020603050405020304" pitchFamily="18" charset="0"/>
            <a:cs typeface="Times New Roman" panose="02020603050405020304" pitchFamily="18" charset="0"/>
          </a:endParaRPr>
        </a:p>
      </dgm:t>
    </dgm:pt>
    <dgm:pt modelId="{2AE65A68-6959-4487-BC52-71B2C7708798}" type="parTrans" cxnId="{4B3BC620-9B79-49DF-99B9-7F5FBE395010}">
      <dgm:prSet custT="1"/>
      <dgm:spPr/>
      <dgm:t>
        <a:bodyPr/>
        <a:lstStyle/>
        <a:p>
          <a:endParaRPr lang="en-US" sz="300">
            <a:latin typeface="Times New Roman" panose="02020603050405020304" pitchFamily="18" charset="0"/>
            <a:cs typeface="Times New Roman" panose="02020603050405020304" pitchFamily="18" charset="0"/>
          </a:endParaRPr>
        </a:p>
      </dgm:t>
    </dgm:pt>
    <dgm:pt modelId="{3110B812-64CD-43F2-8803-2E45D54DB450}">
      <dgm:prSet custT="1"/>
      <dgm:spPr/>
      <dgm:t>
        <a:bodyPr/>
        <a:lstStyle/>
        <a:p>
          <a:pPr algn="just"/>
          <a:r>
            <a:rPr lang="en-US" sz="2800" b="1" dirty="0">
              <a:solidFill>
                <a:schemeClr val="tx1"/>
              </a:solidFill>
              <a:latin typeface="Times New Roman" panose="02020603050405020304" pitchFamily="18" charset="0"/>
              <a:cs typeface="Times New Roman" panose="02020603050405020304" pitchFamily="18" charset="0"/>
            </a:rPr>
            <a:t>N</a:t>
          </a:r>
          <a:r>
            <a:rPr lang="vi-VN" sz="2800" b="1" dirty="0">
              <a:solidFill>
                <a:schemeClr val="tx1"/>
              </a:solidFill>
              <a:latin typeface="Times New Roman" panose="02020603050405020304" pitchFamily="18" charset="0"/>
              <a:cs typeface="Times New Roman" panose="02020603050405020304" pitchFamily="18" charset="0"/>
            </a:rPr>
            <a:t>hững nét đặc sắc, độc đáo của bài thơ (từ ngữ, hình ảnh, cách tổ chức nhịp điệu, nhạc điệu, cách liên kết mạch cảm xúc và hình ảnh</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858F028B-5F9F-4785-887F-8F0535E9CE68}" type="parTrans" cxnId="{90B42F14-CA3C-4EFD-8070-76153E86DD73}">
      <dgm:prSet/>
      <dgm:spPr/>
      <dgm:t>
        <a:bodyPr/>
        <a:lstStyle/>
        <a:p>
          <a:endParaRPr lang="en-US"/>
        </a:p>
      </dgm:t>
    </dgm:pt>
    <dgm:pt modelId="{A186B8F9-7C07-42BA-A158-768929BD40B1}" type="sibTrans" cxnId="{90B42F14-CA3C-4EFD-8070-76153E86DD73}">
      <dgm:prSet/>
      <dgm:spPr/>
      <dgm:t>
        <a:bodyPr/>
        <a:lstStyle/>
        <a:p>
          <a:endParaRPr lang="en-US"/>
        </a:p>
      </dgm:t>
    </dgm:pt>
    <dgm:pt modelId="{19C9EB2E-D02D-457E-9FA2-821E76F77E86}">
      <dgm:prSet custT="1"/>
      <dgm:spPr/>
      <dgm:t>
        <a:bodyPr/>
        <a:lstStyle/>
        <a:p>
          <a:r>
            <a:rPr lang="en-US" sz="2800" b="1" dirty="0">
              <a:solidFill>
                <a:schemeClr val="tx1"/>
              </a:solidFill>
              <a:latin typeface="Times New Roman" panose="02020603050405020304" pitchFamily="18" charset="0"/>
              <a:cs typeface="Times New Roman" panose="02020603050405020304" pitchFamily="18" charset="0"/>
            </a:rPr>
            <a:t>G</a:t>
          </a:r>
          <a:r>
            <a:rPr lang="vi-VN" sz="2800" b="1" dirty="0">
              <a:solidFill>
                <a:schemeClr val="tx1"/>
              </a:solidFill>
              <a:latin typeface="Times New Roman" panose="02020603050405020304" pitchFamily="18" charset="0"/>
              <a:cs typeface="Times New Roman" panose="02020603050405020304" pitchFamily="18" charset="0"/>
            </a:rPr>
            <a:t>iá trị của của bài thơ về phương diện nghệ thuật cũng như ý nghĩa nhân sinh</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ED2830E7-4DA9-4D26-B68B-AA195C3D0244}" type="parTrans" cxnId="{A99A03B8-D561-4806-ACEE-1D647F681837}">
      <dgm:prSet/>
      <dgm:spPr/>
      <dgm:t>
        <a:bodyPr/>
        <a:lstStyle/>
        <a:p>
          <a:endParaRPr lang="en-US"/>
        </a:p>
      </dgm:t>
    </dgm:pt>
    <dgm:pt modelId="{AF008947-1922-416C-B7D0-8A2D946E9BB0}" type="sibTrans" cxnId="{A99A03B8-D561-4806-ACEE-1D647F681837}">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369D474C-AFBA-4F51-BE87-2B3B48A29A53}" type="pres">
      <dgm:prSet presAssocID="{2AE65A68-6959-4487-BC52-71B2C7708798}" presName="conn2-1" presStyleLbl="parChTrans1D2" presStyleIdx="0" presStyleCnt="3"/>
      <dgm:spPr/>
      <dgm:t>
        <a:bodyPr/>
        <a:lstStyle/>
        <a:p>
          <a:endParaRPr lang="en-US"/>
        </a:p>
      </dgm:t>
    </dgm:pt>
    <dgm:pt modelId="{7DC90470-02EA-4873-A837-2ACE73DDEF93}" type="pres">
      <dgm:prSet presAssocID="{2AE65A68-6959-4487-BC52-71B2C7708798}" presName="connTx" presStyleLbl="parChTrans1D2" presStyleIdx="0" presStyleCnt="3"/>
      <dgm:spPr/>
      <dgm:t>
        <a:bodyPr/>
        <a:lstStyle/>
        <a:p>
          <a:endParaRPr lang="en-US"/>
        </a:p>
      </dgm:t>
    </dgm:pt>
    <dgm:pt modelId="{4A793542-FE0A-4D8E-AE19-34E383543BA3}" type="pres">
      <dgm:prSet presAssocID="{162EC7AB-B99B-4D69-8F07-0811159AEFCF}" presName="root2" presStyleCnt="0"/>
      <dgm:spPr/>
    </dgm:pt>
    <dgm:pt modelId="{79D2AC29-23E9-4F38-99C9-0D8360F8F953}" type="pres">
      <dgm:prSet presAssocID="{162EC7AB-B99B-4D69-8F07-0811159AEFCF}" presName="LevelTwoTextNode" presStyleLbl="node2" presStyleIdx="0" presStyleCnt="3" custScaleX="63857">
        <dgm:presLayoutVars>
          <dgm:chPref val="3"/>
        </dgm:presLayoutVars>
      </dgm:prSet>
      <dgm:spPr/>
      <dgm:t>
        <a:bodyPr/>
        <a:lstStyle/>
        <a:p>
          <a:endParaRPr lang="en-US"/>
        </a:p>
      </dgm:t>
    </dgm:pt>
    <dgm:pt modelId="{9D284191-5F2D-426E-958D-2F05BC7D3942}" type="pres">
      <dgm:prSet presAssocID="{162EC7AB-B99B-4D69-8F07-0811159AEFCF}" presName="level3hierChild" presStyleCnt="0"/>
      <dgm:spPr/>
    </dgm:pt>
    <dgm:pt modelId="{B1859D4F-9F5E-46AA-8C73-FA43C4078B70}" type="pres">
      <dgm:prSet presAssocID="{4AB19A6C-5B97-4D3A-B813-6EB938D2E90E}" presName="conn2-1" presStyleLbl="parChTrans1D3" presStyleIdx="0" presStyleCnt="3"/>
      <dgm:spPr/>
      <dgm:t>
        <a:bodyPr/>
        <a:lstStyle/>
        <a:p>
          <a:endParaRPr lang="en-US"/>
        </a:p>
      </dgm:t>
    </dgm:pt>
    <dgm:pt modelId="{AA17869C-142C-4D29-BCA4-946199C3950C}" type="pres">
      <dgm:prSet presAssocID="{4AB19A6C-5B97-4D3A-B813-6EB938D2E90E}" presName="connTx" presStyleLbl="parChTrans1D3" presStyleIdx="0" presStyleCnt="3"/>
      <dgm:spPr/>
      <dgm:t>
        <a:bodyPr/>
        <a:lstStyle/>
        <a:p>
          <a:endParaRPr lang="en-US"/>
        </a:p>
      </dgm:t>
    </dgm:pt>
    <dgm:pt modelId="{33C579F1-8C1E-4283-A8CD-1E467472D8FA}" type="pres">
      <dgm:prSet presAssocID="{B0F704C8-79D1-4995-B71B-79510F387A5B}" presName="root2" presStyleCnt="0"/>
      <dgm:spPr/>
    </dgm:pt>
    <dgm:pt modelId="{ECA02331-F4DA-4A8F-9E32-64B0B970B78A}" type="pres">
      <dgm:prSet presAssocID="{B0F704C8-79D1-4995-B71B-79510F387A5B}" presName="LevelTwoTextNode" presStyleLbl="node3" presStyleIdx="0" presStyleCnt="3" custScaleX="224609">
        <dgm:presLayoutVars>
          <dgm:chPref val="3"/>
        </dgm:presLayoutVars>
      </dgm:prSet>
      <dgm:spPr/>
      <dgm:t>
        <a:bodyPr/>
        <a:lstStyle/>
        <a:p>
          <a:endParaRPr lang="en-US"/>
        </a:p>
      </dgm:t>
    </dgm:pt>
    <dgm:pt modelId="{1B90E1EE-0487-41FE-B38C-5C8248665634}" type="pres">
      <dgm:prSet presAssocID="{B0F704C8-79D1-4995-B71B-79510F387A5B}" presName="level3hierChild" presStyleCnt="0"/>
      <dgm:spPr/>
    </dgm:pt>
    <dgm:pt modelId="{E1D7CE3C-2E24-43F3-BFBC-B8DAF48A7FDC}" type="pres">
      <dgm:prSet presAssocID="{CD4FBB70-3D42-48F8-A866-2EBCB64DE2E0}" presName="conn2-1" presStyleLbl="parChTrans1D2" presStyleIdx="1" presStyleCnt="3"/>
      <dgm:spPr/>
      <dgm:t>
        <a:bodyPr/>
        <a:lstStyle/>
        <a:p>
          <a:endParaRPr lang="en-US"/>
        </a:p>
      </dgm:t>
    </dgm:pt>
    <dgm:pt modelId="{F28DD881-235F-4E8A-BCCE-520BA848A5AE}" type="pres">
      <dgm:prSet presAssocID="{CD4FBB70-3D42-48F8-A866-2EBCB64DE2E0}" presName="connTx" presStyleLbl="parChTrans1D2" presStyleIdx="1" presStyleCnt="3"/>
      <dgm:spPr/>
      <dgm:t>
        <a:bodyPr/>
        <a:lstStyle/>
        <a:p>
          <a:endParaRPr lang="en-US"/>
        </a:p>
      </dgm:t>
    </dgm:pt>
    <dgm:pt modelId="{6BA7D8DF-DD45-4E25-9A1D-A9D9DE94FD09}" type="pres">
      <dgm:prSet presAssocID="{4AEA16B5-EB0F-4075-8944-6052483A1B39}" presName="root2" presStyleCnt="0"/>
      <dgm:spPr/>
    </dgm:pt>
    <dgm:pt modelId="{6891350D-706C-486F-B3CD-5C08E00F04AD}" type="pres">
      <dgm:prSet presAssocID="{4AEA16B5-EB0F-4075-8944-6052483A1B39}" presName="LevelTwoTextNode" presStyleLbl="node2" presStyleIdx="1" presStyleCnt="3" custScaleX="66447">
        <dgm:presLayoutVars>
          <dgm:chPref val="3"/>
        </dgm:presLayoutVars>
      </dgm:prSet>
      <dgm:spPr/>
      <dgm:t>
        <a:bodyPr/>
        <a:lstStyle/>
        <a:p>
          <a:endParaRPr lang="en-US"/>
        </a:p>
      </dgm:t>
    </dgm:pt>
    <dgm:pt modelId="{0FD0960B-F28A-4843-81B3-412020608FD3}" type="pres">
      <dgm:prSet presAssocID="{4AEA16B5-EB0F-4075-8944-6052483A1B39}" presName="level3hierChild" presStyleCnt="0"/>
      <dgm:spPr/>
    </dgm:pt>
    <dgm:pt modelId="{458FDB52-AD9B-43BC-8329-2BD63AA86F4F}" type="pres">
      <dgm:prSet presAssocID="{858F028B-5F9F-4785-887F-8F0535E9CE68}" presName="conn2-1" presStyleLbl="parChTrans1D3" presStyleIdx="1" presStyleCnt="3"/>
      <dgm:spPr/>
      <dgm:t>
        <a:bodyPr/>
        <a:lstStyle/>
        <a:p>
          <a:endParaRPr lang="en-US"/>
        </a:p>
      </dgm:t>
    </dgm:pt>
    <dgm:pt modelId="{BF882DFE-377D-4B0C-B618-1497186265D4}" type="pres">
      <dgm:prSet presAssocID="{858F028B-5F9F-4785-887F-8F0535E9CE68}" presName="connTx" presStyleLbl="parChTrans1D3" presStyleIdx="1" presStyleCnt="3"/>
      <dgm:spPr/>
      <dgm:t>
        <a:bodyPr/>
        <a:lstStyle/>
        <a:p>
          <a:endParaRPr lang="en-US"/>
        </a:p>
      </dgm:t>
    </dgm:pt>
    <dgm:pt modelId="{58C8AFC3-2059-4560-84EF-21858177D1C6}" type="pres">
      <dgm:prSet presAssocID="{3110B812-64CD-43F2-8803-2E45D54DB450}" presName="root2" presStyleCnt="0"/>
      <dgm:spPr/>
    </dgm:pt>
    <dgm:pt modelId="{0E568395-8351-4854-86DA-6ADBBDDA3386}" type="pres">
      <dgm:prSet presAssocID="{3110B812-64CD-43F2-8803-2E45D54DB450}" presName="LevelTwoTextNode" presStyleLbl="node3" presStyleIdx="1" presStyleCnt="3" custScaleX="221306" custScaleY="223742">
        <dgm:presLayoutVars>
          <dgm:chPref val="3"/>
        </dgm:presLayoutVars>
      </dgm:prSet>
      <dgm:spPr/>
      <dgm:t>
        <a:bodyPr/>
        <a:lstStyle/>
        <a:p>
          <a:endParaRPr lang="en-US"/>
        </a:p>
      </dgm:t>
    </dgm:pt>
    <dgm:pt modelId="{96AF73D5-37E7-4528-8260-733FEAEF333C}" type="pres">
      <dgm:prSet presAssocID="{3110B812-64CD-43F2-8803-2E45D54DB450}" presName="level3hierChild" presStyleCnt="0"/>
      <dgm:spPr/>
    </dgm:pt>
    <dgm:pt modelId="{1F151318-DFF1-4299-825D-FB7441F2478B}" type="pres">
      <dgm:prSet presAssocID="{A5C2C4B0-C20F-4753-98BC-EBD25A6EEFB0}" presName="conn2-1" presStyleLbl="parChTrans1D2" presStyleIdx="2" presStyleCnt="3"/>
      <dgm:spPr/>
      <dgm:t>
        <a:bodyPr/>
        <a:lstStyle/>
        <a:p>
          <a:endParaRPr lang="en-US"/>
        </a:p>
      </dgm:t>
    </dgm:pt>
    <dgm:pt modelId="{83624DFD-3204-42C9-89DF-BBF6F866E157}" type="pres">
      <dgm:prSet presAssocID="{A5C2C4B0-C20F-4753-98BC-EBD25A6EEFB0}" presName="connTx" presStyleLbl="parChTrans1D2" presStyleIdx="2" presStyleCnt="3"/>
      <dgm:spPr/>
      <dgm:t>
        <a:bodyPr/>
        <a:lstStyle/>
        <a:p>
          <a:endParaRPr lang="en-US"/>
        </a:p>
      </dgm:t>
    </dgm:pt>
    <dgm:pt modelId="{C122D365-ED4C-4E9B-8465-CB4EF073562A}" type="pres">
      <dgm:prSet presAssocID="{D6425F2C-C38E-4F40-93A8-B2B05A206A7B}" presName="root2" presStyleCnt="0"/>
      <dgm:spPr/>
    </dgm:pt>
    <dgm:pt modelId="{79E76E7D-013E-4F9C-B780-BFA9417DDBD3}" type="pres">
      <dgm:prSet presAssocID="{D6425F2C-C38E-4F40-93A8-B2B05A206A7B}" presName="LevelTwoTextNode" presStyleLbl="node2" presStyleIdx="2" presStyleCnt="3" custScaleX="61344">
        <dgm:presLayoutVars>
          <dgm:chPref val="3"/>
        </dgm:presLayoutVars>
      </dgm:prSet>
      <dgm:spPr/>
      <dgm:t>
        <a:bodyPr/>
        <a:lstStyle/>
        <a:p>
          <a:endParaRPr lang="en-US"/>
        </a:p>
      </dgm:t>
    </dgm:pt>
    <dgm:pt modelId="{95F6ECF3-E9BC-409D-A1B2-A81D978DAD58}" type="pres">
      <dgm:prSet presAssocID="{D6425F2C-C38E-4F40-93A8-B2B05A206A7B}" presName="level3hierChild" presStyleCnt="0"/>
      <dgm:spPr/>
    </dgm:pt>
    <dgm:pt modelId="{6B3F094E-28B6-4A26-A619-58F8EE8AC54C}" type="pres">
      <dgm:prSet presAssocID="{ED2830E7-4DA9-4D26-B68B-AA195C3D0244}" presName="conn2-1" presStyleLbl="parChTrans1D3" presStyleIdx="2" presStyleCnt="3"/>
      <dgm:spPr/>
      <dgm:t>
        <a:bodyPr/>
        <a:lstStyle/>
        <a:p>
          <a:endParaRPr lang="en-US"/>
        </a:p>
      </dgm:t>
    </dgm:pt>
    <dgm:pt modelId="{84411AF3-5B03-4357-9068-E34EF4184F5B}" type="pres">
      <dgm:prSet presAssocID="{ED2830E7-4DA9-4D26-B68B-AA195C3D0244}" presName="connTx" presStyleLbl="parChTrans1D3" presStyleIdx="2" presStyleCnt="3"/>
      <dgm:spPr/>
      <dgm:t>
        <a:bodyPr/>
        <a:lstStyle/>
        <a:p>
          <a:endParaRPr lang="en-US"/>
        </a:p>
      </dgm:t>
    </dgm:pt>
    <dgm:pt modelId="{E0E13EA1-9B42-4233-BABF-E63789F8D3CA}" type="pres">
      <dgm:prSet presAssocID="{19C9EB2E-D02D-457E-9FA2-821E76F77E86}" presName="root2" presStyleCnt="0"/>
      <dgm:spPr/>
    </dgm:pt>
    <dgm:pt modelId="{A289C535-653E-4CA4-952F-B9F843DB97E2}" type="pres">
      <dgm:prSet presAssocID="{19C9EB2E-D02D-457E-9FA2-821E76F77E86}" presName="LevelTwoTextNode" presStyleLbl="node3" presStyleIdx="2" presStyleCnt="3" custScaleX="218310">
        <dgm:presLayoutVars>
          <dgm:chPref val="3"/>
        </dgm:presLayoutVars>
      </dgm:prSet>
      <dgm:spPr/>
      <dgm:t>
        <a:bodyPr/>
        <a:lstStyle/>
        <a:p>
          <a:endParaRPr lang="en-US"/>
        </a:p>
      </dgm:t>
    </dgm:pt>
    <dgm:pt modelId="{928245C3-FFA3-42B0-801D-D43A7D87BF54}" type="pres">
      <dgm:prSet presAssocID="{19C9EB2E-D02D-457E-9FA2-821E76F77E86}" presName="level3hierChild" presStyleCnt="0"/>
      <dgm:spPr/>
    </dgm:pt>
  </dgm:ptLst>
  <dgm:cxnLst>
    <dgm:cxn modelId="{D7CE06DD-4F59-48C3-912F-4F323348D0D6}" type="presOf" srcId="{CD4FBB70-3D42-48F8-A866-2EBCB64DE2E0}" destId="{E1D7CE3C-2E24-43F3-BFBC-B8DAF48A7FDC}" srcOrd="0" destOrd="0" presId="urn:microsoft.com/office/officeart/2008/layout/HorizontalMultiLevelHierarchy"/>
    <dgm:cxn modelId="{4B3BC620-9B79-49DF-99B9-7F5FBE395010}" srcId="{65CAFDD1-68A9-47FA-9114-D5F093BEB6B2}" destId="{162EC7AB-B99B-4D69-8F07-0811159AEFCF}" srcOrd="0" destOrd="0" parTransId="{2AE65A68-6959-4487-BC52-71B2C7708798}" sibTransId="{57CAF8D6-15B0-41B0-BC9F-38EFBA805005}"/>
    <dgm:cxn modelId="{BA5BEAC0-61CE-43F3-8D3B-5C4E2FDB7FE0}" type="presOf" srcId="{A5C2C4B0-C20F-4753-98BC-EBD25A6EEFB0}" destId="{1F151318-DFF1-4299-825D-FB7441F2478B}" srcOrd="0" destOrd="0" presId="urn:microsoft.com/office/officeart/2008/layout/HorizontalMultiLevelHierarchy"/>
    <dgm:cxn modelId="{597ABD3F-4E6B-4CE7-8BE4-B434F33D3B20}" type="presOf" srcId="{2AE65A68-6959-4487-BC52-71B2C7708798}" destId="{7DC90470-02EA-4873-A837-2ACE73DDEF93}" srcOrd="1" destOrd="0" presId="urn:microsoft.com/office/officeart/2008/layout/HorizontalMultiLevelHierarchy"/>
    <dgm:cxn modelId="{478A515F-3212-49AA-BB47-364FB03667B7}" type="presOf" srcId="{ED2830E7-4DA9-4D26-B68B-AA195C3D0244}" destId="{6B3F094E-28B6-4A26-A619-58F8EE8AC54C}" srcOrd="0" destOrd="0" presId="urn:microsoft.com/office/officeart/2008/layout/HorizontalMultiLevelHierarchy"/>
    <dgm:cxn modelId="{D3A84000-645A-4D1D-B3B9-F05F37956403}" srcId="{65CAFDD1-68A9-47FA-9114-D5F093BEB6B2}" destId="{D6425F2C-C38E-4F40-93A8-B2B05A206A7B}" srcOrd="2" destOrd="0" parTransId="{A5C2C4B0-C20F-4753-98BC-EBD25A6EEFB0}" sibTransId="{02BCC0A2-95A9-4266-ACD5-A9A4137FD66F}"/>
    <dgm:cxn modelId="{8ECCAA2F-2EB5-4938-948F-3FE17025F3FD}" type="presOf" srcId="{858F028B-5F9F-4785-887F-8F0535E9CE68}" destId="{458FDB52-AD9B-43BC-8329-2BD63AA86F4F}" srcOrd="0" destOrd="0" presId="urn:microsoft.com/office/officeart/2008/layout/HorizontalMultiLevelHierarchy"/>
    <dgm:cxn modelId="{A31D9E9D-E1B4-48F2-BB85-7B9AF08DA0BB}" type="presOf" srcId="{4AEA16B5-EB0F-4075-8944-6052483A1B39}" destId="{6891350D-706C-486F-B3CD-5C08E00F04AD}" srcOrd="0" destOrd="0" presId="urn:microsoft.com/office/officeart/2008/layout/HorizontalMultiLevelHierarchy"/>
    <dgm:cxn modelId="{31146B76-D06F-4120-B014-B366D7FBA567}" type="presOf" srcId="{CD4FBB70-3D42-48F8-A866-2EBCB64DE2E0}" destId="{F28DD881-235F-4E8A-BCCE-520BA848A5AE}" srcOrd="1" destOrd="0" presId="urn:microsoft.com/office/officeart/2008/layout/HorizontalMultiLevelHierarchy"/>
    <dgm:cxn modelId="{42F849C2-5E40-41FB-98CC-147A76CD25DD}" type="presOf" srcId="{A5C2C4B0-C20F-4753-98BC-EBD25A6EEFB0}" destId="{83624DFD-3204-42C9-89DF-BBF6F866E157}" srcOrd="1" destOrd="0" presId="urn:microsoft.com/office/officeart/2008/layout/HorizontalMultiLevelHierarchy"/>
    <dgm:cxn modelId="{BD7383C7-F139-4C6B-8B57-94FB4EE6ADC0}" type="presOf" srcId="{2AE65A68-6959-4487-BC52-71B2C7708798}" destId="{369D474C-AFBA-4F51-BE87-2B3B48A29A53}" srcOrd="0" destOrd="0" presId="urn:microsoft.com/office/officeart/2008/layout/HorizontalMultiLevelHierarchy"/>
    <dgm:cxn modelId="{FD9FA506-864B-402F-8C5E-51A1295B378A}" type="presOf" srcId="{19C9EB2E-D02D-457E-9FA2-821E76F77E86}" destId="{A289C535-653E-4CA4-952F-B9F843DB97E2}" srcOrd="0" destOrd="0" presId="urn:microsoft.com/office/officeart/2008/layout/HorizontalMultiLevelHierarchy"/>
    <dgm:cxn modelId="{1FA701F8-718A-4EDD-858A-797FC44120CD}" srcId="{162EC7AB-B99B-4D69-8F07-0811159AEFCF}" destId="{B0F704C8-79D1-4995-B71B-79510F387A5B}" srcOrd="0" destOrd="0" parTransId="{4AB19A6C-5B97-4D3A-B813-6EB938D2E90E}" sibTransId="{12B1616B-8275-4305-9616-DB38905AE828}"/>
    <dgm:cxn modelId="{EC038EFD-36DC-418C-920B-A8596A90F3F4}" type="presOf" srcId="{858F028B-5F9F-4785-887F-8F0535E9CE68}" destId="{BF882DFE-377D-4B0C-B618-1497186265D4}" srcOrd="1"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9B2606BD-4252-49EA-85E3-1E596AF3130A}" type="presOf" srcId="{9713E89E-94FA-410B-AD66-14460FBCF0B5}" destId="{1125DA19-879B-4075-8165-49EE84B7EB06}"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642410C5-74DA-40A7-93F1-273F0CCDA32E}" type="presOf" srcId="{3110B812-64CD-43F2-8803-2E45D54DB450}" destId="{0E568395-8351-4854-86DA-6ADBBDDA3386}" srcOrd="0" destOrd="0" presId="urn:microsoft.com/office/officeart/2008/layout/HorizontalMultiLevelHierarchy"/>
    <dgm:cxn modelId="{4DDDA719-7F45-403F-B81D-1D0817EEEE86}" type="presOf" srcId="{162EC7AB-B99B-4D69-8F07-0811159AEFCF}" destId="{79D2AC29-23E9-4F38-99C9-0D8360F8F953}" srcOrd="0" destOrd="0" presId="urn:microsoft.com/office/officeart/2008/layout/HorizontalMultiLevelHierarchy"/>
    <dgm:cxn modelId="{65889702-D74D-41C3-91E1-C59807AEAF16}" srcId="{65CAFDD1-68A9-47FA-9114-D5F093BEB6B2}" destId="{4AEA16B5-EB0F-4075-8944-6052483A1B39}" srcOrd="1" destOrd="0" parTransId="{CD4FBB70-3D42-48F8-A866-2EBCB64DE2E0}" sibTransId="{CD055CEA-E292-4813-A8D4-F29D503CF175}"/>
    <dgm:cxn modelId="{E452709B-9AC9-475F-8CF0-732459EAD362}" type="presOf" srcId="{4AB19A6C-5B97-4D3A-B813-6EB938D2E90E}" destId="{AA17869C-142C-4D29-BCA4-946199C3950C}" srcOrd="1" destOrd="0" presId="urn:microsoft.com/office/officeart/2008/layout/HorizontalMultiLevelHierarchy"/>
    <dgm:cxn modelId="{7B2322E3-D3E4-4241-AE23-4F7AE0A326BF}" type="presOf" srcId="{4AB19A6C-5B97-4D3A-B813-6EB938D2E90E}" destId="{B1859D4F-9F5E-46AA-8C73-FA43C4078B70}" srcOrd="0" destOrd="0" presId="urn:microsoft.com/office/officeart/2008/layout/HorizontalMultiLevelHierarchy"/>
    <dgm:cxn modelId="{CA5CBF0F-5C58-4BFD-9E95-E4948D5D68B0}" type="presOf" srcId="{D6425F2C-C38E-4F40-93A8-B2B05A206A7B}" destId="{79E76E7D-013E-4F9C-B780-BFA9417DDBD3}" srcOrd="0" destOrd="0" presId="urn:microsoft.com/office/officeart/2008/layout/HorizontalMultiLevelHierarchy"/>
    <dgm:cxn modelId="{643B4779-2C16-472E-8F0B-7E594EB1DEFB}" type="presOf" srcId="{ED2830E7-4DA9-4D26-B68B-AA195C3D0244}" destId="{84411AF3-5B03-4357-9068-E34EF4184F5B}" srcOrd="1" destOrd="0" presId="urn:microsoft.com/office/officeart/2008/layout/HorizontalMultiLevelHierarchy"/>
    <dgm:cxn modelId="{32C91088-76A4-4DAE-A161-9B1439FC4600}" type="presOf" srcId="{B0F704C8-79D1-4995-B71B-79510F387A5B}" destId="{ECA02331-F4DA-4A8F-9E32-64B0B970B78A}" srcOrd="0" destOrd="0" presId="urn:microsoft.com/office/officeart/2008/layout/HorizontalMultiLevelHierarchy"/>
    <dgm:cxn modelId="{A99A03B8-D561-4806-ACEE-1D647F681837}" srcId="{D6425F2C-C38E-4F40-93A8-B2B05A206A7B}" destId="{19C9EB2E-D02D-457E-9FA2-821E76F77E86}" srcOrd="0" destOrd="0" parTransId="{ED2830E7-4DA9-4D26-B68B-AA195C3D0244}" sibTransId="{AF008947-1922-416C-B7D0-8A2D946E9BB0}"/>
    <dgm:cxn modelId="{90B42F14-CA3C-4EFD-8070-76153E86DD73}" srcId="{4AEA16B5-EB0F-4075-8944-6052483A1B39}" destId="{3110B812-64CD-43F2-8803-2E45D54DB450}" srcOrd="0" destOrd="0" parTransId="{858F028B-5F9F-4785-887F-8F0535E9CE68}" sibTransId="{A186B8F9-7C07-42BA-A158-768929BD40B1}"/>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E1749C89-AAB1-4EC4-9926-824D2F02C6D9}" type="presParOf" srcId="{DA1792B5-9F98-4D7A-B811-E37066CF063F}" destId="{369D474C-AFBA-4F51-BE87-2B3B48A29A53}" srcOrd="0" destOrd="0" presId="urn:microsoft.com/office/officeart/2008/layout/HorizontalMultiLevelHierarchy"/>
    <dgm:cxn modelId="{72F57F7F-AB6C-44F0-914E-47F32D7D7C3B}" type="presParOf" srcId="{369D474C-AFBA-4F51-BE87-2B3B48A29A53}" destId="{7DC90470-02EA-4873-A837-2ACE73DDEF93}" srcOrd="0" destOrd="0" presId="urn:microsoft.com/office/officeart/2008/layout/HorizontalMultiLevelHierarchy"/>
    <dgm:cxn modelId="{4D8871FF-1E55-4D12-BD8D-A68FC57296DC}" type="presParOf" srcId="{DA1792B5-9F98-4D7A-B811-E37066CF063F}" destId="{4A793542-FE0A-4D8E-AE19-34E383543BA3}" srcOrd="1" destOrd="0" presId="urn:microsoft.com/office/officeart/2008/layout/HorizontalMultiLevelHierarchy"/>
    <dgm:cxn modelId="{661598D9-6FEF-458E-BAF3-F0ED6311B395}" type="presParOf" srcId="{4A793542-FE0A-4D8E-AE19-34E383543BA3}" destId="{79D2AC29-23E9-4F38-99C9-0D8360F8F953}" srcOrd="0" destOrd="0" presId="urn:microsoft.com/office/officeart/2008/layout/HorizontalMultiLevelHierarchy"/>
    <dgm:cxn modelId="{4A419A4F-9C47-4BDB-BDF2-3723E49B4F37}" type="presParOf" srcId="{4A793542-FE0A-4D8E-AE19-34E383543BA3}" destId="{9D284191-5F2D-426E-958D-2F05BC7D3942}" srcOrd="1" destOrd="0" presId="urn:microsoft.com/office/officeart/2008/layout/HorizontalMultiLevelHierarchy"/>
    <dgm:cxn modelId="{14AA17C8-9DAE-4975-B87F-BB3D372BA57F}" type="presParOf" srcId="{9D284191-5F2D-426E-958D-2F05BC7D3942}" destId="{B1859D4F-9F5E-46AA-8C73-FA43C4078B70}" srcOrd="0" destOrd="0" presId="urn:microsoft.com/office/officeart/2008/layout/HorizontalMultiLevelHierarchy"/>
    <dgm:cxn modelId="{30E6353F-345A-4F6F-B884-4CC2DD0E33A9}" type="presParOf" srcId="{B1859D4F-9F5E-46AA-8C73-FA43C4078B70}" destId="{AA17869C-142C-4D29-BCA4-946199C3950C}" srcOrd="0" destOrd="0" presId="urn:microsoft.com/office/officeart/2008/layout/HorizontalMultiLevelHierarchy"/>
    <dgm:cxn modelId="{80F81DA9-8A64-483C-83D2-5017FC9553A4}" type="presParOf" srcId="{9D284191-5F2D-426E-958D-2F05BC7D3942}" destId="{33C579F1-8C1E-4283-A8CD-1E467472D8FA}" srcOrd="1" destOrd="0" presId="urn:microsoft.com/office/officeart/2008/layout/HorizontalMultiLevelHierarchy"/>
    <dgm:cxn modelId="{416E5969-C994-4C4A-B2DC-EE21EA853D2A}" type="presParOf" srcId="{33C579F1-8C1E-4283-A8CD-1E467472D8FA}" destId="{ECA02331-F4DA-4A8F-9E32-64B0B970B78A}" srcOrd="0" destOrd="0" presId="urn:microsoft.com/office/officeart/2008/layout/HorizontalMultiLevelHierarchy"/>
    <dgm:cxn modelId="{373ED378-0203-41E4-957D-B71D961F82B8}" type="presParOf" srcId="{33C579F1-8C1E-4283-A8CD-1E467472D8FA}" destId="{1B90E1EE-0487-41FE-B38C-5C8248665634}" srcOrd="1" destOrd="0" presId="urn:microsoft.com/office/officeart/2008/layout/HorizontalMultiLevelHierarchy"/>
    <dgm:cxn modelId="{D1EC0F8D-FBCE-40C3-B22F-F45180CBC9DD}" type="presParOf" srcId="{DA1792B5-9F98-4D7A-B811-E37066CF063F}" destId="{E1D7CE3C-2E24-43F3-BFBC-B8DAF48A7FDC}" srcOrd="2" destOrd="0" presId="urn:microsoft.com/office/officeart/2008/layout/HorizontalMultiLevelHierarchy"/>
    <dgm:cxn modelId="{7881F1C9-0256-4CD0-975C-C707026D8AAB}" type="presParOf" srcId="{E1D7CE3C-2E24-43F3-BFBC-B8DAF48A7FDC}" destId="{F28DD881-235F-4E8A-BCCE-520BA848A5AE}" srcOrd="0" destOrd="0" presId="urn:microsoft.com/office/officeart/2008/layout/HorizontalMultiLevelHierarchy"/>
    <dgm:cxn modelId="{0AC5C68A-620C-4E92-88FC-1BFC49C1DC57}" type="presParOf" srcId="{DA1792B5-9F98-4D7A-B811-E37066CF063F}" destId="{6BA7D8DF-DD45-4E25-9A1D-A9D9DE94FD09}" srcOrd="3" destOrd="0" presId="urn:microsoft.com/office/officeart/2008/layout/HorizontalMultiLevelHierarchy"/>
    <dgm:cxn modelId="{D5DA1331-1E90-4BCC-9FD9-A0CCA1D3383E}" type="presParOf" srcId="{6BA7D8DF-DD45-4E25-9A1D-A9D9DE94FD09}" destId="{6891350D-706C-486F-B3CD-5C08E00F04AD}" srcOrd="0" destOrd="0" presId="urn:microsoft.com/office/officeart/2008/layout/HorizontalMultiLevelHierarchy"/>
    <dgm:cxn modelId="{D61D3830-19B9-4E48-A52B-DE3CE3DC694E}" type="presParOf" srcId="{6BA7D8DF-DD45-4E25-9A1D-A9D9DE94FD09}" destId="{0FD0960B-F28A-4843-81B3-412020608FD3}" srcOrd="1" destOrd="0" presId="urn:microsoft.com/office/officeart/2008/layout/HorizontalMultiLevelHierarchy"/>
    <dgm:cxn modelId="{34F60860-D2C9-4E4B-8BEA-C7BEB43636B1}" type="presParOf" srcId="{0FD0960B-F28A-4843-81B3-412020608FD3}" destId="{458FDB52-AD9B-43BC-8329-2BD63AA86F4F}" srcOrd="0" destOrd="0" presId="urn:microsoft.com/office/officeart/2008/layout/HorizontalMultiLevelHierarchy"/>
    <dgm:cxn modelId="{1D63A789-6901-4FC2-8F2B-8AAA8C0B0B9B}" type="presParOf" srcId="{458FDB52-AD9B-43BC-8329-2BD63AA86F4F}" destId="{BF882DFE-377D-4B0C-B618-1497186265D4}" srcOrd="0" destOrd="0" presId="urn:microsoft.com/office/officeart/2008/layout/HorizontalMultiLevelHierarchy"/>
    <dgm:cxn modelId="{742BFC05-7B42-4E3F-958B-C2EE1DC83066}" type="presParOf" srcId="{0FD0960B-F28A-4843-81B3-412020608FD3}" destId="{58C8AFC3-2059-4560-84EF-21858177D1C6}" srcOrd="1" destOrd="0" presId="urn:microsoft.com/office/officeart/2008/layout/HorizontalMultiLevelHierarchy"/>
    <dgm:cxn modelId="{0DB8BC14-AF58-4FAF-BBE9-13C1E0BB22EF}" type="presParOf" srcId="{58C8AFC3-2059-4560-84EF-21858177D1C6}" destId="{0E568395-8351-4854-86DA-6ADBBDDA3386}" srcOrd="0" destOrd="0" presId="urn:microsoft.com/office/officeart/2008/layout/HorizontalMultiLevelHierarchy"/>
    <dgm:cxn modelId="{AAE5A938-E0BA-43E5-8ECD-B4B7BE2DE5B7}" type="presParOf" srcId="{58C8AFC3-2059-4560-84EF-21858177D1C6}" destId="{96AF73D5-37E7-4528-8260-733FEAEF333C}" srcOrd="1" destOrd="0" presId="urn:microsoft.com/office/officeart/2008/layout/HorizontalMultiLevelHierarchy"/>
    <dgm:cxn modelId="{B9AF30AA-7062-4698-8D21-B835AF2FE5AF}" type="presParOf" srcId="{DA1792B5-9F98-4D7A-B811-E37066CF063F}" destId="{1F151318-DFF1-4299-825D-FB7441F2478B}" srcOrd="4" destOrd="0" presId="urn:microsoft.com/office/officeart/2008/layout/HorizontalMultiLevelHierarchy"/>
    <dgm:cxn modelId="{A5C45CBD-117A-41A2-8BD9-F8365A246EA8}" type="presParOf" srcId="{1F151318-DFF1-4299-825D-FB7441F2478B}" destId="{83624DFD-3204-42C9-89DF-BBF6F866E157}" srcOrd="0" destOrd="0" presId="urn:microsoft.com/office/officeart/2008/layout/HorizontalMultiLevelHierarchy"/>
    <dgm:cxn modelId="{4352EE51-1376-4B05-B5EB-24A58EA16BC3}" type="presParOf" srcId="{DA1792B5-9F98-4D7A-B811-E37066CF063F}" destId="{C122D365-ED4C-4E9B-8465-CB4EF073562A}" srcOrd="5" destOrd="0" presId="urn:microsoft.com/office/officeart/2008/layout/HorizontalMultiLevelHierarchy"/>
    <dgm:cxn modelId="{E32F93F8-2D4B-4321-B5C0-67A8203D390C}" type="presParOf" srcId="{C122D365-ED4C-4E9B-8465-CB4EF073562A}" destId="{79E76E7D-013E-4F9C-B780-BFA9417DDBD3}" srcOrd="0" destOrd="0" presId="urn:microsoft.com/office/officeart/2008/layout/HorizontalMultiLevelHierarchy"/>
    <dgm:cxn modelId="{FE63BD17-798F-458A-9713-53643C992286}" type="presParOf" srcId="{C122D365-ED4C-4E9B-8465-CB4EF073562A}" destId="{95F6ECF3-E9BC-409D-A1B2-A81D978DAD58}" srcOrd="1" destOrd="0" presId="urn:microsoft.com/office/officeart/2008/layout/HorizontalMultiLevelHierarchy"/>
    <dgm:cxn modelId="{7482C02F-B47F-4C41-958C-F1970ABEA799}" type="presParOf" srcId="{95F6ECF3-E9BC-409D-A1B2-A81D978DAD58}" destId="{6B3F094E-28B6-4A26-A619-58F8EE8AC54C}" srcOrd="0" destOrd="0" presId="urn:microsoft.com/office/officeart/2008/layout/HorizontalMultiLevelHierarchy"/>
    <dgm:cxn modelId="{AD0626F1-A879-4A97-9520-6D2B4B21D511}" type="presParOf" srcId="{6B3F094E-28B6-4A26-A619-58F8EE8AC54C}" destId="{84411AF3-5B03-4357-9068-E34EF4184F5B}" srcOrd="0" destOrd="0" presId="urn:microsoft.com/office/officeart/2008/layout/HorizontalMultiLevelHierarchy"/>
    <dgm:cxn modelId="{EB30A345-0131-4DEC-854E-C71ADE708D68}" type="presParOf" srcId="{95F6ECF3-E9BC-409D-A1B2-A81D978DAD58}" destId="{E0E13EA1-9B42-4233-BABF-E63789F8D3CA}" srcOrd="1" destOrd="0" presId="urn:microsoft.com/office/officeart/2008/layout/HorizontalMultiLevelHierarchy"/>
    <dgm:cxn modelId="{D47ED47A-8460-484C-B32D-EBFE7C9AC1C7}" type="presParOf" srcId="{E0E13EA1-9B42-4233-BABF-E63789F8D3CA}" destId="{A289C535-653E-4CA4-952F-B9F843DB97E2}" srcOrd="0" destOrd="0" presId="urn:microsoft.com/office/officeart/2008/layout/HorizontalMultiLevelHierarchy"/>
    <dgm:cxn modelId="{0AEFCD63-530B-4EC9-8263-587FFDB46068}" type="presParOf" srcId="{E0E13EA1-9B42-4233-BABF-E63789F8D3CA}" destId="{928245C3-FFA3-42B0-801D-D43A7D87BF54}"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5CAFDD1-68A9-47FA-9114-D5F093BEB6B2}">
      <dgm:prSet phldrT="[Text]" custT="1"/>
      <dgm:spPr>
        <a:xfrm rot="16200000">
          <a:off x="-170527" y="1825323"/>
          <a:ext cx="2239209" cy="603384"/>
        </a:xfrm>
        <a:prstGeom prst="rect">
          <a:avLst/>
        </a:prstGeom>
        <a:solidFill>
          <a:srgbClr val="FF8D1F">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5A5A5A"/>
              </a:solidFill>
              <a:latin typeface="Times New Roman" panose="02020603050405020304" pitchFamily="18" charset="0"/>
              <a:ea typeface="+mn-ea"/>
              <a:cs typeface="Times New Roman" panose="02020603050405020304" pitchFamily="18" charset="0"/>
            </a:rPr>
            <a:t>lập</a:t>
          </a:r>
          <a:r>
            <a:rPr lang="en-US" sz="2800" b="1" dirty="0">
              <a:solidFill>
                <a:srgbClr val="5A5A5A"/>
              </a:solidFill>
              <a:latin typeface="Times New Roman" panose="02020603050405020304" pitchFamily="18" charset="0"/>
              <a:ea typeface="+mn-ea"/>
              <a:cs typeface="Times New Roman" panose="02020603050405020304" pitchFamily="18" charset="0"/>
            </a:rPr>
            <a:t> </a:t>
          </a:r>
          <a:r>
            <a:rPr lang="en-US" sz="2800" b="1" dirty="0" err="1">
              <a:solidFill>
                <a:srgbClr val="5A5A5A"/>
              </a:solidFill>
              <a:latin typeface="Times New Roman" panose="02020603050405020304" pitchFamily="18" charset="0"/>
              <a:ea typeface="+mn-ea"/>
              <a:cs typeface="Times New Roman" panose="02020603050405020304" pitchFamily="18" charset="0"/>
            </a:rPr>
            <a:t>dàn</a:t>
          </a:r>
          <a:r>
            <a:rPr lang="en-US" sz="2800" b="1" dirty="0">
              <a:solidFill>
                <a:srgbClr val="5A5A5A"/>
              </a:solidFill>
              <a:latin typeface="Times New Roman" panose="02020603050405020304" pitchFamily="18" charset="0"/>
              <a:ea typeface="+mn-ea"/>
              <a:cs typeface="Times New Roman" panose="02020603050405020304" pitchFamily="18" charset="0"/>
            </a:rPr>
            <a:t> ý</a:t>
          </a: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162EC7AB-B99B-4D69-8F07-0811159AEFCF}">
      <dgm:prSet phldrT="[Text]" custT="1"/>
      <dgm:spPr>
        <a:xfrm>
          <a:off x="1712901" y="33723"/>
          <a:ext cx="1151285" cy="545167"/>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FFFFFF"/>
              </a:solidFill>
              <a:latin typeface="Times New Roman" panose="02020603050405020304" pitchFamily="18" charset="0"/>
              <a:ea typeface="+mn-ea"/>
              <a:cs typeface="Times New Roman" panose="02020603050405020304" pitchFamily="18" charset="0"/>
            </a:rPr>
            <a:t>Mở</a:t>
          </a:r>
          <a:r>
            <a:rPr lang="en-US" sz="2800" b="1" dirty="0">
              <a:solidFill>
                <a:srgbClr val="FFFFFF"/>
              </a:solidFill>
              <a:latin typeface="Times New Roman" panose="02020603050405020304" pitchFamily="18" charset="0"/>
              <a:ea typeface="+mn-ea"/>
              <a:cs typeface="Times New Roman" panose="02020603050405020304" pitchFamily="18" charset="0"/>
            </a:rPr>
            <a:t> </a:t>
          </a:r>
          <a:r>
            <a:rPr lang="en-US" sz="2800" b="1" dirty="0" err="1">
              <a:solidFill>
                <a:srgbClr val="FFFFFF"/>
              </a:solidFill>
              <a:latin typeface="Times New Roman" panose="02020603050405020304" pitchFamily="18" charset="0"/>
              <a:ea typeface="+mn-ea"/>
              <a:cs typeface="Times New Roman" panose="02020603050405020304" pitchFamily="18" charset="0"/>
            </a:rPr>
            <a:t>bài</a:t>
          </a:r>
          <a:endParaRPr lang="en-US" sz="2800" b="1" dirty="0">
            <a:solidFill>
              <a:srgbClr val="FFFFFF"/>
            </a:solidFill>
            <a:latin typeface="Times New Roman" panose="02020603050405020304" pitchFamily="18" charset="0"/>
            <a:ea typeface="+mn-ea"/>
            <a:cs typeface="Times New Roman" panose="02020603050405020304" pitchFamily="18" charset="0"/>
          </a:endParaRPr>
        </a:p>
      </dgm:t>
    </dgm:pt>
    <dgm:pt modelId="{2AE65A68-6959-4487-BC52-71B2C7708798}" type="parTrans" cxnId="{4B3BC620-9B79-49DF-99B9-7F5FBE395010}">
      <dgm:prSet custT="1"/>
      <dgm:spPr>
        <a:xfrm>
          <a:off x="1250769" y="306307"/>
          <a:ext cx="462131" cy="1820708"/>
        </a:xfrm>
        <a:custGeom>
          <a:avLst/>
          <a:gdLst/>
          <a:ahLst/>
          <a:cxnLst/>
          <a:rect l="0" t="0" r="0" b="0"/>
          <a:pathLst>
            <a:path>
              <a:moveTo>
                <a:pt x="0" y="1820708"/>
              </a:moveTo>
              <a:lnTo>
                <a:pt x="231065" y="1820708"/>
              </a:lnTo>
              <a:lnTo>
                <a:pt x="231065" y="0"/>
              </a:lnTo>
              <a:lnTo>
                <a:pt x="462131" y="0"/>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57CAF8D6-15B0-41B0-BC9F-38EFBA805005}" type="sibTrans" cxnId="{4B3BC620-9B79-49DF-99B9-7F5FBE395010}">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4F0B9BF2-956F-4FB1-B8C9-6CA73583A412}">
      <dgm:prSet phldrT="[Text]" custT="1"/>
      <dgm:spPr>
        <a:xfrm>
          <a:off x="3326317" y="2389"/>
          <a:ext cx="4276449" cy="607836"/>
        </a:xfrm>
        <a:prstGeom prst="rect">
          <a:avLst/>
        </a:prstGeom>
        <a:solidFill>
          <a:srgbClr val="FFFFFF">
            <a:hueOff val="0"/>
            <a:satOff val="0"/>
            <a:lumOff val="0"/>
            <a:alphaOff val="0"/>
          </a:srgbClr>
        </a:solidFill>
        <a:ln w="25400" cap="flat" cmpd="sng" algn="ctr">
          <a:solidFill>
            <a:srgbClr val="5A5A5A"/>
          </a:solidFill>
          <a:prstDash val="solid"/>
        </a:ln>
        <a:effectLst/>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Giới thiệu ngắn gọn về bài thơ</a:t>
          </a:r>
          <a:r>
            <a:rPr lang="en-US" sz="2800" b="1" dirty="0">
              <a:solidFill>
                <a:srgbClr val="5A5A5A"/>
              </a:solidFill>
              <a:latin typeface="Times New Roman" panose="02020603050405020304" pitchFamily="18" charset="0"/>
              <a:ea typeface="+mn-ea"/>
              <a:cs typeface="Times New Roman" panose="02020603050405020304" pitchFamily="18" charset="0"/>
            </a:rPr>
            <a:t> </a:t>
          </a:r>
          <a:r>
            <a:rPr lang="vi-VN" sz="2800" b="1" dirty="0">
              <a:solidFill>
                <a:srgbClr val="5A5A5A"/>
              </a:solidFill>
              <a:latin typeface="Times New Roman" panose="02020603050405020304" pitchFamily="18" charset="0"/>
              <a:ea typeface="+mn-ea"/>
              <a:cs typeface="Times New Roman" panose="02020603050405020304" pitchFamily="18" charset="0"/>
            </a:rPr>
            <a:t>và nêu các vấn đề chính sẽ được tập trung phân tích trong bài viết. </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DE2B86D1-DC63-4FBC-9B99-29803D4C4056}" type="parTrans" cxnId="{90A1AFE9-8123-45C7-B717-59FFC4873D27}">
      <dgm:prSet custT="1"/>
      <dgm:spPr>
        <a:xfrm>
          <a:off x="2864186" y="260587"/>
          <a:ext cx="462131" cy="91440"/>
        </a:xfrm>
        <a:custGeom>
          <a:avLst/>
          <a:gdLst/>
          <a:ahLst/>
          <a:cxnLst/>
          <a:rect l="0" t="0" r="0" b="0"/>
          <a:pathLst>
            <a:path>
              <a:moveTo>
                <a:pt x="0" y="45720"/>
              </a:moveTo>
              <a:lnTo>
                <a:pt x="462131" y="45720"/>
              </a:lnTo>
            </a:path>
          </a:pathLst>
        </a:custGeom>
        <a:noFill/>
        <a:ln w="25400" cap="flat" cmpd="sng" algn="ctr">
          <a:solidFill>
            <a:srgbClr val="FFFFFF">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4AEA16B5-EB0F-4075-8944-6052483A1B39}">
      <dgm:prSet phldrT="[Text]" custT="1"/>
      <dgm:spPr>
        <a:xfrm>
          <a:off x="1712901" y="1786269"/>
          <a:ext cx="1293367" cy="704468"/>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FFFFFF"/>
              </a:solidFill>
              <a:latin typeface="Times New Roman" panose="02020603050405020304" pitchFamily="18" charset="0"/>
              <a:ea typeface="+mn-ea"/>
              <a:cs typeface="Times New Roman" panose="02020603050405020304" pitchFamily="18" charset="0"/>
            </a:rPr>
            <a:t>Thân</a:t>
          </a:r>
          <a:r>
            <a:rPr lang="en-US" sz="2800" b="1" dirty="0">
              <a:solidFill>
                <a:srgbClr val="FFFFFF"/>
              </a:solidFill>
              <a:latin typeface="Times New Roman" panose="02020603050405020304" pitchFamily="18" charset="0"/>
              <a:ea typeface="+mn-ea"/>
              <a:cs typeface="Times New Roman" panose="02020603050405020304" pitchFamily="18" charset="0"/>
            </a:rPr>
            <a:t> </a:t>
          </a:r>
          <a:r>
            <a:rPr lang="en-US" sz="2800" b="1" dirty="0" err="1">
              <a:solidFill>
                <a:srgbClr val="FFFFFF"/>
              </a:solidFill>
              <a:latin typeface="Times New Roman" panose="02020603050405020304" pitchFamily="18" charset="0"/>
              <a:ea typeface="+mn-ea"/>
              <a:cs typeface="Times New Roman" panose="02020603050405020304" pitchFamily="18" charset="0"/>
            </a:rPr>
            <a:t>bài</a:t>
          </a:r>
          <a:r>
            <a:rPr lang="en-US" sz="2800" b="1" dirty="0">
              <a:solidFill>
                <a:srgbClr val="FFFFFF"/>
              </a:solidFill>
              <a:latin typeface="Times New Roman" panose="02020603050405020304" pitchFamily="18" charset="0"/>
              <a:ea typeface="+mn-ea"/>
              <a:cs typeface="Times New Roman" panose="02020603050405020304" pitchFamily="18" charset="0"/>
            </a:rPr>
            <a:t> </a:t>
          </a:r>
        </a:p>
      </dgm:t>
    </dgm:pt>
    <dgm:pt modelId="{CD4FBB70-3D42-48F8-A866-2EBCB64DE2E0}" type="parTrans" cxnId="{65889702-D74D-41C3-91E1-C59807AEAF16}">
      <dgm:prSet custT="1"/>
      <dgm:spPr>
        <a:xfrm>
          <a:off x="1250769" y="2081295"/>
          <a:ext cx="462131" cy="91440"/>
        </a:xfrm>
        <a:custGeom>
          <a:avLst/>
          <a:gdLst/>
          <a:ahLst/>
          <a:cxnLst/>
          <a:rect l="0" t="0" r="0" b="0"/>
          <a:pathLst>
            <a:path>
              <a:moveTo>
                <a:pt x="0" y="45720"/>
              </a:moveTo>
              <a:lnTo>
                <a:pt x="231065" y="45720"/>
              </a:lnTo>
              <a:lnTo>
                <a:pt x="231065" y="57208"/>
              </a:lnTo>
              <a:lnTo>
                <a:pt x="462131" y="57208"/>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CD055CEA-E292-4813-A8D4-F29D503CF175}" type="sibTrans" cxnId="{65889702-D74D-41C3-91E1-C59807AEAF16}">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D6425F2C-C38E-4F40-93A8-B2B05A206A7B}">
      <dgm:prSet custT="1"/>
      <dgm:spPr>
        <a:xfrm>
          <a:off x="1712901" y="3663636"/>
          <a:ext cx="1195002" cy="556671"/>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FFFFFF"/>
              </a:solidFill>
              <a:latin typeface="Times New Roman" panose="02020603050405020304" pitchFamily="18" charset="0"/>
              <a:ea typeface="+mn-ea"/>
              <a:cs typeface="Times New Roman" panose="02020603050405020304" pitchFamily="18" charset="0"/>
            </a:rPr>
            <a:t>Kết</a:t>
          </a:r>
          <a:r>
            <a:rPr lang="en-US" sz="2800" b="1" dirty="0">
              <a:solidFill>
                <a:srgbClr val="FFFFFF"/>
              </a:solidFill>
              <a:latin typeface="Times New Roman" panose="02020603050405020304" pitchFamily="18" charset="0"/>
              <a:ea typeface="+mn-ea"/>
              <a:cs typeface="Times New Roman" panose="02020603050405020304" pitchFamily="18" charset="0"/>
            </a:rPr>
            <a:t> </a:t>
          </a:r>
          <a:r>
            <a:rPr lang="en-US" sz="2800" b="1" dirty="0" err="1">
              <a:solidFill>
                <a:srgbClr val="FFFFFF"/>
              </a:solidFill>
              <a:latin typeface="Times New Roman" panose="02020603050405020304" pitchFamily="18" charset="0"/>
              <a:ea typeface="+mn-ea"/>
              <a:cs typeface="Times New Roman" panose="02020603050405020304" pitchFamily="18" charset="0"/>
            </a:rPr>
            <a:t>bài</a:t>
          </a:r>
          <a:endParaRPr lang="en-US" sz="2800" b="1" dirty="0">
            <a:solidFill>
              <a:srgbClr val="FFFFFF"/>
            </a:solidFill>
            <a:latin typeface="Times New Roman" panose="02020603050405020304" pitchFamily="18" charset="0"/>
            <a:ea typeface="+mn-ea"/>
            <a:cs typeface="Times New Roman" panose="02020603050405020304" pitchFamily="18" charset="0"/>
          </a:endParaRPr>
        </a:p>
      </dgm:t>
    </dgm:pt>
    <dgm:pt modelId="{A5C2C4B0-C20F-4753-98BC-EBD25A6EEFB0}" type="parTrans" cxnId="{D3A84000-645A-4D1D-B3B9-F05F37956403}">
      <dgm:prSet custT="1"/>
      <dgm:spPr>
        <a:xfrm>
          <a:off x="1250769" y="2127015"/>
          <a:ext cx="462131" cy="1814956"/>
        </a:xfrm>
        <a:custGeom>
          <a:avLst/>
          <a:gdLst/>
          <a:ahLst/>
          <a:cxnLst/>
          <a:rect l="0" t="0" r="0" b="0"/>
          <a:pathLst>
            <a:path>
              <a:moveTo>
                <a:pt x="0" y="0"/>
              </a:moveTo>
              <a:lnTo>
                <a:pt x="231065" y="0"/>
              </a:lnTo>
              <a:lnTo>
                <a:pt x="231065" y="1814956"/>
              </a:lnTo>
              <a:lnTo>
                <a:pt x="462131" y="1814956"/>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02BCC0A2-95A9-4266-ACD5-A9A4137FD66F}" type="sibTrans" cxnId="{D3A84000-645A-4D1D-B3B9-F05F37956403}">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FAB9781-CD43-468C-A2D7-CB0AE7F4F4C9}">
      <dgm:prSet custT="1"/>
      <dgm:spPr>
        <a:solidFill>
          <a:schemeClr val="bg1"/>
        </a:solidFill>
        <a:ln>
          <a:solidFill>
            <a:schemeClr val="tx1"/>
          </a:solidFill>
        </a:ln>
      </dgm:spPr>
      <dgm:t>
        <a:bodyPr/>
        <a:lstStyle/>
        <a:p>
          <a:pPr>
            <a:buNone/>
          </a:pPr>
          <a:r>
            <a:rPr lang="vi-VN" sz="2800" b="1" dirty="0" err="1">
              <a:solidFill>
                <a:srgbClr val="5A5A5A"/>
              </a:solidFill>
              <a:latin typeface="Times New Roman" panose="02020603050405020304" pitchFamily="18" charset="0"/>
              <a:ea typeface="+mn-ea"/>
              <a:cs typeface="Times New Roman" panose="02020603050405020304" pitchFamily="18" charset="0"/>
            </a:rPr>
            <a:t>Mạch ý tưởng, cảm xúc của nhân vật trữ tình</a:t>
          </a:r>
          <a:endParaRPr lang="en-US" sz="2800" b="1" dirty="0" err="1">
            <a:solidFill>
              <a:srgbClr val="5A5A5A"/>
            </a:solidFill>
            <a:latin typeface="Times New Roman" panose="02020603050405020304" pitchFamily="18" charset="0"/>
            <a:ea typeface="+mn-ea"/>
            <a:cs typeface="Times New Roman" panose="02020603050405020304" pitchFamily="18" charset="0"/>
          </a:endParaRPr>
        </a:p>
      </dgm:t>
    </dgm:pt>
    <dgm:pt modelId="{1D97345A-6FC7-49E2-B3E6-305A852965DC}" type="parTrans" cxnId="{CCBB272C-5420-4A44-A164-5DABB4FD508D}">
      <dgm:prSet/>
      <dgm:spPr/>
      <dgm:t>
        <a:bodyPr/>
        <a:lstStyle/>
        <a:p>
          <a:endParaRPr lang="en-US"/>
        </a:p>
      </dgm:t>
    </dgm:pt>
    <dgm:pt modelId="{8A88FCCA-E613-4655-9FC8-3177F3817B6A}" type="sibTrans" cxnId="{CCBB272C-5420-4A44-A164-5DABB4FD508D}">
      <dgm:prSet/>
      <dgm:spPr/>
      <dgm:t>
        <a:bodyPr/>
        <a:lstStyle/>
        <a:p>
          <a:endParaRPr lang="en-US"/>
        </a:p>
      </dgm:t>
    </dgm:pt>
    <dgm:pt modelId="{2E21F790-BAAA-4200-952B-62CB51AE5B4F}">
      <dgm:prSet custT="1"/>
      <dgm:spPr>
        <a:solidFill>
          <a:schemeClr val="bg1"/>
        </a:solidFill>
        <a:ln>
          <a:solidFill>
            <a:schemeClr val="tx1"/>
          </a:solidFill>
        </a:ln>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Sự phát triển của hình tượng chính </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6A69BCCA-8785-4DDE-BCE7-1D44C52D67B9}" type="parTrans" cxnId="{E9E6673E-F827-4C24-AC04-AA0A434DC265}">
      <dgm:prSet/>
      <dgm:spPr/>
      <dgm:t>
        <a:bodyPr/>
        <a:lstStyle/>
        <a:p>
          <a:endParaRPr lang="en-US"/>
        </a:p>
      </dgm:t>
    </dgm:pt>
    <dgm:pt modelId="{F4DF1F55-013D-45D5-82C6-7A26CA4D097D}" type="sibTrans" cxnId="{E9E6673E-F827-4C24-AC04-AA0A434DC265}">
      <dgm:prSet/>
      <dgm:spPr/>
      <dgm:t>
        <a:bodyPr/>
        <a:lstStyle/>
        <a:p>
          <a:endParaRPr lang="en-US"/>
        </a:p>
      </dgm:t>
    </dgm:pt>
    <dgm:pt modelId="{ED404DEF-DEB2-4D72-B8C5-B16F6DA0D1B8}">
      <dgm:prSet custT="1"/>
      <dgm:spPr>
        <a:solidFill>
          <a:schemeClr val="bg1"/>
        </a:solidFill>
        <a:ln>
          <a:solidFill>
            <a:schemeClr val="tx1"/>
          </a:solidFill>
        </a:ln>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Nét hấp dẫn riêng của bài thơ so với những sáng tác khác cùng đề  tài, chủ đề, thể loại </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0DB329B9-7327-4E10-AF62-03ED6B369F3C}" type="parTrans" cxnId="{D4AFAEC6-9322-4CFC-945B-8535A1727444}">
      <dgm:prSet/>
      <dgm:spPr/>
      <dgm:t>
        <a:bodyPr/>
        <a:lstStyle/>
        <a:p>
          <a:endParaRPr lang="en-US"/>
        </a:p>
      </dgm:t>
    </dgm:pt>
    <dgm:pt modelId="{4025C3BD-B409-451B-B2EC-E041C0F8B640}" type="sibTrans" cxnId="{D4AFAEC6-9322-4CFC-945B-8535A1727444}">
      <dgm:prSet/>
      <dgm:spPr/>
      <dgm:t>
        <a:bodyPr/>
        <a:lstStyle/>
        <a:p>
          <a:endParaRPr lang="en-US"/>
        </a:p>
      </dgm:t>
    </dgm:pt>
    <dgm:pt modelId="{9299C03A-BE42-475A-8F4F-01CCF720B77D}">
      <dgm:prSet custT="1"/>
      <dgm:spPr>
        <a:solidFill>
          <a:schemeClr val="bg1"/>
        </a:solidFill>
        <a:ln>
          <a:solidFill>
            <a:schemeClr val="tx1"/>
          </a:solidFill>
        </a:ln>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Khẳng định giá trị tư tưởng và giá trị thẩm mĩ của bài thơ, ý nghĩa của bài thơ đối với người viết bài nghị luận. </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9FD419FF-DC53-40F2-A212-CC3D79D7447C}" type="parTrans" cxnId="{7506EEED-0BAC-48B8-BF8A-C7842D465686}">
      <dgm:prSet/>
      <dgm:spPr/>
      <dgm:t>
        <a:bodyPr/>
        <a:lstStyle/>
        <a:p>
          <a:endParaRPr lang="en-US"/>
        </a:p>
      </dgm:t>
    </dgm:pt>
    <dgm:pt modelId="{74FC2AAA-BA24-4E2A-97AD-256AC462BBE3}" type="sibTrans" cxnId="{7506EEED-0BAC-48B8-BF8A-C7842D465686}">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126043" custScaleY="60393" custLinFactNeighborX="-2382" custLinFactNeighborY="-42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369D474C-AFBA-4F51-BE87-2B3B48A29A53}" type="pres">
      <dgm:prSet presAssocID="{2AE65A68-6959-4487-BC52-71B2C7708798}" presName="conn2-1" presStyleLbl="parChTrans1D2" presStyleIdx="0" presStyleCnt="3"/>
      <dgm:spPr/>
      <dgm:t>
        <a:bodyPr/>
        <a:lstStyle/>
        <a:p>
          <a:endParaRPr lang="en-US"/>
        </a:p>
      </dgm:t>
    </dgm:pt>
    <dgm:pt modelId="{7DC90470-02EA-4873-A837-2ACE73DDEF93}" type="pres">
      <dgm:prSet presAssocID="{2AE65A68-6959-4487-BC52-71B2C7708798}" presName="connTx" presStyleLbl="parChTrans1D2" presStyleIdx="0" presStyleCnt="3"/>
      <dgm:spPr/>
      <dgm:t>
        <a:bodyPr/>
        <a:lstStyle/>
        <a:p>
          <a:endParaRPr lang="en-US"/>
        </a:p>
      </dgm:t>
    </dgm:pt>
    <dgm:pt modelId="{4A793542-FE0A-4D8E-AE19-34E383543BA3}" type="pres">
      <dgm:prSet presAssocID="{162EC7AB-B99B-4D69-8F07-0811159AEFCF}" presName="root2" presStyleCnt="0"/>
      <dgm:spPr/>
    </dgm:pt>
    <dgm:pt modelId="{79D2AC29-23E9-4F38-99C9-0D8360F8F953}" type="pres">
      <dgm:prSet presAssocID="{162EC7AB-B99B-4D69-8F07-0811159AEFCF}" presName="LevelTwoTextNode" presStyleLbl="node2" presStyleIdx="0" presStyleCnt="3" custScaleX="62084" custScaleY="77387">
        <dgm:presLayoutVars>
          <dgm:chPref val="3"/>
        </dgm:presLayoutVars>
      </dgm:prSet>
      <dgm:spPr/>
      <dgm:t>
        <a:bodyPr/>
        <a:lstStyle/>
        <a:p>
          <a:endParaRPr lang="en-US"/>
        </a:p>
      </dgm:t>
    </dgm:pt>
    <dgm:pt modelId="{9D284191-5F2D-426E-958D-2F05BC7D3942}" type="pres">
      <dgm:prSet presAssocID="{162EC7AB-B99B-4D69-8F07-0811159AEFCF}" presName="level3hierChild" presStyleCnt="0"/>
      <dgm:spPr/>
    </dgm:pt>
    <dgm:pt modelId="{B6B98CBE-1FF5-4045-8D59-1A376939761D}" type="pres">
      <dgm:prSet presAssocID="{DE2B86D1-DC63-4FBC-9B99-29803D4C4056}" presName="conn2-1" presStyleLbl="parChTrans1D3" presStyleIdx="0" presStyleCnt="5"/>
      <dgm:spPr/>
      <dgm:t>
        <a:bodyPr/>
        <a:lstStyle/>
        <a:p>
          <a:endParaRPr lang="en-US"/>
        </a:p>
      </dgm:t>
    </dgm:pt>
    <dgm:pt modelId="{312F9A52-A385-47E8-905E-95792AD72288}" type="pres">
      <dgm:prSet presAssocID="{DE2B86D1-DC63-4FBC-9B99-29803D4C4056}" presName="connTx" presStyleLbl="parChTrans1D3" presStyleIdx="0" presStyleCnt="5"/>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3" presStyleIdx="0" presStyleCnt="5" custScaleX="303716" custScaleY="200036">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E1D7CE3C-2E24-43F3-BFBC-B8DAF48A7FDC}" type="pres">
      <dgm:prSet presAssocID="{CD4FBB70-3D42-48F8-A866-2EBCB64DE2E0}" presName="conn2-1" presStyleLbl="parChTrans1D2" presStyleIdx="1" presStyleCnt="3"/>
      <dgm:spPr/>
      <dgm:t>
        <a:bodyPr/>
        <a:lstStyle/>
        <a:p>
          <a:endParaRPr lang="en-US"/>
        </a:p>
      </dgm:t>
    </dgm:pt>
    <dgm:pt modelId="{F28DD881-235F-4E8A-BCCE-520BA848A5AE}" type="pres">
      <dgm:prSet presAssocID="{CD4FBB70-3D42-48F8-A866-2EBCB64DE2E0}" presName="connTx" presStyleLbl="parChTrans1D2" presStyleIdx="1" presStyleCnt="3"/>
      <dgm:spPr/>
      <dgm:t>
        <a:bodyPr/>
        <a:lstStyle/>
        <a:p>
          <a:endParaRPr lang="en-US"/>
        </a:p>
      </dgm:t>
    </dgm:pt>
    <dgm:pt modelId="{6BA7D8DF-DD45-4E25-9A1D-A9D9DE94FD09}" type="pres">
      <dgm:prSet presAssocID="{4AEA16B5-EB0F-4075-8944-6052483A1B39}" presName="root2" presStyleCnt="0"/>
      <dgm:spPr/>
    </dgm:pt>
    <dgm:pt modelId="{6891350D-706C-486F-B3CD-5C08E00F04AD}" type="pres">
      <dgm:prSet presAssocID="{4AEA16B5-EB0F-4075-8944-6052483A1B39}" presName="LevelTwoTextNode" presStyleLbl="node2" presStyleIdx="1" presStyleCnt="3" custScaleX="65556">
        <dgm:presLayoutVars>
          <dgm:chPref val="3"/>
        </dgm:presLayoutVars>
      </dgm:prSet>
      <dgm:spPr/>
      <dgm:t>
        <a:bodyPr/>
        <a:lstStyle/>
        <a:p>
          <a:endParaRPr lang="en-US"/>
        </a:p>
      </dgm:t>
    </dgm:pt>
    <dgm:pt modelId="{0FD0960B-F28A-4843-81B3-412020608FD3}" type="pres">
      <dgm:prSet presAssocID="{4AEA16B5-EB0F-4075-8944-6052483A1B39}" presName="level3hierChild" presStyleCnt="0"/>
      <dgm:spPr/>
    </dgm:pt>
    <dgm:pt modelId="{8F9EB8D1-1610-4597-A543-504E2EFF0F48}" type="pres">
      <dgm:prSet presAssocID="{1D97345A-6FC7-49E2-B3E6-305A852965DC}" presName="conn2-1" presStyleLbl="parChTrans1D3" presStyleIdx="1" presStyleCnt="5"/>
      <dgm:spPr/>
      <dgm:t>
        <a:bodyPr/>
        <a:lstStyle/>
        <a:p>
          <a:endParaRPr lang="en-US"/>
        </a:p>
      </dgm:t>
    </dgm:pt>
    <dgm:pt modelId="{0DE41B5D-A281-4D3B-A15F-F612E21AA9CC}" type="pres">
      <dgm:prSet presAssocID="{1D97345A-6FC7-49E2-B3E6-305A852965DC}" presName="connTx" presStyleLbl="parChTrans1D3" presStyleIdx="1" presStyleCnt="5"/>
      <dgm:spPr/>
      <dgm:t>
        <a:bodyPr/>
        <a:lstStyle/>
        <a:p>
          <a:endParaRPr lang="en-US"/>
        </a:p>
      </dgm:t>
    </dgm:pt>
    <dgm:pt modelId="{99FAF7A5-943F-4C20-B3B0-0BD40A19CA6A}" type="pres">
      <dgm:prSet presAssocID="{2FAB9781-CD43-468C-A2D7-CB0AE7F4F4C9}" presName="root2" presStyleCnt="0"/>
      <dgm:spPr/>
    </dgm:pt>
    <dgm:pt modelId="{BD764C86-596E-4B1B-87F7-05AD19505153}" type="pres">
      <dgm:prSet presAssocID="{2FAB9781-CD43-468C-A2D7-CB0AE7F4F4C9}" presName="LevelTwoTextNode" presStyleLbl="node3" presStyleIdx="1" presStyleCnt="5" custScaleX="295254" custScaleY="141570">
        <dgm:presLayoutVars>
          <dgm:chPref val="3"/>
        </dgm:presLayoutVars>
      </dgm:prSet>
      <dgm:spPr/>
      <dgm:t>
        <a:bodyPr/>
        <a:lstStyle/>
        <a:p>
          <a:endParaRPr lang="en-US"/>
        </a:p>
      </dgm:t>
    </dgm:pt>
    <dgm:pt modelId="{6DE0607B-245C-448F-B87C-4BE955C148E1}" type="pres">
      <dgm:prSet presAssocID="{2FAB9781-CD43-468C-A2D7-CB0AE7F4F4C9}" presName="level3hierChild" presStyleCnt="0"/>
      <dgm:spPr/>
    </dgm:pt>
    <dgm:pt modelId="{14A4EED4-A149-4710-A41A-829A5E878685}" type="pres">
      <dgm:prSet presAssocID="{6A69BCCA-8785-4DDE-BCE7-1D44C52D67B9}" presName="conn2-1" presStyleLbl="parChTrans1D3" presStyleIdx="2" presStyleCnt="5"/>
      <dgm:spPr/>
      <dgm:t>
        <a:bodyPr/>
        <a:lstStyle/>
        <a:p>
          <a:endParaRPr lang="en-US"/>
        </a:p>
      </dgm:t>
    </dgm:pt>
    <dgm:pt modelId="{98C40118-852F-4E88-90DE-60D663B2EF91}" type="pres">
      <dgm:prSet presAssocID="{6A69BCCA-8785-4DDE-BCE7-1D44C52D67B9}" presName="connTx" presStyleLbl="parChTrans1D3" presStyleIdx="2" presStyleCnt="5"/>
      <dgm:spPr/>
      <dgm:t>
        <a:bodyPr/>
        <a:lstStyle/>
        <a:p>
          <a:endParaRPr lang="en-US"/>
        </a:p>
      </dgm:t>
    </dgm:pt>
    <dgm:pt modelId="{F689FA71-DC1B-4D86-BB1F-AAAC80F7D4E6}" type="pres">
      <dgm:prSet presAssocID="{2E21F790-BAAA-4200-952B-62CB51AE5B4F}" presName="root2" presStyleCnt="0"/>
      <dgm:spPr/>
    </dgm:pt>
    <dgm:pt modelId="{E12E3820-E736-412A-B1C2-2080D9443965}" type="pres">
      <dgm:prSet presAssocID="{2E21F790-BAAA-4200-952B-62CB51AE5B4F}" presName="LevelTwoTextNode" presStyleLbl="node3" presStyleIdx="2" presStyleCnt="5" custScaleX="291774">
        <dgm:presLayoutVars>
          <dgm:chPref val="3"/>
        </dgm:presLayoutVars>
      </dgm:prSet>
      <dgm:spPr/>
      <dgm:t>
        <a:bodyPr/>
        <a:lstStyle/>
        <a:p>
          <a:endParaRPr lang="en-US"/>
        </a:p>
      </dgm:t>
    </dgm:pt>
    <dgm:pt modelId="{372BD3E2-0190-4A20-8374-C7CE36420DCD}" type="pres">
      <dgm:prSet presAssocID="{2E21F790-BAAA-4200-952B-62CB51AE5B4F}" presName="level3hierChild" presStyleCnt="0"/>
      <dgm:spPr/>
    </dgm:pt>
    <dgm:pt modelId="{A5079179-6F3B-4EC2-A458-9FF4E2953F03}" type="pres">
      <dgm:prSet presAssocID="{0DB329B9-7327-4E10-AF62-03ED6B369F3C}" presName="conn2-1" presStyleLbl="parChTrans1D3" presStyleIdx="3" presStyleCnt="5"/>
      <dgm:spPr/>
      <dgm:t>
        <a:bodyPr/>
        <a:lstStyle/>
        <a:p>
          <a:endParaRPr lang="en-US"/>
        </a:p>
      </dgm:t>
    </dgm:pt>
    <dgm:pt modelId="{AAF4144A-62CB-4C48-88A8-BFD3CF4CCCA0}" type="pres">
      <dgm:prSet presAssocID="{0DB329B9-7327-4E10-AF62-03ED6B369F3C}" presName="connTx" presStyleLbl="parChTrans1D3" presStyleIdx="3" presStyleCnt="5"/>
      <dgm:spPr/>
      <dgm:t>
        <a:bodyPr/>
        <a:lstStyle/>
        <a:p>
          <a:endParaRPr lang="en-US"/>
        </a:p>
      </dgm:t>
    </dgm:pt>
    <dgm:pt modelId="{EF9BC4FA-E43D-447D-A445-03B858ACC55A}" type="pres">
      <dgm:prSet presAssocID="{ED404DEF-DEB2-4D72-B8C5-B16F6DA0D1B8}" presName="root2" presStyleCnt="0"/>
      <dgm:spPr/>
    </dgm:pt>
    <dgm:pt modelId="{5BBE7132-E19B-4593-BD94-756909917F60}" type="pres">
      <dgm:prSet presAssocID="{ED404DEF-DEB2-4D72-B8C5-B16F6DA0D1B8}" presName="LevelTwoTextNode" presStyleLbl="node3" presStyleIdx="3" presStyleCnt="5" custScaleX="283646" custScaleY="183205">
        <dgm:presLayoutVars>
          <dgm:chPref val="3"/>
        </dgm:presLayoutVars>
      </dgm:prSet>
      <dgm:spPr/>
      <dgm:t>
        <a:bodyPr/>
        <a:lstStyle/>
        <a:p>
          <a:endParaRPr lang="en-US"/>
        </a:p>
      </dgm:t>
    </dgm:pt>
    <dgm:pt modelId="{CC9101D1-B6A6-4308-9F01-CCF1FC79BBD2}" type="pres">
      <dgm:prSet presAssocID="{ED404DEF-DEB2-4D72-B8C5-B16F6DA0D1B8}" presName="level3hierChild" presStyleCnt="0"/>
      <dgm:spPr/>
    </dgm:pt>
    <dgm:pt modelId="{1F151318-DFF1-4299-825D-FB7441F2478B}" type="pres">
      <dgm:prSet presAssocID="{A5C2C4B0-C20F-4753-98BC-EBD25A6EEFB0}" presName="conn2-1" presStyleLbl="parChTrans1D2" presStyleIdx="2" presStyleCnt="3"/>
      <dgm:spPr/>
      <dgm:t>
        <a:bodyPr/>
        <a:lstStyle/>
        <a:p>
          <a:endParaRPr lang="en-US"/>
        </a:p>
      </dgm:t>
    </dgm:pt>
    <dgm:pt modelId="{83624DFD-3204-42C9-89DF-BBF6F866E157}" type="pres">
      <dgm:prSet presAssocID="{A5C2C4B0-C20F-4753-98BC-EBD25A6EEFB0}" presName="connTx" presStyleLbl="parChTrans1D2" presStyleIdx="2" presStyleCnt="3"/>
      <dgm:spPr/>
      <dgm:t>
        <a:bodyPr/>
        <a:lstStyle/>
        <a:p>
          <a:endParaRPr lang="en-US"/>
        </a:p>
      </dgm:t>
    </dgm:pt>
    <dgm:pt modelId="{C122D365-ED4C-4E9B-8465-CB4EF073562A}" type="pres">
      <dgm:prSet presAssocID="{D6425F2C-C38E-4F40-93A8-B2B05A206A7B}" presName="root2" presStyleCnt="0"/>
      <dgm:spPr/>
    </dgm:pt>
    <dgm:pt modelId="{79E76E7D-013E-4F9C-B780-BFA9417DDBD3}" type="pres">
      <dgm:prSet presAssocID="{D6425F2C-C38E-4F40-93A8-B2B05A206A7B}" presName="LevelTwoTextNode" presStyleLbl="node2" presStyleIdx="2" presStyleCnt="3" custScaleX="80309" custScaleY="79020">
        <dgm:presLayoutVars>
          <dgm:chPref val="3"/>
        </dgm:presLayoutVars>
      </dgm:prSet>
      <dgm:spPr/>
      <dgm:t>
        <a:bodyPr/>
        <a:lstStyle/>
        <a:p>
          <a:endParaRPr lang="en-US"/>
        </a:p>
      </dgm:t>
    </dgm:pt>
    <dgm:pt modelId="{95F6ECF3-E9BC-409D-A1B2-A81D978DAD58}" type="pres">
      <dgm:prSet presAssocID="{D6425F2C-C38E-4F40-93A8-B2B05A206A7B}" presName="level3hierChild" presStyleCnt="0"/>
      <dgm:spPr/>
    </dgm:pt>
    <dgm:pt modelId="{3CA16A71-6E18-4789-99B5-7C26CECA9B37}" type="pres">
      <dgm:prSet presAssocID="{9FD419FF-DC53-40F2-A212-CC3D79D7447C}" presName="conn2-1" presStyleLbl="parChTrans1D3" presStyleIdx="4" presStyleCnt="5"/>
      <dgm:spPr/>
      <dgm:t>
        <a:bodyPr/>
        <a:lstStyle/>
        <a:p>
          <a:endParaRPr lang="en-US"/>
        </a:p>
      </dgm:t>
    </dgm:pt>
    <dgm:pt modelId="{E9D88737-B733-4255-8CF0-5CF8660789C3}" type="pres">
      <dgm:prSet presAssocID="{9FD419FF-DC53-40F2-A212-CC3D79D7447C}" presName="connTx" presStyleLbl="parChTrans1D3" presStyleIdx="4" presStyleCnt="5"/>
      <dgm:spPr/>
      <dgm:t>
        <a:bodyPr/>
        <a:lstStyle/>
        <a:p>
          <a:endParaRPr lang="en-US"/>
        </a:p>
      </dgm:t>
    </dgm:pt>
    <dgm:pt modelId="{54336B2B-FE8D-4ED8-BCDF-42AF39901308}" type="pres">
      <dgm:prSet presAssocID="{9299C03A-BE42-475A-8F4F-01CCF720B77D}" presName="root2" presStyleCnt="0"/>
      <dgm:spPr/>
    </dgm:pt>
    <dgm:pt modelId="{B8FE565A-3E08-443A-BACC-3190F14CD502}" type="pres">
      <dgm:prSet presAssocID="{9299C03A-BE42-475A-8F4F-01CCF720B77D}" presName="LevelTwoTextNode" presStyleLbl="node3" presStyleIdx="4" presStyleCnt="5" custScaleX="308624" custScaleY="190059">
        <dgm:presLayoutVars>
          <dgm:chPref val="3"/>
        </dgm:presLayoutVars>
      </dgm:prSet>
      <dgm:spPr/>
      <dgm:t>
        <a:bodyPr/>
        <a:lstStyle/>
        <a:p>
          <a:endParaRPr lang="en-US"/>
        </a:p>
      </dgm:t>
    </dgm:pt>
    <dgm:pt modelId="{301B33B8-B97F-4CEB-A621-9C5B12EBF8A6}" type="pres">
      <dgm:prSet presAssocID="{9299C03A-BE42-475A-8F4F-01CCF720B77D}" presName="level3hierChild" presStyleCnt="0"/>
      <dgm:spPr/>
    </dgm:pt>
  </dgm:ptLst>
  <dgm:cxnLst>
    <dgm:cxn modelId="{BF5EAB51-E87D-4204-8EC5-00399B378215}" type="presOf" srcId="{1D97345A-6FC7-49E2-B3E6-305A852965DC}" destId="{0DE41B5D-A281-4D3B-A15F-F612E21AA9CC}" srcOrd="1" destOrd="0" presId="urn:microsoft.com/office/officeart/2008/layout/HorizontalMultiLevelHierarchy"/>
    <dgm:cxn modelId="{42F849C2-5E40-41FB-98CC-147A76CD25DD}" type="presOf" srcId="{A5C2C4B0-C20F-4753-98BC-EBD25A6EEFB0}" destId="{83624DFD-3204-42C9-89DF-BBF6F866E157}" srcOrd="1" destOrd="0" presId="urn:microsoft.com/office/officeart/2008/layout/HorizontalMultiLevelHierarchy"/>
    <dgm:cxn modelId="{30AB0592-491D-4288-A31A-FE739FC839EA}" type="presOf" srcId="{4F0B9BF2-956F-4FB1-B8C9-6CA73583A412}" destId="{D764805B-7CE0-4B67-A648-60325E5A5061}" srcOrd="0" destOrd="0" presId="urn:microsoft.com/office/officeart/2008/layout/HorizontalMultiLevelHierarchy"/>
    <dgm:cxn modelId="{EF33E9B6-4192-4201-965A-E447E6C0ED07}" type="presOf" srcId="{2E21F790-BAAA-4200-952B-62CB51AE5B4F}" destId="{E12E3820-E736-412A-B1C2-2080D9443965}" srcOrd="0" destOrd="0" presId="urn:microsoft.com/office/officeart/2008/layout/HorizontalMultiLevelHierarchy"/>
    <dgm:cxn modelId="{D884BEB4-8FB6-4C56-BE92-5BF896BA4F1E}" type="presOf" srcId="{9299C03A-BE42-475A-8F4F-01CCF720B77D}" destId="{B8FE565A-3E08-443A-BACC-3190F14CD502}" srcOrd="0" destOrd="0" presId="urn:microsoft.com/office/officeart/2008/layout/HorizontalMultiLevelHierarchy"/>
    <dgm:cxn modelId="{3F7D8BDD-8126-43CC-BB50-D9508E0747B9}" type="presOf" srcId="{9FD419FF-DC53-40F2-A212-CC3D79D7447C}" destId="{3CA16A71-6E18-4789-99B5-7C26CECA9B37}" srcOrd="0" destOrd="0" presId="urn:microsoft.com/office/officeart/2008/layout/HorizontalMultiLevelHierarchy"/>
    <dgm:cxn modelId="{90A1AFE9-8123-45C7-B717-59FFC4873D27}" srcId="{162EC7AB-B99B-4D69-8F07-0811159AEFCF}" destId="{4F0B9BF2-956F-4FB1-B8C9-6CA73583A412}" srcOrd="0" destOrd="0" parTransId="{DE2B86D1-DC63-4FBC-9B99-29803D4C4056}" sibTransId="{99D5CD8B-4721-4710-824A-F3B87E89BF23}"/>
    <dgm:cxn modelId="{9B2606BD-4252-49EA-85E3-1E596AF3130A}" type="presOf" srcId="{9713E89E-94FA-410B-AD66-14460FBCF0B5}" destId="{1125DA19-879B-4075-8165-49EE84B7EB06}" srcOrd="0" destOrd="0" presId="urn:microsoft.com/office/officeart/2008/layout/HorizontalMultiLevelHierarchy"/>
    <dgm:cxn modelId="{62344CCF-C5C2-4629-A238-5EAA5328E537}" type="presOf" srcId="{1D97345A-6FC7-49E2-B3E6-305A852965DC}" destId="{8F9EB8D1-1610-4597-A543-504E2EFF0F48}" srcOrd="0" destOrd="0" presId="urn:microsoft.com/office/officeart/2008/layout/HorizontalMultiLevelHierarchy"/>
    <dgm:cxn modelId="{BA5BEAC0-61CE-43F3-8D3B-5C4E2FDB7FE0}" type="presOf" srcId="{A5C2C4B0-C20F-4753-98BC-EBD25A6EEFB0}" destId="{1F151318-DFF1-4299-825D-FB7441F2478B}"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D4AFAEC6-9322-4CFC-945B-8535A1727444}" srcId="{4AEA16B5-EB0F-4075-8944-6052483A1B39}" destId="{ED404DEF-DEB2-4D72-B8C5-B16F6DA0D1B8}" srcOrd="2" destOrd="0" parTransId="{0DB329B9-7327-4E10-AF62-03ED6B369F3C}" sibTransId="{4025C3BD-B409-451B-B2EC-E041C0F8B640}"/>
    <dgm:cxn modelId="{9152651D-FBC7-43A5-AA95-4D0CD43D8556}" type="presOf" srcId="{2FAB9781-CD43-468C-A2D7-CB0AE7F4F4C9}" destId="{BD764C86-596E-4B1B-87F7-05AD19505153}" srcOrd="0" destOrd="0" presId="urn:microsoft.com/office/officeart/2008/layout/HorizontalMultiLevelHierarchy"/>
    <dgm:cxn modelId="{A4A08E32-4CDB-494A-AF3F-73B60CDE122B}" type="presOf" srcId="{6A69BCCA-8785-4DDE-BCE7-1D44C52D67B9}" destId="{14A4EED4-A149-4710-A41A-829A5E878685}" srcOrd="0"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4C908F73-CFD8-4915-8C3A-5EEBBCDDE650}" type="presOf" srcId="{6A69BCCA-8785-4DDE-BCE7-1D44C52D67B9}" destId="{98C40118-852F-4E88-90DE-60D663B2EF91}" srcOrd="1" destOrd="0" presId="urn:microsoft.com/office/officeart/2008/layout/HorizontalMultiLevelHierarchy"/>
    <dgm:cxn modelId="{CCBB272C-5420-4A44-A164-5DABB4FD508D}" srcId="{4AEA16B5-EB0F-4075-8944-6052483A1B39}" destId="{2FAB9781-CD43-468C-A2D7-CB0AE7F4F4C9}" srcOrd="0" destOrd="0" parTransId="{1D97345A-6FC7-49E2-B3E6-305A852965DC}" sibTransId="{8A88FCCA-E613-4655-9FC8-3177F3817B6A}"/>
    <dgm:cxn modelId="{4B94DF80-D575-497A-A686-FEF699960357}" type="presOf" srcId="{0DB329B9-7327-4E10-AF62-03ED6B369F3C}" destId="{A5079179-6F3B-4EC2-A458-9FF4E2953F03}" srcOrd="0" destOrd="0" presId="urn:microsoft.com/office/officeart/2008/layout/HorizontalMultiLevelHierarchy"/>
    <dgm:cxn modelId="{D3A84000-645A-4D1D-B3B9-F05F37956403}" srcId="{65CAFDD1-68A9-47FA-9114-D5F093BEB6B2}" destId="{D6425F2C-C38E-4F40-93A8-B2B05A206A7B}" srcOrd="2" destOrd="0" parTransId="{A5C2C4B0-C20F-4753-98BC-EBD25A6EEFB0}" sibTransId="{02BCC0A2-95A9-4266-ACD5-A9A4137FD66F}"/>
    <dgm:cxn modelId="{4B3BC620-9B79-49DF-99B9-7F5FBE395010}" srcId="{65CAFDD1-68A9-47FA-9114-D5F093BEB6B2}" destId="{162EC7AB-B99B-4D69-8F07-0811159AEFCF}" srcOrd="0" destOrd="0" parTransId="{2AE65A68-6959-4487-BC52-71B2C7708798}" sibTransId="{57CAF8D6-15B0-41B0-BC9F-38EFBA805005}"/>
    <dgm:cxn modelId="{39FA278F-B60D-4AA9-A03E-10210F40D18E}" type="presOf" srcId="{DE2B86D1-DC63-4FBC-9B99-29803D4C4056}" destId="{312F9A52-A385-47E8-905E-95792AD72288}" srcOrd="1" destOrd="0" presId="urn:microsoft.com/office/officeart/2008/layout/HorizontalMultiLevelHierarchy"/>
    <dgm:cxn modelId="{E9E6673E-F827-4C24-AC04-AA0A434DC265}" srcId="{4AEA16B5-EB0F-4075-8944-6052483A1B39}" destId="{2E21F790-BAAA-4200-952B-62CB51AE5B4F}" srcOrd="1" destOrd="0" parTransId="{6A69BCCA-8785-4DDE-BCE7-1D44C52D67B9}" sibTransId="{F4DF1F55-013D-45D5-82C6-7A26CA4D097D}"/>
    <dgm:cxn modelId="{A31D9E9D-E1B4-48F2-BB85-7B9AF08DA0BB}" type="presOf" srcId="{4AEA16B5-EB0F-4075-8944-6052483A1B39}" destId="{6891350D-706C-486F-B3CD-5C08E00F04AD}" srcOrd="0" destOrd="0" presId="urn:microsoft.com/office/officeart/2008/layout/HorizontalMultiLevelHierarchy"/>
    <dgm:cxn modelId="{DF7FA531-A333-4DDB-9D56-9D06AC052F99}" type="presOf" srcId="{9FD419FF-DC53-40F2-A212-CC3D79D7447C}" destId="{E9D88737-B733-4255-8CF0-5CF8660789C3}" srcOrd="1" destOrd="0" presId="urn:microsoft.com/office/officeart/2008/layout/HorizontalMultiLevelHierarchy"/>
    <dgm:cxn modelId="{597ABD3F-4E6B-4CE7-8BE4-B434F33D3B20}" type="presOf" srcId="{2AE65A68-6959-4487-BC52-71B2C7708798}" destId="{7DC90470-02EA-4873-A837-2ACE73DDEF93}" srcOrd="1" destOrd="0" presId="urn:microsoft.com/office/officeart/2008/layout/HorizontalMultiLevelHierarchy"/>
    <dgm:cxn modelId="{7506EEED-0BAC-48B8-BF8A-C7842D465686}" srcId="{D6425F2C-C38E-4F40-93A8-B2B05A206A7B}" destId="{9299C03A-BE42-475A-8F4F-01CCF720B77D}" srcOrd="0" destOrd="0" parTransId="{9FD419FF-DC53-40F2-A212-CC3D79D7447C}" sibTransId="{74FC2AAA-BA24-4E2A-97AD-256AC462BBE3}"/>
    <dgm:cxn modelId="{E443F6C8-7369-4E8E-8545-4D616B5A020F}" type="presOf" srcId="{DE2B86D1-DC63-4FBC-9B99-29803D4C4056}" destId="{B6B98CBE-1FF5-4045-8D59-1A376939761D}" srcOrd="0" destOrd="0" presId="urn:microsoft.com/office/officeart/2008/layout/HorizontalMultiLevelHierarchy"/>
    <dgm:cxn modelId="{BFF217AC-320C-47A8-A906-EFBE4253FF2C}" type="presOf" srcId="{0DB329B9-7327-4E10-AF62-03ED6B369F3C}" destId="{AAF4144A-62CB-4C48-88A8-BFD3CF4CCCA0}" srcOrd="1" destOrd="0" presId="urn:microsoft.com/office/officeart/2008/layout/HorizontalMultiLevelHierarchy"/>
    <dgm:cxn modelId="{4DDDA719-7F45-403F-B81D-1D0817EEEE86}" type="presOf" srcId="{162EC7AB-B99B-4D69-8F07-0811159AEFCF}" destId="{79D2AC29-23E9-4F38-99C9-0D8360F8F953}" srcOrd="0" destOrd="0" presId="urn:microsoft.com/office/officeart/2008/layout/HorizontalMultiLevelHierarchy"/>
    <dgm:cxn modelId="{BD7383C7-F139-4C6B-8B57-94FB4EE6ADC0}" type="presOf" srcId="{2AE65A68-6959-4487-BC52-71B2C7708798}" destId="{369D474C-AFBA-4F51-BE87-2B3B48A29A53}" srcOrd="0" destOrd="0" presId="urn:microsoft.com/office/officeart/2008/layout/HorizontalMultiLevelHierarchy"/>
    <dgm:cxn modelId="{CA5CBF0F-5C58-4BFD-9E95-E4948D5D68B0}" type="presOf" srcId="{D6425F2C-C38E-4F40-93A8-B2B05A206A7B}" destId="{79E76E7D-013E-4F9C-B780-BFA9417DDBD3}" srcOrd="0" destOrd="0" presId="urn:microsoft.com/office/officeart/2008/layout/HorizontalMultiLevelHierarchy"/>
    <dgm:cxn modelId="{65889702-D74D-41C3-91E1-C59807AEAF16}" srcId="{65CAFDD1-68A9-47FA-9114-D5F093BEB6B2}" destId="{4AEA16B5-EB0F-4075-8944-6052483A1B39}" srcOrd="1" destOrd="0" parTransId="{CD4FBB70-3D42-48F8-A866-2EBCB64DE2E0}" sibTransId="{CD055CEA-E292-4813-A8D4-F29D503CF175}"/>
    <dgm:cxn modelId="{9331C0F6-F5F6-4AAF-9E3B-0ED5E345D5DE}" type="presOf" srcId="{ED404DEF-DEB2-4D72-B8C5-B16F6DA0D1B8}" destId="{5BBE7132-E19B-4593-BD94-756909917F60}" srcOrd="0" destOrd="0" presId="urn:microsoft.com/office/officeart/2008/layout/HorizontalMultiLevelHierarchy"/>
    <dgm:cxn modelId="{D7CE06DD-4F59-48C3-912F-4F323348D0D6}" type="presOf" srcId="{CD4FBB70-3D42-48F8-A866-2EBCB64DE2E0}" destId="{E1D7CE3C-2E24-43F3-BFBC-B8DAF48A7FDC}" srcOrd="0" destOrd="0" presId="urn:microsoft.com/office/officeart/2008/layout/HorizontalMultiLevelHierarchy"/>
    <dgm:cxn modelId="{31146B76-D06F-4120-B014-B366D7FBA567}" type="presOf" srcId="{CD4FBB70-3D42-48F8-A866-2EBCB64DE2E0}" destId="{F28DD881-235F-4E8A-BCCE-520BA848A5AE}"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E1749C89-AAB1-4EC4-9926-824D2F02C6D9}" type="presParOf" srcId="{DA1792B5-9F98-4D7A-B811-E37066CF063F}" destId="{369D474C-AFBA-4F51-BE87-2B3B48A29A53}" srcOrd="0" destOrd="0" presId="urn:microsoft.com/office/officeart/2008/layout/HorizontalMultiLevelHierarchy"/>
    <dgm:cxn modelId="{72F57F7F-AB6C-44F0-914E-47F32D7D7C3B}" type="presParOf" srcId="{369D474C-AFBA-4F51-BE87-2B3B48A29A53}" destId="{7DC90470-02EA-4873-A837-2ACE73DDEF93}" srcOrd="0" destOrd="0" presId="urn:microsoft.com/office/officeart/2008/layout/HorizontalMultiLevelHierarchy"/>
    <dgm:cxn modelId="{4D8871FF-1E55-4D12-BD8D-A68FC57296DC}" type="presParOf" srcId="{DA1792B5-9F98-4D7A-B811-E37066CF063F}" destId="{4A793542-FE0A-4D8E-AE19-34E383543BA3}" srcOrd="1" destOrd="0" presId="urn:microsoft.com/office/officeart/2008/layout/HorizontalMultiLevelHierarchy"/>
    <dgm:cxn modelId="{661598D9-6FEF-458E-BAF3-F0ED6311B395}" type="presParOf" srcId="{4A793542-FE0A-4D8E-AE19-34E383543BA3}" destId="{79D2AC29-23E9-4F38-99C9-0D8360F8F953}" srcOrd="0" destOrd="0" presId="urn:microsoft.com/office/officeart/2008/layout/HorizontalMultiLevelHierarchy"/>
    <dgm:cxn modelId="{4A419A4F-9C47-4BDB-BDF2-3723E49B4F37}" type="presParOf" srcId="{4A793542-FE0A-4D8E-AE19-34E383543BA3}" destId="{9D284191-5F2D-426E-958D-2F05BC7D3942}" srcOrd="1" destOrd="0" presId="urn:microsoft.com/office/officeart/2008/layout/HorizontalMultiLevelHierarchy"/>
    <dgm:cxn modelId="{2BC004A9-EC7E-4ABF-A315-E66014D0BA12}" type="presParOf" srcId="{9D284191-5F2D-426E-958D-2F05BC7D3942}" destId="{B6B98CBE-1FF5-4045-8D59-1A376939761D}" srcOrd="0" destOrd="0" presId="urn:microsoft.com/office/officeart/2008/layout/HorizontalMultiLevelHierarchy"/>
    <dgm:cxn modelId="{07FA2058-BCB4-4C69-9263-24E8907EFAAE}" type="presParOf" srcId="{B6B98CBE-1FF5-4045-8D59-1A376939761D}" destId="{312F9A52-A385-47E8-905E-95792AD72288}" srcOrd="0" destOrd="0" presId="urn:microsoft.com/office/officeart/2008/layout/HorizontalMultiLevelHierarchy"/>
    <dgm:cxn modelId="{FD46480C-D9FE-4FC6-ADF9-C0C591F3798D}" type="presParOf" srcId="{9D284191-5F2D-426E-958D-2F05BC7D3942}" destId="{BD869D8B-775E-4509-BE18-06ADD3BEAED9}" srcOrd="1" destOrd="0" presId="urn:microsoft.com/office/officeart/2008/layout/HorizontalMultiLevelHierarchy"/>
    <dgm:cxn modelId="{BAF4D849-F45D-4577-BD24-748B56F3E352}" type="presParOf" srcId="{BD869D8B-775E-4509-BE18-06ADD3BEAED9}" destId="{D764805B-7CE0-4B67-A648-60325E5A5061}" srcOrd="0" destOrd="0" presId="urn:microsoft.com/office/officeart/2008/layout/HorizontalMultiLevelHierarchy"/>
    <dgm:cxn modelId="{49DB0324-B57F-49F2-BF89-67B4F4DE0636}" type="presParOf" srcId="{BD869D8B-775E-4509-BE18-06ADD3BEAED9}" destId="{05287B3E-1176-42F2-B1B7-AD642303D3EE}" srcOrd="1" destOrd="0" presId="urn:microsoft.com/office/officeart/2008/layout/HorizontalMultiLevelHierarchy"/>
    <dgm:cxn modelId="{D1EC0F8D-FBCE-40C3-B22F-F45180CBC9DD}" type="presParOf" srcId="{DA1792B5-9F98-4D7A-B811-E37066CF063F}" destId="{E1D7CE3C-2E24-43F3-BFBC-B8DAF48A7FDC}" srcOrd="2" destOrd="0" presId="urn:microsoft.com/office/officeart/2008/layout/HorizontalMultiLevelHierarchy"/>
    <dgm:cxn modelId="{7881F1C9-0256-4CD0-975C-C707026D8AAB}" type="presParOf" srcId="{E1D7CE3C-2E24-43F3-BFBC-B8DAF48A7FDC}" destId="{F28DD881-235F-4E8A-BCCE-520BA848A5AE}" srcOrd="0" destOrd="0" presId="urn:microsoft.com/office/officeart/2008/layout/HorizontalMultiLevelHierarchy"/>
    <dgm:cxn modelId="{0AC5C68A-620C-4E92-88FC-1BFC49C1DC57}" type="presParOf" srcId="{DA1792B5-9F98-4D7A-B811-E37066CF063F}" destId="{6BA7D8DF-DD45-4E25-9A1D-A9D9DE94FD09}" srcOrd="3" destOrd="0" presId="urn:microsoft.com/office/officeart/2008/layout/HorizontalMultiLevelHierarchy"/>
    <dgm:cxn modelId="{D5DA1331-1E90-4BCC-9FD9-A0CCA1D3383E}" type="presParOf" srcId="{6BA7D8DF-DD45-4E25-9A1D-A9D9DE94FD09}" destId="{6891350D-706C-486F-B3CD-5C08E00F04AD}" srcOrd="0" destOrd="0" presId="urn:microsoft.com/office/officeart/2008/layout/HorizontalMultiLevelHierarchy"/>
    <dgm:cxn modelId="{D61D3830-19B9-4E48-A52B-DE3CE3DC694E}" type="presParOf" srcId="{6BA7D8DF-DD45-4E25-9A1D-A9D9DE94FD09}" destId="{0FD0960B-F28A-4843-81B3-412020608FD3}" srcOrd="1" destOrd="0" presId="urn:microsoft.com/office/officeart/2008/layout/HorizontalMultiLevelHierarchy"/>
    <dgm:cxn modelId="{A72C40D6-6DB1-4CE7-B5A9-48916A4EB38F}" type="presParOf" srcId="{0FD0960B-F28A-4843-81B3-412020608FD3}" destId="{8F9EB8D1-1610-4597-A543-504E2EFF0F48}" srcOrd="0" destOrd="0" presId="urn:microsoft.com/office/officeart/2008/layout/HorizontalMultiLevelHierarchy"/>
    <dgm:cxn modelId="{56161CFE-06D4-45AF-A689-C4D4C5C4A52B}" type="presParOf" srcId="{8F9EB8D1-1610-4597-A543-504E2EFF0F48}" destId="{0DE41B5D-A281-4D3B-A15F-F612E21AA9CC}" srcOrd="0" destOrd="0" presId="urn:microsoft.com/office/officeart/2008/layout/HorizontalMultiLevelHierarchy"/>
    <dgm:cxn modelId="{9E088404-2CE9-42D8-AE72-3286788C12E1}" type="presParOf" srcId="{0FD0960B-F28A-4843-81B3-412020608FD3}" destId="{99FAF7A5-943F-4C20-B3B0-0BD40A19CA6A}" srcOrd="1" destOrd="0" presId="urn:microsoft.com/office/officeart/2008/layout/HorizontalMultiLevelHierarchy"/>
    <dgm:cxn modelId="{6F645542-EDAD-42BC-A49C-B0365E359E73}" type="presParOf" srcId="{99FAF7A5-943F-4C20-B3B0-0BD40A19CA6A}" destId="{BD764C86-596E-4B1B-87F7-05AD19505153}" srcOrd="0" destOrd="0" presId="urn:microsoft.com/office/officeart/2008/layout/HorizontalMultiLevelHierarchy"/>
    <dgm:cxn modelId="{619D39BD-951B-4997-96EE-83529F03C772}" type="presParOf" srcId="{99FAF7A5-943F-4C20-B3B0-0BD40A19CA6A}" destId="{6DE0607B-245C-448F-B87C-4BE955C148E1}" srcOrd="1" destOrd="0" presId="urn:microsoft.com/office/officeart/2008/layout/HorizontalMultiLevelHierarchy"/>
    <dgm:cxn modelId="{8AA2F5EA-ED9B-403E-B4E2-80C092B104AA}" type="presParOf" srcId="{0FD0960B-F28A-4843-81B3-412020608FD3}" destId="{14A4EED4-A149-4710-A41A-829A5E878685}" srcOrd="2" destOrd="0" presId="urn:microsoft.com/office/officeart/2008/layout/HorizontalMultiLevelHierarchy"/>
    <dgm:cxn modelId="{36E0A30D-A35B-4C08-8F3D-45B9B2174E53}" type="presParOf" srcId="{14A4EED4-A149-4710-A41A-829A5E878685}" destId="{98C40118-852F-4E88-90DE-60D663B2EF91}" srcOrd="0" destOrd="0" presId="urn:microsoft.com/office/officeart/2008/layout/HorizontalMultiLevelHierarchy"/>
    <dgm:cxn modelId="{FB294558-B97E-49CD-94FB-F282DA514B75}" type="presParOf" srcId="{0FD0960B-F28A-4843-81B3-412020608FD3}" destId="{F689FA71-DC1B-4D86-BB1F-AAAC80F7D4E6}" srcOrd="3" destOrd="0" presId="urn:microsoft.com/office/officeart/2008/layout/HorizontalMultiLevelHierarchy"/>
    <dgm:cxn modelId="{25474A30-E21C-4DEE-9653-48B1B54B91D0}" type="presParOf" srcId="{F689FA71-DC1B-4D86-BB1F-AAAC80F7D4E6}" destId="{E12E3820-E736-412A-B1C2-2080D9443965}" srcOrd="0" destOrd="0" presId="urn:microsoft.com/office/officeart/2008/layout/HorizontalMultiLevelHierarchy"/>
    <dgm:cxn modelId="{EE8BAFB5-3E15-4482-874D-F3138C77B9E0}" type="presParOf" srcId="{F689FA71-DC1B-4D86-BB1F-AAAC80F7D4E6}" destId="{372BD3E2-0190-4A20-8374-C7CE36420DCD}" srcOrd="1" destOrd="0" presId="urn:microsoft.com/office/officeart/2008/layout/HorizontalMultiLevelHierarchy"/>
    <dgm:cxn modelId="{38DE9D27-2189-4E9C-8819-740F42D646F2}" type="presParOf" srcId="{0FD0960B-F28A-4843-81B3-412020608FD3}" destId="{A5079179-6F3B-4EC2-A458-9FF4E2953F03}" srcOrd="4" destOrd="0" presId="urn:microsoft.com/office/officeart/2008/layout/HorizontalMultiLevelHierarchy"/>
    <dgm:cxn modelId="{499EC26A-692A-4523-B183-A57FC08B6E29}" type="presParOf" srcId="{A5079179-6F3B-4EC2-A458-9FF4E2953F03}" destId="{AAF4144A-62CB-4C48-88A8-BFD3CF4CCCA0}" srcOrd="0" destOrd="0" presId="urn:microsoft.com/office/officeart/2008/layout/HorizontalMultiLevelHierarchy"/>
    <dgm:cxn modelId="{7FFBE18E-1F42-4661-8B53-840D4B8D9279}" type="presParOf" srcId="{0FD0960B-F28A-4843-81B3-412020608FD3}" destId="{EF9BC4FA-E43D-447D-A445-03B858ACC55A}" srcOrd="5" destOrd="0" presId="urn:microsoft.com/office/officeart/2008/layout/HorizontalMultiLevelHierarchy"/>
    <dgm:cxn modelId="{C1B5ED93-9204-4ABB-96C0-F51F149236B8}" type="presParOf" srcId="{EF9BC4FA-E43D-447D-A445-03B858ACC55A}" destId="{5BBE7132-E19B-4593-BD94-756909917F60}" srcOrd="0" destOrd="0" presId="urn:microsoft.com/office/officeart/2008/layout/HorizontalMultiLevelHierarchy"/>
    <dgm:cxn modelId="{3241ACFA-8E56-4525-BEAE-D8D743BC547A}" type="presParOf" srcId="{EF9BC4FA-E43D-447D-A445-03B858ACC55A}" destId="{CC9101D1-B6A6-4308-9F01-CCF1FC79BBD2}" srcOrd="1" destOrd="0" presId="urn:microsoft.com/office/officeart/2008/layout/HorizontalMultiLevelHierarchy"/>
    <dgm:cxn modelId="{B9AF30AA-7062-4698-8D21-B835AF2FE5AF}" type="presParOf" srcId="{DA1792B5-9F98-4D7A-B811-E37066CF063F}" destId="{1F151318-DFF1-4299-825D-FB7441F2478B}" srcOrd="4" destOrd="0" presId="urn:microsoft.com/office/officeart/2008/layout/HorizontalMultiLevelHierarchy"/>
    <dgm:cxn modelId="{A5C45CBD-117A-41A2-8BD9-F8365A246EA8}" type="presParOf" srcId="{1F151318-DFF1-4299-825D-FB7441F2478B}" destId="{83624DFD-3204-42C9-89DF-BBF6F866E157}" srcOrd="0" destOrd="0" presId="urn:microsoft.com/office/officeart/2008/layout/HorizontalMultiLevelHierarchy"/>
    <dgm:cxn modelId="{4352EE51-1376-4B05-B5EB-24A58EA16BC3}" type="presParOf" srcId="{DA1792B5-9F98-4D7A-B811-E37066CF063F}" destId="{C122D365-ED4C-4E9B-8465-CB4EF073562A}" srcOrd="5" destOrd="0" presId="urn:microsoft.com/office/officeart/2008/layout/HorizontalMultiLevelHierarchy"/>
    <dgm:cxn modelId="{E32F93F8-2D4B-4321-B5C0-67A8203D390C}" type="presParOf" srcId="{C122D365-ED4C-4E9B-8465-CB4EF073562A}" destId="{79E76E7D-013E-4F9C-B780-BFA9417DDBD3}" srcOrd="0" destOrd="0" presId="urn:microsoft.com/office/officeart/2008/layout/HorizontalMultiLevelHierarchy"/>
    <dgm:cxn modelId="{FE63BD17-798F-458A-9713-53643C992286}" type="presParOf" srcId="{C122D365-ED4C-4E9B-8465-CB4EF073562A}" destId="{95F6ECF3-E9BC-409D-A1B2-A81D978DAD58}" srcOrd="1" destOrd="0" presId="urn:microsoft.com/office/officeart/2008/layout/HorizontalMultiLevelHierarchy"/>
    <dgm:cxn modelId="{D8843CEF-2FBD-4C8F-A4ED-8A29CB52FB52}" type="presParOf" srcId="{95F6ECF3-E9BC-409D-A1B2-A81D978DAD58}" destId="{3CA16A71-6E18-4789-99B5-7C26CECA9B37}" srcOrd="0" destOrd="0" presId="urn:microsoft.com/office/officeart/2008/layout/HorizontalMultiLevelHierarchy"/>
    <dgm:cxn modelId="{7F0A87D6-4431-46CA-B3AF-E86BA27512DD}" type="presParOf" srcId="{3CA16A71-6E18-4789-99B5-7C26CECA9B37}" destId="{E9D88737-B733-4255-8CF0-5CF8660789C3}" srcOrd="0" destOrd="0" presId="urn:microsoft.com/office/officeart/2008/layout/HorizontalMultiLevelHierarchy"/>
    <dgm:cxn modelId="{8D6AE930-D064-49B5-9D58-2AAF3C412F75}" type="presParOf" srcId="{95F6ECF3-E9BC-409D-A1B2-A81D978DAD58}" destId="{54336B2B-FE8D-4ED8-BCDF-42AF39901308}" srcOrd="1" destOrd="0" presId="urn:microsoft.com/office/officeart/2008/layout/HorizontalMultiLevelHierarchy"/>
    <dgm:cxn modelId="{90C3B199-8105-4921-8F53-5F65F7EE02D8}" type="presParOf" srcId="{54336B2B-FE8D-4ED8-BCDF-42AF39901308}" destId="{B8FE565A-3E08-443A-BACC-3190F14CD502}" srcOrd="0" destOrd="0" presId="urn:microsoft.com/office/officeart/2008/layout/HorizontalMultiLevelHierarchy"/>
    <dgm:cxn modelId="{1D2157F7-43BA-47B7-8613-2BE669481357}" type="presParOf" srcId="{54336B2B-FE8D-4ED8-BCDF-42AF39901308}" destId="{301B33B8-B97F-4CEB-A621-9C5B12EBF8A6}"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EDCA47-D4C3-4A73-9B04-0C9B8F0F0E9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3079FBFF-0A8B-4766-B819-BC1F0CDB0D45}">
      <dgm:prSet phldrT="[Text]" custT="1"/>
      <dgm:spPr/>
      <dgm:t>
        <a:bodyPr/>
        <a:lstStyle/>
        <a:p>
          <a:r>
            <a:rPr lang="en-US" sz="3200" b="1" dirty="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Viết</a:t>
          </a:r>
          <a:endParaRPr lang="en-US" sz="3200" b="1" dirty="0">
            <a:solidFill>
              <a:schemeClr val="accent5"/>
            </a:solidFill>
            <a:latin typeface="Times New Roman" panose="02020603050405020304" pitchFamily="18" charset="0"/>
            <a:cs typeface="Times New Roman" panose="02020603050405020304" pitchFamily="18" charset="0"/>
          </a:endParaRPr>
        </a:p>
      </dgm:t>
    </dgm:pt>
    <dgm:pt modelId="{0F0ABA60-C8E1-4333-88C2-71C1FBFFBF2D}" type="parTrans" cxnId="{E8EB6E6C-0D16-4B4A-A64F-8EA669AAF45A}">
      <dgm:prSet/>
      <dgm:spPr/>
      <dgm:t>
        <a:bodyPr/>
        <a:lstStyle/>
        <a:p>
          <a:endParaRPr lang="en-US"/>
        </a:p>
      </dgm:t>
    </dgm:pt>
    <dgm:pt modelId="{B72FE84F-A36A-4073-8CFE-E1EE34792C7F}" type="sibTrans" cxnId="{E8EB6E6C-0D16-4B4A-A64F-8EA669AAF45A}">
      <dgm:prSet/>
      <dgm:spPr/>
      <dgm:t>
        <a:bodyPr/>
        <a:lstStyle/>
        <a:p>
          <a:endParaRPr lang="en-US"/>
        </a:p>
      </dgm:t>
    </dgm:pt>
    <dgm:pt modelId="{5392B3BC-D555-4697-8B99-CDC538E1CDA3}">
      <dgm:prSet phldrT="[Text]" custT="1"/>
      <dgm:spPr/>
      <dgm:t>
        <a:bodyPr/>
        <a:lstStyle/>
        <a:p>
          <a:r>
            <a:rPr lang="en-US" sz="2800" b="1" dirty="0">
              <a:latin typeface="Times New Roman" panose="02020603050405020304" pitchFamily="18" charset="0"/>
              <a:cs typeface="Times New Roman" panose="02020603050405020304" pitchFamily="18" charset="0"/>
            </a:rPr>
            <a:t>1</a:t>
          </a:r>
        </a:p>
      </dgm:t>
    </dgm:pt>
    <dgm:pt modelId="{30700685-F1C2-43A7-9E5F-E158392A9801}" type="parTrans" cxnId="{F957C921-417E-44DF-8681-EE61C5B84887}">
      <dgm:prSet/>
      <dgm:spPr/>
      <dgm:t>
        <a:bodyPr/>
        <a:lstStyle/>
        <a:p>
          <a:endParaRPr lang="en-US"/>
        </a:p>
      </dgm:t>
    </dgm:pt>
    <dgm:pt modelId="{69D83A09-07A3-439A-8CE8-ED21AA3C5C07}" type="sibTrans" cxnId="{F957C921-417E-44DF-8681-EE61C5B84887}">
      <dgm:prSet/>
      <dgm:spPr/>
      <dgm:t>
        <a:bodyPr/>
        <a:lstStyle/>
        <a:p>
          <a:endParaRPr lang="en-US"/>
        </a:p>
      </dgm:t>
    </dgm:pt>
    <dgm:pt modelId="{1F15B89A-8C88-490C-A852-EEF6512172D0}">
      <dgm:prSet phldrT="[Text]" custT="1"/>
      <dgm:spPr/>
      <dgm:t>
        <a:bodyPr/>
        <a:lstStyle/>
        <a:p>
          <a:r>
            <a:rPr lang="en-US" sz="2800" b="1" dirty="0">
              <a:latin typeface="Times New Roman" panose="02020603050405020304" pitchFamily="18" charset="0"/>
              <a:cs typeface="Times New Roman" panose="02020603050405020304" pitchFamily="18" charset="0"/>
            </a:rPr>
            <a:t>3</a:t>
          </a:r>
        </a:p>
      </dgm:t>
    </dgm:pt>
    <dgm:pt modelId="{0F715A4B-64B3-4050-9A8F-8A6C2566FD00}" type="parTrans" cxnId="{BF0CD605-7043-42BD-BEEF-EDBD7DA88C63}">
      <dgm:prSet/>
      <dgm:spPr/>
      <dgm:t>
        <a:bodyPr/>
        <a:lstStyle/>
        <a:p>
          <a:endParaRPr lang="en-US"/>
        </a:p>
      </dgm:t>
    </dgm:pt>
    <dgm:pt modelId="{33F44C25-1C59-4417-9D54-13293CAAFF25}" type="sibTrans" cxnId="{BF0CD605-7043-42BD-BEEF-EDBD7DA88C63}">
      <dgm:prSet/>
      <dgm:spPr/>
      <dgm:t>
        <a:bodyPr/>
        <a:lstStyle/>
        <a:p>
          <a:endParaRPr lang="en-US"/>
        </a:p>
      </dgm:t>
    </dgm:pt>
    <dgm:pt modelId="{363C2941-D755-4D5C-9691-7AFC34C47358}">
      <dgm:prSet custT="1"/>
      <dgm:spPr/>
      <dgm:t>
        <a:bodyPr/>
        <a:lstStyle/>
        <a:p>
          <a:r>
            <a:rPr lang="en-US" sz="2800" b="1" dirty="0">
              <a:latin typeface="Times New Roman" panose="02020603050405020304" pitchFamily="18" charset="0"/>
              <a:cs typeface="Times New Roman" panose="02020603050405020304" pitchFamily="18" charset="0"/>
            </a:rPr>
            <a:t>2</a:t>
          </a:r>
        </a:p>
      </dgm:t>
    </dgm:pt>
    <dgm:pt modelId="{8857E78E-D9F7-4389-9F6B-E011D63DCAC3}" type="parTrans" cxnId="{23D465CC-FA17-49A1-9B0B-F6D4A31FC0FE}">
      <dgm:prSet/>
      <dgm:spPr/>
      <dgm:t>
        <a:bodyPr/>
        <a:lstStyle/>
        <a:p>
          <a:endParaRPr lang="en-US"/>
        </a:p>
      </dgm:t>
    </dgm:pt>
    <dgm:pt modelId="{8E99ABD4-CCB2-4177-9AB7-2D701C7DBEFE}" type="sibTrans" cxnId="{23D465CC-FA17-49A1-9B0B-F6D4A31FC0FE}">
      <dgm:prSet/>
      <dgm:spPr/>
      <dgm:t>
        <a:bodyPr/>
        <a:lstStyle/>
        <a:p>
          <a:endParaRPr lang="en-US"/>
        </a:p>
      </dgm:t>
    </dgm:pt>
    <dgm:pt modelId="{134E1E43-E774-4F29-8980-B7EEC0B68337}">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Mỗi ý cần được triển khai thành một đoạn văn; từng đoạn văn đều có câu chủ đề, được đặt ở vị trí thích hợp</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399CA564-AF13-4EB3-A9BF-899E0FD3A22C}" type="parTrans" cxnId="{B739C940-FC0C-4C00-8E70-A306C5F54988}">
      <dgm:prSet/>
      <dgm:spPr/>
      <dgm:t>
        <a:bodyPr/>
        <a:lstStyle/>
        <a:p>
          <a:endParaRPr lang="en-US"/>
        </a:p>
      </dgm:t>
    </dgm:pt>
    <dgm:pt modelId="{AC2589DF-C6B9-4493-854D-0A964F26BC88}" type="sibTrans" cxnId="{B739C940-FC0C-4C00-8E70-A306C5F54988}">
      <dgm:prSet/>
      <dgm:spPr/>
      <dgm:t>
        <a:bodyPr/>
        <a:lstStyle/>
        <a:p>
          <a:endParaRPr lang="en-US"/>
        </a:p>
      </dgm:t>
    </dgm:pt>
    <dgm:pt modelId="{94026088-6308-4724-AA10-1B1A094DE154}">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Cần chú ý dẫn các dòng thơ, khổ thơ để minh họa và kèm theo những lời bình, phân tích phù hợp</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5768B0D-F46A-4456-8270-E99A2DBF9C48}" type="parTrans" cxnId="{79DFAA5B-5D5E-414A-9659-7336A30937D0}">
      <dgm:prSet/>
      <dgm:spPr/>
      <dgm:t>
        <a:bodyPr/>
        <a:lstStyle/>
        <a:p>
          <a:endParaRPr lang="en-US"/>
        </a:p>
      </dgm:t>
    </dgm:pt>
    <dgm:pt modelId="{941684BE-1DF3-4361-B68C-6D2D8BB30F73}" type="sibTrans" cxnId="{79DFAA5B-5D5E-414A-9659-7336A30937D0}">
      <dgm:prSet/>
      <dgm:spPr/>
      <dgm:t>
        <a:bodyPr/>
        <a:lstStyle/>
        <a:p>
          <a:endParaRPr lang="en-US"/>
        </a:p>
      </dgm:t>
    </dgm:pt>
    <dgm:pt modelId="{FDECB21F-E5C8-4E43-B40E-BB1267885071}">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Cần thể hiện được sự rung động thật sự của mình trước bài thơ</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06E121D9-D9FF-472A-9975-AD2B6C3CA8BE}" type="parTrans" cxnId="{F1275CC7-9363-4A65-8B89-AA33FE0D16A4}">
      <dgm:prSet/>
      <dgm:spPr/>
      <dgm:t>
        <a:bodyPr/>
        <a:lstStyle/>
        <a:p>
          <a:endParaRPr lang="en-US"/>
        </a:p>
      </dgm:t>
    </dgm:pt>
    <dgm:pt modelId="{096BBAE1-1044-4BFA-9012-445E8DA08249}" type="sibTrans" cxnId="{F1275CC7-9363-4A65-8B89-AA33FE0D16A4}">
      <dgm:prSet/>
      <dgm:spPr/>
      <dgm:t>
        <a:bodyPr/>
        <a:lstStyle/>
        <a:p>
          <a:endParaRPr lang="en-US"/>
        </a:p>
      </dgm:t>
    </dgm:pt>
    <dgm:pt modelId="{50244451-5178-4193-BD85-DD22104391BF}" type="pres">
      <dgm:prSet presAssocID="{B2EDCA47-D4C3-4A73-9B04-0C9B8F0F0E99}" presName="hierChild1" presStyleCnt="0">
        <dgm:presLayoutVars>
          <dgm:orgChart val="1"/>
          <dgm:chPref val="1"/>
          <dgm:dir/>
          <dgm:animOne val="branch"/>
          <dgm:animLvl val="lvl"/>
          <dgm:resizeHandles/>
        </dgm:presLayoutVars>
      </dgm:prSet>
      <dgm:spPr/>
      <dgm:t>
        <a:bodyPr/>
        <a:lstStyle/>
        <a:p>
          <a:endParaRPr lang="en-US"/>
        </a:p>
      </dgm:t>
    </dgm:pt>
    <dgm:pt modelId="{44528DF4-8B92-4C11-AC56-1F002882822C}" type="pres">
      <dgm:prSet presAssocID="{3079FBFF-0A8B-4766-B819-BC1F0CDB0D45}" presName="hierRoot1" presStyleCnt="0">
        <dgm:presLayoutVars>
          <dgm:hierBranch val="init"/>
        </dgm:presLayoutVars>
      </dgm:prSet>
      <dgm:spPr/>
    </dgm:pt>
    <dgm:pt modelId="{B19CDC82-B3B8-4AC8-A1C7-6B98A19D6FF0}" type="pres">
      <dgm:prSet presAssocID="{3079FBFF-0A8B-4766-B819-BC1F0CDB0D45}" presName="rootComposite1" presStyleCnt="0"/>
      <dgm:spPr/>
    </dgm:pt>
    <dgm:pt modelId="{E9D6B879-6A88-417B-A2AE-228C2831309F}" type="pres">
      <dgm:prSet presAssocID="{3079FBFF-0A8B-4766-B819-BC1F0CDB0D45}" presName="rootText1" presStyleLbl="node0" presStyleIdx="0" presStyleCnt="1" custScaleX="215743" custLinFactNeighborX="5646" custLinFactNeighborY="-2121">
        <dgm:presLayoutVars>
          <dgm:chPref val="3"/>
        </dgm:presLayoutVars>
      </dgm:prSet>
      <dgm:spPr/>
      <dgm:t>
        <a:bodyPr/>
        <a:lstStyle/>
        <a:p>
          <a:endParaRPr lang="en-US"/>
        </a:p>
      </dgm:t>
    </dgm:pt>
    <dgm:pt modelId="{09210328-1536-40F3-AF8B-61B5D2BCFBA7}" type="pres">
      <dgm:prSet presAssocID="{3079FBFF-0A8B-4766-B819-BC1F0CDB0D45}" presName="rootConnector1" presStyleLbl="node1" presStyleIdx="0" presStyleCnt="0"/>
      <dgm:spPr/>
      <dgm:t>
        <a:bodyPr/>
        <a:lstStyle/>
        <a:p>
          <a:endParaRPr lang="en-US"/>
        </a:p>
      </dgm:t>
    </dgm:pt>
    <dgm:pt modelId="{D0C66C44-A8FE-4B2E-A995-8648B7C10B8D}" type="pres">
      <dgm:prSet presAssocID="{3079FBFF-0A8B-4766-B819-BC1F0CDB0D45}" presName="hierChild2" presStyleCnt="0"/>
      <dgm:spPr/>
    </dgm:pt>
    <dgm:pt modelId="{8382666D-112F-41B6-A1B1-868ABA840A40}" type="pres">
      <dgm:prSet presAssocID="{30700685-F1C2-43A7-9E5F-E158392A9801}" presName="Name37" presStyleLbl="parChTrans1D2" presStyleIdx="0" presStyleCnt="3"/>
      <dgm:spPr/>
      <dgm:t>
        <a:bodyPr/>
        <a:lstStyle/>
        <a:p>
          <a:endParaRPr lang="en-US"/>
        </a:p>
      </dgm:t>
    </dgm:pt>
    <dgm:pt modelId="{9434AF98-7885-47D8-AA65-A258E0C7DD62}" type="pres">
      <dgm:prSet presAssocID="{5392B3BC-D555-4697-8B99-CDC538E1CDA3}" presName="hierRoot2" presStyleCnt="0">
        <dgm:presLayoutVars>
          <dgm:hierBranch val="init"/>
        </dgm:presLayoutVars>
      </dgm:prSet>
      <dgm:spPr/>
    </dgm:pt>
    <dgm:pt modelId="{0DF3004D-7983-4705-B15C-744A0BD71E2E}" type="pres">
      <dgm:prSet presAssocID="{5392B3BC-D555-4697-8B99-CDC538E1CDA3}" presName="rootComposite" presStyleCnt="0"/>
      <dgm:spPr/>
    </dgm:pt>
    <dgm:pt modelId="{FF9F1DC4-6C7A-4C6C-AC71-FBA5537C4860}" type="pres">
      <dgm:prSet presAssocID="{5392B3BC-D555-4697-8B99-CDC538E1CDA3}" presName="rootText" presStyleLbl="node2" presStyleIdx="0" presStyleCnt="3">
        <dgm:presLayoutVars>
          <dgm:chPref val="3"/>
        </dgm:presLayoutVars>
      </dgm:prSet>
      <dgm:spPr/>
      <dgm:t>
        <a:bodyPr/>
        <a:lstStyle/>
        <a:p>
          <a:endParaRPr lang="en-US"/>
        </a:p>
      </dgm:t>
    </dgm:pt>
    <dgm:pt modelId="{2BC5AE40-86A8-4CD3-9BF8-7C55441E8799}" type="pres">
      <dgm:prSet presAssocID="{5392B3BC-D555-4697-8B99-CDC538E1CDA3}" presName="rootConnector" presStyleLbl="node2" presStyleIdx="0" presStyleCnt="3"/>
      <dgm:spPr/>
      <dgm:t>
        <a:bodyPr/>
        <a:lstStyle/>
        <a:p>
          <a:endParaRPr lang="en-US"/>
        </a:p>
      </dgm:t>
    </dgm:pt>
    <dgm:pt modelId="{41541743-27C9-4B9E-ADA1-F5920B826183}" type="pres">
      <dgm:prSet presAssocID="{5392B3BC-D555-4697-8B99-CDC538E1CDA3}" presName="hierChild4" presStyleCnt="0"/>
      <dgm:spPr/>
    </dgm:pt>
    <dgm:pt modelId="{F5AB6170-A6C7-4CC3-8EB2-79FB4B27A6A8}" type="pres">
      <dgm:prSet presAssocID="{399CA564-AF13-4EB3-A9BF-899E0FD3A22C}" presName="Name37" presStyleLbl="parChTrans1D3" presStyleIdx="0" presStyleCnt="3"/>
      <dgm:spPr/>
      <dgm:t>
        <a:bodyPr/>
        <a:lstStyle/>
        <a:p>
          <a:endParaRPr lang="en-US"/>
        </a:p>
      </dgm:t>
    </dgm:pt>
    <dgm:pt modelId="{8CCDA76D-D455-48B7-96DE-D941C7461519}" type="pres">
      <dgm:prSet presAssocID="{134E1E43-E774-4F29-8980-B7EEC0B68337}" presName="hierRoot2" presStyleCnt="0">
        <dgm:presLayoutVars>
          <dgm:hierBranch val="init"/>
        </dgm:presLayoutVars>
      </dgm:prSet>
      <dgm:spPr/>
    </dgm:pt>
    <dgm:pt modelId="{72D78B88-BB19-4938-8ACD-227B431894F5}" type="pres">
      <dgm:prSet presAssocID="{134E1E43-E774-4F29-8980-B7EEC0B68337}" presName="rootComposite" presStyleCnt="0"/>
      <dgm:spPr/>
    </dgm:pt>
    <dgm:pt modelId="{8BC51A2D-8318-4CFF-9758-0BEF1339E993}" type="pres">
      <dgm:prSet presAssocID="{134E1E43-E774-4F29-8980-B7EEC0B68337}" presName="rootText" presStyleLbl="node3" presStyleIdx="0" presStyleCnt="3" custScaleX="135589" custScaleY="299457">
        <dgm:presLayoutVars>
          <dgm:chPref val="3"/>
        </dgm:presLayoutVars>
      </dgm:prSet>
      <dgm:spPr/>
      <dgm:t>
        <a:bodyPr/>
        <a:lstStyle/>
        <a:p>
          <a:endParaRPr lang="en-US"/>
        </a:p>
      </dgm:t>
    </dgm:pt>
    <dgm:pt modelId="{D359AF81-6A39-486A-86EE-9138F2647160}" type="pres">
      <dgm:prSet presAssocID="{134E1E43-E774-4F29-8980-B7EEC0B68337}" presName="rootConnector" presStyleLbl="node3" presStyleIdx="0" presStyleCnt="3"/>
      <dgm:spPr/>
      <dgm:t>
        <a:bodyPr/>
        <a:lstStyle/>
        <a:p>
          <a:endParaRPr lang="en-US"/>
        </a:p>
      </dgm:t>
    </dgm:pt>
    <dgm:pt modelId="{A1C5C133-2097-4427-911B-3C7F7EC3062D}" type="pres">
      <dgm:prSet presAssocID="{134E1E43-E774-4F29-8980-B7EEC0B68337}" presName="hierChild4" presStyleCnt="0"/>
      <dgm:spPr/>
    </dgm:pt>
    <dgm:pt modelId="{3B1768B0-6293-47B5-9AE3-81B3532CCC27}" type="pres">
      <dgm:prSet presAssocID="{134E1E43-E774-4F29-8980-B7EEC0B68337}" presName="hierChild5" presStyleCnt="0"/>
      <dgm:spPr/>
    </dgm:pt>
    <dgm:pt modelId="{BE51ED9A-429D-4987-A6E8-703D3133013B}" type="pres">
      <dgm:prSet presAssocID="{5392B3BC-D555-4697-8B99-CDC538E1CDA3}" presName="hierChild5" presStyleCnt="0"/>
      <dgm:spPr/>
    </dgm:pt>
    <dgm:pt modelId="{D89343CD-816F-448D-BD1F-CB5E154837B3}" type="pres">
      <dgm:prSet presAssocID="{8857E78E-D9F7-4389-9F6B-E011D63DCAC3}" presName="Name37" presStyleLbl="parChTrans1D2" presStyleIdx="1" presStyleCnt="3"/>
      <dgm:spPr/>
      <dgm:t>
        <a:bodyPr/>
        <a:lstStyle/>
        <a:p>
          <a:endParaRPr lang="en-US"/>
        </a:p>
      </dgm:t>
    </dgm:pt>
    <dgm:pt modelId="{CED2481A-5367-4FC8-9267-3DA6FB23ACB1}" type="pres">
      <dgm:prSet presAssocID="{363C2941-D755-4D5C-9691-7AFC34C47358}" presName="hierRoot2" presStyleCnt="0">
        <dgm:presLayoutVars>
          <dgm:hierBranch val="init"/>
        </dgm:presLayoutVars>
      </dgm:prSet>
      <dgm:spPr/>
    </dgm:pt>
    <dgm:pt modelId="{3267EA70-6BF0-47FE-8C57-CB183A96307F}" type="pres">
      <dgm:prSet presAssocID="{363C2941-D755-4D5C-9691-7AFC34C47358}" presName="rootComposite" presStyleCnt="0"/>
      <dgm:spPr/>
    </dgm:pt>
    <dgm:pt modelId="{16339077-3A8D-42A0-87F7-0DE95C287D17}" type="pres">
      <dgm:prSet presAssocID="{363C2941-D755-4D5C-9691-7AFC34C47358}" presName="rootText" presStyleLbl="node2" presStyleIdx="1" presStyleCnt="3" custLinFactNeighborX="1688" custLinFactNeighborY="-1126">
        <dgm:presLayoutVars>
          <dgm:chPref val="3"/>
        </dgm:presLayoutVars>
      </dgm:prSet>
      <dgm:spPr/>
      <dgm:t>
        <a:bodyPr/>
        <a:lstStyle/>
        <a:p>
          <a:endParaRPr lang="en-US"/>
        </a:p>
      </dgm:t>
    </dgm:pt>
    <dgm:pt modelId="{684F9750-2A67-4E5C-9A7D-F082022411C4}" type="pres">
      <dgm:prSet presAssocID="{363C2941-D755-4D5C-9691-7AFC34C47358}" presName="rootConnector" presStyleLbl="node2" presStyleIdx="1" presStyleCnt="3"/>
      <dgm:spPr/>
      <dgm:t>
        <a:bodyPr/>
        <a:lstStyle/>
        <a:p>
          <a:endParaRPr lang="en-US"/>
        </a:p>
      </dgm:t>
    </dgm:pt>
    <dgm:pt modelId="{7D7B5F2F-83FB-48D2-AB96-B4FE0CB4BDF4}" type="pres">
      <dgm:prSet presAssocID="{363C2941-D755-4D5C-9691-7AFC34C47358}" presName="hierChild4" presStyleCnt="0"/>
      <dgm:spPr/>
    </dgm:pt>
    <dgm:pt modelId="{0EB97991-9089-4957-8C41-F6CB69DAA8FF}" type="pres">
      <dgm:prSet presAssocID="{B5768B0D-F46A-4456-8270-E99A2DBF9C48}" presName="Name37" presStyleLbl="parChTrans1D3" presStyleIdx="1" presStyleCnt="3"/>
      <dgm:spPr/>
      <dgm:t>
        <a:bodyPr/>
        <a:lstStyle/>
        <a:p>
          <a:endParaRPr lang="en-US"/>
        </a:p>
      </dgm:t>
    </dgm:pt>
    <dgm:pt modelId="{5A1281A7-95F3-46BB-9E56-8CBD741BCA1E}" type="pres">
      <dgm:prSet presAssocID="{94026088-6308-4724-AA10-1B1A094DE154}" presName="hierRoot2" presStyleCnt="0">
        <dgm:presLayoutVars>
          <dgm:hierBranch val="init"/>
        </dgm:presLayoutVars>
      </dgm:prSet>
      <dgm:spPr/>
    </dgm:pt>
    <dgm:pt modelId="{5D537FA9-2DAF-41BC-AD7E-F289247C9D8A}" type="pres">
      <dgm:prSet presAssocID="{94026088-6308-4724-AA10-1B1A094DE154}" presName="rootComposite" presStyleCnt="0"/>
      <dgm:spPr/>
    </dgm:pt>
    <dgm:pt modelId="{747AD811-5CF9-4EFE-AC74-25FD9C6E8010}" type="pres">
      <dgm:prSet presAssocID="{94026088-6308-4724-AA10-1B1A094DE154}" presName="rootText" presStyleLbl="node3" presStyleIdx="1" presStyleCnt="3" custScaleX="121944" custScaleY="310724">
        <dgm:presLayoutVars>
          <dgm:chPref val="3"/>
        </dgm:presLayoutVars>
      </dgm:prSet>
      <dgm:spPr/>
      <dgm:t>
        <a:bodyPr/>
        <a:lstStyle/>
        <a:p>
          <a:endParaRPr lang="en-US"/>
        </a:p>
      </dgm:t>
    </dgm:pt>
    <dgm:pt modelId="{10913A75-0A8B-4922-B6E0-D6E1861F9CFF}" type="pres">
      <dgm:prSet presAssocID="{94026088-6308-4724-AA10-1B1A094DE154}" presName="rootConnector" presStyleLbl="node3" presStyleIdx="1" presStyleCnt="3"/>
      <dgm:spPr/>
      <dgm:t>
        <a:bodyPr/>
        <a:lstStyle/>
        <a:p>
          <a:endParaRPr lang="en-US"/>
        </a:p>
      </dgm:t>
    </dgm:pt>
    <dgm:pt modelId="{FE661230-A283-4ED8-A141-BABD2AAF07FB}" type="pres">
      <dgm:prSet presAssocID="{94026088-6308-4724-AA10-1B1A094DE154}" presName="hierChild4" presStyleCnt="0"/>
      <dgm:spPr/>
    </dgm:pt>
    <dgm:pt modelId="{5B283000-4593-4DC7-BE59-36EC5B0A2E43}" type="pres">
      <dgm:prSet presAssocID="{94026088-6308-4724-AA10-1B1A094DE154}" presName="hierChild5" presStyleCnt="0"/>
      <dgm:spPr/>
    </dgm:pt>
    <dgm:pt modelId="{0A58007D-150D-4C3B-8DA6-9A524FD8DC4D}" type="pres">
      <dgm:prSet presAssocID="{363C2941-D755-4D5C-9691-7AFC34C47358}" presName="hierChild5" presStyleCnt="0"/>
      <dgm:spPr/>
    </dgm:pt>
    <dgm:pt modelId="{16B062D6-96C2-4192-B0BD-791246FD000E}" type="pres">
      <dgm:prSet presAssocID="{0F715A4B-64B3-4050-9A8F-8A6C2566FD00}" presName="Name37" presStyleLbl="parChTrans1D2" presStyleIdx="2" presStyleCnt="3"/>
      <dgm:spPr/>
      <dgm:t>
        <a:bodyPr/>
        <a:lstStyle/>
        <a:p>
          <a:endParaRPr lang="en-US"/>
        </a:p>
      </dgm:t>
    </dgm:pt>
    <dgm:pt modelId="{BB77D2A4-AB39-410D-B237-0913A92614F5}" type="pres">
      <dgm:prSet presAssocID="{1F15B89A-8C88-490C-A852-EEF6512172D0}" presName="hierRoot2" presStyleCnt="0">
        <dgm:presLayoutVars>
          <dgm:hierBranch val="init"/>
        </dgm:presLayoutVars>
      </dgm:prSet>
      <dgm:spPr/>
    </dgm:pt>
    <dgm:pt modelId="{89B2275E-E975-4BCC-A3CC-13121EB0B2D1}" type="pres">
      <dgm:prSet presAssocID="{1F15B89A-8C88-490C-A852-EEF6512172D0}" presName="rootComposite" presStyleCnt="0"/>
      <dgm:spPr/>
    </dgm:pt>
    <dgm:pt modelId="{6CD28A68-E437-4123-BA6D-EEEE6E54DE82}" type="pres">
      <dgm:prSet presAssocID="{1F15B89A-8C88-490C-A852-EEF6512172D0}" presName="rootText" presStyleLbl="node2" presStyleIdx="2" presStyleCnt="3" custScaleX="115986">
        <dgm:presLayoutVars>
          <dgm:chPref val="3"/>
        </dgm:presLayoutVars>
      </dgm:prSet>
      <dgm:spPr/>
      <dgm:t>
        <a:bodyPr/>
        <a:lstStyle/>
        <a:p>
          <a:endParaRPr lang="en-US"/>
        </a:p>
      </dgm:t>
    </dgm:pt>
    <dgm:pt modelId="{CC39C1E8-7A1B-4F35-971D-6995E4A24510}" type="pres">
      <dgm:prSet presAssocID="{1F15B89A-8C88-490C-A852-EEF6512172D0}" presName="rootConnector" presStyleLbl="node2" presStyleIdx="2" presStyleCnt="3"/>
      <dgm:spPr/>
      <dgm:t>
        <a:bodyPr/>
        <a:lstStyle/>
        <a:p>
          <a:endParaRPr lang="en-US"/>
        </a:p>
      </dgm:t>
    </dgm:pt>
    <dgm:pt modelId="{B05CFEE0-3E28-4FD1-971D-DF2762C7BAB6}" type="pres">
      <dgm:prSet presAssocID="{1F15B89A-8C88-490C-A852-EEF6512172D0}" presName="hierChild4" presStyleCnt="0"/>
      <dgm:spPr/>
    </dgm:pt>
    <dgm:pt modelId="{FB92D8F0-3E61-4774-82D0-16A2CB6AA918}" type="pres">
      <dgm:prSet presAssocID="{06E121D9-D9FF-472A-9975-AD2B6C3CA8BE}" presName="Name37" presStyleLbl="parChTrans1D3" presStyleIdx="2" presStyleCnt="3"/>
      <dgm:spPr/>
      <dgm:t>
        <a:bodyPr/>
        <a:lstStyle/>
        <a:p>
          <a:endParaRPr lang="en-US"/>
        </a:p>
      </dgm:t>
    </dgm:pt>
    <dgm:pt modelId="{13AB40DB-9FD3-4C77-A5AF-2DC585DA42E8}" type="pres">
      <dgm:prSet presAssocID="{FDECB21F-E5C8-4E43-B40E-BB1267885071}" presName="hierRoot2" presStyleCnt="0">
        <dgm:presLayoutVars>
          <dgm:hierBranch val="init"/>
        </dgm:presLayoutVars>
      </dgm:prSet>
      <dgm:spPr/>
    </dgm:pt>
    <dgm:pt modelId="{9AAC6705-DD6A-4516-A4A5-59F76CFEFB57}" type="pres">
      <dgm:prSet presAssocID="{FDECB21F-E5C8-4E43-B40E-BB1267885071}" presName="rootComposite" presStyleCnt="0"/>
      <dgm:spPr/>
    </dgm:pt>
    <dgm:pt modelId="{DF2291FC-C6A7-476F-B6AD-987B9132740D}" type="pres">
      <dgm:prSet presAssocID="{FDECB21F-E5C8-4E43-B40E-BB1267885071}" presName="rootText" presStyleLbl="node3" presStyleIdx="2" presStyleCnt="3" custScaleX="130824" custScaleY="235715">
        <dgm:presLayoutVars>
          <dgm:chPref val="3"/>
        </dgm:presLayoutVars>
      </dgm:prSet>
      <dgm:spPr/>
      <dgm:t>
        <a:bodyPr/>
        <a:lstStyle/>
        <a:p>
          <a:endParaRPr lang="en-US"/>
        </a:p>
      </dgm:t>
    </dgm:pt>
    <dgm:pt modelId="{F1C89C13-601D-4AC6-8B58-88B80732E77D}" type="pres">
      <dgm:prSet presAssocID="{FDECB21F-E5C8-4E43-B40E-BB1267885071}" presName="rootConnector" presStyleLbl="node3" presStyleIdx="2" presStyleCnt="3"/>
      <dgm:spPr/>
      <dgm:t>
        <a:bodyPr/>
        <a:lstStyle/>
        <a:p>
          <a:endParaRPr lang="en-US"/>
        </a:p>
      </dgm:t>
    </dgm:pt>
    <dgm:pt modelId="{DF05C8A8-B3D8-4A75-9752-B2FE5E0BBA0E}" type="pres">
      <dgm:prSet presAssocID="{FDECB21F-E5C8-4E43-B40E-BB1267885071}" presName="hierChild4" presStyleCnt="0"/>
      <dgm:spPr/>
    </dgm:pt>
    <dgm:pt modelId="{5EF0D675-981B-4AAB-BF63-B7BF245C0DA0}" type="pres">
      <dgm:prSet presAssocID="{FDECB21F-E5C8-4E43-B40E-BB1267885071}" presName="hierChild5" presStyleCnt="0"/>
      <dgm:spPr/>
    </dgm:pt>
    <dgm:pt modelId="{121A7DFC-72B7-4E05-89F0-EE8917C0B00F}" type="pres">
      <dgm:prSet presAssocID="{1F15B89A-8C88-490C-A852-EEF6512172D0}" presName="hierChild5" presStyleCnt="0"/>
      <dgm:spPr/>
    </dgm:pt>
    <dgm:pt modelId="{C5096C3A-2968-4D06-94E9-ED6AAB957837}" type="pres">
      <dgm:prSet presAssocID="{3079FBFF-0A8B-4766-B819-BC1F0CDB0D45}" presName="hierChild3" presStyleCnt="0"/>
      <dgm:spPr/>
    </dgm:pt>
  </dgm:ptLst>
  <dgm:cxnLst>
    <dgm:cxn modelId="{FB733EFA-F7CE-4C6C-BA66-517B1AA754D0}" type="presOf" srcId="{3079FBFF-0A8B-4766-B819-BC1F0CDB0D45}" destId="{E9D6B879-6A88-417B-A2AE-228C2831309F}" srcOrd="0" destOrd="0" presId="urn:microsoft.com/office/officeart/2005/8/layout/orgChart1"/>
    <dgm:cxn modelId="{553A9016-559D-4911-9FAC-201BB403C884}" type="presOf" srcId="{8857E78E-D9F7-4389-9F6B-E011D63DCAC3}" destId="{D89343CD-816F-448D-BD1F-CB5E154837B3}" srcOrd="0" destOrd="0" presId="urn:microsoft.com/office/officeart/2005/8/layout/orgChart1"/>
    <dgm:cxn modelId="{A87A7CDB-8F78-4EAE-B58B-1E323D04277D}" type="presOf" srcId="{1F15B89A-8C88-490C-A852-EEF6512172D0}" destId="{CC39C1E8-7A1B-4F35-971D-6995E4A24510}" srcOrd="1" destOrd="0" presId="urn:microsoft.com/office/officeart/2005/8/layout/orgChart1"/>
    <dgm:cxn modelId="{F957C921-417E-44DF-8681-EE61C5B84887}" srcId="{3079FBFF-0A8B-4766-B819-BC1F0CDB0D45}" destId="{5392B3BC-D555-4697-8B99-CDC538E1CDA3}" srcOrd="0" destOrd="0" parTransId="{30700685-F1C2-43A7-9E5F-E158392A9801}" sibTransId="{69D83A09-07A3-439A-8CE8-ED21AA3C5C07}"/>
    <dgm:cxn modelId="{0CF0D4F5-0FC2-48FA-82CA-5047B3266758}" type="presOf" srcId="{399CA564-AF13-4EB3-A9BF-899E0FD3A22C}" destId="{F5AB6170-A6C7-4CC3-8EB2-79FB4B27A6A8}" srcOrd="0" destOrd="0" presId="urn:microsoft.com/office/officeart/2005/8/layout/orgChart1"/>
    <dgm:cxn modelId="{8D0C6E14-9A30-4DAC-9DFC-495B6496D4A6}" type="presOf" srcId="{1F15B89A-8C88-490C-A852-EEF6512172D0}" destId="{6CD28A68-E437-4123-BA6D-EEEE6E54DE82}" srcOrd="0" destOrd="0" presId="urn:microsoft.com/office/officeart/2005/8/layout/orgChart1"/>
    <dgm:cxn modelId="{D99994CC-D9E9-498A-8826-31E233A489C9}" type="presOf" srcId="{363C2941-D755-4D5C-9691-7AFC34C47358}" destId="{684F9750-2A67-4E5C-9A7D-F082022411C4}" srcOrd="1" destOrd="0" presId="urn:microsoft.com/office/officeart/2005/8/layout/orgChart1"/>
    <dgm:cxn modelId="{325B1C0E-AF22-4CF3-8D1D-DBF1C460022C}" type="presOf" srcId="{363C2941-D755-4D5C-9691-7AFC34C47358}" destId="{16339077-3A8D-42A0-87F7-0DE95C287D17}" srcOrd="0" destOrd="0" presId="urn:microsoft.com/office/officeart/2005/8/layout/orgChart1"/>
    <dgm:cxn modelId="{1FD45CFF-A46E-49F8-93A9-5F00DA8C6015}" type="presOf" srcId="{94026088-6308-4724-AA10-1B1A094DE154}" destId="{10913A75-0A8B-4922-B6E0-D6E1861F9CFF}" srcOrd="1" destOrd="0" presId="urn:microsoft.com/office/officeart/2005/8/layout/orgChart1"/>
    <dgm:cxn modelId="{CEC10377-B054-4048-A9A0-E8BB0181D334}" type="presOf" srcId="{5392B3BC-D555-4697-8B99-CDC538E1CDA3}" destId="{FF9F1DC4-6C7A-4C6C-AC71-FBA5537C4860}" srcOrd="0" destOrd="0" presId="urn:microsoft.com/office/officeart/2005/8/layout/orgChart1"/>
    <dgm:cxn modelId="{250B316E-3628-4C14-BCC4-35661D00609D}" type="presOf" srcId="{134E1E43-E774-4F29-8980-B7EEC0B68337}" destId="{D359AF81-6A39-486A-86EE-9138F2647160}" srcOrd="1" destOrd="0" presId="urn:microsoft.com/office/officeart/2005/8/layout/orgChart1"/>
    <dgm:cxn modelId="{187D6E73-B234-4357-B791-053C3F479BED}" type="presOf" srcId="{B5768B0D-F46A-4456-8270-E99A2DBF9C48}" destId="{0EB97991-9089-4957-8C41-F6CB69DAA8FF}" srcOrd="0" destOrd="0" presId="urn:microsoft.com/office/officeart/2005/8/layout/orgChart1"/>
    <dgm:cxn modelId="{26F926AB-DFDF-49FD-A339-5C75CD7EBB74}" type="presOf" srcId="{5392B3BC-D555-4697-8B99-CDC538E1CDA3}" destId="{2BC5AE40-86A8-4CD3-9BF8-7C55441E8799}" srcOrd="1" destOrd="0" presId="urn:microsoft.com/office/officeart/2005/8/layout/orgChart1"/>
    <dgm:cxn modelId="{51D3422E-637F-4A5F-B82B-AF59CA387007}" type="presOf" srcId="{134E1E43-E774-4F29-8980-B7EEC0B68337}" destId="{8BC51A2D-8318-4CFF-9758-0BEF1339E993}" srcOrd="0" destOrd="0" presId="urn:microsoft.com/office/officeart/2005/8/layout/orgChart1"/>
    <dgm:cxn modelId="{E8EB6E6C-0D16-4B4A-A64F-8EA669AAF45A}" srcId="{B2EDCA47-D4C3-4A73-9B04-0C9B8F0F0E99}" destId="{3079FBFF-0A8B-4766-B819-BC1F0CDB0D45}" srcOrd="0" destOrd="0" parTransId="{0F0ABA60-C8E1-4333-88C2-71C1FBFFBF2D}" sibTransId="{B72FE84F-A36A-4073-8CFE-E1EE34792C7F}"/>
    <dgm:cxn modelId="{069FC588-A5BD-49F8-BFCE-3BE265D991F4}" type="presOf" srcId="{3079FBFF-0A8B-4766-B819-BC1F0CDB0D45}" destId="{09210328-1536-40F3-AF8B-61B5D2BCFBA7}" srcOrd="1" destOrd="0" presId="urn:microsoft.com/office/officeart/2005/8/layout/orgChart1"/>
    <dgm:cxn modelId="{1387F4C0-C12C-4F72-81E9-19B2A93CE1C5}" type="presOf" srcId="{FDECB21F-E5C8-4E43-B40E-BB1267885071}" destId="{F1C89C13-601D-4AC6-8B58-88B80732E77D}" srcOrd="1" destOrd="0" presId="urn:microsoft.com/office/officeart/2005/8/layout/orgChart1"/>
    <dgm:cxn modelId="{79DFAA5B-5D5E-414A-9659-7336A30937D0}" srcId="{363C2941-D755-4D5C-9691-7AFC34C47358}" destId="{94026088-6308-4724-AA10-1B1A094DE154}" srcOrd="0" destOrd="0" parTransId="{B5768B0D-F46A-4456-8270-E99A2DBF9C48}" sibTransId="{941684BE-1DF3-4361-B68C-6D2D8BB30F73}"/>
    <dgm:cxn modelId="{F6B4B895-2B80-48BE-8898-0875C5EFCF8D}" type="presOf" srcId="{30700685-F1C2-43A7-9E5F-E158392A9801}" destId="{8382666D-112F-41B6-A1B1-868ABA840A40}" srcOrd="0" destOrd="0" presId="urn:microsoft.com/office/officeart/2005/8/layout/orgChart1"/>
    <dgm:cxn modelId="{B739C940-FC0C-4C00-8E70-A306C5F54988}" srcId="{5392B3BC-D555-4697-8B99-CDC538E1CDA3}" destId="{134E1E43-E774-4F29-8980-B7EEC0B68337}" srcOrd="0" destOrd="0" parTransId="{399CA564-AF13-4EB3-A9BF-899E0FD3A22C}" sibTransId="{AC2589DF-C6B9-4493-854D-0A964F26BC88}"/>
    <dgm:cxn modelId="{BF0CD605-7043-42BD-BEEF-EDBD7DA88C63}" srcId="{3079FBFF-0A8B-4766-B819-BC1F0CDB0D45}" destId="{1F15B89A-8C88-490C-A852-EEF6512172D0}" srcOrd="2" destOrd="0" parTransId="{0F715A4B-64B3-4050-9A8F-8A6C2566FD00}" sibTransId="{33F44C25-1C59-4417-9D54-13293CAAFF25}"/>
    <dgm:cxn modelId="{D745AA8B-4938-4498-B3EB-4D9CE23FFB82}" type="presOf" srcId="{B2EDCA47-D4C3-4A73-9B04-0C9B8F0F0E99}" destId="{50244451-5178-4193-BD85-DD22104391BF}" srcOrd="0" destOrd="0" presId="urn:microsoft.com/office/officeart/2005/8/layout/orgChart1"/>
    <dgm:cxn modelId="{1DAB89F6-7240-4284-A094-70C03E0697D2}" type="presOf" srcId="{94026088-6308-4724-AA10-1B1A094DE154}" destId="{747AD811-5CF9-4EFE-AC74-25FD9C6E8010}" srcOrd="0" destOrd="0" presId="urn:microsoft.com/office/officeart/2005/8/layout/orgChart1"/>
    <dgm:cxn modelId="{C6A99929-AF4F-46A1-A1B8-28544F02588D}" type="presOf" srcId="{FDECB21F-E5C8-4E43-B40E-BB1267885071}" destId="{DF2291FC-C6A7-476F-B6AD-987B9132740D}" srcOrd="0" destOrd="0" presId="urn:microsoft.com/office/officeart/2005/8/layout/orgChart1"/>
    <dgm:cxn modelId="{3CD51E05-4D67-4692-9DB8-C650EC283213}" type="presOf" srcId="{0F715A4B-64B3-4050-9A8F-8A6C2566FD00}" destId="{16B062D6-96C2-4192-B0BD-791246FD000E}" srcOrd="0" destOrd="0" presId="urn:microsoft.com/office/officeart/2005/8/layout/orgChart1"/>
    <dgm:cxn modelId="{F1275CC7-9363-4A65-8B89-AA33FE0D16A4}" srcId="{1F15B89A-8C88-490C-A852-EEF6512172D0}" destId="{FDECB21F-E5C8-4E43-B40E-BB1267885071}" srcOrd="0" destOrd="0" parTransId="{06E121D9-D9FF-472A-9975-AD2B6C3CA8BE}" sibTransId="{096BBAE1-1044-4BFA-9012-445E8DA08249}"/>
    <dgm:cxn modelId="{23F2EF83-F86D-4B3B-A7C9-10925D9D8D9A}" type="presOf" srcId="{06E121D9-D9FF-472A-9975-AD2B6C3CA8BE}" destId="{FB92D8F0-3E61-4774-82D0-16A2CB6AA918}" srcOrd="0" destOrd="0" presId="urn:microsoft.com/office/officeart/2005/8/layout/orgChart1"/>
    <dgm:cxn modelId="{23D465CC-FA17-49A1-9B0B-F6D4A31FC0FE}" srcId="{3079FBFF-0A8B-4766-B819-BC1F0CDB0D45}" destId="{363C2941-D755-4D5C-9691-7AFC34C47358}" srcOrd="1" destOrd="0" parTransId="{8857E78E-D9F7-4389-9F6B-E011D63DCAC3}" sibTransId="{8E99ABD4-CCB2-4177-9AB7-2D701C7DBEFE}"/>
    <dgm:cxn modelId="{1F6BF3C1-A7B5-4033-9894-82F652CB5621}" type="presParOf" srcId="{50244451-5178-4193-BD85-DD22104391BF}" destId="{44528DF4-8B92-4C11-AC56-1F002882822C}" srcOrd="0" destOrd="0" presId="urn:microsoft.com/office/officeart/2005/8/layout/orgChart1"/>
    <dgm:cxn modelId="{F8B8ABF7-8181-4D87-934A-CDADD7FB3A91}" type="presParOf" srcId="{44528DF4-8B92-4C11-AC56-1F002882822C}" destId="{B19CDC82-B3B8-4AC8-A1C7-6B98A19D6FF0}" srcOrd="0" destOrd="0" presId="urn:microsoft.com/office/officeart/2005/8/layout/orgChart1"/>
    <dgm:cxn modelId="{4CAF8962-7671-41CE-BC4B-FFBF7A49C7D2}" type="presParOf" srcId="{B19CDC82-B3B8-4AC8-A1C7-6B98A19D6FF0}" destId="{E9D6B879-6A88-417B-A2AE-228C2831309F}" srcOrd="0" destOrd="0" presId="urn:microsoft.com/office/officeart/2005/8/layout/orgChart1"/>
    <dgm:cxn modelId="{6456FF33-DDED-4494-A3AD-FD0976B6BF77}" type="presParOf" srcId="{B19CDC82-B3B8-4AC8-A1C7-6B98A19D6FF0}" destId="{09210328-1536-40F3-AF8B-61B5D2BCFBA7}" srcOrd="1" destOrd="0" presId="urn:microsoft.com/office/officeart/2005/8/layout/orgChart1"/>
    <dgm:cxn modelId="{D8938D8A-1D30-46C7-901C-07E7D19ECA41}" type="presParOf" srcId="{44528DF4-8B92-4C11-AC56-1F002882822C}" destId="{D0C66C44-A8FE-4B2E-A995-8648B7C10B8D}" srcOrd="1" destOrd="0" presId="urn:microsoft.com/office/officeart/2005/8/layout/orgChart1"/>
    <dgm:cxn modelId="{018DD26F-5B85-49AB-8F8C-56F5F953F20A}" type="presParOf" srcId="{D0C66C44-A8FE-4B2E-A995-8648B7C10B8D}" destId="{8382666D-112F-41B6-A1B1-868ABA840A40}" srcOrd="0" destOrd="0" presId="urn:microsoft.com/office/officeart/2005/8/layout/orgChart1"/>
    <dgm:cxn modelId="{278BEABB-D215-4780-9598-EBD8C95F5DE2}" type="presParOf" srcId="{D0C66C44-A8FE-4B2E-A995-8648B7C10B8D}" destId="{9434AF98-7885-47D8-AA65-A258E0C7DD62}" srcOrd="1" destOrd="0" presId="urn:microsoft.com/office/officeart/2005/8/layout/orgChart1"/>
    <dgm:cxn modelId="{4E5D67B1-9B50-4AAA-ACBB-4764593B1E74}" type="presParOf" srcId="{9434AF98-7885-47D8-AA65-A258E0C7DD62}" destId="{0DF3004D-7983-4705-B15C-744A0BD71E2E}" srcOrd="0" destOrd="0" presId="urn:microsoft.com/office/officeart/2005/8/layout/orgChart1"/>
    <dgm:cxn modelId="{07B90746-6E0D-429D-BE8D-204282DD72AA}" type="presParOf" srcId="{0DF3004D-7983-4705-B15C-744A0BD71E2E}" destId="{FF9F1DC4-6C7A-4C6C-AC71-FBA5537C4860}" srcOrd="0" destOrd="0" presId="urn:microsoft.com/office/officeart/2005/8/layout/orgChart1"/>
    <dgm:cxn modelId="{2EC5B71A-3196-47F3-BEA7-12153EC5916C}" type="presParOf" srcId="{0DF3004D-7983-4705-B15C-744A0BD71E2E}" destId="{2BC5AE40-86A8-4CD3-9BF8-7C55441E8799}" srcOrd="1" destOrd="0" presId="urn:microsoft.com/office/officeart/2005/8/layout/orgChart1"/>
    <dgm:cxn modelId="{7B2A1A83-D21D-4833-A7FC-DF2D0E13DEAF}" type="presParOf" srcId="{9434AF98-7885-47D8-AA65-A258E0C7DD62}" destId="{41541743-27C9-4B9E-ADA1-F5920B826183}" srcOrd="1" destOrd="0" presId="urn:microsoft.com/office/officeart/2005/8/layout/orgChart1"/>
    <dgm:cxn modelId="{8066E614-0ABD-4E4B-A037-37FF0357B64C}" type="presParOf" srcId="{41541743-27C9-4B9E-ADA1-F5920B826183}" destId="{F5AB6170-A6C7-4CC3-8EB2-79FB4B27A6A8}" srcOrd="0" destOrd="0" presId="urn:microsoft.com/office/officeart/2005/8/layout/orgChart1"/>
    <dgm:cxn modelId="{F9911C2B-5E80-4239-8CF5-0EABE87F18D3}" type="presParOf" srcId="{41541743-27C9-4B9E-ADA1-F5920B826183}" destId="{8CCDA76D-D455-48B7-96DE-D941C7461519}" srcOrd="1" destOrd="0" presId="urn:microsoft.com/office/officeart/2005/8/layout/orgChart1"/>
    <dgm:cxn modelId="{374B77CF-DEFF-4D68-8F00-39FDB13BD8E3}" type="presParOf" srcId="{8CCDA76D-D455-48B7-96DE-D941C7461519}" destId="{72D78B88-BB19-4938-8ACD-227B431894F5}" srcOrd="0" destOrd="0" presId="urn:microsoft.com/office/officeart/2005/8/layout/orgChart1"/>
    <dgm:cxn modelId="{20C2B7D8-EBE4-4B49-B066-5CDB78A61F0D}" type="presParOf" srcId="{72D78B88-BB19-4938-8ACD-227B431894F5}" destId="{8BC51A2D-8318-4CFF-9758-0BEF1339E993}" srcOrd="0" destOrd="0" presId="urn:microsoft.com/office/officeart/2005/8/layout/orgChart1"/>
    <dgm:cxn modelId="{7E3840E8-DBA2-4A94-96E5-2CB4AB8E1052}" type="presParOf" srcId="{72D78B88-BB19-4938-8ACD-227B431894F5}" destId="{D359AF81-6A39-486A-86EE-9138F2647160}" srcOrd="1" destOrd="0" presId="urn:microsoft.com/office/officeart/2005/8/layout/orgChart1"/>
    <dgm:cxn modelId="{B0760529-E87F-481B-B38F-731CFE839AE5}" type="presParOf" srcId="{8CCDA76D-D455-48B7-96DE-D941C7461519}" destId="{A1C5C133-2097-4427-911B-3C7F7EC3062D}" srcOrd="1" destOrd="0" presId="urn:microsoft.com/office/officeart/2005/8/layout/orgChart1"/>
    <dgm:cxn modelId="{9DA05305-2541-4476-B468-4120C2D7CF3D}" type="presParOf" srcId="{8CCDA76D-D455-48B7-96DE-D941C7461519}" destId="{3B1768B0-6293-47B5-9AE3-81B3532CCC27}" srcOrd="2" destOrd="0" presId="urn:microsoft.com/office/officeart/2005/8/layout/orgChart1"/>
    <dgm:cxn modelId="{0736FBD4-C3A8-4991-827B-C628C67FCDEC}" type="presParOf" srcId="{9434AF98-7885-47D8-AA65-A258E0C7DD62}" destId="{BE51ED9A-429D-4987-A6E8-703D3133013B}" srcOrd="2" destOrd="0" presId="urn:microsoft.com/office/officeart/2005/8/layout/orgChart1"/>
    <dgm:cxn modelId="{B72FC5CA-794C-4E6A-A33F-2764713E83B7}" type="presParOf" srcId="{D0C66C44-A8FE-4B2E-A995-8648B7C10B8D}" destId="{D89343CD-816F-448D-BD1F-CB5E154837B3}" srcOrd="2" destOrd="0" presId="urn:microsoft.com/office/officeart/2005/8/layout/orgChart1"/>
    <dgm:cxn modelId="{0A2118AF-C2BC-4E5C-93A0-31C32257F076}" type="presParOf" srcId="{D0C66C44-A8FE-4B2E-A995-8648B7C10B8D}" destId="{CED2481A-5367-4FC8-9267-3DA6FB23ACB1}" srcOrd="3" destOrd="0" presId="urn:microsoft.com/office/officeart/2005/8/layout/orgChart1"/>
    <dgm:cxn modelId="{834144A3-D053-4BEC-A875-E25602027491}" type="presParOf" srcId="{CED2481A-5367-4FC8-9267-3DA6FB23ACB1}" destId="{3267EA70-6BF0-47FE-8C57-CB183A96307F}" srcOrd="0" destOrd="0" presId="urn:microsoft.com/office/officeart/2005/8/layout/orgChart1"/>
    <dgm:cxn modelId="{993EDC37-6C05-4152-8D4B-501736E12161}" type="presParOf" srcId="{3267EA70-6BF0-47FE-8C57-CB183A96307F}" destId="{16339077-3A8D-42A0-87F7-0DE95C287D17}" srcOrd="0" destOrd="0" presId="urn:microsoft.com/office/officeart/2005/8/layout/orgChart1"/>
    <dgm:cxn modelId="{F6D9B4CF-C82E-4718-A291-72750A74BC19}" type="presParOf" srcId="{3267EA70-6BF0-47FE-8C57-CB183A96307F}" destId="{684F9750-2A67-4E5C-9A7D-F082022411C4}" srcOrd="1" destOrd="0" presId="urn:microsoft.com/office/officeart/2005/8/layout/orgChart1"/>
    <dgm:cxn modelId="{A90BFD8F-0A51-4A65-8130-282776E0045D}" type="presParOf" srcId="{CED2481A-5367-4FC8-9267-3DA6FB23ACB1}" destId="{7D7B5F2F-83FB-48D2-AB96-B4FE0CB4BDF4}" srcOrd="1" destOrd="0" presId="urn:microsoft.com/office/officeart/2005/8/layout/orgChart1"/>
    <dgm:cxn modelId="{01E2BE06-668E-4BC6-9FF6-985FD463B61E}" type="presParOf" srcId="{7D7B5F2F-83FB-48D2-AB96-B4FE0CB4BDF4}" destId="{0EB97991-9089-4957-8C41-F6CB69DAA8FF}" srcOrd="0" destOrd="0" presId="urn:microsoft.com/office/officeart/2005/8/layout/orgChart1"/>
    <dgm:cxn modelId="{1439FFE2-12CA-46F9-A8B5-CB447234E399}" type="presParOf" srcId="{7D7B5F2F-83FB-48D2-AB96-B4FE0CB4BDF4}" destId="{5A1281A7-95F3-46BB-9E56-8CBD741BCA1E}" srcOrd="1" destOrd="0" presId="urn:microsoft.com/office/officeart/2005/8/layout/orgChart1"/>
    <dgm:cxn modelId="{F2E08879-DB2D-4292-ABC0-2855FB490365}" type="presParOf" srcId="{5A1281A7-95F3-46BB-9E56-8CBD741BCA1E}" destId="{5D537FA9-2DAF-41BC-AD7E-F289247C9D8A}" srcOrd="0" destOrd="0" presId="urn:microsoft.com/office/officeart/2005/8/layout/orgChart1"/>
    <dgm:cxn modelId="{470239F9-363D-4014-8F24-BB6B36601B47}" type="presParOf" srcId="{5D537FA9-2DAF-41BC-AD7E-F289247C9D8A}" destId="{747AD811-5CF9-4EFE-AC74-25FD9C6E8010}" srcOrd="0" destOrd="0" presId="urn:microsoft.com/office/officeart/2005/8/layout/orgChart1"/>
    <dgm:cxn modelId="{4F468446-7D1D-4C8A-AF85-C7A2B00FB68B}" type="presParOf" srcId="{5D537FA9-2DAF-41BC-AD7E-F289247C9D8A}" destId="{10913A75-0A8B-4922-B6E0-D6E1861F9CFF}" srcOrd="1" destOrd="0" presId="urn:microsoft.com/office/officeart/2005/8/layout/orgChart1"/>
    <dgm:cxn modelId="{7E666164-3DF8-40B0-9E12-D956A9881F50}" type="presParOf" srcId="{5A1281A7-95F3-46BB-9E56-8CBD741BCA1E}" destId="{FE661230-A283-4ED8-A141-BABD2AAF07FB}" srcOrd="1" destOrd="0" presId="urn:microsoft.com/office/officeart/2005/8/layout/orgChart1"/>
    <dgm:cxn modelId="{74E9D103-F189-4A3C-8FA5-28F2634C0A38}" type="presParOf" srcId="{5A1281A7-95F3-46BB-9E56-8CBD741BCA1E}" destId="{5B283000-4593-4DC7-BE59-36EC5B0A2E43}" srcOrd="2" destOrd="0" presId="urn:microsoft.com/office/officeart/2005/8/layout/orgChart1"/>
    <dgm:cxn modelId="{6E539AF6-2AA7-4A53-A4A2-3C499130515C}" type="presParOf" srcId="{CED2481A-5367-4FC8-9267-3DA6FB23ACB1}" destId="{0A58007D-150D-4C3B-8DA6-9A524FD8DC4D}" srcOrd="2" destOrd="0" presId="urn:microsoft.com/office/officeart/2005/8/layout/orgChart1"/>
    <dgm:cxn modelId="{D20CE346-D125-405F-BA53-E7B70C1B1E86}" type="presParOf" srcId="{D0C66C44-A8FE-4B2E-A995-8648B7C10B8D}" destId="{16B062D6-96C2-4192-B0BD-791246FD000E}" srcOrd="4" destOrd="0" presId="urn:microsoft.com/office/officeart/2005/8/layout/orgChart1"/>
    <dgm:cxn modelId="{6C936895-72A4-4915-89B2-A78324A6A59B}" type="presParOf" srcId="{D0C66C44-A8FE-4B2E-A995-8648B7C10B8D}" destId="{BB77D2A4-AB39-410D-B237-0913A92614F5}" srcOrd="5" destOrd="0" presId="urn:microsoft.com/office/officeart/2005/8/layout/orgChart1"/>
    <dgm:cxn modelId="{ADCAE8D8-845D-44E8-8B99-A714F279A930}" type="presParOf" srcId="{BB77D2A4-AB39-410D-B237-0913A92614F5}" destId="{89B2275E-E975-4BCC-A3CC-13121EB0B2D1}" srcOrd="0" destOrd="0" presId="urn:microsoft.com/office/officeart/2005/8/layout/orgChart1"/>
    <dgm:cxn modelId="{ABE29BFD-1852-413F-A987-D56F51C032E5}" type="presParOf" srcId="{89B2275E-E975-4BCC-A3CC-13121EB0B2D1}" destId="{6CD28A68-E437-4123-BA6D-EEEE6E54DE82}" srcOrd="0" destOrd="0" presId="urn:microsoft.com/office/officeart/2005/8/layout/orgChart1"/>
    <dgm:cxn modelId="{FA0B339D-C0F5-48CE-B14D-93E8A48C1F9A}" type="presParOf" srcId="{89B2275E-E975-4BCC-A3CC-13121EB0B2D1}" destId="{CC39C1E8-7A1B-4F35-971D-6995E4A24510}" srcOrd="1" destOrd="0" presId="urn:microsoft.com/office/officeart/2005/8/layout/orgChart1"/>
    <dgm:cxn modelId="{E27E9A5A-3017-489E-AE52-F6A80E2F22B2}" type="presParOf" srcId="{BB77D2A4-AB39-410D-B237-0913A92614F5}" destId="{B05CFEE0-3E28-4FD1-971D-DF2762C7BAB6}" srcOrd="1" destOrd="0" presId="urn:microsoft.com/office/officeart/2005/8/layout/orgChart1"/>
    <dgm:cxn modelId="{2011191C-4767-4E51-B3B6-9C1F9F9632C9}" type="presParOf" srcId="{B05CFEE0-3E28-4FD1-971D-DF2762C7BAB6}" destId="{FB92D8F0-3E61-4774-82D0-16A2CB6AA918}" srcOrd="0" destOrd="0" presId="urn:microsoft.com/office/officeart/2005/8/layout/orgChart1"/>
    <dgm:cxn modelId="{787EAABE-78ED-4EAC-908F-F650880F6B60}" type="presParOf" srcId="{B05CFEE0-3E28-4FD1-971D-DF2762C7BAB6}" destId="{13AB40DB-9FD3-4C77-A5AF-2DC585DA42E8}" srcOrd="1" destOrd="0" presId="urn:microsoft.com/office/officeart/2005/8/layout/orgChart1"/>
    <dgm:cxn modelId="{DFBC47B0-68CA-4B65-B0C2-B705518F810A}" type="presParOf" srcId="{13AB40DB-9FD3-4C77-A5AF-2DC585DA42E8}" destId="{9AAC6705-DD6A-4516-A4A5-59F76CFEFB57}" srcOrd="0" destOrd="0" presId="urn:microsoft.com/office/officeart/2005/8/layout/orgChart1"/>
    <dgm:cxn modelId="{4DACC4A4-EEF6-45D3-95D9-AB6AD14DDD9A}" type="presParOf" srcId="{9AAC6705-DD6A-4516-A4A5-59F76CFEFB57}" destId="{DF2291FC-C6A7-476F-B6AD-987B9132740D}" srcOrd="0" destOrd="0" presId="urn:microsoft.com/office/officeart/2005/8/layout/orgChart1"/>
    <dgm:cxn modelId="{3D22A00F-30F7-4331-A8DE-A4E9B8D01FCF}" type="presParOf" srcId="{9AAC6705-DD6A-4516-A4A5-59F76CFEFB57}" destId="{F1C89C13-601D-4AC6-8B58-88B80732E77D}" srcOrd="1" destOrd="0" presId="urn:microsoft.com/office/officeart/2005/8/layout/orgChart1"/>
    <dgm:cxn modelId="{0944CF5A-CB13-4C3A-95EF-71D4EFC092C6}" type="presParOf" srcId="{13AB40DB-9FD3-4C77-A5AF-2DC585DA42E8}" destId="{DF05C8A8-B3D8-4A75-9752-B2FE5E0BBA0E}" srcOrd="1" destOrd="0" presId="urn:microsoft.com/office/officeart/2005/8/layout/orgChart1"/>
    <dgm:cxn modelId="{E36E5BE3-DADA-4F7F-BBED-448D8A1BC2EB}" type="presParOf" srcId="{13AB40DB-9FD3-4C77-A5AF-2DC585DA42E8}" destId="{5EF0D675-981B-4AAB-BF63-B7BF245C0DA0}" srcOrd="2" destOrd="0" presId="urn:microsoft.com/office/officeart/2005/8/layout/orgChart1"/>
    <dgm:cxn modelId="{0530861E-4CF8-45F9-B82F-34BD7CACCDD9}" type="presParOf" srcId="{BB77D2A4-AB39-410D-B237-0913A92614F5}" destId="{121A7DFC-72B7-4E05-89F0-EE8917C0B00F}" srcOrd="2" destOrd="0" presId="urn:microsoft.com/office/officeart/2005/8/layout/orgChart1"/>
    <dgm:cxn modelId="{C39EC762-3C52-459E-BF21-B5FABB002311}" type="presParOf" srcId="{44528DF4-8B92-4C11-AC56-1F002882822C}" destId="{C5096C3A-2968-4D06-94E9-ED6AAB957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EDCA47-D4C3-4A73-9B04-0C9B8F0F0E9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3079FBFF-0A8B-4766-B819-BC1F0CDB0D45}">
      <dgm:prSet phldrT="[Text]" custT="1"/>
      <dgm:spPr/>
      <dgm:t>
        <a:bodyPr/>
        <a:lstStyle/>
        <a:p>
          <a:r>
            <a:rPr lang="en-US" sz="3200" b="1" dirty="0">
              <a:solidFill>
                <a:schemeClr val="accent5"/>
              </a:solidFill>
              <a:latin typeface="Times New Roman" panose="02020603050405020304" pitchFamily="18" charset="0"/>
              <a:cs typeface="Times New Roman" panose="02020603050405020304" pitchFamily="18" charset="0"/>
            </a:rPr>
            <a:t>4. </a:t>
          </a:r>
          <a:r>
            <a:rPr lang="en-US" sz="3200" b="1" dirty="0" err="1">
              <a:solidFill>
                <a:schemeClr val="accent5"/>
              </a:solidFill>
              <a:latin typeface="Times New Roman" panose="02020603050405020304" pitchFamily="18" charset="0"/>
              <a:cs typeface="Times New Roman" panose="02020603050405020304" pitchFamily="18" charset="0"/>
            </a:rPr>
            <a:t>Chỉnh</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sửa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và</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hoàn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thiện</a:t>
          </a:r>
          <a:endParaRPr lang="en-US" sz="3200" b="1" dirty="0">
            <a:solidFill>
              <a:schemeClr val="accent5"/>
            </a:solidFill>
            <a:latin typeface="Times New Roman" panose="02020603050405020304" pitchFamily="18" charset="0"/>
            <a:cs typeface="Times New Roman" panose="02020603050405020304" pitchFamily="18" charset="0"/>
          </a:endParaRPr>
        </a:p>
      </dgm:t>
    </dgm:pt>
    <dgm:pt modelId="{0F0ABA60-C8E1-4333-88C2-71C1FBFFBF2D}" type="parTrans" cxnId="{E8EB6E6C-0D16-4B4A-A64F-8EA669AAF45A}">
      <dgm:prSet/>
      <dgm:spPr/>
      <dgm:t>
        <a:bodyPr/>
        <a:lstStyle/>
        <a:p>
          <a:endParaRPr lang="en-US"/>
        </a:p>
      </dgm:t>
    </dgm:pt>
    <dgm:pt modelId="{B72FE84F-A36A-4073-8CFE-E1EE34792C7F}" type="sibTrans" cxnId="{E8EB6E6C-0D16-4B4A-A64F-8EA669AAF45A}">
      <dgm:prSet/>
      <dgm:spPr/>
      <dgm:t>
        <a:bodyPr/>
        <a:lstStyle/>
        <a:p>
          <a:endParaRPr lang="en-US"/>
        </a:p>
      </dgm:t>
    </dgm:pt>
    <dgm:pt modelId="{5392B3BC-D555-4697-8B99-CDC538E1CDA3}">
      <dgm:prSet phldrT="[Text]" custT="1"/>
      <dgm:spPr/>
      <dgm:t>
        <a:bodyPr/>
        <a:lstStyle/>
        <a:p>
          <a:r>
            <a:rPr lang="en-US" sz="2800" b="1" dirty="0">
              <a:latin typeface="Times New Roman" panose="02020603050405020304" pitchFamily="18" charset="0"/>
              <a:cs typeface="Times New Roman" panose="02020603050405020304" pitchFamily="18" charset="0"/>
            </a:rPr>
            <a:t>1</a:t>
          </a:r>
        </a:p>
      </dgm:t>
    </dgm:pt>
    <dgm:pt modelId="{30700685-F1C2-43A7-9E5F-E158392A9801}" type="parTrans" cxnId="{F957C921-417E-44DF-8681-EE61C5B84887}">
      <dgm:prSet/>
      <dgm:spPr/>
      <dgm:t>
        <a:bodyPr/>
        <a:lstStyle/>
        <a:p>
          <a:endParaRPr lang="en-US"/>
        </a:p>
      </dgm:t>
    </dgm:pt>
    <dgm:pt modelId="{69D83A09-07A3-439A-8CE8-ED21AA3C5C07}" type="sibTrans" cxnId="{F957C921-417E-44DF-8681-EE61C5B84887}">
      <dgm:prSet/>
      <dgm:spPr/>
      <dgm:t>
        <a:bodyPr/>
        <a:lstStyle/>
        <a:p>
          <a:endParaRPr lang="en-US"/>
        </a:p>
      </dgm:t>
    </dgm:pt>
    <dgm:pt modelId="{1F15B89A-8C88-490C-A852-EEF6512172D0}">
      <dgm:prSet phldrT="[Text]" custT="1"/>
      <dgm:spPr/>
      <dgm:t>
        <a:bodyPr/>
        <a:lstStyle/>
        <a:p>
          <a:r>
            <a:rPr lang="en-US" sz="2800" b="1" dirty="0">
              <a:latin typeface="Times New Roman" panose="02020603050405020304" pitchFamily="18" charset="0"/>
              <a:cs typeface="Times New Roman" panose="02020603050405020304" pitchFamily="18" charset="0"/>
            </a:rPr>
            <a:t>3</a:t>
          </a:r>
        </a:p>
      </dgm:t>
    </dgm:pt>
    <dgm:pt modelId="{0F715A4B-64B3-4050-9A8F-8A6C2566FD00}" type="parTrans" cxnId="{BF0CD605-7043-42BD-BEEF-EDBD7DA88C63}">
      <dgm:prSet/>
      <dgm:spPr/>
      <dgm:t>
        <a:bodyPr/>
        <a:lstStyle/>
        <a:p>
          <a:endParaRPr lang="en-US"/>
        </a:p>
      </dgm:t>
    </dgm:pt>
    <dgm:pt modelId="{33F44C25-1C59-4417-9D54-13293CAAFF25}" type="sibTrans" cxnId="{BF0CD605-7043-42BD-BEEF-EDBD7DA88C63}">
      <dgm:prSet/>
      <dgm:spPr/>
      <dgm:t>
        <a:bodyPr/>
        <a:lstStyle/>
        <a:p>
          <a:endParaRPr lang="en-US"/>
        </a:p>
      </dgm:t>
    </dgm:pt>
    <dgm:pt modelId="{363C2941-D755-4D5C-9691-7AFC34C47358}">
      <dgm:prSet custT="1"/>
      <dgm:spPr/>
      <dgm:t>
        <a:bodyPr/>
        <a:lstStyle/>
        <a:p>
          <a:r>
            <a:rPr lang="en-US" sz="2800" b="1" dirty="0">
              <a:latin typeface="Times New Roman" panose="02020603050405020304" pitchFamily="18" charset="0"/>
              <a:cs typeface="Times New Roman" panose="02020603050405020304" pitchFamily="18" charset="0"/>
            </a:rPr>
            <a:t>2</a:t>
          </a:r>
        </a:p>
      </dgm:t>
    </dgm:pt>
    <dgm:pt modelId="{8857E78E-D9F7-4389-9F6B-E011D63DCAC3}" type="parTrans" cxnId="{23D465CC-FA17-49A1-9B0B-F6D4A31FC0FE}">
      <dgm:prSet/>
      <dgm:spPr/>
      <dgm:t>
        <a:bodyPr/>
        <a:lstStyle/>
        <a:p>
          <a:endParaRPr lang="en-US"/>
        </a:p>
      </dgm:t>
    </dgm:pt>
    <dgm:pt modelId="{8E99ABD4-CCB2-4177-9AB7-2D701C7DBEFE}" type="sibTrans" cxnId="{23D465CC-FA17-49A1-9B0B-F6D4A31FC0FE}">
      <dgm:prSet/>
      <dgm:spPr/>
      <dgm:t>
        <a:bodyPr/>
        <a:lstStyle/>
        <a:p>
          <a:endParaRPr lang="en-US"/>
        </a:p>
      </dgm:t>
    </dgm:pt>
    <dgm:pt modelId="{134E1E43-E774-4F29-8980-B7EEC0B68337}">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Đọc lại và kiểm tra bài viết, đồng thời đối chiếu với các yêu cầu của đề bài, mục đích mà người viết đặt ra</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399CA564-AF13-4EB3-A9BF-899E0FD3A22C}" type="parTrans" cxnId="{B739C940-FC0C-4C00-8E70-A306C5F54988}">
      <dgm:prSet/>
      <dgm:spPr/>
      <dgm:t>
        <a:bodyPr/>
        <a:lstStyle/>
        <a:p>
          <a:endParaRPr lang="en-US"/>
        </a:p>
      </dgm:t>
    </dgm:pt>
    <dgm:pt modelId="{AC2589DF-C6B9-4493-854D-0A964F26BC88}" type="sibTrans" cxnId="{B739C940-FC0C-4C00-8E70-A306C5F54988}">
      <dgm:prSet/>
      <dgm:spPr/>
      <dgm:t>
        <a:bodyPr/>
        <a:lstStyle/>
        <a:p>
          <a:endParaRPr lang="en-US"/>
        </a:p>
      </dgm:t>
    </dgm:pt>
    <dgm:pt modelId="{94026088-6308-4724-AA10-1B1A094DE154}">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Thử tóm tắt lại bài viết (khoảng 120 chữ) để tự đánh giá về mức độ chặt chẽ và sự sáng rõ của các luận điểm</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5768B0D-F46A-4456-8270-E99A2DBF9C48}" type="parTrans" cxnId="{79DFAA5B-5D5E-414A-9659-7336A30937D0}">
      <dgm:prSet/>
      <dgm:spPr/>
      <dgm:t>
        <a:bodyPr/>
        <a:lstStyle/>
        <a:p>
          <a:endParaRPr lang="en-US"/>
        </a:p>
      </dgm:t>
    </dgm:pt>
    <dgm:pt modelId="{941684BE-1DF3-4361-B68C-6D2D8BB30F73}" type="sibTrans" cxnId="{79DFAA5B-5D5E-414A-9659-7336A30937D0}">
      <dgm:prSet/>
      <dgm:spPr/>
      <dgm:t>
        <a:bodyPr/>
        <a:lstStyle/>
        <a:p>
          <a:endParaRPr lang="en-US"/>
        </a:p>
      </dgm:t>
    </dgm:pt>
    <dgm:pt modelId="{FDECB21F-E5C8-4E43-B40E-BB1267885071}">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Chỉnh sửa các lỗi về chính tả và ngữ pháp</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06E121D9-D9FF-472A-9975-AD2B6C3CA8BE}" type="parTrans" cxnId="{F1275CC7-9363-4A65-8B89-AA33FE0D16A4}">
      <dgm:prSet/>
      <dgm:spPr/>
      <dgm:t>
        <a:bodyPr/>
        <a:lstStyle/>
        <a:p>
          <a:endParaRPr lang="en-US"/>
        </a:p>
      </dgm:t>
    </dgm:pt>
    <dgm:pt modelId="{096BBAE1-1044-4BFA-9012-445E8DA08249}" type="sibTrans" cxnId="{F1275CC7-9363-4A65-8B89-AA33FE0D16A4}">
      <dgm:prSet/>
      <dgm:spPr/>
      <dgm:t>
        <a:bodyPr/>
        <a:lstStyle/>
        <a:p>
          <a:endParaRPr lang="en-US"/>
        </a:p>
      </dgm:t>
    </dgm:pt>
    <dgm:pt modelId="{50244451-5178-4193-BD85-DD22104391BF}" type="pres">
      <dgm:prSet presAssocID="{B2EDCA47-D4C3-4A73-9B04-0C9B8F0F0E99}" presName="hierChild1" presStyleCnt="0">
        <dgm:presLayoutVars>
          <dgm:orgChart val="1"/>
          <dgm:chPref val="1"/>
          <dgm:dir/>
          <dgm:animOne val="branch"/>
          <dgm:animLvl val="lvl"/>
          <dgm:resizeHandles/>
        </dgm:presLayoutVars>
      </dgm:prSet>
      <dgm:spPr/>
      <dgm:t>
        <a:bodyPr/>
        <a:lstStyle/>
        <a:p>
          <a:endParaRPr lang="en-US"/>
        </a:p>
      </dgm:t>
    </dgm:pt>
    <dgm:pt modelId="{44528DF4-8B92-4C11-AC56-1F002882822C}" type="pres">
      <dgm:prSet presAssocID="{3079FBFF-0A8B-4766-B819-BC1F0CDB0D45}" presName="hierRoot1" presStyleCnt="0">
        <dgm:presLayoutVars>
          <dgm:hierBranch val="init"/>
        </dgm:presLayoutVars>
      </dgm:prSet>
      <dgm:spPr/>
    </dgm:pt>
    <dgm:pt modelId="{B19CDC82-B3B8-4AC8-A1C7-6B98A19D6FF0}" type="pres">
      <dgm:prSet presAssocID="{3079FBFF-0A8B-4766-B819-BC1F0CDB0D45}" presName="rootComposite1" presStyleCnt="0"/>
      <dgm:spPr/>
    </dgm:pt>
    <dgm:pt modelId="{E9D6B879-6A88-417B-A2AE-228C2831309F}" type="pres">
      <dgm:prSet presAssocID="{3079FBFF-0A8B-4766-B819-BC1F0CDB0D45}" presName="rootText1" presStyleLbl="node0" presStyleIdx="0" presStyleCnt="1" custScaleX="215743" custLinFactNeighborX="5646" custLinFactNeighborY="-2121">
        <dgm:presLayoutVars>
          <dgm:chPref val="3"/>
        </dgm:presLayoutVars>
      </dgm:prSet>
      <dgm:spPr/>
      <dgm:t>
        <a:bodyPr/>
        <a:lstStyle/>
        <a:p>
          <a:endParaRPr lang="en-US"/>
        </a:p>
      </dgm:t>
    </dgm:pt>
    <dgm:pt modelId="{09210328-1536-40F3-AF8B-61B5D2BCFBA7}" type="pres">
      <dgm:prSet presAssocID="{3079FBFF-0A8B-4766-B819-BC1F0CDB0D45}" presName="rootConnector1" presStyleLbl="node1" presStyleIdx="0" presStyleCnt="0"/>
      <dgm:spPr/>
      <dgm:t>
        <a:bodyPr/>
        <a:lstStyle/>
        <a:p>
          <a:endParaRPr lang="en-US"/>
        </a:p>
      </dgm:t>
    </dgm:pt>
    <dgm:pt modelId="{D0C66C44-A8FE-4B2E-A995-8648B7C10B8D}" type="pres">
      <dgm:prSet presAssocID="{3079FBFF-0A8B-4766-B819-BC1F0CDB0D45}" presName="hierChild2" presStyleCnt="0"/>
      <dgm:spPr/>
    </dgm:pt>
    <dgm:pt modelId="{8382666D-112F-41B6-A1B1-868ABA840A40}" type="pres">
      <dgm:prSet presAssocID="{30700685-F1C2-43A7-9E5F-E158392A9801}" presName="Name37" presStyleLbl="parChTrans1D2" presStyleIdx="0" presStyleCnt="3"/>
      <dgm:spPr/>
      <dgm:t>
        <a:bodyPr/>
        <a:lstStyle/>
        <a:p>
          <a:endParaRPr lang="en-US"/>
        </a:p>
      </dgm:t>
    </dgm:pt>
    <dgm:pt modelId="{9434AF98-7885-47D8-AA65-A258E0C7DD62}" type="pres">
      <dgm:prSet presAssocID="{5392B3BC-D555-4697-8B99-CDC538E1CDA3}" presName="hierRoot2" presStyleCnt="0">
        <dgm:presLayoutVars>
          <dgm:hierBranch val="init"/>
        </dgm:presLayoutVars>
      </dgm:prSet>
      <dgm:spPr/>
    </dgm:pt>
    <dgm:pt modelId="{0DF3004D-7983-4705-B15C-744A0BD71E2E}" type="pres">
      <dgm:prSet presAssocID="{5392B3BC-D555-4697-8B99-CDC538E1CDA3}" presName="rootComposite" presStyleCnt="0"/>
      <dgm:spPr/>
    </dgm:pt>
    <dgm:pt modelId="{FF9F1DC4-6C7A-4C6C-AC71-FBA5537C4860}" type="pres">
      <dgm:prSet presAssocID="{5392B3BC-D555-4697-8B99-CDC538E1CDA3}" presName="rootText" presStyleLbl="node2" presStyleIdx="0" presStyleCnt="3">
        <dgm:presLayoutVars>
          <dgm:chPref val="3"/>
        </dgm:presLayoutVars>
      </dgm:prSet>
      <dgm:spPr/>
      <dgm:t>
        <a:bodyPr/>
        <a:lstStyle/>
        <a:p>
          <a:endParaRPr lang="en-US"/>
        </a:p>
      </dgm:t>
    </dgm:pt>
    <dgm:pt modelId="{2BC5AE40-86A8-4CD3-9BF8-7C55441E8799}" type="pres">
      <dgm:prSet presAssocID="{5392B3BC-D555-4697-8B99-CDC538E1CDA3}" presName="rootConnector" presStyleLbl="node2" presStyleIdx="0" presStyleCnt="3"/>
      <dgm:spPr/>
      <dgm:t>
        <a:bodyPr/>
        <a:lstStyle/>
        <a:p>
          <a:endParaRPr lang="en-US"/>
        </a:p>
      </dgm:t>
    </dgm:pt>
    <dgm:pt modelId="{41541743-27C9-4B9E-ADA1-F5920B826183}" type="pres">
      <dgm:prSet presAssocID="{5392B3BC-D555-4697-8B99-CDC538E1CDA3}" presName="hierChild4" presStyleCnt="0"/>
      <dgm:spPr/>
    </dgm:pt>
    <dgm:pt modelId="{F5AB6170-A6C7-4CC3-8EB2-79FB4B27A6A8}" type="pres">
      <dgm:prSet presAssocID="{399CA564-AF13-4EB3-A9BF-899E0FD3A22C}" presName="Name37" presStyleLbl="parChTrans1D3" presStyleIdx="0" presStyleCnt="3"/>
      <dgm:spPr/>
      <dgm:t>
        <a:bodyPr/>
        <a:lstStyle/>
        <a:p>
          <a:endParaRPr lang="en-US"/>
        </a:p>
      </dgm:t>
    </dgm:pt>
    <dgm:pt modelId="{8CCDA76D-D455-48B7-96DE-D941C7461519}" type="pres">
      <dgm:prSet presAssocID="{134E1E43-E774-4F29-8980-B7EEC0B68337}" presName="hierRoot2" presStyleCnt="0">
        <dgm:presLayoutVars>
          <dgm:hierBranch val="init"/>
        </dgm:presLayoutVars>
      </dgm:prSet>
      <dgm:spPr/>
    </dgm:pt>
    <dgm:pt modelId="{72D78B88-BB19-4938-8ACD-227B431894F5}" type="pres">
      <dgm:prSet presAssocID="{134E1E43-E774-4F29-8980-B7EEC0B68337}" presName="rootComposite" presStyleCnt="0"/>
      <dgm:spPr/>
    </dgm:pt>
    <dgm:pt modelId="{8BC51A2D-8318-4CFF-9758-0BEF1339E993}" type="pres">
      <dgm:prSet presAssocID="{134E1E43-E774-4F29-8980-B7EEC0B68337}" presName="rootText" presStyleLbl="node3" presStyleIdx="0" presStyleCnt="3" custScaleX="135589" custScaleY="299457">
        <dgm:presLayoutVars>
          <dgm:chPref val="3"/>
        </dgm:presLayoutVars>
      </dgm:prSet>
      <dgm:spPr/>
      <dgm:t>
        <a:bodyPr/>
        <a:lstStyle/>
        <a:p>
          <a:endParaRPr lang="en-US"/>
        </a:p>
      </dgm:t>
    </dgm:pt>
    <dgm:pt modelId="{D359AF81-6A39-486A-86EE-9138F2647160}" type="pres">
      <dgm:prSet presAssocID="{134E1E43-E774-4F29-8980-B7EEC0B68337}" presName="rootConnector" presStyleLbl="node3" presStyleIdx="0" presStyleCnt="3"/>
      <dgm:spPr/>
      <dgm:t>
        <a:bodyPr/>
        <a:lstStyle/>
        <a:p>
          <a:endParaRPr lang="en-US"/>
        </a:p>
      </dgm:t>
    </dgm:pt>
    <dgm:pt modelId="{A1C5C133-2097-4427-911B-3C7F7EC3062D}" type="pres">
      <dgm:prSet presAssocID="{134E1E43-E774-4F29-8980-B7EEC0B68337}" presName="hierChild4" presStyleCnt="0"/>
      <dgm:spPr/>
    </dgm:pt>
    <dgm:pt modelId="{3B1768B0-6293-47B5-9AE3-81B3532CCC27}" type="pres">
      <dgm:prSet presAssocID="{134E1E43-E774-4F29-8980-B7EEC0B68337}" presName="hierChild5" presStyleCnt="0"/>
      <dgm:spPr/>
    </dgm:pt>
    <dgm:pt modelId="{BE51ED9A-429D-4987-A6E8-703D3133013B}" type="pres">
      <dgm:prSet presAssocID="{5392B3BC-D555-4697-8B99-CDC538E1CDA3}" presName="hierChild5" presStyleCnt="0"/>
      <dgm:spPr/>
    </dgm:pt>
    <dgm:pt modelId="{D89343CD-816F-448D-BD1F-CB5E154837B3}" type="pres">
      <dgm:prSet presAssocID="{8857E78E-D9F7-4389-9F6B-E011D63DCAC3}" presName="Name37" presStyleLbl="parChTrans1D2" presStyleIdx="1" presStyleCnt="3"/>
      <dgm:spPr/>
      <dgm:t>
        <a:bodyPr/>
        <a:lstStyle/>
        <a:p>
          <a:endParaRPr lang="en-US"/>
        </a:p>
      </dgm:t>
    </dgm:pt>
    <dgm:pt modelId="{CED2481A-5367-4FC8-9267-3DA6FB23ACB1}" type="pres">
      <dgm:prSet presAssocID="{363C2941-D755-4D5C-9691-7AFC34C47358}" presName="hierRoot2" presStyleCnt="0">
        <dgm:presLayoutVars>
          <dgm:hierBranch val="init"/>
        </dgm:presLayoutVars>
      </dgm:prSet>
      <dgm:spPr/>
    </dgm:pt>
    <dgm:pt modelId="{3267EA70-6BF0-47FE-8C57-CB183A96307F}" type="pres">
      <dgm:prSet presAssocID="{363C2941-D755-4D5C-9691-7AFC34C47358}" presName="rootComposite" presStyleCnt="0"/>
      <dgm:spPr/>
    </dgm:pt>
    <dgm:pt modelId="{16339077-3A8D-42A0-87F7-0DE95C287D17}" type="pres">
      <dgm:prSet presAssocID="{363C2941-D755-4D5C-9691-7AFC34C47358}" presName="rootText" presStyleLbl="node2" presStyleIdx="1" presStyleCnt="3" custLinFactNeighborX="1688" custLinFactNeighborY="-1126">
        <dgm:presLayoutVars>
          <dgm:chPref val="3"/>
        </dgm:presLayoutVars>
      </dgm:prSet>
      <dgm:spPr/>
      <dgm:t>
        <a:bodyPr/>
        <a:lstStyle/>
        <a:p>
          <a:endParaRPr lang="en-US"/>
        </a:p>
      </dgm:t>
    </dgm:pt>
    <dgm:pt modelId="{684F9750-2A67-4E5C-9A7D-F082022411C4}" type="pres">
      <dgm:prSet presAssocID="{363C2941-D755-4D5C-9691-7AFC34C47358}" presName="rootConnector" presStyleLbl="node2" presStyleIdx="1" presStyleCnt="3"/>
      <dgm:spPr/>
      <dgm:t>
        <a:bodyPr/>
        <a:lstStyle/>
        <a:p>
          <a:endParaRPr lang="en-US"/>
        </a:p>
      </dgm:t>
    </dgm:pt>
    <dgm:pt modelId="{7D7B5F2F-83FB-48D2-AB96-B4FE0CB4BDF4}" type="pres">
      <dgm:prSet presAssocID="{363C2941-D755-4D5C-9691-7AFC34C47358}" presName="hierChild4" presStyleCnt="0"/>
      <dgm:spPr/>
    </dgm:pt>
    <dgm:pt modelId="{0EB97991-9089-4957-8C41-F6CB69DAA8FF}" type="pres">
      <dgm:prSet presAssocID="{B5768B0D-F46A-4456-8270-E99A2DBF9C48}" presName="Name37" presStyleLbl="parChTrans1D3" presStyleIdx="1" presStyleCnt="3"/>
      <dgm:spPr/>
      <dgm:t>
        <a:bodyPr/>
        <a:lstStyle/>
        <a:p>
          <a:endParaRPr lang="en-US"/>
        </a:p>
      </dgm:t>
    </dgm:pt>
    <dgm:pt modelId="{5A1281A7-95F3-46BB-9E56-8CBD741BCA1E}" type="pres">
      <dgm:prSet presAssocID="{94026088-6308-4724-AA10-1B1A094DE154}" presName="hierRoot2" presStyleCnt="0">
        <dgm:presLayoutVars>
          <dgm:hierBranch val="init"/>
        </dgm:presLayoutVars>
      </dgm:prSet>
      <dgm:spPr/>
    </dgm:pt>
    <dgm:pt modelId="{5D537FA9-2DAF-41BC-AD7E-F289247C9D8A}" type="pres">
      <dgm:prSet presAssocID="{94026088-6308-4724-AA10-1B1A094DE154}" presName="rootComposite" presStyleCnt="0"/>
      <dgm:spPr/>
    </dgm:pt>
    <dgm:pt modelId="{747AD811-5CF9-4EFE-AC74-25FD9C6E8010}" type="pres">
      <dgm:prSet presAssocID="{94026088-6308-4724-AA10-1B1A094DE154}" presName="rootText" presStyleLbl="node3" presStyleIdx="1" presStyleCnt="3" custScaleX="139179" custScaleY="310724">
        <dgm:presLayoutVars>
          <dgm:chPref val="3"/>
        </dgm:presLayoutVars>
      </dgm:prSet>
      <dgm:spPr/>
      <dgm:t>
        <a:bodyPr/>
        <a:lstStyle/>
        <a:p>
          <a:endParaRPr lang="en-US"/>
        </a:p>
      </dgm:t>
    </dgm:pt>
    <dgm:pt modelId="{10913A75-0A8B-4922-B6E0-D6E1861F9CFF}" type="pres">
      <dgm:prSet presAssocID="{94026088-6308-4724-AA10-1B1A094DE154}" presName="rootConnector" presStyleLbl="node3" presStyleIdx="1" presStyleCnt="3"/>
      <dgm:spPr/>
      <dgm:t>
        <a:bodyPr/>
        <a:lstStyle/>
        <a:p>
          <a:endParaRPr lang="en-US"/>
        </a:p>
      </dgm:t>
    </dgm:pt>
    <dgm:pt modelId="{FE661230-A283-4ED8-A141-BABD2AAF07FB}" type="pres">
      <dgm:prSet presAssocID="{94026088-6308-4724-AA10-1B1A094DE154}" presName="hierChild4" presStyleCnt="0"/>
      <dgm:spPr/>
    </dgm:pt>
    <dgm:pt modelId="{5B283000-4593-4DC7-BE59-36EC5B0A2E43}" type="pres">
      <dgm:prSet presAssocID="{94026088-6308-4724-AA10-1B1A094DE154}" presName="hierChild5" presStyleCnt="0"/>
      <dgm:spPr/>
    </dgm:pt>
    <dgm:pt modelId="{0A58007D-150D-4C3B-8DA6-9A524FD8DC4D}" type="pres">
      <dgm:prSet presAssocID="{363C2941-D755-4D5C-9691-7AFC34C47358}" presName="hierChild5" presStyleCnt="0"/>
      <dgm:spPr/>
    </dgm:pt>
    <dgm:pt modelId="{16B062D6-96C2-4192-B0BD-791246FD000E}" type="pres">
      <dgm:prSet presAssocID="{0F715A4B-64B3-4050-9A8F-8A6C2566FD00}" presName="Name37" presStyleLbl="parChTrans1D2" presStyleIdx="2" presStyleCnt="3"/>
      <dgm:spPr/>
      <dgm:t>
        <a:bodyPr/>
        <a:lstStyle/>
        <a:p>
          <a:endParaRPr lang="en-US"/>
        </a:p>
      </dgm:t>
    </dgm:pt>
    <dgm:pt modelId="{BB77D2A4-AB39-410D-B237-0913A92614F5}" type="pres">
      <dgm:prSet presAssocID="{1F15B89A-8C88-490C-A852-EEF6512172D0}" presName="hierRoot2" presStyleCnt="0">
        <dgm:presLayoutVars>
          <dgm:hierBranch val="init"/>
        </dgm:presLayoutVars>
      </dgm:prSet>
      <dgm:spPr/>
    </dgm:pt>
    <dgm:pt modelId="{89B2275E-E975-4BCC-A3CC-13121EB0B2D1}" type="pres">
      <dgm:prSet presAssocID="{1F15B89A-8C88-490C-A852-EEF6512172D0}" presName="rootComposite" presStyleCnt="0"/>
      <dgm:spPr/>
    </dgm:pt>
    <dgm:pt modelId="{6CD28A68-E437-4123-BA6D-EEEE6E54DE82}" type="pres">
      <dgm:prSet presAssocID="{1F15B89A-8C88-490C-A852-EEF6512172D0}" presName="rootText" presStyleLbl="node2" presStyleIdx="2" presStyleCnt="3" custScaleX="115986">
        <dgm:presLayoutVars>
          <dgm:chPref val="3"/>
        </dgm:presLayoutVars>
      </dgm:prSet>
      <dgm:spPr/>
      <dgm:t>
        <a:bodyPr/>
        <a:lstStyle/>
        <a:p>
          <a:endParaRPr lang="en-US"/>
        </a:p>
      </dgm:t>
    </dgm:pt>
    <dgm:pt modelId="{CC39C1E8-7A1B-4F35-971D-6995E4A24510}" type="pres">
      <dgm:prSet presAssocID="{1F15B89A-8C88-490C-A852-EEF6512172D0}" presName="rootConnector" presStyleLbl="node2" presStyleIdx="2" presStyleCnt="3"/>
      <dgm:spPr/>
      <dgm:t>
        <a:bodyPr/>
        <a:lstStyle/>
        <a:p>
          <a:endParaRPr lang="en-US"/>
        </a:p>
      </dgm:t>
    </dgm:pt>
    <dgm:pt modelId="{B05CFEE0-3E28-4FD1-971D-DF2762C7BAB6}" type="pres">
      <dgm:prSet presAssocID="{1F15B89A-8C88-490C-A852-EEF6512172D0}" presName="hierChild4" presStyleCnt="0"/>
      <dgm:spPr/>
    </dgm:pt>
    <dgm:pt modelId="{FB92D8F0-3E61-4774-82D0-16A2CB6AA918}" type="pres">
      <dgm:prSet presAssocID="{06E121D9-D9FF-472A-9975-AD2B6C3CA8BE}" presName="Name37" presStyleLbl="parChTrans1D3" presStyleIdx="2" presStyleCnt="3"/>
      <dgm:spPr/>
      <dgm:t>
        <a:bodyPr/>
        <a:lstStyle/>
        <a:p>
          <a:endParaRPr lang="en-US"/>
        </a:p>
      </dgm:t>
    </dgm:pt>
    <dgm:pt modelId="{13AB40DB-9FD3-4C77-A5AF-2DC585DA42E8}" type="pres">
      <dgm:prSet presAssocID="{FDECB21F-E5C8-4E43-B40E-BB1267885071}" presName="hierRoot2" presStyleCnt="0">
        <dgm:presLayoutVars>
          <dgm:hierBranch val="init"/>
        </dgm:presLayoutVars>
      </dgm:prSet>
      <dgm:spPr/>
    </dgm:pt>
    <dgm:pt modelId="{9AAC6705-DD6A-4516-A4A5-59F76CFEFB57}" type="pres">
      <dgm:prSet presAssocID="{FDECB21F-E5C8-4E43-B40E-BB1267885071}" presName="rootComposite" presStyleCnt="0"/>
      <dgm:spPr/>
    </dgm:pt>
    <dgm:pt modelId="{DF2291FC-C6A7-476F-B6AD-987B9132740D}" type="pres">
      <dgm:prSet presAssocID="{FDECB21F-E5C8-4E43-B40E-BB1267885071}" presName="rootText" presStyleLbl="node3" presStyleIdx="2" presStyleCnt="3" custScaleX="130824" custScaleY="235715">
        <dgm:presLayoutVars>
          <dgm:chPref val="3"/>
        </dgm:presLayoutVars>
      </dgm:prSet>
      <dgm:spPr/>
      <dgm:t>
        <a:bodyPr/>
        <a:lstStyle/>
        <a:p>
          <a:endParaRPr lang="en-US"/>
        </a:p>
      </dgm:t>
    </dgm:pt>
    <dgm:pt modelId="{F1C89C13-601D-4AC6-8B58-88B80732E77D}" type="pres">
      <dgm:prSet presAssocID="{FDECB21F-E5C8-4E43-B40E-BB1267885071}" presName="rootConnector" presStyleLbl="node3" presStyleIdx="2" presStyleCnt="3"/>
      <dgm:spPr/>
      <dgm:t>
        <a:bodyPr/>
        <a:lstStyle/>
        <a:p>
          <a:endParaRPr lang="en-US"/>
        </a:p>
      </dgm:t>
    </dgm:pt>
    <dgm:pt modelId="{DF05C8A8-B3D8-4A75-9752-B2FE5E0BBA0E}" type="pres">
      <dgm:prSet presAssocID="{FDECB21F-E5C8-4E43-B40E-BB1267885071}" presName="hierChild4" presStyleCnt="0"/>
      <dgm:spPr/>
    </dgm:pt>
    <dgm:pt modelId="{5EF0D675-981B-4AAB-BF63-B7BF245C0DA0}" type="pres">
      <dgm:prSet presAssocID="{FDECB21F-E5C8-4E43-B40E-BB1267885071}" presName="hierChild5" presStyleCnt="0"/>
      <dgm:spPr/>
    </dgm:pt>
    <dgm:pt modelId="{121A7DFC-72B7-4E05-89F0-EE8917C0B00F}" type="pres">
      <dgm:prSet presAssocID="{1F15B89A-8C88-490C-A852-EEF6512172D0}" presName="hierChild5" presStyleCnt="0"/>
      <dgm:spPr/>
    </dgm:pt>
    <dgm:pt modelId="{C5096C3A-2968-4D06-94E9-ED6AAB957837}" type="pres">
      <dgm:prSet presAssocID="{3079FBFF-0A8B-4766-B819-BC1F0CDB0D45}" presName="hierChild3" presStyleCnt="0"/>
      <dgm:spPr/>
    </dgm:pt>
  </dgm:ptLst>
  <dgm:cxnLst>
    <dgm:cxn modelId="{FB733EFA-F7CE-4C6C-BA66-517B1AA754D0}" type="presOf" srcId="{3079FBFF-0A8B-4766-B819-BC1F0CDB0D45}" destId="{E9D6B879-6A88-417B-A2AE-228C2831309F}" srcOrd="0" destOrd="0" presId="urn:microsoft.com/office/officeart/2005/8/layout/orgChart1"/>
    <dgm:cxn modelId="{553A9016-559D-4911-9FAC-201BB403C884}" type="presOf" srcId="{8857E78E-D9F7-4389-9F6B-E011D63DCAC3}" destId="{D89343CD-816F-448D-BD1F-CB5E154837B3}" srcOrd="0" destOrd="0" presId="urn:microsoft.com/office/officeart/2005/8/layout/orgChart1"/>
    <dgm:cxn modelId="{A87A7CDB-8F78-4EAE-B58B-1E323D04277D}" type="presOf" srcId="{1F15B89A-8C88-490C-A852-EEF6512172D0}" destId="{CC39C1E8-7A1B-4F35-971D-6995E4A24510}" srcOrd="1" destOrd="0" presId="urn:microsoft.com/office/officeart/2005/8/layout/orgChart1"/>
    <dgm:cxn modelId="{F957C921-417E-44DF-8681-EE61C5B84887}" srcId="{3079FBFF-0A8B-4766-B819-BC1F0CDB0D45}" destId="{5392B3BC-D555-4697-8B99-CDC538E1CDA3}" srcOrd="0" destOrd="0" parTransId="{30700685-F1C2-43A7-9E5F-E158392A9801}" sibTransId="{69D83A09-07A3-439A-8CE8-ED21AA3C5C07}"/>
    <dgm:cxn modelId="{0CF0D4F5-0FC2-48FA-82CA-5047B3266758}" type="presOf" srcId="{399CA564-AF13-4EB3-A9BF-899E0FD3A22C}" destId="{F5AB6170-A6C7-4CC3-8EB2-79FB4B27A6A8}" srcOrd="0" destOrd="0" presId="urn:microsoft.com/office/officeart/2005/8/layout/orgChart1"/>
    <dgm:cxn modelId="{8D0C6E14-9A30-4DAC-9DFC-495B6496D4A6}" type="presOf" srcId="{1F15B89A-8C88-490C-A852-EEF6512172D0}" destId="{6CD28A68-E437-4123-BA6D-EEEE6E54DE82}" srcOrd="0" destOrd="0" presId="urn:microsoft.com/office/officeart/2005/8/layout/orgChart1"/>
    <dgm:cxn modelId="{D99994CC-D9E9-498A-8826-31E233A489C9}" type="presOf" srcId="{363C2941-D755-4D5C-9691-7AFC34C47358}" destId="{684F9750-2A67-4E5C-9A7D-F082022411C4}" srcOrd="1" destOrd="0" presId="urn:microsoft.com/office/officeart/2005/8/layout/orgChart1"/>
    <dgm:cxn modelId="{325B1C0E-AF22-4CF3-8D1D-DBF1C460022C}" type="presOf" srcId="{363C2941-D755-4D5C-9691-7AFC34C47358}" destId="{16339077-3A8D-42A0-87F7-0DE95C287D17}" srcOrd="0" destOrd="0" presId="urn:microsoft.com/office/officeart/2005/8/layout/orgChart1"/>
    <dgm:cxn modelId="{1FD45CFF-A46E-49F8-93A9-5F00DA8C6015}" type="presOf" srcId="{94026088-6308-4724-AA10-1B1A094DE154}" destId="{10913A75-0A8B-4922-B6E0-D6E1861F9CFF}" srcOrd="1" destOrd="0" presId="urn:microsoft.com/office/officeart/2005/8/layout/orgChart1"/>
    <dgm:cxn modelId="{CEC10377-B054-4048-A9A0-E8BB0181D334}" type="presOf" srcId="{5392B3BC-D555-4697-8B99-CDC538E1CDA3}" destId="{FF9F1DC4-6C7A-4C6C-AC71-FBA5537C4860}" srcOrd="0" destOrd="0" presId="urn:microsoft.com/office/officeart/2005/8/layout/orgChart1"/>
    <dgm:cxn modelId="{250B316E-3628-4C14-BCC4-35661D00609D}" type="presOf" srcId="{134E1E43-E774-4F29-8980-B7EEC0B68337}" destId="{D359AF81-6A39-486A-86EE-9138F2647160}" srcOrd="1" destOrd="0" presId="urn:microsoft.com/office/officeart/2005/8/layout/orgChart1"/>
    <dgm:cxn modelId="{187D6E73-B234-4357-B791-053C3F479BED}" type="presOf" srcId="{B5768B0D-F46A-4456-8270-E99A2DBF9C48}" destId="{0EB97991-9089-4957-8C41-F6CB69DAA8FF}" srcOrd="0" destOrd="0" presId="urn:microsoft.com/office/officeart/2005/8/layout/orgChart1"/>
    <dgm:cxn modelId="{26F926AB-DFDF-49FD-A339-5C75CD7EBB74}" type="presOf" srcId="{5392B3BC-D555-4697-8B99-CDC538E1CDA3}" destId="{2BC5AE40-86A8-4CD3-9BF8-7C55441E8799}" srcOrd="1" destOrd="0" presId="urn:microsoft.com/office/officeart/2005/8/layout/orgChart1"/>
    <dgm:cxn modelId="{51D3422E-637F-4A5F-B82B-AF59CA387007}" type="presOf" srcId="{134E1E43-E774-4F29-8980-B7EEC0B68337}" destId="{8BC51A2D-8318-4CFF-9758-0BEF1339E993}" srcOrd="0" destOrd="0" presId="urn:microsoft.com/office/officeart/2005/8/layout/orgChart1"/>
    <dgm:cxn modelId="{E8EB6E6C-0D16-4B4A-A64F-8EA669AAF45A}" srcId="{B2EDCA47-D4C3-4A73-9B04-0C9B8F0F0E99}" destId="{3079FBFF-0A8B-4766-B819-BC1F0CDB0D45}" srcOrd="0" destOrd="0" parTransId="{0F0ABA60-C8E1-4333-88C2-71C1FBFFBF2D}" sibTransId="{B72FE84F-A36A-4073-8CFE-E1EE34792C7F}"/>
    <dgm:cxn modelId="{069FC588-A5BD-49F8-BFCE-3BE265D991F4}" type="presOf" srcId="{3079FBFF-0A8B-4766-B819-BC1F0CDB0D45}" destId="{09210328-1536-40F3-AF8B-61B5D2BCFBA7}" srcOrd="1" destOrd="0" presId="urn:microsoft.com/office/officeart/2005/8/layout/orgChart1"/>
    <dgm:cxn modelId="{1387F4C0-C12C-4F72-81E9-19B2A93CE1C5}" type="presOf" srcId="{FDECB21F-E5C8-4E43-B40E-BB1267885071}" destId="{F1C89C13-601D-4AC6-8B58-88B80732E77D}" srcOrd="1" destOrd="0" presId="urn:microsoft.com/office/officeart/2005/8/layout/orgChart1"/>
    <dgm:cxn modelId="{79DFAA5B-5D5E-414A-9659-7336A30937D0}" srcId="{363C2941-D755-4D5C-9691-7AFC34C47358}" destId="{94026088-6308-4724-AA10-1B1A094DE154}" srcOrd="0" destOrd="0" parTransId="{B5768B0D-F46A-4456-8270-E99A2DBF9C48}" sibTransId="{941684BE-1DF3-4361-B68C-6D2D8BB30F73}"/>
    <dgm:cxn modelId="{F6B4B895-2B80-48BE-8898-0875C5EFCF8D}" type="presOf" srcId="{30700685-F1C2-43A7-9E5F-E158392A9801}" destId="{8382666D-112F-41B6-A1B1-868ABA840A40}" srcOrd="0" destOrd="0" presId="urn:microsoft.com/office/officeart/2005/8/layout/orgChart1"/>
    <dgm:cxn modelId="{B739C940-FC0C-4C00-8E70-A306C5F54988}" srcId="{5392B3BC-D555-4697-8B99-CDC538E1CDA3}" destId="{134E1E43-E774-4F29-8980-B7EEC0B68337}" srcOrd="0" destOrd="0" parTransId="{399CA564-AF13-4EB3-A9BF-899E0FD3A22C}" sibTransId="{AC2589DF-C6B9-4493-854D-0A964F26BC88}"/>
    <dgm:cxn modelId="{BF0CD605-7043-42BD-BEEF-EDBD7DA88C63}" srcId="{3079FBFF-0A8B-4766-B819-BC1F0CDB0D45}" destId="{1F15B89A-8C88-490C-A852-EEF6512172D0}" srcOrd="2" destOrd="0" parTransId="{0F715A4B-64B3-4050-9A8F-8A6C2566FD00}" sibTransId="{33F44C25-1C59-4417-9D54-13293CAAFF25}"/>
    <dgm:cxn modelId="{D745AA8B-4938-4498-B3EB-4D9CE23FFB82}" type="presOf" srcId="{B2EDCA47-D4C3-4A73-9B04-0C9B8F0F0E99}" destId="{50244451-5178-4193-BD85-DD22104391BF}" srcOrd="0" destOrd="0" presId="urn:microsoft.com/office/officeart/2005/8/layout/orgChart1"/>
    <dgm:cxn modelId="{1DAB89F6-7240-4284-A094-70C03E0697D2}" type="presOf" srcId="{94026088-6308-4724-AA10-1B1A094DE154}" destId="{747AD811-5CF9-4EFE-AC74-25FD9C6E8010}" srcOrd="0" destOrd="0" presId="urn:microsoft.com/office/officeart/2005/8/layout/orgChart1"/>
    <dgm:cxn modelId="{C6A99929-AF4F-46A1-A1B8-28544F02588D}" type="presOf" srcId="{FDECB21F-E5C8-4E43-B40E-BB1267885071}" destId="{DF2291FC-C6A7-476F-B6AD-987B9132740D}" srcOrd="0" destOrd="0" presId="urn:microsoft.com/office/officeart/2005/8/layout/orgChart1"/>
    <dgm:cxn modelId="{3CD51E05-4D67-4692-9DB8-C650EC283213}" type="presOf" srcId="{0F715A4B-64B3-4050-9A8F-8A6C2566FD00}" destId="{16B062D6-96C2-4192-B0BD-791246FD000E}" srcOrd="0" destOrd="0" presId="urn:microsoft.com/office/officeart/2005/8/layout/orgChart1"/>
    <dgm:cxn modelId="{F1275CC7-9363-4A65-8B89-AA33FE0D16A4}" srcId="{1F15B89A-8C88-490C-A852-EEF6512172D0}" destId="{FDECB21F-E5C8-4E43-B40E-BB1267885071}" srcOrd="0" destOrd="0" parTransId="{06E121D9-D9FF-472A-9975-AD2B6C3CA8BE}" sibTransId="{096BBAE1-1044-4BFA-9012-445E8DA08249}"/>
    <dgm:cxn modelId="{23F2EF83-F86D-4B3B-A7C9-10925D9D8D9A}" type="presOf" srcId="{06E121D9-D9FF-472A-9975-AD2B6C3CA8BE}" destId="{FB92D8F0-3E61-4774-82D0-16A2CB6AA918}" srcOrd="0" destOrd="0" presId="urn:microsoft.com/office/officeart/2005/8/layout/orgChart1"/>
    <dgm:cxn modelId="{23D465CC-FA17-49A1-9B0B-F6D4A31FC0FE}" srcId="{3079FBFF-0A8B-4766-B819-BC1F0CDB0D45}" destId="{363C2941-D755-4D5C-9691-7AFC34C47358}" srcOrd="1" destOrd="0" parTransId="{8857E78E-D9F7-4389-9F6B-E011D63DCAC3}" sibTransId="{8E99ABD4-CCB2-4177-9AB7-2D701C7DBEFE}"/>
    <dgm:cxn modelId="{1F6BF3C1-A7B5-4033-9894-82F652CB5621}" type="presParOf" srcId="{50244451-5178-4193-BD85-DD22104391BF}" destId="{44528DF4-8B92-4C11-AC56-1F002882822C}" srcOrd="0" destOrd="0" presId="urn:microsoft.com/office/officeart/2005/8/layout/orgChart1"/>
    <dgm:cxn modelId="{F8B8ABF7-8181-4D87-934A-CDADD7FB3A91}" type="presParOf" srcId="{44528DF4-8B92-4C11-AC56-1F002882822C}" destId="{B19CDC82-B3B8-4AC8-A1C7-6B98A19D6FF0}" srcOrd="0" destOrd="0" presId="urn:microsoft.com/office/officeart/2005/8/layout/orgChart1"/>
    <dgm:cxn modelId="{4CAF8962-7671-41CE-BC4B-FFBF7A49C7D2}" type="presParOf" srcId="{B19CDC82-B3B8-4AC8-A1C7-6B98A19D6FF0}" destId="{E9D6B879-6A88-417B-A2AE-228C2831309F}" srcOrd="0" destOrd="0" presId="urn:microsoft.com/office/officeart/2005/8/layout/orgChart1"/>
    <dgm:cxn modelId="{6456FF33-DDED-4494-A3AD-FD0976B6BF77}" type="presParOf" srcId="{B19CDC82-B3B8-4AC8-A1C7-6B98A19D6FF0}" destId="{09210328-1536-40F3-AF8B-61B5D2BCFBA7}" srcOrd="1" destOrd="0" presId="urn:microsoft.com/office/officeart/2005/8/layout/orgChart1"/>
    <dgm:cxn modelId="{D8938D8A-1D30-46C7-901C-07E7D19ECA41}" type="presParOf" srcId="{44528DF4-8B92-4C11-AC56-1F002882822C}" destId="{D0C66C44-A8FE-4B2E-A995-8648B7C10B8D}" srcOrd="1" destOrd="0" presId="urn:microsoft.com/office/officeart/2005/8/layout/orgChart1"/>
    <dgm:cxn modelId="{018DD26F-5B85-49AB-8F8C-56F5F953F20A}" type="presParOf" srcId="{D0C66C44-A8FE-4B2E-A995-8648B7C10B8D}" destId="{8382666D-112F-41B6-A1B1-868ABA840A40}" srcOrd="0" destOrd="0" presId="urn:microsoft.com/office/officeart/2005/8/layout/orgChart1"/>
    <dgm:cxn modelId="{278BEABB-D215-4780-9598-EBD8C95F5DE2}" type="presParOf" srcId="{D0C66C44-A8FE-4B2E-A995-8648B7C10B8D}" destId="{9434AF98-7885-47D8-AA65-A258E0C7DD62}" srcOrd="1" destOrd="0" presId="urn:microsoft.com/office/officeart/2005/8/layout/orgChart1"/>
    <dgm:cxn modelId="{4E5D67B1-9B50-4AAA-ACBB-4764593B1E74}" type="presParOf" srcId="{9434AF98-7885-47D8-AA65-A258E0C7DD62}" destId="{0DF3004D-7983-4705-B15C-744A0BD71E2E}" srcOrd="0" destOrd="0" presId="urn:microsoft.com/office/officeart/2005/8/layout/orgChart1"/>
    <dgm:cxn modelId="{07B90746-6E0D-429D-BE8D-204282DD72AA}" type="presParOf" srcId="{0DF3004D-7983-4705-B15C-744A0BD71E2E}" destId="{FF9F1DC4-6C7A-4C6C-AC71-FBA5537C4860}" srcOrd="0" destOrd="0" presId="urn:microsoft.com/office/officeart/2005/8/layout/orgChart1"/>
    <dgm:cxn modelId="{2EC5B71A-3196-47F3-BEA7-12153EC5916C}" type="presParOf" srcId="{0DF3004D-7983-4705-B15C-744A0BD71E2E}" destId="{2BC5AE40-86A8-4CD3-9BF8-7C55441E8799}" srcOrd="1" destOrd="0" presId="urn:microsoft.com/office/officeart/2005/8/layout/orgChart1"/>
    <dgm:cxn modelId="{7B2A1A83-D21D-4833-A7FC-DF2D0E13DEAF}" type="presParOf" srcId="{9434AF98-7885-47D8-AA65-A258E0C7DD62}" destId="{41541743-27C9-4B9E-ADA1-F5920B826183}" srcOrd="1" destOrd="0" presId="urn:microsoft.com/office/officeart/2005/8/layout/orgChart1"/>
    <dgm:cxn modelId="{8066E614-0ABD-4E4B-A037-37FF0357B64C}" type="presParOf" srcId="{41541743-27C9-4B9E-ADA1-F5920B826183}" destId="{F5AB6170-A6C7-4CC3-8EB2-79FB4B27A6A8}" srcOrd="0" destOrd="0" presId="urn:microsoft.com/office/officeart/2005/8/layout/orgChart1"/>
    <dgm:cxn modelId="{F9911C2B-5E80-4239-8CF5-0EABE87F18D3}" type="presParOf" srcId="{41541743-27C9-4B9E-ADA1-F5920B826183}" destId="{8CCDA76D-D455-48B7-96DE-D941C7461519}" srcOrd="1" destOrd="0" presId="urn:microsoft.com/office/officeart/2005/8/layout/orgChart1"/>
    <dgm:cxn modelId="{374B77CF-DEFF-4D68-8F00-39FDB13BD8E3}" type="presParOf" srcId="{8CCDA76D-D455-48B7-96DE-D941C7461519}" destId="{72D78B88-BB19-4938-8ACD-227B431894F5}" srcOrd="0" destOrd="0" presId="urn:microsoft.com/office/officeart/2005/8/layout/orgChart1"/>
    <dgm:cxn modelId="{20C2B7D8-EBE4-4B49-B066-5CDB78A61F0D}" type="presParOf" srcId="{72D78B88-BB19-4938-8ACD-227B431894F5}" destId="{8BC51A2D-8318-4CFF-9758-0BEF1339E993}" srcOrd="0" destOrd="0" presId="urn:microsoft.com/office/officeart/2005/8/layout/orgChart1"/>
    <dgm:cxn modelId="{7E3840E8-DBA2-4A94-96E5-2CB4AB8E1052}" type="presParOf" srcId="{72D78B88-BB19-4938-8ACD-227B431894F5}" destId="{D359AF81-6A39-486A-86EE-9138F2647160}" srcOrd="1" destOrd="0" presId="urn:microsoft.com/office/officeart/2005/8/layout/orgChart1"/>
    <dgm:cxn modelId="{B0760529-E87F-481B-B38F-731CFE839AE5}" type="presParOf" srcId="{8CCDA76D-D455-48B7-96DE-D941C7461519}" destId="{A1C5C133-2097-4427-911B-3C7F7EC3062D}" srcOrd="1" destOrd="0" presId="urn:microsoft.com/office/officeart/2005/8/layout/orgChart1"/>
    <dgm:cxn modelId="{9DA05305-2541-4476-B468-4120C2D7CF3D}" type="presParOf" srcId="{8CCDA76D-D455-48B7-96DE-D941C7461519}" destId="{3B1768B0-6293-47B5-9AE3-81B3532CCC27}" srcOrd="2" destOrd="0" presId="urn:microsoft.com/office/officeart/2005/8/layout/orgChart1"/>
    <dgm:cxn modelId="{0736FBD4-C3A8-4991-827B-C628C67FCDEC}" type="presParOf" srcId="{9434AF98-7885-47D8-AA65-A258E0C7DD62}" destId="{BE51ED9A-429D-4987-A6E8-703D3133013B}" srcOrd="2" destOrd="0" presId="urn:microsoft.com/office/officeart/2005/8/layout/orgChart1"/>
    <dgm:cxn modelId="{B72FC5CA-794C-4E6A-A33F-2764713E83B7}" type="presParOf" srcId="{D0C66C44-A8FE-4B2E-A995-8648B7C10B8D}" destId="{D89343CD-816F-448D-BD1F-CB5E154837B3}" srcOrd="2" destOrd="0" presId="urn:microsoft.com/office/officeart/2005/8/layout/orgChart1"/>
    <dgm:cxn modelId="{0A2118AF-C2BC-4E5C-93A0-31C32257F076}" type="presParOf" srcId="{D0C66C44-A8FE-4B2E-A995-8648B7C10B8D}" destId="{CED2481A-5367-4FC8-9267-3DA6FB23ACB1}" srcOrd="3" destOrd="0" presId="urn:microsoft.com/office/officeart/2005/8/layout/orgChart1"/>
    <dgm:cxn modelId="{834144A3-D053-4BEC-A875-E25602027491}" type="presParOf" srcId="{CED2481A-5367-4FC8-9267-3DA6FB23ACB1}" destId="{3267EA70-6BF0-47FE-8C57-CB183A96307F}" srcOrd="0" destOrd="0" presId="urn:microsoft.com/office/officeart/2005/8/layout/orgChart1"/>
    <dgm:cxn modelId="{993EDC37-6C05-4152-8D4B-501736E12161}" type="presParOf" srcId="{3267EA70-6BF0-47FE-8C57-CB183A96307F}" destId="{16339077-3A8D-42A0-87F7-0DE95C287D17}" srcOrd="0" destOrd="0" presId="urn:microsoft.com/office/officeart/2005/8/layout/orgChart1"/>
    <dgm:cxn modelId="{F6D9B4CF-C82E-4718-A291-72750A74BC19}" type="presParOf" srcId="{3267EA70-6BF0-47FE-8C57-CB183A96307F}" destId="{684F9750-2A67-4E5C-9A7D-F082022411C4}" srcOrd="1" destOrd="0" presId="urn:microsoft.com/office/officeart/2005/8/layout/orgChart1"/>
    <dgm:cxn modelId="{A90BFD8F-0A51-4A65-8130-282776E0045D}" type="presParOf" srcId="{CED2481A-5367-4FC8-9267-3DA6FB23ACB1}" destId="{7D7B5F2F-83FB-48D2-AB96-B4FE0CB4BDF4}" srcOrd="1" destOrd="0" presId="urn:microsoft.com/office/officeart/2005/8/layout/orgChart1"/>
    <dgm:cxn modelId="{01E2BE06-668E-4BC6-9FF6-985FD463B61E}" type="presParOf" srcId="{7D7B5F2F-83FB-48D2-AB96-B4FE0CB4BDF4}" destId="{0EB97991-9089-4957-8C41-F6CB69DAA8FF}" srcOrd="0" destOrd="0" presId="urn:microsoft.com/office/officeart/2005/8/layout/orgChart1"/>
    <dgm:cxn modelId="{1439FFE2-12CA-46F9-A8B5-CB447234E399}" type="presParOf" srcId="{7D7B5F2F-83FB-48D2-AB96-B4FE0CB4BDF4}" destId="{5A1281A7-95F3-46BB-9E56-8CBD741BCA1E}" srcOrd="1" destOrd="0" presId="urn:microsoft.com/office/officeart/2005/8/layout/orgChart1"/>
    <dgm:cxn modelId="{F2E08879-DB2D-4292-ABC0-2855FB490365}" type="presParOf" srcId="{5A1281A7-95F3-46BB-9E56-8CBD741BCA1E}" destId="{5D537FA9-2DAF-41BC-AD7E-F289247C9D8A}" srcOrd="0" destOrd="0" presId="urn:microsoft.com/office/officeart/2005/8/layout/orgChart1"/>
    <dgm:cxn modelId="{470239F9-363D-4014-8F24-BB6B36601B47}" type="presParOf" srcId="{5D537FA9-2DAF-41BC-AD7E-F289247C9D8A}" destId="{747AD811-5CF9-4EFE-AC74-25FD9C6E8010}" srcOrd="0" destOrd="0" presId="urn:microsoft.com/office/officeart/2005/8/layout/orgChart1"/>
    <dgm:cxn modelId="{4F468446-7D1D-4C8A-AF85-C7A2B00FB68B}" type="presParOf" srcId="{5D537FA9-2DAF-41BC-AD7E-F289247C9D8A}" destId="{10913A75-0A8B-4922-B6E0-D6E1861F9CFF}" srcOrd="1" destOrd="0" presId="urn:microsoft.com/office/officeart/2005/8/layout/orgChart1"/>
    <dgm:cxn modelId="{7E666164-3DF8-40B0-9E12-D956A9881F50}" type="presParOf" srcId="{5A1281A7-95F3-46BB-9E56-8CBD741BCA1E}" destId="{FE661230-A283-4ED8-A141-BABD2AAF07FB}" srcOrd="1" destOrd="0" presId="urn:microsoft.com/office/officeart/2005/8/layout/orgChart1"/>
    <dgm:cxn modelId="{74E9D103-F189-4A3C-8FA5-28F2634C0A38}" type="presParOf" srcId="{5A1281A7-95F3-46BB-9E56-8CBD741BCA1E}" destId="{5B283000-4593-4DC7-BE59-36EC5B0A2E43}" srcOrd="2" destOrd="0" presId="urn:microsoft.com/office/officeart/2005/8/layout/orgChart1"/>
    <dgm:cxn modelId="{6E539AF6-2AA7-4A53-A4A2-3C499130515C}" type="presParOf" srcId="{CED2481A-5367-4FC8-9267-3DA6FB23ACB1}" destId="{0A58007D-150D-4C3B-8DA6-9A524FD8DC4D}" srcOrd="2" destOrd="0" presId="urn:microsoft.com/office/officeart/2005/8/layout/orgChart1"/>
    <dgm:cxn modelId="{D20CE346-D125-405F-BA53-E7B70C1B1E86}" type="presParOf" srcId="{D0C66C44-A8FE-4B2E-A995-8648B7C10B8D}" destId="{16B062D6-96C2-4192-B0BD-791246FD000E}" srcOrd="4" destOrd="0" presId="urn:microsoft.com/office/officeart/2005/8/layout/orgChart1"/>
    <dgm:cxn modelId="{6C936895-72A4-4915-89B2-A78324A6A59B}" type="presParOf" srcId="{D0C66C44-A8FE-4B2E-A995-8648B7C10B8D}" destId="{BB77D2A4-AB39-410D-B237-0913A92614F5}" srcOrd="5" destOrd="0" presId="urn:microsoft.com/office/officeart/2005/8/layout/orgChart1"/>
    <dgm:cxn modelId="{ADCAE8D8-845D-44E8-8B99-A714F279A930}" type="presParOf" srcId="{BB77D2A4-AB39-410D-B237-0913A92614F5}" destId="{89B2275E-E975-4BCC-A3CC-13121EB0B2D1}" srcOrd="0" destOrd="0" presId="urn:microsoft.com/office/officeart/2005/8/layout/orgChart1"/>
    <dgm:cxn modelId="{ABE29BFD-1852-413F-A987-D56F51C032E5}" type="presParOf" srcId="{89B2275E-E975-4BCC-A3CC-13121EB0B2D1}" destId="{6CD28A68-E437-4123-BA6D-EEEE6E54DE82}" srcOrd="0" destOrd="0" presId="urn:microsoft.com/office/officeart/2005/8/layout/orgChart1"/>
    <dgm:cxn modelId="{FA0B339D-C0F5-48CE-B14D-93E8A48C1F9A}" type="presParOf" srcId="{89B2275E-E975-4BCC-A3CC-13121EB0B2D1}" destId="{CC39C1E8-7A1B-4F35-971D-6995E4A24510}" srcOrd="1" destOrd="0" presId="urn:microsoft.com/office/officeart/2005/8/layout/orgChart1"/>
    <dgm:cxn modelId="{E27E9A5A-3017-489E-AE52-F6A80E2F22B2}" type="presParOf" srcId="{BB77D2A4-AB39-410D-B237-0913A92614F5}" destId="{B05CFEE0-3E28-4FD1-971D-DF2762C7BAB6}" srcOrd="1" destOrd="0" presId="urn:microsoft.com/office/officeart/2005/8/layout/orgChart1"/>
    <dgm:cxn modelId="{2011191C-4767-4E51-B3B6-9C1F9F9632C9}" type="presParOf" srcId="{B05CFEE0-3E28-4FD1-971D-DF2762C7BAB6}" destId="{FB92D8F0-3E61-4774-82D0-16A2CB6AA918}" srcOrd="0" destOrd="0" presId="urn:microsoft.com/office/officeart/2005/8/layout/orgChart1"/>
    <dgm:cxn modelId="{787EAABE-78ED-4EAC-908F-F650880F6B60}" type="presParOf" srcId="{B05CFEE0-3E28-4FD1-971D-DF2762C7BAB6}" destId="{13AB40DB-9FD3-4C77-A5AF-2DC585DA42E8}" srcOrd="1" destOrd="0" presId="urn:microsoft.com/office/officeart/2005/8/layout/orgChart1"/>
    <dgm:cxn modelId="{DFBC47B0-68CA-4B65-B0C2-B705518F810A}" type="presParOf" srcId="{13AB40DB-9FD3-4C77-A5AF-2DC585DA42E8}" destId="{9AAC6705-DD6A-4516-A4A5-59F76CFEFB57}" srcOrd="0" destOrd="0" presId="urn:microsoft.com/office/officeart/2005/8/layout/orgChart1"/>
    <dgm:cxn modelId="{4DACC4A4-EEF6-45D3-95D9-AB6AD14DDD9A}" type="presParOf" srcId="{9AAC6705-DD6A-4516-A4A5-59F76CFEFB57}" destId="{DF2291FC-C6A7-476F-B6AD-987B9132740D}" srcOrd="0" destOrd="0" presId="urn:microsoft.com/office/officeart/2005/8/layout/orgChart1"/>
    <dgm:cxn modelId="{3D22A00F-30F7-4331-A8DE-A4E9B8D01FCF}" type="presParOf" srcId="{9AAC6705-DD6A-4516-A4A5-59F76CFEFB57}" destId="{F1C89C13-601D-4AC6-8B58-88B80732E77D}" srcOrd="1" destOrd="0" presId="urn:microsoft.com/office/officeart/2005/8/layout/orgChart1"/>
    <dgm:cxn modelId="{0944CF5A-CB13-4C3A-95EF-71D4EFC092C6}" type="presParOf" srcId="{13AB40DB-9FD3-4C77-A5AF-2DC585DA42E8}" destId="{DF05C8A8-B3D8-4A75-9752-B2FE5E0BBA0E}" srcOrd="1" destOrd="0" presId="urn:microsoft.com/office/officeart/2005/8/layout/orgChart1"/>
    <dgm:cxn modelId="{E36E5BE3-DADA-4F7F-BBED-448D8A1BC2EB}" type="presParOf" srcId="{13AB40DB-9FD3-4C77-A5AF-2DC585DA42E8}" destId="{5EF0D675-981B-4AAB-BF63-B7BF245C0DA0}" srcOrd="2" destOrd="0" presId="urn:microsoft.com/office/officeart/2005/8/layout/orgChart1"/>
    <dgm:cxn modelId="{0530861E-4CF8-45F9-B82F-34BD7CACCDD9}" type="presParOf" srcId="{BB77D2A4-AB39-410D-B237-0913A92614F5}" destId="{121A7DFC-72B7-4E05-89F0-EE8917C0B00F}" srcOrd="2" destOrd="0" presId="urn:microsoft.com/office/officeart/2005/8/layout/orgChart1"/>
    <dgm:cxn modelId="{C39EC762-3C52-459E-BF21-B5FABB002311}" type="presParOf" srcId="{44528DF4-8B92-4C11-AC56-1F002882822C}" destId="{C5096C3A-2968-4D06-94E9-ED6AAB957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162EC7AB-B99B-4D69-8F07-0811159AEFCF}">
      <dgm:prSet phldrT="[Text]" custT="1"/>
      <dgm:spPr/>
      <dgm:t>
        <a:bodyPr/>
        <a:lstStyle/>
        <a:p>
          <a:r>
            <a:rPr lang="en-US" sz="3200" b="1" dirty="0" err="1">
              <a:solidFill>
                <a:schemeClr val="accent5"/>
              </a:solidFill>
              <a:latin typeface="Times New Roman" panose="02020603050405020304" pitchFamily="18" charset="0"/>
              <a:cs typeface="Times New Roman" panose="02020603050405020304" pitchFamily="18" charset="0"/>
            </a:rPr>
            <a:t>Chỉ</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ra</a:t>
          </a:r>
          <a:endParaRPr lang="en-US" sz="3200" b="1" dirty="0">
            <a:solidFill>
              <a:schemeClr val="accent5"/>
            </a:solidFill>
            <a:latin typeface="Times New Roman" panose="02020603050405020304" pitchFamily="18" charset="0"/>
            <a:cs typeface="Times New Roman" panose="02020603050405020304" pitchFamily="18" charset="0"/>
          </a:endParaRPr>
        </a:p>
      </dgm:t>
    </dgm:pt>
    <dgm:pt modelId="{2AE65A68-6959-4487-BC52-71B2C7708798}" type="parTrans" cxnId="{4B3BC620-9B79-49DF-99B9-7F5FBE395010}">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57CAF8D6-15B0-41B0-BC9F-38EFBA805005}" type="sibTrans" cxnId="{4B3BC620-9B79-49DF-99B9-7F5FBE395010}">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4F0B9BF2-956F-4FB1-B8C9-6CA73583A412}">
      <dgm:prSet phldrT="[Text]" custT="1"/>
      <dgm:spPr>
        <a:ln>
          <a:solidFill>
            <a:schemeClr val="tx1"/>
          </a:solidFill>
        </a:ln>
      </dgm:spPr>
      <dgm:t>
        <a:bodyPr/>
        <a:lstStyle/>
        <a:p>
          <a:r>
            <a:rPr lang="vi-VN" sz="2800" b="1" dirty="0">
              <a:solidFill>
                <a:schemeClr val="tx1"/>
              </a:solidFill>
              <a:latin typeface="Times New Roman" panose="02020603050405020304" pitchFamily="18" charset="0"/>
              <a:cs typeface="Times New Roman" panose="02020603050405020304" pitchFamily="18" charset="0"/>
            </a:rPr>
            <a:t>Chỉ ra được các hình ảnh nổi bật trong bài thơ từ đó đánh giá và nhận xét được suy nghĩ, quan niệm của tác giả một cách chính xác nhất.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DE2B86D1-DC63-4FBC-9B99-29803D4C4056}" type="parTrans" cxnId="{90A1AFE9-8123-45C7-B717-59FFC4873D27}">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4AEA16B5-EB0F-4075-8944-6052483A1B39}">
      <dgm:prSet phldrT="[Text]" custT="1"/>
      <dgm:spPr/>
      <dgm:t>
        <a:bodyPr/>
        <a:lstStyle/>
        <a:p>
          <a:r>
            <a:rPr lang="en-US" sz="3200" b="1" dirty="0" err="1">
              <a:solidFill>
                <a:schemeClr val="accent5"/>
              </a:solidFill>
              <a:latin typeface="Times New Roman" panose="02020603050405020304" pitchFamily="18" charset="0"/>
              <a:cs typeface="Times New Roman" panose="02020603050405020304" pitchFamily="18" charset="0"/>
            </a:rPr>
            <a:t>Thể</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hiện</a:t>
          </a:r>
          <a:endParaRPr lang="en-US" sz="3200" b="1" dirty="0">
            <a:solidFill>
              <a:schemeClr val="accent5"/>
            </a:solidFill>
            <a:latin typeface="Times New Roman" panose="02020603050405020304" pitchFamily="18" charset="0"/>
            <a:cs typeface="Times New Roman" panose="02020603050405020304" pitchFamily="18" charset="0"/>
          </a:endParaRPr>
        </a:p>
      </dgm:t>
    </dgm:pt>
    <dgm:pt modelId="{CD4FBB70-3D42-48F8-A866-2EBCB64DE2E0}" type="parTrans" cxnId="{65889702-D74D-41C3-91E1-C59807AEAF16}">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CD055CEA-E292-4813-A8D4-F29D503CF175}" type="sibTrans" cxnId="{65889702-D74D-41C3-91E1-C59807AEAF16}">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dgm:t>
        <a:bodyPr/>
        <a:lstStyle/>
        <a:p>
          <a:r>
            <a:rPr lang="en-US" sz="2800" b="1" dirty="0" err="1">
              <a:solidFill>
                <a:schemeClr val="tx1"/>
              </a:solidFill>
              <a:latin typeface="Times New Roman" panose="02020603050405020304" pitchFamily="18" charset="0"/>
              <a:cs typeface="Times New Roman" panose="02020603050405020304" pitchFamily="18" charset="0"/>
            </a:rPr>
            <a:t>Những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ưu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bật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C001211-1705-4370-9500-0AA78C760212}">
      <dgm:prSet custT="1"/>
      <dgm:spPr/>
      <dgm:t>
        <a:bodyPr/>
        <a:lstStyle/>
        <a:p>
          <a:r>
            <a:rPr lang="vi-VN" sz="2800" b="1" dirty="0">
              <a:solidFill>
                <a:schemeClr val="tx1"/>
              </a:solidFill>
              <a:latin typeface="Times New Roman" panose="02020603050405020304" pitchFamily="18" charset="0"/>
              <a:cs typeface="Times New Roman" panose="02020603050405020304" pitchFamily="18" charset="0"/>
            </a:rPr>
            <a:t>Thể hiện được rõ ràng mạch cảm xúc của bài thơ</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FC3E55E1-28DC-45CE-B474-44D32541557B}" type="parTrans" cxnId="{59D10E3C-B4D6-4BA3-80C0-1C3ACF124159}">
      <dgm:prSet/>
      <dgm:spPr/>
      <dgm:t>
        <a:bodyPr/>
        <a:lstStyle/>
        <a:p>
          <a:endParaRPr lang="en-US"/>
        </a:p>
      </dgm:t>
    </dgm:pt>
    <dgm:pt modelId="{604490A9-EF23-4D8E-B4D5-1BADFA052F1C}" type="sibTrans" cxnId="{59D10E3C-B4D6-4BA3-80C0-1C3ACF124159}">
      <dgm:prSet/>
      <dgm:spPr/>
      <dgm:t>
        <a:bodyPr/>
        <a:lstStyle/>
        <a:p>
          <a:endParaRPr lang="en-US"/>
        </a:p>
      </dgm:t>
    </dgm:pt>
    <dgm:pt modelId="{A64DB847-F621-4CE6-9259-F3C124B78D61}">
      <dgm:prSet custT="1"/>
      <dgm:spPr/>
      <dgm:t>
        <a:bodyPr/>
        <a:lstStyle/>
        <a:p>
          <a:r>
            <a:rPr lang="vi-VN" sz="2800" b="1" dirty="0" err="1">
              <a:solidFill>
                <a:schemeClr val="tx1"/>
              </a:solidFill>
              <a:latin typeface="Times New Roman" panose="02020603050405020304" pitchFamily="18" charset="0"/>
              <a:cs typeface="Times New Roman" panose="02020603050405020304" pitchFamily="18" charset="0"/>
            </a:rPr>
            <a:t>phân tích bài thơ theo từng câu, từng khổ thơ một cách rõ ràng và mạch lạc </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4412C581-DCDB-42B4-AC61-6866AD6B3266}" type="parTrans" cxnId="{7BB56AE8-6778-4D9F-89DF-F17CD30CBD08}">
      <dgm:prSet/>
      <dgm:spPr/>
      <dgm:t>
        <a:bodyPr/>
        <a:lstStyle/>
        <a:p>
          <a:endParaRPr lang="en-US"/>
        </a:p>
      </dgm:t>
    </dgm:pt>
    <dgm:pt modelId="{09CD9A1A-4D2B-474F-BC82-0E7CFB74A962}" type="sibTrans" cxnId="{7BB56AE8-6778-4D9F-89DF-F17CD30CBD08}">
      <dgm:prSet/>
      <dgm:spPr/>
      <dgm:t>
        <a:bodyPr/>
        <a:lstStyle/>
        <a:p>
          <a:endParaRPr lang="en-US"/>
        </a:p>
      </dgm:t>
    </dgm:pt>
    <dgm:pt modelId="{EC702657-5890-4077-B310-503312CB67F7}">
      <dgm:prSet custT="1"/>
      <dgm:spPr/>
      <dgm:t>
        <a:bodyPr/>
        <a:lstStyle/>
        <a:p>
          <a:r>
            <a:rPr lang="vi-VN" sz="2800" b="1" dirty="0" err="1">
              <a:solidFill>
                <a:schemeClr val="tx1"/>
              </a:solidFill>
              <a:latin typeface="Times New Roman" panose="02020603050405020304" pitchFamily="18" charset="0"/>
              <a:cs typeface="Times New Roman" panose="02020603050405020304" pitchFamily="18" charset="0"/>
            </a:rPr>
            <a:t>để người đọc có thể dễ dàng hiểu được nội dung bài thơ từ đầu đên cuối.</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73D328F6-156F-4E52-8D97-BD503723D3B2}" type="parTrans" cxnId="{559762E3-3EE8-4E62-9924-31B370C68F22}">
      <dgm:prSet/>
      <dgm:spPr/>
      <dgm:t>
        <a:bodyPr/>
        <a:lstStyle/>
        <a:p>
          <a:endParaRPr lang="en-US"/>
        </a:p>
      </dgm:t>
    </dgm:pt>
    <dgm:pt modelId="{A0693B78-CCB9-4CF5-B38A-6EB7254A8F14}" type="sibTrans" cxnId="{559762E3-3EE8-4E62-9924-31B370C68F22}">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369D474C-AFBA-4F51-BE87-2B3B48A29A53}" type="pres">
      <dgm:prSet presAssocID="{2AE65A68-6959-4487-BC52-71B2C7708798}" presName="conn2-1" presStyleLbl="parChTrans1D2" presStyleIdx="0" presStyleCnt="2"/>
      <dgm:spPr/>
      <dgm:t>
        <a:bodyPr/>
        <a:lstStyle/>
        <a:p>
          <a:endParaRPr lang="en-US"/>
        </a:p>
      </dgm:t>
    </dgm:pt>
    <dgm:pt modelId="{7DC90470-02EA-4873-A837-2ACE73DDEF93}" type="pres">
      <dgm:prSet presAssocID="{2AE65A68-6959-4487-BC52-71B2C7708798}" presName="connTx" presStyleLbl="parChTrans1D2" presStyleIdx="0" presStyleCnt="2"/>
      <dgm:spPr/>
      <dgm:t>
        <a:bodyPr/>
        <a:lstStyle/>
        <a:p>
          <a:endParaRPr lang="en-US"/>
        </a:p>
      </dgm:t>
    </dgm:pt>
    <dgm:pt modelId="{4A793542-FE0A-4D8E-AE19-34E383543BA3}" type="pres">
      <dgm:prSet presAssocID="{162EC7AB-B99B-4D69-8F07-0811159AEFCF}" presName="root2" presStyleCnt="0"/>
      <dgm:spPr/>
    </dgm:pt>
    <dgm:pt modelId="{79D2AC29-23E9-4F38-99C9-0D8360F8F953}" type="pres">
      <dgm:prSet presAssocID="{162EC7AB-B99B-4D69-8F07-0811159AEFCF}" presName="LevelTwoTextNode" presStyleLbl="node2" presStyleIdx="0" presStyleCnt="2" custScaleX="49825" custScaleY="77387">
        <dgm:presLayoutVars>
          <dgm:chPref val="3"/>
        </dgm:presLayoutVars>
      </dgm:prSet>
      <dgm:spPr/>
      <dgm:t>
        <a:bodyPr/>
        <a:lstStyle/>
        <a:p>
          <a:endParaRPr lang="en-US"/>
        </a:p>
      </dgm:t>
    </dgm:pt>
    <dgm:pt modelId="{9D284191-5F2D-426E-958D-2F05BC7D3942}" type="pres">
      <dgm:prSet presAssocID="{162EC7AB-B99B-4D69-8F07-0811159AEFCF}" presName="level3hierChild" presStyleCnt="0"/>
      <dgm:spPr/>
    </dgm:pt>
    <dgm:pt modelId="{B6B98CBE-1FF5-4045-8D59-1A376939761D}" type="pres">
      <dgm:prSet presAssocID="{DE2B86D1-DC63-4FBC-9B99-29803D4C4056}" presName="conn2-1" presStyleLbl="parChTrans1D3" presStyleIdx="0" presStyleCnt="4"/>
      <dgm:spPr/>
      <dgm:t>
        <a:bodyPr/>
        <a:lstStyle/>
        <a:p>
          <a:endParaRPr lang="en-US"/>
        </a:p>
      </dgm:t>
    </dgm:pt>
    <dgm:pt modelId="{312F9A52-A385-47E8-905E-95792AD72288}" type="pres">
      <dgm:prSet presAssocID="{DE2B86D1-DC63-4FBC-9B99-29803D4C4056}" presName="connTx" presStyleLbl="parChTrans1D3" presStyleIdx="0" presStyleCnt="4"/>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3" presStyleIdx="0" presStyleCnt="4" custScaleX="185075" custScaleY="137394">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E1D7CE3C-2E24-43F3-BFBC-B8DAF48A7FDC}" type="pres">
      <dgm:prSet presAssocID="{CD4FBB70-3D42-48F8-A866-2EBCB64DE2E0}" presName="conn2-1" presStyleLbl="parChTrans1D2" presStyleIdx="1" presStyleCnt="2"/>
      <dgm:spPr/>
      <dgm:t>
        <a:bodyPr/>
        <a:lstStyle/>
        <a:p>
          <a:endParaRPr lang="en-US"/>
        </a:p>
      </dgm:t>
    </dgm:pt>
    <dgm:pt modelId="{F28DD881-235F-4E8A-BCCE-520BA848A5AE}" type="pres">
      <dgm:prSet presAssocID="{CD4FBB70-3D42-48F8-A866-2EBCB64DE2E0}" presName="connTx" presStyleLbl="parChTrans1D2" presStyleIdx="1" presStyleCnt="2"/>
      <dgm:spPr/>
      <dgm:t>
        <a:bodyPr/>
        <a:lstStyle/>
        <a:p>
          <a:endParaRPr lang="en-US"/>
        </a:p>
      </dgm:t>
    </dgm:pt>
    <dgm:pt modelId="{6BA7D8DF-DD45-4E25-9A1D-A9D9DE94FD09}" type="pres">
      <dgm:prSet presAssocID="{4AEA16B5-EB0F-4075-8944-6052483A1B39}" presName="root2" presStyleCnt="0"/>
      <dgm:spPr/>
    </dgm:pt>
    <dgm:pt modelId="{6891350D-706C-486F-B3CD-5C08E00F04AD}" type="pres">
      <dgm:prSet presAssocID="{4AEA16B5-EB0F-4075-8944-6052483A1B39}" presName="LevelTwoTextNode" presStyleLbl="node2" presStyleIdx="1" presStyleCnt="2" custScaleX="55974">
        <dgm:presLayoutVars>
          <dgm:chPref val="3"/>
        </dgm:presLayoutVars>
      </dgm:prSet>
      <dgm:spPr/>
      <dgm:t>
        <a:bodyPr/>
        <a:lstStyle/>
        <a:p>
          <a:endParaRPr lang="en-US"/>
        </a:p>
      </dgm:t>
    </dgm:pt>
    <dgm:pt modelId="{0FD0960B-F28A-4843-81B3-412020608FD3}" type="pres">
      <dgm:prSet presAssocID="{4AEA16B5-EB0F-4075-8944-6052483A1B39}" presName="level3hierChild" presStyleCnt="0"/>
      <dgm:spPr/>
    </dgm:pt>
    <dgm:pt modelId="{00280105-6443-4C14-AA02-930F392C88BC}" type="pres">
      <dgm:prSet presAssocID="{FC3E55E1-28DC-45CE-B474-44D32541557B}" presName="conn2-1" presStyleLbl="parChTrans1D3" presStyleIdx="1" presStyleCnt="4"/>
      <dgm:spPr/>
      <dgm:t>
        <a:bodyPr/>
        <a:lstStyle/>
        <a:p>
          <a:endParaRPr lang="en-US"/>
        </a:p>
      </dgm:t>
    </dgm:pt>
    <dgm:pt modelId="{60003F4D-F442-42F4-B26C-F9097912F28B}" type="pres">
      <dgm:prSet presAssocID="{FC3E55E1-28DC-45CE-B474-44D32541557B}" presName="connTx" presStyleLbl="parChTrans1D3" presStyleIdx="1" presStyleCnt="4"/>
      <dgm:spPr/>
      <dgm:t>
        <a:bodyPr/>
        <a:lstStyle/>
        <a:p>
          <a:endParaRPr lang="en-US"/>
        </a:p>
      </dgm:t>
    </dgm:pt>
    <dgm:pt modelId="{B51EDC9C-9B5B-47E4-8D2C-45E0743BE592}" type="pres">
      <dgm:prSet presAssocID="{5C001211-1705-4370-9500-0AA78C760212}" presName="root2" presStyleCnt="0"/>
      <dgm:spPr/>
    </dgm:pt>
    <dgm:pt modelId="{2EB9DEEC-CC48-4D82-9BE0-3D3DD60F908E}" type="pres">
      <dgm:prSet presAssocID="{5C001211-1705-4370-9500-0AA78C760212}" presName="LevelTwoTextNode" presStyleLbl="node3" presStyleIdx="1" presStyleCnt="4" custScaleX="176354">
        <dgm:presLayoutVars>
          <dgm:chPref val="3"/>
        </dgm:presLayoutVars>
      </dgm:prSet>
      <dgm:spPr/>
      <dgm:t>
        <a:bodyPr/>
        <a:lstStyle/>
        <a:p>
          <a:endParaRPr lang="en-US"/>
        </a:p>
      </dgm:t>
    </dgm:pt>
    <dgm:pt modelId="{EE2BE6D7-8ABA-4C0A-8495-7C5A90CE9ED7}" type="pres">
      <dgm:prSet presAssocID="{5C001211-1705-4370-9500-0AA78C760212}" presName="level3hierChild" presStyleCnt="0"/>
      <dgm:spPr/>
    </dgm:pt>
    <dgm:pt modelId="{FDEF69BE-FE0E-4A60-A877-F8E5AA8625A5}" type="pres">
      <dgm:prSet presAssocID="{4412C581-DCDB-42B4-AC61-6866AD6B3266}" presName="conn2-1" presStyleLbl="parChTrans1D3" presStyleIdx="2" presStyleCnt="4"/>
      <dgm:spPr/>
      <dgm:t>
        <a:bodyPr/>
        <a:lstStyle/>
        <a:p>
          <a:endParaRPr lang="en-US"/>
        </a:p>
      </dgm:t>
    </dgm:pt>
    <dgm:pt modelId="{E6AFC30B-0FB3-4C79-9534-EB49FF9F28D1}" type="pres">
      <dgm:prSet presAssocID="{4412C581-DCDB-42B4-AC61-6866AD6B3266}" presName="connTx" presStyleLbl="parChTrans1D3" presStyleIdx="2" presStyleCnt="4"/>
      <dgm:spPr/>
      <dgm:t>
        <a:bodyPr/>
        <a:lstStyle/>
        <a:p>
          <a:endParaRPr lang="en-US"/>
        </a:p>
      </dgm:t>
    </dgm:pt>
    <dgm:pt modelId="{56775141-E431-4FEA-9832-BE2126DDCC9D}" type="pres">
      <dgm:prSet presAssocID="{A64DB847-F621-4CE6-9259-F3C124B78D61}" presName="root2" presStyleCnt="0"/>
      <dgm:spPr/>
    </dgm:pt>
    <dgm:pt modelId="{1529C803-A797-4ABA-B7FB-D2B4AA12BB04}" type="pres">
      <dgm:prSet presAssocID="{A64DB847-F621-4CE6-9259-F3C124B78D61}" presName="LevelTwoTextNode" presStyleLbl="node3" presStyleIdx="2" presStyleCnt="4" custScaleX="178906">
        <dgm:presLayoutVars>
          <dgm:chPref val="3"/>
        </dgm:presLayoutVars>
      </dgm:prSet>
      <dgm:spPr/>
      <dgm:t>
        <a:bodyPr/>
        <a:lstStyle/>
        <a:p>
          <a:endParaRPr lang="en-US"/>
        </a:p>
      </dgm:t>
    </dgm:pt>
    <dgm:pt modelId="{6EE74DB8-BF09-4B2B-B583-591E168089DE}" type="pres">
      <dgm:prSet presAssocID="{A64DB847-F621-4CE6-9259-F3C124B78D61}" presName="level3hierChild" presStyleCnt="0"/>
      <dgm:spPr/>
    </dgm:pt>
    <dgm:pt modelId="{6BF7274A-B699-48DB-8906-2E3A7178A608}" type="pres">
      <dgm:prSet presAssocID="{73D328F6-156F-4E52-8D97-BD503723D3B2}" presName="conn2-1" presStyleLbl="parChTrans1D3" presStyleIdx="3" presStyleCnt="4"/>
      <dgm:spPr/>
      <dgm:t>
        <a:bodyPr/>
        <a:lstStyle/>
        <a:p>
          <a:endParaRPr lang="en-US"/>
        </a:p>
      </dgm:t>
    </dgm:pt>
    <dgm:pt modelId="{B0891946-3780-4E8B-88B5-91F2F16DF29C}" type="pres">
      <dgm:prSet presAssocID="{73D328F6-156F-4E52-8D97-BD503723D3B2}" presName="connTx" presStyleLbl="parChTrans1D3" presStyleIdx="3" presStyleCnt="4"/>
      <dgm:spPr/>
      <dgm:t>
        <a:bodyPr/>
        <a:lstStyle/>
        <a:p>
          <a:endParaRPr lang="en-US"/>
        </a:p>
      </dgm:t>
    </dgm:pt>
    <dgm:pt modelId="{4D396DBD-F1F1-4E76-ADDA-88B265905CB1}" type="pres">
      <dgm:prSet presAssocID="{EC702657-5890-4077-B310-503312CB67F7}" presName="root2" presStyleCnt="0"/>
      <dgm:spPr/>
    </dgm:pt>
    <dgm:pt modelId="{DAE0B628-6ACB-49B0-AD2F-8E52CB9B591D}" type="pres">
      <dgm:prSet presAssocID="{EC702657-5890-4077-B310-503312CB67F7}" presName="LevelTwoTextNode" presStyleLbl="node3" presStyleIdx="3" presStyleCnt="4" custScaleX="179900">
        <dgm:presLayoutVars>
          <dgm:chPref val="3"/>
        </dgm:presLayoutVars>
      </dgm:prSet>
      <dgm:spPr/>
      <dgm:t>
        <a:bodyPr/>
        <a:lstStyle/>
        <a:p>
          <a:endParaRPr lang="en-US"/>
        </a:p>
      </dgm:t>
    </dgm:pt>
    <dgm:pt modelId="{080B5B69-194B-4E68-BDFD-AA144DC5C31B}" type="pres">
      <dgm:prSet presAssocID="{EC702657-5890-4077-B310-503312CB67F7}" presName="level3hierChild" presStyleCnt="0"/>
      <dgm:spPr/>
    </dgm:pt>
  </dgm:ptLst>
  <dgm:cxnLst>
    <dgm:cxn modelId="{D7CE06DD-4F59-48C3-912F-4F323348D0D6}" type="presOf" srcId="{CD4FBB70-3D42-48F8-A866-2EBCB64DE2E0}" destId="{E1D7CE3C-2E24-43F3-BFBC-B8DAF48A7FDC}" srcOrd="0" destOrd="0" presId="urn:microsoft.com/office/officeart/2008/layout/HorizontalMultiLevelHierarchy"/>
    <dgm:cxn modelId="{9900665E-EB28-4214-81C7-54BDCAB6E9B9}" type="presOf" srcId="{FC3E55E1-28DC-45CE-B474-44D32541557B}" destId="{00280105-6443-4C14-AA02-930F392C88BC}" srcOrd="0" destOrd="0" presId="urn:microsoft.com/office/officeart/2008/layout/HorizontalMultiLevelHierarchy"/>
    <dgm:cxn modelId="{4B3BC620-9B79-49DF-99B9-7F5FBE395010}" srcId="{65CAFDD1-68A9-47FA-9114-D5F093BEB6B2}" destId="{162EC7AB-B99B-4D69-8F07-0811159AEFCF}" srcOrd="0" destOrd="0" parTransId="{2AE65A68-6959-4487-BC52-71B2C7708798}" sibTransId="{57CAF8D6-15B0-41B0-BC9F-38EFBA805005}"/>
    <dgm:cxn modelId="{597ABD3F-4E6B-4CE7-8BE4-B434F33D3B20}" type="presOf" srcId="{2AE65A68-6959-4487-BC52-71B2C7708798}" destId="{7DC90470-02EA-4873-A837-2ACE73DDEF93}" srcOrd="1" destOrd="0" presId="urn:microsoft.com/office/officeart/2008/layout/HorizontalMultiLevelHierarchy"/>
    <dgm:cxn modelId="{911281D1-A549-4B85-B4C9-5C135DA9E3EC}" type="presOf" srcId="{73D328F6-156F-4E52-8D97-BD503723D3B2}" destId="{6BF7274A-B699-48DB-8906-2E3A7178A608}" srcOrd="0" destOrd="0" presId="urn:microsoft.com/office/officeart/2008/layout/HorizontalMultiLevelHierarchy"/>
    <dgm:cxn modelId="{A31D9E9D-E1B4-48F2-BB85-7B9AF08DA0BB}" type="presOf" srcId="{4AEA16B5-EB0F-4075-8944-6052483A1B39}" destId="{6891350D-706C-486F-B3CD-5C08E00F04AD}" srcOrd="0" destOrd="0" presId="urn:microsoft.com/office/officeart/2008/layout/HorizontalMultiLevelHierarchy"/>
    <dgm:cxn modelId="{31146B76-D06F-4120-B014-B366D7FBA567}" type="presOf" srcId="{CD4FBB70-3D42-48F8-A866-2EBCB64DE2E0}" destId="{F28DD881-235F-4E8A-BCCE-520BA848A5AE}" srcOrd="1" destOrd="0" presId="urn:microsoft.com/office/officeart/2008/layout/HorizontalMultiLevelHierarchy"/>
    <dgm:cxn modelId="{559762E3-3EE8-4E62-9924-31B370C68F22}" srcId="{4AEA16B5-EB0F-4075-8944-6052483A1B39}" destId="{EC702657-5890-4077-B310-503312CB67F7}" srcOrd="2" destOrd="0" parTransId="{73D328F6-156F-4E52-8D97-BD503723D3B2}" sibTransId="{A0693B78-CCB9-4CF5-B38A-6EB7254A8F14}"/>
    <dgm:cxn modelId="{BD7383C7-F139-4C6B-8B57-94FB4EE6ADC0}" type="presOf" srcId="{2AE65A68-6959-4487-BC52-71B2C7708798}" destId="{369D474C-AFBA-4F51-BE87-2B3B48A29A53}" srcOrd="0" destOrd="0" presId="urn:microsoft.com/office/officeart/2008/layout/HorizontalMultiLevelHierarchy"/>
    <dgm:cxn modelId="{83BC1DCC-FBB6-40A4-B39A-A06A147C5A2E}" type="presOf" srcId="{EC702657-5890-4077-B310-503312CB67F7}" destId="{DAE0B628-6ACB-49B0-AD2F-8E52CB9B591D}" srcOrd="0" destOrd="0" presId="urn:microsoft.com/office/officeart/2008/layout/HorizontalMultiLevelHierarchy"/>
    <dgm:cxn modelId="{8A03FA09-40CC-4C8A-8B99-1C85D5F94F57}" type="presOf" srcId="{5C001211-1705-4370-9500-0AA78C760212}" destId="{2EB9DEEC-CC48-4D82-9BE0-3D3DD60F908E}" srcOrd="0" destOrd="0" presId="urn:microsoft.com/office/officeart/2008/layout/HorizontalMultiLevelHierarchy"/>
    <dgm:cxn modelId="{ADC361E2-C81B-4038-8949-4EE778959A84}" type="presOf" srcId="{73D328F6-156F-4E52-8D97-BD503723D3B2}" destId="{B0891946-3780-4E8B-88B5-91F2F16DF29C}" srcOrd="1"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30AB0592-491D-4288-A31A-FE739FC839EA}" type="presOf" srcId="{4F0B9BF2-956F-4FB1-B8C9-6CA73583A412}" destId="{D764805B-7CE0-4B67-A648-60325E5A5061}"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D1E88A1E-FCB9-4058-8A24-4B5DE1FB28D5}" type="presOf" srcId="{FC3E55E1-28DC-45CE-B474-44D32541557B}" destId="{60003F4D-F442-42F4-B26C-F9097912F28B}" srcOrd="1"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7BB56AE8-6778-4D9F-89DF-F17CD30CBD08}" srcId="{4AEA16B5-EB0F-4075-8944-6052483A1B39}" destId="{A64DB847-F621-4CE6-9259-F3C124B78D61}" srcOrd="1" destOrd="0" parTransId="{4412C581-DCDB-42B4-AC61-6866AD6B3266}" sibTransId="{09CD9A1A-4D2B-474F-BC82-0E7CFB74A962}"/>
    <dgm:cxn modelId="{90A1AFE9-8123-45C7-B717-59FFC4873D27}" srcId="{162EC7AB-B99B-4D69-8F07-0811159AEFCF}" destId="{4F0B9BF2-956F-4FB1-B8C9-6CA73583A412}" srcOrd="0" destOrd="0" parTransId="{DE2B86D1-DC63-4FBC-9B99-29803D4C4056}" sibTransId="{99D5CD8B-4721-4710-824A-F3B87E89BF23}"/>
    <dgm:cxn modelId="{4DDDA719-7F45-403F-B81D-1D0817EEEE86}" type="presOf" srcId="{162EC7AB-B99B-4D69-8F07-0811159AEFCF}" destId="{79D2AC29-23E9-4F38-99C9-0D8360F8F953}" srcOrd="0" destOrd="0" presId="urn:microsoft.com/office/officeart/2008/layout/HorizontalMultiLevelHierarchy"/>
    <dgm:cxn modelId="{65889702-D74D-41C3-91E1-C59807AEAF16}" srcId="{65CAFDD1-68A9-47FA-9114-D5F093BEB6B2}" destId="{4AEA16B5-EB0F-4075-8944-6052483A1B39}" srcOrd="1" destOrd="0" parTransId="{CD4FBB70-3D42-48F8-A866-2EBCB64DE2E0}" sibTransId="{CD055CEA-E292-4813-A8D4-F29D503CF175}"/>
    <dgm:cxn modelId="{39FA278F-B60D-4AA9-A03E-10210F40D18E}" type="presOf" srcId="{DE2B86D1-DC63-4FBC-9B99-29803D4C4056}" destId="{312F9A52-A385-47E8-905E-95792AD72288}" srcOrd="1" destOrd="0" presId="urn:microsoft.com/office/officeart/2008/layout/HorizontalMultiLevelHierarchy"/>
    <dgm:cxn modelId="{77141C37-D619-45D2-95A7-FE4116310961}" type="presOf" srcId="{A64DB847-F621-4CE6-9259-F3C124B78D61}" destId="{1529C803-A797-4ABA-B7FB-D2B4AA12BB04}" srcOrd="0" destOrd="0" presId="urn:microsoft.com/office/officeart/2008/layout/HorizontalMultiLevelHierarchy"/>
    <dgm:cxn modelId="{C0A2D127-BA7F-48AC-8E38-C39DC8800530}" type="presOf" srcId="{4412C581-DCDB-42B4-AC61-6866AD6B3266}" destId="{FDEF69BE-FE0E-4A60-A877-F8E5AA8625A5}" srcOrd="0" destOrd="0" presId="urn:microsoft.com/office/officeart/2008/layout/HorizontalMultiLevelHierarchy"/>
    <dgm:cxn modelId="{59D10E3C-B4D6-4BA3-80C0-1C3ACF124159}" srcId="{4AEA16B5-EB0F-4075-8944-6052483A1B39}" destId="{5C001211-1705-4370-9500-0AA78C760212}" srcOrd="0" destOrd="0" parTransId="{FC3E55E1-28DC-45CE-B474-44D32541557B}" sibTransId="{604490A9-EF23-4D8E-B4D5-1BADFA052F1C}"/>
    <dgm:cxn modelId="{E443F6C8-7369-4E8E-8545-4D616B5A020F}" type="presOf" srcId="{DE2B86D1-DC63-4FBC-9B99-29803D4C4056}" destId="{B6B98CBE-1FF5-4045-8D59-1A376939761D}" srcOrd="0" destOrd="0" presId="urn:microsoft.com/office/officeart/2008/layout/HorizontalMultiLevelHierarchy"/>
    <dgm:cxn modelId="{50ECAE5A-D4F4-4455-BBD6-62CF6AF0243A}" type="presOf" srcId="{4412C581-DCDB-42B4-AC61-6866AD6B3266}" destId="{E6AFC30B-0FB3-4C79-9534-EB49FF9F28D1}"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E1749C89-AAB1-4EC4-9926-824D2F02C6D9}" type="presParOf" srcId="{DA1792B5-9F98-4D7A-B811-E37066CF063F}" destId="{369D474C-AFBA-4F51-BE87-2B3B48A29A53}" srcOrd="0" destOrd="0" presId="urn:microsoft.com/office/officeart/2008/layout/HorizontalMultiLevelHierarchy"/>
    <dgm:cxn modelId="{72F57F7F-AB6C-44F0-914E-47F32D7D7C3B}" type="presParOf" srcId="{369D474C-AFBA-4F51-BE87-2B3B48A29A53}" destId="{7DC90470-02EA-4873-A837-2ACE73DDEF93}" srcOrd="0" destOrd="0" presId="urn:microsoft.com/office/officeart/2008/layout/HorizontalMultiLevelHierarchy"/>
    <dgm:cxn modelId="{4D8871FF-1E55-4D12-BD8D-A68FC57296DC}" type="presParOf" srcId="{DA1792B5-9F98-4D7A-B811-E37066CF063F}" destId="{4A793542-FE0A-4D8E-AE19-34E383543BA3}" srcOrd="1" destOrd="0" presId="urn:microsoft.com/office/officeart/2008/layout/HorizontalMultiLevelHierarchy"/>
    <dgm:cxn modelId="{661598D9-6FEF-458E-BAF3-F0ED6311B395}" type="presParOf" srcId="{4A793542-FE0A-4D8E-AE19-34E383543BA3}" destId="{79D2AC29-23E9-4F38-99C9-0D8360F8F953}" srcOrd="0" destOrd="0" presId="urn:microsoft.com/office/officeart/2008/layout/HorizontalMultiLevelHierarchy"/>
    <dgm:cxn modelId="{4A419A4F-9C47-4BDB-BDF2-3723E49B4F37}" type="presParOf" srcId="{4A793542-FE0A-4D8E-AE19-34E383543BA3}" destId="{9D284191-5F2D-426E-958D-2F05BC7D3942}" srcOrd="1" destOrd="0" presId="urn:microsoft.com/office/officeart/2008/layout/HorizontalMultiLevelHierarchy"/>
    <dgm:cxn modelId="{2BC004A9-EC7E-4ABF-A315-E66014D0BA12}" type="presParOf" srcId="{9D284191-5F2D-426E-958D-2F05BC7D3942}" destId="{B6B98CBE-1FF5-4045-8D59-1A376939761D}" srcOrd="0" destOrd="0" presId="urn:microsoft.com/office/officeart/2008/layout/HorizontalMultiLevelHierarchy"/>
    <dgm:cxn modelId="{07FA2058-BCB4-4C69-9263-24E8907EFAAE}" type="presParOf" srcId="{B6B98CBE-1FF5-4045-8D59-1A376939761D}" destId="{312F9A52-A385-47E8-905E-95792AD72288}" srcOrd="0" destOrd="0" presId="urn:microsoft.com/office/officeart/2008/layout/HorizontalMultiLevelHierarchy"/>
    <dgm:cxn modelId="{FD46480C-D9FE-4FC6-ADF9-C0C591F3798D}" type="presParOf" srcId="{9D284191-5F2D-426E-958D-2F05BC7D3942}" destId="{BD869D8B-775E-4509-BE18-06ADD3BEAED9}" srcOrd="1" destOrd="0" presId="urn:microsoft.com/office/officeart/2008/layout/HorizontalMultiLevelHierarchy"/>
    <dgm:cxn modelId="{BAF4D849-F45D-4577-BD24-748B56F3E352}" type="presParOf" srcId="{BD869D8B-775E-4509-BE18-06ADD3BEAED9}" destId="{D764805B-7CE0-4B67-A648-60325E5A5061}" srcOrd="0" destOrd="0" presId="urn:microsoft.com/office/officeart/2008/layout/HorizontalMultiLevelHierarchy"/>
    <dgm:cxn modelId="{49DB0324-B57F-49F2-BF89-67B4F4DE0636}" type="presParOf" srcId="{BD869D8B-775E-4509-BE18-06ADD3BEAED9}" destId="{05287B3E-1176-42F2-B1B7-AD642303D3EE}" srcOrd="1" destOrd="0" presId="urn:microsoft.com/office/officeart/2008/layout/HorizontalMultiLevelHierarchy"/>
    <dgm:cxn modelId="{D1EC0F8D-FBCE-40C3-B22F-F45180CBC9DD}" type="presParOf" srcId="{DA1792B5-9F98-4D7A-B811-E37066CF063F}" destId="{E1D7CE3C-2E24-43F3-BFBC-B8DAF48A7FDC}" srcOrd="2" destOrd="0" presId="urn:microsoft.com/office/officeart/2008/layout/HorizontalMultiLevelHierarchy"/>
    <dgm:cxn modelId="{7881F1C9-0256-4CD0-975C-C707026D8AAB}" type="presParOf" srcId="{E1D7CE3C-2E24-43F3-BFBC-B8DAF48A7FDC}" destId="{F28DD881-235F-4E8A-BCCE-520BA848A5AE}" srcOrd="0" destOrd="0" presId="urn:microsoft.com/office/officeart/2008/layout/HorizontalMultiLevelHierarchy"/>
    <dgm:cxn modelId="{0AC5C68A-620C-4E92-88FC-1BFC49C1DC57}" type="presParOf" srcId="{DA1792B5-9F98-4D7A-B811-E37066CF063F}" destId="{6BA7D8DF-DD45-4E25-9A1D-A9D9DE94FD09}" srcOrd="3" destOrd="0" presId="urn:microsoft.com/office/officeart/2008/layout/HorizontalMultiLevelHierarchy"/>
    <dgm:cxn modelId="{D5DA1331-1E90-4BCC-9FD9-A0CCA1D3383E}" type="presParOf" srcId="{6BA7D8DF-DD45-4E25-9A1D-A9D9DE94FD09}" destId="{6891350D-706C-486F-B3CD-5C08E00F04AD}" srcOrd="0" destOrd="0" presId="urn:microsoft.com/office/officeart/2008/layout/HorizontalMultiLevelHierarchy"/>
    <dgm:cxn modelId="{D61D3830-19B9-4E48-A52B-DE3CE3DC694E}" type="presParOf" srcId="{6BA7D8DF-DD45-4E25-9A1D-A9D9DE94FD09}" destId="{0FD0960B-F28A-4843-81B3-412020608FD3}" srcOrd="1" destOrd="0" presId="urn:microsoft.com/office/officeart/2008/layout/HorizontalMultiLevelHierarchy"/>
    <dgm:cxn modelId="{93E88460-274B-4760-BBEA-5008BCC30F9A}" type="presParOf" srcId="{0FD0960B-F28A-4843-81B3-412020608FD3}" destId="{00280105-6443-4C14-AA02-930F392C88BC}" srcOrd="0" destOrd="0" presId="urn:microsoft.com/office/officeart/2008/layout/HorizontalMultiLevelHierarchy"/>
    <dgm:cxn modelId="{25704DC2-573C-41E5-B49E-3106B1A64AB9}" type="presParOf" srcId="{00280105-6443-4C14-AA02-930F392C88BC}" destId="{60003F4D-F442-42F4-B26C-F9097912F28B}" srcOrd="0" destOrd="0" presId="urn:microsoft.com/office/officeart/2008/layout/HorizontalMultiLevelHierarchy"/>
    <dgm:cxn modelId="{99F55E09-0113-4650-84EE-8D33EE76F4E3}" type="presParOf" srcId="{0FD0960B-F28A-4843-81B3-412020608FD3}" destId="{B51EDC9C-9B5B-47E4-8D2C-45E0743BE592}" srcOrd="1" destOrd="0" presId="urn:microsoft.com/office/officeart/2008/layout/HorizontalMultiLevelHierarchy"/>
    <dgm:cxn modelId="{AEEA9155-7901-48E1-95AF-FA1BE4F4BB53}" type="presParOf" srcId="{B51EDC9C-9B5B-47E4-8D2C-45E0743BE592}" destId="{2EB9DEEC-CC48-4D82-9BE0-3D3DD60F908E}" srcOrd="0" destOrd="0" presId="urn:microsoft.com/office/officeart/2008/layout/HorizontalMultiLevelHierarchy"/>
    <dgm:cxn modelId="{B3B1E732-3377-4A53-BB2E-92A87BCF3DFD}" type="presParOf" srcId="{B51EDC9C-9B5B-47E4-8D2C-45E0743BE592}" destId="{EE2BE6D7-8ABA-4C0A-8495-7C5A90CE9ED7}" srcOrd="1" destOrd="0" presId="urn:microsoft.com/office/officeart/2008/layout/HorizontalMultiLevelHierarchy"/>
    <dgm:cxn modelId="{135DC79C-83E5-4F50-A479-EC9E47302E8A}" type="presParOf" srcId="{0FD0960B-F28A-4843-81B3-412020608FD3}" destId="{FDEF69BE-FE0E-4A60-A877-F8E5AA8625A5}" srcOrd="2" destOrd="0" presId="urn:microsoft.com/office/officeart/2008/layout/HorizontalMultiLevelHierarchy"/>
    <dgm:cxn modelId="{412614B0-B199-4650-B422-1D7A1A7ACA8E}" type="presParOf" srcId="{FDEF69BE-FE0E-4A60-A877-F8E5AA8625A5}" destId="{E6AFC30B-0FB3-4C79-9534-EB49FF9F28D1}" srcOrd="0" destOrd="0" presId="urn:microsoft.com/office/officeart/2008/layout/HorizontalMultiLevelHierarchy"/>
    <dgm:cxn modelId="{8EE7D276-B0C1-4E4E-9C92-83DA4F5A17B7}" type="presParOf" srcId="{0FD0960B-F28A-4843-81B3-412020608FD3}" destId="{56775141-E431-4FEA-9832-BE2126DDCC9D}" srcOrd="3" destOrd="0" presId="urn:microsoft.com/office/officeart/2008/layout/HorizontalMultiLevelHierarchy"/>
    <dgm:cxn modelId="{5CB64900-1E03-482B-AA20-664081F6D5B7}" type="presParOf" srcId="{56775141-E431-4FEA-9832-BE2126DDCC9D}" destId="{1529C803-A797-4ABA-B7FB-D2B4AA12BB04}" srcOrd="0" destOrd="0" presId="urn:microsoft.com/office/officeart/2008/layout/HorizontalMultiLevelHierarchy"/>
    <dgm:cxn modelId="{6805471F-3BC4-497B-8479-B039248AD016}" type="presParOf" srcId="{56775141-E431-4FEA-9832-BE2126DDCC9D}" destId="{6EE74DB8-BF09-4B2B-B583-591E168089DE}" srcOrd="1" destOrd="0" presId="urn:microsoft.com/office/officeart/2008/layout/HorizontalMultiLevelHierarchy"/>
    <dgm:cxn modelId="{3E2B6EE1-C380-4817-90E0-731B31934BFD}" type="presParOf" srcId="{0FD0960B-F28A-4843-81B3-412020608FD3}" destId="{6BF7274A-B699-48DB-8906-2E3A7178A608}" srcOrd="4" destOrd="0" presId="urn:microsoft.com/office/officeart/2008/layout/HorizontalMultiLevelHierarchy"/>
    <dgm:cxn modelId="{9F253165-80EA-4EDC-93AB-E86EFA5D8109}" type="presParOf" srcId="{6BF7274A-B699-48DB-8906-2E3A7178A608}" destId="{B0891946-3780-4E8B-88B5-91F2F16DF29C}" srcOrd="0" destOrd="0" presId="urn:microsoft.com/office/officeart/2008/layout/HorizontalMultiLevelHierarchy"/>
    <dgm:cxn modelId="{64949C6E-EEA9-47DD-9F10-3A2B73E743D9}" type="presParOf" srcId="{0FD0960B-F28A-4843-81B3-412020608FD3}" destId="{4D396DBD-F1F1-4E76-ADDA-88B265905CB1}" srcOrd="5" destOrd="0" presId="urn:microsoft.com/office/officeart/2008/layout/HorizontalMultiLevelHierarchy"/>
    <dgm:cxn modelId="{1AB61F82-B568-4620-A398-269CC4099FFF}" type="presParOf" srcId="{4D396DBD-F1F1-4E76-ADDA-88B265905CB1}" destId="{DAE0B628-6ACB-49B0-AD2F-8E52CB9B591D}" srcOrd="0" destOrd="0" presId="urn:microsoft.com/office/officeart/2008/layout/HorizontalMultiLevelHierarchy"/>
    <dgm:cxn modelId="{19314EEC-6B7F-4ED0-A305-5E7EE6CDF2A5}" type="presParOf" srcId="{4D396DBD-F1F1-4E76-ADDA-88B265905CB1}" destId="{080B5B69-194B-4E68-BDFD-AA144DC5C31B}"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F0B9BF2-956F-4FB1-B8C9-6CA73583A412}">
      <dgm:prSet phldrT="[Text]" custT="1"/>
      <dgm:spPr>
        <a:ln>
          <a:solidFill>
            <a:schemeClr val="tx1"/>
          </a:solidFill>
        </a:ln>
      </dgm:spPr>
      <dgm:t>
        <a:bodyPr/>
        <a:lstStyle/>
        <a:p>
          <a:r>
            <a:rPr lang="vi-VN" sz="2800" b="1" dirty="0">
              <a:solidFill>
                <a:schemeClr val="bg1"/>
              </a:solidFill>
              <a:latin typeface="Times New Roman" panose="02020603050405020304" pitchFamily="18" charset="0"/>
              <a:cs typeface="Times New Roman" panose="02020603050405020304" pitchFamily="18" charset="0"/>
            </a:rPr>
            <a:t>việc phân tích, nêu cảm nhận của bản thân về giá trị nội dung và nghệ thuật của tác phẩm thơ </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DE2B86D1-DC63-4FBC-9B99-29803D4C4056}" type="parTrans" cxnId="{90A1AFE9-8123-45C7-B717-59FFC4873D27}">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dgm:t>
        <a:bodyPr/>
        <a:lstStyle/>
        <a:p>
          <a:r>
            <a:rPr lang="en-US" sz="3600" b="1" dirty="0" err="1">
              <a:solidFill>
                <a:schemeClr val="tx1"/>
              </a:solidFill>
              <a:latin typeface="Times New Roman" panose="02020603050405020304" pitchFamily="18" charset="0"/>
              <a:cs typeface="Times New Roman" panose="02020603050405020304" pitchFamily="18" charset="0"/>
            </a:rPr>
            <a:t>Thực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chất</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C001211-1705-4370-9500-0AA78C760212}">
      <dgm:prSet custT="1"/>
      <dgm:spPr/>
      <dgm:t>
        <a:bodyPr/>
        <a:lstStyle/>
        <a:p>
          <a:r>
            <a:rPr lang="vi-VN" sz="2800" b="1" dirty="0">
              <a:solidFill>
                <a:schemeClr val="bg1"/>
              </a:solidFill>
              <a:latin typeface="Times New Roman" panose="02020603050405020304" pitchFamily="18" charset="0"/>
              <a:cs typeface="Times New Roman" panose="02020603050405020304" pitchFamily="18" charset="0"/>
            </a:rPr>
            <a:t>đồng thời đánh giá quan niệm của tác giả qua bài thơ.</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FC3E55E1-28DC-45CE-B474-44D32541557B}" type="parTrans" cxnId="{59D10E3C-B4D6-4BA3-80C0-1C3ACF124159}">
      <dgm:prSet/>
      <dgm:spPr/>
      <dgm:t>
        <a:bodyPr/>
        <a:lstStyle/>
        <a:p>
          <a:endParaRPr lang="en-US"/>
        </a:p>
      </dgm:t>
    </dgm:pt>
    <dgm:pt modelId="{604490A9-EF23-4D8E-B4D5-1BADFA052F1C}" type="sibTrans" cxnId="{59D10E3C-B4D6-4BA3-80C0-1C3ACF124159}">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B6B98CBE-1FF5-4045-8D59-1A376939761D}" type="pres">
      <dgm:prSet presAssocID="{DE2B86D1-DC63-4FBC-9B99-29803D4C4056}" presName="conn2-1" presStyleLbl="parChTrans1D2" presStyleIdx="0" presStyleCnt="2"/>
      <dgm:spPr/>
      <dgm:t>
        <a:bodyPr/>
        <a:lstStyle/>
        <a:p>
          <a:endParaRPr lang="en-US"/>
        </a:p>
      </dgm:t>
    </dgm:pt>
    <dgm:pt modelId="{312F9A52-A385-47E8-905E-95792AD72288}" type="pres">
      <dgm:prSet presAssocID="{DE2B86D1-DC63-4FBC-9B99-29803D4C4056}" presName="connTx" presStyleLbl="parChTrans1D2" presStyleIdx="0" presStyleCnt="2"/>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2" presStyleIdx="0" presStyleCnt="2" custScaleX="185075" custScaleY="137394">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00280105-6443-4C14-AA02-930F392C88BC}" type="pres">
      <dgm:prSet presAssocID="{FC3E55E1-28DC-45CE-B474-44D32541557B}" presName="conn2-1" presStyleLbl="parChTrans1D2" presStyleIdx="1" presStyleCnt="2"/>
      <dgm:spPr/>
      <dgm:t>
        <a:bodyPr/>
        <a:lstStyle/>
        <a:p>
          <a:endParaRPr lang="en-US"/>
        </a:p>
      </dgm:t>
    </dgm:pt>
    <dgm:pt modelId="{60003F4D-F442-42F4-B26C-F9097912F28B}" type="pres">
      <dgm:prSet presAssocID="{FC3E55E1-28DC-45CE-B474-44D32541557B}" presName="connTx" presStyleLbl="parChTrans1D2" presStyleIdx="1" presStyleCnt="2"/>
      <dgm:spPr/>
      <dgm:t>
        <a:bodyPr/>
        <a:lstStyle/>
        <a:p>
          <a:endParaRPr lang="en-US"/>
        </a:p>
      </dgm:t>
    </dgm:pt>
    <dgm:pt modelId="{B51EDC9C-9B5B-47E4-8D2C-45E0743BE592}" type="pres">
      <dgm:prSet presAssocID="{5C001211-1705-4370-9500-0AA78C760212}" presName="root2" presStyleCnt="0"/>
      <dgm:spPr/>
    </dgm:pt>
    <dgm:pt modelId="{2EB9DEEC-CC48-4D82-9BE0-3D3DD60F908E}" type="pres">
      <dgm:prSet presAssocID="{5C001211-1705-4370-9500-0AA78C760212}" presName="LevelTwoTextNode" presStyleLbl="node2" presStyleIdx="1" presStyleCnt="2" custScaleX="184047">
        <dgm:presLayoutVars>
          <dgm:chPref val="3"/>
        </dgm:presLayoutVars>
      </dgm:prSet>
      <dgm:spPr/>
      <dgm:t>
        <a:bodyPr/>
        <a:lstStyle/>
        <a:p>
          <a:endParaRPr lang="en-US"/>
        </a:p>
      </dgm:t>
    </dgm:pt>
    <dgm:pt modelId="{EE2BE6D7-8ABA-4C0A-8495-7C5A90CE9ED7}" type="pres">
      <dgm:prSet presAssocID="{5C001211-1705-4370-9500-0AA78C760212}" presName="level3hierChild" presStyleCnt="0"/>
      <dgm:spPr/>
    </dgm:pt>
  </dgm:ptLst>
  <dgm:cxnLst>
    <dgm:cxn modelId="{59D10E3C-B4D6-4BA3-80C0-1C3ACF124159}" srcId="{65CAFDD1-68A9-47FA-9114-D5F093BEB6B2}" destId="{5C001211-1705-4370-9500-0AA78C760212}" srcOrd="1" destOrd="0" parTransId="{FC3E55E1-28DC-45CE-B474-44D32541557B}" sibTransId="{604490A9-EF23-4D8E-B4D5-1BADFA052F1C}"/>
    <dgm:cxn modelId="{90A1AFE9-8123-45C7-B717-59FFC4873D27}" srcId="{65CAFDD1-68A9-47FA-9114-D5F093BEB6B2}" destId="{4F0B9BF2-956F-4FB1-B8C9-6CA73583A412}" srcOrd="0" destOrd="0" parTransId="{DE2B86D1-DC63-4FBC-9B99-29803D4C4056}" sibTransId="{99D5CD8B-4721-4710-824A-F3B87E89BF23}"/>
    <dgm:cxn modelId="{3437CBFC-AF52-437B-AF75-8FEBC68AFC74}" type="presOf" srcId="{4F0B9BF2-956F-4FB1-B8C9-6CA73583A412}" destId="{D764805B-7CE0-4B67-A648-60325E5A5061}" srcOrd="0"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FC31401F-7C9F-47B3-8E91-5B02DD8C5327}" type="presOf" srcId="{FC3E55E1-28DC-45CE-B474-44D32541557B}" destId="{60003F4D-F442-42F4-B26C-F9097912F28B}" srcOrd="1" destOrd="0" presId="urn:microsoft.com/office/officeart/2008/layout/HorizontalMultiLevelHierarchy"/>
    <dgm:cxn modelId="{211B6788-A6F1-488F-B61E-8E94C64F06A0}" type="presOf" srcId="{FC3E55E1-28DC-45CE-B474-44D32541557B}" destId="{00280105-6443-4C14-AA02-930F392C88BC}" srcOrd="0" destOrd="0" presId="urn:microsoft.com/office/officeart/2008/layout/HorizontalMultiLevelHierarchy"/>
    <dgm:cxn modelId="{86BF348F-D6AA-4923-9E55-EE8211C129E2}" type="presOf" srcId="{DE2B86D1-DC63-4FBC-9B99-29803D4C4056}" destId="{B6B98CBE-1FF5-4045-8D59-1A376939761D}"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5E075CCA-E53B-4A30-810B-4F47CADA4522}" type="presOf" srcId="{5C001211-1705-4370-9500-0AA78C760212}" destId="{2EB9DEEC-CC48-4D82-9BE0-3D3DD60F908E}" srcOrd="0" destOrd="0" presId="urn:microsoft.com/office/officeart/2008/layout/HorizontalMultiLevelHierarchy"/>
    <dgm:cxn modelId="{783564EF-DD07-46FD-A7C5-663F015AB92F}" type="presOf" srcId="{DE2B86D1-DC63-4FBC-9B99-29803D4C4056}" destId="{312F9A52-A385-47E8-905E-95792AD72288}"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DEBF4FCA-FC23-4167-A954-8EE04DC747EE}" type="presParOf" srcId="{DA1792B5-9F98-4D7A-B811-E37066CF063F}" destId="{B6B98CBE-1FF5-4045-8D59-1A376939761D}" srcOrd="0" destOrd="0" presId="urn:microsoft.com/office/officeart/2008/layout/HorizontalMultiLevelHierarchy"/>
    <dgm:cxn modelId="{83B83B2A-9B07-414F-9E95-2E89E9268A7D}" type="presParOf" srcId="{B6B98CBE-1FF5-4045-8D59-1A376939761D}" destId="{312F9A52-A385-47E8-905E-95792AD72288}" srcOrd="0" destOrd="0" presId="urn:microsoft.com/office/officeart/2008/layout/HorizontalMultiLevelHierarchy"/>
    <dgm:cxn modelId="{EAEC684A-5F81-4A69-986C-5B9D999CB6BC}" type="presParOf" srcId="{DA1792B5-9F98-4D7A-B811-E37066CF063F}" destId="{BD869D8B-775E-4509-BE18-06ADD3BEAED9}" srcOrd="1" destOrd="0" presId="urn:microsoft.com/office/officeart/2008/layout/HorizontalMultiLevelHierarchy"/>
    <dgm:cxn modelId="{383728B2-7FF5-4AB1-9281-DA18258133FB}" type="presParOf" srcId="{BD869D8B-775E-4509-BE18-06ADD3BEAED9}" destId="{D764805B-7CE0-4B67-A648-60325E5A5061}" srcOrd="0" destOrd="0" presId="urn:microsoft.com/office/officeart/2008/layout/HorizontalMultiLevelHierarchy"/>
    <dgm:cxn modelId="{89B05541-A795-432A-9D4E-B68BD889BA76}" type="presParOf" srcId="{BD869D8B-775E-4509-BE18-06ADD3BEAED9}" destId="{05287B3E-1176-42F2-B1B7-AD642303D3EE}" srcOrd="1" destOrd="0" presId="urn:microsoft.com/office/officeart/2008/layout/HorizontalMultiLevelHierarchy"/>
    <dgm:cxn modelId="{F4447FBE-C42A-4134-9B47-5DACC64858ED}" type="presParOf" srcId="{DA1792B5-9F98-4D7A-B811-E37066CF063F}" destId="{00280105-6443-4C14-AA02-930F392C88BC}" srcOrd="2" destOrd="0" presId="urn:microsoft.com/office/officeart/2008/layout/HorizontalMultiLevelHierarchy"/>
    <dgm:cxn modelId="{84EDB457-F92C-479F-A27B-B0582A494B77}" type="presParOf" srcId="{00280105-6443-4C14-AA02-930F392C88BC}" destId="{60003F4D-F442-42F4-B26C-F9097912F28B}" srcOrd="0" destOrd="0" presId="urn:microsoft.com/office/officeart/2008/layout/HorizontalMultiLevelHierarchy"/>
    <dgm:cxn modelId="{11E75DB1-7CB2-495D-820A-F92D092B64C9}" type="presParOf" srcId="{DA1792B5-9F98-4D7A-B811-E37066CF063F}" destId="{B51EDC9C-9B5B-47E4-8D2C-45E0743BE592}" srcOrd="3" destOrd="0" presId="urn:microsoft.com/office/officeart/2008/layout/HorizontalMultiLevelHierarchy"/>
    <dgm:cxn modelId="{D40794F1-59F6-4B93-912D-129140CF8973}" type="presParOf" srcId="{B51EDC9C-9B5B-47E4-8D2C-45E0743BE592}" destId="{2EB9DEEC-CC48-4D82-9BE0-3D3DD60F908E}" srcOrd="0" destOrd="0" presId="urn:microsoft.com/office/officeart/2008/layout/HorizontalMultiLevelHierarchy"/>
    <dgm:cxn modelId="{262C9BE2-C6B0-47E0-9260-BB0AA2B1B18B}" type="presParOf" srcId="{B51EDC9C-9B5B-47E4-8D2C-45E0743BE592}" destId="{EE2BE6D7-8ABA-4C0A-8495-7C5A90CE9ED7}"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F0B9BF2-956F-4FB1-B8C9-6CA73583A412}">
      <dgm:prSet phldrT="[Text]" custT="1"/>
      <dgm:spPr>
        <a:ln>
          <a:solidFill>
            <a:schemeClr val="tx1"/>
          </a:solidFill>
        </a:ln>
      </dgm:spPr>
      <dgm:t>
        <a:bodyPr/>
        <a:lstStyle/>
        <a:p>
          <a:r>
            <a:rPr lang="vi-VN" sz="2800" b="1" dirty="0">
              <a:solidFill>
                <a:schemeClr val="bg1"/>
              </a:solidFill>
              <a:latin typeface="Times New Roman" panose="02020603050405020304" pitchFamily="18" charset="0"/>
              <a:cs typeface="Times New Roman" panose="02020603050405020304" pitchFamily="18" charset="0"/>
            </a:rPr>
            <a:t>là bài thơ giản dị mà vẫn làm toát lên sức sống phơi phới của vạn vật lúc xuân về. </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DE2B86D1-DC63-4FBC-9B99-29803D4C4056}" type="parTrans" cxnId="{90A1AFE9-8123-45C7-B717-59FFC4873D27}">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dgm:t>
        <a:bodyPr/>
        <a:lstStyle/>
        <a:p>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viết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giá</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C001211-1705-4370-9500-0AA78C760212}">
      <dgm:prSet custT="1"/>
      <dgm:spPr/>
      <dgm:t>
        <a:bodyPr/>
        <a:lstStyle/>
        <a:p>
          <a:r>
            <a:rPr lang="vi-VN" sz="2800" b="1" dirty="0">
              <a:solidFill>
                <a:schemeClr val="bg1"/>
              </a:solidFill>
              <a:latin typeface="Times New Roman" panose="02020603050405020304" pitchFamily="18" charset="0"/>
              <a:cs typeface="Times New Roman" panose="02020603050405020304" pitchFamily="18" charset="0"/>
            </a:rPr>
            <a:t>là bài thơ của niềm vui sống, của sự chan hòa giữa con người với tạo vật, là khúc dạo đầu của tình yêu lứa đôi.</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FC3E55E1-28DC-45CE-B474-44D32541557B}" type="parTrans" cxnId="{59D10E3C-B4D6-4BA3-80C0-1C3ACF124159}">
      <dgm:prSet/>
      <dgm:spPr/>
      <dgm:t>
        <a:bodyPr/>
        <a:lstStyle/>
        <a:p>
          <a:endParaRPr lang="en-US"/>
        </a:p>
      </dgm:t>
    </dgm:pt>
    <dgm:pt modelId="{604490A9-EF23-4D8E-B4D5-1BADFA052F1C}" type="sibTrans" cxnId="{59D10E3C-B4D6-4BA3-80C0-1C3ACF124159}">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B6B98CBE-1FF5-4045-8D59-1A376939761D}" type="pres">
      <dgm:prSet presAssocID="{DE2B86D1-DC63-4FBC-9B99-29803D4C4056}" presName="conn2-1" presStyleLbl="parChTrans1D2" presStyleIdx="0" presStyleCnt="2"/>
      <dgm:spPr/>
      <dgm:t>
        <a:bodyPr/>
        <a:lstStyle/>
        <a:p>
          <a:endParaRPr lang="en-US"/>
        </a:p>
      </dgm:t>
    </dgm:pt>
    <dgm:pt modelId="{312F9A52-A385-47E8-905E-95792AD72288}" type="pres">
      <dgm:prSet presAssocID="{DE2B86D1-DC63-4FBC-9B99-29803D4C4056}" presName="connTx" presStyleLbl="parChTrans1D2" presStyleIdx="0" presStyleCnt="2"/>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2" presStyleIdx="0" presStyleCnt="2" custScaleX="185075" custScaleY="137394">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00280105-6443-4C14-AA02-930F392C88BC}" type="pres">
      <dgm:prSet presAssocID="{FC3E55E1-28DC-45CE-B474-44D32541557B}" presName="conn2-1" presStyleLbl="parChTrans1D2" presStyleIdx="1" presStyleCnt="2"/>
      <dgm:spPr/>
      <dgm:t>
        <a:bodyPr/>
        <a:lstStyle/>
        <a:p>
          <a:endParaRPr lang="en-US"/>
        </a:p>
      </dgm:t>
    </dgm:pt>
    <dgm:pt modelId="{60003F4D-F442-42F4-B26C-F9097912F28B}" type="pres">
      <dgm:prSet presAssocID="{FC3E55E1-28DC-45CE-B474-44D32541557B}" presName="connTx" presStyleLbl="parChTrans1D2" presStyleIdx="1" presStyleCnt="2"/>
      <dgm:spPr/>
      <dgm:t>
        <a:bodyPr/>
        <a:lstStyle/>
        <a:p>
          <a:endParaRPr lang="en-US"/>
        </a:p>
      </dgm:t>
    </dgm:pt>
    <dgm:pt modelId="{B51EDC9C-9B5B-47E4-8D2C-45E0743BE592}" type="pres">
      <dgm:prSet presAssocID="{5C001211-1705-4370-9500-0AA78C760212}" presName="root2" presStyleCnt="0"/>
      <dgm:spPr/>
    </dgm:pt>
    <dgm:pt modelId="{2EB9DEEC-CC48-4D82-9BE0-3D3DD60F908E}" type="pres">
      <dgm:prSet presAssocID="{5C001211-1705-4370-9500-0AA78C760212}" presName="LevelTwoTextNode" presStyleLbl="node2" presStyleIdx="1" presStyleCnt="2" custScaleX="184047" custScaleY="126678">
        <dgm:presLayoutVars>
          <dgm:chPref val="3"/>
        </dgm:presLayoutVars>
      </dgm:prSet>
      <dgm:spPr/>
      <dgm:t>
        <a:bodyPr/>
        <a:lstStyle/>
        <a:p>
          <a:endParaRPr lang="en-US"/>
        </a:p>
      </dgm:t>
    </dgm:pt>
    <dgm:pt modelId="{EE2BE6D7-8ABA-4C0A-8495-7C5A90CE9ED7}" type="pres">
      <dgm:prSet presAssocID="{5C001211-1705-4370-9500-0AA78C760212}" presName="level3hierChild" presStyleCnt="0"/>
      <dgm:spPr/>
    </dgm:pt>
  </dgm:ptLst>
  <dgm:cxnLst>
    <dgm:cxn modelId="{59D10E3C-B4D6-4BA3-80C0-1C3ACF124159}" srcId="{65CAFDD1-68A9-47FA-9114-D5F093BEB6B2}" destId="{5C001211-1705-4370-9500-0AA78C760212}" srcOrd="1" destOrd="0" parTransId="{FC3E55E1-28DC-45CE-B474-44D32541557B}" sibTransId="{604490A9-EF23-4D8E-B4D5-1BADFA052F1C}"/>
    <dgm:cxn modelId="{90A1AFE9-8123-45C7-B717-59FFC4873D27}" srcId="{65CAFDD1-68A9-47FA-9114-D5F093BEB6B2}" destId="{4F0B9BF2-956F-4FB1-B8C9-6CA73583A412}" srcOrd="0" destOrd="0" parTransId="{DE2B86D1-DC63-4FBC-9B99-29803D4C4056}" sibTransId="{99D5CD8B-4721-4710-824A-F3B87E89BF23}"/>
    <dgm:cxn modelId="{3437CBFC-AF52-437B-AF75-8FEBC68AFC74}" type="presOf" srcId="{4F0B9BF2-956F-4FB1-B8C9-6CA73583A412}" destId="{D764805B-7CE0-4B67-A648-60325E5A5061}" srcOrd="0"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FC31401F-7C9F-47B3-8E91-5B02DD8C5327}" type="presOf" srcId="{FC3E55E1-28DC-45CE-B474-44D32541557B}" destId="{60003F4D-F442-42F4-B26C-F9097912F28B}" srcOrd="1" destOrd="0" presId="urn:microsoft.com/office/officeart/2008/layout/HorizontalMultiLevelHierarchy"/>
    <dgm:cxn modelId="{211B6788-A6F1-488F-B61E-8E94C64F06A0}" type="presOf" srcId="{FC3E55E1-28DC-45CE-B474-44D32541557B}" destId="{00280105-6443-4C14-AA02-930F392C88BC}" srcOrd="0" destOrd="0" presId="urn:microsoft.com/office/officeart/2008/layout/HorizontalMultiLevelHierarchy"/>
    <dgm:cxn modelId="{86BF348F-D6AA-4923-9E55-EE8211C129E2}" type="presOf" srcId="{DE2B86D1-DC63-4FBC-9B99-29803D4C4056}" destId="{B6B98CBE-1FF5-4045-8D59-1A376939761D}"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5E075CCA-E53B-4A30-810B-4F47CADA4522}" type="presOf" srcId="{5C001211-1705-4370-9500-0AA78C760212}" destId="{2EB9DEEC-CC48-4D82-9BE0-3D3DD60F908E}" srcOrd="0" destOrd="0" presId="urn:microsoft.com/office/officeart/2008/layout/HorizontalMultiLevelHierarchy"/>
    <dgm:cxn modelId="{783564EF-DD07-46FD-A7C5-663F015AB92F}" type="presOf" srcId="{DE2B86D1-DC63-4FBC-9B99-29803D4C4056}" destId="{312F9A52-A385-47E8-905E-95792AD72288}"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DEBF4FCA-FC23-4167-A954-8EE04DC747EE}" type="presParOf" srcId="{DA1792B5-9F98-4D7A-B811-E37066CF063F}" destId="{B6B98CBE-1FF5-4045-8D59-1A376939761D}" srcOrd="0" destOrd="0" presId="urn:microsoft.com/office/officeart/2008/layout/HorizontalMultiLevelHierarchy"/>
    <dgm:cxn modelId="{83B83B2A-9B07-414F-9E95-2E89E9268A7D}" type="presParOf" srcId="{B6B98CBE-1FF5-4045-8D59-1A376939761D}" destId="{312F9A52-A385-47E8-905E-95792AD72288}" srcOrd="0" destOrd="0" presId="urn:microsoft.com/office/officeart/2008/layout/HorizontalMultiLevelHierarchy"/>
    <dgm:cxn modelId="{EAEC684A-5F81-4A69-986C-5B9D999CB6BC}" type="presParOf" srcId="{DA1792B5-9F98-4D7A-B811-E37066CF063F}" destId="{BD869D8B-775E-4509-BE18-06ADD3BEAED9}" srcOrd="1" destOrd="0" presId="urn:microsoft.com/office/officeart/2008/layout/HorizontalMultiLevelHierarchy"/>
    <dgm:cxn modelId="{383728B2-7FF5-4AB1-9281-DA18258133FB}" type="presParOf" srcId="{BD869D8B-775E-4509-BE18-06ADD3BEAED9}" destId="{D764805B-7CE0-4B67-A648-60325E5A5061}" srcOrd="0" destOrd="0" presId="urn:microsoft.com/office/officeart/2008/layout/HorizontalMultiLevelHierarchy"/>
    <dgm:cxn modelId="{89B05541-A795-432A-9D4E-B68BD889BA76}" type="presParOf" srcId="{BD869D8B-775E-4509-BE18-06ADD3BEAED9}" destId="{05287B3E-1176-42F2-B1B7-AD642303D3EE}" srcOrd="1" destOrd="0" presId="urn:microsoft.com/office/officeart/2008/layout/HorizontalMultiLevelHierarchy"/>
    <dgm:cxn modelId="{F4447FBE-C42A-4134-9B47-5DACC64858ED}" type="presParOf" srcId="{DA1792B5-9F98-4D7A-B811-E37066CF063F}" destId="{00280105-6443-4C14-AA02-930F392C88BC}" srcOrd="2" destOrd="0" presId="urn:microsoft.com/office/officeart/2008/layout/HorizontalMultiLevelHierarchy"/>
    <dgm:cxn modelId="{84EDB457-F92C-479F-A27B-B0582A494B77}" type="presParOf" srcId="{00280105-6443-4C14-AA02-930F392C88BC}" destId="{60003F4D-F442-42F4-B26C-F9097912F28B}" srcOrd="0" destOrd="0" presId="urn:microsoft.com/office/officeart/2008/layout/HorizontalMultiLevelHierarchy"/>
    <dgm:cxn modelId="{11E75DB1-7CB2-495D-820A-F92D092B64C9}" type="presParOf" srcId="{DA1792B5-9F98-4D7A-B811-E37066CF063F}" destId="{B51EDC9C-9B5B-47E4-8D2C-45E0743BE592}" srcOrd="3" destOrd="0" presId="urn:microsoft.com/office/officeart/2008/layout/HorizontalMultiLevelHierarchy"/>
    <dgm:cxn modelId="{D40794F1-59F6-4B93-912D-129140CF8973}" type="presParOf" srcId="{B51EDC9C-9B5B-47E4-8D2C-45E0743BE592}" destId="{2EB9DEEC-CC48-4D82-9BE0-3D3DD60F908E}" srcOrd="0" destOrd="0" presId="urn:microsoft.com/office/officeart/2008/layout/HorizontalMultiLevelHierarchy"/>
    <dgm:cxn modelId="{262C9BE2-C6B0-47E0-9260-BB0AA2B1B18B}" type="presParOf" srcId="{B51EDC9C-9B5B-47E4-8D2C-45E0743BE592}" destId="{EE2BE6D7-8ABA-4C0A-8495-7C5A90CE9ED7}"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F0B9BF2-956F-4FB1-B8C9-6CA73583A412}">
      <dgm:prSet phldrT="[Text]" custT="1"/>
      <dgm:spPr>
        <a:ln>
          <a:solidFill>
            <a:schemeClr val="tx1"/>
          </a:solidFill>
        </a:ln>
      </dgm:spPr>
      <dgm:t>
        <a:bodyPr/>
        <a:lstStyle/>
        <a:p>
          <a:r>
            <a:rPr lang="vi-VN" sz="2800" b="1" dirty="0">
              <a:solidFill>
                <a:schemeClr val="bg1"/>
              </a:solidFill>
              <a:latin typeface="Times New Roman" panose="02020603050405020304" pitchFamily="18" charset="0"/>
              <a:cs typeface="Times New Roman" panose="02020603050405020304" pitchFamily="18" charset="0"/>
            </a:rPr>
            <a:t>Người viết đã phân tích từng câu thơ, từng hình ảnh trong bài thơ để làm nổi bật giá trị nội dung của bài thơ.</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DE2B86D1-DC63-4FBC-9B99-29803D4C4056}" type="parTrans" cxnId="{90A1AFE9-8123-45C7-B717-59FFC4873D27}">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dgm:t>
        <a:bodyPr/>
        <a:lstStyle/>
        <a:p>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tính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thuyết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phục</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C001211-1705-4370-9500-0AA78C760212}">
      <dgm:prSet custT="1"/>
      <dgm:spPr/>
      <dgm:t>
        <a:bodyPr/>
        <a:lstStyle/>
        <a:p>
          <a:r>
            <a:rPr lang="vi-VN" sz="2800" b="1" dirty="0">
              <a:solidFill>
                <a:schemeClr val="bg1"/>
              </a:solidFill>
              <a:latin typeface="Times New Roman" panose="02020603050405020304" pitchFamily="18" charset="0"/>
              <a:cs typeface="Times New Roman" panose="02020603050405020304" pitchFamily="18" charset="0"/>
            </a:rPr>
            <a:t>Ngoài ra, người viết cũng sử dụng một số câu thơ, bài thơ cùng chủ đề để so sánh và đánh giá.</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FC3E55E1-28DC-45CE-B474-44D32541557B}" type="parTrans" cxnId="{59D10E3C-B4D6-4BA3-80C0-1C3ACF124159}">
      <dgm:prSet/>
      <dgm:spPr/>
      <dgm:t>
        <a:bodyPr/>
        <a:lstStyle/>
        <a:p>
          <a:endParaRPr lang="en-US"/>
        </a:p>
      </dgm:t>
    </dgm:pt>
    <dgm:pt modelId="{604490A9-EF23-4D8E-B4D5-1BADFA052F1C}" type="sibTrans" cxnId="{59D10E3C-B4D6-4BA3-80C0-1C3ACF124159}">
      <dgm:prSet/>
      <dgm:spPr/>
      <dgm:t>
        <a:bodyPr/>
        <a:lstStyle/>
        <a:p>
          <a:endParaRPr lang="en-US"/>
        </a:p>
      </dgm:t>
    </dgm:pt>
    <dgm:pt modelId="{D39ED267-7538-40A0-9CC1-7BA2A24B942E}">
      <dgm:prSet custT="1"/>
      <dgm:spPr/>
      <dgm:t>
        <a:bodyPr/>
        <a:lstStyle/>
        <a:p>
          <a:r>
            <a:rPr lang="vi-VN" sz="2800" b="1" dirty="0">
              <a:solidFill>
                <a:schemeClr val="bg1"/>
              </a:solidFill>
              <a:latin typeface="Times New Roman" panose="02020603050405020304" pitchFamily="18" charset="0"/>
              <a:cs typeface="Times New Roman" panose="02020603050405020304" pitchFamily="18" charset="0"/>
            </a:rPr>
            <a:t>Người viết cũng nêu và phân tích được các biện pháp nghệ thuật tu từ trong bài thơ và nhận xét được phong cách nghệ thuật của tác giả.</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45AA5E76-D19D-4774-B928-417B3F8135EC}" type="parTrans" cxnId="{1EBA4BB4-951C-4C10-9B57-D6D23DDE7AA6}">
      <dgm:prSet/>
      <dgm:spPr/>
      <dgm:t>
        <a:bodyPr/>
        <a:lstStyle/>
        <a:p>
          <a:endParaRPr lang="en-US"/>
        </a:p>
      </dgm:t>
    </dgm:pt>
    <dgm:pt modelId="{515D59D4-2B53-45DC-B3AB-48A11B55B3DE}" type="sibTrans" cxnId="{1EBA4BB4-951C-4C10-9B57-D6D23DDE7AA6}">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B6B98CBE-1FF5-4045-8D59-1A376939761D}" type="pres">
      <dgm:prSet presAssocID="{DE2B86D1-DC63-4FBC-9B99-29803D4C4056}" presName="conn2-1" presStyleLbl="parChTrans1D2" presStyleIdx="0" presStyleCnt="3"/>
      <dgm:spPr/>
      <dgm:t>
        <a:bodyPr/>
        <a:lstStyle/>
        <a:p>
          <a:endParaRPr lang="en-US"/>
        </a:p>
      </dgm:t>
    </dgm:pt>
    <dgm:pt modelId="{312F9A52-A385-47E8-905E-95792AD72288}" type="pres">
      <dgm:prSet presAssocID="{DE2B86D1-DC63-4FBC-9B99-29803D4C4056}" presName="connTx" presStyleLbl="parChTrans1D2" presStyleIdx="0" presStyleCnt="3"/>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2" presStyleIdx="0" presStyleCnt="3" custScaleX="197301" custScaleY="137394">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00280105-6443-4C14-AA02-930F392C88BC}" type="pres">
      <dgm:prSet presAssocID="{FC3E55E1-28DC-45CE-B474-44D32541557B}" presName="conn2-1" presStyleLbl="parChTrans1D2" presStyleIdx="1" presStyleCnt="3"/>
      <dgm:spPr/>
      <dgm:t>
        <a:bodyPr/>
        <a:lstStyle/>
        <a:p>
          <a:endParaRPr lang="en-US"/>
        </a:p>
      </dgm:t>
    </dgm:pt>
    <dgm:pt modelId="{60003F4D-F442-42F4-B26C-F9097912F28B}" type="pres">
      <dgm:prSet presAssocID="{FC3E55E1-28DC-45CE-B474-44D32541557B}" presName="connTx" presStyleLbl="parChTrans1D2" presStyleIdx="1" presStyleCnt="3"/>
      <dgm:spPr/>
      <dgm:t>
        <a:bodyPr/>
        <a:lstStyle/>
        <a:p>
          <a:endParaRPr lang="en-US"/>
        </a:p>
      </dgm:t>
    </dgm:pt>
    <dgm:pt modelId="{B51EDC9C-9B5B-47E4-8D2C-45E0743BE592}" type="pres">
      <dgm:prSet presAssocID="{5C001211-1705-4370-9500-0AA78C760212}" presName="root2" presStyleCnt="0"/>
      <dgm:spPr/>
    </dgm:pt>
    <dgm:pt modelId="{2EB9DEEC-CC48-4D82-9BE0-3D3DD60F908E}" type="pres">
      <dgm:prSet presAssocID="{5C001211-1705-4370-9500-0AA78C760212}" presName="LevelTwoTextNode" presStyleLbl="node2" presStyleIdx="1" presStyleCnt="3" custScaleX="201129" custScaleY="126678" custLinFactY="85698" custLinFactNeighborX="223" custLinFactNeighborY="100000">
        <dgm:presLayoutVars>
          <dgm:chPref val="3"/>
        </dgm:presLayoutVars>
      </dgm:prSet>
      <dgm:spPr/>
      <dgm:t>
        <a:bodyPr/>
        <a:lstStyle/>
        <a:p>
          <a:endParaRPr lang="en-US"/>
        </a:p>
      </dgm:t>
    </dgm:pt>
    <dgm:pt modelId="{EE2BE6D7-8ABA-4C0A-8495-7C5A90CE9ED7}" type="pres">
      <dgm:prSet presAssocID="{5C001211-1705-4370-9500-0AA78C760212}" presName="level3hierChild" presStyleCnt="0"/>
      <dgm:spPr/>
    </dgm:pt>
    <dgm:pt modelId="{14008362-BDA1-43B9-84FF-7E3388E72DA4}" type="pres">
      <dgm:prSet presAssocID="{45AA5E76-D19D-4774-B928-417B3F8135EC}" presName="conn2-1" presStyleLbl="parChTrans1D2" presStyleIdx="2" presStyleCnt="3"/>
      <dgm:spPr/>
      <dgm:t>
        <a:bodyPr/>
        <a:lstStyle/>
        <a:p>
          <a:endParaRPr lang="en-US"/>
        </a:p>
      </dgm:t>
    </dgm:pt>
    <dgm:pt modelId="{6969DEB6-7440-4107-9C12-095E8C798CBE}" type="pres">
      <dgm:prSet presAssocID="{45AA5E76-D19D-4774-B928-417B3F8135EC}" presName="connTx" presStyleLbl="parChTrans1D2" presStyleIdx="2" presStyleCnt="3"/>
      <dgm:spPr/>
      <dgm:t>
        <a:bodyPr/>
        <a:lstStyle/>
        <a:p>
          <a:endParaRPr lang="en-US"/>
        </a:p>
      </dgm:t>
    </dgm:pt>
    <dgm:pt modelId="{6D7DA9CB-5F4B-4379-BE10-131DBFB276E8}" type="pres">
      <dgm:prSet presAssocID="{D39ED267-7538-40A0-9CC1-7BA2A24B942E}" presName="root2" presStyleCnt="0"/>
      <dgm:spPr/>
    </dgm:pt>
    <dgm:pt modelId="{600F54BD-1EA7-4785-98D2-77117215B165}" type="pres">
      <dgm:prSet presAssocID="{D39ED267-7538-40A0-9CC1-7BA2A24B942E}" presName="LevelTwoTextNode" presStyleLbl="node2" presStyleIdx="2" presStyleCnt="3" custScaleX="201205" custScaleY="138125" custLinFactY="-37592" custLinFactNeighborX="-1464" custLinFactNeighborY="-100000">
        <dgm:presLayoutVars>
          <dgm:chPref val="3"/>
        </dgm:presLayoutVars>
      </dgm:prSet>
      <dgm:spPr/>
      <dgm:t>
        <a:bodyPr/>
        <a:lstStyle/>
        <a:p>
          <a:endParaRPr lang="en-US"/>
        </a:p>
      </dgm:t>
    </dgm:pt>
    <dgm:pt modelId="{D729CEF7-2183-4531-B9FB-71DE9B439BA7}" type="pres">
      <dgm:prSet presAssocID="{D39ED267-7538-40A0-9CC1-7BA2A24B942E}" presName="level3hierChild" presStyleCnt="0"/>
      <dgm:spPr/>
    </dgm:pt>
  </dgm:ptLst>
  <dgm:cxnLst>
    <dgm:cxn modelId="{59D10E3C-B4D6-4BA3-80C0-1C3ACF124159}" srcId="{65CAFDD1-68A9-47FA-9114-D5F093BEB6B2}" destId="{5C001211-1705-4370-9500-0AA78C760212}" srcOrd="1" destOrd="0" parTransId="{FC3E55E1-28DC-45CE-B474-44D32541557B}" sibTransId="{604490A9-EF23-4D8E-B4D5-1BADFA052F1C}"/>
    <dgm:cxn modelId="{90A1AFE9-8123-45C7-B717-59FFC4873D27}" srcId="{65CAFDD1-68A9-47FA-9114-D5F093BEB6B2}" destId="{4F0B9BF2-956F-4FB1-B8C9-6CA73583A412}" srcOrd="0" destOrd="0" parTransId="{DE2B86D1-DC63-4FBC-9B99-29803D4C4056}" sibTransId="{99D5CD8B-4721-4710-824A-F3B87E89BF23}"/>
    <dgm:cxn modelId="{3437CBFC-AF52-437B-AF75-8FEBC68AFC74}" type="presOf" srcId="{4F0B9BF2-956F-4FB1-B8C9-6CA73583A412}" destId="{D764805B-7CE0-4B67-A648-60325E5A5061}" srcOrd="0" destOrd="0" presId="urn:microsoft.com/office/officeart/2008/layout/HorizontalMultiLevelHierarchy"/>
    <dgm:cxn modelId="{1EBA4BB4-951C-4C10-9B57-D6D23DDE7AA6}" srcId="{65CAFDD1-68A9-47FA-9114-D5F093BEB6B2}" destId="{D39ED267-7538-40A0-9CC1-7BA2A24B942E}" srcOrd="2" destOrd="0" parTransId="{45AA5E76-D19D-4774-B928-417B3F8135EC}" sibTransId="{515D59D4-2B53-45DC-B3AB-48A11B55B3DE}"/>
    <dgm:cxn modelId="{E138E268-A82F-40BC-9642-C8104A8C14EA}" srcId="{9713E89E-94FA-410B-AD66-14460FBCF0B5}" destId="{65CAFDD1-68A9-47FA-9114-D5F093BEB6B2}" srcOrd="0" destOrd="0" parTransId="{2CBFD382-BCFD-4A95-97AB-4FE5B3D9EA2E}" sibTransId="{27258764-64F9-4B81-BD11-E7C11D22773C}"/>
    <dgm:cxn modelId="{FC31401F-7C9F-47B3-8E91-5B02DD8C5327}" type="presOf" srcId="{FC3E55E1-28DC-45CE-B474-44D32541557B}" destId="{60003F4D-F442-42F4-B26C-F9097912F28B}" srcOrd="1" destOrd="0" presId="urn:microsoft.com/office/officeart/2008/layout/HorizontalMultiLevelHierarchy"/>
    <dgm:cxn modelId="{211B6788-A6F1-488F-B61E-8E94C64F06A0}" type="presOf" srcId="{FC3E55E1-28DC-45CE-B474-44D32541557B}" destId="{00280105-6443-4C14-AA02-930F392C88BC}" srcOrd="0" destOrd="0" presId="urn:microsoft.com/office/officeart/2008/layout/HorizontalMultiLevelHierarchy"/>
    <dgm:cxn modelId="{91679814-95C7-4B3B-8EDE-9FD35DB1A65C}" type="presOf" srcId="{45AA5E76-D19D-4774-B928-417B3F8135EC}" destId="{6969DEB6-7440-4107-9C12-095E8C798CBE}" srcOrd="1" destOrd="0" presId="urn:microsoft.com/office/officeart/2008/layout/HorizontalMultiLevelHierarchy"/>
    <dgm:cxn modelId="{672AEF91-C556-49D9-BEB9-F5CD43AA9C1A}" type="presOf" srcId="{D39ED267-7538-40A0-9CC1-7BA2A24B942E}" destId="{600F54BD-1EA7-4785-98D2-77117215B165}" srcOrd="0" destOrd="0" presId="urn:microsoft.com/office/officeart/2008/layout/HorizontalMultiLevelHierarchy"/>
    <dgm:cxn modelId="{86BF348F-D6AA-4923-9E55-EE8211C129E2}" type="presOf" srcId="{DE2B86D1-DC63-4FBC-9B99-29803D4C4056}" destId="{B6B98CBE-1FF5-4045-8D59-1A376939761D}"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AD4923BF-5A81-417C-999A-39D6B02C4660}" type="presOf" srcId="{45AA5E76-D19D-4774-B928-417B3F8135EC}" destId="{14008362-BDA1-43B9-84FF-7E3388E72DA4}"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5E075CCA-E53B-4A30-810B-4F47CADA4522}" type="presOf" srcId="{5C001211-1705-4370-9500-0AA78C760212}" destId="{2EB9DEEC-CC48-4D82-9BE0-3D3DD60F908E}" srcOrd="0" destOrd="0" presId="urn:microsoft.com/office/officeart/2008/layout/HorizontalMultiLevelHierarchy"/>
    <dgm:cxn modelId="{783564EF-DD07-46FD-A7C5-663F015AB92F}" type="presOf" srcId="{DE2B86D1-DC63-4FBC-9B99-29803D4C4056}" destId="{312F9A52-A385-47E8-905E-95792AD72288}"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DEBF4FCA-FC23-4167-A954-8EE04DC747EE}" type="presParOf" srcId="{DA1792B5-9F98-4D7A-B811-E37066CF063F}" destId="{B6B98CBE-1FF5-4045-8D59-1A376939761D}" srcOrd="0" destOrd="0" presId="urn:microsoft.com/office/officeart/2008/layout/HorizontalMultiLevelHierarchy"/>
    <dgm:cxn modelId="{83B83B2A-9B07-414F-9E95-2E89E9268A7D}" type="presParOf" srcId="{B6B98CBE-1FF5-4045-8D59-1A376939761D}" destId="{312F9A52-A385-47E8-905E-95792AD72288}" srcOrd="0" destOrd="0" presId="urn:microsoft.com/office/officeart/2008/layout/HorizontalMultiLevelHierarchy"/>
    <dgm:cxn modelId="{EAEC684A-5F81-4A69-986C-5B9D999CB6BC}" type="presParOf" srcId="{DA1792B5-9F98-4D7A-B811-E37066CF063F}" destId="{BD869D8B-775E-4509-BE18-06ADD3BEAED9}" srcOrd="1" destOrd="0" presId="urn:microsoft.com/office/officeart/2008/layout/HorizontalMultiLevelHierarchy"/>
    <dgm:cxn modelId="{383728B2-7FF5-4AB1-9281-DA18258133FB}" type="presParOf" srcId="{BD869D8B-775E-4509-BE18-06ADD3BEAED9}" destId="{D764805B-7CE0-4B67-A648-60325E5A5061}" srcOrd="0" destOrd="0" presId="urn:microsoft.com/office/officeart/2008/layout/HorizontalMultiLevelHierarchy"/>
    <dgm:cxn modelId="{89B05541-A795-432A-9D4E-B68BD889BA76}" type="presParOf" srcId="{BD869D8B-775E-4509-BE18-06ADD3BEAED9}" destId="{05287B3E-1176-42F2-B1B7-AD642303D3EE}" srcOrd="1" destOrd="0" presId="urn:microsoft.com/office/officeart/2008/layout/HorizontalMultiLevelHierarchy"/>
    <dgm:cxn modelId="{F4447FBE-C42A-4134-9B47-5DACC64858ED}" type="presParOf" srcId="{DA1792B5-9F98-4D7A-B811-E37066CF063F}" destId="{00280105-6443-4C14-AA02-930F392C88BC}" srcOrd="2" destOrd="0" presId="urn:microsoft.com/office/officeart/2008/layout/HorizontalMultiLevelHierarchy"/>
    <dgm:cxn modelId="{84EDB457-F92C-479F-A27B-B0582A494B77}" type="presParOf" srcId="{00280105-6443-4C14-AA02-930F392C88BC}" destId="{60003F4D-F442-42F4-B26C-F9097912F28B}" srcOrd="0" destOrd="0" presId="urn:microsoft.com/office/officeart/2008/layout/HorizontalMultiLevelHierarchy"/>
    <dgm:cxn modelId="{11E75DB1-7CB2-495D-820A-F92D092B64C9}" type="presParOf" srcId="{DA1792B5-9F98-4D7A-B811-E37066CF063F}" destId="{B51EDC9C-9B5B-47E4-8D2C-45E0743BE592}" srcOrd="3" destOrd="0" presId="urn:microsoft.com/office/officeart/2008/layout/HorizontalMultiLevelHierarchy"/>
    <dgm:cxn modelId="{D40794F1-59F6-4B93-912D-129140CF8973}" type="presParOf" srcId="{B51EDC9C-9B5B-47E4-8D2C-45E0743BE592}" destId="{2EB9DEEC-CC48-4D82-9BE0-3D3DD60F908E}" srcOrd="0" destOrd="0" presId="urn:microsoft.com/office/officeart/2008/layout/HorizontalMultiLevelHierarchy"/>
    <dgm:cxn modelId="{262C9BE2-C6B0-47E0-9260-BB0AA2B1B18B}" type="presParOf" srcId="{B51EDC9C-9B5B-47E4-8D2C-45E0743BE592}" destId="{EE2BE6D7-8ABA-4C0A-8495-7C5A90CE9ED7}" srcOrd="1" destOrd="0" presId="urn:microsoft.com/office/officeart/2008/layout/HorizontalMultiLevelHierarchy"/>
    <dgm:cxn modelId="{45F1D889-A364-46E9-B9DD-56C706D8E9AD}" type="presParOf" srcId="{DA1792B5-9F98-4D7A-B811-E37066CF063F}" destId="{14008362-BDA1-43B9-84FF-7E3388E72DA4}" srcOrd="4" destOrd="0" presId="urn:microsoft.com/office/officeart/2008/layout/HorizontalMultiLevelHierarchy"/>
    <dgm:cxn modelId="{E9218FE8-A6B4-41E7-BA59-CE34C4337BFD}" type="presParOf" srcId="{14008362-BDA1-43B9-84FF-7E3388E72DA4}" destId="{6969DEB6-7440-4107-9C12-095E8C798CBE}" srcOrd="0" destOrd="0" presId="urn:microsoft.com/office/officeart/2008/layout/HorizontalMultiLevelHierarchy"/>
    <dgm:cxn modelId="{FF130A6F-7511-4E50-9AE6-5C4FE7A9561E}" type="presParOf" srcId="{DA1792B5-9F98-4D7A-B811-E37066CF063F}" destId="{6D7DA9CB-5F4B-4379-BE10-131DBFB276E8}" srcOrd="5" destOrd="0" presId="urn:microsoft.com/office/officeart/2008/layout/HorizontalMultiLevelHierarchy"/>
    <dgm:cxn modelId="{E3F9E402-0A66-42A5-8592-CB86E7C50CA2}" type="presParOf" srcId="{6D7DA9CB-5F4B-4379-BE10-131DBFB276E8}" destId="{600F54BD-1EA7-4785-98D2-77117215B165}" srcOrd="0" destOrd="0" presId="urn:microsoft.com/office/officeart/2008/layout/HorizontalMultiLevelHierarchy"/>
    <dgm:cxn modelId="{EAD7EFCE-B966-4D97-803A-08D0F13DEEDF}" type="presParOf" srcId="{6D7DA9CB-5F4B-4379-BE10-131DBFB276E8}" destId="{D729CEF7-2183-4531-B9FB-71DE9B439BA7}"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F0B9BF2-956F-4FB1-B8C9-6CA73583A412}">
      <dgm:prSet phldrT="[Text]" custT="1"/>
      <dgm:spPr>
        <a:ln>
          <a:solidFill>
            <a:schemeClr val="tx1"/>
          </a:solidFill>
        </a:ln>
      </dgm:spPr>
      <dgm:t>
        <a:bodyPr/>
        <a:lstStyle/>
        <a:p>
          <a:r>
            <a:rPr lang="vi-VN" sz="2800" b="1" dirty="0">
              <a:solidFill>
                <a:schemeClr val="bg1"/>
              </a:solidFill>
              <a:latin typeface="Times New Roman" panose="02020603050405020304" pitchFamily="18" charset="0"/>
              <a:cs typeface="Times New Roman" panose="02020603050405020304" pitchFamily="18" charset="0"/>
            </a:rPr>
            <a:t>đã có đủ sức thuyết phục người đọc</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DE2B86D1-DC63-4FBC-9B99-29803D4C4056}" type="parTrans" cxnId="{90A1AFE9-8123-45C7-B717-59FFC4873D27}">
      <dgm:prSet custT="1"/>
      <dgm:spPr/>
      <dgm:t>
        <a:bodyPr/>
        <a:lstStyle/>
        <a:p>
          <a:endParaRPr lang="en-US" sz="300">
            <a:solidFill>
              <a:schemeClr val="tx1"/>
            </a:solidFill>
            <a:latin typeface="Times New Roman" panose="02020603050405020304" pitchFamily="18" charset="0"/>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dgm:t>
        <a:bodyPr/>
        <a:lstStyle/>
        <a:p>
          <a:r>
            <a:rPr lang="en-US" sz="3600" b="1" dirty="0" err="1">
              <a:solidFill>
                <a:schemeClr val="tx1"/>
              </a:solidFill>
              <a:latin typeface="Times New Roman" panose="02020603050405020304" pitchFamily="18" charset="0"/>
              <a:cs typeface="Times New Roman" panose="02020603050405020304" pitchFamily="18" charset="0"/>
            </a:rPr>
            <a:t>Đánh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ngưới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viết</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C001211-1705-4370-9500-0AA78C760212}">
      <dgm:prSet custT="1"/>
      <dgm:spPr/>
      <dgm:t>
        <a:bodyPr/>
        <a:lstStyle/>
        <a:p>
          <a:r>
            <a:rPr lang="vi-VN" sz="2800" b="1" dirty="0">
              <a:solidFill>
                <a:schemeClr val="bg1"/>
              </a:solidFill>
              <a:latin typeface="Times New Roman" panose="02020603050405020304" pitchFamily="18" charset="0"/>
              <a:cs typeface="Times New Roman" panose="02020603050405020304" pitchFamily="18" charset="0"/>
            </a:rPr>
            <a:t>làm nổi bật được giá trị nội dung và nghệ thuật của bài thơ.</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FC3E55E1-28DC-45CE-B474-44D32541557B}" type="parTrans" cxnId="{59D10E3C-B4D6-4BA3-80C0-1C3ACF124159}">
      <dgm:prSet/>
      <dgm:spPr/>
      <dgm:t>
        <a:bodyPr/>
        <a:lstStyle/>
        <a:p>
          <a:endParaRPr lang="en-US"/>
        </a:p>
      </dgm:t>
    </dgm:pt>
    <dgm:pt modelId="{604490A9-EF23-4D8E-B4D5-1BADFA052F1C}" type="sibTrans" cxnId="{59D10E3C-B4D6-4BA3-80C0-1C3ACF124159}">
      <dgm:prSet/>
      <dgm:spPr/>
      <dgm:t>
        <a:bodyPr/>
        <a:lstStyle/>
        <a:p>
          <a:endParaRPr lang="en-US"/>
        </a:p>
      </dgm:t>
    </dgm:pt>
    <dgm:pt modelId="{D39ED267-7538-40A0-9CC1-7BA2A24B942E}">
      <dgm:prSet custT="1"/>
      <dgm:spPr/>
      <dgm:t>
        <a:bodyPr/>
        <a:lstStyle/>
        <a:p>
          <a:r>
            <a:rPr lang="en-US" sz="2800" b="1" dirty="0" err="1">
              <a:solidFill>
                <a:schemeClr val="bg1"/>
              </a:solidFill>
              <a:latin typeface="Times New Roman" panose="02020603050405020304" pitchFamily="18" charset="0"/>
              <a:cs typeface="Times New Roman" panose="02020603050405020304" pitchFamily="18" charset="0"/>
            </a:rPr>
            <a:t>có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những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luận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lẽ</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bằng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chứng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đáng</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45AA5E76-D19D-4774-B928-417B3F8135EC}" type="parTrans" cxnId="{1EBA4BB4-951C-4C10-9B57-D6D23DDE7AA6}">
      <dgm:prSet/>
      <dgm:spPr/>
      <dgm:t>
        <a:bodyPr/>
        <a:lstStyle/>
        <a:p>
          <a:endParaRPr lang="en-US"/>
        </a:p>
      </dgm:t>
    </dgm:pt>
    <dgm:pt modelId="{515D59D4-2B53-45DC-B3AB-48A11B55B3DE}" type="sibTrans" cxnId="{1EBA4BB4-951C-4C10-9B57-D6D23DDE7AA6}">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B6B98CBE-1FF5-4045-8D59-1A376939761D}" type="pres">
      <dgm:prSet presAssocID="{DE2B86D1-DC63-4FBC-9B99-29803D4C4056}" presName="conn2-1" presStyleLbl="parChTrans1D2" presStyleIdx="0" presStyleCnt="3"/>
      <dgm:spPr/>
      <dgm:t>
        <a:bodyPr/>
        <a:lstStyle/>
        <a:p>
          <a:endParaRPr lang="en-US"/>
        </a:p>
      </dgm:t>
    </dgm:pt>
    <dgm:pt modelId="{312F9A52-A385-47E8-905E-95792AD72288}" type="pres">
      <dgm:prSet presAssocID="{DE2B86D1-DC63-4FBC-9B99-29803D4C4056}" presName="connTx" presStyleLbl="parChTrans1D2" presStyleIdx="0" presStyleCnt="3"/>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2" presStyleIdx="0" presStyleCnt="3" custScaleX="197301" custScaleY="88403">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00280105-6443-4C14-AA02-930F392C88BC}" type="pres">
      <dgm:prSet presAssocID="{FC3E55E1-28DC-45CE-B474-44D32541557B}" presName="conn2-1" presStyleLbl="parChTrans1D2" presStyleIdx="1" presStyleCnt="3"/>
      <dgm:spPr/>
      <dgm:t>
        <a:bodyPr/>
        <a:lstStyle/>
        <a:p>
          <a:endParaRPr lang="en-US"/>
        </a:p>
      </dgm:t>
    </dgm:pt>
    <dgm:pt modelId="{60003F4D-F442-42F4-B26C-F9097912F28B}" type="pres">
      <dgm:prSet presAssocID="{FC3E55E1-28DC-45CE-B474-44D32541557B}" presName="connTx" presStyleLbl="parChTrans1D2" presStyleIdx="1" presStyleCnt="3"/>
      <dgm:spPr/>
      <dgm:t>
        <a:bodyPr/>
        <a:lstStyle/>
        <a:p>
          <a:endParaRPr lang="en-US"/>
        </a:p>
      </dgm:t>
    </dgm:pt>
    <dgm:pt modelId="{B51EDC9C-9B5B-47E4-8D2C-45E0743BE592}" type="pres">
      <dgm:prSet presAssocID="{5C001211-1705-4370-9500-0AA78C760212}" presName="root2" presStyleCnt="0"/>
      <dgm:spPr/>
    </dgm:pt>
    <dgm:pt modelId="{2EB9DEEC-CC48-4D82-9BE0-3D3DD60F908E}" type="pres">
      <dgm:prSet presAssocID="{5C001211-1705-4370-9500-0AA78C760212}" presName="LevelTwoTextNode" presStyleLbl="node2" presStyleIdx="1" presStyleCnt="3" custScaleX="201129" custScaleY="100903" custLinFactY="57683" custLinFactNeighborX="-265" custLinFactNeighborY="100000">
        <dgm:presLayoutVars>
          <dgm:chPref val="3"/>
        </dgm:presLayoutVars>
      </dgm:prSet>
      <dgm:spPr/>
      <dgm:t>
        <a:bodyPr/>
        <a:lstStyle/>
        <a:p>
          <a:endParaRPr lang="en-US"/>
        </a:p>
      </dgm:t>
    </dgm:pt>
    <dgm:pt modelId="{EE2BE6D7-8ABA-4C0A-8495-7C5A90CE9ED7}" type="pres">
      <dgm:prSet presAssocID="{5C001211-1705-4370-9500-0AA78C760212}" presName="level3hierChild" presStyleCnt="0"/>
      <dgm:spPr/>
    </dgm:pt>
    <dgm:pt modelId="{14008362-BDA1-43B9-84FF-7E3388E72DA4}" type="pres">
      <dgm:prSet presAssocID="{45AA5E76-D19D-4774-B928-417B3F8135EC}" presName="conn2-1" presStyleLbl="parChTrans1D2" presStyleIdx="2" presStyleCnt="3"/>
      <dgm:spPr/>
      <dgm:t>
        <a:bodyPr/>
        <a:lstStyle/>
        <a:p>
          <a:endParaRPr lang="en-US"/>
        </a:p>
      </dgm:t>
    </dgm:pt>
    <dgm:pt modelId="{6969DEB6-7440-4107-9C12-095E8C798CBE}" type="pres">
      <dgm:prSet presAssocID="{45AA5E76-D19D-4774-B928-417B3F8135EC}" presName="connTx" presStyleLbl="parChTrans1D2" presStyleIdx="2" presStyleCnt="3"/>
      <dgm:spPr/>
      <dgm:t>
        <a:bodyPr/>
        <a:lstStyle/>
        <a:p>
          <a:endParaRPr lang="en-US"/>
        </a:p>
      </dgm:t>
    </dgm:pt>
    <dgm:pt modelId="{6D7DA9CB-5F4B-4379-BE10-131DBFB276E8}" type="pres">
      <dgm:prSet presAssocID="{D39ED267-7538-40A0-9CC1-7BA2A24B942E}" presName="root2" presStyleCnt="0"/>
      <dgm:spPr/>
    </dgm:pt>
    <dgm:pt modelId="{600F54BD-1EA7-4785-98D2-77117215B165}" type="pres">
      <dgm:prSet presAssocID="{D39ED267-7538-40A0-9CC1-7BA2A24B942E}" presName="LevelTwoTextNode" presStyleLbl="node2" presStyleIdx="2" presStyleCnt="3" custScaleX="201205" custScaleY="91862" custLinFactY="-23184" custLinFactNeighborX="-1464" custLinFactNeighborY="-100000">
        <dgm:presLayoutVars>
          <dgm:chPref val="3"/>
        </dgm:presLayoutVars>
      </dgm:prSet>
      <dgm:spPr/>
      <dgm:t>
        <a:bodyPr/>
        <a:lstStyle/>
        <a:p>
          <a:endParaRPr lang="en-US"/>
        </a:p>
      </dgm:t>
    </dgm:pt>
    <dgm:pt modelId="{D729CEF7-2183-4531-B9FB-71DE9B439BA7}" type="pres">
      <dgm:prSet presAssocID="{D39ED267-7538-40A0-9CC1-7BA2A24B942E}" presName="level3hierChild" presStyleCnt="0"/>
      <dgm:spPr/>
    </dgm:pt>
  </dgm:ptLst>
  <dgm:cxnLst>
    <dgm:cxn modelId="{59D10E3C-B4D6-4BA3-80C0-1C3ACF124159}" srcId="{65CAFDD1-68A9-47FA-9114-D5F093BEB6B2}" destId="{5C001211-1705-4370-9500-0AA78C760212}" srcOrd="1" destOrd="0" parTransId="{FC3E55E1-28DC-45CE-B474-44D32541557B}" sibTransId="{604490A9-EF23-4D8E-B4D5-1BADFA052F1C}"/>
    <dgm:cxn modelId="{90A1AFE9-8123-45C7-B717-59FFC4873D27}" srcId="{65CAFDD1-68A9-47FA-9114-D5F093BEB6B2}" destId="{4F0B9BF2-956F-4FB1-B8C9-6CA73583A412}" srcOrd="0" destOrd="0" parTransId="{DE2B86D1-DC63-4FBC-9B99-29803D4C4056}" sibTransId="{99D5CD8B-4721-4710-824A-F3B87E89BF23}"/>
    <dgm:cxn modelId="{3437CBFC-AF52-437B-AF75-8FEBC68AFC74}" type="presOf" srcId="{4F0B9BF2-956F-4FB1-B8C9-6CA73583A412}" destId="{D764805B-7CE0-4B67-A648-60325E5A5061}" srcOrd="0" destOrd="0" presId="urn:microsoft.com/office/officeart/2008/layout/HorizontalMultiLevelHierarchy"/>
    <dgm:cxn modelId="{1EBA4BB4-951C-4C10-9B57-D6D23DDE7AA6}" srcId="{65CAFDD1-68A9-47FA-9114-D5F093BEB6B2}" destId="{D39ED267-7538-40A0-9CC1-7BA2A24B942E}" srcOrd="2" destOrd="0" parTransId="{45AA5E76-D19D-4774-B928-417B3F8135EC}" sibTransId="{515D59D4-2B53-45DC-B3AB-48A11B55B3DE}"/>
    <dgm:cxn modelId="{E138E268-A82F-40BC-9642-C8104A8C14EA}" srcId="{9713E89E-94FA-410B-AD66-14460FBCF0B5}" destId="{65CAFDD1-68A9-47FA-9114-D5F093BEB6B2}" srcOrd="0" destOrd="0" parTransId="{2CBFD382-BCFD-4A95-97AB-4FE5B3D9EA2E}" sibTransId="{27258764-64F9-4B81-BD11-E7C11D22773C}"/>
    <dgm:cxn modelId="{FC31401F-7C9F-47B3-8E91-5B02DD8C5327}" type="presOf" srcId="{FC3E55E1-28DC-45CE-B474-44D32541557B}" destId="{60003F4D-F442-42F4-B26C-F9097912F28B}" srcOrd="1" destOrd="0" presId="urn:microsoft.com/office/officeart/2008/layout/HorizontalMultiLevelHierarchy"/>
    <dgm:cxn modelId="{211B6788-A6F1-488F-B61E-8E94C64F06A0}" type="presOf" srcId="{FC3E55E1-28DC-45CE-B474-44D32541557B}" destId="{00280105-6443-4C14-AA02-930F392C88BC}" srcOrd="0" destOrd="0" presId="urn:microsoft.com/office/officeart/2008/layout/HorizontalMultiLevelHierarchy"/>
    <dgm:cxn modelId="{91679814-95C7-4B3B-8EDE-9FD35DB1A65C}" type="presOf" srcId="{45AA5E76-D19D-4774-B928-417B3F8135EC}" destId="{6969DEB6-7440-4107-9C12-095E8C798CBE}" srcOrd="1" destOrd="0" presId="urn:microsoft.com/office/officeart/2008/layout/HorizontalMultiLevelHierarchy"/>
    <dgm:cxn modelId="{672AEF91-C556-49D9-BEB9-F5CD43AA9C1A}" type="presOf" srcId="{D39ED267-7538-40A0-9CC1-7BA2A24B942E}" destId="{600F54BD-1EA7-4785-98D2-77117215B165}" srcOrd="0" destOrd="0" presId="urn:microsoft.com/office/officeart/2008/layout/HorizontalMultiLevelHierarchy"/>
    <dgm:cxn modelId="{86BF348F-D6AA-4923-9E55-EE8211C129E2}" type="presOf" srcId="{DE2B86D1-DC63-4FBC-9B99-29803D4C4056}" destId="{B6B98CBE-1FF5-4045-8D59-1A376939761D}"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AD4923BF-5A81-417C-999A-39D6B02C4660}" type="presOf" srcId="{45AA5E76-D19D-4774-B928-417B3F8135EC}" destId="{14008362-BDA1-43B9-84FF-7E3388E72DA4}"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5E075CCA-E53B-4A30-810B-4F47CADA4522}" type="presOf" srcId="{5C001211-1705-4370-9500-0AA78C760212}" destId="{2EB9DEEC-CC48-4D82-9BE0-3D3DD60F908E}" srcOrd="0" destOrd="0" presId="urn:microsoft.com/office/officeart/2008/layout/HorizontalMultiLevelHierarchy"/>
    <dgm:cxn modelId="{783564EF-DD07-46FD-A7C5-663F015AB92F}" type="presOf" srcId="{DE2B86D1-DC63-4FBC-9B99-29803D4C4056}" destId="{312F9A52-A385-47E8-905E-95792AD72288}"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DEBF4FCA-FC23-4167-A954-8EE04DC747EE}" type="presParOf" srcId="{DA1792B5-9F98-4D7A-B811-E37066CF063F}" destId="{B6B98CBE-1FF5-4045-8D59-1A376939761D}" srcOrd="0" destOrd="0" presId="urn:microsoft.com/office/officeart/2008/layout/HorizontalMultiLevelHierarchy"/>
    <dgm:cxn modelId="{83B83B2A-9B07-414F-9E95-2E89E9268A7D}" type="presParOf" srcId="{B6B98CBE-1FF5-4045-8D59-1A376939761D}" destId="{312F9A52-A385-47E8-905E-95792AD72288}" srcOrd="0" destOrd="0" presId="urn:microsoft.com/office/officeart/2008/layout/HorizontalMultiLevelHierarchy"/>
    <dgm:cxn modelId="{EAEC684A-5F81-4A69-986C-5B9D999CB6BC}" type="presParOf" srcId="{DA1792B5-9F98-4D7A-B811-E37066CF063F}" destId="{BD869D8B-775E-4509-BE18-06ADD3BEAED9}" srcOrd="1" destOrd="0" presId="urn:microsoft.com/office/officeart/2008/layout/HorizontalMultiLevelHierarchy"/>
    <dgm:cxn modelId="{383728B2-7FF5-4AB1-9281-DA18258133FB}" type="presParOf" srcId="{BD869D8B-775E-4509-BE18-06ADD3BEAED9}" destId="{D764805B-7CE0-4B67-A648-60325E5A5061}" srcOrd="0" destOrd="0" presId="urn:microsoft.com/office/officeart/2008/layout/HorizontalMultiLevelHierarchy"/>
    <dgm:cxn modelId="{89B05541-A795-432A-9D4E-B68BD889BA76}" type="presParOf" srcId="{BD869D8B-775E-4509-BE18-06ADD3BEAED9}" destId="{05287B3E-1176-42F2-B1B7-AD642303D3EE}" srcOrd="1" destOrd="0" presId="urn:microsoft.com/office/officeart/2008/layout/HorizontalMultiLevelHierarchy"/>
    <dgm:cxn modelId="{F4447FBE-C42A-4134-9B47-5DACC64858ED}" type="presParOf" srcId="{DA1792B5-9F98-4D7A-B811-E37066CF063F}" destId="{00280105-6443-4C14-AA02-930F392C88BC}" srcOrd="2" destOrd="0" presId="urn:microsoft.com/office/officeart/2008/layout/HorizontalMultiLevelHierarchy"/>
    <dgm:cxn modelId="{84EDB457-F92C-479F-A27B-B0582A494B77}" type="presParOf" srcId="{00280105-6443-4C14-AA02-930F392C88BC}" destId="{60003F4D-F442-42F4-B26C-F9097912F28B}" srcOrd="0" destOrd="0" presId="urn:microsoft.com/office/officeart/2008/layout/HorizontalMultiLevelHierarchy"/>
    <dgm:cxn modelId="{11E75DB1-7CB2-495D-820A-F92D092B64C9}" type="presParOf" srcId="{DA1792B5-9F98-4D7A-B811-E37066CF063F}" destId="{B51EDC9C-9B5B-47E4-8D2C-45E0743BE592}" srcOrd="3" destOrd="0" presId="urn:microsoft.com/office/officeart/2008/layout/HorizontalMultiLevelHierarchy"/>
    <dgm:cxn modelId="{D40794F1-59F6-4B93-912D-129140CF8973}" type="presParOf" srcId="{B51EDC9C-9B5B-47E4-8D2C-45E0743BE592}" destId="{2EB9DEEC-CC48-4D82-9BE0-3D3DD60F908E}" srcOrd="0" destOrd="0" presId="urn:microsoft.com/office/officeart/2008/layout/HorizontalMultiLevelHierarchy"/>
    <dgm:cxn modelId="{262C9BE2-C6B0-47E0-9260-BB0AA2B1B18B}" type="presParOf" srcId="{B51EDC9C-9B5B-47E4-8D2C-45E0743BE592}" destId="{EE2BE6D7-8ABA-4C0A-8495-7C5A90CE9ED7}" srcOrd="1" destOrd="0" presId="urn:microsoft.com/office/officeart/2008/layout/HorizontalMultiLevelHierarchy"/>
    <dgm:cxn modelId="{45F1D889-A364-46E9-B9DD-56C706D8E9AD}" type="presParOf" srcId="{DA1792B5-9F98-4D7A-B811-E37066CF063F}" destId="{14008362-BDA1-43B9-84FF-7E3388E72DA4}" srcOrd="4" destOrd="0" presId="urn:microsoft.com/office/officeart/2008/layout/HorizontalMultiLevelHierarchy"/>
    <dgm:cxn modelId="{E9218FE8-A6B4-41E7-BA59-CE34C4337BFD}" type="presParOf" srcId="{14008362-BDA1-43B9-84FF-7E3388E72DA4}" destId="{6969DEB6-7440-4107-9C12-095E8C798CBE}" srcOrd="0" destOrd="0" presId="urn:microsoft.com/office/officeart/2008/layout/HorizontalMultiLevelHierarchy"/>
    <dgm:cxn modelId="{FF130A6F-7511-4E50-9AE6-5C4FE7A9561E}" type="presParOf" srcId="{DA1792B5-9F98-4D7A-B811-E37066CF063F}" destId="{6D7DA9CB-5F4B-4379-BE10-131DBFB276E8}" srcOrd="5" destOrd="0" presId="urn:microsoft.com/office/officeart/2008/layout/HorizontalMultiLevelHierarchy"/>
    <dgm:cxn modelId="{E3F9E402-0A66-42A5-8592-CB86E7C50CA2}" type="presParOf" srcId="{6D7DA9CB-5F4B-4379-BE10-131DBFB276E8}" destId="{600F54BD-1EA7-4785-98D2-77117215B165}" srcOrd="0" destOrd="0" presId="urn:microsoft.com/office/officeart/2008/layout/HorizontalMultiLevelHierarchy"/>
    <dgm:cxn modelId="{EAD7EFCE-B966-4D97-803A-08D0F13DEEDF}" type="presParOf" srcId="{6D7DA9CB-5F4B-4379-BE10-131DBFB276E8}" destId="{D729CEF7-2183-4531-B9FB-71DE9B439BA7}"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F0B9BF2-956F-4FB1-B8C9-6CA73583A412}">
      <dgm:prSet phldrT="[Text]" custT="1"/>
      <dgm:spPr>
        <a:xfrm>
          <a:off x="2792060" y="1047254"/>
          <a:ext cx="6909343" cy="943844"/>
        </a:xfrm>
        <a:prstGeom prst="rect">
          <a:avLst/>
        </a:prstGeom>
        <a:solidFill>
          <a:srgbClr val="4B98EA">
            <a:hueOff val="0"/>
            <a:satOff val="0"/>
            <a:lumOff val="0"/>
            <a:alphaOff val="0"/>
          </a:srgbClr>
        </a:solidFill>
        <a:ln w="25400" cap="flat" cmpd="sng" algn="ctr">
          <a:solidFill>
            <a:srgbClr val="5A5A5A"/>
          </a:solidFill>
          <a:prstDash val="solid"/>
        </a:ln>
        <a:effectLst/>
      </dgm:spPr>
      <dgm:t>
        <a:bodyPr/>
        <a:lstStyle/>
        <a:p>
          <a:pPr>
            <a:buNone/>
          </a:pPr>
          <a:r>
            <a:rPr lang="vi-VN" sz="2800" b="1" dirty="0">
              <a:solidFill>
                <a:srgbClr val="FFF8F3"/>
              </a:solidFill>
              <a:latin typeface="Times New Roman" panose="02020603050405020304" pitchFamily="18" charset="0"/>
              <a:ea typeface="+mn-ea"/>
              <a:cs typeface="Times New Roman" panose="02020603050405020304" pitchFamily="18" charset="0"/>
            </a:rPr>
            <a:t>Lựa chọn bài thơ sẽ được phân tích, đánh giá. Cân nhắc để chọn đúng bài thơ đã thật sự làm bạn rung cảm và tin vào giá trị nghệ thuật của nó. </a:t>
          </a:r>
          <a:endParaRPr lang="en-US" sz="2800" b="1" dirty="0">
            <a:solidFill>
              <a:srgbClr val="FFF8F3"/>
            </a:solidFill>
            <a:latin typeface="Times New Roman" panose="02020603050405020304" pitchFamily="18" charset="0"/>
            <a:ea typeface="+mn-ea"/>
            <a:cs typeface="Times New Roman" panose="02020603050405020304" pitchFamily="18" charset="0"/>
          </a:endParaRPr>
        </a:p>
      </dgm:t>
    </dgm:pt>
    <dgm:pt modelId="{DE2B86D1-DC63-4FBC-9B99-29803D4C4056}" type="parTrans" cxnId="{90A1AFE9-8123-45C7-B717-59FFC4873D27}">
      <dgm:prSet custT="1"/>
      <dgm:spPr>
        <a:xfrm>
          <a:off x="2091674" y="1519177"/>
          <a:ext cx="700386" cy="1295954"/>
        </a:xfrm>
        <a:custGeom>
          <a:avLst/>
          <a:gdLst/>
          <a:ahLst/>
          <a:cxnLst/>
          <a:rect l="0" t="0" r="0" b="0"/>
          <a:pathLst>
            <a:path>
              <a:moveTo>
                <a:pt x="0" y="1295954"/>
              </a:moveTo>
              <a:lnTo>
                <a:pt x="350193" y="1295954"/>
              </a:lnTo>
              <a:lnTo>
                <a:pt x="350193" y="0"/>
              </a:lnTo>
              <a:lnTo>
                <a:pt x="700386" y="0"/>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a:xfrm rot="16200000">
          <a:off x="-62380" y="2357900"/>
          <a:ext cx="3393646" cy="914462"/>
        </a:xfrm>
        <a:prstGeom prst="rect">
          <a:avLst/>
        </a:prstGeom>
        <a:solidFill>
          <a:srgbClr val="FF8D1F">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3600" b="1" dirty="0" err="1">
              <a:solidFill>
                <a:srgbClr val="5A5A5A"/>
              </a:solidFill>
              <a:latin typeface="Times New Roman" panose="02020603050405020304" pitchFamily="18" charset="0"/>
              <a:ea typeface="+mn-ea"/>
              <a:cs typeface="Times New Roman" panose="02020603050405020304" pitchFamily="18" charset="0"/>
            </a:rPr>
            <a:t>Chuẩn</a:t>
          </a:r>
          <a:r>
            <a:rPr lang="en-US" sz="3600" b="1" dirty="0">
              <a:solidFill>
                <a:srgbClr val="5A5A5A"/>
              </a:solidFill>
              <a:latin typeface="Times New Roman" panose="02020603050405020304" pitchFamily="18" charset="0"/>
              <a:ea typeface="+mn-ea"/>
              <a:cs typeface="Times New Roman" panose="02020603050405020304" pitchFamily="18" charset="0"/>
            </a:rPr>
            <a:t> </a:t>
          </a:r>
          <a:r>
            <a:rPr lang="en-US" sz="3600" b="1" dirty="0" err="1">
              <a:solidFill>
                <a:srgbClr val="5A5A5A"/>
              </a:solidFill>
              <a:latin typeface="Times New Roman" panose="02020603050405020304" pitchFamily="18" charset="0"/>
              <a:ea typeface="+mn-ea"/>
              <a:cs typeface="Times New Roman" panose="02020603050405020304" pitchFamily="18" charset="0"/>
            </a:rPr>
            <a:t>bị</a:t>
          </a:r>
          <a:r>
            <a:rPr lang="en-US" sz="3600" b="1" dirty="0">
              <a:solidFill>
                <a:srgbClr val="5A5A5A"/>
              </a:solidFill>
              <a:latin typeface="Times New Roman" panose="02020603050405020304" pitchFamily="18" charset="0"/>
              <a:ea typeface="+mn-ea"/>
              <a:cs typeface="Times New Roman" panose="02020603050405020304" pitchFamily="18" charset="0"/>
            </a:rPr>
            <a:t> </a:t>
          </a:r>
          <a:r>
            <a:rPr lang="en-US" sz="3600" b="1" dirty="0" err="1">
              <a:solidFill>
                <a:srgbClr val="5A5A5A"/>
              </a:solidFill>
              <a:latin typeface="Times New Roman" panose="02020603050405020304" pitchFamily="18" charset="0"/>
              <a:ea typeface="+mn-ea"/>
              <a:cs typeface="Times New Roman" panose="02020603050405020304" pitchFamily="18" charset="0"/>
            </a:rPr>
            <a:t>viết</a:t>
          </a:r>
          <a:endParaRPr lang="en-US" sz="3600" b="1" dirty="0">
            <a:solidFill>
              <a:srgbClr val="5A5A5A"/>
            </a:solidFill>
            <a:latin typeface="Times New Roman" panose="02020603050405020304" pitchFamily="18" charset="0"/>
            <a:ea typeface="+mn-ea"/>
            <a:cs typeface="Times New Roman" panose="02020603050405020304" pitchFamily="18" charset="0"/>
          </a:endParaRP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C001211-1705-4370-9500-0AA78C760212}">
      <dgm:prSet custT="1"/>
      <dgm:spPr>
        <a:xfrm>
          <a:off x="2782780" y="3941535"/>
          <a:ext cx="7043397" cy="1077302"/>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vi-VN" sz="2800" b="1" dirty="0">
              <a:solidFill>
                <a:srgbClr val="FFF8F3"/>
              </a:solidFill>
              <a:latin typeface="Times New Roman" panose="02020603050405020304" pitchFamily="18" charset="0"/>
              <a:ea typeface="+mn-ea"/>
              <a:cs typeface="Times New Roman" panose="02020603050405020304" pitchFamily="18" charset="0"/>
            </a:rPr>
            <a:t>Tìm đọc tham khảo những bài viết, ý kiến liên quan đến bài thơ bạn sẽ phân tích, đánh giá</a:t>
          </a:r>
          <a:endParaRPr lang="en-US" sz="2800" b="1" dirty="0">
            <a:solidFill>
              <a:srgbClr val="FFF8F3"/>
            </a:solidFill>
            <a:latin typeface="Times New Roman" panose="02020603050405020304" pitchFamily="18" charset="0"/>
            <a:ea typeface="+mn-ea"/>
            <a:cs typeface="Times New Roman" panose="02020603050405020304" pitchFamily="18" charset="0"/>
          </a:endParaRPr>
        </a:p>
      </dgm:t>
    </dgm:pt>
    <dgm:pt modelId="{FC3E55E1-28DC-45CE-B474-44D32541557B}" type="parTrans" cxnId="{59D10E3C-B4D6-4BA3-80C0-1C3ACF124159}">
      <dgm:prSet/>
      <dgm:spPr>
        <a:xfrm>
          <a:off x="2091674" y="2815131"/>
          <a:ext cx="691105" cy="1665055"/>
        </a:xfrm>
        <a:custGeom>
          <a:avLst/>
          <a:gdLst/>
          <a:ahLst/>
          <a:cxnLst/>
          <a:rect l="0" t="0" r="0" b="0"/>
          <a:pathLst>
            <a:path>
              <a:moveTo>
                <a:pt x="0" y="0"/>
              </a:moveTo>
              <a:lnTo>
                <a:pt x="345552" y="0"/>
              </a:lnTo>
              <a:lnTo>
                <a:pt x="345552" y="1665055"/>
              </a:lnTo>
              <a:lnTo>
                <a:pt x="691105" y="1665055"/>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a:solidFill>
              <a:srgbClr val="5A5A5A">
                <a:hueOff val="0"/>
                <a:satOff val="0"/>
                <a:lumOff val="0"/>
                <a:alphaOff val="0"/>
              </a:srgbClr>
            </a:solidFill>
            <a:latin typeface="Arial"/>
            <a:ea typeface="+mn-ea"/>
            <a:cs typeface="+mn-cs"/>
          </a:endParaRPr>
        </a:p>
      </dgm:t>
    </dgm:pt>
    <dgm:pt modelId="{604490A9-EF23-4D8E-B4D5-1BADFA052F1C}" type="sibTrans" cxnId="{59D10E3C-B4D6-4BA3-80C0-1C3ACF124159}">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85651" custScaleY="60393" custLinFactNeighborX="1571" custLinFactNeighborY="5822">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B6B98CBE-1FF5-4045-8D59-1A376939761D}" type="pres">
      <dgm:prSet presAssocID="{DE2B86D1-DC63-4FBC-9B99-29803D4C4056}" presName="conn2-1" presStyleLbl="parChTrans1D2" presStyleIdx="0" presStyleCnt="2"/>
      <dgm:spPr/>
      <dgm:t>
        <a:bodyPr/>
        <a:lstStyle/>
        <a:p>
          <a:endParaRPr lang="en-US"/>
        </a:p>
      </dgm:t>
    </dgm:pt>
    <dgm:pt modelId="{312F9A52-A385-47E8-905E-95792AD72288}" type="pres">
      <dgm:prSet presAssocID="{DE2B86D1-DC63-4FBC-9B99-29803D4C4056}" presName="connTx" presStyleLbl="parChTrans1D2" presStyleIdx="0" presStyleCnt="2"/>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2" presStyleIdx="0" presStyleCnt="2" custScaleX="204493" custScaleY="159471">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00280105-6443-4C14-AA02-930F392C88BC}" type="pres">
      <dgm:prSet presAssocID="{FC3E55E1-28DC-45CE-B474-44D32541557B}" presName="conn2-1" presStyleLbl="parChTrans1D2" presStyleIdx="1" presStyleCnt="2"/>
      <dgm:spPr/>
      <dgm:t>
        <a:bodyPr/>
        <a:lstStyle/>
        <a:p>
          <a:endParaRPr lang="en-US"/>
        </a:p>
      </dgm:t>
    </dgm:pt>
    <dgm:pt modelId="{60003F4D-F442-42F4-B26C-F9097912F28B}" type="pres">
      <dgm:prSet presAssocID="{FC3E55E1-28DC-45CE-B474-44D32541557B}" presName="connTx" presStyleLbl="parChTrans1D2" presStyleIdx="1" presStyleCnt="2"/>
      <dgm:spPr/>
      <dgm:t>
        <a:bodyPr/>
        <a:lstStyle/>
        <a:p>
          <a:endParaRPr lang="en-US"/>
        </a:p>
      </dgm:t>
    </dgm:pt>
    <dgm:pt modelId="{B51EDC9C-9B5B-47E4-8D2C-45E0743BE592}" type="pres">
      <dgm:prSet presAssocID="{5C001211-1705-4370-9500-0AA78C760212}" presName="root2" presStyleCnt="0"/>
      <dgm:spPr/>
    </dgm:pt>
    <dgm:pt modelId="{2EB9DEEC-CC48-4D82-9BE0-3D3DD60F908E}" type="pres">
      <dgm:prSet presAssocID="{5C001211-1705-4370-9500-0AA78C760212}" presName="LevelTwoTextNode" presStyleLbl="node2" presStyleIdx="1" presStyleCnt="2" custScaleX="201129" custScaleY="100903" custLinFactNeighborX="-25" custLinFactNeighborY="79342">
        <dgm:presLayoutVars>
          <dgm:chPref val="3"/>
        </dgm:presLayoutVars>
      </dgm:prSet>
      <dgm:spPr/>
      <dgm:t>
        <a:bodyPr/>
        <a:lstStyle/>
        <a:p>
          <a:endParaRPr lang="en-US"/>
        </a:p>
      </dgm:t>
    </dgm:pt>
    <dgm:pt modelId="{EE2BE6D7-8ABA-4C0A-8495-7C5A90CE9ED7}" type="pres">
      <dgm:prSet presAssocID="{5C001211-1705-4370-9500-0AA78C760212}" presName="level3hierChild" presStyleCnt="0"/>
      <dgm:spPr/>
    </dgm:pt>
  </dgm:ptLst>
  <dgm:cxnLst>
    <dgm:cxn modelId="{59D10E3C-B4D6-4BA3-80C0-1C3ACF124159}" srcId="{65CAFDD1-68A9-47FA-9114-D5F093BEB6B2}" destId="{5C001211-1705-4370-9500-0AA78C760212}" srcOrd="1" destOrd="0" parTransId="{FC3E55E1-28DC-45CE-B474-44D32541557B}" sibTransId="{604490A9-EF23-4D8E-B4D5-1BADFA052F1C}"/>
    <dgm:cxn modelId="{90A1AFE9-8123-45C7-B717-59FFC4873D27}" srcId="{65CAFDD1-68A9-47FA-9114-D5F093BEB6B2}" destId="{4F0B9BF2-956F-4FB1-B8C9-6CA73583A412}" srcOrd="0" destOrd="0" parTransId="{DE2B86D1-DC63-4FBC-9B99-29803D4C4056}" sibTransId="{99D5CD8B-4721-4710-824A-F3B87E89BF23}"/>
    <dgm:cxn modelId="{3437CBFC-AF52-437B-AF75-8FEBC68AFC74}" type="presOf" srcId="{4F0B9BF2-956F-4FB1-B8C9-6CA73583A412}" destId="{D764805B-7CE0-4B67-A648-60325E5A5061}" srcOrd="0"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FC31401F-7C9F-47B3-8E91-5B02DD8C5327}" type="presOf" srcId="{FC3E55E1-28DC-45CE-B474-44D32541557B}" destId="{60003F4D-F442-42F4-B26C-F9097912F28B}" srcOrd="1" destOrd="0" presId="urn:microsoft.com/office/officeart/2008/layout/HorizontalMultiLevelHierarchy"/>
    <dgm:cxn modelId="{211B6788-A6F1-488F-B61E-8E94C64F06A0}" type="presOf" srcId="{FC3E55E1-28DC-45CE-B474-44D32541557B}" destId="{00280105-6443-4C14-AA02-930F392C88BC}" srcOrd="0" destOrd="0" presId="urn:microsoft.com/office/officeart/2008/layout/HorizontalMultiLevelHierarchy"/>
    <dgm:cxn modelId="{86BF348F-D6AA-4923-9E55-EE8211C129E2}" type="presOf" srcId="{DE2B86D1-DC63-4FBC-9B99-29803D4C4056}" destId="{B6B98CBE-1FF5-4045-8D59-1A376939761D}"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5E075CCA-E53B-4A30-810B-4F47CADA4522}" type="presOf" srcId="{5C001211-1705-4370-9500-0AA78C760212}" destId="{2EB9DEEC-CC48-4D82-9BE0-3D3DD60F908E}" srcOrd="0" destOrd="0" presId="urn:microsoft.com/office/officeart/2008/layout/HorizontalMultiLevelHierarchy"/>
    <dgm:cxn modelId="{783564EF-DD07-46FD-A7C5-663F015AB92F}" type="presOf" srcId="{DE2B86D1-DC63-4FBC-9B99-29803D4C4056}" destId="{312F9A52-A385-47E8-905E-95792AD72288}" srcOrd="1" destOrd="0" presId="urn:microsoft.com/office/officeart/2008/layout/HorizontalMultiLevelHierarchy"/>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DEBF4FCA-FC23-4167-A954-8EE04DC747EE}" type="presParOf" srcId="{DA1792B5-9F98-4D7A-B811-E37066CF063F}" destId="{B6B98CBE-1FF5-4045-8D59-1A376939761D}" srcOrd="0" destOrd="0" presId="urn:microsoft.com/office/officeart/2008/layout/HorizontalMultiLevelHierarchy"/>
    <dgm:cxn modelId="{83B83B2A-9B07-414F-9E95-2E89E9268A7D}" type="presParOf" srcId="{B6B98CBE-1FF5-4045-8D59-1A376939761D}" destId="{312F9A52-A385-47E8-905E-95792AD72288}" srcOrd="0" destOrd="0" presId="urn:microsoft.com/office/officeart/2008/layout/HorizontalMultiLevelHierarchy"/>
    <dgm:cxn modelId="{EAEC684A-5F81-4A69-986C-5B9D999CB6BC}" type="presParOf" srcId="{DA1792B5-9F98-4D7A-B811-E37066CF063F}" destId="{BD869D8B-775E-4509-BE18-06ADD3BEAED9}" srcOrd="1" destOrd="0" presId="urn:microsoft.com/office/officeart/2008/layout/HorizontalMultiLevelHierarchy"/>
    <dgm:cxn modelId="{383728B2-7FF5-4AB1-9281-DA18258133FB}" type="presParOf" srcId="{BD869D8B-775E-4509-BE18-06ADD3BEAED9}" destId="{D764805B-7CE0-4B67-A648-60325E5A5061}" srcOrd="0" destOrd="0" presId="urn:microsoft.com/office/officeart/2008/layout/HorizontalMultiLevelHierarchy"/>
    <dgm:cxn modelId="{89B05541-A795-432A-9D4E-B68BD889BA76}" type="presParOf" srcId="{BD869D8B-775E-4509-BE18-06ADD3BEAED9}" destId="{05287B3E-1176-42F2-B1B7-AD642303D3EE}" srcOrd="1" destOrd="0" presId="urn:microsoft.com/office/officeart/2008/layout/HorizontalMultiLevelHierarchy"/>
    <dgm:cxn modelId="{F4447FBE-C42A-4134-9B47-5DACC64858ED}" type="presParOf" srcId="{DA1792B5-9F98-4D7A-B811-E37066CF063F}" destId="{00280105-6443-4C14-AA02-930F392C88BC}" srcOrd="2" destOrd="0" presId="urn:microsoft.com/office/officeart/2008/layout/HorizontalMultiLevelHierarchy"/>
    <dgm:cxn modelId="{84EDB457-F92C-479F-A27B-B0582A494B77}" type="presParOf" srcId="{00280105-6443-4C14-AA02-930F392C88BC}" destId="{60003F4D-F442-42F4-B26C-F9097912F28B}" srcOrd="0" destOrd="0" presId="urn:microsoft.com/office/officeart/2008/layout/HorizontalMultiLevelHierarchy"/>
    <dgm:cxn modelId="{11E75DB1-7CB2-495D-820A-F92D092B64C9}" type="presParOf" srcId="{DA1792B5-9F98-4D7A-B811-E37066CF063F}" destId="{B51EDC9C-9B5B-47E4-8D2C-45E0743BE592}" srcOrd="3" destOrd="0" presId="urn:microsoft.com/office/officeart/2008/layout/HorizontalMultiLevelHierarchy"/>
    <dgm:cxn modelId="{D40794F1-59F6-4B93-912D-129140CF8973}" type="presParOf" srcId="{B51EDC9C-9B5B-47E4-8D2C-45E0743BE592}" destId="{2EB9DEEC-CC48-4D82-9BE0-3D3DD60F908E}" srcOrd="0" destOrd="0" presId="urn:microsoft.com/office/officeart/2008/layout/HorizontalMultiLevelHierarchy"/>
    <dgm:cxn modelId="{262C9BE2-C6B0-47E0-9260-BB0AA2B1B18B}" type="presParOf" srcId="{B51EDC9C-9B5B-47E4-8D2C-45E0743BE592}" destId="{EE2BE6D7-8ABA-4C0A-8495-7C5A90CE9ED7}"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EDCA47-D4C3-4A73-9B04-0C9B8F0F0E9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3079FBFF-0A8B-4766-B819-BC1F0CDB0D45}">
      <dgm:prSet phldrT="[Text]" custT="1"/>
      <dgm:spPr/>
      <dgm:t>
        <a:bodyPr/>
        <a:lstStyle/>
        <a:p>
          <a:r>
            <a:rPr lang="en-US" sz="3200" b="1" dirty="0" err="1">
              <a:solidFill>
                <a:schemeClr val="accent5"/>
              </a:solidFill>
              <a:latin typeface="Times New Roman" panose="02020603050405020304" pitchFamily="18" charset="0"/>
              <a:cs typeface="Times New Roman" panose="02020603050405020304" pitchFamily="18" charset="0"/>
            </a:rPr>
            <a:t>Đọc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bài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thơ</a:t>
          </a:r>
          <a:endParaRPr lang="en-US" sz="3200" b="1" dirty="0">
            <a:solidFill>
              <a:schemeClr val="accent5"/>
            </a:solidFill>
            <a:latin typeface="Times New Roman" panose="02020603050405020304" pitchFamily="18" charset="0"/>
            <a:cs typeface="Times New Roman" panose="02020603050405020304" pitchFamily="18" charset="0"/>
          </a:endParaRPr>
        </a:p>
      </dgm:t>
    </dgm:pt>
    <dgm:pt modelId="{0F0ABA60-C8E1-4333-88C2-71C1FBFFBF2D}" type="parTrans" cxnId="{E8EB6E6C-0D16-4B4A-A64F-8EA669AAF45A}">
      <dgm:prSet/>
      <dgm:spPr/>
      <dgm:t>
        <a:bodyPr/>
        <a:lstStyle/>
        <a:p>
          <a:endParaRPr lang="en-US"/>
        </a:p>
      </dgm:t>
    </dgm:pt>
    <dgm:pt modelId="{B72FE84F-A36A-4073-8CFE-E1EE34792C7F}" type="sibTrans" cxnId="{E8EB6E6C-0D16-4B4A-A64F-8EA669AAF45A}">
      <dgm:prSet/>
      <dgm:spPr/>
      <dgm:t>
        <a:bodyPr/>
        <a:lstStyle/>
        <a:p>
          <a:endParaRPr lang="en-US"/>
        </a:p>
      </dgm:t>
    </dgm:pt>
    <dgm:pt modelId="{5392B3BC-D555-4697-8B99-CDC538E1CDA3}">
      <dgm:prSet phldrT="[Text]" custT="1"/>
      <dgm:spPr/>
      <dgm:t>
        <a:bodyPr/>
        <a:lstStyle/>
        <a:p>
          <a:r>
            <a:rPr lang="en-US" sz="2800" b="1" dirty="0" err="1">
              <a:latin typeface="Times New Roman" panose="02020603050405020304" pitchFamily="18" charset="0"/>
              <a:cs typeface="Times New Roman" panose="02020603050405020304" pitchFamily="18" charset="0"/>
            </a:rPr>
            <a:t>Nhan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en-US" sz="2800" b="1" dirty="0">
            <a:latin typeface="Times New Roman" panose="02020603050405020304" pitchFamily="18" charset="0"/>
            <a:cs typeface="Times New Roman" panose="02020603050405020304" pitchFamily="18" charset="0"/>
          </a:endParaRPr>
        </a:p>
      </dgm:t>
    </dgm:pt>
    <dgm:pt modelId="{30700685-F1C2-43A7-9E5F-E158392A9801}" type="parTrans" cxnId="{F957C921-417E-44DF-8681-EE61C5B84887}">
      <dgm:prSet/>
      <dgm:spPr/>
      <dgm:t>
        <a:bodyPr/>
        <a:lstStyle/>
        <a:p>
          <a:endParaRPr lang="en-US"/>
        </a:p>
      </dgm:t>
    </dgm:pt>
    <dgm:pt modelId="{69D83A09-07A3-439A-8CE8-ED21AA3C5C07}" type="sibTrans" cxnId="{F957C921-417E-44DF-8681-EE61C5B84887}">
      <dgm:prSet/>
      <dgm:spPr/>
      <dgm:t>
        <a:bodyPr/>
        <a:lstStyle/>
        <a:p>
          <a:endParaRPr lang="en-US"/>
        </a:p>
      </dgm:t>
    </dgm:pt>
    <dgm:pt modelId="{1F15B89A-8C88-490C-A852-EEF6512172D0}">
      <dgm:prSet phldrT="[Text]" custT="1"/>
      <dgm:spPr/>
      <dgm:t>
        <a:bodyPr/>
        <a:lstStyle/>
        <a:p>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a:t>
          </a:r>
          <a:endParaRPr lang="en-US" sz="2800" b="1" dirty="0">
            <a:latin typeface="Times New Roman" panose="02020603050405020304" pitchFamily="18" charset="0"/>
            <a:cs typeface="Times New Roman" panose="02020603050405020304" pitchFamily="18" charset="0"/>
          </a:endParaRPr>
        </a:p>
      </dgm:t>
    </dgm:pt>
    <dgm:pt modelId="{0F715A4B-64B3-4050-9A8F-8A6C2566FD00}" type="parTrans" cxnId="{BF0CD605-7043-42BD-BEEF-EDBD7DA88C63}">
      <dgm:prSet/>
      <dgm:spPr/>
      <dgm:t>
        <a:bodyPr/>
        <a:lstStyle/>
        <a:p>
          <a:endParaRPr lang="en-US"/>
        </a:p>
      </dgm:t>
    </dgm:pt>
    <dgm:pt modelId="{33F44C25-1C59-4417-9D54-13293CAAFF25}" type="sibTrans" cxnId="{BF0CD605-7043-42BD-BEEF-EDBD7DA88C63}">
      <dgm:prSet/>
      <dgm:spPr/>
      <dgm:t>
        <a:bodyPr/>
        <a:lstStyle/>
        <a:p>
          <a:endParaRPr lang="en-US"/>
        </a:p>
      </dgm:t>
    </dgm:pt>
    <dgm:pt modelId="{5220D5CA-67CF-4758-9F61-1C12EEBFEC0C}">
      <dgm:prSet phldrT="[Text]" custT="1"/>
      <dgm:spPr/>
      <dgm:t>
        <a:bodyPr/>
        <a:lstStyle/>
        <a:p>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endParaRPr lang="en-US" sz="2800" b="1" dirty="0">
            <a:latin typeface="Times New Roman" panose="02020603050405020304" pitchFamily="18" charset="0"/>
            <a:cs typeface="Times New Roman" panose="02020603050405020304" pitchFamily="18" charset="0"/>
          </a:endParaRPr>
        </a:p>
      </dgm:t>
    </dgm:pt>
    <dgm:pt modelId="{4791C691-2D3A-4848-AF9A-D797D406CC96}" type="parTrans" cxnId="{5472E877-F680-408A-AC91-0CCF6C356581}">
      <dgm:prSet/>
      <dgm:spPr/>
      <dgm:t>
        <a:bodyPr/>
        <a:lstStyle/>
        <a:p>
          <a:endParaRPr lang="en-US"/>
        </a:p>
      </dgm:t>
    </dgm:pt>
    <dgm:pt modelId="{8284CA4C-2361-481D-BBD1-DCA0CDDB2E7A}" type="sibTrans" cxnId="{5472E877-F680-408A-AC91-0CCF6C356581}">
      <dgm:prSet/>
      <dgm:spPr/>
      <dgm:t>
        <a:bodyPr/>
        <a:lstStyle/>
        <a:p>
          <a:endParaRPr lang="en-US"/>
        </a:p>
      </dgm:t>
    </dgm:pt>
    <dgm:pt modelId="{363C2941-D755-4D5C-9691-7AFC34C47358}">
      <dgm:prSet custT="1"/>
      <dgm:spPr/>
      <dgm:t>
        <a:bodyPr/>
        <a:lstStyle/>
        <a:p>
          <a:r>
            <a:rPr lang="en-US" sz="2800" b="1" dirty="0" err="1">
              <a:latin typeface="Times New Roman" panose="02020603050405020304" pitchFamily="18" charset="0"/>
              <a:cs typeface="Times New Roman" panose="02020603050405020304" pitchFamily="18" charset="0"/>
            </a:rPr>
            <a:t>Nhịp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điệu</a:t>
          </a:r>
          <a:endParaRPr lang="en-US" sz="2800" b="1" dirty="0">
            <a:latin typeface="Times New Roman" panose="02020603050405020304" pitchFamily="18" charset="0"/>
            <a:cs typeface="Times New Roman" panose="02020603050405020304" pitchFamily="18" charset="0"/>
          </a:endParaRPr>
        </a:p>
      </dgm:t>
    </dgm:pt>
    <dgm:pt modelId="{8857E78E-D9F7-4389-9F6B-E011D63DCAC3}" type="parTrans" cxnId="{23D465CC-FA17-49A1-9B0B-F6D4A31FC0FE}">
      <dgm:prSet/>
      <dgm:spPr/>
      <dgm:t>
        <a:bodyPr/>
        <a:lstStyle/>
        <a:p>
          <a:endParaRPr lang="en-US"/>
        </a:p>
      </dgm:t>
    </dgm:pt>
    <dgm:pt modelId="{8E99ABD4-CCB2-4177-9AB7-2D701C7DBEFE}" type="sibTrans" cxnId="{23D465CC-FA17-49A1-9B0B-F6D4A31FC0FE}">
      <dgm:prSet/>
      <dgm:spPr/>
      <dgm:t>
        <a:bodyPr/>
        <a:lstStyle/>
        <a:p>
          <a:endParaRPr lang="en-US"/>
        </a:p>
      </dgm:t>
    </dgm:pt>
    <dgm:pt modelId="{134E1E43-E774-4F29-8980-B7EEC0B68337}">
      <dgm:prSet custT="1"/>
      <dgm:spPr/>
      <dgm:t>
        <a:bodyPr/>
        <a:lstStyle/>
        <a:p>
          <a:pPr algn="l"/>
          <a:r>
            <a:rPr lang="vi-VN" sz="2800" b="1" dirty="0">
              <a:solidFill>
                <a:schemeClr val="tx1"/>
              </a:solidFill>
              <a:latin typeface="Times New Roman" panose="02020603050405020304" pitchFamily="18" charset="0"/>
              <a:cs typeface="Times New Roman" panose="02020603050405020304" pitchFamily="18" charset="0"/>
            </a:rPr>
            <a:t>“Mùa xuân chín”</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399CA564-AF13-4EB3-A9BF-899E0FD3A22C}" type="parTrans" cxnId="{B739C940-FC0C-4C00-8E70-A306C5F54988}">
      <dgm:prSet/>
      <dgm:spPr/>
      <dgm:t>
        <a:bodyPr/>
        <a:lstStyle/>
        <a:p>
          <a:endParaRPr lang="en-US"/>
        </a:p>
      </dgm:t>
    </dgm:pt>
    <dgm:pt modelId="{AC2589DF-C6B9-4493-854D-0A964F26BC88}" type="sibTrans" cxnId="{B739C940-FC0C-4C00-8E70-A306C5F54988}">
      <dgm:prSet/>
      <dgm:spPr/>
      <dgm:t>
        <a:bodyPr/>
        <a:lstStyle/>
        <a:p>
          <a:endParaRPr lang="en-US"/>
        </a:p>
      </dgm:t>
    </dgm:pt>
    <dgm:pt modelId="{94026088-6308-4724-AA10-1B1A094DE154}">
      <dgm:prSet custT="1"/>
      <dgm:spPr/>
      <dgm:t>
        <a:bodyPr/>
        <a:lstStyle/>
        <a:p>
          <a:pPr algn="l"/>
          <a:r>
            <a:rPr lang="en-US" sz="2800" b="1" dirty="0">
              <a:solidFill>
                <a:schemeClr val="tx1"/>
              </a:solidFill>
              <a:latin typeface="Times New Roman" panose="02020603050405020304" pitchFamily="18" charset="0"/>
              <a:cs typeface="Times New Roman" panose="02020603050405020304" pitchFamily="18" charset="0"/>
            </a:rPr>
            <a:t>Nhịp điệu nhanh, thể hiện âm điệu thiết tha, da diết</a:t>
          </a:r>
        </a:p>
      </dgm:t>
    </dgm:pt>
    <dgm:pt modelId="{B5768B0D-F46A-4456-8270-E99A2DBF9C48}" type="parTrans" cxnId="{79DFAA5B-5D5E-414A-9659-7336A30937D0}">
      <dgm:prSet/>
      <dgm:spPr/>
      <dgm:t>
        <a:bodyPr/>
        <a:lstStyle/>
        <a:p>
          <a:endParaRPr lang="en-US"/>
        </a:p>
      </dgm:t>
    </dgm:pt>
    <dgm:pt modelId="{941684BE-1DF3-4361-B68C-6D2D8BB30F73}" type="sibTrans" cxnId="{79DFAA5B-5D5E-414A-9659-7336A30937D0}">
      <dgm:prSet/>
      <dgm:spPr/>
      <dgm:t>
        <a:bodyPr/>
        <a:lstStyle/>
        <a:p>
          <a:endParaRPr lang="en-US"/>
        </a:p>
      </dgm:t>
    </dgm:pt>
    <dgm:pt modelId="{FDECB21F-E5C8-4E43-B40E-BB1267885071}">
      <dgm:prSet custT="1"/>
      <dgm:spPr/>
      <dgm:t>
        <a:bodyPr/>
        <a:lstStyle/>
        <a:p>
          <a:pPr algn="just"/>
          <a:r>
            <a:rPr lang="vi-VN" sz="2800" b="1" dirty="0">
              <a:solidFill>
                <a:schemeClr val="tx1"/>
              </a:solidFill>
              <a:latin typeface="Times New Roman" panose="02020603050405020304" pitchFamily="18" charset="0"/>
              <a:cs typeface="Times New Roman" panose="02020603050405020304" pitchFamily="18" charset="0"/>
            </a:rPr>
            <a:t>khói mơ, sột soạt gió, sóng cỏ, đám xuân xanh, tiếng ca vắt vẻo, mùa xuân chín,...</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06E121D9-D9FF-472A-9975-AD2B6C3CA8BE}" type="parTrans" cxnId="{F1275CC7-9363-4A65-8B89-AA33FE0D16A4}">
      <dgm:prSet/>
      <dgm:spPr/>
      <dgm:t>
        <a:bodyPr/>
        <a:lstStyle/>
        <a:p>
          <a:endParaRPr lang="en-US"/>
        </a:p>
      </dgm:t>
    </dgm:pt>
    <dgm:pt modelId="{096BBAE1-1044-4BFA-9012-445E8DA08249}" type="sibTrans" cxnId="{F1275CC7-9363-4A65-8B89-AA33FE0D16A4}">
      <dgm:prSet/>
      <dgm:spPr/>
      <dgm:t>
        <a:bodyPr/>
        <a:lstStyle/>
        <a:p>
          <a:endParaRPr lang="en-US"/>
        </a:p>
      </dgm:t>
    </dgm:pt>
    <dgm:pt modelId="{C2685787-D70B-47EA-9F3F-E59B8B1A2E53}">
      <dgm:prSet custT="1"/>
      <dgm:spPr/>
      <dgm:t>
        <a:bodyPr/>
        <a:lstStyle/>
        <a:p>
          <a:pPr algn="just"/>
          <a:r>
            <a:rPr lang="vi-VN" sz="2800" b="1" dirty="0" err="1">
              <a:solidFill>
                <a:schemeClr val="tx1"/>
              </a:solidFill>
              <a:latin typeface="Times New Roman" panose="02020603050405020304" pitchFamily="18" charset="0"/>
              <a:cs typeface="Times New Roman" panose="02020603050405020304" pitchFamily="18" charset="0"/>
            </a:rPr>
            <a:t>Mạch cảm xúc bài thơ đi từ ngoại cảnh đến tâm cảnh, từ cảnh xuân đến tình xuân. </a:t>
          </a:r>
          <a:endParaRPr lang="en-US" sz="2800" b="1" dirty="0" err="1">
            <a:solidFill>
              <a:schemeClr val="tx1"/>
            </a:solidFill>
            <a:latin typeface="Times New Roman" panose="02020603050405020304" pitchFamily="18" charset="0"/>
            <a:cs typeface="Times New Roman" panose="02020603050405020304" pitchFamily="18" charset="0"/>
          </a:endParaRPr>
        </a:p>
      </dgm:t>
    </dgm:pt>
    <dgm:pt modelId="{132F1016-6FE3-4C2D-BE25-F1EB10A213FD}" type="parTrans" cxnId="{DBEC69BF-CC52-4020-800F-F5A24C377A8A}">
      <dgm:prSet/>
      <dgm:spPr/>
      <dgm:t>
        <a:bodyPr/>
        <a:lstStyle/>
        <a:p>
          <a:endParaRPr lang="en-US"/>
        </a:p>
      </dgm:t>
    </dgm:pt>
    <dgm:pt modelId="{C92057B3-B6E4-4A08-96E4-31EB34AD4662}" type="sibTrans" cxnId="{DBEC69BF-CC52-4020-800F-F5A24C377A8A}">
      <dgm:prSet/>
      <dgm:spPr/>
      <dgm:t>
        <a:bodyPr/>
        <a:lstStyle/>
        <a:p>
          <a:endParaRPr lang="en-US"/>
        </a:p>
      </dgm:t>
    </dgm:pt>
    <dgm:pt modelId="{50244451-5178-4193-BD85-DD22104391BF}" type="pres">
      <dgm:prSet presAssocID="{B2EDCA47-D4C3-4A73-9B04-0C9B8F0F0E99}" presName="hierChild1" presStyleCnt="0">
        <dgm:presLayoutVars>
          <dgm:orgChart val="1"/>
          <dgm:chPref val="1"/>
          <dgm:dir/>
          <dgm:animOne val="branch"/>
          <dgm:animLvl val="lvl"/>
          <dgm:resizeHandles/>
        </dgm:presLayoutVars>
      </dgm:prSet>
      <dgm:spPr/>
      <dgm:t>
        <a:bodyPr/>
        <a:lstStyle/>
        <a:p>
          <a:endParaRPr lang="en-US"/>
        </a:p>
      </dgm:t>
    </dgm:pt>
    <dgm:pt modelId="{44528DF4-8B92-4C11-AC56-1F002882822C}" type="pres">
      <dgm:prSet presAssocID="{3079FBFF-0A8B-4766-B819-BC1F0CDB0D45}" presName="hierRoot1" presStyleCnt="0">
        <dgm:presLayoutVars>
          <dgm:hierBranch val="init"/>
        </dgm:presLayoutVars>
      </dgm:prSet>
      <dgm:spPr/>
    </dgm:pt>
    <dgm:pt modelId="{B19CDC82-B3B8-4AC8-A1C7-6B98A19D6FF0}" type="pres">
      <dgm:prSet presAssocID="{3079FBFF-0A8B-4766-B819-BC1F0CDB0D45}" presName="rootComposite1" presStyleCnt="0"/>
      <dgm:spPr/>
    </dgm:pt>
    <dgm:pt modelId="{E9D6B879-6A88-417B-A2AE-228C2831309F}" type="pres">
      <dgm:prSet presAssocID="{3079FBFF-0A8B-4766-B819-BC1F0CDB0D45}" presName="rootText1" presStyleLbl="node0" presStyleIdx="0" presStyleCnt="1" custScaleX="215743" custLinFactNeighborX="5646" custLinFactNeighborY="-2121">
        <dgm:presLayoutVars>
          <dgm:chPref val="3"/>
        </dgm:presLayoutVars>
      </dgm:prSet>
      <dgm:spPr/>
      <dgm:t>
        <a:bodyPr/>
        <a:lstStyle/>
        <a:p>
          <a:endParaRPr lang="en-US"/>
        </a:p>
      </dgm:t>
    </dgm:pt>
    <dgm:pt modelId="{09210328-1536-40F3-AF8B-61B5D2BCFBA7}" type="pres">
      <dgm:prSet presAssocID="{3079FBFF-0A8B-4766-B819-BC1F0CDB0D45}" presName="rootConnector1" presStyleLbl="node1" presStyleIdx="0" presStyleCnt="0"/>
      <dgm:spPr/>
      <dgm:t>
        <a:bodyPr/>
        <a:lstStyle/>
        <a:p>
          <a:endParaRPr lang="en-US"/>
        </a:p>
      </dgm:t>
    </dgm:pt>
    <dgm:pt modelId="{D0C66C44-A8FE-4B2E-A995-8648B7C10B8D}" type="pres">
      <dgm:prSet presAssocID="{3079FBFF-0A8B-4766-B819-BC1F0CDB0D45}" presName="hierChild2" presStyleCnt="0"/>
      <dgm:spPr/>
    </dgm:pt>
    <dgm:pt modelId="{8382666D-112F-41B6-A1B1-868ABA840A40}" type="pres">
      <dgm:prSet presAssocID="{30700685-F1C2-43A7-9E5F-E158392A9801}" presName="Name37" presStyleLbl="parChTrans1D2" presStyleIdx="0" presStyleCnt="4"/>
      <dgm:spPr/>
      <dgm:t>
        <a:bodyPr/>
        <a:lstStyle/>
        <a:p>
          <a:endParaRPr lang="en-US"/>
        </a:p>
      </dgm:t>
    </dgm:pt>
    <dgm:pt modelId="{9434AF98-7885-47D8-AA65-A258E0C7DD62}" type="pres">
      <dgm:prSet presAssocID="{5392B3BC-D555-4697-8B99-CDC538E1CDA3}" presName="hierRoot2" presStyleCnt="0">
        <dgm:presLayoutVars>
          <dgm:hierBranch val="init"/>
        </dgm:presLayoutVars>
      </dgm:prSet>
      <dgm:spPr/>
    </dgm:pt>
    <dgm:pt modelId="{0DF3004D-7983-4705-B15C-744A0BD71E2E}" type="pres">
      <dgm:prSet presAssocID="{5392B3BC-D555-4697-8B99-CDC538E1CDA3}" presName="rootComposite" presStyleCnt="0"/>
      <dgm:spPr/>
    </dgm:pt>
    <dgm:pt modelId="{FF9F1DC4-6C7A-4C6C-AC71-FBA5537C4860}" type="pres">
      <dgm:prSet presAssocID="{5392B3BC-D555-4697-8B99-CDC538E1CDA3}" presName="rootText" presStyleLbl="node2" presStyleIdx="0" presStyleCnt="4">
        <dgm:presLayoutVars>
          <dgm:chPref val="3"/>
        </dgm:presLayoutVars>
      </dgm:prSet>
      <dgm:spPr/>
      <dgm:t>
        <a:bodyPr/>
        <a:lstStyle/>
        <a:p>
          <a:endParaRPr lang="en-US"/>
        </a:p>
      </dgm:t>
    </dgm:pt>
    <dgm:pt modelId="{2BC5AE40-86A8-4CD3-9BF8-7C55441E8799}" type="pres">
      <dgm:prSet presAssocID="{5392B3BC-D555-4697-8B99-CDC538E1CDA3}" presName="rootConnector" presStyleLbl="node2" presStyleIdx="0" presStyleCnt="4"/>
      <dgm:spPr/>
      <dgm:t>
        <a:bodyPr/>
        <a:lstStyle/>
        <a:p>
          <a:endParaRPr lang="en-US"/>
        </a:p>
      </dgm:t>
    </dgm:pt>
    <dgm:pt modelId="{41541743-27C9-4B9E-ADA1-F5920B826183}" type="pres">
      <dgm:prSet presAssocID="{5392B3BC-D555-4697-8B99-CDC538E1CDA3}" presName="hierChild4" presStyleCnt="0"/>
      <dgm:spPr/>
    </dgm:pt>
    <dgm:pt modelId="{F5AB6170-A6C7-4CC3-8EB2-79FB4B27A6A8}" type="pres">
      <dgm:prSet presAssocID="{399CA564-AF13-4EB3-A9BF-899E0FD3A22C}" presName="Name37" presStyleLbl="parChTrans1D3" presStyleIdx="0" presStyleCnt="4"/>
      <dgm:spPr/>
      <dgm:t>
        <a:bodyPr/>
        <a:lstStyle/>
        <a:p>
          <a:endParaRPr lang="en-US"/>
        </a:p>
      </dgm:t>
    </dgm:pt>
    <dgm:pt modelId="{8CCDA76D-D455-48B7-96DE-D941C7461519}" type="pres">
      <dgm:prSet presAssocID="{134E1E43-E774-4F29-8980-B7EEC0B68337}" presName="hierRoot2" presStyleCnt="0">
        <dgm:presLayoutVars>
          <dgm:hierBranch val="init"/>
        </dgm:presLayoutVars>
      </dgm:prSet>
      <dgm:spPr/>
    </dgm:pt>
    <dgm:pt modelId="{72D78B88-BB19-4938-8ACD-227B431894F5}" type="pres">
      <dgm:prSet presAssocID="{134E1E43-E774-4F29-8980-B7EEC0B68337}" presName="rootComposite" presStyleCnt="0"/>
      <dgm:spPr/>
    </dgm:pt>
    <dgm:pt modelId="{8BC51A2D-8318-4CFF-9758-0BEF1339E993}" type="pres">
      <dgm:prSet presAssocID="{134E1E43-E774-4F29-8980-B7EEC0B68337}" presName="rootText" presStyleLbl="node3" presStyleIdx="0" presStyleCnt="4" custScaleX="105773" custScaleY="143309">
        <dgm:presLayoutVars>
          <dgm:chPref val="3"/>
        </dgm:presLayoutVars>
      </dgm:prSet>
      <dgm:spPr/>
      <dgm:t>
        <a:bodyPr/>
        <a:lstStyle/>
        <a:p>
          <a:endParaRPr lang="en-US"/>
        </a:p>
      </dgm:t>
    </dgm:pt>
    <dgm:pt modelId="{D359AF81-6A39-486A-86EE-9138F2647160}" type="pres">
      <dgm:prSet presAssocID="{134E1E43-E774-4F29-8980-B7EEC0B68337}" presName="rootConnector" presStyleLbl="node3" presStyleIdx="0" presStyleCnt="4"/>
      <dgm:spPr/>
      <dgm:t>
        <a:bodyPr/>
        <a:lstStyle/>
        <a:p>
          <a:endParaRPr lang="en-US"/>
        </a:p>
      </dgm:t>
    </dgm:pt>
    <dgm:pt modelId="{A1C5C133-2097-4427-911B-3C7F7EC3062D}" type="pres">
      <dgm:prSet presAssocID="{134E1E43-E774-4F29-8980-B7EEC0B68337}" presName="hierChild4" presStyleCnt="0"/>
      <dgm:spPr/>
    </dgm:pt>
    <dgm:pt modelId="{3B1768B0-6293-47B5-9AE3-81B3532CCC27}" type="pres">
      <dgm:prSet presAssocID="{134E1E43-E774-4F29-8980-B7EEC0B68337}" presName="hierChild5" presStyleCnt="0"/>
      <dgm:spPr/>
    </dgm:pt>
    <dgm:pt modelId="{BE51ED9A-429D-4987-A6E8-703D3133013B}" type="pres">
      <dgm:prSet presAssocID="{5392B3BC-D555-4697-8B99-CDC538E1CDA3}" presName="hierChild5" presStyleCnt="0"/>
      <dgm:spPr/>
    </dgm:pt>
    <dgm:pt modelId="{D89343CD-816F-448D-BD1F-CB5E154837B3}" type="pres">
      <dgm:prSet presAssocID="{8857E78E-D9F7-4389-9F6B-E011D63DCAC3}" presName="Name37" presStyleLbl="parChTrans1D2" presStyleIdx="1" presStyleCnt="4"/>
      <dgm:spPr/>
      <dgm:t>
        <a:bodyPr/>
        <a:lstStyle/>
        <a:p>
          <a:endParaRPr lang="en-US"/>
        </a:p>
      </dgm:t>
    </dgm:pt>
    <dgm:pt modelId="{CED2481A-5367-4FC8-9267-3DA6FB23ACB1}" type="pres">
      <dgm:prSet presAssocID="{363C2941-D755-4D5C-9691-7AFC34C47358}" presName="hierRoot2" presStyleCnt="0">
        <dgm:presLayoutVars>
          <dgm:hierBranch val="init"/>
        </dgm:presLayoutVars>
      </dgm:prSet>
      <dgm:spPr/>
    </dgm:pt>
    <dgm:pt modelId="{3267EA70-6BF0-47FE-8C57-CB183A96307F}" type="pres">
      <dgm:prSet presAssocID="{363C2941-D755-4D5C-9691-7AFC34C47358}" presName="rootComposite" presStyleCnt="0"/>
      <dgm:spPr/>
    </dgm:pt>
    <dgm:pt modelId="{16339077-3A8D-42A0-87F7-0DE95C287D17}" type="pres">
      <dgm:prSet presAssocID="{363C2941-D755-4D5C-9691-7AFC34C47358}" presName="rootText" presStyleLbl="node2" presStyleIdx="1" presStyleCnt="4" custLinFactNeighborX="1688" custLinFactNeighborY="-1126">
        <dgm:presLayoutVars>
          <dgm:chPref val="3"/>
        </dgm:presLayoutVars>
      </dgm:prSet>
      <dgm:spPr/>
      <dgm:t>
        <a:bodyPr/>
        <a:lstStyle/>
        <a:p>
          <a:endParaRPr lang="en-US"/>
        </a:p>
      </dgm:t>
    </dgm:pt>
    <dgm:pt modelId="{684F9750-2A67-4E5C-9A7D-F082022411C4}" type="pres">
      <dgm:prSet presAssocID="{363C2941-D755-4D5C-9691-7AFC34C47358}" presName="rootConnector" presStyleLbl="node2" presStyleIdx="1" presStyleCnt="4"/>
      <dgm:spPr/>
      <dgm:t>
        <a:bodyPr/>
        <a:lstStyle/>
        <a:p>
          <a:endParaRPr lang="en-US"/>
        </a:p>
      </dgm:t>
    </dgm:pt>
    <dgm:pt modelId="{7D7B5F2F-83FB-48D2-AB96-B4FE0CB4BDF4}" type="pres">
      <dgm:prSet presAssocID="{363C2941-D755-4D5C-9691-7AFC34C47358}" presName="hierChild4" presStyleCnt="0"/>
      <dgm:spPr/>
    </dgm:pt>
    <dgm:pt modelId="{0EB97991-9089-4957-8C41-F6CB69DAA8FF}" type="pres">
      <dgm:prSet presAssocID="{B5768B0D-F46A-4456-8270-E99A2DBF9C48}" presName="Name37" presStyleLbl="parChTrans1D3" presStyleIdx="1" presStyleCnt="4"/>
      <dgm:spPr/>
      <dgm:t>
        <a:bodyPr/>
        <a:lstStyle/>
        <a:p>
          <a:endParaRPr lang="en-US"/>
        </a:p>
      </dgm:t>
    </dgm:pt>
    <dgm:pt modelId="{5A1281A7-95F3-46BB-9E56-8CBD741BCA1E}" type="pres">
      <dgm:prSet presAssocID="{94026088-6308-4724-AA10-1B1A094DE154}" presName="hierRoot2" presStyleCnt="0">
        <dgm:presLayoutVars>
          <dgm:hierBranch val="init"/>
        </dgm:presLayoutVars>
      </dgm:prSet>
      <dgm:spPr/>
    </dgm:pt>
    <dgm:pt modelId="{5D537FA9-2DAF-41BC-AD7E-F289247C9D8A}" type="pres">
      <dgm:prSet presAssocID="{94026088-6308-4724-AA10-1B1A094DE154}" presName="rootComposite" presStyleCnt="0"/>
      <dgm:spPr/>
    </dgm:pt>
    <dgm:pt modelId="{747AD811-5CF9-4EFE-AC74-25FD9C6E8010}" type="pres">
      <dgm:prSet presAssocID="{94026088-6308-4724-AA10-1B1A094DE154}" presName="rootText" presStyleLbl="node3" presStyleIdx="1" presStyleCnt="4" custScaleY="287010">
        <dgm:presLayoutVars>
          <dgm:chPref val="3"/>
        </dgm:presLayoutVars>
      </dgm:prSet>
      <dgm:spPr/>
      <dgm:t>
        <a:bodyPr/>
        <a:lstStyle/>
        <a:p>
          <a:endParaRPr lang="en-US"/>
        </a:p>
      </dgm:t>
    </dgm:pt>
    <dgm:pt modelId="{10913A75-0A8B-4922-B6E0-D6E1861F9CFF}" type="pres">
      <dgm:prSet presAssocID="{94026088-6308-4724-AA10-1B1A094DE154}" presName="rootConnector" presStyleLbl="node3" presStyleIdx="1" presStyleCnt="4"/>
      <dgm:spPr/>
      <dgm:t>
        <a:bodyPr/>
        <a:lstStyle/>
        <a:p>
          <a:endParaRPr lang="en-US"/>
        </a:p>
      </dgm:t>
    </dgm:pt>
    <dgm:pt modelId="{FE661230-A283-4ED8-A141-BABD2AAF07FB}" type="pres">
      <dgm:prSet presAssocID="{94026088-6308-4724-AA10-1B1A094DE154}" presName="hierChild4" presStyleCnt="0"/>
      <dgm:spPr/>
    </dgm:pt>
    <dgm:pt modelId="{5B283000-4593-4DC7-BE59-36EC5B0A2E43}" type="pres">
      <dgm:prSet presAssocID="{94026088-6308-4724-AA10-1B1A094DE154}" presName="hierChild5" presStyleCnt="0"/>
      <dgm:spPr/>
    </dgm:pt>
    <dgm:pt modelId="{0A58007D-150D-4C3B-8DA6-9A524FD8DC4D}" type="pres">
      <dgm:prSet presAssocID="{363C2941-D755-4D5C-9691-7AFC34C47358}" presName="hierChild5" presStyleCnt="0"/>
      <dgm:spPr/>
    </dgm:pt>
    <dgm:pt modelId="{16B062D6-96C2-4192-B0BD-791246FD000E}" type="pres">
      <dgm:prSet presAssocID="{0F715A4B-64B3-4050-9A8F-8A6C2566FD00}" presName="Name37" presStyleLbl="parChTrans1D2" presStyleIdx="2" presStyleCnt="4"/>
      <dgm:spPr/>
      <dgm:t>
        <a:bodyPr/>
        <a:lstStyle/>
        <a:p>
          <a:endParaRPr lang="en-US"/>
        </a:p>
      </dgm:t>
    </dgm:pt>
    <dgm:pt modelId="{BB77D2A4-AB39-410D-B237-0913A92614F5}" type="pres">
      <dgm:prSet presAssocID="{1F15B89A-8C88-490C-A852-EEF6512172D0}" presName="hierRoot2" presStyleCnt="0">
        <dgm:presLayoutVars>
          <dgm:hierBranch val="init"/>
        </dgm:presLayoutVars>
      </dgm:prSet>
      <dgm:spPr/>
    </dgm:pt>
    <dgm:pt modelId="{89B2275E-E975-4BCC-A3CC-13121EB0B2D1}" type="pres">
      <dgm:prSet presAssocID="{1F15B89A-8C88-490C-A852-EEF6512172D0}" presName="rootComposite" presStyleCnt="0"/>
      <dgm:spPr/>
    </dgm:pt>
    <dgm:pt modelId="{6CD28A68-E437-4123-BA6D-EEEE6E54DE82}" type="pres">
      <dgm:prSet presAssocID="{1F15B89A-8C88-490C-A852-EEF6512172D0}" presName="rootText" presStyleLbl="node2" presStyleIdx="2" presStyleCnt="4" custScaleX="164890">
        <dgm:presLayoutVars>
          <dgm:chPref val="3"/>
        </dgm:presLayoutVars>
      </dgm:prSet>
      <dgm:spPr/>
      <dgm:t>
        <a:bodyPr/>
        <a:lstStyle/>
        <a:p>
          <a:endParaRPr lang="en-US"/>
        </a:p>
      </dgm:t>
    </dgm:pt>
    <dgm:pt modelId="{CC39C1E8-7A1B-4F35-971D-6995E4A24510}" type="pres">
      <dgm:prSet presAssocID="{1F15B89A-8C88-490C-A852-EEF6512172D0}" presName="rootConnector" presStyleLbl="node2" presStyleIdx="2" presStyleCnt="4"/>
      <dgm:spPr/>
      <dgm:t>
        <a:bodyPr/>
        <a:lstStyle/>
        <a:p>
          <a:endParaRPr lang="en-US"/>
        </a:p>
      </dgm:t>
    </dgm:pt>
    <dgm:pt modelId="{B05CFEE0-3E28-4FD1-971D-DF2762C7BAB6}" type="pres">
      <dgm:prSet presAssocID="{1F15B89A-8C88-490C-A852-EEF6512172D0}" presName="hierChild4" presStyleCnt="0"/>
      <dgm:spPr/>
    </dgm:pt>
    <dgm:pt modelId="{FB92D8F0-3E61-4774-82D0-16A2CB6AA918}" type="pres">
      <dgm:prSet presAssocID="{06E121D9-D9FF-472A-9975-AD2B6C3CA8BE}" presName="Name37" presStyleLbl="parChTrans1D3" presStyleIdx="2" presStyleCnt="4"/>
      <dgm:spPr/>
      <dgm:t>
        <a:bodyPr/>
        <a:lstStyle/>
        <a:p>
          <a:endParaRPr lang="en-US"/>
        </a:p>
      </dgm:t>
    </dgm:pt>
    <dgm:pt modelId="{13AB40DB-9FD3-4C77-A5AF-2DC585DA42E8}" type="pres">
      <dgm:prSet presAssocID="{FDECB21F-E5C8-4E43-B40E-BB1267885071}" presName="hierRoot2" presStyleCnt="0">
        <dgm:presLayoutVars>
          <dgm:hierBranch val="init"/>
        </dgm:presLayoutVars>
      </dgm:prSet>
      <dgm:spPr/>
    </dgm:pt>
    <dgm:pt modelId="{9AAC6705-DD6A-4516-A4A5-59F76CFEFB57}" type="pres">
      <dgm:prSet presAssocID="{FDECB21F-E5C8-4E43-B40E-BB1267885071}" presName="rootComposite" presStyleCnt="0"/>
      <dgm:spPr/>
    </dgm:pt>
    <dgm:pt modelId="{DF2291FC-C6A7-476F-B6AD-987B9132740D}" type="pres">
      <dgm:prSet presAssocID="{FDECB21F-E5C8-4E43-B40E-BB1267885071}" presName="rootText" presStyleLbl="node3" presStyleIdx="2" presStyleCnt="4" custScaleX="137455" custScaleY="310326">
        <dgm:presLayoutVars>
          <dgm:chPref val="3"/>
        </dgm:presLayoutVars>
      </dgm:prSet>
      <dgm:spPr/>
      <dgm:t>
        <a:bodyPr/>
        <a:lstStyle/>
        <a:p>
          <a:endParaRPr lang="en-US"/>
        </a:p>
      </dgm:t>
    </dgm:pt>
    <dgm:pt modelId="{F1C89C13-601D-4AC6-8B58-88B80732E77D}" type="pres">
      <dgm:prSet presAssocID="{FDECB21F-E5C8-4E43-B40E-BB1267885071}" presName="rootConnector" presStyleLbl="node3" presStyleIdx="2" presStyleCnt="4"/>
      <dgm:spPr/>
      <dgm:t>
        <a:bodyPr/>
        <a:lstStyle/>
        <a:p>
          <a:endParaRPr lang="en-US"/>
        </a:p>
      </dgm:t>
    </dgm:pt>
    <dgm:pt modelId="{DF05C8A8-B3D8-4A75-9752-B2FE5E0BBA0E}" type="pres">
      <dgm:prSet presAssocID="{FDECB21F-E5C8-4E43-B40E-BB1267885071}" presName="hierChild4" presStyleCnt="0"/>
      <dgm:spPr/>
    </dgm:pt>
    <dgm:pt modelId="{5EF0D675-981B-4AAB-BF63-B7BF245C0DA0}" type="pres">
      <dgm:prSet presAssocID="{FDECB21F-E5C8-4E43-B40E-BB1267885071}" presName="hierChild5" presStyleCnt="0"/>
      <dgm:spPr/>
    </dgm:pt>
    <dgm:pt modelId="{121A7DFC-72B7-4E05-89F0-EE8917C0B00F}" type="pres">
      <dgm:prSet presAssocID="{1F15B89A-8C88-490C-A852-EEF6512172D0}" presName="hierChild5" presStyleCnt="0"/>
      <dgm:spPr/>
    </dgm:pt>
    <dgm:pt modelId="{C3D6F0F6-5438-4CCD-B703-F27A3FCDE5CA}" type="pres">
      <dgm:prSet presAssocID="{4791C691-2D3A-4848-AF9A-D797D406CC96}" presName="Name37" presStyleLbl="parChTrans1D2" presStyleIdx="3" presStyleCnt="4"/>
      <dgm:spPr/>
      <dgm:t>
        <a:bodyPr/>
        <a:lstStyle/>
        <a:p>
          <a:endParaRPr lang="en-US"/>
        </a:p>
      </dgm:t>
    </dgm:pt>
    <dgm:pt modelId="{5B0DF9C5-AC22-472D-984C-437870A6244E}" type="pres">
      <dgm:prSet presAssocID="{5220D5CA-67CF-4758-9F61-1C12EEBFEC0C}" presName="hierRoot2" presStyleCnt="0">
        <dgm:presLayoutVars>
          <dgm:hierBranch val="init"/>
        </dgm:presLayoutVars>
      </dgm:prSet>
      <dgm:spPr/>
    </dgm:pt>
    <dgm:pt modelId="{66F07F7F-CAB5-4BE8-9059-F7702CA251A5}" type="pres">
      <dgm:prSet presAssocID="{5220D5CA-67CF-4758-9F61-1C12EEBFEC0C}" presName="rootComposite" presStyleCnt="0"/>
      <dgm:spPr/>
    </dgm:pt>
    <dgm:pt modelId="{D1ADC9A8-6105-4904-B017-5B3E36E463FF}" type="pres">
      <dgm:prSet presAssocID="{5220D5CA-67CF-4758-9F61-1C12EEBFEC0C}" presName="rootText" presStyleLbl="node2" presStyleIdx="3" presStyleCnt="4" custScaleX="117943">
        <dgm:presLayoutVars>
          <dgm:chPref val="3"/>
        </dgm:presLayoutVars>
      </dgm:prSet>
      <dgm:spPr/>
      <dgm:t>
        <a:bodyPr/>
        <a:lstStyle/>
        <a:p>
          <a:endParaRPr lang="en-US"/>
        </a:p>
      </dgm:t>
    </dgm:pt>
    <dgm:pt modelId="{8982A097-711A-4560-8348-C1EFF8000F69}" type="pres">
      <dgm:prSet presAssocID="{5220D5CA-67CF-4758-9F61-1C12EEBFEC0C}" presName="rootConnector" presStyleLbl="node2" presStyleIdx="3" presStyleCnt="4"/>
      <dgm:spPr/>
      <dgm:t>
        <a:bodyPr/>
        <a:lstStyle/>
        <a:p>
          <a:endParaRPr lang="en-US"/>
        </a:p>
      </dgm:t>
    </dgm:pt>
    <dgm:pt modelId="{B3B746A9-C18A-4F8B-AC3D-58003E4E7907}" type="pres">
      <dgm:prSet presAssocID="{5220D5CA-67CF-4758-9F61-1C12EEBFEC0C}" presName="hierChild4" presStyleCnt="0"/>
      <dgm:spPr/>
    </dgm:pt>
    <dgm:pt modelId="{30B56997-D9D6-4965-B690-83F8FDF46FF7}" type="pres">
      <dgm:prSet presAssocID="{132F1016-6FE3-4C2D-BE25-F1EB10A213FD}" presName="Name37" presStyleLbl="parChTrans1D3" presStyleIdx="3" presStyleCnt="4"/>
      <dgm:spPr/>
      <dgm:t>
        <a:bodyPr/>
        <a:lstStyle/>
        <a:p>
          <a:endParaRPr lang="en-US"/>
        </a:p>
      </dgm:t>
    </dgm:pt>
    <dgm:pt modelId="{101C0021-8B21-4666-9EDD-1DC5ECFBFEF9}" type="pres">
      <dgm:prSet presAssocID="{C2685787-D70B-47EA-9F3F-E59B8B1A2E53}" presName="hierRoot2" presStyleCnt="0">
        <dgm:presLayoutVars>
          <dgm:hierBranch val="init"/>
        </dgm:presLayoutVars>
      </dgm:prSet>
      <dgm:spPr/>
    </dgm:pt>
    <dgm:pt modelId="{A062DEC1-CCB9-4F96-A885-1677761F6777}" type="pres">
      <dgm:prSet presAssocID="{C2685787-D70B-47EA-9F3F-E59B8B1A2E53}" presName="rootComposite" presStyleCnt="0"/>
      <dgm:spPr/>
    </dgm:pt>
    <dgm:pt modelId="{AE75594B-61C5-422D-A294-FF72FA5F0ADD}" type="pres">
      <dgm:prSet presAssocID="{C2685787-D70B-47EA-9F3F-E59B8B1A2E53}" presName="rootText" presStyleLbl="node3" presStyleIdx="3" presStyleCnt="4" custScaleX="138490" custScaleY="298603">
        <dgm:presLayoutVars>
          <dgm:chPref val="3"/>
        </dgm:presLayoutVars>
      </dgm:prSet>
      <dgm:spPr/>
      <dgm:t>
        <a:bodyPr/>
        <a:lstStyle/>
        <a:p>
          <a:endParaRPr lang="en-US"/>
        </a:p>
      </dgm:t>
    </dgm:pt>
    <dgm:pt modelId="{70B73555-9A5B-4B4C-AE4A-8D959BEE6AA0}" type="pres">
      <dgm:prSet presAssocID="{C2685787-D70B-47EA-9F3F-E59B8B1A2E53}" presName="rootConnector" presStyleLbl="node3" presStyleIdx="3" presStyleCnt="4"/>
      <dgm:spPr/>
      <dgm:t>
        <a:bodyPr/>
        <a:lstStyle/>
        <a:p>
          <a:endParaRPr lang="en-US"/>
        </a:p>
      </dgm:t>
    </dgm:pt>
    <dgm:pt modelId="{E3EBFC37-B6E3-429E-AE03-25E1F9C2829D}" type="pres">
      <dgm:prSet presAssocID="{C2685787-D70B-47EA-9F3F-E59B8B1A2E53}" presName="hierChild4" presStyleCnt="0"/>
      <dgm:spPr/>
    </dgm:pt>
    <dgm:pt modelId="{5463E180-DDF7-4F46-B7D2-E7C4321744C0}" type="pres">
      <dgm:prSet presAssocID="{C2685787-D70B-47EA-9F3F-E59B8B1A2E53}" presName="hierChild5" presStyleCnt="0"/>
      <dgm:spPr/>
    </dgm:pt>
    <dgm:pt modelId="{902FA692-F63A-4C6B-935B-A299D53BD8E9}" type="pres">
      <dgm:prSet presAssocID="{5220D5CA-67CF-4758-9F61-1C12EEBFEC0C}" presName="hierChild5" presStyleCnt="0"/>
      <dgm:spPr/>
    </dgm:pt>
    <dgm:pt modelId="{C5096C3A-2968-4D06-94E9-ED6AAB957837}" type="pres">
      <dgm:prSet presAssocID="{3079FBFF-0A8B-4766-B819-BC1F0CDB0D45}" presName="hierChild3" presStyleCnt="0"/>
      <dgm:spPr/>
    </dgm:pt>
  </dgm:ptLst>
  <dgm:cxnLst>
    <dgm:cxn modelId="{79DFAA5B-5D5E-414A-9659-7336A30937D0}" srcId="{363C2941-D755-4D5C-9691-7AFC34C47358}" destId="{94026088-6308-4724-AA10-1B1A094DE154}" srcOrd="0" destOrd="0" parTransId="{B5768B0D-F46A-4456-8270-E99A2DBF9C48}" sibTransId="{941684BE-1DF3-4361-B68C-6D2D8BB30F73}"/>
    <dgm:cxn modelId="{D745AA8B-4938-4498-B3EB-4D9CE23FFB82}" type="presOf" srcId="{B2EDCA47-D4C3-4A73-9B04-0C9B8F0F0E99}" destId="{50244451-5178-4193-BD85-DD22104391BF}" srcOrd="0" destOrd="0" presId="urn:microsoft.com/office/officeart/2005/8/layout/orgChart1"/>
    <dgm:cxn modelId="{23D465CC-FA17-49A1-9B0B-F6D4A31FC0FE}" srcId="{3079FBFF-0A8B-4766-B819-BC1F0CDB0D45}" destId="{363C2941-D755-4D5C-9691-7AFC34C47358}" srcOrd="1" destOrd="0" parTransId="{8857E78E-D9F7-4389-9F6B-E011D63DCAC3}" sibTransId="{8E99ABD4-CCB2-4177-9AB7-2D701C7DBEFE}"/>
    <dgm:cxn modelId="{D99994CC-D9E9-498A-8826-31E233A489C9}" type="presOf" srcId="{363C2941-D755-4D5C-9691-7AFC34C47358}" destId="{684F9750-2A67-4E5C-9A7D-F082022411C4}" srcOrd="1" destOrd="0" presId="urn:microsoft.com/office/officeart/2005/8/layout/orgChart1"/>
    <dgm:cxn modelId="{1387F4C0-C12C-4F72-81E9-19B2A93CE1C5}" type="presOf" srcId="{FDECB21F-E5C8-4E43-B40E-BB1267885071}" destId="{F1C89C13-601D-4AC6-8B58-88B80732E77D}" srcOrd="1" destOrd="0" presId="urn:microsoft.com/office/officeart/2005/8/layout/orgChart1"/>
    <dgm:cxn modelId="{3CD51E05-4D67-4692-9DB8-C650EC283213}" type="presOf" srcId="{0F715A4B-64B3-4050-9A8F-8A6C2566FD00}" destId="{16B062D6-96C2-4192-B0BD-791246FD000E}" srcOrd="0" destOrd="0" presId="urn:microsoft.com/office/officeart/2005/8/layout/orgChart1"/>
    <dgm:cxn modelId="{5E5A25F2-6096-4E59-A1B9-EA5502F4E849}" type="presOf" srcId="{5220D5CA-67CF-4758-9F61-1C12EEBFEC0C}" destId="{D1ADC9A8-6105-4904-B017-5B3E36E463FF}" srcOrd="0" destOrd="0" presId="urn:microsoft.com/office/officeart/2005/8/layout/orgChart1"/>
    <dgm:cxn modelId="{553A9016-559D-4911-9FAC-201BB403C884}" type="presOf" srcId="{8857E78E-D9F7-4389-9F6B-E011D63DCAC3}" destId="{D89343CD-816F-448D-BD1F-CB5E154837B3}" srcOrd="0" destOrd="0" presId="urn:microsoft.com/office/officeart/2005/8/layout/orgChart1"/>
    <dgm:cxn modelId="{C6A99929-AF4F-46A1-A1B8-28544F02588D}" type="presOf" srcId="{FDECB21F-E5C8-4E43-B40E-BB1267885071}" destId="{DF2291FC-C6A7-476F-B6AD-987B9132740D}" srcOrd="0" destOrd="0" presId="urn:microsoft.com/office/officeart/2005/8/layout/orgChart1"/>
    <dgm:cxn modelId="{187D6E73-B234-4357-B791-053C3F479BED}" type="presOf" srcId="{B5768B0D-F46A-4456-8270-E99A2DBF9C48}" destId="{0EB97991-9089-4957-8C41-F6CB69DAA8FF}" srcOrd="0" destOrd="0" presId="urn:microsoft.com/office/officeart/2005/8/layout/orgChart1"/>
    <dgm:cxn modelId="{325B1C0E-AF22-4CF3-8D1D-DBF1C460022C}" type="presOf" srcId="{363C2941-D755-4D5C-9691-7AFC34C47358}" destId="{16339077-3A8D-42A0-87F7-0DE95C287D17}" srcOrd="0" destOrd="0" presId="urn:microsoft.com/office/officeart/2005/8/layout/orgChart1"/>
    <dgm:cxn modelId="{069FC588-A5BD-49F8-BFCE-3BE265D991F4}" type="presOf" srcId="{3079FBFF-0A8B-4766-B819-BC1F0CDB0D45}" destId="{09210328-1536-40F3-AF8B-61B5D2BCFBA7}" srcOrd="1" destOrd="0" presId="urn:microsoft.com/office/officeart/2005/8/layout/orgChart1"/>
    <dgm:cxn modelId="{FB733EFA-F7CE-4C6C-BA66-517B1AA754D0}" type="presOf" srcId="{3079FBFF-0A8B-4766-B819-BC1F0CDB0D45}" destId="{E9D6B879-6A88-417B-A2AE-228C2831309F}" srcOrd="0" destOrd="0" presId="urn:microsoft.com/office/officeart/2005/8/layout/orgChart1"/>
    <dgm:cxn modelId="{250B316E-3628-4C14-BCC4-35661D00609D}" type="presOf" srcId="{134E1E43-E774-4F29-8980-B7EEC0B68337}" destId="{D359AF81-6A39-486A-86EE-9138F2647160}" srcOrd="1" destOrd="0" presId="urn:microsoft.com/office/officeart/2005/8/layout/orgChart1"/>
    <dgm:cxn modelId="{F957C921-417E-44DF-8681-EE61C5B84887}" srcId="{3079FBFF-0A8B-4766-B819-BC1F0CDB0D45}" destId="{5392B3BC-D555-4697-8B99-CDC538E1CDA3}" srcOrd="0" destOrd="0" parTransId="{30700685-F1C2-43A7-9E5F-E158392A9801}" sibTransId="{69D83A09-07A3-439A-8CE8-ED21AA3C5C07}"/>
    <dgm:cxn modelId="{F6B4B895-2B80-48BE-8898-0875C5EFCF8D}" type="presOf" srcId="{30700685-F1C2-43A7-9E5F-E158392A9801}" destId="{8382666D-112F-41B6-A1B1-868ABA840A40}" srcOrd="0" destOrd="0" presId="urn:microsoft.com/office/officeart/2005/8/layout/orgChart1"/>
    <dgm:cxn modelId="{5472E877-F680-408A-AC91-0CCF6C356581}" srcId="{3079FBFF-0A8B-4766-B819-BC1F0CDB0D45}" destId="{5220D5CA-67CF-4758-9F61-1C12EEBFEC0C}" srcOrd="3" destOrd="0" parTransId="{4791C691-2D3A-4848-AF9A-D797D406CC96}" sibTransId="{8284CA4C-2361-481D-BBD1-DCA0CDDB2E7A}"/>
    <dgm:cxn modelId="{B739C940-FC0C-4C00-8E70-A306C5F54988}" srcId="{5392B3BC-D555-4697-8B99-CDC538E1CDA3}" destId="{134E1E43-E774-4F29-8980-B7EEC0B68337}" srcOrd="0" destOrd="0" parTransId="{399CA564-AF13-4EB3-A9BF-899E0FD3A22C}" sibTransId="{AC2589DF-C6B9-4493-854D-0A964F26BC88}"/>
    <dgm:cxn modelId="{1DAB89F6-7240-4284-A094-70C03E0697D2}" type="presOf" srcId="{94026088-6308-4724-AA10-1B1A094DE154}" destId="{747AD811-5CF9-4EFE-AC74-25FD9C6E8010}" srcOrd="0" destOrd="0" presId="urn:microsoft.com/office/officeart/2005/8/layout/orgChart1"/>
    <dgm:cxn modelId="{1FD45CFF-A46E-49F8-93A9-5F00DA8C6015}" type="presOf" srcId="{94026088-6308-4724-AA10-1B1A094DE154}" destId="{10913A75-0A8B-4922-B6E0-D6E1861F9CFF}" srcOrd="1" destOrd="0" presId="urn:microsoft.com/office/officeart/2005/8/layout/orgChart1"/>
    <dgm:cxn modelId="{BF0CD605-7043-42BD-BEEF-EDBD7DA88C63}" srcId="{3079FBFF-0A8B-4766-B819-BC1F0CDB0D45}" destId="{1F15B89A-8C88-490C-A852-EEF6512172D0}" srcOrd="2" destOrd="0" parTransId="{0F715A4B-64B3-4050-9A8F-8A6C2566FD00}" sibTransId="{33F44C25-1C59-4417-9D54-13293CAAFF25}"/>
    <dgm:cxn modelId="{51D3422E-637F-4A5F-B82B-AF59CA387007}" type="presOf" srcId="{134E1E43-E774-4F29-8980-B7EEC0B68337}" destId="{8BC51A2D-8318-4CFF-9758-0BEF1339E993}" srcOrd="0" destOrd="0" presId="urn:microsoft.com/office/officeart/2005/8/layout/orgChart1"/>
    <dgm:cxn modelId="{7B1DD47D-07CE-49CE-9EC1-5F9381C2D8CB}" type="presOf" srcId="{132F1016-6FE3-4C2D-BE25-F1EB10A213FD}" destId="{30B56997-D9D6-4965-B690-83F8FDF46FF7}" srcOrd="0" destOrd="0" presId="urn:microsoft.com/office/officeart/2005/8/layout/orgChart1"/>
    <dgm:cxn modelId="{26F926AB-DFDF-49FD-A339-5C75CD7EBB74}" type="presOf" srcId="{5392B3BC-D555-4697-8B99-CDC538E1CDA3}" destId="{2BC5AE40-86A8-4CD3-9BF8-7C55441E8799}" srcOrd="1" destOrd="0" presId="urn:microsoft.com/office/officeart/2005/8/layout/orgChart1"/>
    <dgm:cxn modelId="{B1B1EA4B-5B80-407A-91BA-5008456CBF00}" type="presOf" srcId="{5220D5CA-67CF-4758-9F61-1C12EEBFEC0C}" destId="{8982A097-711A-4560-8348-C1EFF8000F69}" srcOrd="1" destOrd="0" presId="urn:microsoft.com/office/officeart/2005/8/layout/orgChart1"/>
    <dgm:cxn modelId="{D6C3F3F6-86EB-464A-986C-1ABE5B3C3FC0}" type="presOf" srcId="{C2685787-D70B-47EA-9F3F-E59B8B1A2E53}" destId="{70B73555-9A5B-4B4C-AE4A-8D959BEE6AA0}" srcOrd="1" destOrd="0" presId="urn:microsoft.com/office/officeart/2005/8/layout/orgChart1"/>
    <dgm:cxn modelId="{62AD8E52-E8DD-427B-9FA5-0E525EFC85D3}" type="presOf" srcId="{C2685787-D70B-47EA-9F3F-E59B8B1A2E53}" destId="{AE75594B-61C5-422D-A294-FF72FA5F0ADD}" srcOrd="0" destOrd="0" presId="urn:microsoft.com/office/officeart/2005/8/layout/orgChart1"/>
    <dgm:cxn modelId="{8D0C6E14-9A30-4DAC-9DFC-495B6496D4A6}" type="presOf" srcId="{1F15B89A-8C88-490C-A852-EEF6512172D0}" destId="{6CD28A68-E437-4123-BA6D-EEEE6E54DE82}" srcOrd="0" destOrd="0" presId="urn:microsoft.com/office/officeart/2005/8/layout/orgChart1"/>
    <dgm:cxn modelId="{0CF0D4F5-0FC2-48FA-82CA-5047B3266758}" type="presOf" srcId="{399CA564-AF13-4EB3-A9BF-899E0FD3A22C}" destId="{F5AB6170-A6C7-4CC3-8EB2-79FB4B27A6A8}" srcOrd="0" destOrd="0" presId="urn:microsoft.com/office/officeart/2005/8/layout/orgChart1"/>
    <dgm:cxn modelId="{11351756-19E2-478A-B9B3-2B970B8B8344}" type="presOf" srcId="{4791C691-2D3A-4848-AF9A-D797D406CC96}" destId="{C3D6F0F6-5438-4CCD-B703-F27A3FCDE5CA}" srcOrd="0" destOrd="0" presId="urn:microsoft.com/office/officeart/2005/8/layout/orgChart1"/>
    <dgm:cxn modelId="{CEC10377-B054-4048-A9A0-E8BB0181D334}" type="presOf" srcId="{5392B3BC-D555-4697-8B99-CDC538E1CDA3}" destId="{FF9F1DC4-6C7A-4C6C-AC71-FBA5537C4860}" srcOrd="0" destOrd="0" presId="urn:microsoft.com/office/officeart/2005/8/layout/orgChart1"/>
    <dgm:cxn modelId="{A87A7CDB-8F78-4EAE-B58B-1E323D04277D}" type="presOf" srcId="{1F15B89A-8C88-490C-A852-EEF6512172D0}" destId="{CC39C1E8-7A1B-4F35-971D-6995E4A24510}" srcOrd="1" destOrd="0" presId="urn:microsoft.com/office/officeart/2005/8/layout/orgChart1"/>
    <dgm:cxn modelId="{23F2EF83-F86D-4B3B-A7C9-10925D9D8D9A}" type="presOf" srcId="{06E121D9-D9FF-472A-9975-AD2B6C3CA8BE}" destId="{FB92D8F0-3E61-4774-82D0-16A2CB6AA918}" srcOrd="0" destOrd="0" presId="urn:microsoft.com/office/officeart/2005/8/layout/orgChart1"/>
    <dgm:cxn modelId="{E8EB6E6C-0D16-4B4A-A64F-8EA669AAF45A}" srcId="{B2EDCA47-D4C3-4A73-9B04-0C9B8F0F0E99}" destId="{3079FBFF-0A8B-4766-B819-BC1F0CDB0D45}" srcOrd="0" destOrd="0" parTransId="{0F0ABA60-C8E1-4333-88C2-71C1FBFFBF2D}" sibTransId="{B72FE84F-A36A-4073-8CFE-E1EE34792C7F}"/>
    <dgm:cxn modelId="{F1275CC7-9363-4A65-8B89-AA33FE0D16A4}" srcId="{1F15B89A-8C88-490C-A852-EEF6512172D0}" destId="{FDECB21F-E5C8-4E43-B40E-BB1267885071}" srcOrd="0" destOrd="0" parTransId="{06E121D9-D9FF-472A-9975-AD2B6C3CA8BE}" sibTransId="{096BBAE1-1044-4BFA-9012-445E8DA08249}"/>
    <dgm:cxn modelId="{DBEC69BF-CC52-4020-800F-F5A24C377A8A}" srcId="{5220D5CA-67CF-4758-9F61-1C12EEBFEC0C}" destId="{C2685787-D70B-47EA-9F3F-E59B8B1A2E53}" srcOrd="0" destOrd="0" parTransId="{132F1016-6FE3-4C2D-BE25-F1EB10A213FD}" sibTransId="{C92057B3-B6E4-4A08-96E4-31EB34AD4662}"/>
    <dgm:cxn modelId="{1F6BF3C1-A7B5-4033-9894-82F652CB5621}" type="presParOf" srcId="{50244451-5178-4193-BD85-DD22104391BF}" destId="{44528DF4-8B92-4C11-AC56-1F002882822C}" srcOrd="0" destOrd="0" presId="urn:microsoft.com/office/officeart/2005/8/layout/orgChart1"/>
    <dgm:cxn modelId="{F8B8ABF7-8181-4D87-934A-CDADD7FB3A91}" type="presParOf" srcId="{44528DF4-8B92-4C11-AC56-1F002882822C}" destId="{B19CDC82-B3B8-4AC8-A1C7-6B98A19D6FF0}" srcOrd="0" destOrd="0" presId="urn:microsoft.com/office/officeart/2005/8/layout/orgChart1"/>
    <dgm:cxn modelId="{4CAF8962-7671-41CE-BC4B-FFBF7A49C7D2}" type="presParOf" srcId="{B19CDC82-B3B8-4AC8-A1C7-6B98A19D6FF0}" destId="{E9D6B879-6A88-417B-A2AE-228C2831309F}" srcOrd="0" destOrd="0" presId="urn:microsoft.com/office/officeart/2005/8/layout/orgChart1"/>
    <dgm:cxn modelId="{6456FF33-DDED-4494-A3AD-FD0976B6BF77}" type="presParOf" srcId="{B19CDC82-B3B8-4AC8-A1C7-6B98A19D6FF0}" destId="{09210328-1536-40F3-AF8B-61B5D2BCFBA7}" srcOrd="1" destOrd="0" presId="urn:microsoft.com/office/officeart/2005/8/layout/orgChart1"/>
    <dgm:cxn modelId="{D8938D8A-1D30-46C7-901C-07E7D19ECA41}" type="presParOf" srcId="{44528DF4-8B92-4C11-AC56-1F002882822C}" destId="{D0C66C44-A8FE-4B2E-A995-8648B7C10B8D}" srcOrd="1" destOrd="0" presId="urn:microsoft.com/office/officeart/2005/8/layout/orgChart1"/>
    <dgm:cxn modelId="{018DD26F-5B85-49AB-8F8C-56F5F953F20A}" type="presParOf" srcId="{D0C66C44-A8FE-4B2E-A995-8648B7C10B8D}" destId="{8382666D-112F-41B6-A1B1-868ABA840A40}" srcOrd="0" destOrd="0" presId="urn:microsoft.com/office/officeart/2005/8/layout/orgChart1"/>
    <dgm:cxn modelId="{278BEABB-D215-4780-9598-EBD8C95F5DE2}" type="presParOf" srcId="{D0C66C44-A8FE-4B2E-A995-8648B7C10B8D}" destId="{9434AF98-7885-47D8-AA65-A258E0C7DD62}" srcOrd="1" destOrd="0" presId="urn:microsoft.com/office/officeart/2005/8/layout/orgChart1"/>
    <dgm:cxn modelId="{4E5D67B1-9B50-4AAA-ACBB-4764593B1E74}" type="presParOf" srcId="{9434AF98-7885-47D8-AA65-A258E0C7DD62}" destId="{0DF3004D-7983-4705-B15C-744A0BD71E2E}" srcOrd="0" destOrd="0" presId="urn:microsoft.com/office/officeart/2005/8/layout/orgChart1"/>
    <dgm:cxn modelId="{07B90746-6E0D-429D-BE8D-204282DD72AA}" type="presParOf" srcId="{0DF3004D-7983-4705-B15C-744A0BD71E2E}" destId="{FF9F1DC4-6C7A-4C6C-AC71-FBA5537C4860}" srcOrd="0" destOrd="0" presId="urn:microsoft.com/office/officeart/2005/8/layout/orgChart1"/>
    <dgm:cxn modelId="{2EC5B71A-3196-47F3-BEA7-12153EC5916C}" type="presParOf" srcId="{0DF3004D-7983-4705-B15C-744A0BD71E2E}" destId="{2BC5AE40-86A8-4CD3-9BF8-7C55441E8799}" srcOrd="1" destOrd="0" presId="urn:microsoft.com/office/officeart/2005/8/layout/orgChart1"/>
    <dgm:cxn modelId="{7B2A1A83-D21D-4833-A7FC-DF2D0E13DEAF}" type="presParOf" srcId="{9434AF98-7885-47D8-AA65-A258E0C7DD62}" destId="{41541743-27C9-4B9E-ADA1-F5920B826183}" srcOrd="1" destOrd="0" presId="urn:microsoft.com/office/officeart/2005/8/layout/orgChart1"/>
    <dgm:cxn modelId="{8066E614-0ABD-4E4B-A037-37FF0357B64C}" type="presParOf" srcId="{41541743-27C9-4B9E-ADA1-F5920B826183}" destId="{F5AB6170-A6C7-4CC3-8EB2-79FB4B27A6A8}" srcOrd="0" destOrd="0" presId="urn:microsoft.com/office/officeart/2005/8/layout/orgChart1"/>
    <dgm:cxn modelId="{F9911C2B-5E80-4239-8CF5-0EABE87F18D3}" type="presParOf" srcId="{41541743-27C9-4B9E-ADA1-F5920B826183}" destId="{8CCDA76D-D455-48B7-96DE-D941C7461519}" srcOrd="1" destOrd="0" presId="urn:microsoft.com/office/officeart/2005/8/layout/orgChart1"/>
    <dgm:cxn modelId="{374B77CF-DEFF-4D68-8F00-39FDB13BD8E3}" type="presParOf" srcId="{8CCDA76D-D455-48B7-96DE-D941C7461519}" destId="{72D78B88-BB19-4938-8ACD-227B431894F5}" srcOrd="0" destOrd="0" presId="urn:microsoft.com/office/officeart/2005/8/layout/orgChart1"/>
    <dgm:cxn modelId="{20C2B7D8-EBE4-4B49-B066-5CDB78A61F0D}" type="presParOf" srcId="{72D78B88-BB19-4938-8ACD-227B431894F5}" destId="{8BC51A2D-8318-4CFF-9758-0BEF1339E993}" srcOrd="0" destOrd="0" presId="urn:microsoft.com/office/officeart/2005/8/layout/orgChart1"/>
    <dgm:cxn modelId="{7E3840E8-DBA2-4A94-96E5-2CB4AB8E1052}" type="presParOf" srcId="{72D78B88-BB19-4938-8ACD-227B431894F5}" destId="{D359AF81-6A39-486A-86EE-9138F2647160}" srcOrd="1" destOrd="0" presId="urn:microsoft.com/office/officeart/2005/8/layout/orgChart1"/>
    <dgm:cxn modelId="{B0760529-E87F-481B-B38F-731CFE839AE5}" type="presParOf" srcId="{8CCDA76D-D455-48B7-96DE-D941C7461519}" destId="{A1C5C133-2097-4427-911B-3C7F7EC3062D}" srcOrd="1" destOrd="0" presId="urn:microsoft.com/office/officeart/2005/8/layout/orgChart1"/>
    <dgm:cxn modelId="{9DA05305-2541-4476-B468-4120C2D7CF3D}" type="presParOf" srcId="{8CCDA76D-D455-48B7-96DE-D941C7461519}" destId="{3B1768B0-6293-47B5-9AE3-81B3532CCC27}" srcOrd="2" destOrd="0" presId="urn:microsoft.com/office/officeart/2005/8/layout/orgChart1"/>
    <dgm:cxn modelId="{0736FBD4-C3A8-4991-827B-C628C67FCDEC}" type="presParOf" srcId="{9434AF98-7885-47D8-AA65-A258E0C7DD62}" destId="{BE51ED9A-429D-4987-A6E8-703D3133013B}" srcOrd="2" destOrd="0" presId="urn:microsoft.com/office/officeart/2005/8/layout/orgChart1"/>
    <dgm:cxn modelId="{B72FC5CA-794C-4E6A-A33F-2764713E83B7}" type="presParOf" srcId="{D0C66C44-A8FE-4B2E-A995-8648B7C10B8D}" destId="{D89343CD-816F-448D-BD1F-CB5E154837B3}" srcOrd="2" destOrd="0" presId="urn:microsoft.com/office/officeart/2005/8/layout/orgChart1"/>
    <dgm:cxn modelId="{0A2118AF-C2BC-4E5C-93A0-31C32257F076}" type="presParOf" srcId="{D0C66C44-A8FE-4B2E-A995-8648B7C10B8D}" destId="{CED2481A-5367-4FC8-9267-3DA6FB23ACB1}" srcOrd="3" destOrd="0" presId="urn:microsoft.com/office/officeart/2005/8/layout/orgChart1"/>
    <dgm:cxn modelId="{834144A3-D053-4BEC-A875-E25602027491}" type="presParOf" srcId="{CED2481A-5367-4FC8-9267-3DA6FB23ACB1}" destId="{3267EA70-6BF0-47FE-8C57-CB183A96307F}" srcOrd="0" destOrd="0" presId="urn:microsoft.com/office/officeart/2005/8/layout/orgChart1"/>
    <dgm:cxn modelId="{993EDC37-6C05-4152-8D4B-501736E12161}" type="presParOf" srcId="{3267EA70-6BF0-47FE-8C57-CB183A96307F}" destId="{16339077-3A8D-42A0-87F7-0DE95C287D17}" srcOrd="0" destOrd="0" presId="urn:microsoft.com/office/officeart/2005/8/layout/orgChart1"/>
    <dgm:cxn modelId="{F6D9B4CF-C82E-4718-A291-72750A74BC19}" type="presParOf" srcId="{3267EA70-6BF0-47FE-8C57-CB183A96307F}" destId="{684F9750-2A67-4E5C-9A7D-F082022411C4}" srcOrd="1" destOrd="0" presId="urn:microsoft.com/office/officeart/2005/8/layout/orgChart1"/>
    <dgm:cxn modelId="{A90BFD8F-0A51-4A65-8130-282776E0045D}" type="presParOf" srcId="{CED2481A-5367-4FC8-9267-3DA6FB23ACB1}" destId="{7D7B5F2F-83FB-48D2-AB96-B4FE0CB4BDF4}" srcOrd="1" destOrd="0" presId="urn:microsoft.com/office/officeart/2005/8/layout/orgChart1"/>
    <dgm:cxn modelId="{01E2BE06-668E-4BC6-9FF6-985FD463B61E}" type="presParOf" srcId="{7D7B5F2F-83FB-48D2-AB96-B4FE0CB4BDF4}" destId="{0EB97991-9089-4957-8C41-F6CB69DAA8FF}" srcOrd="0" destOrd="0" presId="urn:microsoft.com/office/officeart/2005/8/layout/orgChart1"/>
    <dgm:cxn modelId="{1439FFE2-12CA-46F9-A8B5-CB447234E399}" type="presParOf" srcId="{7D7B5F2F-83FB-48D2-AB96-B4FE0CB4BDF4}" destId="{5A1281A7-95F3-46BB-9E56-8CBD741BCA1E}" srcOrd="1" destOrd="0" presId="urn:microsoft.com/office/officeart/2005/8/layout/orgChart1"/>
    <dgm:cxn modelId="{F2E08879-DB2D-4292-ABC0-2855FB490365}" type="presParOf" srcId="{5A1281A7-95F3-46BB-9E56-8CBD741BCA1E}" destId="{5D537FA9-2DAF-41BC-AD7E-F289247C9D8A}" srcOrd="0" destOrd="0" presId="urn:microsoft.com/office/officeart/2005/8/layout/orgChart1"/>
    <dgm:cxn modelId="{470239F9-363D-4014-8F24-BB6B36601B47}" type="presParOf" srcId="{5D537FA9-2DAF-41BC-AD7E-F289247C9D8A}" destId="{747AD811-5CF9-4EFE-AC74-25FD9C6E8010}" srcOrd="0" destOrd="0" presId="urn:microsoft.com/office/officeart/2005/8/layout/orgChart1"/>
    <dgm:cxn modelId="{4F468446-7D1D-4C8A-AF85-C7A2B00FB68B}" type="presParOf" srcId="{5D537FA9-2DAF-41BC-AD7E-F289247C9D8A}" destId="{10913A75-0A8B-4922-B6E0-D6E1861F9CFF}" srcOrd="1" destOrd="0" presId="urn:microsoft.com/office/officeart/2005/8/layout/orgChart1"/>
    <dgm:cxn modelId="{7E666164-3DF8-40B0-9E12-D956A9881F50}" type="presParOf" srcId="{5A1281A7-95F3-46BB-9E56-8CBD741BCA1E}" destId="{FE661230-A283-4ED8-A141-BABD2AAF07FB}" srcOrd="1" destOrd="0" presId="urn:microsoft.com/office/officeart/2005/8/layout/orgChart1"/>
    <dgm:cxn modelId="{74E9D103-F189-4A3C-8FA5-28F2634C0A38}" type="presParOf" srcId="{5A1281A7-95F3-46BB-9E56-8CBD741BCA1E}" destId="{5B283000-4593-4DC7-BE59-36EC5B0A2E43}" srcOrd="2" destOrd="0" presId="urn:microsoft.com/office/officeart/2005/8/layout/orgChart1"/>
    <dgm:cxn modelId="{6E539AF6-2AA7-4A53-A4A2-3C499130515C}" type="presParOf" srcId="{CED2481A-5367-4FC8-9267-3DA6FB23ACB1}" destId="{0A58007D-150D-4C3B-8DA6-9A524FD8DC4D}" srcOrd="2" destOrd="0" presId="urn:microsoft.com/office/officeart/2005/8/layout/orgChart1"/>
    <dgm:cxn modelId="{D20CE346-D125-405F-BA53-E7B70C1B1E86}" type="presParOf" srcId="{D0C66C44-A8FE-4B2E-A995-8648B7C10B8D}" destId="{16B062D6-96C2-4192-B0BD-791246FD000E}" srcOrd="4" destOrd="0" presId="urn:microsoft.com/office/officeart/2005/8/layout/orgChart1"/>
    <dgm:cxn modelId="{6C936895-72A4-4915-89B2-A78324A6A59B}" type="presParOf" srcId="{D0C66C44-A8FE-4B2E-A995-8648B7C10B8D}" destId="{BB77D2A4-AB39-410D-B237-0913A92614F5}" srcOrd="5" destOrd="0" presId="urn:microsoft.com/office/officeart/2005/8/layout/orgChart1"/>
    <dgm:cxn modelId="{ADCAE8D8-845D-44E8-8B99-A714F279A930}" type="presParOf" srcId="{BB77D2A4-AB39-410D-B237-0913A92614F5}" destId="{89B2275E-E975-4BCC-A3CC-13121EB0B2D1}" srcOrd="0" destOrd="0" presId="urn:microsoft.com/office/officeart/2005/8/layout/orgChart1"/>
    <dgm:cxn modelId="{ABE29BFD-1852-413F-A987-D56F51C032E5}" type="presParOf" srcId="{89B2275E-E975-4BCC-A3CC-13121EB0B2D1}" destId="{6CD28A68-E437-4123-BA6D-EEEE6E54DE82}" srcOrd="0" destOrd="0" presId="urn:microsoft.com/office/officeart/2005/8/layout/orgChart1"/>
    <dgm:cxn modelId="{FA0B339D-C0F5-48CE-B14D-93E8A48C1F9A}" type="presParOf" srcId="{89B2275E-E975-4BCC-A3CC-13121EB0B2D1}" destId="{CC39C1E8-7A1B-4F35-971D-6995E4A24510}" srcOrd="1" destOrd="0" presId="urn:microsoft.com/office/officeart/2005/8/layout/orgChart1"/>
    <dgm:cxn modelId="{E27E9A5A-3017-489E-AE52-F6A80E2F22B2}" type="presParOf" srcId="{BB77D2A4-AB39-410D-B237-0913A92614F5}" destId="{B05CFEE0-3E28-4FD1-971D-DF2762C7BAB6}" srcOrd="1" destOrd="0" presId="urn:microsoft.com/office/officeart/2005/8/layout/orgChart1"/>
    <dgm:cxn modelId="{2011191C-4767-4E51-B3B6-9C1F9F9632C9}" type="presParOf" srcId="{B05CFEE0-3E28-4FD1-971D-DF2762C7BAB6}" destId="{FB92D8F0-3E61-4774-82D0-16A2CB6AA918}" srcOrd="0" destOrd="0" presId="urn:microsoft.com/office/officeart/2005/8/layout/orgChart1"/>
    <dgm:cxn modelId="{787EAABE-78ED-4EAC-908F-F650880F6B60}" type="presParOf" srcId="{B05CFEE0-3E28-4FD1-971D-DF2762C7BAB6}" destId="{13AB40DB-9FD3-4C77-A5AF-2DC585DA42E8}" srcOrd="1" destOrd="0" presId="urn:microsoft.com/office/officeart/2005/8/layout/orgChart1"/>
    <dgm:cxn modelId="{DFBC47B0-68CA-4B65-B0C2-B705518F810A}" type="presParOf" srcId="{13AB40DB-9FD3-4C77-A5AF-2DC585DA42E8}" destId="{9AAC6705-DD6A-4516-A4A5-59F76CFEFB57}" srcOrd="0" destOrd="0" presId="urn:microsoft.com/office/officeart/2005/8/layout/orgChart1"/>
    <dgm:cxn modelId="{4DACC4A4-EEF6-45D3-95D9-AB6AD14DDD9A}" type="presParOf" srcId="{9AAC6705-DD6A-4516-A4A5-59F76CFEFB57}" destId="{DF2291FC-C6A7-476F-B6AD-987B9132740D}" srcOrd="0" destOrd="0" presId="urn:microsoft.com/office/officeart/2005/8/layout/orgChart1"/>
    <dgm:cxn modelId="{3D22A00F-30F7-4331-A8DE-A4E9B8D01FCF}" type="presParOf" srcId="{9AAC6705-DD6A-4516-A4A5-59F76CFEFB57}" destId="{F1C89C13-601D-4AC6-8B58-88B80732E77D}" srcOrd="1" destOrd="0" presId="urn:microsoft.com/office/officeart/2005/8/layout/orgChart1"/>
    <dgm:cxn modelId="{0944CF5A-CB13-4C3A-95EF-71D4EFC092C6}" type="presParOf" srcId="{13AB40DB-9FD3-4C77-A5AF-2DC585DA42E8}" destId="{DF05C8A8-B3D8-4A75-9752-B2FE5E0BBA0E}" srcOrd="1" destOrd="0" presId="urn:microsoft.com/office/officeart/2005/8/layout/orgChart1"/>
    <dgm:cxn modelId="{E36E5BE3-DADA-4F7F-BBED-448D8A1BC2EB}" type="presParOf" srcId="{13AB40DB-9FD3-4C77-A5AF-2DC585DA42E8}" destId="{5EF0D675-981B-4AAB-BF63-B7BF245C0DA0}" srcOrd="2" destOrd="0" presId="urn:microsoft.com/office/officeart/2005/8/layout/orgChart1"/>
    <dgm:cxn modelId="{0530861E-4CF8-45F9-B82F-34BD7CACCDD9}" type="presParOf" srcId="{BB77D2A4-AB39-410D-B237-0913A92614F5}" destId="{121A7DFC-72B7-4E05-89F0-EE8917C0B00F}" srcOrd="2" destOrd="0" presId="urn:microsoft.com/office/officeart/2005/8/layout/orgChart1"/>
    <dgm:cxn modelId="{D602DE1A-9519-4700-A272-9E6D9B213C3A}" type="presParOf" srcId="{D0C66C44-A8FE-4B2E-A995-8648B7C10B8D}" destId="{C3D6F0F6-5438-4CCD-B703-F27A3FCDE5CA}" srcOrd="6" destOrd="0" presId="urn:microsoft.com/office/officeart/2005/8/layout/orgChart1"/>
    <dgm:cxn modelId="{120E5119-B877-4715-8E90-6742D22705F3}" type="presParOf" srcId="{D0C66C44-A8FE-4B2E-A995-8648B7C10B8D}" destId="{5B0DF9C5-AC22-472D-984C-437870A6244E}" srcOrd="7" destOrd="0" presId="urn:microsoft.com/office/officeart/2005/8/layout/orgChart1"/>
    <dgm:cxn modelId="{E3531A7A-5502-4D58-96A4-43D3FFDC1D99}" type="presParOf" srcId="{5B0DF9C5-AC22-472D-984C-437870A6244E}" destId="{66F07F7F-CAB5-4BE8-9059-F7702CA251A5}" srcOrd="0" destOrd="0" presId="urn:microsoft.com/office/officeart/2005/8/layout/orgChart1"/>
    <dgm:cxn modelId="{94BF9502-DD42-4D21-848E-4733F2068F9B}" type="presParOf" srcId="{66F07F7F-CAB5-4BE8-9059-F7702CA251A5}" destId="{D1ADC9A8-6105-4904-B017-5B3E36E463FF}" srcOrd="0" destOrd="0" presId="urn:microsoft.com/office/officeart/2005/8/layout/orgChart1"/>
    <dgm:cxn modelId="{619E095B-31F1-41DC-9A3B-5A0C0B035591}" type="presParOf" srcId="{66F07F7F-CAB5-4BE8-9059-F7702CA251A5}" destId="{8982A097-711A-4560-8348-C1EFF8000F69}" srcOrd="1" destOrd="0" presId="urn:microsoft.com/office/officeart/2005/8/layout/orgChart1"/>
    <dgm:cxn modelId="{8FA4ED8F-3B63-4E6B-9E6D-B8A22526052F}" type="presParOf" srcId="{5B0DF9C5-AC22-472D-984C-437870A6244E}" destId="{B3B746A9-C18A-4F8B-AC3D-58003E4E7907}" srcOrd="1" destOrd="0" presId="urn:microsoft.com/office/officeart/2005/8/layout/orgChart1"/>
    <dgm:cxn modelId="{31CE804D-60B2-4FD4-AB2C-222CD233A628}" type="presParOf" srcId="{B3B746A9-C18A-4F8B-AC3D-58003E4E7907}" destId="{30B56997-D9D6-4965-B690-83F8FDF46FF7}" srcOrd="0" destOrd="0" presId="urn:microsoft.com/office/officeart/2005/8/layout/orgChart1"/>
    <dgm:cxn modelId="{634671E5-FDCD-4822-A940-FD52A15E32E3}" type="presParOf" srcId="{B3B746A9-C18A-4F8B-AC3D-58003E4E7907}" destId="{101C0021-8B21-4666-9EDD-1DC5ECFBFEF9}" srcOrd="1" destOrd="0" presId="urn:microsoft.com/office/officeart/2005/8/layout/orgChart1"/>
    <dgm:cxn modelId="{67EEAF13-5705-48B5-958F-979F8FF157F3}" type="presParOf" srcId="{101C0021-8B21-4666-9EDD-1DC5ECFBFEF9}" destId="{A062DEC1-CCB9-4F96-A885-1677761F6777}" srcOrd="0" destOrd="0" presId="urn:microsoft.com/office/officeart/2005/8/layout/orgChart1"/>
    <dgm:cxn modelId="{A4558CB9-82FB-4031-A4EC-B0906003FCD7}" type="presParOf" srcId="{A062DEC1-CCB9-4F96-A885-1677761F6777}" destId="{AE75594B-61C5-422D-A294-FF72FA5F0ADD}" srcOrd="0" destOrd="0" presId="urn:microsoft.com/office/officeart/2005/8/layout/orgChart1"/>
    <dgm:cxn modelId="{44E4AE30-ABFB-46EB-868A-9D8C30ED9912}" type="presParOf" srcId="{A062DEC1-CCB9-4F96-A885-1677761F6777}" destId="{70B73555-9A5B-4B4C-AE4A-8D959BEE6AA0}" srcOrd="1" destOrd="0" presId="urn:microsoft.com/office/officeart/2005/8/layout/orgChart1"/>
    <dgm:cxn modelId="{38357A78-2AD5-4CC3-BEE9-C9E09BF65BD8}" type="presParOf" srcId="{101C0021-8B21-4666-9EDD-1DC5ECFBFEF9}" destId="{E3EBFC37-B6E3-429E-AE03-25E1F9C2829D}" srcOrd="1" destOrd="0" presId="urn:microsoft.com/office/officeart/2005/8/layout/orgChart1"/>
    <dgm:cxn modelId="{9345B34B-6106-4657-97D6-4877E59D7D1B}" type="presParOf" srcId="{101C0021-8B21-4666-9EDD-1DC5ECFBFEF9}" destId="{5463E180-DDF7-4F46-B7D2-E7C4321744C0}" srcOrd="2" destOrd="0" presId="urn:microsoft.com/office/officeart/2005/8/layout/orgChart1"/>
    <dgm:cxn modelId="{45F81647-76E9-46EB-9519-1016B369D6AE}" type="presParOf" srcId="{5B0DF9C5-AC22-472D-984C-437870A6244E}" destId="{902FA692-F63A-4C6B-935B-A299D53BD8E9}" srcOrd="2" destOrd="0" presId="urn:microsoft.com/office/officeart/2005/8/layout/orgChart1"/>
    <dgm:cxn modelId="{C39EC762-3C52-459E-BF21-B5FABB002311}" type="presParOf" srcId="{44528DF4-8B92-4C11-AC56-1F002882822C}" destId="{C5096C3A-2968-4D06-94E9-ED6AAB95783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13E89E-94FA-410B-AD66-14460FBCF0B5}"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4F0B9BF2-956F-4FB1-B8C9-6CA73583A412}">
      <dgm:prSet phldrT="[Text]" custT="1"/>
      <dgm:spPr>
        <a:xfrm>
          <a:off x="3326317" y="2389"/>
          <a:ext cx="4276449" cy="607836"/>
        </a:xfrm>
        <a:prstGeom prst="rect">
          <a:avLst/>
        </a:prstGeom>
        <a:solidFill>
          <a:srgbClr val="FFFFFF">
            <a:hueOff val="0"/>
            <a:satOff val="0"/>
            <a:lumOff val="0"/>
            <a:alphaOff val="0"/>
          </a:srgbClr>
        </a:solidFill>
        <a:ln w="25400" cap="flat" cmpd="sng" algn="ctr">
          <a:solidFill>
            <a:srgbClr val="5A5A5A"/>
          </a:solidFill>
          <a:prstDash val="solid"/>
        </a:ln>
        <a:effectLst/>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Đọc lại bài thơ đã lựa chọn. </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DE2B86D1-DC63-4FBC-9B99-29803D4C4056}" type="parTrans" cxnId="{90A1AFE9-8123-45C7-B717-59FFC4873D27}">
      <dgm:prSet custT="1"/>
      <dgm:spPr>
        <a:xfrm>
          <a:off x="2864186" y="260587"/>
          <a:ext cx="462131" cy="91440"/>
        </a:xfrm>
        <a:custGeom>
          <a:avLst/>
          <a:gdLst/>
          <a:ahLst/>
          <a:cxnLst/>
          <a:rect l="0" t="0" r="0" b="0"/>
          <a:pathLst>
            <a:path>
              <a:moveTo>
                <a:pt x="0" y="45720"/>
              </a:moveTo>
              <a:lnTo>
                <a:pt x="462131" y="45720"/>
              </a:lnTo>
            </a:path>
          </a:pathLst>
        </a:custGeom>
        <a:noFill/>
        <a:ln w="25400" cap="flat" cmpd="sng" algn="ctr">
          <a:solidFill>
            <a:srgbClr val="FFFFFF">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99D5CD8B-4721-4710-824A-F3B87E89BF23}" type="sibTrans" cxnId="{90A1AFE9-8123-45C7-B717-59FFC4873D27}">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4AEA16B5-EB0F-4075-8944-6052483A1B39}">
      <dgm:prSet phldrT="[Text]" custT="1"/>
      <dgm:spPr>
        <a:xfrm>
          <a:off x="1712901" y="1786269"/>
          <a:ext cx="1293367" cy="704468"/>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FFFFFF"/>
              </a:solidFill>
              <a:latin typeface="Times New Roman" panose="02020603050405020304" pitchFamily="18" charset="0"/>
              <a:ea typeface="+mn-ea"/>
              <a:cs typeface="Times New Roman" panose="02020603050405020304" pitchFamily="18" charset="0"/>
            </a:rPr>
            <a:t>Phân</a:t>
          </a:r>
          <a:r>
            <a:rPr lang="en-US" sz="2800" b="1" dirty="0">
              <a:solidFill>
                <a:srgbClr val="FFFFFF"/>
              </a:solidFill>
              <a:latin typeface="Times New Roman" panose="02020603050405020304" pitchFamily="18" charset="0"/>
              <a:ea typeface="+mn-ea"/>
              <a:cs typeface="Times New Roman" panose="02020603050405020304" pitchFamily="18" charset="0"/>
            </a:rPr>
            <a:t> </a:t>
          </a:r>
          <a:r>
            <a:rPr lang="en-US" sz="2800" b="1" dirty="0" err="1">
              <a:solidFill>
                <a:srgbClr val="FFFFFF"/>
              </a:solidFill>
              <a:latin typeface="Times New Roman" panose="02020603050405020304" pitchFamily="18" charset="0"/>
              <a:ea typeface="+mn-ea"/>
              <a:cs typeface="Times New Roman" panose="02020603050405020304" pitchFamily="18" charset="0"/>
            </a:rPr>
            <a:t>tích</a:t>
          </a:r>
          <a:endParaRPr lang="en-US" sz="2800" b="1" dirty="0">
            <a:solidFill>
              <a:srgbClr val="FFFFFF"/>
            </a:solidFill>
            <a:latin typeface="Times New Roman" panose="02020603050405020304" pitchFamily="18" charset="0"/>
            <a:ea typeface="+mn-ea"/>
            <a:cs typeface="Times New Roman" panose="02020603050405020304" pitchFamily="18" charset="0"/>
          </a:endParaRPr>
        </a:p>
      </dgm:t>
    </dgm:pt>
    <dgm:pt modelId="{CD4FBB70-3D42-48F8-A866-2EBCB64DE2E0}" type="parTrans" cxnId="{65889702-D74D-41C3-91E1-C59807AEAF16}">
      <dgm:prSet custT="1"/>
      <dgm:spPr>
        <a:xfrm>
          <a:off x="1250769" y="2081295"/>
          <a:ext cx="462131" cy="91440"/>
        </a:xfrm>
        <a:custGeom>
          <a:avLst/>
          <a:gdLst/>
          <a:ahLst/>
          <a:cxnLst/>
          <a:rect l="0" t="0" r="0" b="0"/>
          <a:pathLst>
            <a:path>
              <a:moveTo>
                <a:pt x="0" y="45720"/>
              </a:moveTo>
              <a:lnTo>
                <a:pt x="231065" y="45720"/>
              </a:lnTo>
              <a:lnTo>
                <a:pt x="231065" y="57208"/>
              </a:lnTo>
              <a:lnTo>
                <a:pt x="462131" y="57208"/>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CD055CEA-E292-4813-A8D4-F29D503CF175}" type="sibTrans" cxnId="{65889702-D74D-41C3-91E1-C59807AEAF16}">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D6425F2C-C38E-4F40-93A8-B2B05A206A7B}">
      <dgm:prSet custT="1"/>
      <dgm:spPr>
        <a:xfrm>
          <a:off x="1712901" y="3663636"/>
          <a:ext cx="1195002" cy="556671"/>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FFFFFF"/>
              </a:solidFill>
              <a:latin typeface="Times New Roman" panose="02020603050405020304" pitchFamily="18" charset="0"/>
              <a:ea typeface="+mn-ea"/>
              <a:cs typeface="Times New Roman" panose="02020603050405020304" pitchFamily="18" charset="0"/>
            </a:rPr>
            <a:t>Cần</a:t>
          </a:r>
          <a:r>
            <a:rPr lang="en-US" sz="2800" b="1" dirty="0">
              <a:solidFill>
                <a:srgbClr val="FFFFFF"/>
              </a:solidFill>
              <a:latin typeface="Times New Roman" panose="02020603050405020304" pitchFamily="18" charset="0"/>
              <a:ea typeface="+mn-ea"/>
              <a:cs typeface="Times New Roman" panose="02020603050405020304" pitchFamily="18" charset="0"/>
            </a:rPr>
            <a:t> </a:t>
          </a:r>
          <a:r>
            <a:rPr lang="en-US" sz="2800" b="1" dirty="0" err="1">
              <a:solidFill>
                <a:srgbClr val="FFFFFF"/>
              </a:solidFill>
              <a:latin typeface="Times New Roman" panose="02020603050405020304" pitchFamily="18" charset="0"/>
              <a:ea typeface="+mn-ea"/>
              <a:cs typeface="Times New Roman" panose="02020603050405020304" pitchFamily="18" charset="0"/>
            </a:rPr>
            <a:t>tập</a:t>
          </a:r>
          <a:r>
            <a:rPr lang="en-US" sz="2800" b="1" dirty="0">
              <a:solidFill>
                <a:srgbClr val="FFFFFF"/>
              </a:solidFill>
              <a:latin typeface="Times New Roman" panose="02020603050405020304" pitchFamily="18" charset="0"/>
              <a:ea typeface="+mn-ea"/>
              <a:cs typeface="Times New Roman" panose="02020603050405020304" pitchFamily="18" charset="0"/>
            </a:rPr>
            <a:t> </a:t>
          </a:r>
          <a:r>
            <a:rPr lang="en-US" sz="2800" b="1" dirty="0" err="1">
              <a:solidFill>
                <a:srgbClr val="FFFFFF"/>
              </a:solidFill>
              <a:latin typeface="Times New Roman" panose="02020603050405020304" pitchFamily="18" charset="0"/>
              <a:ea typeface="+mn-ea"/>
              <a:cs typeface="Times New Roman" panose="02020603050405020304" pitchFamily="18" charset="0"/>
            </a:rPr>
            <a:t>trung</a:t>
          </a:r>
          <a:endParaRPr lang="en-US" sz="2800" b="1" dirty="0">
            <a:solidFill>
              <a:srgbClr val="FFFFFF"/>
            </a:solidFill>
            <a:latin typeface="Times New Roman" panose="02020603050405020304" pitchFamily="18" charset="0"/>
            <a:ea typeface="+mn-ea"/>
            <a:cs typeface="Times New Roman" panose="02020603050405020304" pitchFamily="18" charset="0"/>
          </a:endParaRPr>
        </a:p>
      </dgm:t>
    </dgm:pt>
    <dgm:pt modelId="{A5C2C4B0-C20F-4753-98BC-EBD25A6EEFB0}" type="parTrans" cxnId="{D3A84000-645A-4D1D-B3B9-F05F37956403}">
      <dgm:prSet custT="1"/>
      <dgm:spPr>
        <a:xfrm>
          <a:off x="1250769" y="2127015"/>
          <a:ext cx="462131" cy="1814956"/>
        </a:xfrm>
        <a:custGeom>
          <a:avLst/>
          <a:gdLst/>
          <a:ahLst/>
          <a:cxnLst/>
          <a:rect l="0" t="0" r="0" b="0"/>
          <a:pathLst>
            <a:path>
              <a:moveTo>
                <a:pt x="0" y="0"/>
              </a:moveTo>
              <a:lnTo>
                <a:pt x="231065" y="0"/>
              </a:lnTo>
              <a:lnTo>
                <a:pt x="231065" y="1814956"/>
              </a:lnTo>
              <a:lnTo>
                <a:pt x="462131" y="1814956"/>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02BCC0A2-95A9-4266-ACD5-A9A4137FD66F}" type="sibTrans" cxnId="{D3A84000-645A-4D1D-B3B9-F05F37956403}">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1FEFEB88-AE6C-4863-B0D3-98F740EA7F5A}">
      <dgm:prSet custT="1"/>
      <dgm:spPr>
        <a:xfrm>
          <a:off x="3370035" y="3666782"/>
          <a:ext cx="4244077" cy="550380"/>
        </a:xfrm>
        <a:prstGeom prst="rect">
          <a:avLst/>
        </a:prstGeom>
        <a:solidFill>
          <a:srgbClr val="FFFFFF">
            <a:hueOff val="0"/>
            <a:satOff val="0"/>
            <a:lumOff val="0"/>
            <a:alphaOff val="0"/>
          </a:srgbClr>
        </a:solidFill>
        <a:ln w="25400" cap="flat" cmpd="sng" algn="ctr">
          <a:solidFill>
            <a:srgbClr val="5A5A5A"/>
          </a:solidFill>
          <a:prstDash val="solid"/>
        </a:ln>
        <a:effectLst/>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phương diện hình thức nghệ thuật và nội dung </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7C60D4AC-F30C-4F16-8339-4E5CF760E025}" type="parTrans" cxnId="{0BB03D90-5FE9-43B1-B100-D01524673B70}">
      <dgm:prSet custT="1"/>
      <dgm:spPr>
        <a:xfrm>
          <a:off x="2907904" y="3896252"/>
          <a:ext cx="462131" cy="91440"/>
        </a:xfrm>
        <a:custGeom>
          <a:avLst/>
          <a:gdLst/>
          <a:ahLst/>
          <a:cxnLst/>
          <a:rect l="0" t="0" r="0" b="0"/>
          <a:pathLst>
            <a:path>
              <a:moveTo>
                <a:pt x="0" y="45720"/>
              </a:moveTo>
              <a:lnTo>
                <a:pt x="462131" y="45720"/>
              </a:lnTo>
            </a:path>
          </a:pathLst>
        </a:custGeom>
        <a:noFill/>
        <a:ln w="25400" cap="flat" cmpd="sng" algn="ctr">
          <a:solidFill>
            <a:srgbClr val="FFFFFF">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3B41F872-9F9E-47B4-9383-73BD872A8A21}" type="sibTrans" cxnId="{0BB03D90-5FE9-43B1-B100-D01524673B70}">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5CAFDD1-68A9-47FA-9114-D5F093BEB6B2}">
      <dgm:prSet phldrT="[Text]" custT="1"/>
      <dgm:spPr>
        <a:xfrm rot="16200000">
          <a:off x="-170527" y="1825323"/>
          <a:ext cx="2239209" cy="603384"/>
        </a:xfrm>
        <a:prstGeom prst="rect">
          <a:avLst/>
        </a:prstGeom>
        <a:solidFill>
          <a:srgbClr val="FF8D1F">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5A5A5A"/>
              </a:solidFill>
              <a:latin typeface="Times New Roman" panose="02020603050405020304" pitchFamily="18" charset="0"/>
              <a:ea typeface="+mn-ea"/>
              <a:cs typeface="Times New Roman" panose="02020603050405020304" pitchFamily="18" charset="0"/>
            </a:rPr>
            <a:t>Tìm</a:t>
          </a:r>
          <a:r>
            <a:rPr lang="en-US" sz="2800" b="1" dirty="0">
              <a:solidFill>
                <a:srgbClr val="5A5A5A"/>
              </a:solidFill>
              <a:latin typeface="Times New Roman" panose="02020603050405020304" pitchFamily="18" charset="0"/>
              <a:ea typeface="+mn-ea"/>
              <a:cs typeface="Times New Roman" panose="02020603050405020304" pitchFamily="18" charset="0"/>
            </a:rPr>
            <a:t> ý</a:t>
          </a:r>
        </a:p>
      </dgm:t>
    </dgm:pt>
    <dgm:pt modelId="{27258764-64F9-4B81-BD11-E7C11D22773C}" type="sib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CBFD382-BCFD-4A95-97AB-4FE5B3D9EA2E}" type="parTrans" cxnId="{E138E268-A82F-40BC-9642-C8104A8C14EA}">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162EC7AB-B99B-4D69-8F07-0811159AEFCF}">
      <dgm:prSet phldrT="[Text]" custT="1"/>
      <dgm:spPr>
        <a:xfrm>
          <a:off x="1712901" y="33723"/>
          <a:ext cx="1151285" cy="545167"/>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gm:spPr>
      <dgm:t>
        <a:bodyPr/>
        <a:lstStyle/>
        <a:p>
          <a:pPr>
            <a:buNone/>
          </a:pPr>
          <a:r>
            <a:rPr lang="en-US" sz="2800" b="1" dirty="0" err="1">
              <a:solidFill>
                <a:srgbClr val="FFFFFF"/>
              </a:solidFill>
              <a:latin typeface="Times New Roman" panose="02020603050405020304" pitchFamily="18" charset="0"/>
              <a:ea typeface="+mn-ea"/>
              <a:cs typeface="Times New Roman" panose="02020603050405020304" pitchFamily="18" charset="0"/>
            </a:rPr>
            <a:t>Đọc</a:t>
          </a:r>
          <a:endParaRPr lang="en-US" sz="2800" b="1" dirty="0">
            <a:solidFill>
              <a:srgbClr val="FFFFFF"/>
            </a:solidFill>
            <a:latin typeface="Times New Roman" panose="02020603050405020304" pitchFamily="18" charset="0"/>
            <a:ea typeface="+mn-ea"/>
            <a:cs typeface="Times New Roman" panose="02020603050405020304" pitchFamily="18" charset="0"/>
          </a:endParaRPr>
        </a:p>
      </dgm:t>
    </dgm:pt>
    <dgm:pt modelId="{57CAF8D6-15B0-41B0-BC9F-38EFBA805005}" type="sibTrans" cxnId="{4B3BC620-9B79-49DF-99B9-7F5FBE395010}">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2AE65A68-6959-4487-BC52-71B2C7708798}" type="parTrans" cxnId="{4B3BC620-9B79-49DF-99B9-7F5FBE395010}">
      <dgm:prSet custT="1"/>
      <dgm:spPr>
        <a:xfrm>
          <a:off x="1250769" y="306307"/>
          <a:ext cx="462131" cy="1820708"/>
        </a:xfrm>
        <a:custGeom>
          <a:avLst/>
          <a:gdLst/>
          <a:ahLst/>
          <a:cxnLst/>
          <a:rect l="0" t="0" r="0" b="0"/>
          <a:pathLst>
            <a:path>
              <a:moveTo>
                <a:pt x="0" y="1820708"/>
              </a:moveTo>
              <a:lnTo>
                <a:pt x="231065" y="1820708"/>
              </a:lnTo>
              <a:lnTo>
                <a:pt x="231065" y="0"/>
              </a:lnTo>
              <a:lnTo>
                <a:pt x="462131" y="0"/>
              </a:lnTo>
            </a:path>
          </a:pathLst>
        </a:custGeom>
        <a:noFill/>
        <a:ln w="25400" cap="flat" cmpd="sng" algn="ctr">
          <a:solidFill>
            <a:srgbClr val="4B98EA">
              <a:hueOff val="0"/>
              <a:satOff val="0"/>
              <a:lumOff val="0"/>
              <a:alphaOff val="0"/>
            </a:srgbClr>
          </a:solidFill>
          <a:prstDash val="solid"/>
        </a:ln>
        <a:effectLst/>
      </dgm:spPr>
      <dgm:t>
        <a:bodyPr/>
        <a:lstStyle/>
        <a:p>
          <a:pPr>
            <a:buNone/>
          </a:pPr>
          <a:endParaRPr lang="en-US" sz="300">
            <a:solidFill>
              <a:srgbClr val="5A5A5A"/>
            </a:solidFill>
            <a:latin typeface="Times New Roman" panose="02020603050405020304" pitchFamily="18" charset="0"/>
            <a:ea typeface="+mn-ea"/>
            <a:cs typeface="Times New Roman" panose="02020603050405020304" pitchFamily="18" charset="0"/>
          </a:endParaRPr>
        </a:p>
      </dgm:t>
    </dgm:pt>
    <dgm:pt modelId="{75CD8FFE-23B8-4526-94D7-8CAA44BA65CE}">
      <dgm:prSet custT="1"/>
      <dgm:spPr>
        <a:solidFill>
          <a:schemeClr val="bg1"/>
        </a:solidFill>
        <a:ln>
          <a:solidFill>
            <a:schemeClr val="tx1"/>
          </a:solidFill>
        </a:ln>
      </dgm:spPr>
      <dgm:t>
        <a:bodyPr/>
        <a:lstStyle/>
        <a:p>
          <a:pPr>
            <a:buNone/>
          </a:pPr>
          <a:r>
            <a:rPr lang="vi-VN" sz="2800" b="1" dirty="0">
              <a:solidFill>
                <a:srgbClr val="5A5A5A"/>
              </a:solidFill>
              <a:latin typeface="Times New Roman" panose="02020603050405020304" pitchFamily="18" charset="0"/>
              <a:ea typeface="+mn-ea"/>
              <a:cs typeface="Times New Roman" panose="02020603050405020304" pitchFamily="18" charset="0"/>
            </a:rPr>
            <a:t>nội dung nghệ thuật của bài thơ, chú ý vận dụng các thao tác so sánh và liên tưởng một cách thích hợp.</a:t>
          </a:r>
          <a:endParaRPr lang="en-US" sz="2800" b="1" dirty="0">
            <a:solidFill>
              <a:srgbClr val="5A5A5A"/>
            </a:solidFill>
            <a:latin typeface="Times New Roman" panose="02020603050405020304" pitchFamily="18" charset="0"/>
            <a:ea typeface="+mn-ea"/>
            <a:cs typeface="Times New Roman" panose="02020603050405020304" pitchFamily="18" charset="0"/>
          </a:endParaRPr>
        </a:p>
      </dgm:t>
    </dgm:pt>
    <dgm:pt modelId="{6A74981E-137F-440B-A7F4-4F989962B37D}" type="parTrans" cxnId="{102F0891-D32A-4F6D-8700-29F6AD22E0A2}">
      <dgm:prSet/>
      <dgm:spPr/>
      <dgm:t>
        <a:bodyPr/>
        <a:lstStyle/>
        <a:p>
          <a:endParaRPr lang="en-US"/>
        </a:p>
      </dgm:t>
    </dgm:pt>
    <dgm:pt modelId="{A1BD356B-899E-4A0E-BFC5-232E3C30ABC7}" type="sibTrans" cxnId="{102F0891-D32A-4F6D-8700-29F6AD22E0A2}">
      <dgm:prSet/>
      <dgm:spPr/>
      <dgm:t>
        <a:bodyPr/>
        <a:lstStyle/>
        <a:p>
          <a:endParaRPr lang="en-US"/>
        </a:p>
      </dgm:t>
    </dgm:pt>
    <dgm:pt modelId="{A1170752-4BE9-47FB-9208-2E583864758D}">
      <dgm:prSet custT="1"/>
      <dgm:spPr>
        <a:solidFill>
          <a:schemeClr val="bg1"/>
        </a:solidFill>
        <a:ln>
          <a:solidFill>
            <a:schemeClr val="tx1"/>
          </a:solidFill>
        </a:ln>
      </dgm:spPr>
      <dgm:t>
        <a:bodyPr/>
        <a:lstStyle/>
        <a:p>
          <a:pPr>
            <a:buNone/>
          </a:pPr>
          <a:r>
            <a:rPr lang="vi-VN" sz="2800" b="1" dirty="0" err="1">
              <a:solidFill>
                <a:srgbClr val="5A5A5A"/>
              </a:solidFill>
              <a:latin typeface="Times New Roman" panose="02020603050405020304" pitchFamily="18" charset="0"/>
              <a:ea typeface="+mn-ea"/>
              <a:cs typeface="Times New Roman" panose="02020603050405020304" pitchFamily="18" charset="0"/>
            </a:rPr>
            <a:t>chú ý vận dụng các thao tác so sánh và liên tưởng một cách thích hợp</a:t>
          </a:r>
          <a:endParaRPr lang="en-US" sz="2800" b="1" dirty="0" err="1">
            <a:solidFill>
              <a:srgbClr val="5A5A5A"/>
            </a:solidFill>
            <a:latin typeface="Times New Roman" panose="02020603050405020304" pitchFamily="18" charset="0"/>
            <a:ea typeface="+mn-ea"/>
            <a:cs typeface="Times New Roman" panose="02020603050405020304" pitchFamily="18" charset="0"/>
          </a:endParaRPr>
        </a:p>
      </dgm:t>
    </dgm:pt>
    <dgm:pt modelId="{100F2EEF-B59E-431A-AEFF-A81E9508B8E1}" type="parTrans" cxnId="{5B0456DA-C390-44E3-A2B6-FFC232D8B92B}">
      <dgm:prSet/>
      <dgm:spPr/>
      <dgm:t>
        <a:bodyPr/>
        <a:lstStyle/>
        <a:p>
          <a:endParaRPr lang="en-US"/>
        </a:p>
      </dgm:t>
    </dgm:pt>
    <dgm:pt modelId="{0049769A-5C62-42EE-B23A-D9CF8E22F31E}" type="sibTrans" cxnId="{5B0456DA-C390-44E3-A2B6-FFC232D8B92B}">
      <dgm:prSet/>
      <dgm:spPr/>
      <dgm:t>
        <a:bodyPr/>
        <a:lstStyle/>
        <a:p>
          <a:endParaRPr lang="en-US"/>
        </a:p>
      </dgm:t>
    </dgm:pt>
    <dgm:pt modelId="{1125DA19-879B-4075-8165-49EE84B7EB06}" type="pres">
      <dgm:prSet presAssocID="{9713E89E-94FA-410B-AD66-14460FBCF0B5}" presName="Name0" presStyleCnt="0">
        <dgm:presLayoutVars>
          <dgm:chPref val="1"/>
          <dgm:dir/>
          <dgm:animOne val="branch"/>
          <dgm:animLvl val="lvl"/>
          <dgm:resizeHandles val="exact"/>
        </dgm:presLayoutVars>
      </dgm:prSet>
      <dgm:spPr/>
      <dgm:t>
        <a:bodyPr/>
        <a:lstStyle/>
        <a:p>
          <a:endParaRPr lang="en-US"/>
        </a:p>
      </dgm:t>
    </dgm:pt>
    <dgm:pt modelId="{50E12A02-410D-4D0D-9BAF-AA866B8CC9B6}" type="pres">
      <dgm:prSet presAssocID="{65CAFDD1-68A9-47FA-9114-D5F093BEB6B2}" presName="root1" presStyleCnt="0"/>
      <dgm:spPr/>
    </dgm:pt>
    <dgm:pt modelId="{23156F2D-C1CE-4BC3-924F-8133C600C34F}" type="pres">
      <dgm:prSet presAssocID="{65CAFDD1-68A9-47FA-9114-D5F093BEB6B2}" presName="LevelOneTextNode" presStyleLbl="node0" presStyleIdx="0" presStyleCnt="1" custScaleX="126043" custScaleY="60393">
        <dgm:presLayoutVars>
          <dgm:chPref val="3"/>
        </dgm:presLayoutVars>
      </dgm:prSet>
      <dgm:spPr/>
      <dgm:t>
        <a:bodyPr/>
        <a:lstStyle/>
        <a:p>
          <a:endParaRPr lang="en-US"/>
        </a:p>
      </dgm:t>
    </dgm:pt>
    <dgm:pt modelId="{DA1792B5-9F98-4D7A-B811-E37066CF063F}" type="pres">
      <dgm:prSet presAssocID="{65CAFDD1-68A9-47FA-9114-D5F093BEB6B2}" presName="level2hierChild" presStyleCnt="0"/>
      <dgm:spPr/>
    </dgm:pt>
    <dgm:pt modelId="{369D474C-AFBA-4F51-BE87-2B3B48A29A53}" type="pres">
      <dgm:prSet presAssocID="{2AE65A68-6959-4487-BC52-71B2C7708798}" presName="conn2-1" presStyleLbl="parChTrans1D2" presStyleIdx="0" presStyleCnt="3"/>
      <dgm:spPr/>
      <dgm:t>
        <a:bodyPr/>
        <a:lstStyle/>
        <a:p>
          <a:endParaRPr lang="en-US"/>
        </a:p>
      </dgm:t>
    </dgm:pt>
    <dgm:pt modelId="{7DC90470-02EA-4873-A837-2ACE73DDEF93}" type="pres">
      <dgm:prSet presAssocID="{2AE65A68-6959-4487-BC52-71B2C7708798}" presName="connTx" presStyleLbl="parChTrans1D2" presStyleIdx="0" presStyleCnt="3"/>
      <dgm:spPr/>
      <dgm:t>
        <a:bodyPr/>
        <a:lstStyle/>
        <a:p>
          <a:endParaRPr lang="en-US"/>
        </a:p>
      </dgm:t>
    </dgm:pt>
    <dgm:pt modelId="{4A793542-FE0A-4D8E-AE19-34E383543BA3}" type="pres">
      <dgm:prSet presAssocID="{162EC7AB-B99B-4D69-8F07-0811159AEFCF}" presName="root2" presStyleCnt="0"/>
      <dgm:spPr/>
    </dgm:pt>
    <dgm:pt modelId="{79D2AC29-23E9-4F38-99C9-0D8360F8F953}" type="pres">
      <dgm:prSet presAssocID="{162EC7AB-B99B-4D69-8F07-0811159AEFCF}" presName="LevelTwoTextNode" presStyleLbl="node2" presStyleIdx="0" presStyleCnt="3" custScaleX="49825" custScaleY="77387">
        <dgm:presLayoutVars>
          <dgm:chPref val="3"/>
        </dgm:presLayoutVars>
      </dgm:prSet>
      <dgm:spPr/>
      <dgm:t>
        <a:bodyPr/>
        <a:lstStyle/>
        <a:p>
          <a:endParaRPr lang="en-US"/>
        </a:p>
      </dgm:t>
    </dgm:pt>
    <dgm:pt modelId="{9D284191-5F2D-426E-958D-2F05BC7D3942}" type="pres">
      <dgm:prSet presAssocID="{162EC7AB-B99B-4D69-8F07-0811159AEFCF}" presName="level3hierChild" presStyleCnt="0"/>
      <dgm:spPr/>
    </dgm:pt>
    <dgm:pt modelId="{B6B98CBE-1FF5-4045-8D59-1A376939761D}" type="pres">
      <dgm:prSet presAssocID="{DE2B86D1-DC63-4FBC-9B99-29803D4C4056}" presName="conn2-1" presStyleLbl="parChTrans1D3" presStyleIdx="0" presStyleCnt="4"/>
      <dgm:spPr/>
      <dgm:t>
        <a:bodyPr/>
        <a:lstStyle/>
        <a:p>
          <a:endParaRPr lang="en-US"/>
        </a:p>
      </dgm:t>
    </dgm:pt>
    <dgm:pt modelId="{312F9A52-A385-47E8-905E-95792AD72288}" type="pres">
      <dgm:prSet presAssocID="{DE2B86D1-DC63-4FBC-9B99-29803D4C4056}" presName="connTx" presStyleLbl="parChTrans1D3" presStyleIdx="0" presStyleCnt="4"/>
      <dgm:spPr/>
      <dgm:t>
        <a:bodyPr/>
        <a:lstStyle/>
        <a:p>
          <a:endParaRPr lang="en-US"/>
        </a:p>
      </dgm:t>
    </dgm:pt>
    <dgm:pt modelId="{BD869D8B-775E-4509-BE18-06ADD3BEAED9}" type="pres">
      <dgm:prSet presAssocID="{4F0B9BF2-956F-4FB1-B8C9-6CA73583A412}" presName="root2" presStyleCnt="0"/>
      <dgm:spPr/>
    </dgm:pt>
    <dgm:pt modelId="{D764805B-7CE0-4B67-A648-60325E5A5061}" type="pres">
      <dgm:prSet presAssocID="{4F0B9BF2-956F-4FB1-B8C9-6CA73583A412}" presName="LevelTwoTextNode" presStyleLbl="node3" presStyleIdx="0" presStyleCnt="4" custScaleX="282675" custScaleY="86283">
        <dgm:presLayoutVars>
          <dgm:chPref val="3"/>
        </dgm:presLayoutVars>
      </dgm:prSet>
      <dgm:spPr/>
      <dgm:t>
        <a:bodyPr/>
        <a:lstStyle/>
        <a:p>
          <a:endParaRPr lang="en-US"/>
        </a:p>
      </dgm:t>
    </dgm:pt>
    <dgm:pt modelId="{05287B3E-1176-42F2-B1B7-AD642303D3EE}" type="pres">
      <dgm:prSet presAssocID="{4F0B9BF2-956F-4FB1-B8C9-6CA73583A412}" presName="level3hierChild" presStyleCnt="0"/>
      <dgm:spPr/>
    </dgm:pt>
    <dgm:pt modelId="{E1D7CE3C-2E24-43F3-BFBC-B8DAF48A7FDC}" type="pres">
      <dgm:prSet presAssocID="{CD4FBB70-3D42-48F8-A866-2EBCB64DE2E0}" presName="conn2-1" presStyleLbl="parChTrans1D2" presStyleIdx="1" presStyleCnt="3"/>
      <dgm:spPr/>
      <dgm:t>
        <a:bodyPr/>
        <a:lstStyle/>
        <a:p>
          <a:endParaRPr lang="en-US"/>
        </a:p>
      </dgm:t>
    </dgm:pt>
    <dgm:pt modelId="{F28DD881-235F-4E8A-BCCE-520BA848A5AE}" type="pres">
      <dgm:prSet presAssocID="{CD4FBB70-3D42-48F8-A866-2EBCB64DE2E0}" presName="connTx" presStyleLbl="parChTrans1D2" presStyleIdx="1" presStyleCnt="3"/>
      <dgm:spPr/>
      <dgm:t>
        <a:bodyPr/>
        <a:lstStyle/>
        <a:p>
          <a:endParaRPr lang="en-US"/>
        </a:p>
      </dgm:t>
    </dgm:pt>
    <dgm:pt modelId="{6BA7D8DF-DD45-4E25-9A1D-A9D9DE94FD09}" type="pres">
      <dgm:prSet presAssocID="{4AEA16B5-EB0F-4075-8944-6052483A1B39}" presName="root2" presStyleCnt="0"/>
      <dgm:spPr/>
    </dgm:pt>
    <dgm:pt modelId="{6891350D-706C-486F-B3CD-5C08E00F04AD}" type="pres">
      <dgm:prSet presAssocID="{4AEA16B5-EB0F-4075-8944-6052483A1B39}" presName="LevelTwoTextNode" presStyleLbl="node2" presStyleIdx="1" presStyleCnt="3" custScaleX="55974">
        <dgm:presLayoutVars>
          <dgm:chPref val="3"/>
        </dgm:presLayoutVars>
      </dgm:prSet>
      <dgm:spPr/>
      <dgm:t>
        <a:bodyPr/>
        <a:lstStyle/>
        <a:p>
          <a:endParaRPr lang="en-US"/>
        </a:p>
      </dgm:t>
    </dgm:pt>
    <dgm:pt modelId="{0FD0960B-F28A-4843-81B3-412020608FD3}" type="pres">
      <dgm:prSet presAssocID="{4AEA16B5-EB0F-4075-8944-6052483A1B39}" presName="level3hierChild" presStyleCnt="0"/>
      <dgm:spPr/>
    </dgm:pt>
    <dgm:pt modelId="{A41FC966-C416-475A-9236-AACDBB2CBCD7}" type="pres">
      <dgm:prSet presAssocID="{6A74981E-137F-440B-A7F4-4F989962B37D}" presName="conn2-1" presStyleLbl="parChTrans1D3" presStyleIdx="1" presStyleCnt="4"/>
      <dgm:spPr/>
      <dgm:t>
        <a:bodyPr/>
        <a:lstStyle/>
        <a:p>
          <a:endParaRPr lang="en-US"/>
        </a:p>
      </dgm:t>
    </dgm:pt>
    <dgm:pt modelId="{50FBD2D5-FD6F-47EB-AFA1-A5FF01978844}" type="pres">
      <dgm:prSet presAssocID="{6A74981E-137F-440B-A7F4-4F989962B37D}" presName="connTx" presStyleLbl="parChTrans1D3" presStyleIdx="1" presStyleCnt="4"/>
      <dgm:spPr/>
      <dgm:t>
        <a:bodyPr/>
        <a:lstStyle/>
        <a:p>
          <a:endParaRPr lang="en-US"/>
        </a:p>
      </dgm:t>
    </dgm:pt>
    <dgm:pt modelId="{61CDB5E2-A992-466F-96FE-031760D55DC0}" type="pres">
      <dgm:prSet presAssocID="{75CD8FFE-23B8-4526-94D7-8CAA44BA65CE}" presName="root2" presStyleCnt="0"/>
      <dgm:spPr/>
    </dgm:pt>
    <dgm:pt modelId="{6C723BE5-4A52-4371-B2F3-65BBED96365A}" type="pres">
      <dgm:prSet presAssocID="{75CD8FFE-23B8-4526-94D7-8CAA44BA65CE}" presName="LevelTwoTextNode" presStyleLbl="node3" presStyleIdx="1" presStyleCnt="4" custScaleX="275053" custScaleY="153044" custLinFactNeighborX="639" custLinFactNeighborY="-4191">
        <dgm:presLayoutVars>
          <dgm:chPref val="3"/>
        </dgm:presLayoutVars>
      </dgm:prSet>
      <dgm:spPr/>
      <dgm:t>
        <a:bodyPr/>
        <a:lstStyle/>
        <a:p>
          <a:endParaRPr lang="en-US"/>
        </a:p>
      </dgm:t>
    </dgm:pt>
    <dgm:pt modelId="{B1BD4A4C-8159-4250-A5DD-968838D72826}" type="pres">
      <dgm:prSet presAssocID="{75CD8FFE-23B8-4526-94D7-8CAA44BA65CE}" presName="level3hierChild" presStyleCnt="0"/>
      <dgm:spPr/>
    </dgm:pt>
    <dgm:pt modelId="{B1C96B87-7A56-4779-A598-716EAB8BFC00}" type="pres">
      <dgm:prSet presAssocID="{100F2EEF-B59E-431A-AEFF-A81E9508B8E1}" presName="conn2-1" presStyleLbl="parChTrans1D3" presStyleIdx="2" presStyleCnt="4"/>
      <dgm:spPr/>
      <dgm:t>
        <a:bodyPr/>
        <a:lstStyle/>
        <a:p>
          <a:endParaRPr lang="en-US"/>
        </a:p>
      </dgm:t>
    </dgm:pt>
    <dgm:pt modelId="{53B2F714-86BA-4409-9E89-B87BE1B82602}" type="pres">
      <dgm:prSet presAssocID="{100F2EEF-B59E-431A-AEFF-A81E9508B8E1}" presName="connTx" presStyleLbl="parChTrans1D3" presStyleIdx="2" presStyleCnt="4"/>
      <dgm:spPr/>
      <dgm:t>
        <a:bodyPr/>
        <a:lstStyle/>
        <a:p>
          <a:endParaRPr lang="en-US"/>
        </a:p>
      </dgm:t>
    </dgm:pt>
    <dgm:pt modelId="{5010A935-8DF0-4D9E-8074-21032C03454E}" type="pres">
      <dgm:prSet presAssocID="{A1170752-4BE9-47FB-9208-2E583864758D}" presName="root2" presStyleCnt="0"/>
      <dgm:spPr/>
    </dgm:pt>
    <dgm:pt modelId="{55284A7A-A8EA-428A-B0D0-854DB8262EA2}" type="pres">
      <dgm:prSet presAssocID="{A1170752-4BE9-47FB-9208-2E583864758D}" presName="LevelTwoTextNode" presStyleLbl="node3" presStyleIdx="2" presStyleCnt="4" custScaleX="273335" custScaleY="157249">
        <dgm:presLayoutVars>
          <dgm:chPref val="3"/>
        </dgm:presLayoutVars>
      </dgm:prSet>
      <dgm:spPr/>
      <dgm:t>
        <a:bodyPr/>
        <a:lstStyle/>
        <a:p>
          <a:endParaRPr lang="en-US"/>
        </a:p>
      </dgm:t>
    </dgm:pt>
    <dgm:pt modelId="{91116F07-90A1-43AB-8801-2CB3E8B0D9C6}" type="pres">
      <dgm:prSet presAssocID="{A1170752-4BE9-47FB-9208-2E583864758D}" presName="level3hierChild" presStyleCnt="0"/>
      <dgm:spPr/>
    </dgm:pt>
    <dgm:pt modelId="{1F151318-DFF1-4299-825D-FB7441F2478B}" type="pres">
      <dgm:prSet presAssocID="{A5C2C4B0-C20F-4753-98BC-EBD25A6EEFB0}" presName="conn2-1" presStyleLbl="parChTrans1D2" presStyleIdx="2" presStyleCnt="3"/>
      <dgm:spPr/>
      <dgm:t>
        <a:bodyPr/>
        <a:lstStyle/>
        <a:p>
          <a:endParaRPr lang="en-US"/>
        </a:p>
      </dgm:t>
    </dgm:pt>
    <dgm:pt modelId="{83624DFD-3204-42C9-89DF-BBF6F866E157}" type="pres">
      <dgm:prSet presAssocID="{A5C2C4B0-C20F-4753-98BC-EBD25A6EEFB0}" presName="connTx" presStyleLbl="parChTrans1D2" presStyleIdx="2" presStyleCnt="3"/>
      <dgm:spPr/>
      <dgm:t>
        <a:bodyPr/>
        <a:lstStyle/>
        <a:p>
          <a:endParaRPr lang="en-US"/>
        </a:p>
      </dgm:t>
    </dgm:pt>
    <dgm:pt modelId="{C122D365-ED4C-4E9B-8465-CB4EF073562A}" type="pres">
      <dgm:prSet presAssocID="{D6425F2C-C38E-4F40-93A8-B2B05A206A7B}" presName="root2" presStyleCnt="0"/>
      <dgm:spPr/>
    </dgm:pt>
    <dgm:pt modelId="{79E76E7D-013E-4F9C-B780-BFA9417DDBD3}" type="pres">
      <dgm:prSet presAssocID="{D6425F2C-C38E-4F40-93A8-B2B05A206A7B}" presName="LevelTwoTextNode" presStyleLbl="node2" presStyleIdx="2" presStyleCnt="3" custScaleX="51717" custScaleY="167910" custLinFactNeighborX="-2555" custLinFactNeighborY="23048">
        <dgm:presLayoutVars>
          <dgm:chPref val="3"/>
        </dgm:presLayoutVars>
      </dgm:prSet>
      <dgm:spPr/>
      <dgm:t>
        <a:bodyPr/>
        <a:lstStyle/>
        <a:p>
          <a:endParaRPr lang="en-US"/>
        </a:p>
      </dgm:t>
    </dgm:pt>
    <dgm:pt modelId="{95F6ECF3-E9BC-409D-A1B2-A81D978DAD58}" type="pres">
      <dgm:prSet presAssocID="{D6425F2C-C38E-4F40-93A8-B2B05A206A7B}" presName="level3hierChild" presStyleCnt="0"/>
      <dgm:spPr/>
    </dgm:pt>
    <dgm:pt modelId="{693F737D-E7CD-4982-B42E-D4488E90800C}" type="pres">
      <dgm:prSet presAssocID="{7C60D4AC-F30C-4F16-8339-4E5CF760E025}" presName="conn2-1" presStyleLbl="parChTrans1D3" presStyleIdx="3" presStyleCnt="4"/>
      <dgm:spPr/>
      <dgm:t>
        <a:bodyPr/>
        <a:lstStyle/>
        <a:p>
          <a:endParaRPr lang="en-US"/>
        </a:p>
      </dgm:t>
    </dgm:pt>
    <dgm:pt modelId="{814BAC99-D15A-4E3F-B1EB-8B0FAB8B552D}" type="pres">
      <dgm:prSet presAssocID="{7C60D4AC-F30C-4F16-8339-4E5CF760E025}" presName="connTx" presStyleLbl="parChTrans1D3" presStyleIdx="3" presStyleCnt="4"/>
      <dgm:spPr/>
      <dgm:t>
        <a:bodyPr/>
        <a:lstStyle/>
        <a:p>
          <a:endParaRPr lang="en-US"/>
        </a:p>
      </dgm:t>
    </dgm:pt>
    <dgm:pt modelId="{EEE3E984-F8D8-47A3-97BA-37B9B00734B7}" type="pres">
      <dgm:prSet presAssocID="{1FEFEB88-AE6C-4863-B0D3-98F740EA7F5A}" presName="root2" presStyleCnt="0"/>
      <dgm:spPr/>
    </dgm:pt>
    <dgm:pt modelId="{AEA5B70F-5DBD-42A9-B7D4-BCA8957742A1}" type="pres">
      <dgm:prSet presAssocID="{1FEFEB88-AE6C-4863-B0D3-98F740EA7F5A}" presName="LevelTwoTextNode" presStyleLbl="node3" presStyleIdx="3" presStyleCnt="4" custScaleX="276727" custScaleY="162580">
        <dgm:presLayoutVars>
          <dgm:chPref val="3"/>
        </dgm:presLayoutVars>
      </dgm:prSet>
      <dgm:spPr/>
      <dgm:t>
        <a:bodyPr/>
        <a:lstStyle/>
        <a:p>
          <a:endParaRPr lang="en-US"/>
        </a:p>
      </dgm:t>
    </dgm:pt>
    <dgm:pt modelId="{909563FA-3552-4F00-BECE-191A0C8A9B88}" type="pres">
      <dgm:prSet presAssocID="{1FEFEB88-AE6C-4863-B0D3-98F740EA7F5A}" presName="level3hierChild" presStyleCnt="0"/>
      <dgm:spPr/>
    </dgm:pt>
  </dgm:ptLst>
  <dgm:cxnLst>
    <dgm:cxn modelId="{44AF44D1-0F46-4F67-AC67-0582EA38D021}" type="presOf" srcId="{1FEFEB88-AE6C-4863-B0D3-98F740EA7F5A}" destId="{AEA5B70F-5DBD-42A9-B7D4-BCA8957742A1}" srcOrd="0" destOrd="0" presId="urn:microsoft.com/office/officeart/2008/layout/HorizontalMultiLevelHierarchy"/>
    <dgm:cxn modelId="{D7CE06DD-4F59-48C3-912F-4F323348D0D6}" type="presOf" srcId="{CD4FBB70-3D42-48F8-A866-2EBCB64DE2E0}" destId="{E1D7CE3C-2E24-43F3-BFBC-B8DAF48A7FDC}" srcOrd="0" destOrd="0" presId="urn:microsoft.com/office/officeart/2008/layout/HorizontalMultiLevelHierarchy"/>
    <dgm:cxn modelId="{4B3BC620-9B79-49DF-99B9-7F5FBE395010}" srcId="{65CAFDD1-68A9-47FA-9114-D5F093BEB6B2}" destId="{162EC7AB-B99B-4D69-8F07-0811159AEFCF}" srcOrd="0" destOrd="0" parTransId="{2AE65A68-6959-4487-BC52-71B2C7708798}" sibTransId="{57CAF8D6-15B0-41B0-BC9F-38EFBA805005}"/>
    <dgm:cxn modelId="{C3A7E8E8-31D7-4D66-AE4E-CCAC8A9B7326}" type="presOf" srcId="{7C60D4AC-F30C-4F16-8339-4E5CF760E025}" destId="{814BAC99-D15A-4E3F-B1EB-8B0FAB8B552D}" srcOrd="1" destOrd="0" presId="urn:microsoft.com/office/officeart/2008/layout/HorizontalMultiLevelHierarchy"/>
    <dgm:cxn modelId="{BA5BEAC0-61CE-43F3-8D3B-5C4E2FDB7FE0}" type="presOf" srcId="{A5C2C4B0-C20F-4753-98BC-EBD25A6EEFB0}" destId="{1F151318-DFF1-4299-825D-FB7441F2478B}" srcOrd="0" destOrd="0" presId="urn:microsoft.com/office/officeart/2008/layout/HorizontalMultiLevelHierarchy"/>
    <dgm:cxn modelId="{597ABD3F-4E6B-4CE7-8BE4-B434F33D3B20}" type="presOf" srcId="{2AE65A68-6959-4487-BC52-71B2C7708798}" destId="{7DC90470-02EA-4873-A837-2ACE73DDEF93}" srcOrd="1" destOrd="0" presId="urn:microsoft.com/office/officeart/2008/layout/HorizontalMultiLevelHierarchy"/>
    <dgm:cxn modelId="{D3A84000-645A-4D1D-B3B9-F05F37956403}" srcId="{65CAFDD1-68A9-47FA-9114-D5F093BEB6B2}" destId="{D6425F2C-C38E-4F40-93A8-B2B05A206A7B}" srcOrd="2" destOrd="0" parTransId="{A5C2C4B0-C20F-4753-98BC-EBD25A6EEFB0}" sibTransId="{02BCC0A2-95A9-4266-ACD5-A9A4137FD66F}"/>
    <dgm:cxn modelId="{1D516BA6-7D68-4021-8ECE-C1899AFAB299}" type="presOf" srcId="{6A74981E-137F-440B-A7F4-4F989962B37D}" destId="{50FBD2D5-FD6F-47EB-AFA1-A5FF01978844}" srcOrd="1" destOrd="0" presId="urn:microsoft.com/office/officeart/2008/layout/HorizontalMultiLevelHierarchy"/>
    <dgm:cxn modelId="{BEEE8E01-62F2-48AB-836A-F061861257ED}" type="presOf" srcId="{A1170752-4BE9-47FB-9208-2E583864758D}" destId="{55284A7A-A8EA-428A-B0D0-854DB8262EA2}" srcOrd="0" destOrd="0" presId="urn:microsoft.com/office/officeart/2008/layout/HorizontalMultiLevelHierarchy"/>
    <dgm:cxn modelId="{A31D9E9D-E1B4-48F2-BB85-7B9AF08DA0BB}" type="presOf" srcId="{4AEA16B5-EB0F-4075-8944-6052483A1B39}" destId="{6891350D-706C-486F-B3CD-5C08E00F04AD}" srcOrd="0" destOrd="0" presId="urn:microsoft.com/office/officeart/2008/layout/HorizontalMultiLevelHierarchy"/>
    <dgm:cxn modelId="{31146B76-D06F-4120-B014-B366D7FBA567}" type="presOf" srcId="{CD4FBB70-3D42-48F8-A866-2EBCB64DE2E0}" destId="{F28DD881-235F-4E8A-BCCE-520BA848A5AE}" srcOrd="1" destOrd="0" presId="urn:microsoft.com/office/officeart/2008/layout/HorizontalMultiLevelHierarchy"/>
    <dgm:cxn modelId="{42F849C2-5E40-41FB-98CC-147A76CD25DD}" type="presOf" srcId="{A5C2C4B0-C20F-4753-98BC-EBD25A6EEFB0}" destId="{83624DFD-3204-42C9-89DF-BBF6F866E157}" srcOrd="1" destOrd="0" presId="urn:microsoft.com/office/officeart/2008/layout/HorizontalMultiLevelHierarchy"/>
    <dgm:cxn modelId="{BD7383C7-F139-4C6B-8B57-94FB4EE6ADC0}" type="presOf" srcId="{2AE65A68-6959-4487-BC52-71B2C7708798}" destId="{369D474C-AFBA-4F51-BE87-2B3B48A29A53}" srcOrd="0" destOrd="0" presId="urn:microsoft.com/office/officeart/2008/layout/HorizontalMultiLevelHierarchy"/>
    <dgm:cxn modelId="{0BB03D90-5FE9-43B1-B100-D01524673B70}" srcId="{D6425F2C-C38E-4F40-93A8-B2B05A206A7B}" destId="{1FEFEB88-AE6C-4863-B0D3-98F740EA7F5A}" srcOrd="0" destOrd="0" parTransId="{7C60D4AC-F30C-4F16-8339-4E5CF760E025}" sibTransId="{3B41F872-9F9E-47B4-9383-73BD872A8A21}"/>
    <dgm:cxn modelId="{2D5DB433-B90E-46FD-B9A8-63E3B9196E42}" type="presOf" srcId="{7C60D4AC-F30C-4F16-8339-4E5CF760E025}" destId="{693F737D-E7CD-4982-B42E-D4488E90800C}" srcOrd="0" destOrd="0" presId="urn:microsoft.com/office/officeart/2008/layout/HorizontalMultiLevelHierarchy"/>
    <dgm:cxn modelId="{E138E268-A82F-40BC-9642-C8104A8C14EA}" srcId="{9713E89E-94FA-410B-AD66-14460FBCF0B5}" destId="{65CAFDD1-68A9-47FA-9114-D5F093BEB6B2}" srcOrd="0" destOrd="0" parTransId="{2CBFD382-BCFD-4A95-97AB-4FE5B3D9EA2E}" sibTransId="{27258764-64F9-4B81-BD11-E7C11D22773C}"/>
    <dgm:cxn modelId="{91C4C5F6-5A5C-44AD-A060-582018AF37C7}" type="presOf" srcId="{75CD8FFE-23B8-4526-94D7-8CAA44BA65CE}" destId="{6C723BE5-4A52-4371-B2F3-65BBED96365A}" srcOrd="0" destOrd="0" presId="urn:microsoft.com/office/officeart/2008/layout/HorizontalMultiLevelHierarchy"/>
    <dgm:cxn modelId="{30AB0592-491D-4288-A31A-FE739FC839EA}" type="presOf" srcId="{4F0B9BF2-956F-4FB1-B8C9-6CA73583A412}" destId="{D764805B-7CE0-4B67-A648-60325E5A5061}" srcOrd="0" destOrd="0" presId="urn:microsoft.com/office/officeart/2008/layout/HorizontalMultiLevelHierarchy"/>
    <dgm:cxn modelId="{9B2606BD-4252-49EA-85E3-1E596AF3130A}" type="presOf" srcId="{9713E89E-94FA-410B-AD66-14460FBCF0B5}" destId="{1125DA19-879B-4075-8165-49EE84B7EB06}" srcOrd="0" destOrd="0" presId="urn:microsoft.com/office/officeart/2008/layout/HorizontalMultiLevelHierarchy"/>
    <dgm:cxn modelId="{3FE27B91-88BE-4B47-B3E9-64A6BB9DAD5C}" type="presOf" srcId="{65CAFDD1-68A9-47FA-9114-D5F093BEB6B2}" destId="{23156F2D-C1CE-4BC3-924F-8133C600C34F}" srcOrd="0" destOrd="0" presId="urn:microsoft.com/office/officeart/2008/layout/HorizontalMultiLevelHierarchy"/>
    <dgm:cxn modelId="{EADF03E8-1A9B-4553-BB10-95F172F56D28}" type="presOf" srcId="{100F2EEF-B59E-431A-AEFF-A81E9508B8E1}" destId="{B1C96B87-7A56-4779-A598-716EAB8BFC00}" srcOrd="0" destOrd="0" presId="urn:microsoft.com/office/officeart/2008/layout/HorizontalMultiLevelHierarchy"/>
    <dgm:cxn modelId="{5B0456DA-C390-44E3-A2B6-FFC232D8B92B}" srcId="{4AEA16B5-EB0F-4075-8944-6052483A1B39}" destId="{A1170752-4BE9-47FB-9208-2E583864758D}" srcOrd="1" destOrd="0" parTransId="{100F2EEF-B59E-431A-AEFF-A81E9508B8E1}" sibTransId="{0049769A-5C62-42EE-B23A-D9CF8E22F31E}"/>
    <dgm:cxn modelId="{90A1AFE9-8123-45C7-B717-59FFC4873D27}" srcId="{162EC7AB-B99B-4D69-8F07-0811159AEFCF}" destId="{4F0B9BF2-956F-4FB1-B8C9-6CA73583A412}" srcOrd="0" destOrd="0" parTransId="{DE2B86D1-DC63-4FBC-9B99-29803D4C4056}" sibTransId="{99D5CD8B-4721-4710-824A-F3B87E89BF23}"/>
    <dgm:cxn modelId="{4DDDA719-7F45-403F-B81D-1D0817EEEE86}" type="presOf" srcId="{162EC7AB-B99B-4D69-8F07-0811159AEFCF}" destId="{79D2AC29-23E9-4F38-99C9-0D8360F8F953}" srcOrd="0" destOrd="0" presId="urn:microsoft.com/office/officeart/2008/layout/HorizontalMultiLevelHierarchy"/>
    <dgm:cxn modelId="{65889702-D74D-41C3-91E1-C59807AEAF16}" srcId="{65CAFDD1-68A9-47FA-9114-D5F093BEB6B2}" destId="{4AEA16B5-EB0F-4075-8944-6052483A1B39}" srcOrd="1" destOrd="0" parTransId="{CD4FBB70-3D42-48F8-A866-2EBCB64DE2E0}" sibTransId="{CD055CEA-E292-4813-A8D4-F29D503CF175}"/>
    <dgm:cxn modelId="{39FA278F-B60D-4AA9-A03E-10210F40D18E}" type="presOf" srcId="{DE2B86D1-DC63-4FBC-9B99-29803D4C4056}" destId="{312F9A52-A385-47E8-905E-95792AD72288}" srcOrd="1" destOrd="0" presId="urn:microsoft.com/office/officeart/2008/layout/HorizontalMultiLevelHierarchy"/>
    <dgm:cxn modelId="{CA5CBF0F-5C58-4BFD-9E95-E4948D5D68B0}" type="presOf" srcId="{D6425F2C-C38E-4F40-93A8-B2B05A206A7B}" destId="{79E76E7D-013E-4F9C-B780-BFA9417DDBD3}" srcOrd="0" destOrd="0" presId="urn:microsoft.com/office/officeart/2008/layout/HorizontalMultiLevelHierarchy"/>
    <dgm:cxn modelId="{F8EA4070-3B8F-4B88-AC0E-BD90B1DD3C8E}" type="presOf" srcId="{100F2EEF-B59E-431A-AEFF-A81E9508B8E1}" destId="{53B2F714-86BA-4409-9E89-B87BE1B82602}" srcOrd="1" destOrd="0" presId="urn:microsoft.com/office/officeart/2008/layout/HorizontalMultiLevelHierarchy"/>
    <dgm:cxn modelId="{E443F6C8-7369-4E8E-8545-4D616B5A020F}" type="presOf" srcId="{DE2B86D1-DC63-4FBC-9B99-29803D4C4056}" destId="{B6B98CBE-1FF5-4045-8D59-1A376939761D}" srcOrd="0" destOrd="0" presId="urn:microsoft.com/office/officeart/2008/layout/HorizontalMultiLevelHierarchy"/>
    <dgm:cxn modelId="{7CDF0B6D-CF27-48D2-827B-18327C4ED624}" type="presOf" srcId="{6A74981E-137F-440B-A7F4-4F989962B37D}" destId="{A41FC966-C416-475A-9236-AACDBB2CBCD7}" srcOrd="0" destOrd="0" presId="urn:microsoft.com/office/officeart/2008/layout/HorizontalMultiLevelHierarchy"/>
    <dgm:cxn modelId="{102F0891-D32A-4F6D-8700-29F6AD22E0A2}" srcId="{4AEA16B5-EB0F-4075-8944-6052483A1B39}" destId="{75CD8FFE-23B8-4526-94D7-8CAA44BA65CE}" srcOrd="0" destOrd="0" parTransId="{6A74981E-137F-440B-A7F4-4F989962B37D}" sibTransId="{A1BD356B-899E-4A0E-BFC5-232E3C30ABC7}"/>
    <dgm:cxn modelId="{40B70328-BB0E-4152-9D1B-7DD1D8F7729F}" type="presParOf" srcId="{1125DA19-879B-4075-8165-49EE84B7EB06}" destId="{50E12A02-410D-4D0D-9BAF-AA866B8CC9B6}" srcOrd="0" destOrd="0" presId="urn:microsoft.com/office/officeart/2008/layout/HorizontalMultiLevelHierarchy"/>
    <dgm:cxn modelId="{E7CC7860-279C-44B6-AAEB-D829F6F05F19}" type="presParOf" srcId="{50E12A02-410D-4D0D-9BAF-AA866B8CC9B6}" destId="{23156F2D-C1CE-4BC3-924F-8133C600C34F}" srcOrd="0" destOrd="0" presId="urn:microsoft.com/office/officeart/2008/layout/HorizontalMultiLevelHierarchy"/>
    <dgm:cxn modelId="{3FCB34DF-8DD5-41E1-A0FF-83FEFBD75318}" type="presParOf" srcId="{50E12A02-410D-4D0D-9BAF-AA866B8CC9B6}" destId="{DA1792B5-9F98-4D7A-B811-E37066CF063F}" srcOrd="1" destOrd="0" presId="urn:microsoft.com/office/officeart/2008/layout/HorizontalMultiLevelHierarchy"/>
    <dgm:cxn modelId="{E1749C89-AAB1-4EC4-9926-824D2F02C6D9}" type="presParOf" srcId="{DA1792B5-9F98-4D7A-B811-E37066CF063F}" destId="{369D474C-AFBA-4F51-BE87-2B3B48A29A53}" srcOrd="0" destOrd="0" presId="urn:microsoft.com/office/officeart/2008/layout/HorizontalMultiLevelHierarchy"/>
    <dgm:cxn modelId="{72F57F7F-AB6C-44F0-914E-47F32D7D7C3B}" type="presParOf" srcId="{369D474C-AFBA-4F51-BE87-2B3B48A29A53}" destId="{7DC90470-02EA-4873-A837-2ACE73DDEF93}" srcOrd="0" destOrd="0" presId="urn:microsoft.com/office/officeart/2008/layout/HorizontalMultiLevelHierarchy"/>
    <dgm:cxn modelId="{4D8871FF-1E55-4D12-BD8D-A68FC57296DC}" type="presParOf" srcId="{DA1792B5-9F98-4D7A-B811-E37066CF063F}" destId="{4A793542-FE0A-4D8E-AE19-34E383543BA3}" srcOrd="1" destOrd="0" presId="urn:microsoft.com/office/officeart/2008/layout/HorizontalMultiLevelHierarchy"/>
    <dgm:cxn modelId="{661598D9-6FEF-458E-BAF3-F0ED6311B395}" type="presParOf" srcId="{4A793542-FE0A-4D8E-AE19-34E383543BA3}" destId="{79D2AC29-23E9-4F38-99C9-0D8360F8F953}" srcOrd="0" destOrd="0" presId="urn:microsoft.com/office/officeart/2008/layout/HorizontalMultiLevelHierarchy"/>
    <dgm:cxn modelId="{4A419A4F-9C47-4BDB-BDF2-3723E49B4F37}" type="presParOf" srcId="{4A793542-FE0A-4D8E-AE19-34E383543BA3}" destId="{9D284191-5F2D-426E-958D-2F05BC7D3942}" srcOrd="1" destOrd="0" presId="urn:microsoft.com/office/officeart/2008/layout/HorizontalMultiLevelHierarchy"/>
    <dgm:cxn modelId="{2BC004A9-EC7E-4ABF-A315-E66014D0BA12}" type="presParOf" srcId="{9D284191-5F2D-426E-958D-2F05BC7D3942}" destId="{B6B98CBE-1FF5-4045-8D59-1A376939761D}" srcOrd="0" destOrd="0" presId="urn:microsoft.com/office/officeart/2008/layout/HorizontalMultiLevelHierarchy"/>
    <dgm:cxn modelId="{07FA2058-BCB4-4C69-9263-24E8907EFAAE}" type="presParOf" srcId="{B6B98CBE-1FF5-4045-8D59-1A376939761D}" destId="{312F9A52-A385-47E8-905E-95792AD72288}" srcOrd="0" destOrd="0" presId="urn:microsoft.com/office/officeart/2008/layout/HorizontalMultiLevelHierarchy"/>
    <dgm:cxn modelId="{FD46480C-D9FE-4FC6-ADF9-C0C591F3798D}" type="presParOf" srcId="{9D284191-5F2D-426E-958D-2F05BC7D3942}" destId="{BD869D8B-775E-4509-BE18-06ADD3BEAED9}" srcOrd="1" destOrd="0" presId="urn:microsoft.com/office/officeart/2008/layout/HorizontalMultiLevelHierarchy"/>
    <dgm:cxn modelId="{BAF4D849-F45D-4577-BD24-748B56F3E352}" type="presParOf" srcId="{BD869D8B-775E-4509-BE18-06ADD3BEAED9}" destId="{D764805B-7CE0-4B67-A648-60325E5A5061}" srcOrd="0" destOrd="0" presId="urn:microsoft.com/office/officeart/2008/layout/HorizontalMultiLevelHierarchy"/>
    <dgm:cxn modelId="{49DB0324-B57F-49F2-BF89-67B4F4DE0636}" type="presParOf" srcId="{BD869D8B-775E-4509-BE18-06ADD3BEAED9}" destId="{05287B3E-1176-42F2-B1B7-AD642303D3EE}" srcOrd="1" destOrd="0" presId="urn:microsoft.com/office/officeart/2008/layout/HorizontalMultiLevelHierarchy"/>
    <dgm:cxn modelId="{D1EC0F8D-FBCE-40C3-B22F-F45180CBC9DD}" type="presParOf" srcId="{DA1792B5-9F98-4D7A-B811-E37066CF063F}" destId="{E1D7CE3C-2E24-43F3-BFBC-B8DAF48A7FDC}" srcOrd="2" destOrd="0" presId="urn:microsoft.com/office/officeart/2008/layout/HorizontalMultiLevelHierarchy"/>
    <dgm:cxn modelId="{7881F1C9-0256-4CD0-975C-C707026D8AAB}" type="presParOf" srcId="{E1D7CE3C-2E24-43F3-BFBC-B8DAF48A7FDC}" destId="{F28DD881-235F-4E8A-BCCE-520BA848A5AE}" srcOrd="0" destOrd="0" presId="urn:microsoft.com/office/officeart/2008/layout/HorizontalMultiLevelHierarchy"/>
    <dgm:cxn modelId="{0AC5C68A-620C-4E92-88FC-1BFC49C1DC57}" type="presParOf" srcId="{DA1792B5-9F98-4D7A-B811-E37066CF063F}" destId="{6BA7D8DF-DD45-4E25-9A1D-A9D9DE94FD09}" srcOrd="3" destOrd="0" presId="urn:microsoft.com/office/officeart/2008/layout/HorizontalMultiLevelHierarchy"/>
    <dgm:cxn modelId="{D5DA1331-1E90-4BCC-9FD9-A0CCA1D3383E}" type="presParOf" srcId="{6BA7D8DF-DD45-4E25-9A1D-A9D9DE94FD09}" destId="{6891350D-706C-486F-B3CD-5C08E00F04AD}" srcOrd="0" destOrd="0" presId="urn:microsoft.com/office/officeart/2008/layout/HorizontalMultiLevelHierarchy"/>
    <dgm:cxn modelId="{D61D3830-19B9-4E48-A52B-DE3CE3DC694E}" type="presParOf" srcId="{6BA7D8DF-DD45-4E25-9A1D-A9D9DE94FD09}" destId="{0FD0960B-F28A-4843-81B3-412020608FD3}" srcOrd="1" destOrd="0" presId="urn:microsoft.com/office/officeart/2008/layout/HorizontalMultiLevelHierarchy"/>
    <dgm:cxn modelId="{E7CBEA02-4535-48DE-9751-33FDAB1BEB40}" type="presParOf" srcId="{0FD0960B-F28A-4843-81B3-412020608FD3}" destId="{A41FC966-C416-475A-9236-AACDBB2CBCD7}" srcOrd="0" destOrd="0" presId="urn:microsoft.com/office/officeart/2008/layout/HorizontalMultiLevelHierarchy"/>
    <dgm:cxn modelId="{0FE69C81-BB8D-43FA-B9DD-3520BBD2E5BC}" type="presParOf" srcId="{A41FC966-C416-475A-9236-AACDBB2CBCD7}" destId="{50FBD2D5-FD6F-47EB-AFA1-A5FF01978844}" srcOrd="0" destOrd="0" presId="urn:microsoft.com/office/officeart/2008/layout/HorizontalMultiLevelHierarchy"/>
    <dgm:cxn modelId="{19F223FB-9F20-47B3-830B-0E0B74E0B817}" type="presParOf" srcId="{0FD0960B-F28A-4843-81B3-412020608FD3}" destId="{61CDB5E2-A992-466F-96FE-031760D55DC0}" srcOrd="1" destOrd="0" presId="urn:microsoft.com/office/officeart/2008/layout/HorizontalMultiLevelHierarchy"/>
    <dgm:cxn modelId="{1569D406-632A-406C-8679-8171CE77AC96}" type="presParOf" srcId="{61CDB5E2-A992-466F-96FE-031760D55DC0}" destId="{6C723BE5-4A52-4371-B2F3-65BBED96365A}" srcOrd="0" destOrd="0" presId="urn:microsoft.com/office/officeart/2008/layout/HorizontalMultiLevelHierarchy"/>
    <dgm:cxn modelId="{20EC6CB1-B912-4B51-9FB8-FD8EA7992197}" type="presParOf" srcId="{61CDB5E2-A992-466F-96FE-031760D55DC0}" destId="{B1BD4A4C-8159-4250-A5DD-968838D72826}" srcOrd="1" destOrd="0" presId="urn:microsoft.com/office/officeart/2008/layout/HorizontalMultiLevelHierarchy"/>
    <dgm:cxn modelId="{0239453D-7876-4437-B632-8D2205C0B7EF}" type="presParOf" srcId="{0FD0960B-F28A-4843-81B3-412020608FD3}" destId="{B1C96B87-7A56-4779-A598-716EAB8BFC00}" srcOrd="2" destOrd="0" presId="urn:microsoft.com/office/officeart/2008/layout/HorizontalMultiLevelHierarchy"/>
    <dgm:cxn modelId="{8D875D32-1BE6-4240-916F-589081BB983F}" type="presParOf" srcId="{B1C96B87-7A56-4779-A598-716EAB8BFC00}" destId="{53B2F714-86BA-4409-9E89-B87BE1B82602}" srcOrd="0" destOrd="0" presId="urn:microsoft.com/office/officeart/2008/layout/HorizontalMultiLevelHierarchy"/>
    <dgm:cxn modelId="{9890FA8A-413D-492A-877C-2C0FEA12CB0D}" type="presParOf" srcId="{0FD0960B-F28A-4843-81B3-412020608FD3}" destId="{5010A935-8DF0-4D9E-8074-21032C03454E}" srcOrd="3" destOrd="0" presId="urn:microsoft.com/office/officeart/2008/layout/HorizontalMultiLevelHierarchy"/>
    <dgm:cxn modelId="{033071C1-BD6A-474F-B442-062B93F16440}" type="presParOf" srcId="{5010A935-8DF0-4D9E-8074-21032C03454E}" destId="{55284A7A-A8EA-428A-B0D0-854DB8262EA2}" srcOrd="0" destOrd="0" presId="urn:microsoft.com/office/officeart/2008/layout/HorizontalMultiLevelHierarchy"/>
    <dgm:cxn modelId="{3258A910-71B0-4F4E-91B9-345E93B14A7E}" type="presParOf" srcId="{5010A935-8DF0-4D9E-8074-21032C03454E}" destId="{91116F07-90A1-43AB-8801-2CB3E8B0D9C6}" srcOrd="1" destOrd="0" presId="urn:microsoft.com/office/officeart/2008/layout/HorizontalMultiLevelHierarchy"/>
    <dgm:cxn modelId="{B9AF30AA-7062-4698-8D21-B835AF2FE5AF}" type="presParOf" srcId="{DA1792B5-9F98-4D7A-B811-E37066CF063F}" destId="{1F151318-DFF1-4299-825D-FB7441F2478B}" srcOrd="4" destOrd="0" presId="urn:microsoft.com/office/officeart/2008/layout/HorizontalMultiLevelHierarchy"/>
    <dgm:cxn modelId="{A5C45CBD-117A-41A2-8BD9-F8365A246EA8}" type="presParOf" srcId="{1F151318-DFF1-4299-825D-FB7441F2478B}" destId="{83624DFD-3204-42C9-89DF-BBF6F866E157}" srcOrd="0" destOrd="0" presId="urn:microsoft.com/office/officeart/2008/layout/HorizontalMultiLevelHierarchy"/>
    <dgm:cxn modelId="{4352EE51-1376-4B05-B5EB-24A58EA16BC3}" type="presParOf" srcId="{DA1792B5-9F98-4D7A-B811-E37066CF063F}" destId="{C122D365-ED4C-4E9B-8465-CB4EF073562A}" srcOrd="5" destOrd="0" presId="urn:microsoft.com/office/officeart/2008/layout/HorizontalMultiLevelHierarchy"/>
    <dgm:cxn modelId="{E32F93F8-2D4B-4321-B5C0-67A8203D390C}" type="presParOf" srcId="{C122D365-ED4C-4E9B-8465-CB4EF073562A}" destId="{79E76E7D-013E-4F9C-B780-BFA9417DDBD3}" srcOrd="0" destOrd="0" presId="urn:microsoft.com/office/officeart/2008/layout/HorizontalMultiLevelHierarchy"/>
    <dgm:cxn modelId="{FE63BD17-798F-458A-9713-53643C992286}" type="presParOf" srcId="{C122D365-ED4C-4E9B-8465-CB4EF073562A}" destId="{95F6ECF3-E9BC-409D-A1B2-A81D978DAD58}" srcOrd="1" destOrd="0" presId="urn:microsoft.com/office/officeart/2008/layout/HorizontalMultiLevelHierarchy"/>
    <dgm:cxn modelId="{D07B69F5-CF68-4FD5-B9DB-90D31A812359}" type="presParOf" srcId="{95F6ECF3-E9BC-409D-A1B2-A81D978DAD58}" destId="{693F737D-E7CD-4982-B42E-D4488E90800C}" srcOrd="0" destOrd="0" presId="urn:microsoft.com/office/officeart/2008/layout/HorizontalMultiLevelHierarchy"/>
    <dgm:cxn modelId="{FD96B04F-B825-4BE3-A279-3EF554F285F0}" type="presParOf" srcId="{693F737D-E7CD-4982-B42E-D4488E90800C}" destId="{814BAC99-D15A-4E3F-B1EB-8B0FAB8B552D}" srcOrd="0" destOrd="0" presId="urn:microsoft.com/office/officeart/2008/layout/HorizontalMultiLevelHierarchy"/>
    <dgm:cxn modelId="{230829BC-02A7-4E6D-B5B1-30A179E01FC9}" type="presParOf" srcId="{95F6ECF3-E9BC-409D-A1B2-A81D978DAD58}" destId="{EEE3E984-F8D8-47A3-97BA-37B9B00734B7}" srcOrd="1" destOrd="0" presId="urn:microsoft.com/office/officeart/2008/layout/HorizontalMultiLevelHierarchy"/>
    <dgm:cxn modelId="{EA0ACE33-D74E-42A7-AD18-A5FDBB788F45}" type="presParOf" srcId="{EEE3E984-F8D8-47A3-97BA-37B9B00734B7}" destId="{AEA5B70F-5DBD-42A9-B7D4-BCA8957742A1}" srcOrd="0" destOrd="0" presId="urn:microsoft.com/office/officeart/2008/layout/HorizontalMultiLevelHierarchy"/>
    <dgm:cxn modelId="{BE975524-6102-4721-853E-1305128FBBD3}" type="presParOf" srcId="{EEE3E984-F8D8-47A3-97BA-37B9B00734B7}" destId="{909563FA-3552-4F00-BECE-191A0C8A9B88}" srcOrd="1" destOrd="0" presId="urn:microsoft.com/office/officeart/2008/layout/HorizontalMultiLevelHierarchy"/>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F094E-28B6-4A26-A619-58F8EE8AC54C}">
      <dsp:nvSpPr>
        <dsp:cNvPr id="0" name=""/>
        <dsp:cNvSpPr/>
      </dsp:nvSpPr>
      <dsp:spPr>
        <a:xfrm>
          <a:off x="3318708" y="4524675"/>
          <a:ext cx="616175" cy="91440"/>
        </a:xfrm>
        <a:custGeom>
          <a:avLst/>
          <a:gdLst/>
          <a:ahLst/>
          <a:cxnLst/>
          <a:rect l="0" t="0" r="0" b="0"/>
          <a:pathLst>
            <a:path>
              <a:moveTo>
                <a:pt x="0" y="45720"/>
              </a:moveTo>
              <a:lnTo>
                <a:pt x="616175"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1392" y="4554991"/>
        <a:ext cx="30808" cy="30808"/>
      </dsp:txXfrm>
    </dsp:sp>
    <dsp:sp modelId="{1F151318-DFF1-4299-825D-FB7441F2478B}">
      <dsp:nvSpPr>
        <dsp:cNvPr id="0" name=""/>
        <dsp:cNvSpPr/>
      </dsp:nvSpPr>
      <dsp:spPr>
        <a:xfrm>
          <a:off x="812600" y="2815131"/>
          <a:ext cx="616175" cy="1755263"/>
        </a:xfrm>
        <a:custGeom>
          <a:avLst/>
          <a:gdLst/>
          <a:ahLst/>
          <a:cxnLst/>
          <a:rect l="0" t="0" r="0" b="0"/>
          <a:pathLst>
            <a:path>
              <a:moveTo>
                <a:pt x="0" y="0"/>
              </a:moveTo>
              <a:lnTo>
                <a:pt x="308087" y="0"/>
              </a:lnTo>
              <a:lnTo>
                <a:pt x="308087" y="1755263"/>
              </a:lnTo>
              <a:lnTo>
                <a:pt x="616175" y="17552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latin typeface="Times New Roman" panose="02020603050405020304" pitchFamily="18" charset="0"/>
            <a:cs typeface="Times New Roman" panose="02020603050405020304" pitchFamily="18" charset="0"/>
          </a:endParaRPr>
        </a:p>
      </dsp:txBody>
      <dsp:txXfrm>
        <a:off x="1074181" y="3646256"/>
        <a:ext cx="93013" cy="93013"/>
      </dsp:txXfrm>
    </dsp:sp>
    <dsp:sp modelId="{458FDB52-AD9B-43BC-8329-2BD63AA86F4F}">
      <dsp:nvSpPr>
        <dsp:cNvPr id="0" name=""/>
        <dsp:cNvSpPr/>
      </dsp:nvSpPr>
      <dsp:spPr>
        <a:xfrm>
          <a:off x="3475925" y="2769411"/>
          <a:ext cx="616175" cy="91440"/>
        </a:xfrm>
        <a:custGeom>
          <a:avLst/>
          <a:gdLst/>
          <a:ahLst/>
          <a:cxnLst/>
          <a:rect l="0" t="0" r="0" b="0"/>
          <a:pathLst>
            <a:path>
              <a:moveTo>
                <a:pt x="0" y="45720"/>
              </a:moveTo>
              <a:lnTo>
                <a:pt x="616175"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68609" y="2799727"/>
        <a:ext cx="30808" cy="30808"/>
      </dsp:txXfrm>
    </dsp:sp>
    <dsp:sp modelId="{E1D7CE3C-2E24-43F3-BFBC-B8DAF48A7FDC}">
      <dsp:nvSpPr>
        <dsp:cNvPr id="0" name=""/>
        <dsp:cNvSpPr/>
      </dsp:nvSpPr>
      <dsp:spPr>
        <a:xfrm>
          <a:off x="812600" y="2769411"/>
          <a:ext cx="616175" cy="91440"/>
        </a:xfrm>
        <a:custGeom>
          <a:avLst/>
          <a:gdLst/>
          <a:ahLst/>
          <a:cxnLst/>
          <a:rect l="0" t="0" r="0" b="0"/>
          <a:pathLst>
            <a:path>
              <a:moveTo>
                <a:pt x="0" y="45720"/>
              </a:moveTo>
              <a:lnTo>
                <a:pt x="61617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latin typeface="Times New Roman" panose="02020603050405020304" pitchFamily="18" charset="0"/>
            <a:cs typeface="Times New Roman" panose="02020603050405020304" pitchFamily="18" charset="0"/>
          </a:endParaRPr>
        </a:p>
      </dsp:txBody>
      <dsp:txXfrm>
        <a:off x="1105283" y="2799727"/>
        <a:ext cx="30808" cy="30808"/>
      </dsp:txXfrm>
    </dsp:sp>
    <dsp:sp modelId="{B1859D4F-9F5E-46AA-8C73-FA43C4078B70}">
      <dsp:nvSpPr>
        <dsp:cNvPr id="0" name=""/>
        <dsp:cNvSpPr/>
      </dsp:nvSpPr>
      <dsp:spPr>
        <a:xfrm>
          <a:off x="3396131" y="1014147"/>
          <a:ext cx="616175" cy="91440"/>
        </a:xfrm>
        <a:custGeom>
          <a:avLst/>
          <a:gdLst/>
          <a:ahLst/>
          <a:cxnLst/>
          <a:rect l="0" t="0" r="0" b="0"/>
          <a:pathLst>
            <a:path>
              <a:moveTo>
                <a:pt x="0" y="45720"/>
              </a:moveTo>
              <a:lnTo>
                <a:pt x="616175"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88814" y="1044463"/>
        <a:ext cx="30808" cy="30808"/>
      </dsp:txXfrm>
    </dsp:sp>
    <dsp:sp modelId="{369D474C-AFBA-4F51-BE87-2B3B48A29A53}">
      <dsp:nvSpPr>
        <dsp:cNvPr id="0" name=""/>
        <dsp:cNvSpPr/>
      </dsp:nvSpPr>
      <dsp:spPr>
        <a:xfrm>
          <a:off x="812600" y="1059867"/>
          <a:ext cx="616175" cy="1755263"/>
        </a:xfrm>
        <a:custGeom>
          <a:avLst/>
          <a:gdLst/>
          <a:ahLst/>
          <a:cxnLst/>
          <a:rect l="0" t="0" r="0" b="0"/>
          <a:pathLst>
            <a:path>
              <a:moveTo>
                <a:pt x="0" y="1755263"/>
              </a:moveTo>
              <a:lnTo>
                <a:pt x="308087" y="1755263"/>
              </a:lnTo>
              <a:lnTo>
                <a:pt x="308087" y="0"/>
              </a:lnTo>
              <a:lnTo>
                <a:pt x="61617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latin typeface="Times New Roman" panose="02020603050405020304" pitchFamily="18" charset="0"/>
            <a:cs typeface="Times New Roman" panose="02020603050405020304" pitchFamily="18" charset="0"/>
          </a:endParaRPr>
        </a:p>
      </dsp:txBody>
      <dsp:txXfrm>
        <a:off x="1074181" y="1890992"/>
        <a:ext cx="93013" cy="93013"/>
      </dsp:txXfrm>
    </dsp:sp>
    <dsp:sp modelId="{23156F2D-C1CE-4BC3-924F-8133C600C34F}">
      <dsp:nvSpPr>
        <dsp:cNvPr id="0" name=""/>
        <dsp:cNvSpPr/>
      </dsp:nvSpPr>
      <dsp:spPr>
        <a:xfrm rot="16200000">
          <a:off x="-1082462" y="2412875"/>
          <a:ext cx="2985613" cy="8045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5"/>
              </a:solidFill>
              <a:latin typeface="Times New Roman" panose="02020603050405020304" pitchFamily="18" charset="0"/>
              <a:cs typeface="Times New Roman" panose="02020603050405020304" pitchFamily="18" charset="0"/>
            </a:rPr>
            <a:t>Yêu</a:t>
          </a:r>
          <a:r>
            <a:rPr lang="en-US" sz="2800" b="1" kern="1200" dirty="0">
              <a:solidFill>
                <a:schemeClr val="accent5"/>
              </a:solidFill>
              <a:latin typeface="Times New Roman" panose="02020603050405020304" pitchFamily="18" charset="0"/>
              <a:cs typeface="Times New Roman" panose="02020603050405020304" pitchFamily="18" charset="0"/>
            </a:rPr>
            <a:t> </a:t>
          </a:r>
          <a:r>
            <a:rPr lang="en-US" sz="2800" b="1" kern="1200" dirty="0" err="1">
              <a:solidFill>
                <a:schemeClr val="accent5"/>
              </a:solidFill>
              <a:latin typeface="Times New Roman" panose="02020603050405020304" pitchFamily="18" charset="0"/>
              <a:cs typeface="Times New Roman" panose="02020603050405020304" pitchFamily="18" charset="0"/>
            </a:rPr>
            <a:t>cầu</a:t>
          </a:r>
          <a:endParaRPr lang="en-US" sz="2800" b="1" kern="1200" dirty="0">
            <a:solidFill>
              <a:schemeClr val="accent5"/>
            </a:solidFill>
            <a:latin typeface="Times New Roman" panose="02020603050405020304" pitchFamily="18" charset="0"/>
            <a:cs typeface="Times New Roman" panose="02020603050405020304" pitchFamily="18" charset="0"/>
          </a:endParaRPr>
        </a:p>
      </dsp:txBody>
      <dsp:txXfrm>
        <a:off x="-1082462" y="2412875"/>
        <a:ext cx="2985613" cy="804512"/>
      </dsp:txXfrm>
    </dsp:sp>
    <dsp:sp modelId="{79D2AC29-23E9-4F38-99C9-0D8360F8F953}">
      <dsp:nvSpPr>
        <dsp:cNvPr id="0" name=""/>
        <dsp:cNvSpPr/>
      </dsp:nvSpPr>
      <dsp:spPr>
        <a:xfrm>
          <a:off x="1428775" y="590221"/>
          <a:ext cx="1967355" cy="9392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latin typeface="Times New Roman" panose="02020603050405020304" pitchFamily="18" charset="0"/>
              <a:cs typeface="Times New Roman" panose="02020603050405020304" pitchFamily="18" charset="0"/>
            </a:rPr>
            <a:t>Giới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thiệu</a:t>
          </a:r>
          <a:endParaRPr lang="en-US" sz="3600" b="1" kern="1200" dirty="0">
            <a:latin typeface="Times New Roman" panose="02020603050405020304" pitchFamily="18" charset="0"/>
            <a:cs typeface="Times New Roman" panose="02020603050405020304" pitchFamily="18" charset="0"/>
          </a:endParaRPr>
        </a:p>
      </dsp:txBody>
      <dsp:txXfrm>
        <a:off x="1428775" y="590221"/>
        <a:ext cx="1967355" cy="939291"/>
      </dsp:txXfrm>
    </dsp:sp>
    <dsp:sp modelId="{ECA02331-F4DA-4A8F-9E32-64B0B970B78A}">
      <dsp:nvSpPr>
        <dsp:cNvPr id="0" name=""/>
        <dsp:cNvSpPr/>
      </dsp:nvSpPr>
      <dsp:spPr>
        <a:xfrm>
          <a:off x="4012306" y="590221"/>
          <a:ext cx="6919926" cy="9392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N</a:t>
          </a:r>
          <a:r>
            <a:rPr lang="vi-VN" sz="2800" b="1" kern="1200" dirty="0">
              <a:solidFill>
                <a:schemeClr val="tx1"/>
              </a:solidFill>
              <a:latin typeface="Times New Roman" panose="02020603050405020304" pitchFamily="18" charset="0"/>
              <a:cs typeface="Times New Roman" panose="02020603050405020304" pitchFamily="18" charset="0"/>
            </a:rPr>
            <a:t>gắn gọn về tác phẩm thơ (tác giả, hoàn cảnh ra đời…) và lí do lựa chọn bài thơ để phân tích</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4012306" y="590221"/>
        <a:ext cx="6919926" cy="939291"/>
      </dsp:txXfrm>
    </dsp:sp>
    <dsp:sp modelId="{6891350D-706C-486F-B3CD-5C08E00F04AD}">
      <dsp:nvSpPr>
        <dsp:cNvPr id="0" name=""/>
        <dsp:cNvSpPr/>
      </dsp:nvSpPr>
      <dsp:spPr>
        <a:xfrm>
          <a:off x="1428775" y="2345485"/>
          <a:ext cx="2047150" cy="9392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Chỉ</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ra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phân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tích</a:t>
          </a:r>
          <a:endParaRPr lang="en-US" sz="2800" b="1" kern="1200" dirty="0">
            <a:latin typeface="Times New Roman" panose="02020603050405020304" pitchFamily="18" charset="0"/>
            <a:cs typeface="Times New Roman" panose="02020603050405020304" pitchFamily="18" charset="0"/>
          </a:endParaRPr>
        </a:p>
      </dsp:txBody>
      <dsp:txXfrm>
        <a:off x="1428775" y="2345485"/>
        <a:ext cx="2047150" cy="939291"/>
      </dsp:txXfrm>
    </dsp:sp>
    <dsp:sp modelId="{0E568395-8351-4854-86DA-6ADBBDDA3386}">
      <dsp:nvSpPr>
        <dsp:cNvPr id="0" name=""/>
        <dsp:cNvSpPr/>
      </dsp:nvSpPr>
      <dsp:spPr>
        <a:xfrm>
          <a:off x="4092101" y="1764336"/>
          <a:ext cx="6818165" cy="21015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N</a:t>
          </a:r>
          <a:r>
            <a:rPr lang="vi-VN" sz="2800" b="1" kern="1200" dirty="0">
              <a:solidFill>
                <a:schemeClr val="tx1"/>
              </a:solidFill>
              <a:latin typeface="Times New Roman" panose="02020603050405020304" pitchFamily="18" charset="0"/>
              <a:cs typeface="Times New Roman" panose="02020603050405020304" pitchFamily="18" charset="0"/>
            </a:rPr>
            <a:t>hững nét đặc sắc, độc đáo của bài thơ (từ ngữ, hình ảnh, cách tổ chức nhịp điệu, nhạc điệu, cách liên kết mạch cảm xúc và hình ảnh</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4092101" y="1764336"/>
        <a:ext cx="6818165" cy="2101590"/>
      </dsp:txXfrm>
    </dsp:sp>
    <dsp:sp modelId="{79E76E7D-013E-4F9C-B780-BFA9417DDBD3}">
      <dsp:nvSpPr>
        <dsp:cNvPr id="0" name=""/>
        <dsp:cNvSpPr/>
      </dsp:nvSpPr>
      <dsp:spPr>
        <a:xfrm>
          <a:off x="1428775" y="4100749"/>
          <a:ext cx="1889933" cy="9392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Đánh</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giá</a:t>
          </a:r>
          <a:endParaRPr lang="en-US" sz="3200" b="1" kern="1200" dirty="0">
            <a:latin typeface="Times New Roman" panose="02020603050405020304" pitchFamily="18" charset="0"/>
            <a:cs typeface="Times New Roman" panose="02020603050405020304" pitchFamily="18" charset="0"/>
          </a:endParaRPr>
        </a:p>
      </dsp:txBody>
      <dsp:txXfrm>
        <a:off x="1428775" y="4100749"/>
        <a:ext cx="1889933" cy="939291"/>
      </dsp:txXfrm>
    </dsp:sp>
    <dsp:sp modelId="{A289C535-653E-4CA4-952F-B9F843DB97E2}">
      <dsp:nvSpPr>
        <dsp:cNvPr id="0" name=""/>
        <dsp:cNvSpPr/>
      </dsp:nvSpPr>
      <dsp:spPr>
        <a:xfrm>
          <a:off x="3934884" y="4100749"/>
          <a:ext cx="6725862" cy="9392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G</a:t>
          </a:r>
          <a:r>
            <a:rPr lang="vi-VN" sz="2800" b="1" kern="1200" dirty="0">
              <a:solidFill>
                <a:schemeClr val="tx1"/>
              </a:solidFill>
              <a:latin typeface="Times New Roman" panose="02020603050405020304" pitchFamily="18" charset="0"/>
              <a:cs typeface="Times New Roman" panose="02020603050405020304" pitchFamily="18" charset="0"/>
            </a:rPr>
            <a:t>iá trị của của bài thơ về phương diện nghệ thuật cũng như ý nghĩa nhân sinh</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3934884" y="4100749"/>
        <a:ext cx="6725862" cy="9392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16A71-6E18-4789-99B5-7C26CECA9B37}">
      <dsp:nvSpPr>
        <dsp:cNvPr id="0" name=""/>
        <dsp:cNvSpPr/>
      </dsp:nvSpPr>
      <dsp:spPr>
        <a:xfrm>
          <a:off x="3399296" y="4736459"/>
          <a:ext cx="382404" cy="91440"/>
        </a:xfrm>
        <a:custGeom>
          <a:avLst/>
          <a:gdLst/>
          <a:ahLst/>
          <a:cxnLst/>
          <a:rect l="0" t="0" r="0" b="0"/>
          <a:pathLst>
            <a:path>
              <a:moveTo>
                <a:pt x="0" y="45720"/>
              </a:moveTo>
              <a:lnTo>
                <a:pt x="382404" y="4572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80939" y="4772619"/>
        <a:ext cx="19120" cy="19120"/>
      </dsp:txXfrm>
    </dsp:sp>
    <dsp:sp modelId="{1F151318-DFF1-4299-825D-FB7441F2478B}">
      <dsp:nvSpPr>
        <dsp:cNvPr id="0" name=""/>
        <dsp:cNvSpPr/>
      </dsp:nvSpPr>
      <dsp:spPr>
        <a:xfrm>
          <a:off x="1467478" y="2673534"/>
          <a:ext cx="396290" cy="2108644"/>
        </a:xfrm>
        <a:custGeom>
          <a:avLst/>
          <a:gdLst/>
          <a:ahLst/>
          <a:cxnLst/>
          <a:rect l="0" t="0" r="0" b="0"/>
          <a:pathLst>
            <a:path>
              <a:moveTo>
                <a:pt x="0" y="0"/>
              </a:moveTo>
              <a:lnTo>
                <a:pt x="231065" y="0"/>
              </a:lnTo>
              <a:lnTo>
                <a:pt x="231065" y="1814956"/>
              </a:lnTo>
              <a:lnTo>
                <a:pt x="462131" y="1814956"/>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1611984" y="3674217"/>
        <a:ext cx="0" cy="0"/>
      </dsp:txXfrm>
    </dsp:sp>
    <dsp:sp modelId="{A5079179-6F3B-4EC2-A458-9FF4E2953F03}">
      <dsp:nvSpPr>
        <dsp:cNvPr id="0" name=""/>
        <dsp:cNvSpPr/>
      </dsp:nvSpPr>
      <dsp:spPr>
        <a:xfrm>
          <a:off x="3117215" y="2698672"/>
          <a:ext cx="382404" cy="849830"/>
        </a:xfrm>
        <a:custGeom>
          <a:avLst/>
          <a:gdLst/>
          <a:ahLst/>
          <a:cxnLst/>
          <a:rect l="0" t="0" r="0" b="0"/>
          <a:pathLst>
            <a:path>
              <a:moveTo>
                <a:pt x="0" y="0"/>
              </a:moveTo>
              <a:lnTo>
                <a:pt x="191202" y="0"/>
              </a:lnTo>
              <a:lnTo>
                <a:pt x="191202" y="849830"/>
              </a:lnTo>
              <a:lnTo>
                <a:pt x="382404" y="84983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5120" y="3100290"/>
        <a:ext cx="46595" cy="46595"/>
      </dsp:txXfrm>
    </dsp:sp>
    <dsp:sp modelId="{14A4EED4-A149-4710-A41A-829A5E878685}">
      <dsp:nvSpPr>
        <dsp:cNvPr id="0" name=""/>
        <dsp:cNvSpPr/>
      </dsp:nvSpPr>
      <dsp:spPr>
        <a:xfrm>
          <a:off x="3117215" y="2577320"/>
          <a:ext cx="382404" cy="121352"/>
        </a:xfrm>
        <a:custGeom>
          <a:avLst/>
          <a:gdLst/>
          <a:ahLst/>
          <a:cxnLst/>
          <a:rect l="0" t="0" r="0" b="0"/>
          <a:pathLst>
            <a:path>
              <a:moveTo>
                <a:pt x="0" y="121352"/>
              </a:moveTo>
              <a:lnTo>
                <a:pt x="191202" y="121352"/>
              </a:lnTo>
              <a:lnTo>
                <a:pt x="191202" y="0"/>
              </a:lnTo>
              <a:lnTo>
                <a:pt x="382404"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98388" y="2627966"/>
        <a:ext cx="20059" cy="20059"/>
      </dsp:txXfrm>
    </dsp:sp>
    <dsp:sp modelId="{8F9EB8D1-1610-4597-A543-504E2EFF0F48}">
      <dsp:nvSpPr>
        <dsp:cNvPr id="0" name=""/>
        <dsp:cNvSpPr/>
      </dsp:nvSpPr>
      <dsp:spPr>
        <a:xfrm>
          <a:off x="3117215" y="1727489"/>
          <a:ext cx="382404" cy="971183"/>
        </a:xfrm>
        <a:custGeom>
          <a:avLst/>
          <a:gdLst/>
          <a:ahLst/>
          <a:cxnLst/>
          <a:rect l="0" t="0" r="0" b="0"/>
          <a:pathLst>
            <a:path>
              <a:moveTo>
                <a:pt x="0" y="971183"/>
              </a:moveTo>
              <a:lnTo>
                <a:pt x="191202" y="971183"/>
              </a:lnTo>
              <a:lnTo>
                <a:pt x="191202" y="0"/>
              </a:lnTo>
              <a:lnTo>
                <a:pt x="382404"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2324" y="2186987"/>
        <a:ext cx="52187" cy="52187"/>
      </dsp:txXfrm>
    </dsp:sp>
    <dsp:sp modelId="{E1D7CE3C-2E24-43F3-BFBC-B8DAF48A7FDC}">
      <dsp:nvSpPr>
        <dsp:cNvPr id="0" name=""/>
        <dsp:cNvSpPr/>
      </dsp:nvSpPr>
      <dsp:spPr>
        <a:xfrm>
          <a:off x="1467478" y="2627814"/>
          <a:ext cx="396290" cy="91440"/>
        </a:xfrm>
        <a:custGeom>
          <a:avLst/>
          <a:gdLst/>
          <a:ahLst/>
          <a:cxnLst/>
          <a:rect l="0" t="0" r="0" b="0"/>
          <a:pathLst>
            <a:path>
              <a:moveTo>
                <a:pt x="0" y="45720"/>
              </a:moveTo>
              <a:lnTo>
                <a:pt x="231065" y="45720"/>
              </a:lnTo>
              <a:lnTo>
                <a:pt x="231065" y="57208"/>
              </a:lnTo>
              <a:lnTo>
                <a:pt x="462131" y="57208"/>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1655696" y="2663607"/>
        <a:ext cx="0" cy="0"/>
      </dsp:txXfrm>
    </dsp:sp>
    <dsp:sp modelId="{B6B98CBE-1FF5-4045-8D59-1A376939761D}">
      <dsp:nvSpPr>
        <dsp:cNvPr id="0" name=""/>
        <dsp:cNvSpPr/>
      </dsp:nvSpPr>
      <dsp:spPr>
        <a:xfrm>
          <a:off x="3050830" y="540366"/>
          <a:ext cx="382404" cy="91440"/>
        </a:xfrm>
        <a:custGeom>
          <a:avLst/>
          <a:gdLst/>
          <a:ahLst/>
          <a:cxnLst/>
          <a:rect l="0" t="0" r="0" b="0"/>
          <a:pathLst>
            <a:path>
              <a:moveTo>
                <a:pt x="0" y="45720"/>
              </a:moveTo>
              <a:lnTo>
                <a:pt x="462131" y="45720"/>
              </a:lnTo>
            </a:path>
          </a:pathLst>
        </a:custGeom>
        <a:noFill/>
        <a:ln w="25400" cap="flat" cmpd="sng" algn="ctr">
          <a:solidFill>
            <a:srgbClr val="FFFFF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3232472" y="576526"/>
        <a:ext cx="0" cy="0"/>
      </dsp:txXfrm>
    </dsp:sp>
    <dsp:sp modelId="{369D474C-AFBA-4F51-BE87-2B3B48A29A53}">
      <dsp:nvSpPr>
        <dsp:cNvPr id="0" name=""/>
        <dsp:cNvSpPr/>
      </dsp:nvSpPr>
      <dsp:spPr>
        <a:xfrm>
          <a:off x="1467478" y="586086"/>
          <a:ext cx="396290" cy="2087448"/>
        </a:xfrm>
        <a:custGeom>
          <a:avLst/>
          <a:gdLst/>
          <a:ahLst/>
          <a:cxnLst/>
          <a:rect l="0" t="0" r="0" b="0"/>
          <a:pathLst>
            <a:path>
              <a:moveTo>
                <a:pt x="0" y="1820708"/>
              </a:moveTo>
              <a:lnTo>
                <a:pt x="231065" y="1820708"/>
              </a:lnTo>
              <a:lnTo>
                <a:pt x="231065" y="0"/>
              </a:lnTo>
              <a:lnTo>
                <a:pt x="462131" y="0"/>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1612505" y="1576692"/>
        <a:ext cx="0" cy="0"/>
      </dsp:txXfrm>
    </dsp:sp>
    <dsp:sp modelId="{23156F2D-C1CE-4BC3-924F-8133C600C34F}">
      <dsp:nvSpPr>
        <dsp:cNvPr id="0" name=""/>
        <dsp:cNvSpPr/>
      </dsp:nvSpPr>
      <dsp:spPr>
        <a:xfrm rot="16200000">
          <a:off x="173652" y="2306160"/>
          <a:ext cx="1852902" cy="734747"/>
        </a:xfrm>
        <a:prstGeom prst="rect">
          <a:avLst/>
        </a:prstGeom>
        <a:solidFill>
          <a:srgbClr val="FF8D1F">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5A5A5A"/>
              </a:solidFill>
              <a:latin typeface="Times New Roman" panose="02020603050405020304" pitchFamily="18" charset="0"/>
              <a:ea typeface="+mn-ea"/>
              <a:cs typeface="Times New Roman" panose="02020603050405020304" pitchFamily="18" charset="0"/>
            </a:rPr>
            <a:t>lập</a:t>
          </a:r>
          <a:r>
            <a:rPr lang="en-US" sz="2800" b="1" kern="1200" dirty="0">
              <a:solidFill>
                <a:srgbClr val="5A5A5A"/>
              </a:solidFill>
              <a:latin typeface="Times New Roman" panose="02020603050405020304" pitchFamily="18" charset="0"/>
              <a:ea typeface="+mn-ea"/>
              <a:cs typeface="Times New Roman" panose="02020603050405020304" pitchFamily="18" charset="0"/>
            </a:rPr>
            <a:t> </a:t>
          </a:r>
          <a:r>
            <a:rPr lang="en-US" sz="2800" b="1" kern="1200" dirty="0" err="1">
              <a:solidFill>
                <a:srgbClr val="5A5A5A"/>
              </a:solidFill>
              <a:latin typeface="Times New Roman" panose="02020603050405020304" pitchFamily="18" charset="0"/>
              <a:ea typeface="+mn-ea"/>
              <a:cs typeface="Times New Roman" panose="02020603050405020304" pitchFamily="18" charset="0"/>
            </a:rPr>
            <a:t>dàn</a:t>
          </a:r>
          <a:r>
            <a:rPr lang="en-US" sz="2800" b="1" kern="1200" dirty="0">
              <a:solidFill>
                <a:srgbClr val="5A5A5A"/>
              </a:solidFill>
              <a:latin typeface="Times New Roman" panose="02020603050405020304" pitchFamily="18" charset="0"/>
              <a:ea typeface="+mn-ea"/>
              <a:cs typeface="Times New Roman" panose="02020603050405020304" pitchFamily="18" charset="0"/>
            </a:rPr>
            <a:t> ý</a:t>
          </a:r>
        </a:p>
      </dsp:txBody>
      <dsp:txXfrm>
        <a:off x="173652" y="2306160"/>
        <a:ext cx="1852902" cy="734747"/>
      </dsp:txXfrm>
    </dsp:sp>
    <dsp:sp modelId="{79D2AC29-23E9-4F38-99C9-0D8360F8F953}">
      <dsp:nvSpPr>
        <dsp:cNvPr id="0" name=""/>
        <dsp:cNvSpPr/>
      </dsp:nvSpPr>
      <dsp:spPr>
        <a:xfrm>
          <a:off x="1863768" y="360528"/>
          <a:ext cx="1187061" cy="451115"/>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FFFFFF"/>
              </a:solidFill>
              <a:latin typeface="Times New Roman" panose="02020603050405020304" pitchFamily="18" charset="0"/>
              <a:ea typeface="+mn-ea"/>
              <a:cs typeface="Times New Roman" panose="02020603050405020304" pitchFamily="18" charset="0"/>
            </a:rPr>
            <a:t>Mở</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r>
            <a:rPr lang="en-US" sz="2800" b="1" kern="1200" dirty="0" err="1">
              <a:solidFill>
                <a:srgbClr val="FFFFFF"/>
              </a:solidFill>
              <a:latin typeface="Times New Roman" panose="02020603050405020304" pitchFamily="18" charset="0"/>
              <a:ea typeface="+mn-ea"/>
              <a:cs typeface="Times New Roman" panose="02020603050405020304" pitchFamily="18" charset="0"/>
            </a:rPr>
            <a:t>bài</a:t>
          </a:r>
          <a:endParaRPr lang="en-US" sz="2800" b="1" kern="1200" dirty="0">
            <a:solidFill>
              <a:srgbClr val="FFFFFF"/>
            </a:solidFill>
            <a:latin typeface="Times New Roman" panose="02020603050405020304" pitchFamily="18" charset="0"/>
            <a:ea typeface="+mn-ea"/>
            <a:cs typeface="Times New Roman" panose="02020603050405020304" pitchFamily="18" charset="0"/>
          </a:endParaRPr>
        </a:p>
      </dsp:txBody>
      <dsp:txXfrm>
        <a:off x="1863768" y="360528"/>
        <a:ext cx="1187061" cy="451115"/>
      </dsp:txXfrm>
    </dsp:sp>
    <dsp:sp modelId="{D764805B-7CE0-4B67-A648-60325E5A5061}">
      <dsp:nvSpPr>
        <dsp:cNvPr id="0" name=""/>
        <dsp:cNvSpPr/>
      </dsp:nvSpPr>
      <dsp:spPr>
        <a:xfrm>
          <a:off x="3433235" y="3047"/>
          <a:ext cx="5807125" cy="1166078"/>
        </a:xfrm>
        <a:prstGeom prst="rect">
          <a:avLst/>
        </a:prstGeom>
        <a:solidFill>
          <a:srgbClr val="FFFFFF">
            <a:hueOff val="0"/>
            <a:satOff val="0"/>
            <a:lumOff val="0"/>
            <a:alphaOff val="0"/>
          </a:srgbClr>
        </a:solidFill>
        <a:ln w="25400" cap="flat" cmpd="sng" algn="ctr">
          <a:solidFill>
            <a:srgbClr val="5A5A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Giới thiệu ngắn gọn về bài thơ</a:t>
          </a:r>
          <a:r>
            <a:rPr lang="en-US" sz="2800" b="1" kern="1200" dirty="0">
              <a:solidFill>
                <a:srgbClr val="5A5A5A"/>
              </a:solidFill>
              <a:latin typeface="Times New Roman" panose="02020603050405020304" pitchFamily="18" charset="0"/>
              <a:ea typeface="+mn-ea"/>
              <a:cs typeface="Times New Roman" panose="02020603050405020304" pitchFamily="18" charset="0"/>
            </a:rPr>
            <a:t> </a:t>
          </a:r>
          <a:r>
            <a:rPr lang="vi-VN" sz="2800" b="1" kern="1200" dirty="0">
              <a:solidFill>
                <a:srgbClr val="5A5A5A"/>
              </a:solidFill>
              <a:latin typeface="Times New Roman" panose="02020603050405020304" pitchFamily="18" charset="0"/>
              <a:ea typeface="+mn-ea"/>
              <a:cs typeface="Times New Roman" panose="02020603050405020304" pitchFamily="18" charset="0"/>
            </a:rPr>
            <a:t>và nêu các vấn đề chính sẽ được tập trung phân tích trong bài viết. </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433235" y="3047"/>
        <a:ext cx="5807125" cy="1166078"/>
      </dsp:txXfrm>
    </dsp:sp>
    <dsp:sp modelId="{6891350D-706C-486F-B3CD-5C08E00F04AD}">
      <dsp:nvSpPr>
        <dsp:cNvPr id="0" name=""/>
        <dsp:cNvSpPr/>
      </dsp:nvSpPr>
      <dsp:spPr>
        <a:xfrm>
          <a:off x="1863768" y="2407205"/>
          <a:ext cx="1253446" cy="582934"/>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FFFFFF"/>
              </a:solidFill>
              <a:latin typeface="Times New Roman" panose="02020603050405020304" pitchFamily="18" charset="0"/>
              <a:ea typeface="+mn-ea"/>
              <a:cs typeface="Times New Roman" panose="02020603050405020304" pitchFamily="18" charset="0"/>
            </a:rPr>
            <a:t>Thân</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r>
            <a:rPr lang="en-US" sz="2800" b="1" kern="1200" dirty="0" err="1">
              <a:solidFill>
                <a:srgbClr val="FFFFFF"/>
              </a:solidFill>
              <a:latin typeface="Times New Roman" panose="02020603050405020304" pitchFamily="18" charset="0"/>
              <a:ea typeface="+mn-ea"/>
              <a:cs typeface="Times New Roman" panose="02020603050405020304" pitchFamily="18" charset="0"/>
            </a:rPr>
            <a:t>bài</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p>
      </dsp:txBody>
      <dsp:txXfrm>
        <a:off x="1863768" y="2407205"/>
        <a:ext cx="1253446" cy="582934"/>
      </dsp:txXfrm>
    </dsp:sp>
    <dsp:sp modelId="{BD764C86-596E-4B1B-87F7-05AD19505153}">
      <dsp:nvSpPr>
        <dsp:cNvPr id="0" name=""/>
        <dsp:cNvSpPr/>
      </dsp:nvSpPr>
      <dsp:spPr>
        <a:xfrm>
          <a:off x="3499620" y="1314859"/>
          <a:ext cx="5645329" cy="825260"/>
        </a:xfrm>
        <a:prstGeom prst="rect">
          <a:avLst/>
        </a:prstGeom>
        <a:solidFill>
          <a:schemeClr val="bg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err="1">
              <a:solidFill>
                <a:srgbClr val="5A5A5A"/>
              </a:solidFill>
              <a:latin typeface="Times New Roman" panose="02020603050405020304" pitchFamily="18" charset="0"/>
              <a:ea typeface="+mn-ea"/>
              <a:cs typeface="Times New Roman" panose="02020603050405020304" pitchFamily="18" charset="0"/>
            </a:rPr>
            <a:t>Mạch ý tưởng, cảm xúc của nhân vật trữ tình</a:t>
          </a:r>
          <a:endParaRPr lang="en-US" sz="2800" b="1" kern="1200" dirty="0" err="1">
            <a:solidFill>
              <a:srgbClr val="5A5A5A"/>
            </a:solidFill>
            <a:latin typeface="Times New Roman" panose="02020603050405020304" pitchFamily="18" charset="0"/>
            <a:ea typeface="+mn-ea"/>
            <a:cs typeface="Times New Roman" panose="02020603050405020304" pitchFamily="18" charset="0"/>
          </a:endParaRPr>
        </a:p>
      </dsp:txBody>
      <dsp:txXfrm>
        <a:off x="3499620" y="1314859"/>
        <a:ext cx="5645329" cy="825260"/>
      </dsp:txXfrm>
    </dsp:sp>
    <dsp:sp modelId="{E12E3820-E736-412A-B1C2-2080D9443965}">
      <dsp:nvSpPr>
        <dsp:cNvPr id="0" name=""/>
        <dsp:cNvSpPr/>
      </dsp:nvSpPr>
      <dsp:spPr>
        <a:xfrm>
          <a:off x="3499620" y="2285853"/>
          <a:ext cx="5578791" cy="582934"/>
        </a:xfrm>
        <a:prstGeom prst="rect">
          <a:avLst/>
        </a:prstGeom>
        <a:solidFill>
          <a:schemeClr val="bg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Sự phát triển của hình tượng chính </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499620" y="2285853"/>
        <a:ext cx="5578791" cy="582934"/>
      </dsp:txXfrm>
    </dsp:sp>
    <dsp:sp modelId="{5BBE7132-E19B-4593-BD94-756909917F60}">
      <dsp:nvSpPr>
        <dsp:cNvPr id="0" name=""/>
        <dsp:cNvSpPr/>
      </dsp:nvSpPr>
      <dsp:spPr>
        <a:xfrm>
          <a:off x="3499620" y="3014521"/>
          <a:ext cx="5423381" cy="1067964"/>
        </a:xfrm>
        <a:prstGeom prst="rect">
          <a:avLst/>
        </a:prstGeom>
        <a:solidFill>
          <a:schemeClr val="bg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Nét hấp dẫn riêng của bài thơ so với những sáng tác khác cùng đề  tài, chủ đề, thể loại </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499620" y="3014521"/>
        <a:ext cx="5423381" cy="1067964"/>
      </dsp:txXfrm>
    </dsp:sp>
    <dsp:sp modelId="{79E76E7D-013E-4F9C-B780-BFA9417DDBD3}">
      <dsp:nvSpPr>
        <dsp:cNvPr id="0" name=""/>
        <dsp:cNvSpPr/>
      </dsp:nvSpPr>
      <dsp:spPr>
        <a:xfrm>
          <a:off x="1863768" y="4551861"/>
          <a:ext cx="1535527" cy="460634"/>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FFFFFF"/>
              </a:solidFill>
              <a:latin typeface="Times New Roman" panose="02020603050405020304" pitchFamily="18" charset="0"/>
              <a:ea typeface="+mn-ea"/>
              <a:cs typeface="Times New Roman" panose="02020603050405020304" pitchFamily="18" charset="0"/>
            </a:rPr>
            <a:t>Kết</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r>
            <a:rPr lang="en-US" sz="2800" b="1" kern="1200" dirty="0" err="1">
              <a:solidFill>
                <a:srgbClr val="FFFFFF"/>
              </a:solidFill>
              <a:latin typeface="Times New Roman" panose="02020603050405020304" pitchFamily="18" charset="0"/>
              <a:ea typeface="+mn-ea"/>
              <a:cs typeface="Times New Roman" panose="02020603050405020304" pitchFamily="18" charset="0"/>
            </a:rPr>
            <a:t>bài</a:t>
          </a:r>
          <a:endParaRPr lang="en-US" sz="2800" b="1" kern="1200" dirty="0">
            <a:solidFill>
              <a:srgbClr val="FFFFFF"/>
            </a:solidFill>
            <a:latin typeface="Times New Roman" panose="02020603050405020304" pitchFamily="18" charset="0"/>
            <a:ea typeface="+mn-ea"/>
            <a:cs typeface="Times New Roman" panose="02020603050405020304" pitchFamily="18" charset="0"/>
          </a:endParaRPr>
        </a:p>
      </dsp:txBody>
      <dsp:txXfrm>
        <a:off x="1863768" y="4551861"/>
        <a:ext cx="1535527" cy="460634"/>
      </dsp:txXfrm>
    </dsp:sp>
    <dsp:sp modelId="{B8FE565A-3E08-443A-BACC-3190F14CD502}">
      <dsp:nvSpPr>
        <dsp:cNvPr id="0" name=""/>
        <dsp:cNvSpPr/>
      </dsp:nvSpPr>
      <dsp:spPr>
        <a:xfrm>
          <a:off x="3781701" y="4228219"/>
          <a:ext cx="5900967" cy="1107919"/>
        </a:xfrm>
        <a:prstGeom prst="rect">
          <a:avLst/>
        </a:prstGeom>
        <a:solidFill>
          <a:schemeClr val="bg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Khẳng định giá trị tư tưởng và giá trị thẩm mĩ của bài thơ, ý nghĩa của bài thơ đối với người viết bài nghị luận. </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781701" y="4228219"/>
        <a:ext cx="5900967" cy="11079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2D8F0-3E61-4774-82D0-16A2CB6AA918}">
      <dsp:nvSpPr>
        <dsp:cNvPr id="0" name=""/>
        <dsp:cNvSpPr/>
      </dsp:nvSpPr>
      <dsp:spPr>
        <a:xfrm>
          <a:off x="6968339" y="2313232"/>
          <a:ext cx="332247" cy="1526398"/>
        </a:xfrm>
        <a:custGeom>
          <a:avLst/>
          <a:gdLst/>
          <a:ahLst/>
          <a:cxnLst/>
          <a:rect l="0" t="0" r="0" b="0"/>
          <a:pathLst>
            <a:path>
              <a:moveTo>
                <a:pt x="0" y="0"/>
              </a:moveTo>
              <a:lnTo>
                <a:pt x="0" y="1526398"/>
              </a:lnTo>
              <a:lnTo>
                <a:pt x="332247" y="152639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062D6-96C2-4192-B0BD-791246FD000E}">
      <dsp:nvSpPr>
        <dsp:cNvPr id="0" name=""/>
        <dsp:cNvSpPr/>
      </dsp:nvSpPr>
      <dsp:spPr>
        <a:xfrm>
          <a:off x="5140226" y="954849"/>
          <a:ext cx="2714106" cy="403533"/>
        </a:xfrm>
        <a:custGeom>
          <a:avLst/>
          <a:gdLst/>
          <a:ahLst/>
          <a:cxnLst/>
          <a:rect l="0" t="0" r="0" b="0"/>
          <a:pathLst>
            <a:path>
              <a:moveTo>
                <a:pt x="0" y="0"/>
              </a:moveTo>
              <a:lnTo>
                <a:pt x="0" y="203015"/>
              </a:lnTo>
              <a:lnTo>
                <a:pt x="2714106" y="203015"/>
              </a:lnTo>
              <a:lnTo>
                <a:pt x="2714106" y="4035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97991-9089-4957-8C41-F6CB69DAA8FF}">
      <dsp:nvSpPr>
        <dsp:cNvPr id="0" name=""/>
        <dsp:cNvSpPr/>
      </dsp:nvSpPr>
      <dsp:spPr>
        <a:xfrm>
          <a:off x="4316568" y="2302480"/>
          <a:ext cx="254219" cy="1895261"/>
        </a:xfrm>
        <a:custGeom>
          <a:avLst/>
          <a:gdLst/>
          <a:ahLst/>
          <a:cxnLst/>
          <a:rect l="0" t="0" r="0" b="0"/>
          <a:pathLst>
            <a:path>
              <a:moveTo>
                <a:pt x="0" y="0"/>
              </a:moveTo>
              <a:lnTo>
                <a:pt x="0" y="1895261"/>
              </a:lnTo>
              <a:lnTo>
                <a:pt x="254219" y="18952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343CD-816F-448D-BD1F-CB5E154837B3}">
      <dsp:nvSpPr>
        <dsp:cNvPr id="0" name=""/>
        <dsp:cNvSpPr/>
      </dsp:nvSpPr>
      <dsp:spPr>
        <a:xfrm>
          <a:off x="5034727" y="954849"/>
          <a:ext cx="91440" cy="392782"/>
        </a:xfrm>
        <a:custGeom>
          <a:avLst/>
          <a:gdLst/>
          <a:ahLst/>
          <a:cxnLst/>
          <a:rect l="0" t="0" r="0" b="0"/>
          <a:pathLst>
            <a:path>
              <a:moveTo>
                <a:pt x="105498" y="0"/>
              </a:moveTo>
              <a:lnTo>
                <a:pt x="105498" y="192264"/>
              </a:lnTo>
              <a:lnTo>
                <a:pt x="45720" y="192264"/>
              </a:lnTo>
              <a:lnTo>
                <a:pt x="45720" y="3927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B6170-A6C7-4CC3-8EB2-79FB4B27A6A8}">
      <dsp:nvSpPr>
        <dsp:cNvPr id="0" name=""/>
        <dsp:cNvSpPr/>
      </dsp:nvSpPr>
      <dsp:spPr>
        <a:xfrm>
          <a:off x="1293955" y="2313232"/>
          <a:ext cx="286454" cy="1830718"/>
        </a:xfrm>
        <a:custGeom>
          <a:avLst/>
          <a:gdLst/>
          <a:ahLst/>
          <a:cxnLst/>
          <a:rect l="0" t="0" r="0" b="0"/>
          <a:pathLst>
            <a:path>
              <a:moveTo>
                <a:pt x="0" y="0"/>
              </a:moveTo>
              <a:lnTo>
                <a:pt x="0" y="1830718"/>
              </a:lnTo>
              <a:lnTo>
                <a:pt x="286454" y="18307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2666D-112F-41B6-A1B1-868ABA840A40}">
      <dsp:nvSpPr>
        <dsp:cNvPr id="0" name=""/>
        <dsp:cNvSpPr/>
      </dsp:nvSpPr>
      <dsp:spPr>
        <a:xfrm>
          <a:off x="2057834" y="954849"/>
          <a:ext cx="3082391" cy="403533"/>
        </a:xfrm>
        <a:custGeom>
          <a:avLst/>
          <a:gdLst/>
          <a:ahLst/>
          <a:cxnLst/>
          <a:rect l="0" t="0" r="0" b="0"/>
          <a:pathLst>
            <a:path>
              <a:moveTo>
                <a:pt x="3082391" y="0"/>
              </a:moveTo>
              <a:lnTo>
                <a:pt x="3082391" y="203015"/>
              </a:lnTo>
              <a:lnTo>
                <a:pt x="0" y="203015"/>
              </a:lnTo>
              <a:lnTo>
                <a:pt x="0" y="4035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6B879-6A88-417B-A2AE-228C2831309F}">
      <dsp:nvSpPr>
        <dsp:cNvPr id="0" name=""/>
        <dsp:cNvSpPr/>
      </dsp:nvSpPr>
      <dsp:spPr>
        <a:xfrm>
          <a:off x="3080205" y="0"/>
          <a:ext cx="4120040" cy="9548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accent5"/>
              </a:solidFill>
              <a:latin typeface="Times New Roman" panose="02020603050405020304" pitchFamily="18" charset="0"/>
              <a:cs typeface="Times New Roman" panose="02020603050405020304" pitchFamily="18" charset="0"/>
            </a:rPr>
            <a:t>3. </a:t>
          </a:r>
          <a:r>
            <a:rPr lang="en-US" sz="3200" b="1" kern="1200" dirty="0" err="1">
              <a:solidFill>
                <a:schemeClr val="accent5"/>
              </a:solidFill>
              <a:latin typeface="Times New Roman" panose="02020603050405020304" pitchFamily="18" charset="0"/>
              <a:cs typeface="Times New Roman" panose="02020603050405020304" pitchFamily="18" charset="0"/>
            </a:rPr>
            <a:t>Viết</a:t>
          </a:r>
          <a:endParaRPr lang="en-US" sz="3200" b="1" kern="1200" dirty="0">
            <a:solidFill>
              <a:schemeClr val="accent5"/>
            </a:solidFill>
            <a:latin typeface="Times New Roman" panose="02020603050405020304" pitchFamily="18" charset="0"/>
            <a:cs typeface="Times New Roman" panose="02020603050405020304" pitchFamily="18" charset="0"/>
          </a:endParaRPr>
        </a:p>
      </dsp:txBody>
      <dsp:txXfrm>
        <a:off x="3080205" y="0"/>
        <a:ext cx="4120040" cy="954849"/>
      </dsp:txXfrm>
    </dsp:sp>
    <dsp:sp modelId="{FF9F1DC4-6C7A-4C6C-AC71-FBA5537C4860}">
      <dsp:nvSpPr>
        <dsp:cNvPr id="0" name=""/>
        <dsp:cNvSpPr/>
      </dsp:nvSpPr>
      <dsp:spPr>
        <a:xfrm>
          <a:off x="1102985" y="1358383"/>
          <a:ext cx="1909698" cy="954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a:t>
          </a:r>
        </a:p>
      </dsp:txBody>
      <dsp:txXfrm>
        <a:off x="1102985" y="1358383"/>
        <a:ext cx="1909698" cy="954849"/>
      </dsp:txXfrm>
    </dsp:sp>
    <dsp:sp modelId="{8BC51A2D-8318-4CFF-9758-0BEF1339E993}">
      <dsp:nvSpPr>
        <dsp:cNvPr id="0" name=""/>
        <dsp:cNvSpPr/>
      </dsp:nvSpPr>
      <dsp:spPr>
        <a:xfrm>
          <a:off x="1580409" y="2714269"/>
          <a:ext cx="2589340" cy="28593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Mỗi ý cần được triển khai thành một đoạn văn; từng đoạn văn đều có câu chủ đề, được đặt ở vị trí thích hợp</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1580409" y="2714269"/>
        <a:ext cx="2589340" cy="2859362"/>
      </dsp:txXfrm>
    </dsp:sp>
    <dsp:sp modelId="{16339077-3A8D-42A0-87F7-0DE95C287D17}">
      <dsp:nvSpPr>
        <dsp:cNvPr id="0" name=""/>
        <dsp:cNvSpPr/>
      </dsp:nvSpPr>
      <dsp:spPr>
        <a:xfrm>
          <a:off x="4125598" y="1347631"/>
          <a:ext cx="1909698" cy="954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a:t>
          </a:r>
        </a:p>
      </dsp:txBody>
      <dsp:txXfrm>
        <a:off x="4125598" y="1347631"/>
        <a:ext cx="1909698" cy="954849"/>
      </dsp:txXfrm>
    </dsp:sp>
    <dsp:sp modelId="{747AD811-5CF9-4EFE-AC74-25FD9C6E8010}">
      <dsp:nvSpPr>
        <dsp:cNvPr id="0" name=""/>
        <dsp:cNvSpPr/>
      </dsp:nvSpPr>
      <dsp:spPr>
        <a:xfrm>
          <a:off x="4570787" y="2714269"/>
          <a:ext cx="2328762" cy="29669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Cần chú ý dẫn các dòng thơ, khổ thơ để minh họa và kèm theo những lời bình, phân tích phù hợp</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4570787" y="2714269"/>
        <a:ext cx="2328762" cy="2966945"/>
      </dsp:txXfrm>
    </dsp:sp>
    <dsp:sp modelId="{6CD28A68-E437-4123-BA6D-EEEE6E54DE82}">
      <dsp:nvSpPr>
        <dsp:cNvPr id="0" name=""/>
        <dsp:cNvSpPr/>
      </dsp:nvSpPr>
      <dsp:spPr>
        <a:xfrm>
          <a:off x="6746841" y="1358383"/>
          <a:ext cx="2214982" cy="954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a:t>
          </a:r>
        </a:p>
      </dsp:txBody>
      <dsp:txXfrm>
        <a:off x="6746841" y="1358383"/>
        <a:ext cx="2214982" cy="954849"/>
      </dsp:txXfrm>
    </dsp:sp>
    <dsp:sp modelId="{DF2291FC-C6A7-476F-B6AD-987B9132740D}">
      <dsp:nvSpPr>
        <dsp:cNvPr id="0" name=""/>
        <dsp:cNvSpPr/>
      </dsp:nvSpPr>
      <dsp:spPr>
        <a:xfrm>
          <a:off x="7300586" y="2714269"/>
          <a:ext cx="2498343" cy="225072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Cần thể hiện được sự rung động thật sự của mình trước bài thơ</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7300586" y="2714269"/>
        <a:ext cx="2498343" cy="22507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2D8F0-3E61-4774-82D0-16A2CB6AA918}">
      <dsp:nvSpPr>
        <dsp:cNvPr id="0" name=""/>
        <dsp:cNvSpPr/>
      </dsp:nvSpPr>
      <dsp:spPr>
        <a:xfrm>
          <a:off x="7132907" y="2313232"/>
          <a:ext cx="332247" cy="1526398"/>
        </a:xfrm>
        <a:custGeom>
          <a:avLst/>
          <a:gdLst/>
          <a:ahLst/>
          <a:cxnLst/>
          <a:rect l="0" t="0" r="0" b="0"/>
          <a:pathLst>
            <a:path>
              <a:moveTo>
                <a:pt x="0" y="0"/>
              </a:moveTo>
              <a:lnTo>
                <a:pt x="0" y="1526398"/>
              </a:lnTo>
              <a:lnTo>
                <a:pt x="332247" y="152639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062D6-96C2-4192-B0BD-791246FD000E}">
      <dsp:nvSpPr>
        <dsp:cNvPr id="0" name=""/>
        <dsp:cNvSpPr/>
      </dsp:nvSpPr>
      <dsp:spPr>
        <a:xfrm>
          <a:off x="5140226" y="954849"/>
          <a:ext cx="2878674" cy="403533"/>
        </a:xfrm>
        <a:custGeom>
          <a:avLst/>
          <a:gdLst/>
          <a:ahLst/>
          <a:cxnLst/>
          <a:rect l="0" t="0" r="0" b="0"/>
          <a:pathLst>
            <a:path>
              <a:moveTo>
                <a:pt x="0" y="0"/>
              </a:moveTo>
              <a:lnTo>
                <a:pt x="0" y="203015"/>
              </a:lnTo>
              <a:lnTo>
                <a:pt x="2878674" y="203015"/>
              </a:lnTo>
              <a:lnTo>
                <a:pt x="2878674" y="4035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97991-9089-4957-8C41-F6CB69DAA8FF}">
      <dsp:nvSpPr>
        <dsp:cNvPr id="0" name=""/>
        <dsp:cNvSpPr/>
      </dsp:nvSpPr>
      <dsp:spPr>
        <a:xfrm>
          <a:off x="4152000" y="2302480"/>
          <a:ext cx="254219" cy="1895261"/>
        </a:xfrm>
        <a:custGeom>
          <a:avLst/>
          <a:gdLst/>
          <a:ahLst/>
          <a:cxnLst/>
          <a:rect l="0" t="0" r="0" b="0"/>
          <a:pathLst>
            <a:path>
              <a:moveTo>
                <a:pt x="0" y="0"/>
              </a:moveTo>
              <a:lnTo>
                <a:pt x="0" y="1895261"/>
              </a:lnTo>
              <a:lnTo>
                <a:pt x="254219" y="18952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343CD-816F-448D-BD1F-CB5E154837B3}">
      <dsp:nvSpPr>
        <dsp:cNvPr id="0" name=""/>
        <dsp:cNvSpPr/>
      </dsp:nvSpPr>
      <dsp:spPr>
        <a:xfrm>
          <a:off x="4915879" y="954849"/>
          <a:ext cx="224346" cy="392782"/>
        </a:xfrm>
        <a:custGeom>
          <a:avLst/>
          <a:gdLst/>
          <a:ahLst/>
          <a:cxnLst/>
          <a:rect l="0" t="0" r="0" b="0"/>
          <a:pathLst>
            <a:path>
              <a:moveTo>
                <a:pt x="224346" y="0"/>
              </a:moveTo>
              <a:lnTo>
                <a:pt x="224346" y="192264"/>
              </a:lnTo>
              <a:lnTo>
                <a:pt x="0" y="192264"/>
              </a:lnTo>
              <a:lnTo>
                <a:pt x="0" y="3927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B6170-A6C7-4CC3-8EB2-79FB4B27A6A8}">
      <dsp:nvSpPr>
        <dsp:cNvPr id="0" name=""/>
        <dsp:cNvSpPr/>
      </dsp:nvSpPr>
      <dsp:spPr>
        <a:xfrm>
          <a:off x="1129386" y="2313232"/>
          <a:ext cx="286454" cy="1830718"/>
        </a:xfrm>
        <a:custGeom>
          <a:avLst/>
          <a:gdLst/>
          <a:ahLst/>
          <a:cxnLst/>
          <a:rect l="0" t="0" r="0" b="0"/>
          <a:pathLst>
            <a:path>
              <a:moveTo>
                <a:pt x="0" y="0"/>
              </a:moveTo>
              <a:lnTo>
                <a:pt x="0" y="1830718"/>
              </a:lnTo>
              <a:lnTo>
                <a:pt x="286454" y="18307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2666D-112F-41B6-A1B1-868ABA840A40}">
      <dsp:nvSpPr>
        <dsp:cNvPr id="0" name=""/>
        <dsp:cNvSpPr/>
      </dsp:nvSpPr>
      <dsp:spPr>
        <a:xfrm>
          <a:off x="1893266" y="954849"/>
          <a:ext cx="3246959" cy="403533"/>
        </a:xfrm>
        <a:custGeom>
          <a:avLst/>
          <a:gdLst/>
          <a:ahLst/>
          <a:cxnLst/>
          <a:rect l="0" t="0" r="0" b="0"/>
          <a:pathLst>
            <a:path>
              <a:moveTo>
                <a:pt x="3246959" y="0"/>
              </a:moveTo>
              <a:lnTo>
                <a:pt x="3246959" y="203015"/>
              </a:lnTo>
              <a:lnTo>
                <a:pt x="0" y="203015"/>
              </a:lnTo>
              <a:lnTo>
                <a:pt x="0" y="4035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6B879-6A88-417B-A2AE-228C2831309F}">
      <dsp:nvSpPr>
        <dsp:cNvPr id="0" name=""/>
        <dsp:cNvSpPr/>
      </dsp:nvSpPr>
      <dsp:spPr>
        <a:xfrm>
          <a:off x="3080205" y="0"/>
          <a:ext cx="4120040" cy="9548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accent5"/>
              </a:solidFill>
              <a:latin typeface="Times New Roman" panose="02020603050405020304" pitchFamily="18" charset="0"/>
              <a:cs typeface="Times New Roman" panose="02020603050405020304" pitchFamily="18" charset="0"/>
            </a:rPr>
            <a:t>4. </a:t>
          </a:r>
          <a:r>
            <a:rPr lang="en-US" sz="3200" b="1" kern="1200" dirty="0" err="1">
              <a:solidFill>
                <a:schemeClr val="accent5"/>
              </a:solidFill>
              <a:latin typeface="Times New Roman" panose="02020603050405020304" pitchFamily="18" charset="0"/>
              <a:cs typeface="Times New Roman" panose="02020603050405020304" pitchFamily="18" charset="0"/>
            </a:rPr>
            <a:t>Chỉnh</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sửa</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và</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hoàn</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thiện</a:t>
          </a:r>
          <a:endParaRPr lang="en-US" sz="3200" b="1" kern="1200" dirty="0">
            <a:solidFill>
              <a:schemeClr val="accent5"/>
            </a:solidFill>
            <a:latin typeface="Times New Roman" panose="02020603050405020304" pitchFamily="18" charset="0"/>
            <a:cs typeface="Times New Roman" panose="02020603050405020304" pitchFamily="18" charset="0"/>
          </a:endParaRPr>
        </a:p>
      </dsp:txBody>
      <dsp:txXfrm>
        <a:off x="3080205" y="0"/>
        <a:ext cx="4120040" cy="954849"/>
      </dsp:txXfrm>
    </dsp:sp>
    <dsp:sp modelId="{FF9F1DC4-6C7A-4C6C-AC71-FBA5537C4860}">
      <dsp:nvSpPr>
        <dsp:cNvPr id="0" name=""/>
        <dsp:cNvSpPr/>
      </dsp:nvSpPr>
      <dsp:spPr>
        <a:xfrm>
          <a:off x="938417" y="1358383"/>
          <a:ext cx="1909698" cy="954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a:t>
          </a:r>
        </a:p>
      </dsp:txBody>
      <dsp:txXfrm>
        <a:off x="938417" y="1358383"/>
        <a:ext cx="1909698" cy="954849"/>
      </dsp:txXfrm>
    </dsp:sp>
    <dsp:sp modelId="{8BC51A2D-8318-4CFF-9758-0BEF1339E993}">
      <dsp:nvSpPr>
        <dsp:cNvPr id="0" name=""/>
        <dsp:cNvSpPr/>
      </dsp:nvSpPr>
      <dsp:spPr>
        <a:xfrm>
          <a:off x="1415841" y="2714269"/>
          <a:ext cx="2589340" cy="28593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Đọc lại và kiểm tra bài viết, đồng thời đối chiếu với các yêu cầu của đề bài, mục đích mà người viết đặt ra</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1415841" y="2714269"/>
        <a:ext cx="2589340" cy="2859362"/>
      </dsp:txXfrm>
    </dsp:sp>
    <dsp:sp modelId="{16339077-3A8D-42A0-87F7-0DE95C287D17}">
      <dsp:nvSpPr>
        <dsp:cNvPr id="0" name=""/>
        <dsp:cNvSpPr/>
      </dsp:nvSpPr>
      <dsp:spPr>
        <a:xfrm>
          <a:off x="3961030" y="1347631"/>
          <a:ext cx="1909698" cy="954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a:t>
          </a:r>
        </a:p>
      </dsp:txBody>
      <dsp:txXfrm>
        <a:off x="3961030" y="1347631"/>
        <a:ext cx="1909698" cy="954849"/>
      </dsp:txXfrm>
    </dsp:sp>
    <dsp:sp modelId="{747AD811-5CF9-4EFE-AC74-25FD9C6E8010}">
      <dsp:nvSpPr>
        <dsp:cNvPr id="0" name=""/>
        <dsp:cNvSpPr/>
      </dsp:nvSpPr>
      <dsp:spPr>
        <a:xfrm>
          <a:off x="4406219" y="2714269"/>
          <a:ext cx="2657899" cy="29669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Thử tóm tắt lại bài viết (khoảng 120 chữ) để tự đánh giá về mức độ chặt chẽ và sự sáng rõ của các luận điểm</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4406219" y="2714269"/>
        <a:ext cx="2657899" cy="2966945"/>
      </dsp:txXfrm>
    </dsp:sp>
    <dsp:sp modelId="{6CD28A68-E437-4123-BA6D-EEEE6E54DE82}">
      <dsp:nvSpPr>
        <dsp:cNvPr id="0" name=""/>
        <dsp:cNvSpPr/>
      </dsp:nvSpPr>
      <dsp:spPr>
        <a:xfrm>
          <a:off x="6911409" y="1358383"/>
          <a:ext cx="2214982" cy="954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a:t>
          </a:r>
        </a:p>
      </dsp:txBody>
      <dsp:txXfrm>
        <a:off x="6911409" y="1358383"/>
        <a:ext cx="2214982" cy="954849"/>
      </dsp:txXfrm>
    </dsp:sp>
    <dsp:sp modelId="{DF2291FC-C6A7-476F-B6AD-987B9132740D}">
      <dsp:nvSpPr>
        <dsp:cNvPr id="0" name=""/>
        <dsp:cNvSpPr/>
      </dsp:nvSpPr>
      <dsp:spPr>
        <a:xfrm>
          <a:off x="7465155" y="2714269"/>
          <a:ext cx="2498343" cy="225072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Chỉnh sửa các lỗi về chính tả và ngữ pháp</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7465155" y="2714269"/>
        <a:ext cx="2498343" cy="2250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274A-B699-48DB-8906-2E3A7178A608}">
      <dsp:nvSpPr>
        <dsp:cNvPr id="0" name=""/>
        <dsp:cNvSpPr/>
      </dsp:nvSpPr>
      <dsp:spPr>
        <a:xfrm>
          <a:off x="3794995" y="3682040"/>
          <a:ext cx="700386" cy="1334577"/>
        </a:xfrm>
        <a:custGeom>
          <a:avLst/>
          <a:gdLst/>
          <a:ahLst/>
          <a:cxnLst/>
          <a:rect l="0" t="0" r="0" b="0"/>
          <a:pathLst>
            <a:path>
              <a:moveTo>
                <a:pt x="0" y="0"/>
              </a:moveTo>
              <a:lnTo>
                <a:pt x="350193" y="0"/>
              </a:lnTo>
              <a:lnTo>
                <a:pt x="350193" y="1334577"/>
              </a:lnTo>
              <a:lnTo>
                <a:pt x="700386" y="13345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7509" y="4311649"/>
        <a:ext cx="75359" cy="75359"/>
      </dsp:txXfrm>
    </dsp:sp>
    <dsp:sp modelId="{FDEF69BE-FE0E-4A60-A877-F8E5AA8625A5}">
      <dsp:nvSpPr>
        <dsp:cNvPr id="0" name=""/>
        <dsp:cNvSpPr/>
      </dsp:nvSpPr>
      <dsp:spPr>
        <a:xfrm>
          <a:off x="3794995" y="3636320"/>
          <a:ext cx="700386" cy="91440"/>
        </a:xfrm>
        <a:custGeom>
          <a:avLst/>
          <a:gdLst/>
          <a:ahLst/>
          <a:cxnLst/>
          <a:rect l="0" t="0" r="0" b="0"/>
          <a:pathLst>
            <a:path>
              <a:moveTo>
                <a:pt x="0" y="45720"/>
              </a:moveTo>
              <a:lnTo>
                <a:pt x="70038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7679" y="3664531"/>
        <a:ext cx="35019" cy="35019"/>
      </dsp:txXfrm>
    </dsp:sp>
    <dsp:sp modelId="{00280105-6443-4C14-AA02-930F392C88BC}">
      <dsp:nvSpPr>
        <dsp:cNvPr id="0" name=""/>
        <dsp:cNvSpPr/>
      </dsp:nvSpPr>
      <dsp:spPr>
        <a:xfrm>
          <a:off x="3794995" y="2347463"/>
          <a:ext cx="700386" cy="1334577"/>
        </a:xfrm>
        <a:custGeom>
          <a:avLst/>
          <a:gdLst/>
          <a:ahLst/>
          <a:cxnLst/>
          <a:rect l="0" t="0" r="0" b="0"/>
          <a:pathLst>
            <a:path>
              <a:moveTo>
                <a:pt x="0" y="1334577"/>
              </a:moveTo>
              <a:lnTo>
                <a:pt x="350193" y="1334577"/>
              </a:lnTo>
              <a:lnTo>
                <a:pt x="350193" y="0"/>
              </a:lnTo>
              <a:lnTo>
                <a:pt x="700386"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7509" y="2977072"/>
        <a:ext cx="75359" cy="75359"/>
      </dsp:txXfrm>
    </dsp:sp>
    <dsp:sp modelId="{E1D7CE3C-2E24-43F3-BFBC-B8DAF48A7FDC}">
      <dsp:nvSpPr>
        <dsp:cNvPr id="0" name=""/>
        <dsp:cNvSpPr/>
      </dsp:nvSpPr>
      <dsp:spPr>
        <a:xfrm>
          <a:off x="1134439" y="2308010"/>
          <a:ext cx="700386" cy="1374029"/>
        </a:xfrm>
        <a:custGeom>
          <a:avLst/>
          <a:gdLst/>
          <a:ahLst/>
          <a:cxnLst/>
          <a:rect l="0" t="0" r="0" b="0"/>
          <a:pathLst>
            <a:path>
              <a:moveTo>
                <a:pt x="0" y="0"/>
              </a:moveTo>
              <a:lnTo>
                <a:pt x="350193" y="0"/>
              </a:lnTo>
              <a:lnTo>
                <a:pt x="350193" y="1374029"/>
              </a:lnTo>
              <a:lnTo>
                <a:pt x="700386" y="13740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1446076" y="2956469"/>
        <a:ext cx="77111" cy="77111"/>
      </dsp:txXfrm>
    </dsp:sp>
    <dsp:sp modelId="{B6B98CBE-1FF5-4045-8D59-1A376939761D}">
      <dsp:nvSpPr>
        <dsp:cNvPr id="0" name=""/>
        <dsp:cNvSpPr/>
      </dsp:nvSpPr>
      <dsp:spPr>
        <a:xfrm>
          <a:off x="3579662" y="767545"/>
          <a:ext cx="700386" cy="91440"/>
        </a:xfrm>
        <a:custGeom>
          <a:avLst/>
          <a:gdLst/>
          <a:ahLst/>
          <a:cxnLst/>
          <a:rect l="0" t="0" r="0" b="0"/>
          <a:pathLst>
            <a:path>
              <a:moveTo>
                <a:pt x="0" y="45720"/>
              </a:moveTo>
              <a:lnTo>
                <a:pt x="70038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3912345" y="795756"/>
        <a:ext cx="35019" cy="35019"/>
      </dsp:txXfrm>
    </dsp:sp>
    <dsp:sp modelId="{369D474C-AFBA-4F51-BE87-2B3B48A29A53}">
      <dsp:nvSpPr>
        <dsp:cNvPr id="0" name=""/>
        <dsp:cNvSpPr/>
      </dsp:nvSpPr>
      <dsp:spPr>
        <a:xfrm>
          <a:off x="1134439" y="813265"/>
          <a:ext cx="700386" cy="1494744"/>
        </a:xfrm>
        <a:custGeom>
          <a:avLst/>
          <a:gdLst/>
          <a:ahLst/>
          <a:cxnLst/>
          <a:rect l="0" t="0" r="0" b="0"/>
          <a:pathLst>
            <a:path>
              <a:moveTo>
                <a:pt x="0" y="1494744"/>
              </a:moveTo>
              <a:lnTo>
                <a:pt x="350193" y="1494744"/>
              </a:lnTo>
              <a:lnTo>
                <a:pt x="350193" y="0"/>
              </a:lnTo>
              <a:lnTo>
                <a:pt x="7003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1443365" y="1519370"/>
        <a:ext cx="82534" cy="82534"/>
      </dsp:txXfrm>
    </dsp:sp>
    <dsp:sp modelId="{23156F2D-C1CE-4BC3-924F-8133C600C34F}">
      <dsp:nvSpPr>
        <dsp:cNvPr id="0" name=""/>
        <dsp:cNvSpPr/>
      </dsp:nvSpPr>
      <dsp:spPr>
        <a:xfrm rot="16200000">
          <a:off x="-1019615" y="1850779"/>
          <a:ext cx="3393646" cy="914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tx1"/>
              </a:solidFill>
              <a:latin typeface="Times New Roman" panose="02020603050405020304" pitchFamily="18" charset="0"/>
              <a:cs typeface="Times New Roman" panose="02020603050405020304" pitchFamily="18" charset="0"/>
            </a:rPr>
            <a:t>Những</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ưu</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thế</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nổi</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bật</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1019615" y="1850779"/>
        <a:ext cx="3393646" cy="914462"/>
      </dsp:txXfrm>
    </dsp:sp>
    <dsp:sp modelId="{79D2AC29-23E9-4F38-99C9-0D8360F8F953}">
      <dsp:nvSpPr>
        <dsp:cNvPr id="0" name=""/>
        <dsp:cNvSpPr/>
      </dsp:nvSpPr>
      <dsp:spPr>
        <a:xfrm>
          <a:off x="1834825" y="400150"/>
          <a:ext cx="1744836" cy="8262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solidFill>
                <a:schemeClr val="accent5"/>
              </a:solidFill>
              <a:latin typeface="Times New Roman" panose="02020603050405020304" pitchFamily="18" charset="0"/>
              <a:cs typeface="Times New Roman" panose="02020603050405020304" pitchFamily="18" charset="0"/>
            </a:rPr>
            <a:t>Chỉ</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ra</a:t>
          </a:r>
          <a:endParaRPr lang="en-US" sz="3200" b="1" kern="1200" dirty="0">
            <a:solidFill>
              <a:schemeClr val="accent5"/>
            </a:solidFill>
            <a:latin typeface="Times New Roman" panose="02020603050405020304" pitchFamily="18" charset="0"/>
            <a:cs typeface="Times New Roman" panose="02020603050405020304" pitchFamily="18" charset="0"/>
          </a:endParaRPr>
        </a:p>
      </dsp:txBody>
      <dsp:txXfrm>
        <a:off x="1834825" y="400150"/>
        <a:ext cx="1744836" cy="826231"/>
      </dsp:txXfrm>
    </dsp:sp>
    <dsp:sp modelId="{D764805B-7CE0-4B67-A648-60325E5A5061}">
      <dsp:nvSpPr>
        <dsp:cNvPr id="0" name=""/>
        <dsp:cNvSpPr/>
      </dsp:nvSpPr>
      <dsp:spPr>
        <a:xfrm>
          <a:off x="4280048" y="79814"/>
          <a:ext cx="6481197" cy="1466903"/>
        </a:xfrm>
        <a:prstGeom prst="rect">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Chỉ ra được các hình ảnh nổi bật trong bài thơ từ đó đánh giá và nhận xét được suy nghĩ, quan niệm của tác giả một cách chính xác nhất.</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4280048" y="79814"/>
        <a:ext cx="6481197" cy="1466903"/>
      </dsp:txXfrm>
    </dsp:sp>
    <dsp:sp modelId="{6891350D-706C-486F-B3CD-5C08E00F04AD}">
      <dsp:nvSpPr>
        <dsp:cNvPr id="0" name=""/>
        <dsp:cNvSpPr/>
      </dsp:nvSpPr>
      <dsp:spPr>
        <a:xfrm>
          <a:off x="1834825" y="3148209"/>
          <a:ext cx="1960170" cy="10676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solidFill>
                <a:schemeClr val="accent5"/>
              </a:solidFill>
              <a:latin typeface="Times New Roman" panose="02020603050405020304" pitchFamily="18" charset="0"/>
              <a:cs typeface="Times New Roman" panose="02020603050405020304" pitchFamily="18" charset="0"/>
            </a:rPr>
            <a:t>Thể</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hiện</a:t>
          </a:r>
          <a:endParaRPr lang="en-US" sz="3200" b="1" kern="1200" dirty="0">
            <a:solidFill>
              <a:schemeClr val="accent5"/>
            </a:solidFill>
            <a:latin typeface="Times New Roman" panose="02020603050405020304" pitchFamily="18" charset="0"/>
            <a:cs typeface="Times New Roman" panose="02020603050405020304" pitchFamily="18" charset="0"/>
          </a:endParaRPr>
        </a:p>
      </dsp:txBody>
      <dsp:txXfrm>
        <a:off x="1834825" y="3148209"/>
        <a:ext cx="1960170" cy="1067661"/>
      </dsp:txXfrm>
    </dsp:sp>
    <dsp:sp modelId="{2EB9DEEC-CC48-4D82-9BE0-3D3DD60F908E}">
      <dsp:nvSpPr>
        <dsp:cNvPr id="0" name=""/>
        <dsp:cNvSpPr/>
      </dsp:nvSpPr>
      <dsp:spPr>
        <a:xfrm>
          <a:off x="4495381" y="1813632"/>
          <a:ext cx="6175793" cy="10676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Thể hiện được rõ ràng mạch cảm xúc của bài thơ</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4495381" y="1813632"/>
        <a:ext cx="6175793" cy="1067661"/>
      </dsp:txXfrm>
    </dsp:sp>
    <dsp:sp modelId="{1529C803-A797-4ABA-B7FB-D2B4AA12BB04}">
      <dsp:nvSpPr>
        <dsp:cNvPr id="0" name=""/>
        <dsp:cNvSpPr/>
      </dsp:nvSpPr>
      <dsp:spPr>
        <a:xfrm>
          <a:off x="4495381" y="3148209"/>
          <a:ext cx="6265163" cy="10676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err="1">
              <a:solidFill>
                <a:schemeClr val="tx1"/>
              </a:solidFill>
              <a:latin typeface="Times New Roman" panose="02020603050405020304" pitchFamily="18" charset="0"/>
              <a:cs typeface="Times New Roman" panose="02020603050405020304" pitchFamily="18" charset="0"/>
            </a:rPr>
            <a:t>phân tích bài thơ theo từng câu, từng khổ thơ một cách rõ ràng và mạch lạc </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4495381" y="3148209"/>
        <a:ext cx="6265163" cy="1067661"/>
      </dsp:txXfrm>
    </dsp:sp>
    <dsp:sp modelId="{DAE0B628-6ACB-49B0-AD2F-8E52CB9B591D}">
      <dsp:nvSpPr>
        <dsp:cNvPr id="0" name=""/>
        <dsp:cNvSpPr/>
      </dsp:nvSpPr>
      <dsp:spPr>
        <a:xfrm>
          <a:off x="4495381" y="4482786"/>
          <a:ext cx="6299972" cy="10676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err="1">
              <a:solidFill>
                <a:schemeClr val="tx1"/>
              </a:solidFill>
              <a:latin typeface="Times New Roman" panose="02020603050405020304" pitchFamily="18" charset="0"/>
              <a:cs typeface="Times New Roman" panose="02020603050405020304" pitchFamily="18" charset="0"/>
            </a:rPr>
            <a:t>để người đọc có thể dễ dàng hiểu được nội dung bài thơ từ đầu đên cuối.</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4495381" y="4482786"/>
        <a:ext cx="6299972" cy="1067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0105-6443-4C14-AA02-930F392C88BC}">
      <dsp:nvSpPr>
        <dsp:cNvPr id="0" name=""/>
        <dsp:cNvSpPr/>
      </dsp:nvSpPr>
      <dsp:spPr>
        <a:xfrm>
          <a:off x="2374105" y="2815131"/>
          <a:ext cx="700386" cy="866909"/>
        </a:xfrm>
        <a:custGeom>
          <a:avLst/>
          <a:gdLst/>
          <a:ahLst/>
          <a:cxnLst/>
          <a:rect l="0" t="0" r="0" b="0"/>
          <a:pathLst>
            <a:path>
              <a:moveTo>
                <a:pt x="0" y="0"/>
              </a:moveTo>
              <a:lnTo>
                <a:pt x="350193" y="0"/>
              </a:lnTo>
              <a:lnTo>
                <a:pt x="350193" y="866909"/>
              </a:lnTo>
              <a:lnTo>
                <a:pt x="700386" y="86690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96436" y="3220724"/>
        <a:ext cx="55724" cy="55724"/>
      </dsp:txXfrm>
    </dsp:sp>
    <dsp:sp modelId="{B6B98CBE-1FF5-4045-8D59-1A376939761D}">
      <dsp:nvSpPr>
        <dsp:cNvPr id="0" name=""/>
        <dsp:cNvSpPr/>
      </dsp:nvSpPr>
      <dsp:spPr>
        <a:xfrm>
          <a:off x="2374105" y="2147842"/>
          <a:ext cx="700386" cy="667288"/>
        </a:xfrm>
        <a:custGeom>
          <a:avLst/>
          <a:gdLst/>
          <a:ahLst/>
          <a:cxnLst/>
          <a:rect l="0" t="0" r="0" b="0"/>
          <a:pathLst>
            <a:path>
              <a:moveTo>
                <a:pt x="0" y="667288"/>
              </a:moveTo>
              <a:lnTo>
                <a:pt x="350193" y="667288"/>
              </a:lnTo>
              <a:lnTo>
                <a:pt x="350193" y="0"/>
              </a:lnTo>
              <a:lnTo>
                <a:pt x="7003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2700113" y="2457302"/>
        <a:ext cx="48368" cy="48368"/>
      </dsp:txXfrm>
    </dsp:sp>
    <dsp:sp modelId="{23156F2D-C1CE-4BC3-924F-8133C600C34F}">
      <dsp:nvSpPr>
        <dsp:cNvPr id="0" name=""/>
        <dsp:cNvSpPr/>
      </dsp:nvSpPr>
      <dsp:spPr>
        <a:xfrm rot="16200000">
          <a:off x="220050" y="2357900"/>
          <a:ext cx="3393646" cy="914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tx1"/>
              </a:solidFill>
              <a:latin typeface="Times New Roman" panose="02020603050405020304" pitchFamily="18" charset="0"/>
              <a:cs typeface="Times New Roman" panose="02020603050405020304" pitchFamily="18" charset="0"/>
            </a:rPr>
            <a:t>Thực</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chất</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220050" y="2357900"/>
        <a:ext cx="3393646" cy="914462"/>
      </dsp:txXfrm>
    </dsp:sp>
    <dsp:sp modelId="{D764805B-7CE0-4B67-A648-60325E5A5061}">
      <dsp:nvSpPr>
        <dsp:cNvPr id="0" name=""/>
        <dsp:cNvSpPr/>
      </dsp:nvSpPr>
      <dsp:spPr>
        <a:xfrm>
          <a:off x="3074491" y="1414391"/>
          <a:ext cx="6481197" cy="1466903"/>
        </a:xfrm>
        <a:prstGeom prst="rect">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việc phân tích, nêu cảm nhận của bản thân về giá trị nội dung và nghệ thuật của tác phẩm thơ </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3074491" y="1414391"/>
        <a:ext cx="6481197" cy="1466903"/>
      </dsp:txXfrm>
    </dsp:sp>
    <dsp:sp modelId="{2EB9DEEC-CC48-4D82-9BE0-3D3DD60F908E}">
      <dsp:nvSpPr>
        <dsp:cNvPr id="0" name=""/>
        <dsp:cNvSpPr/>
      </dsp:nvSpPr>
      <dsp:spPr>
        <a:xfrm>
          <a:off x="3074491" y="3148209"/>
          <a:ext cx="6445197" cy="10676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đồng thời đánh giá quan niệm của tác giả qua bài thơ.</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3074491" y="3148209"/>
        <a:ext cx="6445197" cy="1067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0105-6443-4C14-AA02-930F392C88BC}">
      <dsp:nvSpPr>
        <dsp:cNvPr id="0" name=""/>
        <dsp:cNvSpPr/>
      </dsp:nvSpPr>
      <dsp:spPr>
        <a:xfrm>
          <a:off x="2374105" y="2815131"/>
          <a:ext cx="700386" cy="866909"/>
        </a:xfrm>
        <a:custGeom>
          <a:avLst/>
          <a:gdLst/>
          <a:ahLst/>
          <a:cxnLst/>
          <a:rect l="0" t="0" r="0" b="0"/>
          <a:pathLst>
            <a:path>
              <a:moveTo>
                <a:pt x="0" y="0"/>
              </a:moveTo>
              <a:lnTo>
                <a:pt x="350193" y="0"/>
              </a:lnTo>
              <a:lnTo>
                <a:pt x="350193" y="866909"/>
              </a:lnTo>
              <a:lnTo>
                <a:pt x="700386" y="86690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96436" y="3220724"/>
        <a:ext cx="55724" cy="55724"/>
      </dsp:txXfrm>
    </dsp:sp>
    <dsp:sp modelId="{B6B98CBE-1FF5-4045-8D59-1A376939761D}">
      <dsp:nvSpPr>
        <dsp:cNvPr id="0" name=""/>
        <dsp:cNvSpPr/>
      </dsp:nvSpPr>
      <dsp:spPr>
        <a:xfrm>
          <a:off x="2374105" y="2005427"/>
          <a:ext cx="700386" cy="809703"/>
        </a:xfrm>
        <a:custGeom>
          <a:avLst/>
          <a:gdLst/>
          <a:ahLst/>
          <a:cxnLst/>
          <a:rect l="0" t="0" r="0" b="0"/>
          <a:pathLst>
            <a:path>
              <a:moveTo>
                <a:pt x="0" y="809703"/>
              </a:moveTo>
              <a:lnTo>
                <a:pt x="350193" y="809703"/>
              </a:lnTo>
              <a:lnTo>
                <a:pt x="350193" y="0"/>
              </a:lnTo>
              <a:lnTo>
                <a:pt x="7003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2697533" y="2383514"/>
        <a:ext cx="53529" cy="53529"/>
      </dsp:txXfrm>
    </dsp:sp>
    <dsp:sp modelId="{23156F2D-C1CE-4BC3-924F-8133C600C34F}">
      <dsp:nvSpPr>
        <dsp:cNvPr id="0" name=""/>
        <dsp:cNvSpPr/>
      </dsp:nvSpPr>
      <dsp:spPr>
        <a:xfrm rot="16200000">
          <a:off x="220050" y="2357900"/>
          <a:ext cx="3393646" cy="914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tx1"/>
              </a:solidFill>
              <a:latin typeface="Times New Roman" panose="02020603050405020304" pitchFamily="18" charset="0"/>
              <a:cs typeface="Times New Roman" panose="02020603050405020304" pitchFamily="18" charset="0"/>
            </a:rPr>
            <a:t>Người</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viết</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đánh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giá</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220050" y="2357900"/>
        <a:ext cx="3393646" cy="914462"/>
      </dsp:txXfrm>
    </dsp:sp>
    <dsp:sp modelId="{D764805B-7CE0-4B67-A648-60325E5A5061}">
      <dsp:nvSpPr>
        <dsp:cNvPr id="0" name=""/>
        <dsp:cNvSpPr/>
      </dsp:nvSpPr>
      <dsp:spPr>
        <a:xfrm>
          <a:off x="3074491" y="1271976"/>
          <a:ext cx="6481197" cy="1466903"/>
        </a:xfrm>
        <a:prstGeom prst="rect">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là bài thơ giản dị mà vẫn làm toát lên sức sống phơi phới của vạn vật lúc xuân về. </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3074491" y="1271976"/>
        <a:ext cx="6481197" cy="1466903"/>
      </dsp:txXfrm>
    </dsp:sp>
    <dsp:sp modelId="{2EB9DEEC-CC48-4D82-9BE0-3D3DD60F908E}">
      <dsp:nvSpPr>
        <dsp:cNvPr id="0" name=""/>
        <dsp:cNvSpPr/>
      </dsp:nvSpPr>
      <dsp:spPr>
        <a:xfrm>
          <a:off x="3074491" y="3005794"/>
          <a:ext cx="6445197" cy="13524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là bài thơ của niềm vui sống, của sự chan hòa giữa con người với tạo vật, là khúc dạo đầu của tình yêu lứa đôi.</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3074491" y="3005794"/>
        <a:ext cx="6445197" cy="1352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8362-BDA1-43B9-84FF-7E3388E72DA4}">
      <dsp:nvSpPr>
        <dsp:cNvPr id="0" name=""/>
        <dsp:cNvSpPr/>
      </dsp:nvSpPr>
      <dsp:spPr>
        <a:xfrm>
          <a:off x="2091674" y="2815131"/>
          <a:ext cx="649117" cy="207596"/>
        </a:xfrm>
        <a:custGeom>
          <a:avLst/>
          <a:gdLst/>
          <a:ahLst/>
          <a:cxnLst/>
          <a:rect l="0" t="0" r="0" b="0"/>
          <a:pathLst>
            <a:path>
              <a:moveTo>
                <a:pt x="0" y="0"/>
              </a:moveTo>
              <a:lnTo>
                <a:pt x="324558" y="0"/>
              </a:lnTo>
              <a:lnTo>
                <a:pt x="324558" y="207596"/>
              </a:lnTo>
              <a:lnTo>
                <a:pt x="649117" y="2075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9195" y="2901891"/>
        <a:ext cx="34075" cy="34075"/>
      </dsp:txXfrm>
    </dsp:sp>
    <dsp:sp modelId="{00280105-6443-4C14-AA02-930F392C88BC}">
      <dsp:nvSpPr>
        <dsp:cNvPr id="0" name=""/>
        <dsp:cNvSpPr/>
      </dsp:nvSpPr>
      <dsp:spPr>
        <a:xfrm>
          <a:off x="2091674" y="2815131"/>
          <a:ext cx="708195" cy="1978723"/>
        </a:xfrm>
        <a:custGeom>
          <a:avLst/>
          <a:gdLst/>
          <a:ahLst/>
          <a:cxnLst/>
          <a:rect l="0" t="0" r="0" b="0"/>
          <a:pathLst>
            <a:path>
              <a:moveTo>
                <a:pt x="0" y="0"/>
              </a:moveTo>
              <a:lnTo>
                <a:pt x="354097" y="0"/>
              </a:lnTo>
              <a:lnTo>
                <a:pt x="354097" y="1978723"/>
              </a:lnTo>
              <a:lnTo>
                <a:pt x="708195" y="19787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393231" y="3751952"/>
        <a:ext cx="105081" cy="105081"/>
      </dsp:txXfrm>
    </dsp:sp>
    <dsp:sp modelId="{B6B98CBE-1FF5-4045-8D59-1A376939761D}">
      <dsp:nvSpPr>
        <dsp:cNvPr id="0" name=""/>
        <dsp:cNvSpPr/>
      </dsp:nvSpPr>
      <dsp:spPr>
        <a:xfrm>
          <a:off x="2091674" y="1134616"/>
          <a:ext cx="700386" cy="1680515"/>
        </a:xfrm>
        <a:custGeom>
          <a:avLst/>
          <a:gdLst/>
          <a:ahLst/>
          <a:cxnLst/>
          <a:rect l="0" t="0" r="0" b="0"/>
          <a:pathLst>
            <a:path>
              <a:moveTo>
                <a:pt x="0" y="1680515"/>
              </a:moveTo>
              <a:lnTo>
                <a:pt x="350193" y="1680515"/>
              </a:lnTo>
              <a:lnTo>
                <a:pt x="350193" y="0"/>
              </a:lnTo>
              <a:lnTo>
                <a:pt x="7003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2396352" y="1929358"/>
        <a:ext cx="91031" cy="91031"/>
      </dsp:txXfrm>
    </dsp:sp>
    <dsp:sp modelId="{23156F2D-C1CE-4BC3-924F-8133C600C34F}">
      <dsp:nvSpPr>
        <dsp:cNvPr id="0" name=""/>
        <dsp:cNvSpPr/>
      </dsp:nvSpPr>
      <dsp:spPr>
        <a:xfrm rot="16200000">
          <a:off x="-62380" y="2357900"/>
          <a:ext cx="3393646" cy="914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tx1"/>
              </a:solidFill>
              <a:latin typeface="Times New Roman" panose="02020603050405020304" pitchFamily="18" charset="0"/>
              <a:cs typeface="Times New Roman" panose="02020603050405020304" pitchFamily="18" charset="0"/>
            </a:rPr>
            <a:t>Về</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tính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thuyết</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phục</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62380" y="2357900"/>
        <a:ext cx="3393646" cy="914462"/>
      </dsp:txXfrm>
    </dsp:sp>
    <dsp:sp modelId="{D764805B-7CE0-4B67-A648-60325E5A5061}">
      <dsp:nvSpPr>
        <dsp:cNvPr id="0" name=""/>
        <dsp:cNvSpPr/>
      </dsp:nvSpPr>
      <dsp:spPr>
        <a:xfrm>
          <a:off x="2792060" y="401164"/>
          <a:ext cx="6909343" cy="1466903"/>
        </a:xfrm>
        <a:prstGeom prst="rect">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Người viết đã phân tích từng câu thơ, từng hình ảnh trong bài thơ để làm nổi bật giá trị nội dung của bài thơ.</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792060" y="401164"/>
        <a:ext cx="6909343" cy="1466903"/>
      </dsp:txXfrm>
    </dsp:sp>
    <dsp:sp modelId="{2EB9DEEC-CC48-4D82-9BE0-3D3DD60F908E}">
      <dsp:nvSpPr>
        <dsp:cNvPr id="0" name=""/>
        <dsp:cNvSpPr/>
      </dsp:nvSpPr>
      <dsp:spPr>
        <a:xfrm>
          <a:off x="2799869" y="4117609"/>
          <a:ext cx="7043397" cy="13524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Ngoài ra, người viết cũng sử dụng một số câu thơ, bài thơ cùng chủ đề để so sánh và đánh giá.</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799869" y="4117609"/>
        <a:ext cx="7043397" cy="1352492"/>
      </dsp:txXfrm>
    </dsp:sp>
    <dsp:sp modelId="{600F54BD-1EA7-4785-98D2-77117215B165}">
      <dsp:nvSpPr>
        <dsp:cNvPr id="0" name=""/>
        <dsp:cNvSpPr/>
      </dsp:nvSpPr>
      <dsp:spPr>
        <a:xfrm>
          <a:off x="2740792" y="2285373"/>
          <a:ext cx="7046058" cy="14747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Người viết cũng nêu và phân tích được các biện pháp nghệ thuật tu từ trong bài thơ và nhận xét được phong cách nghệ thuật của tác giả.</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740792" y="2285373"/>
        <a:ext cx="7046058" cy="14747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8362-BDA1-43B9-84FF-7E3388E72DA4}">
      <dsp:nvSpPr>
        <dsp:cNvPr id="0" name=""/>
        <dsp:cNvSpPr/>
      </dsp:nvSpPr>
      <dsp:spPr>
        <a:xfrm>
          <a:off x="2091674" y="2731712"/>
          <a:ext cx="649117" cy="91440"/>
        </a:xfrm>
        <a:custGeom>
          <a:avLst/>
          <a:gdLst/>
          <a:ahLst/>
          <a:cxnLst/>
          <a:rect l="0" t="0" r="0" b="0"/>
          <a:pathLst>
            <a:path>
              <a:moveTo>
                <a:pt x="0" y="83419"/>
              </a:moveTo>
              <a:lnTo>
                <a:pt x="324558" y="83419"/>
              </a:lnTo>
              <a:lnTo>
                <a:pt x="324558" y="45720"/>
              </a:lnTo>
              <a:lnTo>
                <a:pt x="649117"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9978" y="2761177"/>
        <a:ext cx="32510" cy="32510"/>
      </dsp:txXfrm>
    </dsp:sp>
    <dsp:sp modelId="{00280105-6443-4C14-AA02-930F392C88BC}">
      <dsp:nvSpPr>
        <dsp:cNvPr id="0" name=""/>
        <dsp:cNvSpPr/>
      </dsp:nvSpPr>
      <dsp:spPr>
        <a:xfrm>
          <a:off x="2091674" y="2815131"/>
          <a:ext cx="691105" cy="1665055"/>
        </a:xfrm>
        <a:custGeom>
          <a:avLst/>
          <a:gdLst/>
          <a:ahLst/>
          <a:cxnLst/>
          <a:rect l="0" t="0" r="0" b="0"/>
          <a:pathLst>
            <a:path>
              <a:moveTo>
                <a:pt x="0" y="0"/>
              </a:moveTo>
              <a:lnTo>
                <a:pt x="345552" y="0"/>
              </a:lnTo>
              <a:lnTo>
                <a:pt x="345552" y="1665055"/>
              </a:lnTo>
              <a:lnTo>
                <a:pt x="691105" y="166505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392157" y="3602589"/>
        <a:ext cx="90139" cy="90139"/>
      </dsp:txXfrm>
    </dsp:sp>
    <dsp:sp modelId="{B6B98CBE-1FF5-4045-8D59-1A376939761D}">
      <dsp:nvSpPr>
        <dsp:cNvPr id="0" name=""/>
        <dsp:cNvSpPr/>
      </dsp:nvSpPr>
      <dsp:spPr>
        <a:xfrm>
          <a:off x="2091674" y="1519177"/>
          <a:ext cx="700386" cy="1295954"/>
        </a:xfrm>
        <a:custGeom>
          <a:avLst/>
          <a:gdLst/>
          <a:ahLst/>
          <a:cxnLst/>
          <a:rect l="0" t="0" r="0" b="0"/>
          <a:pathLst>
            <a:path>
              <a:moveTo>
                <a:pt x="0" y="1295954"/>
              </a:moveTo>
              <a:lnTo>
                <a:pt x="350193" y="1295954"/>
              </a:lnTo>
              <a:lnTo>
                <a:pt x="350193" y="0"/>
              </a:lnTo>
              <a:lnTo>
                <a:pt x="7003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chemeClr val="tx1"/>
            </a:solidFill>
            <a:latin typeface="Times New Roman" panose="02020603050405020304" pitchFamily="18" charset="0"/>
            <a:cs typeface="Times New Roman" panose="02020603050405020304" pitchFamily="18" charset="0"/>
          </a:endParaRPr>
        </a:p>
      </dsp:txBody>
      <dsp:txXfrm>
        <a:off x="2405040" y="2130326"/>
        <a:ext cx="73655" cy="73655"/>
      </dsp:txXfrm>
    </dsp:sp>
    <dsp:sp modelId="{23156F2D-C1CE-4BC3-924F-8133C600C34F}">
      <dsp:nvSpPr>
        <dsp:cNvPr id="0" name=""/>
        <dsp:cNvSpPr/>
      </dsp:nvSpPr>
      <dsp:spPr>
        <a:xfrm rot="16200000">
          <a:off x="-62380" y="2357900"/>
          <a:ext cx="3393646" cy="914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tx1"/>
              </a:solidFill>
              <a:latin typeface="Times New Roman" panose="02020603050405020304" pitchFamily="18" charset="0"/>
              <a:cs typeface="Times New Roman" panose="02020603050405020304" pitchFamily="18" charset="0"/>
            </a:rPr>
            <a:t>Đánh</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giá</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của</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ngưới</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viết</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62380" y="2357900"/>
        <a:ext cx="3393646" cy="914462"/>
      </dsp:txXfrm>
    </dsp:sp>
    <dsp:sp modelId="{D764805B-7CE0-4B67-A648-60325E5A5061}">
      <dsp:nvSpPr>
        <dsp:cNvPr id="0" name=""/>
        <dsp:cNvSpPr/>
      </dsp:nvSpPr>
      <dsp:spPr>
        <a:xfrm>
          <a:off x="2792060" y="1047254"/>
          <a:ext cx="6909343" cy="943844"/>
        </a:xfrm>
        <a:prstGeom prst="rect">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đã có đủ sức thuyết phục người đọc</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792060" y="1047254"/>
        <a:ext cx="6909343" cy="943844"/>
      </dsp:txXfrm>
    </dsp:sp>
    <dsp:sp modelId="{2EB9DEEC-CC48-4D82-9BE0-3D3DD60F908E}">
      <dsp:nvSpPr>
        <dsp:cNvPr id="0" name=""/>
        <dsp:cNvSpPr/>
      </dsp:nvSpPr>
      <dsp:spPr>
        <a:xfrm>
          <a:off x="2782780" y="3941535"/>
          <a:ext cx="7043397" cy="107730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solidFill>
                <a:schemeClr val="bg1"/>
              </a:solidFill>
              <a:latin typeface="Times New Roman" panose="02020603050405020304" pitchFamily="18" charset="0"/>
              <a:cs typeface="Times New Roman" panose="02020603050405020304" pitchFamily="18" charset="0"/>
            </a:rPr>
            <a:t>làm nổi bật được giá trị nội dung và nghệ thuật của bài thơ.</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782780" y="3941535"/>
        <a:ext cx="7043397" cy="1077302"/>
      </dsp:txXfrm>
    </dsp:sp>
    <dsp:sp modelId="{600F54BD-1EA7-4785-98D2-77117215B165}">
      <dsp:nvSpPr>
        <dsp:cNvPr id="0" name=""/>
        <dsp:cNvSpPr/>
      </dsp:nvSpPr>
      <dsp:spPr>
        <a:xfrm>
          <a:off x="2740792" y="2287044"/>
          <a:ext cx="7046058" cy="9807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có</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những</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luận</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điểm</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lí</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lẽ</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và</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bằng</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chứng</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xác</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đáng</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740792" y="2287044"/>
        <a:ext cx="7046058" cy="980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0105-6443-4C14-AA02-930F392C88BC}">
      <dsp:nvSpPr>
        <dsp:cNvPr id="0" name=""/>
        <dsp:cNvSpPr/>
      </dsp:nvSpPr>
      <dsp:spPr>
        <a:xfrm>
          <a:off x="2050875" y="3142285"/>
          <a:ext cx="682737" cy="1504713"/>
        </a:xfrm>
        <a:custGeom>
          <a:avLst/>
          <a:gdLst/>
          <a:ahLst/>
          <a:cxnLst/>
          <a:rect l="0" t="0" r="0" b="0"/>
          <a:pathLst>
            <a:path>
              <a:moveTo>
                <a:pt x="0" y="0"/>
              </a:moveTo>
              <a:lnTo>
                <a:pt x="345552" y="0"/>
              </a:lnTo>
              <a:lnTo>
                <a:pt x="345552" y="1665055"/>
              </a:lnTo>
              <a:lnTo>
                <a:pt x="691105" y="1665055"/>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rgbClr val="5A5A5A">
                <a:hueOff val="0"/>
                <a:satOff val="0"/>
                <a:lumOff val="0"/>
                <a:alphaOff val="0"/>
              </a:srgbClr>
            </a:solidFill>
            <a:latin typeface="Arial"/>
            <a:ea typeface="+mn-ea"/>
            <a:cs typeface="+mn-cs"/>
          </a:endParaRPr>
        </a:p>
      </dsp:txBody>
      <dsp:txXfrm>
        <a:off x="2350935" y="3853333"/>
        <a:ext cx="0" cy="0"/>
      </dsp:txXfrm>
    </dsp:sp>
    <dsp:sp modelId="{B6B98CBE-1FF5-4045-8D59-1A376939761D}">
      <dsp:nvSpPr>
        <dsp:cNvPr id="0" name=""/>
        <dsp:cNvSpPr/>
      </dsp:nvSpPr>
      <dsp:spPr>
        <a:xfrm>
          <a:off x="2050875" y="2143022"/>
          <a:ext cx="683613" cy="999263"/>
        </a:xfrm>
        <a:custGeom>
          <a:avLst/>
          <a:gdLst/>
          <a:ahLst/>
          <a:cxnLst/>
          <a:rect l="0" t="0" r="0" b="0"/>
          <a:pathLst>
            <a:path>
              <a:moveTo>
                <a:pt x="0" y="1295954"/>
              </a:moveTo>
              <a:lnTo>
                <a:pt x="350193" y="1295954"/>
              </a:lnTo>
              <a:lnTo>
                <a:pt x="350193" y="0"/>
              </a:lnTo>
              <a:lnTo>
                <a:pt x="700386" y="0"/>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2362414" y="2612385"/>
        <a:ext cx="0" cy="0"/>
      </dsp:txXfrm>
    </dsp:sp>
    <dsp:sp modelId="{23156F2D-C1CE-4BC3-924F-8133C600C34F}">
      <dsp:nvSpPr>
        <dsp:cNvPr id="0" name=""/>
        <dsp:cNvSpPr/>
      </dsp:nvSpPr>
      <dsp:spPr>
        <a:xfrm rot="16200000">
          <a:off x="-103178" y="2685054"/>
          <a:ext cx="3393646" cy="914462"/>
        </a:xfrm>
        <a:prstGeom prst="rect">
          <a:avLst/>
        </a:prstGeom>
        <a:solidFill>
          <a:srgbClr val="FF8D1F">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buNone/>
          </a:pPr>
          <a:r>
            <a:rPr lang="en-US" sz="3600" b="1" kern="1200" dirty="0" err="1">
              <a:solidFill>
                <a:srgbClr val="5A5A5A"/>
              </a:solidFill>
              <a:latin typeface="Times New Roman" panose="02020603050405020304" pitchFamily="18" charset="0"/>
              <a:ea typeface="+mn-ea"/>
              <a:cs typeface="Times New Roman" panose="02020603050405020304" pitchFamily="18" charset="0"/>
            </a:rPr>
            <a:t>Chuẩn</a:t>
          </a:r>
          <a:r>
            <a:rPr lang="en-US" sz="3600" b="1" kern="1200" dirty="0">
              <a:solidFill>
                <a:srgbClr val="5A5A5A"/>
              </a:solidFill>
              <a:latin typeface="Times New Roman" panose="02020603050405020304" pitchFamily="18" charset="0"/>
              <a:ea typeface="+mn-ea"/>
              <a:cs typeface="Times New Roman" panose="02020603050405020304" pitchFamily="18" charset="0"/>
            </a:rPr>
            <a:t> </a:t>
          </a:r>
          <a:r>
            <a:rPr lang="en-US" sz="3600" b="1" kern="1200" dirty="0" err="1">
              <a:solidFill>
                <a:srgbClr val="5A5A5A"/>
              </a:solidFill>
              <a:latin typeface="Times New Roman" panose="02020603050405020304" pitchFamily="18" charset="0"/>
              <a:ea typeface="+mn-ea"/>
              <a:cs typeface="Times New Roman" panose="02020603050405020304" pitchFamily="18" charset="0"/>
            </a:rPr>
            <a:t>bị</a:t>
          </a:r>
          <a:r>
            <a:rPr lang="en-US" sz="3600" b="1" kern="1200" dirty="0">
              <a:solidFill>
                <a:srgbClr val="5A5A5A"/>
              </a:solidFill>
              <a:latin typeface="Times New Roman" panose="02020603050405020304" pitchFamily="18" charset="0"/>
              <a:ea typeface="+mn-ea"/>
              <a:cs typeface="Times New Roman" panose="02020603050405020304" pitchFamily="18" charset="0"/>
            </a:rPr>
            <a:t> </a:t>
          </a:r>
          <a:r>
            <a:rPr lang="en-US" sz="3600" b="1" kern="1200" dirty="0" err="1">
              <a:solidFill>
                <a:srgbClr val="5A5A5A"/>
              </a:solidFill>
              <a:latin typeface="Times New Roman" panose="02020603050405020304" pitchFamily="18" charset="0"/>
              <a:ea typeface="+mn-ea"/>
              <a:cs typeface="Times New Roman" panose="02020603050405020304" pitchFamily="18" charset="0"/>
            </a:rPr>
            <a:t>viết</a:t>
          </a:r>
          <a:endParaRPr lang="en-US" sz="36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103178" y="2685054"/>
        <a:ext cx="3393646" cy="914462"/>
      </dsp:txXfrm>
    </dsp:sp>
    <dsp:sp modelId="{D764805B-7CE0-4B67-A648-60325E5A5061}">
      <dsp:nvSpPr>
        <dsp:cNvPr id="0" name=""/>
        <dsp:cNvSpPr/>
      </dsp:nvSpPr>
      <dsp:spPr>
        <a:xfrm>
          <a:off x="2734488" y="1291717"/>
          <a:ext cx="7161202" cy="1702610"/>
        </a:xfrm>
        <a:prstGeom prst="rect">
          <a:avLst/>
        </a:prstGeom>
        <a:solidFill>
          <a:srgbClr val="4B98EA">
            <a:hueOff val="0"/>
            <a:satOff val="0"/>
            <a:lumOff val="0"/>
            <a:alphaOff val="0"/>
          </a:srgbClr>
        </a:solidFill>
        <a:ln w="25400" cap="flat" cmpd="sng" algn="ctr">
          <a:solidFill>
            <a:srgbClr val="5A5A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FFF8F3"/>
              </a:solidFill>
              <a:latin typeface="Times New Roman" panose="02020603050405020304" pitchFamily="18" charset="0"/>
              <a:ea typeface="+mn-ea"/>
              <a:cs typeface="Times New Roman" panose="02020603050405020304" pitchFamily="18" charset="0"/>
            </a:rPr>
            <a:t>Lựa chọn bài thơ sẽ được phân tích, đánh giá. Cân nhắc để chọn đúng bài thơ đã thật sự làm bạn rung cảm và tin vào giá trị nghệ thuật của nó. </a:t>
          </a:r>
          <a:endParaRPr lang="en-US" sz="2800" b="1" kern="1200" dirty="0">
            <a:solidFill>
              <a:srgbClr val="FFF8F3"/>
            </a:solidFill>
            <a:latin typeface="Times New Roman" panose="02020603050405020304" pitchFamily="18" charset="0"/>
            <a:ea typeface="+mn-ea"/>
            <a:cs typeface="Times New Roman" panose="02020603050405020304" pitchFamily="18" charset="0"/>
          </a:endParaRPr>
        </a:p>
      </dsp:txBody>
      <dsp:txXfrm>
        <a:off x="2734488" y="1291717"/>
        <a:ext cx="7161202" cy="1702610"/>
      </dsp:txXfrm>
    </dsp:sp>
    <dsp:sp modelId="{2EB9DEEC-CC48-4D82-9BE0-3D3DD60F908E}">
      <dsp:nvSpPr>
        <dsp:cNvPr id="0" name=""/>
        <dsp:cNvSpPr/>
      </dsp:nvSpPr>
      <dsp:spPr>
        <a:xfrm>
          <a:off x="2733613" y="4108347"/>
          <a:ext cx="7043397" cy="1077302"/>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FFF8F3"/>
              </a:solidFill>
              <a:latin typeface="Times New Roman" panose="02020603050405020304" pitchFamily="18" charset="0"/>
              <a:ea typeface="+mn-ea"/>
              <a:cs typeface="Times New Roman" panose="02020603050405020304" pitchFamily="18" charset="0"/>
            </a:rPr>
            <a:t>Tìm đọc tham khảo những bài viết, ý kiến liên quan đến bài thơ bạn sẽ phân tích, đánh giá</a:t>
          </a:r>
          <a:endParaRPr lang="en-US" sz="2800" b="1" kern="1200" dirty="0">
            <a:solidFill>
              <a:srgbClr val="FFF8F3"/>
            </a:solidFill>
            <a:latin typeface="Times New Roman" panose="02020603050405020304" pitchFamily="18" charset="0"/>
            <a:ea typeface="+mn-ea"/>
            <a:cs typeface="Times New Roman" panose="02020603050405020304" pitchFamily="18" charset="0"/>
          </a:endParaRPr>
        </a:p>
      </dsp:txBody>
      <dsp:txXfrm>
        <a:off x="2733613" y="4108347"/>
        <a:ext cx="7043397" cy="10773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56997-D9D6-4965-B690-83F8FDF46FF7}">
      <dsp:nvSpPr>
        <dsp:cNvPr id="0" name=""/>
        <dsp:cNvSpPr/>
      </dsp:nvSpPr>
      <dsp:spPr>
        <a:xfrm>
          <a:off x="8068743" y="2342661"/>
          <a:ext cx="320195" cy="1731171"/>
        </a:xfrm>
        <a:custGeom>
          <a:avLst/>
          <a:gdLst/>
          <a:ahLst/>
          <a:cxnLst/>
          <a:rect l="0" t="0" r="0" b="0"/>
          <a:pathLst>
            <a:path>
              <a:moveTo>
                <a:pt x="0" y="0"/>
              </a:moveTo>
              <a:lnTo>
                <a:pt x="0" y="1731171"/>
              </a:lnTo>
              <a:lnTo>
                <a:pt x="320195" y="17311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6F0F6-5438-4CCD-B703-F27A3FCDE5CA}">
      <dsp:nvSpPr>
        <dsp:cNvPr id="0" name=""/>
        <dsp:cNvSpPr/>
      </dsp:nvSpPr>
      <dsp:spPr>
        <a:xfrm>
          <a:off x="5100375" y="1038447"/>
          <a:ext cx="3822221" cy="399270"/>
        </a:xfrm>
        <a:custGeom>
          <a:avLst/>
          <a:gdLst/>
          <a:ahLst/>
          <a:cxnLst/>
          <a:rect l="0" t="0" r="0" b="0"/>
          <a:pathLst>
            <a:path>
              <a:moveTo>
                <a:pt x="0" y="0"/>
              </a:moveTo>
              <a:lnTo>
                <a:pt x="0" y="209232"/>
              </a:lnTo>
              <a:lnTo>
                <a:pt x="3822221" y="209232"/>
              </a:lnTo>
              <a:lnTo>
                <a:pt x="3822221" y="3992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2D8F0-3E61-4774-82D0-16A2CB6AA918}">
      <dsp:nvSpPr>
        <dsp:cNvPr id="0" name=""/>
        <dsp:cNvSpPr/>
      </dsp:nvSpPr>
      <dsp:spPr>
        <a:xfrm>
          <a:off x="4789310" y="2342661"/>
          <a:ext cx="447648" cy="1784215"/>
        </a:xfrm>
        <a:custGeom>
          <a:avLst/>
          <a:gdLst/>
          <a:ahLst/>
          <a:cxnLst/>
          <a:rect l="0" t="0" r="0" b="0"/>
          <a:pathLst>
            <a:path>
              <a:moveTo>
                <a:pt x="0" y="0"/>
              </a:moveTo>
              <a:lnTo>
                <a:pt x="0" y="1784215"/>
              </a:lnTo>
              <a:lnTo>
                <a:pt x="447648" y="17842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062D6-96C2-4192-B0BD-791246FD000E}">
      <dsp:nvSpPr>
        <dsp:cNvPr id="0" name=""/>
        <dsp:cNvSpPr/>
      </dsp:nvSpPr>
      <dsp:spPr>
        <a:xfrm>
          <a:off x="5100375" y="1038447"/>
          <a:ext cx="882664" cy="399270"/>
        </a:xfrm>
        <a:custGeom>
          <a:avLst/>
          <a:gdLst/>
          <a:ahLst/>
          <a:cxnLst/>
          <a:rect l="0" t="0" r="0" b="0"/>
          <a:pathLst>
            <a:path>
              <a:moveTo>
                <a:pt x="0" y="0"/>
              </a:moveTo>
              <a:lnTo>
                <a:pt x="0" y="209232"/>
              </a:lnTo>
              <a:lnTo>
                <a:pt x="882664" y="209232"/>
              </a:lnTo>
              <a:lnTo>
                <a:pt x="882664" y="3992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97991-9089-4957-8C41-F6CB69DAA8FF}">
      <dsp:nvSpPr>
        <dsp:cNvPr id="0" name=""/>
        <dsp:cNvSpPr/>
      </dsp:nvSpPr>
      <dsp:spPr>
        <a:xfrm>
          <a:off x="2512452" y="2332471"/>
          <a:ext cx="240932" cy="1688906"/>
        </a:xfrm>
        <a:custGeom>
          <a:avLst/>
          <a:gdLst/>
          <a:ahLst/>
          <a:cxnLst/>
          <a:rect l="0" t="0" r="0" b="0"/>
          <a:pathLst>
            <a:path>
              <a:moveTo>
                <a:pt x="0" y="0"/>
              </a:moveTo>
              <a:lnTo>
                <a:pt x="0" y="1688906"/>
              </a:lnTo>
              <a:lnTo>
                <a:pt x="240932" y="16889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343CD-816F-448D-BD1F-CB5E154837B3}">
      <dsp:nvSpPr>
        <dsp:cNvPr id="0" name=""/>
        <dsp:cNvSpPr/>
      </dsp:nvSpPr>
      <dsp:spPr>
        <a:xfrm>
          <a:off x="3236407" y="1038447"/>
          <a:ext cx="1863967" cy="389080"/>
        </a:xfrm>
        <a:custGeom>
          <a:avLst/>
          <a:gdLst/>
          <a:ahLst/>
          <a:cxnLst/>
          <a:rect l="0" t="0" r="0" b="0"/>
          <a:pathLst>
            <a:path>
              <a:moveTo>
                <a:pt x="1863967" y="0"/>
              </a:moveTo>
              <a:lnTo>
                <a:pt x="1863967" y="199042"/>
              </a:lnTo>
              <a:lnTo>
                <a:pt x="0" y="199042"/>
              </a:lnTo>
              <a:lnTo>
                <a:pt x="0" y="3890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B6170-A6C7-4CC3-8EB2-79FB4B27A6A8}">
      <dsp:nvSpPr>
        <dsp:cNvPr id="0" name=""/>
        <dsp:cNvSpPr/>
      </dsp:nvSpPr>
      <dsp:spPr>
        <a:xfrm>
          <a:off x="187451" y="2342661"/>
          <a:ext cx="271483" cy="1028509"/>
        </a:xfrm>
        <a:custGeom>
          <a:avLst/>
          <a:gdLst/>
          <a:ahLst/>
          <a:cxnLst/>
          <a:rect l="0" t="0" r="0" b="0"/>
          <a:pathLst>
            <a:path>
              <a:moveTo>
                <a:pt x="0" y="0"/>
              </a:moveTo>
              <a:lnTo>
                <a:pt x="0" y="1028509"/>
              </a:lnTo>
              <a:lnTo>
                <a:pt x="271483" y="10285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2666D-112F-41B6-A1B1-868ABA840A40}">
      <dsp:nvSpPr>
        <dsp:cNvPr id="0" name=""/>
        <dsp:cNvSpPr/>
      </dsp:nvSpPr>
      <dsp:spPr>
        <a:xfrm>
          <a:off x="911407" y="1038447"/>
          <a:ext cx="4188968" cy="399270"/>
        </a:xfrm>
        <a:custGeom>
          <a:avLst/>
          <a:gdLst/>
          <a:ahLst/>
          <a:cxnLst/>
          <a:rect l="0" t="0" r="0" b="0"/>
          <a:pathLst>
            <a:path>
              <a:moveTo>
                <a:pt x="4188968" y="0"/>
              </a:moveTo>
              <a:lnTo>
                <a:pt x="4188968" y="209232"/>
              </a:lnTo>
              <a:lnTo>
                <a:pt x="0" y="209232"/>
              </a:lnTo>
              <a:lnTo>
                <a:pt x="0" y="3992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6B879-6A88-417B-A2AE-228C2831309F}">
      <dsp:nvSpPr>
        <dsp:cNvPr id="0" name=""/>
        <dsp:cNvSpPr/>
      </dsp:nvSpPr>
      <dsp:spPr>
        <a:xfrm>
          <a:off x="3148022" y="133502"/>
          <a:ext cx="3904707" cy="9049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solidFill>
                <a:schemeClr val="accent5"/>
              </a:solidFill>
              <a:latin typeface="Times New Roman" panose="02020603050405020304" pitchFamily="18" charset="0"/>
              <a:cs typeface="Times New Roman" panose="02020603050405020304" pitchFamily="18" charset="0"/>
            </a:rPr>
            <a:t>Đọc</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bài</a:t>
          </a:r>
          <a:r>
            <a:rPr lang="en-US" sz="3200" b="1" kern="1200" dirty="0">
              <a:solidFill>
                <a:schemeClr val="accent5"/>
              </a:solidFill>
              <a:latin typeface="Times New Roman" panose="02020603050405020304" pitchFamily="18" charset="0"/>
              <a:cs typeface="Times New Roman" panose="02020603050405020304" pitchFamily="18" charset="0"/>
            </a:rPr>
            <a:t> </a:t>
          </a:r>
          <a:r>
            <a:rPr lang="en-US" sz="3200" b="1" kern="1200" dirty="0" err="1">
              <a:solidFill>
                <a:schemeClr val="accent5"/>
              </a:solidFill>
              <a:latin typeface="Times New Roman" panose="02020603050405020304" pitchFamily="18" charset="0"/>
              <a:cs typeface="Times New Roman" panose="02020603050405020304" pitchFamily="18" charset="0"/>
            </a:rPr>
            <a:t>thơ</a:t>
          </a:r>
          <a:endParaRPr lang="en-US" sz="3200" b="1" kern="1200" dirty="0">
            <a:solidFill>
              <a:schemeClr val="accent5"/>
            </a:solidFill>
            <a:latin typeface="Times New Roman" panose="02020603050405020304" pitchFamily="18" charset="0"/>
            <a:cs typeface="Times New Roman" panose="02020603050405020304" pitchFamily="18" charset="0"/>
          </a:endParaRPr>
        </a:p>
      </dsp:txBody>
      <dsp:txXfrm>
        <a:off x="3148022" y="133502"/>
        <a:ext cx="3904707" cy="904944"/>
      </dsp:txXfrm>
    </dsp:sp>
    <dsp:sp modelId="{FF9F1DC4-6C7A-4C6C-AC71-FBA5537C4860}">
      <dsp:nvSpPr>
        <dsp:cNvPr id="0" name=""/>
        <dsp:cNvSpPr/>
      </dsp:nvSpPr>
      <dsp:spPr>
        <a:xfrm>
          <a:off x="6463" y="1437717"/>
          <a:ext cx="1809888" cy="90494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Nhan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đề</a:t>
          </a:r>
          <a:endParaRPr lang="en-US" sz="2800" b="1" kern="1200" dirty="0">
            <a:latin typeface="Times New Roman" panose="02020603050405020304" pitchFamily="18" charset="0"/>
            <a:cs typeface="Times New Roman" panose="02020603050405020304" pitchFamily="18" charset="0"/>
          </a:endParaRPr>
        </a:p>
      </dsp:txBody>
      <dsp:txXfrm>
        <a:off x="6463" y="1437717"/>
        <a:ext cx="1809888" cy="904944"/>
      </dsp:txXfrm>
    </dsp:sp>
    <dsp:sp modelId="{8BC51A2D-8318-4CFF-9758-0BEF1339E993}">
      <dsp:nvSpPr>
        <dsp:cNvPr id="0" name=""/>
        <dsp:cNvSpPr/>
      </dsp:nvSpPr>
      <dsp:spPr>
        <a:xfrm>
          <a:off x="458935" y="2722738"/>
          <a:ext cx="1914373" cy="12968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“Mùa xuân chín”</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458935" y="2722738"/>
        <a:ext cx="1914373" cy="1296866"/>
      </dsp:txXfrm>
    </dsp:sp>
    <dsp:sp modelId="{16339077-3A8D-42A0-87F7-0DE95C287D17}">
      <dsp:nvSpPr>
        <dsp:cNvPr id="0" name=""/>
        <dsp:cNvSpPr/>
      </dsp:nvSpPr>
      <dsp:spPr>
        <a:xfrm>
          <a:off x="2331463" y="1427527"/>
          <a:ext cx="1809888" cy="90494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Nhịp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điệu</a:t>
          </a:r>
          <a:endParaRPr lang="en-US" sz="2800" b="1" kern="1200" dirty="0">
            <a:latin typeface="Times New Roman" panose="02020603050405020304" pitchFamily="18" charset="0"/>
            <a:cs typeface="Times New Roman" panose="02020603050405020304" pitchFamily="18" charset="0"/>
          </a:endParaRPr>
        </a:p>
      </dsp:txBody>
      <dsp:txXfrm>
        <a:off x="2331463" y="1427527"/>
        <a:ext cx="1809888" cy="904944"/>
      </dsp:txXfrm>
    </dsp:sp>
    <dsp:sp modelId="{747AD811-5CF9-4EFE-AC74-25FD9C6E8010}">
      <dsp:nvSpPr>
        <dsp:cNvPr id="0" name=""/>
        <dsp:cNvSpPr/>
      </dsp:nvSpPr>
      <dsp:spPr>
        <a:xfrm>
          <a:off x="2753384" y="2722738"/>
          <a:ext cx="1809888" cy="25972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Nhịp điệu nhanh, thể hiện âm điệu thiết tha, da diết</a:t>
          </a:r>
        </a:p>
      </dsp:txBody>
      <dsp:txXfrm>
        <a:off x="2753384" y="2722738"/>
        <a:ext cx="1809888" cy="2597280"/>
      </dsp:txXfrm>
    </dsp:sp>
    <dsp:sp modelId="{6CD28A68-E437-4123-BA6D-EEEE6E54DE82}">
      <dsp:nvSpPr>
        <dsp:cNvPr id="0" name=""/>
        <dsp:cNvSpPr/>
      </dsp:nvSpPr>
      <dsp:spPr>
        <a:xfrm>
          <a:off x="4490877" y="1437717"/>
          <a:ext cx="2984324" cy="90494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Những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cách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hợp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mới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lạ</a:t>
          </a:r>
          <a:endParaRPr lang="en-US" sz="2800" b="1" kern="1200" dirty="0">
            <a:latin typeface="Times New Roman" panose="02020603050405020304" pitchFamily="18" charset="0"/>
            <a:cs typeface="Times New Roman" panose="02020603050405020304" pitchFamily="18" charset="0"/>
          </a:endParaRPr>
        </a:p>
      </dsp:txBody>
      <dsp:txXfrm>
        <a:off x="4490877" y="1437717"/>
        <a:ext cx="2984324" cy="904944"/>
      </dsp:txXfrm>
    </dsp:sp>
    <dsp:sp modelId="{DF2291FC-C6A7-476F-B6AD-987B9132740D}">
      <dsp:nvSpPr>
        <dsp:cNvPr id="0" name=""/>
        <dsp:cNvSpPr/>
      </dsp:nvSpPr>
      <dsp:spPr>
        <a:xfrm>
          <a:off x="5236959" y="2722738"/>
          <a:ext cx="2487782" cy="28082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cs typeface="Times New Roman" panose="02020603050405020304" pitchFamily="18" charset="0"/>
            </a:rPr>
            <a:t>khói mơ, sột soạt gió, sóng cỏ, đám xuân xanh, tiếng ca vắt vẻo, mùa xuân chín,...</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5236959" y="2722738"/>
        <a:ext cx="2487782" cy="2808277"/>
      </dsp:txXfrm>
    </dsp:sp>
    <dsp:sp modelId="{D1ADC9A8-6105-4904-B017-5B3E36E463FF}">
      <dsp:nvSpPr>
        <dsp:cNvPr id="0" name=""/>
        <dsp:cNvSpPr/>
      </dsp:nvSpPr>
      <dsp:spPr>
        <a:xfrm>
          <a:off x="7855279" y="1437717"/>
          <a:ext cx="2134636" cy="90494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Mạch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cảm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xúc</a:t>
          </a:r>
          <a:endParaRPr lang="en-US" sz="2800" b="1" kern="1200" dirty="0">
            <a:latin typeface="Times New Roman" panose="02020603050405020304" pitchFamily="18" charset="0"/>
            <a:cs typeface="Times New Roman" panose="02020603050405020304" pitchFamily="18" charset="0"/>
          </a:endParaRPr>
        </a:p>
      </dsp:txBody>
      <dsp:txXfrm>
        <a:off x="7855279" y="1437717"/>
        <a:ext cx="2134636" cy="904944"/>
      </dsp:txXfrm>
    </dsp:sp>
    <dsp:sp modelId="{AE75594B-61C5-422D-A294-FF72FA5F0ADD}">
      <dsp:nvSpPr>
        <dsp:cNvPr id="0" name=""/>
        <dsp:cNvSpPr/>
      </dsp:nvSpPr>
      <dsp:spPr>
        <a:xfrm>
          <a:off x="8388938" y="2722738"/>
          <a:ext cx="2506514" cy="27021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vi-VN" sz="2800" b="1" kern="1200" dirty="0" err="1">
              <a:solidFill>
                <a:schemeClr val="tx1"/>
              </a:solidFill>
              <a:latin typeface="Times New Roman" panose="02020603050405020304" pitchFamily="18" charset="0"/>
              <a:cs typeface="Times New Roman" panose="02020603050405020304" pitchFamily="18" charset="0"/>
            </a:rPr>
            <a:t>Mạch cảm xúc bài thơ đi từ ngoại cảnh đến tâm cảnh, từ cảnh xuân đến tình xuân. </a:t>
          </a:r>
          <a:endParaRPr lang="en-US" sz="2800" b="1" kern="1200" dirty="0" err="1">
            <a:solidFill>
              <a:schemeClr val="tx1"/>
            </a:solidFill>
            <a:latin typeface="Times New Roman" panose="02020603050405020304" pitchFamily="18" charset="0"/>
            <a:cs typeface="Times New Roman" panose="02020603050405020304" pitchFamily="18" charset="0"/>
          </a:endParaRPr>
        </a:p>
      </dsp:txBody>
      <dsp:txXfrm>
        <a:off x="8388938" y="2722738"/>
        <a:ext cx="2506514" cy="27021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F737D-E7CD-4982-B42E-D4488E90800C}">
      <dsp:nvSpPr>
        <dsp:cNvPr id="0" name=""/>
        <dsp:cNvSpPr/>
      </dsp:nvSpPr>
      <dsp:spPr>
        <a:xfrm>
          <a:off x="2585459" y="3618194"/>
          <a:ext cx="489898" cy="91440"/>
        </a:xfrm>
        <a:custGeom>
          <a:avLst/>
          <a:gdLst/>
          <a:ahLst/>
          <a:cxnLst/>
          <a:rect l="0" t="0" r="0" b="0"/>
          <a:pathLst>
            <a:path>
              <a:moveTo>
                <a:pt x="0" y="45720"/>
              </a:moveTo>
              <a:lnTo>
                <a:pt x="462131" y="45720"/>
              </a:lnTo>
            </a:path>
          </a:pathLst>
        </a:custGeom>
        <a:noFill/>
        <a:ln w="25400" cap="flat" cmpd="sng" algn="ctr">
          <a:solidFill>
            <a:srgbClr val="FFFFF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2818160" y="3651666"/>
        <a:ext cx="0" cy="0"/>
      </dsp:txXfrm>
    </dsp:sp>
    <dsp:sp modelId="{1F151318-DFF1-4299-825D-FB7441F2478B}">
      <dsp:nvSpPr>
        <dsp:cNvPr id="0" name=""/>
        <dsp:cNvSpPr/>
      </dsp:nvSpPr>
      <dsp:spPr>
        <a:xfrm>
          <a:off x="1083247" y="2126075"/>
          <a:ext cx="378908" cy="1540670"/>
        </a:xfrm>
        <a:custGeom>
          <a:avLst/>
          <a:gdLst/>
          <a:ahLst/>
          <a:cxnLst/>
          <a:rect l="0" t="0" r="0" b="0"/>
          <a:pathLst>
            <a:path>
              <a:moveTo>
                <a:pt x="0" y="0"/>
              </a:moveTo>
              <a:lnTo>
                <a:pt x="231065" y="0"/>
              </a:lnTo>
              <a:lnTo>
                <a:pt x="231065" y="1814956"/>
              </a:lnTo>
              <a:lnTo>
                <a:pt x="462131" y="1814956"/>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1233037" y="2856746"/>
        <a:ext cx="0" cy="0"/>
      </dsp:txXfrm>
    </dsp:sp>
    <dsp:sp modelId="{B1C96B87-7A56-4779-A598-716EAB8BFC00}">
      <dsp:nvSpPr>
        <dsp:cNvPr id="0" name=""/>
        <dsp:cNvSpPr/>
      </dsp:nvSpPr>
      <dsp:spPr>
        <a:xfrm>
          <a:off x="2733417" y="1849905"/>
          <a:ext cx="434403" cy="589504"/>
        </a:xfrm>
        <a:custGeom>
          <a:avLst/>
          <a:gdLst/>
          <a:ahLst/>
          <a:cxnLst/>
          <a:rect l="0" t="0" r="0" b="0"/>
          <a:pathLst>
            <a:path>
              <a:moveTo>
                <a:pt x="0" y="0"/>
              </a:moveTo>
              <a:lnTo>
                <a:pt x="217201" y="0"/>
              </a:lnTo>
              <a:lnTo>
                <a:pt x="217201" y="589504"/>
              </a:lnTo>
              <a:lnTo>
                <a:pt x="434403" y="589504"/>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2312" y="2126350"/>
        <a:ext cx="36613" cy="36613"/>
      </dsp:txXfrm>
    </dsp:sp>
    <dsp:sp modelId="{A41FC966-C416-475A-9236-AACDBB2CBCD7}">
      <dsp:nvSpPr>
        <dsp:cNvPr id="0" name=""/>
        <dsp:cNvSpPr/>
      </dsp:nvSpPr>
      <dsp:spPr>
        <a:xfrm>
          <a:off x="2733417" y="1218725"/>
          <a:ext cx="448282" cy="631179"/>
        </a:xfrm>
        <a:custGeom>
          <a:avLst/>
          <a:gdLst/>
          <a:ahLst/>
          <a:cxnLst/>
          <a:rect l="0" t="0" r="0" b="0"/>
          <a:pathLst>
            <a:path>
              <a:moveTo>
                <a:pt x="0" y="631179"/>
              </a:moveTo>
              <a:lnTo>
                <a:pt x="224141" y="631179"/>
              </a:lnTo>
              <a:lnTo>
                <a:pt x="224141" y="0"/>
              </a:lnTo>
              <a:lnTo>
                <a:pt x="448282"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8204" y="1514960"/>
        <a:ext cx="38708" cy="38708"/>
      </dsp:txXfrm>
    </dsp:sp>
    <dsp:sp modelId="{E1D7CE3C-2E24-43F3-BFBC-B8DAF48A7FDC}">
      <dsp:nvSpPr>
        <dsp:cNvPr id="0" name=""/>
        <dsp:cNvSpPr/>
      </dsp:nvSpPr>
      <dsp:spPr>
        <a:xfrm>
          <a:off x="1083247" y="1849905"/>
          <a:ext cx="434403" cy="276170"/>
        </a:xfrm>
        <a:custGeom>
          <a:avLst/>
          <a:gdLst/>
          <a:ahLst/>
          <a:cxnLst/>
          <a:rect l="0" t="0" r="0" b="0"/>
          <a:pathLst>
            <a:path>
              <a:moveTo>
                <a:pt x="0" y="45720"/>
              </a:moveTo>
              <a:lnTo>
                <a:pt x="231065" y="45720"/>
              </a:lnTo>
              <a:lnTo>
                <a:pt x="231065" y="57208"/>
              </a:lnTo>
              <a:lnTo>
                <a:pt x="462131" y="57208"/>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1287580" y="1975121"/>
        <a:ext cx="0" cy="0"/>
      </dsp:txXfrm>
    </dsp:sp>
    <dsp:sp modelId="{B6B98CBE-1FF5-4045-8D59-1A376939761D}">
      <dsp:nvSpPr>
        <dsp:cNvPr id="0" name=""/>
        <dsp:cNvSpPr/>
      </dsp:nvSpPr>
      <dsp:spPr>
        <a:xfrm>
          <a:off x="2599859" y="242795"/>
          <a:ext cx="434403" cy="91440"/>
        </a:xfrm>
        <a:custGeom>
          <a:avLst/>
          <a:gdLst/>
          <a:ahLst/>
          <a:cxnLst/>
          <a:rect l="0" t="0" r="0" b="0"/>
          <a:pathLst>
            <a:path>
              <a:moveTo>
                <a:pt x="0" y="45720"/>
              </a:moveTo>
              <a:lnTo>
                <a:pt x="462131" y="45720"/>
              </a:lnTo>
            </a:path>
          </a:pathLst>
        </a:custGeom>
        <a:noFill/>
        <a:ln w="25400" cap="flat" cmpd="sng" algn="ctr">
          <a:solidFill>
            <a:srgbClr val="FFFFF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2806201" y="277655"/>
        <a:ext cx="0" cy="0"/>
      </dsp:txXfrm>
    </dsp:sp>
    <dsp:sp modelId="{369D474C-AFBA-4F51-BE87-2B3B48A29A53}">
      <dsp:nvSpPr>
        <dsp:cNvPr id="0" name=""/>
        <dsp:cNvSpPr/>
      </dsp:nvSpPr>
      <dsp:spPr>
        <a:xfrm>
          <a:off x="1083247" y="288515"/>
          <a:ext cx="434403" cy="1837560"/>
        </a:xfrm>
        <a:custGeom>
          <a:avLst/>
          <a:gdLst/>
          <a:ahLst/>
          <a:cxnLst/>
          <a:rect l="0" t="0" r="0" b="0"/>
          <a:pathLst>
            <a:path>
              <a:moveTo>
                <a:pt x="0" y="1820708"/>
              </a:moveTo>
              <a:lnTo>
                <a:pt x="231065" y="1820708"/>
              </a:lnTo>
              <a:lnTo>
                <a:pt x="231065" y="0"/>
              </a:lnTo>
              <a:lnTo>
                <a:pt x="462131" y="0"/>
              </a:lnTo>
            </a:path>
          </a:pathLst>
        </a:custGeom>
        <a:noFill/>
        <a:ln w="25400" cap="flat" cmpd="sng" algn="ctr">
          <a:solidFill>
            <a:srgbClr val="4B98EA">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buNone/>
          </a:pPr>
          <a:endParaRPr lang="en-US" sz="300" kern="1200">
            <a:solidFill>
              <a:srgbClr val="5A5A5A"/>
            </a:solidFill>
            <a:latin typeface="Times New Roman" panose="02020603050405020304" pitchFamily="18" charset="0"/>
            <a:ea typeface="+mn-ea"/>
            <a:cs typeface="Times New Roman" panose="02020603050405020304" pitchFamily="18" charset="0"/>
          </a:endParaRPr>
        </a:p>
      </dsp:txBody>
      <dsp:txXfrm>
        <a:off x="1253244" y="1160090"/>
        <a:ext cx="0" cy="0"/>
      </dsp:txXfrm>
    </dsp:sp>
    <dsp:sp modelId="{23156F2D-C1CE-4BC3-924F-8133C600C34F}">
      <dsp:nvSpPr>
        <dsp:cNvPr id="0" name=""/>
        <dsp:cNvSpPr/>
      </dsp:nvSpPr>
      <dsp:spPr>
        <a:xfrm rot="16200000">
          <a:off x="-386509" y="1708747"/>
          <a:ext cx="2104857" cy="834657"/>
        </a:xfrm>
        <a:prstGeom prst="rect">
          <a:avLst/>
        </a:prstGeom>
        <a:solidFill>
          <a:srgbClr val="FF8D1F">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5A5A5A"/>
              </a:solidFill>
              <a:latin typeface="Times New Roman" panose="02020603050405020304" pitchFamily="18" charset="0"/>
              <a:ea typeface="+mn-ea"/>
              <a:cs typeface="Times New Roman" panose="02020603050405020304" pitchFamily="18" charset="0"/>
            </a:rPr>
            <a:t>Tìm</a:t>
          </a:r>
          <a:r>
            <a:rPr lang="en-US" sz="2800" b="1" kern="1200" dirty="0">
              <a:solidFill>
                <a:srgbClr val="5A5A5A"/>
              </a:solidFill>
              <a:latin typeface="Times New Roman" panose="02020603050405020304" pitchFamily="18" charset="0"/>
              <a:ea typeface="+mn-ea"/>
              <a:cs typeface="Times New Roman" panose="02020603050405020304" pitchFamily="18" charset="0"/>
            </a:rPr>
            <a:t> ý</a:t>
          </a:r>
        </a:p>
      </dsp:txBody>
      <dsp:txXfrm>
        <a:off x="-386509" y="1708747"/>
        <a:ext cx="2104857" cy="834657"/>
      </dsp:txXfrm>
    </dsp:sp>
    <dsp:sp modelId="{79D2AC29-23E9-4F38-99C9-0D8360F8F953}">
      <dsp:nvSpPr>
        <dsp:cNvPr id="0" name=""/>
        <dsp:cNvSpPr/>
      </dsp:nvSpPr>
      <dsp:spPr>
        <a:xfrm>
          <a:off x="1517651" y="32286"/>
          <a:ext cx="1082208" cy="512457"/>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FFFFFF"/>
              </a:solidFill>
              <a:latin typeface="Times New Roman" panose="02020603050405020304" pitchFamily="18" charset="0"/>
              <a:ea typeface="+mn-ea"/>
              <a:cs typeface="Times New Roman" panose="02020603050405020304" pitchFamily="18" charset="0"/>
            </a:rPr>
            <a:t>Đọc</a:t>
          </a:r>
          <a:endParaRPr lang="en-US" sz="2800" b="1" kern="1200" dirty="0">
            <a:solidFill>
              <a:srgbClr val="FFFFFF"/>
            </a:solidFill>
            <a:latin typeface="Times New Roman" panose="02020603050405020304" pitchFamily="18" charset="0"/>
            <a:ea typeface="+mn-ea"/>
            <a:cs typeface="Times New Roman" panose="02020603050405020304" pitchFamily="18" charset="0"/>
          </a:endParaRPr>
        </a:p>
      </dsp:txBody>
      <dsp:txXfrm>
        <a:off x="1517651" y="32286"/>
        <a:ext cx="1082208" cy="512457"/>
      </dsp:txXfrm>
    </dsp:sp>
    <dsp:sp modelId="{D764805B-7CE0-4B67-A648-60325E5A5061}">
      <dsp:nvSpPr>
        <dsp:cNvPr id="0" name=""/>
        <dsp:cNvSpPr/>
      </dsp:nvSpPr>
      <dsp:spPr>
        <a:xfrm>
          <a:off x="3034263" y="2832"/>
          <a:ext cx="6139752" cy="571366"/>
        </a:xfrm>
        <a:prstGeom prst="rect">
          <a:avLst/>
        </a:prstGeom>
        <a:solidFill>
          <a:srgbClr val="FFFFFF">
            <a:hueOff val="0"/>
            <a:satOff val="0"/>
            <a:lumOff val="0"/>
            <a:alphaOff val="0"/>
          </a:srgbClr>
        </a:solidFill>
        <a:ln w="25400" cap="flat" cmpd="sng" algn="ctr">
          <a:solidFill>
            <a:srgbClr val="5A5A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Đọc lại bài thơ đã lựa chọn. </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034263" y="2832"/>
        <a:ext cx="6139752" cy="571366"/>
      </dsp:txXfrm>
    </dsp:sp>
    <dsp:sp modelId="{6891350D-706C-486F-B3CD-5C08E00F04AD}">
      <dsp:nvSpPr>
        <dsp:cNvPr id="0" name=""/>
        <dsp:cNvSpPr/>
      </dsp:nvSpPr>
      <dsp:spPr>
        <a:xfrm>
          <a:off x="1517651" y="1518804"/>
          <a:ext cx="1215765" cy="662200"/>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FFFFFF"/>
              </a:solidFill>
              <a:latin typeface="Times New Roman" panose="02020603050405020304" pitchFamily="18" charset="0"/>
              <a:ea typeface="+mn-ea"/>
              <a:cs typeface="Times New Roman" panose="02020603050405020304" pitchFamily="18" charset="0"/>
            </a:rPr>
            <a:t>Phân</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r>
            <a:rPr lang="en-US" sz="2800" b="1" kern="1200" dirty="0" err="1">
              <a:solidFill>
                <a:srgbClr val="FFFFFF"/>
              </a:solidFill>
              <a:latin typeface="Times New Roman" panose="02020603050405020304" pitchFamily="18" charset="0"/>
              <a:ea typeface="+mn-ea"/>
              <a:cs typeface="Times New Roman" panose="02020603050405020304" pitchFamily="18" charset="0"/>
            </a:rPr>
            <a:t>tích</a:t>
          </a:r>
          <a:endParaRPr lang="en-US" sz="2800" b="1" kern="1200" dirty="0">
            <a:solidFill>
              <a:srgbClr val="FFFFFF"/>
            </a:solidFill>
            <a:latin typeface="Times New Roman" panose="02020603050405020304" pitchFamily="18" charset="0"/>
            <a:ea typeface="+mn-ea"/>
            <a:cs typeface="Times New Roman" panose="02020603050405020304" pitchFamily="18" charset="0"/>
          </a:endParaRPr>
        </a:p>
      </dsp:txBody>
      <dsp:txXfrm>
        <a:off x="1517651" y="1518804"/>
        <a:ext cx="1215765" cy="662200"/>
      </dsp:txXfrm>
    </dsp:sp>
    <dsp:sp modelId="{6C723BE5-4A52-4371-B2F3-65BBED96365A}">
      <dsp:nvSpPr>
        <dsp:cNvPr id="0" name=""/>
        <dsp:cNvSpPr/>
      </dsp:nvSpPr>
      <dsp:spPr>
        <a:xfrm>
          <a:off x="3181699" y="711996"/>
          <a:ext cx="5974201" cy="1013458"/>
        </a:xfrm>
        <a:prstGeom prst="rect">
          <a:avLst/>
        </a:prstGeom>
        <a:solidFill>
          <a:schemeClr val="bg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nội dung nghệ thuật của bài thơ, chú ý vận dụng các thao tác so sánh và liên tưởng một cách thích hợp.</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181699" y="711996"/>
        <a:ext cx="5974201" cy="1013458"/>
      </dsp:txXfrm>
    </dsp:sp>
    <dsp:sp modelId="{55284A7A-A8EA-428A-B0D0-854DB8262EA2}">
      <dsp:nvSpPr>
        <dsp:cNvPr id="0" name=""/>
        <dsp:cNvSpPr/>
      </dsp:nvSpPr>
      <dsp:spPr>
        <a:xfrm>
          <a:off x="3167820" y="1918757"/>
          <a:ext cx="5936885" cy="1041303"/>
        </a:xfrm>
        <a:prstGeom prst="rect">
          <a:avLst/>
        </a:prstGeom>
        <a:solidFill>
          <a:schemeClr val="bg1"/>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err="1">
              <a:solidFill>
                <a:srgbClr val="5A5A5A"/>
              </a:solidFill>
              <a:latin typeface="Times New Roman" panose="02020603050405020304" pitchFamily="18" charset="0"/>
              <a:ea typeface="+mn-ea"/>
              <a:cs typeface="Times New Roman" panose="02020603050405020304" pitchFamily="18" charset="0"/>
            </a:rPr>
            <a:t>chú ý vận dụng các thao tác so sánh và liên tưởng một cách thích hợp</a:t>
          </a:r>
          <a:endParaRPr lang="en-US" sz="2800" b="1" kern="1200" dirty="0" err="1">
            <a:solidFill>
              <a:srgbClr val="5A5A5A"/>
            </a:solidFill>
            <a:latin typeface="Times New Roman" panose="02020603050405020304" pitchFamily="18" charset="0"/>
            <a:ea typeface="+mn-ea"/>
            <a:cs typeface="Times New Roman" panose="02020603050405020304" pitchFamily="18" charset="0"/>
          </a:endParaRPr>
        </a:p>
      </dsp:txBody>
      <dsp:txXfrm>
        <a:off x="3167820" y="1918757"/>
        <a:ext cx="5936885" cy="1041303"/>
      </dsp:txXfrm>
    </dsp:sp>
    <dsp:sp modelId="{79E76E7D-013E-4F9C-B780-BFA9417DDBD3}">
      <dsp:nvSpPr>
        <dsp:cNvPr id="0" name=""/>
        <dsp:cNvSpPr/>
      </dsp:nvSpPr>
      <dsp:spPr>
        <a:xfrm>
          <a:off x="1462156" y="3110795"/>
          <a:ext cx="1123302" cy="1111901"/>
        </a:xfrm>
        <a:prstGeom prst="rect">
          <a:avLst/>
        </a:prstGeom>
        <a:solidFill>
          <a:srgbClr val="4B98EA">
            <a:hueOff val="0"/>
            <a:satOff val="0"/>
            <a:lumOff val="0"/>
            <a:alphaOff val="0"/>
          </a:srgbClr>
        </a:solidFill>
        <a:ln w="25400" cap="flat" cmpd="sng" algn="ctr">
          <a:solidFill>
            <a:srgbClr val="FFF8F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en-US" sz="2800" b="1" kern="1200" dirty="0" err="1">
              <a:solidFill>
                <a:srgbClr val="FFFFFF"/>
              </a:solidFill>
              <a:latin typeface="Times New Roman" panose="02020603050405020304" pitchFamily="18" charset="0"/>
              <a:ea typeface="+mn-ea"/>
              <a:cs typeface="Times New Roman" panose="02020603050405020304" pitchFamily="18" charset="0"/>
            </a:rPr>
            <a:t>Cần</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r>
            <a:rPr lang="en-US" sz="2800" b="1" kern="1200" dirty="0" err="1">
              <a:solidFill>
                <a:srgbClr val="FFFFFF"/>
              </a:solidFill>
              <a:latin typeface="Times New Roman" panose="02020603050405020304" pitchFamily="18" charset="0"/>
              <a:ea typeface="+mn-ea"/>
              <a:cs typeface="Times New Roman" panose="02020603050405020304" pitchFamily="18" charset="0"/>
            </a:rPr>
            <a:t>tập</a:t>
          </a:r>
          <a:r>
            <a:rPr lang="en-US" sz="2800" b="1" kern="1200" dirty="0">
              <a:solidFill>
                <a:srgbClr val="FFFFFF"/>
              </a:solidFill>
              <a:latin typeface="Times New Roman" panose="02020603050405020304" pitchFamily="18" charset="0"/>
              <a:ea typeface="+mn-ea"/>
              <a:cs typeface="Times New Roman" panose="02020603050405020304" pitchFamily="18" charset="0"/>
            </a:rPr>
            <a:t> </a:t>
          </a:r>
          <a:r>
            <a:rPr lang="en-US" sz="2800" b="1" kern="1200" dirty="0" err="1">
              <a:solidFill>
                <a:srgbClr val="FFFFFF"/>
              </a:solidFill>
              <a:latin typeface="Times New Roman" panose="02020603050405020304" pitchFamily="18" charset="0"/>
              <a:ea typeface="+mn-ea"/>
              <a:cs typeface="Times New Roman" panose="02020603050405020304" pitchFamily="18" charset="0"/>
            </a:rPr>
            <a:t>trung</a:t>
          </a:r>
          <a:endParaRPr lang="en-US" sz="2800" b="1" kern="1200" dirty="0">
            <a:solidFill>
              <a:srgbClr val="FFFFFF"/>
            </a:solidFill>
            <a:latin typeface="Times New Roman" panose="02020603050405020304" pitchFamily="18" charset="0"/>
            <a:ea typeface="+mn-ea"/>
            <a:cs typeface="Times New Roman" panose="02020603050405020304" pitchFamily="18" charset="0"/>
          </a:endParaRPr>
        </a:p>
      </dsp:txBody>
      <dsp:txXfrm>
        <a:off x="1462156" y="3110795"/>
        <a:ext cx="1123302" cy="1111901"/>
      </dsp:txXfrm>
    </dsp:sp>
    <dsp:sp modelId="{AEA5B70F-5DBD-42A9-B7D4-BCA8957742A1}">
      <dsp:nvSpPr>
        <dsp:cNvPr id="0" name=""/>
        <dsp:cNvSpPr/>
      </dsp:nvSpPr>
      <dsp:spPr>
        <a:xfrm>
          <a:off x="3075357" y="3125611"/>
          <a:ext cx="6010560" cy="1076605"/>
        </a:xfrm>
        <a:prstGeom prst="rect">
          <a:avLst/>
        </a:prstGeom>
        <a:solidFill>
          <a:srgbClr val="FFFFFF">
            <a:hueOff val="0"/>
            <a:satOff val="0"/>
            <a:lumOff val="0"/>
            <a:alphaOff val="0"/>
          </a:srgbClr>
        </a:solidFill>
        <a:ln w="25400" cap="flat" cmpd="sng" algn="ctr">
          <a:solidFill>
            <a:srgbClr val="5A5A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vi-VN" sz="2800" b="1" kern="1200" dirty="0">
              <a:solidFill>
                <a:srgbClr val="5A5A5A"/>
              </a:solidFill>
              <a:latin typeface="Times New Roman" panose="02020603050405020304" pitchFamily="18" charset="0"/>
              <a:ea typeface="+mn-ea"/>
              <a:cs typeface="Times New Roman" panose="02020603050405020304" pitchFamily="18" charset="0"/>
            </a:rPr>
            <a:t>phương diện hình thức nghệ thuật và nội dung </a:t>
          </a:r>
          <a:endParaRPr lang="en-US" sz="2800" b="1" kern="1200" dirty="0">
            <a:solidFill>
              <a:srgbClr val="5A5A5A"/>
            </a:solidFill>
            <a:latin typeface="Times New Roman" panose="02020603050405020304" pitchFamily="18" charset="0"/>
            <a:ea typeface="+mn-ea"/>
            <a:cs typeface="Times New Roman" panose="02020603050405020304" pitchFamily="18" charset="0"/>
          </a:endParaRPr>
        </a:p>
      </dsp:txBody>
      <dsp:txXfrm>
        <a:off x="3075357" y="3125611"/>
        <a:ext cx="6010560" cy="107660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EC30B-71A3-46FB-BDBC-98E364CAAB18}"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25F35-7BAE-48E4-976B-7E4D66191551}" type="slidenum">
              <a:rPr lang="en-US" smtClean="0"/>
              <a:t>‹#›</a:t>
            </a:fld>
            <a:endParaRPr lang="en-US"/>
          </a:p>
        </p:txBody>
      </p:sp>
    </p:spTree>
    <p:extLst>
      <p:ext uri="{BB962C8B-B14F-4D97-AF65-F5344CB8AC3E}">
        <p14:creationId xmlns:p14="http://schemas.microsoft.com/office/powerpoint/2010/main" val="591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94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03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64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976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69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56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err="1">
                <a:solidFill>
                  <a:srgbClr val="000000"/>
                </a:solidFill>
                <a:effectLst/>
                <a:latin typeface="Arial"/>
                <a:ea typeface="Arial"/>
                <a:cs typeface="Arial"/>
                <a:sym typeface="Arial"/>
              </a:rPr>
              <a:t>Nguyễn</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Nhâm</a:t>
            </a:r>
            <a:r>
              <a:rPr lang="en-US" sz="1100" b="1" i="0" u="none" strike="noStrike" cap="none" dirty="0">
                <a:solidFill>
                  <a:srgbClr val="000000"/>
                </a:solidFill>
                <a:effectLst/>
                <a:latin typeface="Arial"/>
                <a:ea typeface="Arial"/>
                <a:cs typeface="Arial"/>
                <a:sym typeface="Arial"/>
              </a:rPr>
              <a:t>- 0981.713.891</a:t>
            </a:r>
            <a:endParaRPr dirty="0"/>
          </a:p>
        </p:txBody>
      </p:sp>
    </p:spTree>
    <p:extLst>
      <p:ext uri="{BB962C8B-B14F-4D97-AF65-F5344CB8AC3E}">
        <p14:creationId xmlns:p14="http://schemas.microsoft.com/office/powerpoint/2010/main" val="213620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err="1">
                <a:solidFill>
                  <a:srgbClr val="000000"/>
                </a:solidFill>
                <a:effectLst/>
                <a:latin typeface="Arial"/>
                <a:ea typeface="Arial"/>
                <a:cs typeface="Arial"/>
                <a:sym typeface="Arial"/>
              </a:rPr>
              <a:t>Nguyễn</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Nhâm</a:t>
            </a:r>
            <a:r>
              <a:rPr lang="en-US" sz="1100" b="1" i="0" u="none" strike="noStrike" cap="none" dirty="0">
                <a:solidFill>
                  <a:srgbClr val="000000"/>
                </a:solidFill>
                <a:effectLst/>
                <a:latin typeface="Arial"/>
                <a:ea typeface="Arial"/>
                <a:cs typeface="Arial"/>
                <a:sym typeface="Arial"/>
              </a:rPr>
              <a:t>- 0981.713.891</a:t>
            </a:r>
            <a:endParaRPr dirty="0"/>
          </a:p>
        </p:txBody>
      </p:sp>
    </p:spTree>
    <p:extLst>
      <p:ext uri="{BB962C8B-B14F-4D97-AF65-F5344CB8AC3E}">
        <p14:creationId xmlns:p14="http://schemas.microsoft.com/office/powerpoint/2010/main" val="84265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err="1">
                <a:solidFill>
                  <a:srgbClr val="000000"/>
                </a:solidFill>
                <a:effectLst/>
                <a:latin typeface="Arial"/>
                <a:ea typeface="Arial"/>
                <a:cs typeface="Arial"/>
                <a:sym typeface="Arial"/>
              </a:rPr>
              <a:t>Nguyễn</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Nhâm</a:t>
            </a:r>
            <a:r>
              <a:rPr lang="en-US" sz="1100" b="1" i="0" u="none" strike="noStrike" cap="none" dirty="0">
                <a:solidFill>
                  <a:srgbClr val="000000"/>
                </a:solidFill>
                <a:effectLst/>
                <a:latin typeface="Arial"/>
                <a:ea typeface="Arial"/>
                <a:cs typeface="Arial"/>
                <a:sym typeface="Arial"/>
              </a:rPr>
              <a:t>- 0981.713.891</a:t>
            </a:r>
            <a:endParaRPr dirty="0"/>
          </a:p>
        </p:txBody>
      </p:sp>
    </p:spTree>
    <p:extLst>
      <p:ext uri="{BB962C8B-B14F-4D97-AF65-F5344CB8AC3E}">
        <p14:creationId xmlns:p14="http://schemas.microsoft.com/office/powerpoint/2010/main" val="421831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566856" y="6333910"/>
            <a:ext cx="623605" cy="805492"/>
            <a:chOff x="-1381427" y="4599887"/>
            <a:chExt cx="616535" cy="796360"/>
          </a:xfrm>
        </p:grpSpPr>
        <p:sp>
          <p:nvSpPr>
            <p:cNvPr id="11" name="Google Shape;11;p2"/>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066594" y="4694357"/>
              <a:ext cx="262714" cy="303320"/>
            </a:xfrm>
            <a:custGeom>
              <a:avLst/>
              <a:gdLst/>
              <a:ahLst/>
              <a:cxnLst/>
              <a:rect l="l" t="t" r="r" b="b"/>
              <a:pathLst>
                <a:path w="4063" h="4691" fill="none" extrusionOk="0">
                  <a:moveTo>
                    <a:pt x="1"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a:off x="727376" y="-184833"/>
            <a:ext cx="10842733" cy="7842256"/>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2"/>
          <p:cNvGrpSpPr/>
          <p:nvPr/>
        </p:nvGrpSpPr>
        <p:grpSpPr>
          <a:xfrm rot="1969864">
            <a:off x="3288828" y="-2126763"/>
            <a:ext cx="4823589" cy="3837236"/>
            <a:chOff x="-1221177" y="-856963"/>
            <a:chExt cx="3089277" cy="2457565"/>
          </a:xfrm>
        </p:grpSpPr>
        <p:sp>
          <p:nvSpPr>
            <p:cNvPr id="19" name="Google Shape;19;p2"/>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2"/>
          <p:cNvGrpSpPr/>
          <p:nvPr/>
        </p:nvGrpSpPr>
        <p:grpSpPr>
          <a:xfrm rot="1616616">
            <a:off x="6236964" y="202688"/>
            <a:ext cx="649536" cy="759875"/>
            <a:chOff x="828772" y="314668"/>
            <a:chExt cx="416010" cy="486680"/>
          </a:xfrm>
        </p:grpSpPr>
        <p:sp>
          <p:nvSpPr>
            <p:cNvPr id="25" name="Google Shape;25;p2"/>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97084" y="366656"/>
              <a:ext cx="26655" cy="18777"/>
            </a:xfrm>
            <a:custGeom>
              <a:avLst/>
              <a:gdLst/>
              <a:ahLst/>
              <a:cxnLst/>
              <a:rect l="l" t="t" r="r" b="b"/>
              <a:pathLst>
                <a:path w="565" h="398" fill="none" extrusionOk="0">
                  <a:moveTo>
                    <a:pt x="1" y="397"/>
                  </a:moveTo>
                  <a:cubicBezTo>
                    <a:pt x="168" y="205"/>
                    <a:pt x="373" y="64"/>
                    <a:pt x="565"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75949" y="411380"/>
              <a:ext cx="7926" cy="47791"/>
            </a:xfrm>
            <a:custGeom>
              <a:avLst/>
              <a:gdLst/>
              <a:ahLst/>
              <a:cxnLst/>
              <a:rect l="l" t="t" r="r" b="b"/>
              <a:pathLst>
                <a:path w="168" h="1013" fill="none" extrusionOk="0">
                  <a:moveTo>
                    <a:pt x="167" y="1013"/>
                  </a:moveTo>
                  <a:cubicBezTo>
                    <a:pt x="141" y="974"/>
                    <a:pt x="129" y="936"/>
                    <a:pt x="103" y="897"/>
                  </a:cubicBezTo>
                  <a:cubicBezTo>
                    <a:pt x="0" y="654"/>
                    <a:pt x="0" y="334"/>
                    <a:pt x="116" y="0"/>
                  </a:cubicBezTo>
                </a:path>
              </a:pathLst>
            </a:custGeom>
            <a:solidFill>
              <a:schemeClr val="accent1"/>
            </a:solidFill>
            <a:ln w="19050"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65664" y="494788"/>
              <a:ext cx="379118" cy="306559"/>
            </a:xfrm>
            <a:custGeom>
              <a:avLst/>
              <a:gdLst/>
              <a:ahLst/>
              <a:cxnLst/>
              <a:rect l="l" t="t" r="r" b="b"/>
              <a:pathLst>
                <a:path w="8036" h="6498" fill="none" extrusionOk="0">
                  <a:moveTo>
                    <a:pt x="1" y="1"/>
                  </a:moveTo>
                  <a:lnTo>
                    <a:pt x="8035" y="6498"/>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rot="1616616">
            <a:off x="5282611" y="219723"/>
            <a:ext cx="532488" cy="974147"/>
            <a:chOff x="323987" y="610889"/>
            <a:chExt cx="341044" cy="623914"/>
          </a:xfrm>
        </p:grpSpPr>
        <p:sp>
          <p:nvSpPr>
            <p:cNvPr id="31" name="Google Shape;31;p2"/>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2"/>
          <p:cNvGrpSpPr/>
          <p:nvPr/>
        </p:nvGrpSpPr>
        <p:grpSpPr>
          <a:xfrm>
            <a:off x="-308945" y="5234369"/>
            <a:ext cx="12948437" cy="4094921"/>
            <a:chOff x="-2247300" y="3512811"/>
            <a:chExt cx="12801645" cy="4048499"/>
          </a:xfrm>
        </p:grpSpPr>
        <p:sp>
          <p:nvSpPr>
            <p:cNvPr id="37" name="Google Shape;37;p2"/>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 name="Google Shape;42;p2"/>
          <p:cNvGrpSpPr/>
          <p:nvPr/>
        </p:nvGrpSpPr>
        <p:grpSpPr>
          <a:xfrm>
            <a:off x="1591046" y="6089314"/>
            <a:ext cx="398951" cy="602613"/>
            <a:chOff x="159762" y="4811199"/>
            <a:chExt cx="394428" cy="595782"/>
          </a:xfrm>
        </p:grpSpPr>
        <p:sp>
          <p:nvSpPr>
            <p:cNvPr id="43" name="Google Shape;43;p2"/>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59762" y="4811199"/>
              <a:ext cx="362937" cy="406905"/>
            </a:xfrm>
            <a:custGeom>
              <a:avLst/>
              <a:gdLst/>
              <a:ahLst/>
              <a:cxnLst/>
              <a:rect l="l" t="t" r="r" b="b"/>
              <a:pathLst>
                <a:path w="5613" h="6293" extrusionOk="0">
                  <a:moveTo>
                    <a:pt x="5613" y="6292"/>
                  </a:moveTo>
                  <a:lnTo>
                    <a:pt x="0" y="0"/>
                  </a:lnTo>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59762" y="4811199"/>
              <a:ext cx="362937" cy="406905"/>
            </a:xfrm>
            <a:custGeom>
              <a:avLst/>
              <a:gdLst/>
              <a:ahLst/>
              <a:cxnLst/>
              <a:rect l="l" t="t" r="r" b="b"/>
              <a:pathLst>
                <a:path w="5613" h="6293" fill="none" extrusionOk="0">
                  <a:moveTo>
                    <a:pt x="5613" y="6292"/>
                  </a:moveTo>
                  <a:lnTo>
                    <a:pt x="0" y="0"/>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2"/>
          <p:cNvSpPr/>
          <p:nvPr/>
        </p:nvSpPr>
        <p:spPr>
          <a:xfrm>
            <a:off x="7100921" y="6500167"/>
            <a:ext cx="469328" cy="517980"/>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 name="Google Shape;48;p2"/>
          <p:cNvGrpSpPr/>
          <p:nvPr/>
        </p:nvGrpSpPr>
        <p:grpSpPr>
          <a:xfrm>
            <a:off x="6382724" y="5956829"/>
            <a:ext cx="623568" cy="685576"/>
            <a:chOff x="5118856" y="3486300"/>
            <a:chExt cx="516312" cy="567655"/>
          </a:xfrm>
        </p:grpSpPr>
        <p:sp>
          <p:nvSpPr>
            <p:cNvPr id="49" name="Google Shape;49;p2"/>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7938734" y="5808469"/>
            <a:ext cx="577495" cy="1082009"/>
            <a:chOff x="5906877" y="4080403"/>
            <a:chExt cx="570948" cy="1069743"/>
          </a:xfrm>
        </p:grpSpPr>
        <p:sp>
          <p:nvSpPr>
            <p:cNvPr id="53" name="Google Shape;53;p2"/>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053528" y="4869200"/>
              <a:ext cx="95374" cy="36533"/>
            </a:xfrm>
            <a:custGeom>
              <a:avLst/>
              <a:gdLst/>
              <a:ahLst/>
              <a:cxnLst/>
              <a:rect l="l" t="t" r="r" b="b"/>
              <a:pathLst>
                <a:path w="1475" h="565" fill="none" extrusionOk="0">
                  <a:moveTo>
                    <a:pt x="0" y="487"/>
                  </a:moveTo>
                  <a:cubicBezTo>
                    <a:pt x="308" y="154"/>
                    <a:pt x="667" y="0"/>
                    <a:pt x="936" y="26"/>
                  </a:cubicBezTo>
                  <a:cubicBezTo>
                    <a:pt x="1026" y="26"/>
                    <a:pt x="1102" y="52"/>
                    <a:pt x="1179" y="103"/>
                  </a:cubicBezTo>
                  <a:cubicBezTo>
                    <a:pt x="1308" y="193"/>
                    <a:pt x="1410" y="346"/>
                    <a:pt x="1474" y="564"/>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011240" y="4952030"/>
              <a:ext cx="11703" cy="68863"/>
            </a:xfrm>
            <a:custGeom>
              <a:avLst/>
              <a:gdLst/>
              <a:ahLst/>
              <a:cxnLst/>
              <a:rect l="l" t="t" r="r" b="b"/>
              <a:pathLst>
                <a:path w="181" h="1065" fill="none" extrusionOk="0">
                  <a:moveTo>
                    <a:pt x="52" y="1064"/>
                  </a:moveTo>
                  <a:cubicBezTo>
                    <a:pt x="1" y="757"/>
                    <a:pt x="39" y="385"/>
                    <a:pt x="180"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 name="Google Shape;58;p2"/>
          <p:cNvGrpSpPr/>
          <p:nvPr/>
        </p:nvGrpSpPr>
        <p:grpSpPr>
          <a:xfrm>
            <a:off x="10409665" y="5607565"/>
            <a:ext cx="498719" cy="678823"/>
            <a:chOff x="-1046505" y="4019915"/>
            <a:chExt cx="431019" cy="586675"/>
          </a:xfrm>
        </p:grpSpPr>
        <p:sp>
          <p:nvSpPr>
            <p:cNvPr id="59" name="Google Shape;59;p2"/>
            <p:cNvSpPr/>
            <p:nvPr/>
          </p:nvSpPr>
          <p:spPr>
            <a:xfrm>
              <a:off x="-1046396" y="44303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2"/>
            <p:cNvGrpSpPr/>
            <p:nvPr/>
          </p:nvGrpSpPr>
          <p:grpSpPr>
            <a:xfrm>
              <a:off x="-1046505" y="4019915"/>
              <a:ext cx="431019" cy="586675"/>
              <a:chOff x="-1795774" y="3888167"/>
              <a:chExt cx="493101" cy="671176"/>
            </a:xfrm>
          </p:grpSpPr>
          <p:sp>
            <p:nvSpPr>
              <p:cNvPr id="61" name="Google Shape;61;p2"/>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610133" y="4407651"/>
                <a:ext cx="35692" cy="9182"/>
              </a:xfrm>
              <a:custGeom>
                <a:avLst/>
                <a:gdLst/>
                <a:ahLst/>
                <a:cxnLst/>
                <a:rect l="l" t="t" r="r" b="b"/>
                <a:pathLst>
                  <a:path w="552" h="142" fill="none" extrusionOk="0">
                    <a:moveTo>
                      <a:pt x="0" y="1"/>
                    </a:moveTo>
                    <a:cubicBezTo>
                      <a:pt x="231" y="14"/>
                      <a:pt x="436" y="65"/>
                      <a:pt x="551" y="142"/>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731113" y="4411789"/>
                <a:ext cx="84575" cy="63043"/>
              </a:xfrm>
              <a:custGeom>
                <a:avLst/>
                <a:gdLst/>
                <a:ahLst/>
                <a:cxnLst/>
                <a:rect l="l" t="t" r="r" b="b"/>
                <a:pathLst>
                  <a:path w="1308" h="975" fill="none" extrusionOk="0">
                    <a:moveTo>
                      <a:pt x="39" y="975"/>
                    </a:moveTo>
                    <a:cubicBezTo>
                      <a:pt x="0" y="706"/>
                      <a:pt x="487" y="232"/>
                      <a:pt x="1205" y="39"/>
                    </a:cubicBezTo>
                    <a:cubicBezTo>
                      <a:pt x="1243" y="27"/>
                      <a:pt x="1282" y="14"/>
                      <a:pt x="1308"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05770" y="3888167"/>
                <a:ext cx="203097" cy="543597"/>
              </a:xfrm>
              <a:custGeom>
                <a:avLst/>
                <a:gdLst/>
                <a:ahLst/>
                <a:cxnLst/>
                <a:rect l="l" t="t" r="r" b="b"/>
                <a:pathLst>
                  <a:path w="3141" h="8407" fill="none" extrusionOk="0">
                    <a:moveTo>
                      <a:pt x="1" y="8406"/>
                    </a:moveTo>
                    <a:lnTo>
                      <a:pt x="3141" y="0"/>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 name="Google Shape;65;p2"/>
          <p:cNvGrpSpPr/>
          <p:nvPr/>
        </p:nvGrpSpPr>
        <p:grpSpPr>
          <a:xfrm>
            <a:off x="2765933" y="6060781"/>
            <a:ext cx="978999" cy="659643"/>
            <a:chOff x="897994" y="4240309"/>
            <a:chExt cx="967900" cy="652165"/>
          </a:xfrm>
        </p:grpSpPr>
        <p:sp>
          <p:nvSpPr>
            <p:cNvPr id="66" name="Google Shape;66;p2"/>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820747" y="5533583"/>
            <a:ext cx="535640" cy="672197"/>
            <a:chOff x="-1130414" y="3808634"/>
            <a:chExt cx="529568" cy="664577"/>
          </a:xfrm>
        </p:grpSpPr>
        <p:sp>
          <p:nvSpPr>
            <p:cNvPr id="72" name="Google Shape;72;p2"/>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11930" y="3863272"/>
              <a:ext cx="29873" cy="10022"/>
            </a:xfrm>
            <a:custGeom>
              <a:avLst/>
              <a:gdLst/>
              <a:ahLst/>
              <a:cxnLst/>
              <a:rect l="l" t="t" r="r" b="b"/>
              <a:pathLst>
                <a:path w="462" h="155" fill="none" extrusionOk="0">
                  <a:moveTo>
                    <a:pt x="0" y="14"/>
                  </a:moveTo>
                  <a:cubicBezTo>
                    <a:pt x="116" y="1"/>
                    <a:pt x="333" y="1"/>
                    <a:pt x="423" y="91"/>
                  </a:cubicBezTo>
                  <a:cubicBezTo>
                    <a:pt x="436" y="103"/>
                    <a:pt x="449" y="116"/>
                    <a:pt x="462" y="155"/>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813059" y="3880666"/>
              <a:ext cx="48948" cy="37373"/>
            </a:xfrm>
            <a:custGeom>
              <a:avLst/>
              <a:gdLst/>
              <a:ahLst/>
              <a:cxnLst/>
              <a:rect l="l" t="t" r="r" b="b"/>
              <a:pathLst>
                <a:path w="757" h="578" fill="none" extrusionOk="0">
                  <a:moveTo>
                    <a:pt x="1" y="578"/>
                  </a:moveTo>
                  <a:cubicBezTo>
                    <a:pt x="103" y="424"/>
                    <a:pt x="308" y="244"/>
                    <a:pt x="565" y="103"/>
                  </a:cubicBezTo>
                  <a:cubicBezTo>
                    <a:pt x="629" y="65"/>
                    <a:pt x="693" y="27"/>
                    <a:pt x="757" y="1"/>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130414" y="3927092"/>
              <a:ext cx="258640" cy="546118"/>
            </a:xfrm>
            <a:custGeom>
              <a:avLst/>
              <a:gdLst/>
              <a:ahLst/>
              <a:cxnLst/>
              <a:rect l="l" t="t" r="r" b="b"/>
              <a:pathLst>
                <a:path w="4000" h="8446" fill="none" extrusionOk="0">
                  <a:moveTo>
                    <a:pt x="3999" y="1"/>
                  </a:moveTo>
                  <a:lnTo>
                    <a:pt x="1" y="8445"/>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2222906" y="5472367"/>
            <a:ext cx="1386252" cy="588421"/>
            <a:chOff x="255848" y="3748111"/>
            <a:chExt cx="1370536" cy="581751"/>
          </a:xfrm>
        </p:grpSpPr>
        <p:sp>
          <p:nvSpPr>
            <p:cNvPr id="78" name="Google Shape;78;p2"/>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2"/>
          <p:cNvGrpSpPr/>
          <p:nvPr/>
        </p:nvGrpSpPr>
        <p:grpSpPr>
          <a:xfrm>
            <a:off x="3682030" y="6231687"/>
            <a:ext cx="1607505" cy="782861"/>
            <a:chOff x="1698430" y="4498823"/>
            <a:chExt cx="1589281" cy="773986"/>
          </a:xfrm>
        </p:grpSpPr>
        <p:sp>
          <p:nvSpPr>
            <p:cNvPr id="87" name="Google Shape;87;p2"/>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 name="Google Shape;97;p2"/>
          <p:cNvGrpSpPr/>
          <p:nvPr/>
        </p:nvGrpSpPr>
        <p:grpSpPr>
          <a:xfrm>
            <a:off x="3939670" y="-559040"/>
            <a:ext cx="974476" cy="1075835"/>
            <a:chOff x="6799261" y="3792016"/>
            <a:chExt cx="836125" cy="923094"/>
          </a:xfrm>
        </p:grpSpPr>
        <p:sp>
          <p:nvSpPr>
            <p:cNvPr id="98" name="Google Shape;98;p2"/>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6921081" y="4517057"/>
              <a:ext cx="50564" cy="14161"/>
            </a:xfrm>
            <a:custGeom>
              <a:avLst/>
              <a:gdLst/>
              <a:ahLst/>
              <a:cxnLst/>
              <a:rect l="l" t="t" r="r" b="b"/>
              <a:pathLst>
                <a:path w="782" h="219" fill="none" extrusionOk="0">
                  <a:moveTo>
                    <a:pt x="0" y="218"/>
                  </a:moveTo>
                  <a:cubicBezTo>
                    <a:pt x="64" y="180"/>
                    <a:pt x="128" y="141"/>
                    <a:pt x="192" y="116"/>
                  </a:cubicBezTo>
                  <a:cubicBezTo>
                    <a:pt x="487" y="0"/>
                    <a:pt x="718" y="39"/>
                    <a:pt x="782"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6874655" y="4557664"/>
              <a:ext cx="17458" cy="44809"/>
            </a:xfrm>
            <a:custGeom>
              <a:avLst/>
              <a:gdLst/>
              <a:ahLst/>
              <a:cxnLst/>
              <a:rect l="l" t="t" r="r" b="b"/>
              <a:pathLst>
                <a:path w="270" h="693" fill="none" extrusionOk="0">
                  <a:moveTo>
                    <a:pt x="77" y="692"/>
                  </a:moveTo>
                  <a:cubicBezTo>
                    <a:pt x="1" y="577"/>
                    <a:pt x="65" y="295"/>
                    <a:pt x="270"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7496110" y="4539430"/>
              <a:ext cx="54767" cy="14936"/>
            </a:xfrm>
            <a:custGeom>
              <a:avLst/>
              <a:gdLst/>
              <a:ahLst/>
              <a:cxnLst/>
              <a:rect l="l" t="t" r="r" b="b"/>
              <a:pathLst>
                <a:path w="847" h="231" fill="none" extrusionOk="0">
                  <a:moveTo>
                    <a:pt x="0" y="231"/>
                  </a:moveTo>
                  <a:cubicBezTo>
                    <a:pt x="77" y="193"/>
                    <a:pt x="154" y="154"/>
                    <a:pt x="231" y="116"/>
                  </a:cubicBezTo>
                  <a:cubicBezTo>
                    <a:pt x="539" y="0"/>
                    <a:pt x="769" y="39"/>
                    <a:pt x="846" y="15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7448067" y="4580037"/>
              <a:ext cx="19075" cy="46426"/>
            </a:xfrm>
            <a:custGeom>
              <a:avLst/>
              <a:gdLst/>
              <a:ahLst/>
              <a:cxnLst/>
              <a:rect l="l" t="t" r="r" b="b"/>
              <a:pathLst>
                <a:path w="295" h="718" fill="none" extrusionOk="0">
                  <a:moveTo>
                    <a:pt x="77" y="718"/>
                  </a:moveTo>
                  <a:cubicBezTo>
                    <a:pt x="0" y="603"/>
                    <a:pt x="64" y="295"/>
                    <a:pt x="295" y="0"/>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6901166" y="3942029"/>
              <a:ext cx="567650" cy="40671"/>
            </a:xfrm>
            <a:custGeom>
              <a:avLst/>
              <a:gdLst/>
              <a:ahLst/>
              <a:cxnLst/>
              <a:rect l="l" t="t" r="r" b="b"/>
              <a:pathLst>
                <a:path w="8779" h="629" fill="none" extrusionOk="0">
                  <a:moveTo>
                    <a:pt x="1" y="0"/>
                  </a:moveTo>
                  <a:lnTo>
                    <a:pt x="8779" y="62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2"/>
          <p:cNvGrpSpPr/>
          <p:nvPr/>
        </p:nvGrpSpPr>
        <p:grpSpPr>
          <a:xfrm>
            <a:off x="5524570" y="5569387"/>
            <a:ext cx="623605" cy="805427"/>
            <a:chOff x="3429335" y="3683515"/>
            <a:chExt cx="616535" cy="796296"/>
          </a:xfrm>
        </p:grpSpPr>
        <p:sp>
          <p:nvSpPr>
            <p:cNvPr id="109" name="Google Shape;109;p2"/>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2"/>
          <p:cNvSpPr/>
          <p:nvPr/>
        </p:nvSpPr>
        <p:spPr>
          <a:xfrm>
            <a:off x="12779559" y="5757188"/>
            <a:ext cx="84943" cy="276755"/>
          </a:xfrm>
          <a:custGeom>
            <a:avLst/>
            <a:gdLst/>
            <a:ahLst/>
            <a:cxnLst/>
            <a:rect l="l" t="t" r="r" b="b"/>
            <a:pathLst>
              <a:path w="577" h="1880" extrusionOk="0">
                <a:moveTo>
                  <a:pt x="577" y="1880"/>
                </a:moveTo>
                <a:cubicBezTo>
                  <a:pt x="577" y="1880"/>
                  <a:pt x="577" y="1880"/>
                  <a:pt x="577" y="1880"/>
                </a:cubicBezTo>
                <a:cubicBezTo>
                  <a:pt x="577" y="1880"/>
                  <a:pt x="577" y="1880"/>
                  <a:pt x="577" y="1880"/>
                </a:cubicBezTo>
                <a:close/>
                <a:moveTo>
                  <a:pt x="577" y="1880"/>
                </a:moveTo>
                <a:lnTo>
                  <a:pt x="577" y="1880"/>
                </a:lnTo>
                <a:lnTo>
                  <a:pt x="577" y="1880"/>
                </a:lnTo>
                <a:close/>
                <a:moveTo>
                  <a:pt x="552" y="1880"/>
                </a:moveTo>
                <a:lnTo>
                  <a:pt x="552" y="1880"/>
                </a:lnTo>
                <a:lnTo>
                  <a:pt x="552" y="1880"/>
                </a:lnTo>
                <a:close/>
                <a:moveTo>
                  <a:pt x="552" y="1855"/>
                </a:moveTo>
                <a:lnTo>
                  <a:pt x="552" y="1855"/>
                </a:lnTo>
                <a:lnTo>
                  <a:pt x="552" y="1855"/>
                </a:lnTo>
                <a:close/>
                <a:moveTo>
                  <a:pt x="552" y="1855"/>
                </a:moveTo>
                <a:lnTo>
                  <a:pt x="552" y="1855"/>
                </a:lnTo>
                <a:lnTo>
                  <a:pt x="552" y="1855"/>
                </a:lnTo>
                <a:close/>
                <a:moveTo>
                  <a:pt x="552" y="1855"/>
                </a:moveTo>
                <a:cubicBezTo>
                  <a:pt x="552" y="1855"/>
                  <a:pt x="552" y="1855"/>
                  <a:pt x="552" y="1855"/>
                </a:cubicBezTo>
                <a:cubicBezTo>
                  <a:pt x="552" y="1855"/>
                  <a:pt x="552" y="1855"/>
                  <a:pt x="552" y="1855"/>
                </a:cubicBezTo>
                <a:close/>
                <a:moveTo>
                  <a:pt x="527" y="1855"/>
                </a:moveTo>
                <a:lnTo>
                  <a:pt x="527" y="1855"/>
                </a:lnTo>
                <a:lnTo>
                  <a:pt x="527" y="1855"/>
                </a:lnTo>
                <a:close/>
                <a:moveTo>
                  <a:pt x="527" y="1830"/>
                </a:moveTo>
                <a:lnTo>
                  <a:pt x="527" y="1830"/>
                </a:lnTo>
                <a:cubicBezTo>
                  <a:pt x="527" y="1830"/>
                  <a:pt x="527" y="1830"/>
                  <a:pt x="527" y="1830"/>
                </a:cubicBezTo>
                <a:close/>
                <a:moveTo>
                  <a:pt x="527" y="1830"/>
                </a:moveTo>
                <a:lnTo>
                  <a:pt x="527" y="1830"/>
                </a:lnTo>
                <a:lnTo>
                  <a:pt x="527" y="1830"/>
                </a:lnTo>
                <a:close/>
                <a:moveTo>
                  <a:pt x="527" y="1830"/>
                </a:moveTo>
                <a:cubicBezTo>
                  <a:pt x="527" y="1830"/>
                  <a:pt x="527" y="1830"/>
                  <a:pt x="527" y="1830"/>
                </a:cubicBezTo>
                <a:cubicBezTo>
                  <a:pt x="527" y="1830"/>
                  <a:pt x="527" y="1830"/>
                  <a:pt x="527" y="1830"/>
                </a:cubicBezTo>
                <a:close/>
                <a:moveTo>
                  <a:pt x="527" y="1830"/>
                </a:moveTo>
                <a:cubicBezTo>
                  <a:pt x="527" y="1830"/>
                  <a:pt x="527" y="1830"/>
                  <a:pt x="527" y="1830"/>
                </a:cubicBezTo>
                <a:cubicBezTo>
                  <a:pt x="527" y="1830"/>
                  <a:pt x="527" y="1830"/>
                  <a:pt x="527" y="1830"/>
                </a:cubicBezTo>
                <a:close/>
                <a:moveTo>
                  <a:pt x="501" y="1830"/>
                </a:moveTo>
                <a:lnTo>
                  <a:pt x="501" y="1805"/>
                </a:lnTo>
                <a:lnTo>
                  <a:pt x="501" y="1830"/>
                </a:lnTo>
                <a:close/>
                <a:moveTo>
                  <a:pt x="501" y="1805"/>
                </a:moveTo>
                <a:cubicBezTo>
                  <a:pt x="501" y="1805"/>
                  <a:pt x="501" y="1805"/>
                  <a:pt x="501" y="1805"/>
                </a:cubicBezTo>
                <a:cubicBezTo>
                  <a:pt x="501" y="1805"/>
                  <a:pt x="501" y="1805"/>
                  <a:pt x="501" y="1805"/>
                </a:cubicBezTo>
                <a:close/>
                <a:moveTo>
                  <a:pt x="501" y="1805"/>
                </a:moveTo>
                <a:lnTo>
                  <a:pt x="501" y="1805"/>
                </a:lnTo>
                <a:lnTo>
                  <a:pt x="501" y="1805"/>
                </a:lnTo>
                <a:close/>
                <a:moveTo>
                  <a:pt x="501" y="1805"/>
                </a:moveTo>
                <a:lnTo>
                  <a:pt x="501" y="1805"/>
                </a:lnTo>
                <a:lnTo>
                  <a:pt x="501" y="1805"/>
                </a:lnTo>
                <a:close/>
                <a:moveTo>
                  <a:pt x="476" y="1805"/>
                </a:moveTo>
                <a:lnTo>
                  <a:pt x="476" y="1805"/>
                </a:lnTo>
                <a:lnTo>
                  <a:pt x="476" y="1805"/>
                </a:lnTo>
                <a:close/>
                <a:moveTo>
                  <a:pt x="476" y="1780"/>
                </a:moveTo>
                <a:lnTo>
                  <a:pt x="476" y="1780"/>
                </a:lnTo>
                <a:lnTo>
                  <a:pt x="476" y="1780"/>
                </a:lnTo>
                <a:close/>
                <a:moveTo>
                  <a:pt x="476" y="1780"/>
                </a:moveTo>
                <a:cubicBezTo>
                  <a:pt x="476" y="1780"/>
                  <a:pt x="476" y="1780"/>
                  <a:pt x="476" y="1780"/>
                </a:cubicBezTo>
                <a:cubicBezTo>
                  <a:pt x="476" y="1780"/>
                  <a:pt x="476" y="1780"/>
                  <a:pt x="476" y="1780"/>
                </a:cubicBezTo>
                <a:close/>
                <a:moveTo>
                  <a:pt x="476" y="1780"/>
                </a:moveTo>
                <a:cubicBezTo>
                  <a:pt x="476" y="1780"/>
                  <a:pt x="476" y="1780"/>
                  <a:pt x="476" y="1780"/>
                </a:cubicBezTo>
                <a:cubicBezTo>
                  <a:pt x="476" y="1780"/>
                  <a:pt x="476" y="1780"/>
                  <a:pt x="476" y="1780"/>
                </a:cubicBezTo>
                <a:close/>
                <a:moveTo>
                  <a:pt x="476" y="1780"/>
                </a:moveTo>
                <a:cubicBezTo>
                  <a:pt x="476" y="1780"/>
                  <a:pt x="476" y="1780"/>
                  <a:pt x="476" y="1780"/>
                </a:cubicBezTo>
                <a:lnTo>
                  <a:pt x="476" y="1780"/>
                </a:lnTo>
                <a:close/>
                <a:moveTo>
                  <a:pt x="451" y="1780"/>
                </a:moveTo>
                <a:cubicBezTo>
                  <a:pt x="451" y="1754"/>
                  <a:pt x="451" y="1754"/>
                  <a:pt x="451" y="1754"/>
                </a:cubicBezTo>
                <a:cubicBezTo>
                  <a:pt x="451" y="1754"/>
                  <a:pt x="451" y="1754"/>
                  <a:pt x="451" y="1780"/>
                </a:cubicBezTo>
                <a:close/>
                <a:moveTo>
                  <a:pt x="451" y="1754"/>
                </a:moveTo>
                <a:cubicBezTo>
                  <a:pt x="451" y="1754"/>
                  <a:pt x="451" y="1754"/>
                  <a:pt x="451" y="1754"/>
                </a:cubicBezTo>
                <a:cubicBezTo>
                  <a:pt x="451" y="1754"/>
                  <a:pt x="451" y="1754"/>
                  <a:pt x="451" y="1754"/>
                </a:cubicBezTo>
                <a:close/>
                <a:moveTo>
                  <a:pt x="451" y="1754"/>
                </a:moveTo>
                <a:cubicBezTo>
                  <a:pt x="451" y="1754"/>
                  <a:pt x="451" y="1754"/>
                  <a:pt x="451" y="1754"/>
                </a:cubicBezTo>
                <a:cubicBezTo>
                  <a:pt x="451" y="1754"/>
                  <a:pt x="451" y="1754"/>
                  <a:pt x="451" y="1754"/>
                </a:cubicBezTo>
                <a:close/>
                <a:moveTo>
                  <a:pt x="451" y="1754"/>
                </a:moveTo>
                <a:lnTo>
                  <a:pt x="451" y="1754"/>
                </a:lnTo>
                <a:cubicBezTo>
                  <a:pt x="451" y="1754"/>
                  <a:pt x="451" y="1754"/>
                  <a:pt x="451" y="1754"/>
                </a:cubicBezTo>
                <a:close/>
                <a:moveTo>
                  <a:pt x="451" y="1754"/>
                </a:moveTo>
                <a:cubicBezTo>
                  <a:pt x="451" y="1754"/>
                  <a:pt x="426" y="1754"/>
                  <a:pt x="426" y="1754"/>
                </a:cubicBezTo>
                <a:cubicBezTo>
                  <a:pt x="426" y="1754"/>
                  <a:pt x="451" y="1754"/>
                  <a:pt x="451" y="1754"/>
                </a:cubicBezTo>
                <a:close/>
                <a:moveTo>
                  <a:pt x="426" y="1729"/>
                </a:moveTo>
                <a:lnTo>
                  <a:pt x="426" y="1729"/>
                </a:lnTo>
                <a:cubicBezTo>
                  <a:pt x="426" y="1729"/>
                  <a:pt x="426" y="1729"/>
                  <a:pt x="426" y="1729"/>
                </a:cubicBezTo>
                <a:close/>
                <a:moveTo>
                  <a:pt x="426" y="1729"/>
                </a:moveTo>
                <a:lnTo>
                  <a:pt x="426" y="1729"/>
                </a:lnTo>
                <a:lnTo>
                  <a:pt x="426" y="1729"/>
                </a:lnTo>
                <a:close/>
                <a:moveTo>
                  <a:pt x="426" y="1729"/>
                </a:moveTo>
                <a:cubicBezTo>
                  <a:pt x="426" y="1729"/>
                  <a:pt x="426" y="1729"/>
                  <a:pt x="426" y="1729"/>
                </a:cubicBezTo>
                <a:cubicBezTo>
                  <a:pt x="426" y="1729"/>
                  <a:pt x="426" y="1729"/>
                  <a:pt x="426" y="1729"/>
                </a:cubicBezTo>
                <a:close/>
                <a:moveTo>
                  <a:pt x="426" y="1729"/>
                </a:moveTo>
                <a:cubicBezTo>
                  <a:pt x="426" y="1729"/>
                  <a:pt x="426" y="1729"/>
                  <a:pt x="426" y="1729"/>
                </a:cubicBezTo>
                <a:cubicBezTo>
                  <a:pt x="426" y="1729"/>
                  <a:pt x="426" y="1729"/>
                  <a:pt x="426" y="1729"/>
                </a:cubicBezTo>
                <a:close/>
                <a:moveTo>
                  <a:pt x="401" y="1704"/>
                </a:moveTo>
                <a:lnTo>
                  <a:pt x="401" y="1704"/>
                </a:lnTo>
                <a:lnTo>
                  <a:pt x="401" y="1704"/>
                </a:lnTo>
                <a:close/>
                <a:moveTo>
                  <a:pt x="401" y="1704"/>
                </a:moveTo>
                <a:cubicBezTo>
                  <a:pt x="401" y="1704"/>
                  <a:pt x="401" y="1704"/>
                  <a:pt x="401" y="1704"/>
                </a:cubicBezTo>
                <a:cubicBezTo>
                  <a:pt x="401" y="1704"/>
                  <a:pt x="401" y="1704"/>
                  <a:pt x="401" y="1704"/>
                </a:cubicBezTo>
                <a:close/>
                <a:moveTo>
                  <a:pt x="401" y="1704"/>
                </a:moveTo>
                <a:cubicBezTo>
                  <a:pt x="401" y="1704"/>
                  <a:pt x="401" y="1704"/>
                  <a:pt x="401" y="1704"/>
                </a:cubicBezTo>
                <a:cubicBezTo>
                  <a:pt x="401" y="1704"/>
                  <a:pt x="401" y="1704"/>
                  <a:pt x="401" y="1704"/>
                </a:cubicBezTo>
                <a:close/>
                <a:moveTo>
                  <a:pt x="401" y="1704"/>
                </a:moveTo>
                <a:cubicBezTo>
                  <a:pt x="401" y="1704"/>
                  <a:pt x="401" y="1704"/>
                  <a:pt x="401" y="1704"/>
                </a:cubicBezTo>
                <a:cubicBezTo>
                  <a:pt x="401" y="1704"/>
                  <a:pt x="401" y="1704"/>
                  <a:pt x="401" y="1704"/>
                </a:cubicBezTo>
                <a:close/>
                <a:moveTo>
                  <a:pt x="376" y="1679"/>
                </a:moveTo>
                <a:lnTo>
                  <a:pt x="376" y="1679"/>
                </a:lnTo>
                <a:lnTo>
                  <a:pt x="376" y="1679"/>
                </a:lnTo>
                <a:close/>
                <a:moveTo>
                  <a:pt x="376" y="1679"/>
                </a:moveTo>
                <a:cubicBezTo>
                  <a:pt x="376" y="1679"/>
                  <a:pt x="376" y="1679"/>
                  <a:pt x="376" y="1679"/>
                </a:cubicBezTo>
                <a:cubicBezTo>
                  <a:pt x="376" y="1679"/>
                  <a:pt x="376" y="1679"/>
                  <a:pt x="376" y="1679"/>
                </a:cubicBezTo>
                <a:close/>
                <a:moveTo>
                  <a:pt x="0" y="201"/>
                </a:moveTo>
                <a:cubicBezTo>
                  <a:pt x="0" y="201"/>
                  <a:pt x="0" y="201"/>
                  <a:pt x="0" y="201"/>
                </a:cubicBezTo>
                <a:cubicBezTo>
                  <a:pt x="0" y="201"/>
                  <a:pt x="0" y="201"/>
                  <a:pt x="0" y="201"/>
                </a:cubicBezTo>
                <a:close/>
                <a:moveTo>
                  <a:pt x="0" y="201"/>
                </a:moveTo>
                <a:lnTo>
                  <a:pt x="0" y="201"/>
                </a:lnTo>
                <a:lnTo>
                  <a:pt x="0" y="201"/>
                </a:lnTo>
                <a:close/>
                <a:moveTo>
                  <a:pt x="0" y="201"/>
                </a:moveTo>
                <a:lnTo>
                  <a:pt x="0" y="201"/>
                </a:lnTo>
                <a:lnTo>
                  <a:pt x="0" y="201"/>
                </a:lnTo>
                <a:close/>
                <a:moveTo>
                  <a:pt x="0" y="176"/>
                </a:moveTo>
                <a:cubicBezTo>
                  <a:pt x="0" y="176"/>
                  <a:pt x="25" y="176"/>
                  <a:pt x="25" y="176"/>
                </a:cubicBezTo>
                <a:cubicBezTo>
                  <a:pt x="25" y="176"/>
                  <a:pt x="0" y="176"/>
                  <a:pt x="0" y="176"/>
                </a:cubicBezTo>
                <a:close/>
                <a:moveTo>
                  <a:pt x="25" y="176"/>
                </a:moveTo>
                <a:cubicBezTo>
                  <a:pt x="25" y="176"/>
                  <a:pt x="25" y="176"/>
                  <a:pt x="25" y="176"/>
                </a:cubicBezTo>
                <a:cubicBezTo>
                  <a:pt x="25" y="176"/>
                  <a:pt x="25" y="176"/>
                  <a:pt x="25" y="176"/>
                </a:cubicBezTo>
                <a:close/>
                <a:moveTo>
                  <a:pt x="25" y="176"/>
                </a:moveTo>
                <a:cubicBezTo>
                  <a:pt x="25" y="176"/>
                  <a:pt x="25" y="176"/>
                  <a:pt x="25" y="176"/>
                </a:cubicBezTo>
                <a:cubicBezTo>
                  <a:pt x="25" y="176"/>
                  <a:pt x="25" y="176"/>
                  <a:pt x="25" y="176"/>
                </a:cubicBezTo>
                <a:close/>
                <a:moveTo>
                  <a:pt x="25" y="176"/>
                </a:moveTo>
                <a:cubicBezTo>
                  <a:pt x="75" y="125"/>
                  <a:pt x="100" y="50"/>
                  <a:pt x="151" y="25"/>
                </a:cubicBezTo>
                <a:cubicBezTo>
                  <a:pt x="100" y="50"/>
                  <a:pt x="75" y="125"/>
                  <a:pt x="25" y="176"/>
                </a:cubicBezTo>
                <a:close/>
                <a:moveTo>
                  <a:pt x="151" y="25"/>
                </a:moveTo>
                <a:cubicBezTo>
                  <a:pt x="151" y="25"/>
                  <a:pt x="151" y="25"/>
                  <a:pt x="151" y="25"/>
                </a:cubicBezTo>
                <a:cubicBezTo>
                  <a:pt x="151" y="25"/>
                  <a:pt x="151" y="25"/>
                  <a:pt x="151" y="25"/>
                </a:cubicBezTo>
                <a:close/>
                <a:moveTo>
                  <a:pt x="151" y="25"/>
                </a:moveTo>
                <a:cubicBezTo>
                  <a:pt x="151" y="0"/>
                  <a:pt x="151" y="0"/>
                  <a:pt x="176" y="0"/>
                </a:cubicBezTo>
                <a:cubicBezTo>
                  <a:pt x="151" y="0"/>
                  <a:pt x="151" y="0"/>
                  <a:pt x="151" y="25"/>
                </a:cubicBezTo>
                <a:close/>
                <a:moveTo>
                  <a:pt x="176" y="0"/>
                </a:moveTo>
                <a:lnTo>
                  <a:pt x="176" y="0"/>
                </a:lnTo>
                <a:lnTo>
                  <a:pt x="176" y="0"/>
                </a:lnTo>
                <a:close/>
                <a:moveTo>
                  <a:pt x="176" y="0"/>
                </a:moveTo>
                <a:cubicBezTo>
                  <a:pt x="176" y="0"/>
                  <a:pt x="176" y="0"/>
                  <a:pt x="176" y="0"/>
                </a:cubicBezTo>
                <a:cubicBezTo>
                  <a:pt x="176" y="0"/>
                  <a:pt x="176" y="0"/>
                  <a:pt x="176" y="0"/>
                </a:cubicBezTo>
                <a:close/>
                <a:moveTo>
                  <a:pt x="176" y="0"/>
                </a:moveTo>
                <a:cubicBezTo>
                  <a:pt x="176" y="0"/>
                  <a:pt x="176" y="0"/>
                  <a:pt x="176" y="0"/>
                </a:cubicBezTo>
                <a:cubicBezTo>
                  <a:pt x="176" y="0"/>
                  <a:pt x="176" y="0"/>
                  <a:pt x="176" y="0"/>
                </a:cubicBezTo>
                <a:close/>
                <a:moveTo>
                  <a:pt x="176" y="0"/>
                </a:moveTo>
                <a:lnTo>
                  <a:pt x="176" y="0"/>
                </a:lnTo>
                <a:lnTo>
                  <a:pt x="176" y="0"/>
                </a:lnTo>
                <a:close/>
              </a:path>
            </a:pathLst>
          </a:custGeom>
          <a:solidFill>
            <a:srgbClr val="FAB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 name="Google Shape;116;p2"/>
          <p:cNvGrpSpPr/>
          <p:nvPr/>
        </p:nvGrpSpPr>
        <p:grpSpPr>
          <a:xfrm rot="-3469350">
            <a:off x="9309777" y="5708133"/>
            <a:ext cx="979028" cy="659663"/>
            <a:chOff x="897994" y="4240309"/>
            <a:chExt cx="967900" cy="652165"/>
          </a:xfrm>
        </p:grpSpPr>
        <p:sp>
          <p:nvSpPr>
            <p:cNvPr id="117" name="Google Shape;117;p2"/>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
          <p:cNvGrpSpPr/>
          <p:nvPr/>
        </p:nvGrpSpPr>
        <p:grpSpPr>
          <a:xfrm>
            <a:off x="11253337" y="6201948"/>
            <a:ext cx="1607505" cy="782861"/>
            <a:chOff x="1698430" y="4498823"/>
            <a:chExt cx="1589281" cy="773986"/>
          </a:xfrm>
        </p:grpSpPr>
        <p:sp>
          <p:nvSpPr>
            <p:cNvPr id="123" name="Google Shape;123;p2"/>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2"/>
          <p:cNvSpPr/>
          <p:nvPr/>
        </p:nvSpPr>
        <p:spPr>
          <a:xfrm>
            <a:off x="7265306" y="-101611"/>
            <a:ext cx="540811" cy="596873"/>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
          <p:cNvSpPr txBox="1">
            <a:spLocks noGrp="1"/>
          </p:cNvSpPr>
          <p:nvPr>
            <p:ph type="ctrTitle"/>
          </p:nvPr>
        </p:nvSpPr>
        <p:spPr>
          <a:xfrm>
            <a:off x="3076767" y="1726292"/>
            <a:ext cx="6038400" cy="2965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35" name="Google Shape;135;p2"/>
          <p:cNvSpPr txBox="1">
            <a:spLocks noGrp="1"/>
          </p:cNvSpPr>
          <p:nvPr>
            <p:ph type="subTitle" idx="1"/>
          </p:nvPr>
        </p:nvSpPr>
        <p:spPr>
          <a:xfrm>
            <a:off x="3076833" y="4497308"/>
            <a:ext cx="6038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6625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44"/>
        <p:cNvGrpSpPr/>
        <p:nvPr/>
      </p:nvGrpSpPr>
      <p:grpSpPr>
        <a:xfrm>
          <a:off x="0" y="0"/>
          <a:ext cx="0" cy="0"/>
          <a:chOff x="0" y="0"/>
          <a:chExt cx="0" cy="0"/>
        </a:xfrm>
      </p:grpSpPr>
      <p:sp>
        <p:nvSpPr>
          <p:cNvPr id="1145" name="Google Shape;1145;p17"/>
          <p:cNvSpPr/>
          <p:nvPr/>
        </p:nvSpPr>
        <p:spPr>
          <a:xfrm rot="10127380" flipH="1">
            <a:off x="438076" y="-836594"/>
            <a:ext cx="11930185" cy="8308548"/>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47" name="Google Shape;1147;p17"/>
          <p:cNvGrpSpPr/>
          <p:nvPr/>
        </p:nvGrpSpPr>
        <p:grpSpPr>
          <a:xfrm rot="-2853807">
            <a:off x="9182407" y="5161175"/>
            <a:ext cx="4390973" cy="2286656"/>
            <a:chOff x="-2001175" y="4949325"/>
            <a:chExt cx="4294904" cy="2236627"/>
          </a:xfrm>
        </p:grpSpPr>
        <p:sp>
          <p:nvSpPr>
            <p:cNvPr id="1148" name="Google Shape;1148;p17"/>
            <p:cNvSpPr/>
            <p:nvPr/>
          </p:nvSpPr>
          <p:spPr>
            <a:xfrm>
              <a:off x="-1847246" y="4949325"/>
              <a:ext cx="4017470" cy="826835"/>
            </a:xfrm>
            <a:custGeom>
              <a:avLst/>
              <a:gdLst/>
              <a:ahLst/>
              <a:cxnLst/>
              <a:rect l="l" t="t" r="r" b="b"/>
              <a:pathLst>
                <a:path w="111705" h="22990" fill="none" extrusionOk="0">
                  <a:moveTo>
                    <a:pt x="0" y="3960"/>
                  </a:moveTo>
                  <a:cubicBezTo>
                    <a:pt x="34189" y="0"/>
                    <a:pt x="48747" y="22989"/>
                    <a:pt x="66277" y="22067"/>
                  </a:cubicBezTo>
                  <a:cubicBezTo>
                    <a:pt x="83794" y="21144"/>
                    <a:pt x="89509" y="7368"/>
                    <a:pt x="111704" y="553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7"/>
            <p:cNvSpPr/>
            <p:nvPr/>
          </p:nvSpPr>
          <p:spPr>
            <a:xfrm>
              <a:off x="-1885512" y="5029491"/>
              <a:ext cx="4086595" cy="992778"/>
            </a:xfrm>
            <a:custGeom>
              <a:avLst/>
              <a:gdLst/>
              <a:ahLst/>
              <a:cxnLst/>
              <a:rect l="l" t="t" r="r" b="b"/>
              <a:pathLst>
                <a:path w="113627" h="27604" fill="none" extrusionOk="0">
                  <a:moveTo>
                    <a:pt x="1" y="3294"/>
                  </a:moveTo>
                  <a:cubicBezTo>
                    <a:pt x="28346" y="1"/>
                    <a:pt x="44006" y="19735"/>
                    <a:pt x="60306" y="23131"/>
                  </a:cubicBezTo>
                  <a:cubicBezTo>
                    <a:pt x="81757" y="27603"/>
                    <a:pt x="93341" y="7959"/>
                    <a:pt x="113627" y="6485"/>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7"/>
            <p:cNvSpPr/>
            <p:nvPr/>
          </p:nvSpPr>
          <p:spPr>
            <a:xfrm>
              <a:off x="-1924210" y="5109693"/>
              <a:ext cx="4156187" cy="1266975"/>
            </a:xfrm>
            <a:custGeom>
              <a:avLst/>
              <a:gdLst/>
              <a:ahLst/>
              <a:cxnLst/>
              <a:rect l="l" t="t" r="r" b="b"/>
              <a:pathLst>
                <a:path w="115562" h="35228" fill="none" extrusionOk="0">
                  <a:moveTo>
                    <a:pt x="0" y="2628"/>
                  </a:moveTo>
                  <a:cubicBezTo>
                    <a:pt x="22502" y="1"/>
                    <a:pt x="39315" y="17710"/>
                    <a:pt x="54359" y="24207"/>
                  </a:cubicBezTo>
                  <a:cubicBezTo>
                    <a:pt x="79898" y="35227"/>
                    <a:pt x="97185" y="8548"/>
                    <a:pt x="115561" y="742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7"/>
            <p:cNvSpPr/>
            <p:nvPr/>
          </p:nvSpPr>
          <p:spPr>
            <a:xfrm>
              <a:off x="-1962944" y="5189895"/>
              <a:ext cx="4225780" cy="1578971"/>
            </a:xfrm>
            <a:custGeom>
              <a:avLst/>
              <a:gdLst/>
              <a:ahLst/>
              <a:cxnLst/>
              <a:rect l="l" t="t" r="r" b="b"/>
              <a:pathLst>
                <a:path w="117497" h="43903" fill="none" extrusionOk="0">
                  <a:moveTo>
                    <a:pt x="1" y="1961"/>
                  </a:moveTo>
                  <a:cubicBezTo>
                    <a:pt x="16672" y="0"/>
                    <a:pt x="34318" y="16223"/>
                    <a:pt x="48414" y="25270"/>
                  </a:cubicBezTo>
                  <a:cubicBezTo>
                    <a:pt x="77439" y="43902"/>
                    <a:pt x="101030" y="9124"/>
                    <a:pt x="117497" y="836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7"/>
            <p:cNvSpPr/>
            <p:nvPr/>
          </p:nvSpPr>
          <p:spPr>
            <a:xfrm>
              <a:off x="-2001175" y="5269629"/>
              <a:ext cx="4294904" cy="1916323"/>
            </a:xfrm>
            <a:custGeom>
              <a:avLst/>
              <a:gdLst/>
              <a:ahLst/>
              <a:cxnLst/>
              <a:rect l="l" t="t" r="r" b="b"/>
              <a:pathLst>
                <a:path w="119419" h="53283" fill="none" extrusionOk="0">
                  <a:moveTo>
                    <a:pt x="0" y="1307"/>
                  </a:moveTo>
                  <a:cubicBezTo>
                    <a:pt x="10816" y="0"/>
                    <a:pt x="28948" y="14878"/>
                    <a:pt x="42455" y="26359"/>
                  </a:cubicBezTo>
                  <a:cubicBezTo>
                    <a:pt x="74119" y="53282"/>
                    <a:pt x="104861" y="9726"/>
                    <a:pt x="119418" y="9316"/>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3" name="Google Shape;1153;p17"/>
          <p:cNvGrpSpPr/>
          <p:nvPr/>
        </p:nvGrpSpPr>
        <p:grpSpPr>
          <a:xfrm rot="-4145951">
            <a:off x="9732893" y="6300272"/>
            <a:ext cx="1348583" cy="867544"/>
            <a:chOff x="-30260" y="4314762"/>
            <a:chExt cx="1135405" cy="730436"/>
          </a:xfrm>
        </p:grpSpPr>
        <p:sp>
          <p:nvSpPr>
            <p:cNvPr id="1154" name="Google Shape;1154;p17"/>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7"/>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7"/>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7"/>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7"/>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7"/>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17"/>
          <p:cNvGrpSpPr/>
          <p:nvPr/>
        </p:nvGrpSpPr>
        <p:grpSpPr>
          <a:xfrm rot="-4279482">
            <a:off x="10820389" y="5705913"/>
            <a:ext cx="1391348" cy="590584"/>
            <a:chOff x="255847" y="3748111"/>
            <a:chExt cx="1370537" cy="581751"/>
          </a:xfrm>
        </p:grpSpPr>
        <p:sp>
          <p:nvSpPr>
            <p:cNvPr id="1161" name="Google Shape;1161;p17"/>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7"/>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7"/>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17"/>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17"/>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7"/>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7" name="Google Shape;1167;p17"/>
          <p:cNvGrpSpPr/>
          <p:nvPr/>
        </p:nvGrpSpPr>
        <p:grpSpPr>
          <a:xfrm rot="-6092271">
            <a:off x="11364109" y="4687892"/>
            <a:ext cx="1214676" cy="819629"/>
            <a:chOff x="192771" y="3915943"/>
            <a:chExt cx="674372" cy="454968"/>
          </a:xfrm>
        </p:grpSpPr>
        <p:sp>
          <p:nvSpPr>
            <p:cNvPr id="1168" name="Google Shape;1168;p17"/>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7"/>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7"/>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17"/>
          <p:cNvGrpSpPr/>
          <p:nvPr/>
        </p:nvGrpSpPr>
        <p:grpSpPr>
          <a:xfrm rot="10604155" flipH="1">
            <a:off x="-971610" y="-857562"/>
            <a:ext cx="4923516" cy="3155119"/>
            <a:chOff x="5734826" y="-804276"/>
            <a:chExt cx="4389388" cy="2812835"/>
          </a:xfrm>
        </p:grpSpPr>
        <p:sp>
          <p:nvSpPr>
            <p:cNvPr id="1172" name="Google Shape;1172;p17"/>
            <p:cNvSpPr/>
            <p:nvPr/>
          </p:nvSpPr>
          <p:spPr>
            <a:xfrm rot="-4358582" flipH="1">
              <a:off x="7248663" y="-1224309"/>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173" name="Google Shape;1173;p17"/>
            <p:cNvSpPr/>
            <p:nvPr/>
          </p:nvSpPr>
          <p:spPr>
            <a:xfrm rot="-4358582" flipH="1">
              <a:off x="7326254" y="-1336692"/>
              <a:ext cx="1241840" cy="3851418"/>
            </a:xfrm>
            <a:custGeom>
              <a:avLst/>
              <a:gdLst/>
              <a:ahLst/>
              <a:cxnLst/>
              <a:rect l="l" t="t" r="r" b="b"/>
              <a:pathLst>
                <a:path w="42829" h="132829" fill="none" extrusionOk="0">
                  <a:moveTo>
                    <a:pt x="1916" y="0"/>
                  </a:moveTo>
                  <a:cubicBezTo>
                    <a:pt x="1" y="6626"/>
                    <a:pt x="3405" y="13800"/>
                    <a:pt x="8329" y="18663"/>
                  </a:cubicBezTo>
                  <a:cubicBezTo>
                    <a:pt x="13253" y="23496"/>
                    <a:pt x="19545" y="26657"/>
                    <a:pt x="25351" y="30426"/>
                  </a:cubicBezTo>
                  <a:cubicBezTo>
                    <a:pt x="31126" y="34195"/>
                    <a:pt x="36749" y="38998"/>
                    <a:pt x="38938" y="45533"/>
                  </a:cubicBezTo>
                  <a:cubicBezTo>
                    <a:pt x="42828" y="57205"/>
                    <a:pt x="34865" y="69059"/>
                    <a:pt x="31065" y="80761"/>
                  </a:cubicBezTo>
                  <a:cubicBezTo>
                    <a:pt x="25320" y="98451"/>
                    <a:pt x="29819" y="119090"/>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174" name="Google Shape;1174;p17"/>
            <p:cNvSpPr/>
            <p:nvPr/>
          </p:nvSpPr>
          <p:spPr>
            <a:xfrm rot="-4358582" flipH="1">
              <a:off x="7403016" y="-1449372"/>
              <a:ext cx="1241811" cy="3851447"/>
            </a:xfrm>
            <a:custGeom>
              <a:avLst/>
              <a:gdLst/>
              <a:ahLst/>
              <a:cxnLst/>
              <a:rect l="l" t="t" r="r" b="b"/>
              <a:pathLst>
                <a:path w="42828" h="132830" fill="none" extrusionOk="0">
                  <a:moveTo>
                    <a:pt x="1915" y="1"/>
                  </a:moveTo>
                  <a:cubicBezTo>
                    <a:pt x="0" y="6627"/>
                    <a:pt x="3404" y="13801"/>
                    <a:pt x="8329" y="18664"/>
                  </a:cubicBezTo>
                  <a:cubicBezTo>
                    <a:pt x="13253" y="23497"/>
                    <a:pt x="19545" y="26658"/>
                    <a:pt x="25350" y="30427"/>
                  </a:cubicBezTo>
                  <a:cubicBezTo>
                    <a:pt x="31125" y="34196"/>
                    <a:pt x="36718" y="38998"/>
                    <a:pt x="38937" y="45534"/>
                  </a:cubicBezTo>
                  <a:cubicBezTo>
                    <a:pt x="42828" y="57205"/>
                    <a:pt x="34864" y="69090"/>
                    <a:pt x="31065" y="80762"/>
                  </a:cubicBezTo>
                  <a:cubicBezTo>
                    <a:pt x="25320" y="98483"/>
                    <a:pt x="29788" y="11909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175" name="Google Shape;1175;p17"/>
            <p:cNvSpPr/>
            <p:nvPr/>
          </p:nvSpPr>
          <p:spPr>
            <a:xfrm rot="-4358582" flipH="1">
              <a:off x="7479458" y="-1562448"/>
              <a:ext cx="1242710" cy="3851447"/>
            </a:xfrm>
            <a:custGeom>
              <a:avLst/>
              <a:gdLst/>
              <a:ahLst/>
              <a:cxnLst/>
              <a:rect l="l" t="t" r="r" b="b"/>
              <a:pathLst>
                <a:path w="42859" h="132830" fill="none" extrusionOk="0">
                  <a:moveTo>
                    <a:pt x="1915" y="1"/>
                  </a:moveTo>
                  <a:cubicBezTo>
                    <a:pt x="0" y="6627"/>
                    <a:pt x="3405" y="13831"/>
                    <a:pt x="8329" y="18664"/>
                  </a:cubicBezTo>
                  <a:cubicBezTo>
                    <a:pt x="13253" y="23527"/>
                    <a:pt x="19575" y="26658"/>
                    <a:pt x="25350" y="30427"/>
                  </a:cubicBezTo>
                  <a:cubicBezTo>
                    <a:pt x="31156" y="34196"/>
                    <a:pt x="36749" y="38998"/>
                    <a:pt x="38937" y="45564"/>
                  </a:cubicBezTo>
                  <a:cubicBezTo>
                    <a:pt x="42858" y="57205"/>
                    <a:pt x="34894" y="69090"/>
                    <a:pt x="31095" y="80762"/>
                  </a:cubicBezTo>
                  <a:cubicBezTo>
                    <a:pt x="25350" y="98482"/>
                    <a:pt x="29818" y="119091"/>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176" name="Google Shape;1176;p17"/>
            <p:cNvSpPr/>
            <p:nvPr/>
          </p:nvSpPr>
          <p:spPr>
            <a:xfrm rot="-4358582" flipH="1">
              <a:off x="7137186" y="-1084286"/>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grpSp>
      <p:grpSp>
        <p:nvGrpSpPr>
          <p:cNvPr id="1177" name="Google Shape;1177;p17"/>
          <p:cNvGrpSpPr/>
          <p:nvPr/>
        </p:nvGrpSpPr>
        <p:grpSpPr>
          <a:xfrm rot="-3964310">
            <a:off x="618855" y="-82104"/>
            <a:ext cx="1462771" cy="940911"/>
            <a:chOff x="-30260" y="4314762"/>
            <a:chExt cx="1135405" cy="730436"/>
          </a:xfrm>
        </p:grpSpPr>
        <p:sp>
          <p:nvSpPr>
            <p:cNvPr id="1178" name="Google Shape;1178;p17"/>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7"/>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7"/>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7"/>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7"/>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7"/>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4" name="Google Shape;1184;p17"/>
          <p:cNvGrpSpPr/>
          <p:nvPr/>
        </p:nvGrpSpPr>
        <p:grpSpPr>
          <a:xfrm rot="-5000475">
            <a:off x="-45461" y="488237"/>
            <a:ext cx="1025127" cy="691659"/>
            <a:chOff x="192771" y="3915943"/>
            <a:chExt cx="674372" cy="454968"/>
          </a:xfrm>
        </p:grpSpPr>
        <p:sp>
          <p:nvSpPr>
            <p:cNvPr id="1185" name="Google Shape;1185;p17"/>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7"/>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7"/>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8" name="Google Shape;1188;p17"/>
          <p:cNvGrpSpPr/>
          <p:nvPr/>
        </p:nvGrpSpPr>
        <p:grpSpPr>
          <a:xfrm rot="2306266" flipH="1">
            <a:off x="1883961" y="-177242"/>
            <a:ext cx="780135" cy="525651"/>
            <a:chOff x="897994" y="4240309"/>
            <a:chExt cx="967900" cy="652165"/>
          </a:xfrm>
        </p:grpSpPr>
        <p:sp>
          <p:nvSpPr>
            <p:cNvPr id="1189" name="Google Shape;1189;p17"/>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7"/>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7"/>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7"/>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7"/>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17"/>
          <p:cNvGrpSpPr/>
          <p:nvPr/>
        </p:nvGrpSpPr>
        <p:grpSpPr>
          <a:xfrm rot="-1036137">
            <a:off x="203048" y="1566162"/>
            <a:ext cx="412869" cy="773564"/>
            <a:chOff x="5906877" y="4080403"/>
            <a:chExt cx="570948" cy="1069743"/>
          </a:xfrm>
        </p:grpSpPr>
        <p:sp>
          <p:nvSpPr>
            <p:cNvPr id="1195" name="Google Shape;1195;p17"/>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7"/>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solidFill>
              <a:schemeClr val="dk2"/>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7"/>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solidFill>
              <a:schemeClr val="dk2"/>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1989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54"/>
        <p:cNvGrpSpPr/>
        <p:nvPr/>
      </p:nvGrpSpPr>
      <p:grpSpPr>
        <a:xfrm>
          <a:off x="0" y="0"/>
          <a:ext cx="0" cy="0"/>
          <a:chOff x="0" y="0"/>
          <a:chExt cx="0" cy="0"/>
        </a:xfrm>
      </p:grpSpPr>
      <p:sp>
        <p:nvSpPr>
          <p:cNvPr id="1255" name="Google Shape;1255;p19"/>
          <p:cNvSpPr/>
          <p:nvPr/>
        </p:nvSpPr>
        <p:spPr>
          <a:xfrm rot="-195">
            <a:off x="3696400" y="-495254"/>
            <a:ext cx="11581040" cy="785318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6" name="Google Shape;1256;p19"/>
          <p:cNvGrpSpPr/>
          <p:nvPr/>
        </p:nvGrpSpPr>
        <p:grpSpPr>
          <a:xfrm rot="1733086" flipH="1">
            <a:off x="-4216393" y="4475630"/>
            <a:ext cx="11409872" cy="3608353"/>
            <a:chOff x="-2247300" y="3512811"/>
            <a:chExt cx="12801645" cy="4048499"/>
          </a:xfrm>
        </p:grpSpPr>
        <p:sp>
          <p:nvSpPr>
            <p:cNvPr id="1257" name="Google Shape;1257;p19"/>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9"/>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9"/>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9"/>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9"/>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2" name="Google Shape;1262;p19"/>
          <p:cNvGrpSpPr/>
          <p:nvPr/>
        </p:nvGrpSpPr>
        <p:grpSpPr>
          <a:xfrm rot="1733086" flipH="1">
            <a:off x="4663051" y="7111653"/>
            <a:ext cx="351547" cy="531009"/>
            <a:chOff x="159762" y="4811199"/>
            <a:chExt cx="394428" cy="595782"/>
          </a:xfrm>
        </p:grpSpPr>
        <p:sp>
          <p:nvSpPr>
            <p:cNvPr id="1263" name="Google Shape;1263;p19"/>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9"/>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9"/>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9"/>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7" name="Google Shape;1267;p19"/>
          <p:cNvSpPr/>
          <p:nvPr/>
        </p:nvSpPr>
        <p:spPr>
          <a:xfrm rot="1732673" flipH="1">
            <a:off x="601382" y="5150888"/>
            <a:ext cx="413580" cy="456453"/>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8" name="Google Shape;1268;p19"/>
          <p:cNvGrpSpPr/>
          <p:nvPr/>
        </p:nvGrpSpPr>
        <p:grpSpPr>
          <a:xfrm rot="1733086" flipH="1">
            <a:off x="39863" y="4205939"/>
            <a:ext cx="508876" cy="953443"/>
            <a:chOff x="5906877" y="4080403"/>
            <a:chExt cx="570948" cy="1069743"/>
          </a:xfrm>
        </p:grpSpPr>
        <p:sp>
          <p:nvSpPr>
            <p:cNvPr id="1269" name="Google Shape;1269;p19"/>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9"/>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9"/>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2" name="Google Shape;1272;p19"/>
          <p:cNvGrpSpPr/>
          <p:nvPr/>
        </p:nvGrpSpPr>
        <p:grpSpPr>
          <a:xfrm rot="223104">
            <a:off x="5759381" y="6617875"/>
            <a:ext cx="652129" cy="728307"/>
            <a:chOff x="5491728" y="4594881"/>
            <a:chExt cx="639501" cy="714204"/>
          </a:xfrm>
        </p:grpSpPr>
        <p:sp>
          <p:nvSpPr>
            <p:cNvPr id="1273" name="Google Shape;1273;p19"/>
            <p:cNvSpPr/>
            <p:nvPr/>
          </p:nvSpPr>
          <p:spPr>
            <a:xfrm rot="1509493" flipH="1">
              <a:off x="5674061" y="5086641"/>
              <a:ext cx="260075" cy="164680"/>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4" name="Google Shape;1274;p19"/>
            <p:cNvGrpSpPr/>
            <p:nvPr/>
          </p:nvGrpSpPr>
          <p:grpSpPr>
            <a:xfrm rot="1509639" flipH="1">
              <a:off x="5595986" y="4658670"/>
              <a:ext cx="430984" cy="586627"/>
              <a:chOff x="-1795774" y="3888167"/>
              <a:chExt cx="493101" cy="671176"/>
            </a:xfrm>
          </p:grpSpPr>
          <p:sp>
            <p:nvSpPr>
              <p:cNvPr id="1275" name="Google Shape;1275;p19"/>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9"/>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77" name="Google Shape;1277;p19"/>
          <p:cNvGrpSpPr/>
          <p:nvPr/>
        </p:nvGrpSpPr>
        <p:grpSpPr>
          <a:xfrm rot="-1286215">
            <a:off x="2965806" y="5992162"/>
            <a:ext cx="862647" cy="581247"/>
            <a:chOff x="897994" y="4240309"/>
            <a:chExt cx="967900" cy="652165"/>
          </a:xfrm>
        </p:grpSpPr>
        <p:sp>
          <p:nvSpPr>
            <p:cNvPr id="1278" name="Google Shape;1278;p19"/>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9"/>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9"/>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1" name="Google Shape;1281;p19"/>
          <p:cNvGrpSpPr/>
          <p:nvPr/>
        </p:nvGrpSpPr>
        <p:grpSpPr>
          <a:xfrm rot="-1286215">
            <a:off x="5180919" y="6549499"/>
            <a:ext cx="471981" cy="592308"/>
            <a:chOff x="-1130414" y="3808634"/>
            <a:chExt cx="529568" cy="664577"/>
          </a:xfrm>
        </p:grpSpPr>
        <p:sp>
          <p:nvSpPr>
            <p:cNvPr id="1282" name="Google Shape;1282;p19"/>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9"/>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9"/>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9"/>
          <p:cNvGrpSpPr/>
          <p:nvPr/>
        </p:nvGrpSpPr>
        <p:grpSpPr>
          <a:xfrm rot="-1286215">
            <a:off x="4040126" y="6079664"/>
            <a:ext cx="1221500" cy="518489"/>
            <a:chOff x="255847" y="3748111"/>
            <a:chExt cx="1370537" cy="581751"/>
          </a:xfrm>
        </p:grpSpPr>
        <p:sp>
          <p:nvSpPr>
            <p:cNvPr id="1286" name="Google Shape;1286;p19"/>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9"/>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9"/>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9"/>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9"/>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9"/>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19"/>
          <p:cNvGrpSpPr/>
          <p:nvPr/>
        </p:nvGrpSpPr>
        <p:grpSpPr>
          <a:xfrm rot="-1286215">
            <a:off x="1276411" y="5993839"/>
            <a:ext cx="1416457" cy="689820"/>
            <a:chOff x="1698430" y="4498823"/>
            <a:chExt cx="1589281" cy="773986"/>
          </a:xfrm>
        </p:grpSpPr>
        <p:sp>
          <p:nvSpPr>
            <p:cNvPr id="1293" name="Google Shape;1293;p19"/>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9"/>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9"/>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9"/>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9"/>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9"/>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9" name="Google Shape;1299;p19"/>
          <p:cNvGrpSpPr/>
          <p:nvPr/>
        </p:nvGrpSpPr>
        <p:grpSpPr>
          <a:xfrm rot="1733086" flipH="1">
            <a:off x="-722470" y="3547729"/>
            <a:ext cx="745223" cy="822737"/>
            <a:chOff x="6799261" y="3792016"/>
            <a:chExt cx="836125" cy="923094"/>
          </a:xfrm>
        </p:grpSpPr>
        <p:sp>
          <p:nvSpPr>
            <p:cNvPr id="1300" name="Google Shape;1300;p19"/>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9"/>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9"/>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9"/>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9"/>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9"/>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9"/>
          <p:cNvGrpSpPr/>
          <p:nvPr/>
        </p:nvGrpSpPr>
        <p:grpSpPr>
          <a:xfrm rot="1733086" flipH="1">
            <a:off x="974877" y="5567310"/>
            <a:ext cx="549507" cy="709724"/>
            <a:chOff x="3429335" y="3683515"/>
            <a:chExt cx="616535" cy="796296"/>
          </a:xfrm>
        </p:grpSpPr>
        <p:sp>
          <p:nvSpPr>
            <p:cNvPr id="1307" name="Google Shape;1307;p19"/>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9"/>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9"/>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9"/>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9"/>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9"/>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3" name="Google Shape;1313;p19"/>
          <p:cNvGrpSpPr/>
          <p:nvPr/>
        </p:nvGrpSpPr>
        <p:grpSpPr>
          <a:xfrm rot="1733086" flipH="1">
            <a:off x="6308275" y="6481819"/>
            <a:ext cx="549507" cy="709781"/>
            <a:chOff x="-1381427" y="4599887"/>
            <a:chExt cx="616535" cy="796360"/>
          </a:xfrm>
        </p:grpSpPr>
        <p:sp>
          <p:nvSpPr>
            <p:cNvPr id="1314" name="Google Shape;1314;p19"/>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9"/>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9"/>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9"/>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9"/>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9"/>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0" name="Google Shape;1320;p19"/>
          <p:cNvGrpSpPr/>
          <p:nvPr/>
        </p:nvGrpSpPr>
        <p:grpSpPr>
          <a:xfrm rot="1385326">
            <a:off x="8411281" y="-285946"/>
            <a:ext cx="4053215" cy="1898935"/>
            <a:chOff x="5250782" y="5679875"/>
            <a:chExt cx="3039575" cy="1424044"/>
          </a:xfrm>
        </p:grpSpPr>
        <p:grpSp>
          <p:nvGrpSpPr>
            <p:cNvPr id="1321" name="Google Shape;1321;p19"/>
            <p:cNvGrpSpPr/>
            <p:nvPr/>
          </p:nvGrpSpPr>
          <p:grpSpPr>
            <a:xfrm>
              <a:off x="5250782" y="5679875"/>
              <a:ext cx="3039575" cy="1424044"/>
              <a:chOff x="5250782" y="5679875"/>
              <a:chExt cx="3039575" cy="1424044"/>
            </a:xfrm>
          </p:grpSpPr>
          <p:sp>
            <p:nvSpPr>
              <p:cNvPr id="1322" name="Google Shape;1322;p19"/>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9"/>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9"/>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9"/>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9"/>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7" name="Google Shape;1327;p19"/>
            <p:cNvGrpSpPr/>
            <p:nvPr/>
          </p:nvGrpSpPr>
          <p:grpSpPr>
            <a:xfrm>
              <a:off x="7430972" y="6160663"/>
              <a:ext cx="178080" cy="499239"/>
              <a:chOff x="7430972" y="6160663"/>
              <a:chExt cx="178080" cy="499239"/>
            </a:xfrm>
          </p:grpSpPr>
          <p:sp>
            <p:nvSpPr>
              <p:cNvPr id="1328" name="Google Shape;1328;p19"/>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9"/>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9"/>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19"/>
            <p:cNvGrpSpPr/>
            <p:nvPr/>
          </p:nvGrpSpPr>
          <p:grpSpPr>
            <a:xfrm>
              <a:off x="6614678" y="6088459"/>
              <a:ext cx="414922" cy="480370"/>
              <a:chOff x="6614678" y="6088459"/>
              <a:chExt cx="414922" cy="480370"/>
            </a:xfrm>
          </p:grpSpPr>
          <p:sp>
            <p:nvSpPr>
              <p:cNvPr id="1332" name="Google Shape;1332;p19"/>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9"/>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9"/>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5" name="Google Shape;1335;p19"/>
            <p:cNvGrpSpPr/>
            <p:nvPr/>
          </p:nvGrpSpPr>
          <p:grpSpPr>
            <a:xfrm>
              <a:off x="5913673" y="5891587"/>
              <a:ext cx="705527" cy="512220"/>
              <a:chOff x="5913673" y="5891587"/>
              <a:chExt cx="705527" cy="512220"/>
            </a:xfrm>
          </p:grpSpPr>
          <p:sp>
            <p:nvSpPr>
              <p:cNvPr id="1336" name="Google Shape;1336;p19"/>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9"/>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9"/>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9"/>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9"/>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9"/>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42" name="Google Shape;1342;p19"/>
          <p:cNvSpPr txBox="1">
            <a:spLocks noGrp="1"/>
          </p:cNvSpPr>
          <p:nvPr>
            <p:ph type="title"/>
          </p:nvPr>
        </p:nvSpPr>
        <p:spPr>
          <a:xfrm>
            <a:off x="4912567" y="2265600"/>
            <a:ext cx="6321600" cy="133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3" name="Google Shape;1343;p19"/>
          <p:cNvSpPr txBox="1">
            <a:spLocks noGrp="1"/>
          </p:cNvSpPr>
          <p:nvPr>
            <p:ph type="subTitle" idx="1"/>
          </p:nvPr>
        </p:nvSpPr>
        <p:spPr>
          <a:xfrm>
            <a:off x="4912567" y="3605200"/>
            <a:ext cx="5398800" cy="98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2273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48"/>
        <p:cNvGrpSpPr/>
        <p:nvPr/>
      </p:nvGrpSpPr>
      <p:grpSpPr>
        <a:xfrm>
          <a:off x="0" y="0"/>
          <a:ext cx="0" cy="0"/>
          <a:chOff x="0" y="0"/>
          <a:chExt cx="0" cy="0"/>
        </a:xfrm>
      </p:grpSpPr>
      <p:sp>
        <p:nvSpPr>
          <p:cNvPr id="2049" name="Google Shape;2049;p30"/>
          <p:cNvSpPr/>
          <p:nvPr/>
        </p:nvSpPr>
        <p:spPr>
          <a:xfrm rot="10800000" flipH="1">
            <a:off x="387167" y="-1608455"/>
            <a:ext cx="11929831" cy="9862324"/>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0" name="Google Shape;2050;p30"/>
          <p:cNvGrpSpPr/>
          <p:nvPr/>
        </p:nvGrpSpPr>
        <p:grpSpPr>
          <a:xfrm rot="-2182599">
            <a:off x="5165689" y="3689323"/>
            <a:ext cx="13171768" cy="4165549"/>
            <a:chOff x="-1441184" y="3615617"/>
            <a:chExt cx="11189918" cy="3538793"/>
          </a:xfrm>
        </p:grpSpPr>
        <p:grpSp>
          <p:nvGrpSpPr>
            <p:cNvPr id="2051" name="Google Shape;2051;p30"/>
            <p:cNvGrpSpPr/>
            <p:nvPr/>
          </p:nvGrpSpPr>
          <p:grpSpPr>
            <a:xfrm>
              <a:off x="-1441184" y="3615617"/>
              <a:ext cx="11189918" cy="3538793"/>
              <a:chOff x="-2247300" y="3512811"/>
              <a:chExt cx="12801645" cy="4048499"/>
            </a:xfrm>
          </p:grpSpPr>
          <p:sp>
            <p:nvSpPr>
              <p:cNvPr id="2052" name="Google Shape;2052;p30"/>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0"/>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0"/>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0"/>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0"/>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7" name="Google Shape;2057;p30"/>
            <p:cNvGrpSpPr/>
            <p:nvPr/>
          </p:nvGrpSpPr>
          <p:grpSpPr>
            <a:xfrm>
              <a:off x="662829" y="4750538"/>
              <a:ext cx="344770" cy="520773"/>
              <a:chOff x="159762" y="4811199"/>
              <a:chExt cx="394428" cy="595782"/>
            </a:xfrm>
          </p:grpSpPr>
          <p:sp>
            <p:nvSpPr>
              <p:cNvPr id="2058" name="Google Shape;2058;p30"/>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0"/>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0"/>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0"/>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2" name="Google Shape;2062;p30"/>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63" name="Google Shape;2063;p30"/>
            <p:cNvGrpSpPr/>
            <p:nvPr/>
          </p:nvGrpSpPr>
          <p:grpSpPr>
            <a:xfrm>
              <a:off x="4997573" y="3858851"/>
              <a:ext cx="451309" cy="496187"/>
              <a:chOff x="5118856" y="3486300"/>
              <a:chExt cx="516312" cy="567655"/>
            </a:xfrm>
          </p:grpSpPr>
          <p:sp>
            <p:nvSpPr>
              <p:cNvPr id="2064" name="Google Shape;2064;p30"/>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0"/>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0"/>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7" name="Google Shape;2067;p30"/>
            <p:cNvGrpSpPr/>
            <p:nvPr/>
          </p:nvGrpSpPr>
          <p:grpSpPr>
            <a:xfrm>
              <a:off x="5686382" y="4111749"/>
              <a:ext cx="499065" cy="935063"/>
              <a:chOff x="5906877" y="4080403"/>
              <a:chExt cx="570948" cy="1069743"/>
            </a:xfrm>
          </p:grpSpPr>
          <p:sp>
            <p:nvSpPr>
              <p:cNvPr id="2068" name="Google Shape;2068;p30"/>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0"/>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0"/>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1" name="Google Shape;2071;p30"/>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2" name="Google Shape;2072;p30"/>
            <p:cNvGrpSpPr/>
            <p:nvPr/>
          </p:nvGrpSpPr>
          <p:grpSpPr>
            <a:xfrm>
              <a:off x="-1046505" y="3943715"/>
              <a:ext cx="431019" cy="586675"/>
              <a:chOff x="-1795774" y="3888167"/>
              <a:chExt cx="493101" cy="671176"/>
            </a:xfrm>
          </p:grpSpPr>
          <p:sp>
            <p:nvSpPr>
              <p:cNvPr id="2073" name="Google Shape;2073;p30"/>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0"/>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5" name="Google Shape;2075;p30"/>
            <p:cNvGrpSpPr/>
            <p:nvPr/>
          </p:nvGrpSpPr>
          <p:grpSpPr>
            <a:xfrm>
              <a:off x="1308118" y="4251523"/>
              <a:ext cx="846041" cy="570058"/>
              <a:chOff x="897994" y="4240309"/>
              <a:chExt cx="967900" cy="652165"/>
            </a:xfrm>
          </p:grpSpPr>
          <p:sp>
            <p:nvSpPr>
              <p:cNvPr id="2076" name="Google Shape;2076;p30"/>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0"/>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0"/>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9" name="Google Shape;2079;p30"/>
            <p:cNvGrpSpPr/>
            <p:nvPr/>
          </p:nvGrpSpPr>
          <p:grpSpPr>
            <a:xfrm>
              <a:off x="-464914" y="3874196"/>
              <a:ext cx="462896" cy="580907"/>
              <a:chOff x="-1130414" y="3808634"/>
              <a:chExt cx="529568" cy="664577"/>
            </a:xfrm>
          </p:grpSpPr>
          <p:sp>
            <p:nvSpPr>
              <p:cNvPr id="2080" name="Google Shape;2080;p30"/>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0"/>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0"/>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3" name="Google Shape;2083;p30"/>
            <p:cNvGrpSpPr/>
            <p:nvPr/>
          </p:nvGrpSpPr>
          <p:grpSpPr>
            <a:xfrm>
              <a:off x="746817" y="3821293"/>
              <a:ext cx="1197987" cy="508508"/>
              <a:chOff x="255847" y="3748111"/>
              <a:chExt cx="1370537" cy="581751"/>
            </a:xfrm>
          </p:grpSpPr>
          <p:sp>
            <p:nvSpPr>
              <p:cNvPr id="2084" name="Google Shape;2084;p30"/>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0"/>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0"/>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0"/>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0"/>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0"/>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0" name="Google Shape;2090;p30"/>
            <p:cNvGrpSpPr/>
            <p:nvPr/>
          </p:nvGrpSpPr>
          <p:grpSpPr>
            <a:xfrm>
              <a:off x="2007779" y="4477490"/>
              <a:ext cx="1389191" cy="676541"/>
              <a:chOff x="1698430" y="4498823"/>
              <a:chExt cx="1589281" cy="773986"/>
            </a:xfrm>
          </p:grpSpPr>
          <p:sp>
            <p:nvSpPr>
              <p:cNvPr id="2091" name="Google Shape;2091;p30"/>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0"/>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0"/>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0"/>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0"/>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0"/>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7" name="Google Shape;2097;p30"/>
            <p:cNvGrpSpPr/>
            <p:nvPr/>
          </p:nvGrpSpPr>
          <p:grpSpPr>
            <a:xfrm>
              <a:off x="6466415" y="3859670"/>
              <a:ext cx="730857" cy="806876"/>
              <a:chOff x="6799261" y="3792016"/>
              <a:chExt cx="836125" cy="923094"/>
            </a:xfrm>
          </p:grpSpPr>
          <p:sp>
            <p:nvSpPr>
              <p:cNvPr id="2098" name="Google Shape;2098;p30"/>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0"/>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0"/>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0"/>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0"/>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0"/>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4" name="Google Shape;2104;p30"/>
            <p:cNvGrpSpPr/>
            <p:nvPr/>
          </p:nvGrpSpPr>
          <p:grpSpPr>
            <a:xfrm>
              <a:off x="4095014" y="4295047"/>
              <a:ext cx="538913" cy="696042"/>
              <a:chOff x="4086298" y="4290102"/>
              <a:chExt cx="616535" cy="796296"/>
            </a:xfrm>
          </p:grpSpPr>
          <p:sp>
            <p:nvSpPr>
              <p:cNvPr id="2105" name="Google Shape;2105;p30"/>
              <p:cNvSpPr/>
              <p:nvPr/>
            </p:nvSpPr>
            <p:spPr>
              <a:xfrm>
                <a:off x="4086298" y="4651749"/>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0"/>
              <p:cNvSpPr/>
              <p:nvPr/>
            </p:nvSpPr>
            <p:spPr>
              <a:xfrm>
                <a:off x="4086298" y="4647999"/>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0"/>
              <p:cNvSpPr/>
              <p:nvPr/>
            </p:nvSpPr>
            <p:spPr>
              <a:xfrm>
                <a:off x="4368866" y="4949189"/>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0"/>
              <p:cNvSpPr/>
              <p:nvPr/>
            </p:nvSpPr>
            <p:spPr>
              <a:xfrm>
                <a:off x="4368866" y="4945503"/>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0"/>
              <p:cNvSpPr/>
              <p:nvPr/>
            </p:nvSpPr>
            <p:spPr>
              <a:xfrm>
                <a:off x="4252864" y="4290102"/>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0"/>
              <p:cNvSpPr/>
              <p:nvPr/>
            </p:nvSpPr>
            <p:spPr>
              <a:xfrm>
                <a:off x="4401196" y="4384506"/>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1" name="Google Shape;2111;p30"/>
            <p:cNvGrpSpPr/>
            <p:nvPr/>
          </p:nvGrpSpPr>
          <p:grpSpPr>
            <a:xfrm>
              <a:off x="-684325" y="4565830"/>
              <a:ext cx="538913" cy="696098"/>
              <a:chOff x="-1381427" y="4599887"/>
              <a:chExt cx="616535" cy="796360"/>
            </a:xfrm>
          </p:grpSpPr>
          <p:sp>
            <p:nvSpPr>
              <p:cNvPr id="2112" name="Google Shape;2112;p30"/>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0"/>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0"/>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0"/>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0"/>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0"/>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18" name="Google Shape;2118;p30"/>
          <p:cNvGrpSpPr/>
          <p:nvPr/>
        </p:nvGrpSpPr>
        <p:grpSpPr>
          <a:xfrm rot="-1017617">
            <a:off x="-1808951" y="-1221431"/>
            <a:ext cx="4823520" cy="3837180"/>
            <a:chOff x="-1221177" y="-856963"/>
            <a:chExt cx="3089277" cy="2457565"/>
          </a:xfrm>
        </p:grpSpPr>
        <p:grpSp>
          <p:nvGrpSpPr>
            <p:cNvPr id="2119" name="Google Shape;2119;p30"/>
            <p:cNvGrpSpPr/>
            <p:nvPr/>
          </p:nvGrpSpPr>
          <p:grpSpPr>
            <a:xfrm>
              <a:off x="-1221177" y="-856963"/>
              <a:ext cx="3089277" cy="2457565"/>
              <a:chOff x="-1221177" y="-856963"/>
              <a:chExt cx="3089277" cy="2457565"/>
            </a:xfrm>
          </p:grpSpPr>
          <p:sp>
            <p:nvSpPr>
              <p:cNvPr id="2120" name="Google Shape;2120;p30"/>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0"/>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30"/>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30"/>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30"/>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30"/>
            <p:cNvGrpSpPr/>
            <p:nvPr/>
          </p:nvGrpSpPr>
          <p:grpSpPr>
            <a:xfrm>
              <a:off x="828772" y="314668"/>
              <a:ext cx="416010" cy="486680"/>
              <a:chOff x="828772" y="314668"/>
              <a:chExt cx="416010" cy="486680"/>
            </a:xfrm>
          </p:grpSpPr>
          <p:sp>
            <p:nvSpPr>
              <p:cNvPr id="2126" name="Google Shape;2126;p30"/>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30"/>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30"/>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9" name="Google Shape;2129;p30"/>
            <p:cNvGrpSpPr/>
            <p:nvPr/>
          </p:nvGrpSpPr>
          <p:grpSpPr>
            <a:xfrm>
              <a:off x="323987" y="610889"/>
              <a:ext cx="341044" cy="623914"/>
              <a:chOff x="323987" y="610889"/>
              <a:chExt cx="341044" cy="623914"/>
            </a:xfrm>
          </p:grpSpPr>
          <p:sp>
            <p:nvSpPr>
              <p:cNvPr id="2130" name="Google Shape;2130;p30"/>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30"/>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30"/>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42886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33"/>
        <p:cNvGrpSpPr/>
        <p:nvPr/>
      </p:nvGrpSpPr>
      <p:grpSpPr>
        <a:xfrm>
          <a:off x="0" y="0"/>
          <a:ext cx="0" cy="0"/>
          <a:chOff x="0" y="0"/>
          <a:chExt cx="0" cy="0"/>
        </a:xfrm>
      </p:grpSpPr>
      <p:sp>
        <p:nvSpPr>
          <p:cNvPr id="2134" name="Google Shape;2134;p31"/>
          <p:cNvSpPr/>
          <p:nvPr/>
        </p:nvSpPr>
        <p:spPr>
          <a:xfrm rot="2005565">
            <a:off x="716994" y="-38719"/>
            <a:ext cx="10834316" cy="734678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35" name="Google Shape;2135;p31"/>
          <p:cNvGrpSpPr/>
          <p:nvPr/>
        </p:nvGrpSpPr>
        <p:grpSpPr>
          <a:xfrm rot="1869449">
            <a:off x="8554071" y="-550929"/>
            <a:ext cx="5389808" cy="3151519"/>
            <a:chOff x="302500" y="1375325"/>
            <a:chExt cx="2796475" cy="1635150"/>
          </a:xfrm>
        </p:grpSpPr>
        <p:sp>
          <p:nvSpPr>
            <p:cNvPr id="2136" name="Google Shape;2136;p31"/>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31"/>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31"/>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1"/>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1"/>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1"/>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1"/>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31"/>
          <p:cNvGrpSpPr/>
          <p:nvPr/>
        </p:nvGrpSpPr>
        <p:grpSpPr>
          <a:xfrm rot="-393298">
            <a:off x="10709913" y="900337"/>
            <a:ext cx="1218508" cy="822199"/>
            <a:chOff x="192771" y="3915943"/>
            <a:chExt cx="674372" cy="454968"/>
          </a:xfrm>
        </p:grpSpPr>
        <p:sp>
          <p:nvSpPr>
            <p:cNvPr id="2144" name="Google Shape;2144;p31"/>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31"/>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31"/>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7" name="Google Shape;2147;p31"/>
          <p:cNvGrpSpPr/>
          <p:nvPr/>
        </p:nvGrpSpPr>
        <p:grpSpPr>
          <a:xfrm rot="699418">
            <a:off x="11548323" y="2464273"/>
            <a:ext cx="1480973" cy="628624"/>
            <a:chOff x="-1548595" y="5064988"/>
            <a:chExt cx="762313" cy="323577"/>
          </a:xfrm>
        </p:grpSpPr>
        <p:sp>
          <p:nvSpPr>
            <p:cNvPr id="2148" name="Google Shape;2148;p31"/>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31"/>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31"/>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31"/>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1"/>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1"/>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4" name="Google Shape;2154;p31"/>
          <p:cNvGrpSpPr/>
          <p:nvPr/>
        </p:nvGrpSpPr>
        <p:grpSpPr>
          <a:xfrm rot="-2192916">
            <a:off x="11700382" y="1095397"/>
            <a:ext cx="1738589" cy="1118423"/>
            <a:chOff x="-30260" y="4314762"/>
            <a:chExt cx="1135405" cy="730436"/>
          </a:xfrm>
        </p:grpSpPr>
        <p:sp>
          <p:nvSpPr>
            <p:cNvPr id="2155" name="Google Shape;2155;p31"/>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1"/>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31"/>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31"/>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31"/>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31"/>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1" name="Google Shape;2161;p31"/>
          <p:cNvGrpSpPr/>
          <p:nvPr/>
        </p:nvGrpSpPr>
        <p:grpSpPr>
          <a:xfrm rot="-3104141">
            <a:off x="10138184" y="-76883"/>
            <a:ext cx="1218600" cy="822181"/>
            <a:chOff x="192771" y="3915943"/>
            <a:chExt cx="674372" cy="454968"/>
          </a:xfrm>
        </p:grpSpPr>
        <p:sp>
          <p:nvSpPr>
            <p:cNvPr id="2162" name="Google Shape;2162;p31"/>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31"/>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31"/>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5" name="Google Shape;2165;p31"/>
          <p:cNvGrpSpPr/>
          <p:nvPr/>
        </p:nvGrpSpPr>
        <p:grpSpPr>
          <a:xfrm rot="498188">
            <a:off x="9148303" y="-1233701"/>
            <a:ext cx="926099" cy="2059447"/>
            <a:chOff x="442825" y="1623300"/>
            <a:chExt cx="489525" cy="1088600"/>
          </a:xfrm>
        </p:grpSpPr>
        <p:sp>
          <p:nvSpPr>
            <p:cNvPr id="2166" name="Google Shape;2166;p31"/>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31"/>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31"/>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9" name="Google Shape;2169;p31"/>
          <p:cNvGrpSpPr/>
          <p:nvPr/>
        </p:nvGrpSpPr>
        <p:grpSpPr>
          <a:xfrm rot="-8173174">
            <a:off x="-2047729" y="4874926"/>
            <a:ext cx="5634393" cy="2887647"/>
            <a:chOff x="-1459912" y="3884575"/>
            <a:chExt cx="4225775" cy="2165725"/>
          </a:xfrm>
        </p:grpSpPr>
        <p:sp>
          <p:nvSpPr>
            <p:cNvPr id="2170" name="Google Shape;2170;p31"/>
            <p:cNvSpPr/>
            <p:nvPr/>
          </p:nvSpPr>
          <p:spPr>
            <a:xfrm>
              <a:off x="-1459912" y="3889900"/>
              <a:ext cx="4225775" cy="2160400"/>
            </a:xfrm>
            <a:custGeom>
              <a:avLst/>
              <a:gdLst/>
              <a:ahLst/>
              <a:cxnLst/>
              <a:rect l="l" t="t" r="r" b="b"/>
              <a:pathLst>
                <a:path w="169031" h="86416" fill="none" extrusionOk="0">
                  <a:moveTo>
                    <a:pt x="0" y="10366"/>
                  </a:moveTo>
                  <a:cubicBezTo>
                    <a:pt x="15806" y="10335"/>
                    <a:pt x="31460" y="17630"/>
                    <a:pt x="41612" y="29697"/>
                  </a:cubicBezTo>
                  <a:cubicBezTo>
                    <a:pt x="50427" y="40184"/>
                    <a:pt x="54986" y="53558"/>
                    <a:pt x="62555" y="64987"/>
                  </a:cubicBezTo>
                  <a:cubicBezTo>
                    <a:pt x="70123" y="76385"/>
                    <a:pt x="82889" y="86416"/>
                    <a:pt x="96355" y="83893"/>
                  </a:cubicBezTo>
                  <a:cubicBezTo>
                    <a:pt x="105595" y="82191"/>
                    <a:pt x="112951" y="74804"/>
                    <a:pt x="117297" y="66476"/>
                  </a:cubicBezTo>
                  <a:cubicBezTo>
                    <a:pt x="121644" y="58117"/>
                    <a:pt x="123529" y="48755"/>
                    <a:pt x="125839" y="39667"/>
                  </a:cubicBezTo>
                  <a:cubicBezTo>
                    <a:pt x="128179" y="30549"/>
                    <a:pt x="131127" y="21308"/>
                    <a:pt x="137146" y="14074"/>
                  </a:cubicBezTo>
                  <a:cubicBezTo>
                    <a:pt x="144805" y="4925"/>
                    <a:pt x="157207" y="1"/>
                    <a:pt x="169031" y="136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31"/>
            <p:cNvSpPr/>
            <p:nvPr/>
          </p:nvSpPr>
          <p:spPr>
            <a:xfrm>
              <a:off x="-1327700" y="3884575"/>
              <a:ext cx="3961350" cy="2025125"/>
            </a:xfrm>
            <a:custGeom>
              <a:avLst/>
              <a:gdLst/>
              <a:ahLst/>
              <a:cxnLst/>
              <a:rect l="l" t="t" r="r" b="b"/>
              <a:pathLst>
                <a:path w="158454" h="81005" fill="none" extrusionOk="0">
                  <a:moveTo>
                    <a:pt x="0" y="9727"/>
                  </a:moveTo>
                  <a:cubicBezTo>
                    <a:pt x="14803" y="9697"/>
                    <a:pt x="29484" y="16536"/>
                    <a:pt x="39028" y="27843"/>
                  </a:cubicBezTo>
                  <a:cubicBezTo>
                    <a:pt x="47296" y="37661"/>
                    <a:pt x="51551" y="50214"/>
                    <a:pt x="58634" y="60914"/>
                  </a:cubicBezTo>
                  <a:cubicBezTo>
                    <a:pt x="65716" y="71613"/>
                    <a:pt x="77692" y="81005"/>
                    <a:pt x="90336" y="78665"/>
                  </a:cubicBezTo>
                  <a:cubicBezTo>
                    <a:pt x="98999" y="77054"/>
                    <a:pt x="105868" y="70123"/>
                    <a:pt x="109941" y="62312"/>
                  </a:cubicBezTo>
                  <a:cubicBezTo>
                    <a:pt x="114015" y="54500"/>
                    <a:pt x="115777" y="45716"/>
                    <a:pt x="117966" y="37175"/>
                  </a:cubicBezTo>
                  <a:cubicBezTo>
                    <a:pt x="120154" y="28633"/>
                    <a:pt x="122920" y="19971"/>
                    <a:pt x="128574" y="13223"/>
                  </a:cubicBezTo>
                  <a:cubicBezTo>
                    <a:pt x="135747" y="4621"/>
                    <a:pt x="147359" y="1"/>
                    <a:pt x="158453" y="1308"/>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1"/>
            <p:cNvSpPr/>
            <p:nvPr/>
          </p:nvSpPr>
          <p:spPr>
            <a:xfrm>
              <a:off x="-1195475" y="3886100"/>
              <a:ext cx="3696900" cy="1890625"/>
            </a:xfrm>
            <a:custGeom>
              <a:avLst/>
              <a:gdLst/>
              <a:ahLst/>
              <a:cxnLst/>
              <a:rect l="l" t="t" r="r" b="b"/>
              <a:pathLst>
                <a:path w="147876" h="75625" fill="none" extrusionOk="0">
                  <a:moveTo>
                    <a:pt x="0" y="9089"/>
                  </a:moveTo>
                  <a:cubicBezTo>
                    <a:pt x="13830" y="9058"/>
                    <a:pt x="27508" y="15442"/>
                    <a:pt x="36414" y="26019"/>
                  </a:cubicBezTo>
                  <a:cubicBezTo>
                    <a:pt x="44135" y="35168"/>
                    <a:pt x="48086" y="46871"/>
                    <a:pt x="54712" y="56871"/>
                  </a:cubicBezTo>
                  <a:cubicBezTo>
                    <a:pt x="61339" y="66840"/>
                    <a:pt x="72524" y="75625"/>
                    <a:pt x="84287" y="73406"/>
                  </a:cubicBezTo>
                  <a:cubicBezTo>
                    <a:pt x="92373" y="71916"/>
                    <a:pt x="98817" y="65473"/>
                    <a:pt x="102616" y="58178"/>
                  </a:cubicBezTo>
                  <a:cubicBezTo>
                    <a:pt x="106415" y="50883"/>
                    <a:pt x="108057" y="42676"/>
                    <a:pt x="110093" y="34712"/>
                  </a:cubicBezTo>
                  <a:cubicBezTo>
                    <a:pt x="112130" y="26749"/>
                    <a:pt x="114713" y="18663"/>
                    <a:pt x="120002" y="12341"/>
                  </a:cubicBezTo>
                  <a:cubicBezTo>
                    <a:pt x="126659" y="4317"/>
                    <a:pt x="137510" y="1"/>
                    <a:pt x="147875" y="121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1"/>
            <p:cNvSpPr/>
            <p:nvPr/>
          </p:nvSpPr>
          <p:spPr>
            <a:xfrm>
              <a:off x="-1063275" y="3888375"/>
              <a:ext cx="3432475" cy="1754625"/>
            </a:xfrm>
            <a:custGeom>
              <a:avLst/>
              <a:gdLst/>
              <a:ahLst/>
              <a:cxnLst/>
              <a:rect l="l" t="t" r="r" b="b"/>
              <a:pathLst>
                <a:path w="137299" h="70185" fill="none" extrusionOk="0">
                  <a:moveTo>
                    <a:pt x="1" y="8420"/>
                  </a:moveTo>
                  <a:cubicBezTo>
                    <a:pt x="12828" y="8420"/>
                    <a:pt x="25533" y="14317"/>
                    <a:pt x="33801" y="24135"/>
                  </a:cubicBezTo>
                  <a:cubicBezTo>
                    <a:pt x="40974" y="32646"/>
                    <a:pt x="44652" y="43497"/>
                    <a:pt x="50792" y="52767"/>
                  </a:cubicBezTo>
                  <a:cubicBezTo>
                    <a:pt x="56962" y="62038"/>
                    <a:pt x="67327" y="70184"/>
                    <a:pt x="78270" y="68148"/>
                  </a:cubicBezTo>
                  <a:cubicBezTo>
                    <a:pt x="85778" y="66749"/>
                    <a:pt x="91735" y="60762"/>
                    <a:pt x="95261" y="53983"/>
                  </a:cubicBezTo>
                  <a:cubicBezTo>
                    <a:pt x="98817" y="47205"/>
                    <a:pt x="100337" y="39606"/>
                    <a:pt x="102222" y="32220"/>
                  </a:cubicBezTo>
                  <a:cubicBezTo>
                    <a:pt x="104106" y="24804"/>
                    <a:pt x="106507" y="17296"/>
                    <a:pt x="111401" y="11429"/>
                  </a:cubicBezTo>
                  <a:cubicBezTo>
                    <a:pt x="117602" y="4013"/>
                    <a:pt x="127693" y="1"/>
                    <a:pt x="137298" y="1125"/>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1"/>
            <p:cNvSpPr/>
            <p:nvPr/>
          </p:nvSpPr>
          <p:spPr>
            <a:xfrm>
              <a:off x="-931050" y="3889900"/>
              <a:ext cx="3168025" cy="1619350"/>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31"/>
            <p:cNvSpPr/>
            <p:nvPr/>
          </p:nvSpPr>
          <p:spPr>
            <a:xfrm>
              <a:off x="-842100" y="3889900"/>
              <a:ext cx="2956401" cy="1380172"/>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6" name="Google Shape;2176;p31"/>
          <p:cNvGrpSpPr/>
          <p:nvPr/>
        </p:nvGrpSpPr>
        <p:grpSpPr>
          <a:xfrm rot="3469588">
            <a:off x="1393230" y="6321295"/>
            <a:ext cx="718559" cy="790012"/>
            <a:chOff x="5118856" y="3486300"/>
            <a:chExt cx="516312" cy="567655"/>
          </a:xfrm>
        </p:grpSpPr>
        <p:sp>
          <p:nvSpPr>
            <p:cNvPr id="2177" name="Google Shape;2177;p31"/>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31"/>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1"/>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0" name="Google Shape;2180;p31"/>
          <p:cNvGrpSpPr/>
          <p:nvPr/>
        </p:nvGrpSpPr>
        <p:grpSpPr>
          <a:xfrm rot="-1739227">
            <a:off x="-770657" y="4904309"/>
            <a:ext cx="1128055" cy="760076"/>
            <a:chOff x="897994" y="4240309"/>
            <a:chExt cx="967900" cy="652165"/>
          </a:xfrm>
        </p:grpSpPr>
        <p:sp>
          <p:nvSpPr>
            <p:cNvPr id="2181" name="Google Shape;2181;p31"/>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1"/>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1"/>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1"/>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1"/>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6" name="Google Shape;2186;p31"/>
          <p:cNvGrpSpPr/>
          <p:nvPr/>
        </p:nvGrpSpPr>
        <p:grpSpPr>
          <a:xfrm rot="-260996">
            <a:off x="218942" y="4728798"/>
            <a:ext cx="1852292" cy="902073"/>
            <a:chOff x="1698430" y="4498823"/>
            <a:chExt cx="1589281" cy="773986"/>
          </a:xfrm>
        </p:grpSpPr>
        <p:sp>
          <p:nvSpPr>
            <p:cNvPr id="2187" name="Google Shape;2187;p31"/>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1"/>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1"/>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1"/>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31"/>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31"/>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1"/>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1"/>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1"/>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1"/>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7" name="Google Shape;2197;p31"/>
          <p:cNvGrpSpPr/>
          <p:nvPr/>
        </p:nvGrpSpPr>
        <p:grpSpPr>
          <a:xfrm rot="-260996">
            <a:off x="-86507" y="6262931"/>
            <a:ext cx="718565" cy="928075"/>
            <a:chOff x="3429335" y="3683515"/>
            <a:chExt cx="616535" cy="796296"/>
          </a:xfrm>
        </p:grpSpPr>
        <p:sp>
          <p:nvSpPr>
            <p:cNvPr id="2198" name="Google Shape;2198;p31"/>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1"/>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1"/>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31"/>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31"/>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1"/>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4" name="Google Shape;2204;p31"/>
          <p:cNvGrpSpPr/>
          <p:nvPr/>
        </p:nvGrpSpPr>
        <p:grpSpPr>
          <a:xfrm rot="1355679">
            <a:off x="1808532" y="5443502"/>
            <a:ext cx="532473" cy="974119"/>
            <a:chOff x="323987" y="610889"/>
            <a:chExt cx="341044" cy="623914"/>
          </a:xfrm>
        </p:grpSpPr>
        <p:sp>
          <p:nvSpPr>
            <p:cNvPr id="2205" name="Google Shape;2205;p31"/>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1"/>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1"/>
            <p:cNvSpPr/>
            <p:nvPr/>
          </p:nvSpPr>
          <p:spPr>
            <a:xfrm>
              <a:off x="399563" y="1077560"/>
              <a:ext cx="61708" cy="29675"/>
            </a:xfrm>
            <a:custGeom>
              <a:avLst/>
              <a:gdLst/>
              <a:ahLst/>
              <a:cxnLst/>
              <a:rect l="l" t="t" r="r" b="b"/>
              <a:pathLst>
                <a:path w="1308" h="629" fill="none" extrusionOk="0">
                  <a:moveTo>
                    <a:pt x="1" y="629"/>
                  </a:moveTo>
                  <a:cubicBezTo>
                    <a:pt x="154" y="462"/>
                    <a:pt x="334" y="321"/>
                    <a:pt x="513" y="219"/>
                  </a:cubicBezTo>
                  <a:cubicBezTo>
                    <a:pt x="769" y="78"/>
                    <a:pt x="1103" y="1"/>
                    <a:pt x="1308" y="116"/>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1"/>
            <p:cNvSpPr/>
            <p:nvPr/>
          </p:nvSpPr>
          <p:spPr>
            <a:xfrm>
              <a:off x="376588" y="1133181"/>
              <a:ext cx="8539" cy="41186"/>
            </a:xfrm>
            <a:custGeom>
              <a:avLst/>
              <a:gdLst/>
              <a:ahLst/>
              <a:cxnLst/>
              <a:rect l="l" t="t" r="r" b="b"/>
              <a:pathLst>
                <a:path w="181" h="873" fill="none" extrusionOk="0">
                  <a:moveTo>
                    <a:pt x="180" y="872"/>
                  </a:moveTo>
                  <a:cubicBezTo>
                    <a:pt x="26" y="731"/>
                    <a:pt x="1" y="385"/>
                    <a:pt x="142" y="1"/>
                  </a:cubicBezTo>
                </a:path>
              </a:pathLst>
            </a:custGeom>
            <a:solidFill>
              <a:schemeClr val="dk2"/>
            </a:solidFill>
            <a:ln w="19050"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1"/>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300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10"/>
        <p:cNvGrpSpPr/>
        <p:nvPr/>
      </p:nvGrpSpPr>
      <p:grpSpPr>
        <a:xfrm>
          <a:off x="0" y="0"/>
          <a:ext cx="0" cy="0"/>
          <a:chOff x="0" y="0"/>
          <a:chExt cx="0" cy="0"/>
        </a:xfrm>
      </p:grpSpPr>
      <p:sp>
        <p:nvSpPr>
          <p:cNvPr id="2211" name="Google Shape;2211;p32"/>
          <p:cNvSpPr/>
          <p:nvPr/>
        </p:nvSpPr>
        <p:spPr>
          <a:xfrm rot="-195">
            <a:off x="3696400" y="-495254"/>
            <a:ext cx="11581040" cy="785318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2" name="Google Shape;2212;p32"/>
          <p:cNvGrpSpPr/>
          <p:nvPr/>
        </p:nvGrpSpPr>
        <p:grpSpPr>
          <a:xfrm rot="1733086" flipH="1">
            <a:off x="-4216393" y="4475630"/>
            <a:ext cx="11409872" cy="3608353"/>
            <a:chOff x="-2247300" y="3512811"/>
            <a:chExt cx="12801645" cy="4048499"/>
          </a:xfrm>
        </p:grpSpPr>
        <p:sp>
          <p:nvSpPr>
            <p:cNvPr id="2213" name="Google Shape;2213;p32"/>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2"/>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2"/>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32"/>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2"/>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8" name="Google Shape;2218;p32"/>
          <p:cNvGrpSpPr/>
          <p:nvPr/>
        </p:nvGrpSpPr>
        <p:grpSpPr>
          <a:xfrm rot="1733086" flipH="1">
            <a:off x="4663051" y="7111653"/>
            <a:ext cx="351547" cy="531009"/>
            <a:chOff x="159762" y="4811199"/>
            <a:chExt cx="394428" cy="595782"/>
          </a:xfrm>
        </p:grpSpPr>
        <p:sp>
          <p:nvSpPr>
            <p:cNvPr id="2219" name="Google Shape;2219;p32"/>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2"/>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2"/>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2"/>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3" name="Google Shape;2223;p32"/>
          <p:cNvSpPr/>
          <p:nvPr/>
        </p:nvSpPr>
        <p:spPr>
          <a:xfrm rot="1732673" flipH="1">
            <a:off x="601382" y="5150888"/>
            <a:ext cx="413580" cy="456453"/>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24" name="Google Shape;2224;p32"/>
          <p:cNvGrpSpPr/>
          <p:nvPr/>
        </p:nvGrpSpPr>
        <p:grpSpPr>
          <a:xfrm rot="1733086" flipH="1">
            <a:off x="39863" y="4205939"/>
            <a:ext cx="508876" cy="953443"/>
            <a:chOff x="5906877" y="4080403"/>
            <a:chExt cx="570948" cy="1069743"/>
          </a:xfrm>
        </p:grpSpPr>
        <p:sp>
          <p:nvSpPr>
            <p:cNvPr id="2225" name="Google Shape;2225;p32"/>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32"/>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2"/>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8" name="Google Shape;2228;p32"/>
          <p:cNvGrpSpPr/>
          <p:nvPr/>
        </p:nvGrpSpPr>
        <p:grpSpPr>
          <a:xfrm rot="223104">
            <a:off x="5759381" y="6617875"/>
            <a:ext cx="652129" cy="728307"/>
            <a:chOff x="5491728" y="4594881"/>
            <a:chExt cx="639501" cy="714204"/>
          </a:xfrm>
        </p:grpSpPr>
        <p:sp>
          <p:nvSpPr>
            <p:cNvPr id="2229" name="Google Shape;2229;p32"/>
            <p:cNvSpPr/>
            <p:nvPr/>
          </p:nvSpPr>
          <p:spPr>
            <a:xfrm rot="1509493" flipH="1">
              <a:off x="5674061" y="5086641"/>
              <a:ext cx="260075" cy="164680"/>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0" name="Google Shape;2230;p32"/>
            <p:cNvGrpSpPr/>
            <p:nvPr/>
          </p:nvGrpSpPr>
          <p:grpSpPr>
            <a:xfrm rot="1509639" flipH="1">
              <a:off x="5595986" y="4658670"/>
              <a:ext cx="430984" cy="586627"/>
              <a:chOff x="-1795774" y="3888167"/>
              <a:chExt cx="493101" cy="671176"/>
            </a:xfrm>
          </p:grpSpPr>
          <p:sp>
            <p:nvSpPr>
              <p:cNvPr id="2231" name="Google Shape;2231;p32"/>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2"/>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3" name="Google Shape;2233;p32"/>
          <p:cNvGrpSpPr/>
          <p:nvPr/>
        </p:nvGrpSpPr>
        <p:grpSpPr>
          <a:xfrm rot="-1286215">
            <a:off x="2965806" y="5992162"/>
            <a:ext cx="862647" cy="581247"/>
            <a:chOff x="897994" y="4240309"/>
            <a:chExt cx="967900" cy="652165"/>
          </a:xfrm>
        </p:grpSpPr>
        <p:sp>
          <p:nvSpPr>
            <p:cNvPr id="2234" name="Google Shape;2234;p32"/>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32"/>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32"/>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7" name="Google Shape;2237;p32"/>
          <p:cNvGrpSpPr/>
          <p:nvPr/>
        </p:nvGrpSpPr>
        <p:grpSpPr>
          <a:xfrm rot="-1286215">
            <a:off x="5180919" y="6549499"/>
            <a:ext cx="471981" cy="592308"/>
            <a:chOff x="-1130414" y="3808634"/>
            <a:chExt cx="529568" cy="664577"/>
          </a:xfrm>
        </p:grpSpPr>
        <p:sp>
          <p:nvSpPr>
            <p:cNvPr id="2238" name="Google Shape;2238;p32"/>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32"/>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32"/>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1" name="Google Shape;2241;p32"/>
          <p:cNvGrpSpPr/>
          <p:nvPr/>
        </p:nvGrpSpPr>
        <p:grpSpPr>
          <a:xfrm rot="-1286215">
            <a:off x="4040126" y="6079664"/>
            <a:ext cx="1221500" cy="518489"/>
            <a:chOff x="255847" y="3748111"/>
            <a:chExt cx="1370537" cy="581751"/>
          </a:xfrm>
        </p:grpSpPr>
        <p:sp>
          <p:nvSpPr>
            <p:cNvPr id="2242" name="Google Shape;2242;p32"/>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2"/>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2"/>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2"/>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2"/>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2"/>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8" name="Google Shape;2248;p32"/>
          <p:cNvGrpSpPr/>
          <p:nvPr/>
        </p:nvGrpSpPr>
        <p:grpSpPr>
          <a:xfrm rot="-1286215">
            <a:off x="1276411" y="5993839"/>
            <a:ext cx="1416457" cy="689820"/>
            <a:chOff x="1698430" y="4498823"/>
            <a:chExt cx="1589281" cy="773986"/>
          </a:xfrm>
        </p:grpSpPr>
        <p:sp>
          <p:nvSpPr>
            <p:cNvPr id="2249" name="Google Shape;2249;p32"/>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32"/>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32"/>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2"/>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2"/>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2"/>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5" name="Google Shape;2255;p32"/>
          <p:cNvGrpSpPr/>
          <p:nvPr/>
        </p:nvGrpSpPr>
        <p:grpSpPr>
          <a:xfrm rot="1733086" flipH="1">
            <a:off x="-722470" y="3547729"/>
            <a:ext cx="745223" cy="822737"/>
            <a:chOff x="6799261" y="3792016"/>
            <a:chExt cx="836125" cy="923094"/>
          </a:xfrm>
        </p:grpSpPr>
        <p:sp>
          <p:nvSpPr>
            <p:cNvPr id="2256" name="Google Shape;2256;p32"/>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2"/>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2"/>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2"/>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2"/>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2"/>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2" name="Google Shape;2262;p32"/>
          <p:cNvGrpSpPr/>
          <p:nvPr/>
        </p:nvGrpSpPr>
        <p:grpSpPr>
          <a:xfrm rot="1733086" flipH="1">
            <a:off x="974877" y="5567310"/>
            <a:ext cx="549507" cy="709724"/>
            <a:chOff x="3429335" y="3683515"/>
            <a:chExt cx="616535" cy="796296"/>
          </a:xfrm>
        </p:grpSpPr>
        <p:sp>
          <p:nvSpPr>
            <p:cNvPr id="2263" name="Google Shape;2263;p32"/>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32"/>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2"/>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32"/>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2"/>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2"/>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9" name="Google Shape;2269;p32"/>
          <p:cNvGrpSpPr/>
          <p:nvPr/>
        </p:nvGrpSpPr>
        <p:grpSpPr>
          <a:xfrm rot="1733086" flipH="1">
            <a:off x="6308275" y="6481819"/>
            <a:ext cx="549507" cy="709781"/>
            <a:chOff x="-1381427" y="4599887"/>
            <a:chExt cx="616535" cy="796360"/>
          </a:xfrm>
        </p:grpSpPr>
        <p:sp>
          <p:nvSpPr>
            <p:cNvPr id="2270" name="Google Shape;2270;p32"/>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2"/>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2"/>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2"/>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32"/>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32"/>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6" name="Google Shape;2276;p32"/>
          <p:cNvGrpSpPr/>
          <p:nvPr/>
        </p:nvGrpSpPr>
        <p:grpSpPr>
          <a:xfrm rot="1385326">
            <a:off x="8411281" y="-285946"/>
            <a:ext cx="4053215" cy="1898935"/>
            <a:chOff x="5250782" y="5679875"/>
            <a:chExt cx="3039575" cy="1424044"/>
          </a:xfrm>
        </p:grpSpPr>
        <p:grpSp>
          <p:nvGrpSpPr>
            <p:cNvPr id="2277" name="Google Shape;2277;p32"/>
            <p:cNvGrpSpPr/>
            <p:nvPr/>
          </p:nvGrpSpPr>
          <p:grpSpPr>
            <a:xfrm>
              <a:off x="5250782" y="5679875"/>
              <a:ext cx="3039575" cy="1424044"/>
              <a:chOff x="5250782" y="5679875"/>
              <a:chExt cx="3039575" cy="1424044"/>
            </a:xfrm>
          </p:grpSpPr>
          <p:sp>
            <p:nvSpPr>
              <p:cNvPr id="2278" name="Google Shape;2278;p32"/>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2"/>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2"/>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2"/>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2"/>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3" name="Google Shape;2283;p32"/>
            <p:cNvGrpSpPr/>
            <p:nvPr/>
          </p:nvGrpSpPr>
          <p:grpSpPr>
            <a:xfrm>
              <a:off x="7430972" y="6160663"/>
              <a:ext cx="178080" cy="499239"/>
              <a:chOff x="7430972" y="6160663"/>
              <a:chExt cx="178080" cy="499239"/>
            </a:xfrm>
          </p:grpSpPr>
          <p:sp>
            <p:nvSpPr>
              <p:cNvPr id="2284" name="Google Shape;2284;p32"/>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32"/>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2"/>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7" name="Google Shape;2287;p32"/>
            <p:cNvGrpSpPr/>
            <p:nvPr/>
          </p:nvGrpSpPr>
          <p:grpSpPr>
            <a:xfrm>
              <a:off x="6614678" y="6088459"/>
              <a:ext cx="414922" cy="480370"/>
              <a:chOff x="6614678" y="6088459"/>
              <a:chExt cx="414922" cy="480370"/>
            </a:xfrm>
          </p:grpSpPr>
          <p:sp>
            <p:nvSpPr>
              <p:cNvPr id="2288" name="Google Shape;2288;p32"/>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2"/>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2"/>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1" name="Google Shape;2291;p32"/>
            <p:cNvGrpSpPr/>
            <p:nvPr/>
          </p:nvGrpSpPr>
          <p:grpSpPr>
            <a:xfrm>
              <a:off x="5913673" y="5891587"/>
              <a:ext cx="705527" cy="512220"/>
              <a:chOff x="5913673" y="5891587"/>
              <a:chExt cx="705527" cy="512220"/>
            </a:xfrm>
          </p:grpSpPr>
          <p:sp>
            <p:nvSpPr>
              <p:cNvPr id="2292" name="Google Shape;2292;p32"/>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2"/>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32"/>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32"/>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32"/>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2"/>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752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1906400"/>
            <a:ext cx="5082800" cy="26948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5333" b="1">
                <a:solidFill>
                  <a:schemeClr val="lt2"/>
                </a:solidFill>
                <a:latin typeface="Finger Paint"/>
                <a:ea typeface="Finger Paint"/>
                <a:cs typeface="Finger Paint"/>
                <a:sym typeface="Finger Paint"/>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950967" y="4601200"/>
            <a:ext cx="5082800" cy="6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lt1"/>
                </a:solidFill>
                <a:latin typeface="Livvic"/>
                <a:ea typeface="Livvic"/>
                <a:cs typeface="Livvic"/>
                <a:sym typeface="Livvic"/>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17637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886400" y="3276633"/>
            <a:ext cx="4419200" cy="93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87600" y="2070267"/>
            <a:ext cx="4216800" cy="10912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8000">
                <a:solidFill>
                  <a:schemeClr val="accent1"/>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4" name="Google Shape;14;p3"/>
          <p:cNvSpPr txBox="1">
            <a:spLocks noGrp="1"/>
          </p:cNvSpPr>
          <p:nvPr>
            <p:ph type="subTitle" idx="1"/>
          </p:nvPr>
        </p:nvSpPr>
        <p:spPr>
          <a:xfrm>
            <a:off x="3987600" y="4324200"/>
            <a:ext cx="4216800" cy="8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20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15" name="Google Shape;15;p3"/>
          <p:cNvGrpSpPr/>
          <p:nvPr/>
        </p:nvGrpSpPr>
        <p:grpSpPr>
          <a:xfrm rot="10800000">
            <a:off x="127383" y="193968"/>
            <a:ext cx="231751" cy="250853"/>
            <a:chOff x="506734" y="3911461"/>
            <a:chExt cx="173813" cy="188140"/>
          </a:xfrm>
        </p:grpSpPr>
        <p:sp>
          <p:nvSpPr>
            <p:cNvPr id="16" name="Google Shape;16;p3"/>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 name="Google Shape;19;p3"/>
          <p:cNvGrpSpPr/>
          <p:nvPr/>
        </p:nvGrpSpPr>
        <p:grpSpPr>
          <a:xfrm rot="10800000">
            <a:off x="11859017" y="193968"/>
            <a:ext cx="231751" cy="250853"/>
            <a:chOff x="506734" y="3911461"/>
            <a:chExt cx="173813" cy="188140"/>
          </a:xfrm>
        </p:grpSpPr>
        <p:sp>
          <p:nvSpPr>
            <p:cNvPr id="20" name="Google Shape;20;p3"/>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3"/>
          <p:cNvGrpSpPr/>
          <p:nvPr/>
        </p:nvGrpSpPr>
        <p:grpSpPr>
          <a:xfrm flipH="1">
            <a:off x="127383" y="6477635"/>
            <a:ext cx="231751" cy="250853"/>
            <a:chOff x="506734" y="3911461"/>
            <a:chExt cx="173813" cy="188140"/>
          </a:xfrm>
        </p:grpSpPr>
        <p:sp>
          <p:nvSpPr>
            <p:cNvPr id="24" name="Google Shape;24;p3"/>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3"/>
          <p:cNvGrpSpPr/>
          <p:nvPr/>
        </p:nvGrpSpPr>
        <p:grpSpPr>
          <a:xfrm flipH="1">
            <a:off x="11859017" y="6477635"/>
            <a:ext cx="231751" cy="250853"/>
            <a:chOff x="506734" y="3911461"/>
            <a:chExt cx="173813" cy="188140"/>
          </a:xfrm>
        </p:grpSpPr>
        <p:sp>
          <p:nvSpPr>
            <p:cNvPr id="28" name="Google Shape;28;p3"/>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6875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71" name="Google Shape;71;p6"/>
          <p:cNvGrpSpPr/>
          <p:nvPr/>
        </p:nvGrpSpPr>
        <p:grpSpPr>
          <a:xfrm>
            <a:off x="158755" y="201296"/>
            <a:ext cx="695423" cy="660905"/>
            <a:chOff x="1203674" y="1579800"/>
            <a:chExt cx="304725" cy="289600"/>
          </a:xfrm>
        </p:grpSpPr>
        <p:sp>
          <p:nvSpPr>
            <p:cNvPr id="72" name="Google Shape;72;p6"/>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6"/>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6"/>
          <p:cNvGrpSpPr/>
          <p:nvPr/>
        </p:nvGrpSpPr>
        <p:grpSpPr>
          <a:xfrm flipH="1">
            <a:off x="11337822" y="201296"/>
            <a:ext cx="695423" cy="660905"/>
            <a:chOff x="1203674" y="1579800"/>
            <a:chExt cx="304725" cy="289600"/>
          </a:xfrm>
        </p:grpSpPr>
        <p:sp>
          <p:nvSpPr>
            <p:cNvPr id="75" name="Google Shape;75;p6"/>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6"/>
          <p:cNvSpPr/>
          <p:nvPr/>
        </p:nvSpPr>
        <p:spPr>
          <a:xfrm>
            <a:off x="158761" y="6388740"/>
            <a:ext cx="246296" cy="282736"/>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6"/>
          <p:cNvSpPr/>
          <p:nvPr/>
        </p:nvSpPr>
        <p:spPr>
          <a:xfrm rot="-342343">
            <a:off x="390314" y="6144769"/>
            <a:ext cx="232299" cy="266656"/>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6"/>
          <p:cNvSpPr/>
          <p:nvPr/>
        </p:nvSpPr>
        <p:spPr>
          <a:xfrm rot="3599399">
            <a:off x="607867" y="6493004"/>
            <a:ext cx="155468" cy="178469"/>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6"/>
          <p:cNvSpPr/>
          <p:nvPr/>
        </p:nvSpPr>
        <p:spPr>
          <a:xfrm rot="2038481">
            <a:off x="11446629" y="6258076"/>
            <a:ext cx="246295" cy="282736"/>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6"/>
          <p:cNvSpPr/>
          <p:nvPr/>
        </p:nvSpPr>
        <p:spPr>
          <a:xfrm rot="1696256">
            <a:off x="11780676" y="6182625"/>
            <a:ext cx="232296" cy="266659"/>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6"/>
          <p:cNvSpPr/>
          <p:nvPr/>
        </p:nvSpPr>
        <p:spPr>
          <a:xfrm rot="5637856">
            <a:off x="11797677" y="6579046"/>
            <a:ext cx="155467" cy="178469"/>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12314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3"/>
        <p:cNvGrpSpPr/>
        <p:nvPr/>
      </p:nvGrpSpPr>
      <p:grpSpPr>
        <a:xfrm>
          <a:off x="0" y="0"/>
          <a:ext cx="0" cy="0"/>
          <a:chOff x="0" y="0"/>
          <a:chExt cx="0" cy="0"/>
        </a:xfrm>
      </p:grpSpPr>
      <p:sp>
        <p:nvSpPr>
          <p:cNvPr id="84" name="Google Shape;84;p7"/>
          <p:cNvSpPr txBox="1">
            <a:spLocks noGrp="1"/>
          </p:cNvSpPr>
          <p:nvPr>
            <p:ph type="subTitle" idx="1"/>
          </p:nvPr>
        </p:nvSpPr>
        <p:spPr>
          <a:xfrm>
            <a:off x="950967" y="2290933"/>
            <a:ext cx="4733600" cy="33644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2133"/>
            </a:lvl1pPr>
            <a:lvl2pPr lvl="1">
              <a:spcBef>
                <a:spcPts val="2133"/>
              </a:spcBef>
              <a:spcAft>
                <a:spcPts val="0"/>
              </a:spcAft>
              <a:buSzPts val="1600"/>
              <a:buChar char="○"/>
              <a:defRPr sz="2133"/>
            </a:lvl2pPr>
            <a:lvl3pPr lvl="2">
              <a:spcBef>
                <a:spcPts val="2133"/>
              </a:spcBef>
              <a:spcAft>
                <a:spcPts val="0"/>
              </a:spcAft>
              <a:buSzPts val="1600"/>
              <a:buChar char="■"/>
              <a:defRPr sz="2133"/>
            </a:lvl3pPr>
            <a:lvl4pPr lvl="3">
              <a:spcBef>
                <a:spcPts val="2133"/>
              </a:spcBef>
              <a:spcAft>
                <a:spcPts val="0"/>
              </a:spcAft>
              <a:buSzPts val="1600"/>
              <a:buChar char="●"/>
              <a:defRPr sz="2133"/>
            </a:lvl4pPr>
            <a:lvl5pPr lvl="4">
              <a:spcBef>
                <a:spcPts val="2133"/>
              </a:spcBef>
              <a:spcAft>
                <a:spcPts val="0"/>
              </a:spcAft>
              <a:buSzPts val="1600"/>
              <a:buChar char="○"/>
              <a:defRPr sz="2133"/>
            </a:lvl5pPr>
            <a:lvl6pPr lvl="5">
              <a:spcBef>
                <a:spcPts val="2133"/>
              </a:spcBef>
              <a:spcAft>
                <a:spcPts val="0"/>
              </a:spcAft>
              <a:buSzPts val="1600"/>
              <a:buChar char="■"/>
              <a:defRPr sz="2133"/>
            </a:lvl6pPr>
            <a:lvl7pPr lvl="6">
              <a:spcBef>
                <a:spcPts val="2133"/>
              </a:spcBef>
              <a:spcAft>
                <a:spcPts val="0"/>
              </a:spcAft>
              <a:buSzPts val="1600"/>
              <a:buChar char="●"/>
              <a:defRPr sz="2133"/>
            </a:lvl7pPr>
            <a:lvl8pPr lvl="7">
              <a:spcBef>
                <a:spcPts val="2133"/>
              </a:spcBef>
              <a:spcAft>
                <a:spcPts val="0"/>
              </a:spcAft>
              <a:buSzPts val="1600"/>
              <a:buChar char="○"/>
              <a:defRPr sz="2133"/>
            </a:lvl8pPr>
            <a:lvl9pPr lvl="8">
              <a:spcBef>
                <a:spcPts val="2133"/>
              </a:spcBef>
              <a:spcAft>
                <a:spcPts val="2133"/>
              </a:spcAft>
              <a:buSzPts val="1600"/>
              <a:buChar char="■"/>
              <a:defRPr sz="2133"/>
            </a:lvl9pPr>
          </a:lstStyle>
          <a:p>
            <a:endParaRPr/>
          </a:p>
        </p:txBody>
      </p:sp>
      <p:sp>
        <p:nvSpPr>
          <p:cNvPr id="85" name="Google Shape;85;p7"/>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86" name="Google Shape;86;p7"/>
          <p:cNvGrpSpPr/>
          <p:nvPr/>
        </p:nvGrpSpPr>
        <p:grpSpPr>
          <a:xfrm>
            <a:off x="611713" y="6364765"/>
            <a:ext cx="339248" cy="404368"/>
            <a:chOff x="-355804" y="4689997"/>
            <a:chExt cx="324412" cy="386684"/>
          </a:xfrm>
        </p:grpSpPr>
        <p:sp>
          <p:nvSpPr>
            <p:cNvPr id="87" name="Google Shape;87;p7"/>
            <p:cNvSpPr/>
            <p:nvPr/>
          </p:nvSpPr>
          <p:spPr>
            <a:xfrm>
              <a:off x="-323584" y="4947532"/>
              <a:ext cx="138097" cy="49884"/>
            </a:xfrm>
            <a:custGeom>
              <a:avLst/>
              <a:gdLst/>
              <a:ahLst/>
              <a:cxnLst/>
              <a:rect l="l" t="t" r="r" b="b"/>
              <a:pathLst>
                <a:path w="2486" h="898" extrusionOk="0">
                  <a:moveTo>
                    <a:pt x="84" y="0"/>
                  </a:moveTo>
                  <a:cubicBezTo>
                    <a:pt x="25" y="0"/>
                    <a:pt x="1" y="14"/>
                    <a:pt x="18" y="44"/>
                  </a:cubicBezTo>
                  <a:cubicBezTo>
                    <a:pt x="66" y="173"/>
                    <a:pt x="518" y="334"/>
                    <a:pt x="1050" y="512"/>
                  </a:cubicBezTo>
                  <a:cubicBezTo>
                    <a:pt x="1494" y="660"/>
                    <a:pt x="2129" y="898"/>
                    <a:pt x="2355" y="898"/>
                  </a:cubicBezTo>
                  <a:cubicBezTo>
                    <a:pt x="2400" y="898"/>
                    <a:pt x="2429" y="888"/>
                    <a:pt x="2437" y="867"/>
                  </a:cubicBezTo>
                  <a:cubicBezTo>
                    <a:pt x="2486" y="738"/>
                    <a:pt x="1889" y="512"/>
                    <a:pt x="1179" y="286"/>
                  </a:cubicBezTo>
                  <a:cubicBezTo>
                    <a:pt x="669" y="108"/>
                    <a:pt x="247"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7"/>
            <p:cNvSpPr/>
            <p:nvPr/>
          </p:nvSpPr>
          <p:spPr>
            <a:xfrm>
              <a:off x="-311919" y="4978862"/>
              <a:ext cx="138097" cy="49884"/>
            </a:xfrm>
            <a:custGeom>
              <a:avLst/>
              <a:gdLst/>
              <a:ahLst/>
              <a:cxnLst/>
              <a:rect l="l" t="t" r="r" b="b"/>
              <a:pathLst>
                <a:path w="2486" h="898" extrusionOk="0">
                  <a:moveTo>
                    <a:pt x="86" y="0"/>
                  </a:moveTo>
                  <a:cubicBezTo>
                    <a:pt x="26" y="0"/>
                    <a:pt x="0" y="14"/>
                    <a:pt x="17" y="45"/>
                  </a:cubicBezTo>
                  <a:cubicBezTo>
                    <a:pt x="66" y="158"/>
                    <a:pt x="517" y="319"/>
                    <a:pt x="1050" y="496"/>
                  </a:cubicBezTo>
                  <a:cubicBezTo>
                    <a:pt x="1497" y="645"/>
                    <a:pt x="2138" y="897"/>
                    <a:pt x="2360" y="897"/>
                  </a:cubicBezTo>
                  <a:cubicBezTo>
                    <a:pt x="2402" y="897"/>
                    <a:pt x="2429" y="888"/>
                    <a:pt x="2437" y="867"/>
                  </a:cubicBezTo>
                  <a:cubicBezTo>
                    <a:pt x="2485" y="738"/>
                    <a:pt x="1905" y="496"/>
                    <a:pt x="1195" y="271"/>
                  </a:cubicBezTo>
                  <a:cubicBezTo>
                    <a:pt x="675" y="105"/>
                    <a:pt x="251"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7"/>
            <p:cNvSpPr/>
            <p:nvPr/>
          </p:nvSpPr>
          <p:spPr>
            <a:xfrm>
              <a:off x="-355804" y="4689997"/>
              <a:ext cx="324412" cy="386684"/>
            </a:xfrm>
            <a:custGeom>
              <a:avLst/>
              <a:gdLst/>
              <a:ahLst/>
              <a:cxnLst/>
              <a:rect l="l" t="t" r="r" b="b"/>
              <a:pathLst>
                <a:path w="5840" h="6961" extrusionOk="0">
                  <a:moveTo>
                    <a:pt x="2417" y="1"/>
                  </a:moveTo>
                  <a:cubicBezTo>
                    <a:pt x="2391" y="1"/>
                    <a:pt x="2366" y="1"/>
                    <a:pt x="2340" y="2"/>
                  </a:cubicBezTo>
                  <a:cubicBezTo>
                    <a:pt x="1920" y="18"/>
                    <a:pt x="1582" y="1083"/>
                    <a:pt x="1291" y="1938"/>
                  </a:cubicBezTo>
                  <a:cubicBezTo>
                    <a:pt x="1001" y="2793"/>
                    <a:pt x="694" y="3599"/>
                    <a:pt x="614" y="3954"/>
                  </a:cubicBezTo>
                  <a:cubicBezTo>
                    <a:pt x="533" y="4293"/>
                    <a:pt x="1275" y="4454"/>
                    <a:pt x="2372" y="4825"/>
                  </a:cubicBezTo>
                  <a:cubicBezTo>
                    <a:pt x="4179" y="5422"/>
                    <a:pt x="4050" y="5825"/>
                    <a:pt x="3856" y="6245"/>
                  </a:cubicBezTo>
                  <a:cubicBezTo>
                    <a:pt x="3784" y="6409"/>
                    <a:pt x="3657" y="6469"/>
                    <a:pt x="3495" y="6469"/>
                  </a:cubicBezTo>
                  <a:cubicBezTo>
                    <a:pt x="3260" y="6469"/>
                    <a:pt x="2948" y="6343"/>
                    <a:pt x="2614" y="6229"/>
                  </a:cubicBezTo>
                  <a:lnTo>
                    <a:pt x="711" y="5583"/>
                  </a:lnTo>
                  <a:cubicBezTo>
                    <a:pt x="548" y="5529"/>
                    <a:pt x="342" y="5432"/>
                    <a:pt x="205" y="5432"/>
                  </a:cubicBezTo>
                  <a:cubicBezTo>
                    <a:pt x="138" y="5432"/>
                    <a:pt x="87" y="5455"/>
                    <a:pt x="65" y="5519"/>
                  </a:cubicBezTo>
                  <a:cubicBezTo>
                    <a:pt x="1" y="5712"/>
                    <a:pt x="275" y="5842"/>
                    <a:pt x="759" y="6019"/>
                  </a:cubicBezTo>
                  <a:lnTo>
                    <a:pt x="3517" y="6938"/>
                  </a:lnTo>
                  <a:cubicBezTo>
                    <a:pt x="3562" y="6953"/>
                    <a:pt x="3605" y="6960"/>
                    <a:pt x="3647" y="6960"/>
                  </a:cubicBezTo>
                  <a:cubicBezTo>
                    <a:pt x="4241" y="6960"/>
                    <a:pt x="4575" y="5525"/>
                    <a:pt x="4937" y="4470"/>
                  </a:cubicBezTo>
                  <a:cubicBezTo>
                    <a:pt x="5324" y="3325"/>
                    <a:pt x="5840" y="1922"/>
                    <a:pt x="5792" y="1470"/>
                  </a:cubicBezTo>
                  <a:cubicBezTo>
                    <a:pt x="5743" y="1019"/>
                    <a:pt x="4679" y="648"/>
                    <a:pt x="3872" y="373"/>
                  </a:cubicBezTo>
                  <a:cubicBezTo>
                    <a:pt x="3131" y="116"/>
                    <a:pt x="2801" y="1"/>
                    <a:pt x="2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 name="Google Shape;90;p7"/>
          <p:cNvGrpSpPr/>
          <p:nvPr/>
        </p:nvGrpSpPr>
        <p:grpSpPr>
          <a:xfrm>
            <a:off x="526316" y="209439"/>
            <a:ext cx="348125" cy="311804"/>
            <a:chOff x="-568175" y="2633613"/>
            <a:chExt cx="318913" cy="285639"/>
          </a:xfrm>
        </p:grpSpPr>
        <p:sp>
          <p:nvSpPr>
            <p:cNvPr id="91" name="Google Shape;91;p7"/>
            <p:cNvSpPr/>
            <p:nvPr/>
          </p:nvSpPr>
          <p:spPr>
            <a:xfrm>
              <a:off x="-568175" y="2702885"/>
              <a:ext cx="318913" cy="216367"/>
            </a:xfrm>
            <a:custGeom>
              <a:avLst/>
              <a:gdLst/>
              <a:ahLst/>
              <a:cxnLst/>
              <a:rect l="l" t="t" r="r" b="b"/>
              <a:pathLst>
                <a:path w="5741" h="3895" extrusionOk="0">
                  <a:moveTo>
                    <a:pt x="2153" y="1"/>
                  </a:moveTo>
                  <a:cubicBezTo>
                    <a:pt x="1955" y="1"/>
                    <a:pt x="1728" y="46"/>
                    <a:pt x="1469" y="157"/>
                  </a:cubicBezTo>
                  <a:cubicBezTo>
                    <a:pt x="1" y="770"/>
                    <a:pt x="1937" y="3513"/>
                    <a:pt x="2211" y="3625"/>
                  </a:cubicBezTo>
                  <a:cubicBezTo>
                    <a:pt x="2246" y="3641"/>
                    <a:pt x="2289" y="3648"/>
                    <a:pt x="2336" y="3648"/>
                  </a:cubicBezTo>
                  <a:cubicBezTo>
                    <a:pt x="2634" y="3648"/>
                    <a:pt x="3114" y="3383"/>
                    <a:pt x="3114" y="3383"/>
                  </a:cubicBezTo>
                  <a:cubicBezTo>
                    <a:pt x="3146" y="3609"/>
                    <a:pt x="3308" y="3803"/>
                    <a:pt x="3533" y="3884"/>
                  </a:cubicBezTo>
                  <a:cubicBezTo>
                    <a:pt x="3553" y="3891"/>
                    <a:pt x="3578" y="3894"/>
                    <a:pt x="3605" y="3894"/>
                  </a:cubicBezTo>
                  <a:cubicBezTo>
                    <a:pt x="4071" y="3894"/>
                    <a:pt x="5556" y="2907"/>
                    <a:pt x="5663" y="1948"/>
                  </a:cubicBezTo>
                  <a:cubicBezTo>
                    <a:pt x="5741" y="1233"/>
                    <a:pt x="5285" y="494"/>
                    <a:pt x="4531" y="494"/>
                  </a:cubicBezTo>
                  <a:cubicBezTo>
                    <a:pt x="4196" y="494"/>
                    <a:pt x="3803" y="639"/>
                    <a:pt x="3372" y="996"/>
                  </a:cubicBezTo>
                  <a:cubicBezTo>
                    <a:pt x="3372" y="996"/>
                    <a:pt x="3077" y="1"/>
                    <a:pt x="2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7"/>
            <p:cNvSpPr/>
            <p:nvPr/>
          </p:nvSpPr>
          <p:spPr>
            <a:xfrm>
              <a:off x="-384468" y="2644834"/>
              <a:ext cx="44829" cy="88380"/>
            </a:xfrm>
            <a:custGeom>
              <a:avLst/>
              <a:gdLst/>
              <a:ahLst/>
              <a:cxnLst/>
              <a:rect l="l" t="t" r="r" b="b"/>
              <a:pathLst>
                <a:path w="807" h="1591" extrusionOk="0">
                  <a:moveTo>
                    <a:pt x="503" y="0"/>
                  </a:moveTo>
                  <a:cubicBezTo>
                    <a:pt x="481" y="0"/>
                    <a:pt x="459" y="3"/>
                    <a:pt x="436" y="9"/>
                  </a:cubicBezTo>
                  <a:cubicBezTo>
                    <a:pt x="323" y="57"/>
                    <a:pt x="1" y="1557"/>
                    <a:pt x="130" y="1590"/>
                  </a:cubicBezTo>
                  <a:cubicBezTo>
                    <a:pt x="132" y="1590"/>
                    <a:pt x="134" y="1590"/>
                    <a:pt x="136" y="1590"/>
                  </a:cubicBezTo>
                  <a:cubicBezTo>
                    <a:pt x="319" y="1590"/>
                    <a:pt x="807" y="266"/>
                    <a:pt x="759" y="154"/>
                  </a:cubicBezTo>
                  <a:cubicBezTo>
                    <a:pt x="705" y="61"/>
                    <a:pt x="608"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448074" y="2633613"/>
              <a:ext cx="70771" cy="52550"/>
            </a:xfrm>
            <a:custGeom>
              <a:avLst/>
              <a:gdLst/>
              <a:ahLst/>
              <a:cxnLst/>
              <a:rect l="l" t="t" r="r" b="b"/>
              <a:pathLst>
                <a:path w="1274" h="946" extrusionOk="0">
                  <a:moveTo>
                    <a:pt x="775" y="0"/>
                  </a:moveTo>
                  <a:cubicBezTo>
                    <a:pt x="764" y="0"/>
                    <a:pt x="753" y="0"/>
                    <a:pt x="742" y="1"/>
                  </a:cubicBezTo>
                  <a:cubicBezTo>
                    <a:pt x="452" y="17"/>
                    <a:pt x="178" y="146"/>
                    <a:pt x="0" y="356"/>
                  </a:cubicBezTo>
                  <a:cubicBezTo>
                    <a:pt x="0" y="356"/>
                    <a:pt x="178" y="485"/>
                    <a:pt x="178" y="614"/>
                  </a:cubicBezTo>
                  <a:cubicBezTo>
                    <a:pt x="178" y="691"/>
                    <a:pt x="512" y="945"/>
                    <a:pt x="832" y="945"/>
                  </a:cubicBezTo>
                  <a:cubicBezTo>
                    <a:pt x="984" y="945"/>
                    <a:pt x="1133" y="888"/>
                    <a:pt x="1242" y="727"/>
                  </a:cubicBezTo>
                  <a:cubicBezTo>
                    <a:pt x="1242" y="727"/>
                    <a:pt x="1273" y="0"/>
                    <a:pt x="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 name="Google Shape;94;p7"/>
          <p:cNvGrpSpPr/>
          <p:nvPr/>
        </p:nvGrpSpPr>
        <p:grpSpPr>
          <a:xfrm>
            <a:off x="163726" y="827270"/>
            <a:ext cx="307199" cy="468620"/>
            <a:chOff x="-1667639" y="2926644"/>
            <a:chExt cx="281420" cy="429296"/>
          </a:xfrm>
        </p:grpSpPr>
        <p:sp>
          <p:nvSpPr>
            <p:cNvPr id="95" name="Google Shape;95;p7"/>
            <p:cNvSpPr/>
            <p:nvPr/>
          </p:nvSpPr>
          <p:spPr>
            <a:xfrm>
              <a:off x="-1544872" y="3260005"/>
              <a:ext cx="103990" cy="95935"/>
            </a:xfrm>
            <a:custGeom>
              <a:avLst/>
              <a:gdLst/>
              <a:ahLst/>
              <a:cxnLst/>
              <a:rect l="l" t="t" r="r" b="b"/>
              <a:pathLst>
                <a:path w="1872" h="1727" extrusionOk="0">
                  <a:moveTo>
                    <a:pt x="1291" y="0"/>
                  </a:moveTo>
                  <a:lnTo>
                    <a:pt x="1291" y="0"/>
                  </a:lnTo>
                  <a:cubicBezTo>
                    <a:pt x="971" y="160"/>
                    <a:pt x="625" y="228"/>
                    <a:pt x="276" y="228"/>
                  </a:cubicBezTo>
                  <a:cubicBezTo>
                    <a:pt x="238" y="228"/>
                    <a:pt x="200" y="228"/>
                    <a:pt x="162" y="226"/>
                  </a:cubicBezTo>
                  <a:lnTo>
                    <a:pt x="162" y="226"/>
                  </a:lnTo>
                  <a:cubicBezTo>
                    <a:pt x="162" y="226"/>
                    <a:pt x="1" y="581"/>
                    <a:pt x="340" y="1065"/>
                  </a:cubicBezTo>
                  <a:cubicBezTo>
                    <a:pt x="501" y="1323"/>
                    <a:pt x="727" y="1549"/>
                    <a:pt x="1001" y="1726"/>
                  </a:cubicBezTo>
                  <a:cubicBezTo>
                    <a:pt x="1001" y="1726"/>
                    <a:pt x="1872" y="920"/>
                    <a:pt x="1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7"/>
            <p:cNvSpPr/>
            <p:nvPr/>
          </p:nvSpPr>
          <p:spPr>
            <a:xfrm>
              <a:off x="-1610255" y="2926644"/>
              <a:ext cx="111156" cy="116322"/>
            </a:xfrm>
            <a:custGeom>
              <a:avLst/>
              <a:gdLst/>
              <a:ahLst/>
              <a:cxnLst/>
              <a:rect l="l" t="t" r="r" b="b"/>
              <a:pathLst>
                <a:path w="2001" h="2094" extrusionOk="0">
                  <a:moveTo>
                    <a:pt x="678" y="1"/>
                  </a:moveTo>
                  <a:cubicBezTo>
                    <a:pt x="307" y="581"/>
                    <a:pt x="81" y="1243"/>
                    <a:pt x="0" y="1936"/>
                  </a:cubicBezTo>
                  <a:cubicBezTo>
                    <a:pt x="0" y="1936"/>
                    <a:pt x="207" y="2094"/>
                    <a:pt x="658" y="2094"/>
                  </a:cubicBezTo>
                  <a:cubicBezTo>
                    <a:pt x="785" y="2094"/>
                    <a:pt x="931" y="2081"/>
                    <a:pt x="1097" y="2049"/>
                  </a:cubicBezTo>
                  <a:cubicBezTo>
                    <a:pt x="1839" y="1904"/>
                    <a:pt x="2000" y="1581"/>
                    <a:pt x="2000" y="1581"/>
                  </a:cubicBezTo>
                  <a:cubicBezTo>
                    <a:pt x="1178" y="259"/>
                    <a:pt x="678"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1613866" y="3027913"/>
              <a:ext cx="195425" cy="233865"/>
            </a:xfrm>
            <a:custGeom>
              <a:avLst/>
              <a:gdLst/>
              <a:ahLst/>
              <a:cxnLst/>
              <a:rect l="l" t="t" r="r" b="b"/>
              <a:pathLst>
                <a:path w="3518" h="4210" extrusionOk="0">
                  <a:moveTo>
                    <a:pt x="2259" y="0"/>
                  </a:moveTo>
                  <a:cubicBezTo>
                    <a:pt x="1823" y="345"/>
                    <a:pt x="1280" y="526"/>
                    <a:pt x="730" y="526"/>
                  </a:cubicBezTo>
                  <a:cubicBezTo>
                    <a:pt x="507" y="526"/>
                    <a:pt x="284" y="496"/>
                    <a:pt x="65" y="436"/>
                  </a:cubicBezTo>
                  <a:lnTo>
                    <a:pt x="65" y="436"/>
                  </a:lnTo>
                  <a:cubicBezTo>
                    <a:pt x="1" y="1113"/>
                    <a:pt x="49" y="1791"/>
                    <a:pt x="194" y="2452"/>
                  </a:cubicBezTo>
                  <a:cubicBezTo>
                    <a:pt x="307" y="3097"/>
                    <a:pt x="630" y="3694"/>
                    <a:pt x="1081" y="4178"/>
                  </a:cubicBezTo>
                  <a:cubicBezTo>
                    <a:pt x="1212" y="4199"/>
                    <a:pt x="1344" y="4210"/>
                    <a:pt x="1476" y="4210"/>
                  </a:cubicBezTo>
                  <a:cubicBezTo>
                    <a:pt x="1943" y="4210"/>
                    <a:pt x="2405" y="4079"/>
                    <a:pt x="2807" y="3839"/>
                  </a:cubicBezTo>
                  <a:cubicBezTo>
                    <a:pt x="2807" y="3839"/>
                    <a:pt x="3517" y="2178"/>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7"/>
            <p:cNvSpPr/>
            <p:nvPr/>
          </p:nvSpPr>
          <p:spPr>
            <a:xfrm>
              <a:off x="-1452546" y="3087075"/>
              <a:ext cx="66327" cy="87825"/>
            </a:xfrm>
            <a:custGeom>
              <a:avLst/>
              <a:gdLst/>
              <a:ahLst/>
              <a:cxnLst/>
              <a:rect l="l" t="t" r="r" b="b"/>
              <a:pathLst>
                <a:path w="1194" h="1581" extrusionOk="0">
                  <a:moveTo>
                    <a:pt x="0" y="0"/>
                  </a:moveTo>
                  <a:cubicBezTo>
                    <a:pt x="194" y="419"/>
                    <a:pt x="291" y="871"/>
                    <a:pt x="274" y="1339"/>
                  </a:cubicBezTo>
                  <a:lnTo>
                    <a:pt x="1194" y="1581"/>
                  </a:lnTo>
                  <a:cubicBezTo>
                    <a:pt x="1194" y="1581"/>
                    <a:pt x="1065" y="38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7"/>
            <p:cNvSpPr/>
            <p:nvPr/>
          </p:nvSpPr>
          <p:spPr>
            <a:xfrm>
              <a:off x="-1667639" y="3121128"/>
              <a:ext cx="60994" cy="105767"/>
            </a:xfrm>
            <a:custGeom>
              <a:avLst/>
              <a:gdLst/>
              <a:ahLst/>
              <a:cxnLst/>
              <a:rect l="l" t="t" r="r" b="b"/>
              <a:pathLst>
                <a:path w="1098" h="1904" extrusionOk="0">
                  <a:moveTo>
                    <a:pt x="840" y="0"/>
                  </a:moveTo>
                  <a:cubicBezTo>
                    <a:pt x="1" y="774"/>
                    <a:pt x="340" y="1903"/>
                    <a:pt x="340" y="1903"/>
                  </a:cubicBezTo>
                  <a:lnTo>
                    <a:pt x="1098" y="1323"/>
                  </a:lnTo>
                  <a:cubicBezTo>
                    <a:pt x="904" y="903"/>
                    <a:pt x="824" y="452"/>
                    <a:pt x="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 name="Google Shape;100;p7"/>
          <p:cNvSpPr/>
          <p:nvPr/>
        </p:nvSpPr>
        <p:spPr>
          <a:xfrm>
            <a:off x="158731" y="390798"/>
            <a:ext cx="252444" cy="236132"/>
          </a:xfrm>
          <a:custGeom>
            <a:avLst/>
            <a:gdLst/>
            <a:ahLst/>
            <a:cxnLst/>
            <a:rect l="l" t="t" r="r" b="b"/>
            <a:pathLst>
              <a:path w="4163" h="3894" extrusionOk="0">
                <a:moveTo>
                  <a:pt x="1573" y="0"/>
                </a:moveTo>
                <a:cubicBezTo>
                  <a:pt x="1559" y="0"/>
                  <a:pt x="1546" y="2"/>
                  <a:pt x="1533" y="5"/>
                </a:cubicBezTo>
                <a:cubicBezTo>
                  <a:pt x="1098" y="118"/>
                  <a:pt x="1082" y="1199"/>
                  <a:pt x="1082" y="1199"/>
                </a:cubicBezTo>
                <a:cubicBezTo>
                  <a:pt x="1082" y="1199"/>
                  <a:pt x="194" y="1392"/>
                  <a:pt x="98" y="1650"/>
                </a:cubicBezTo>
                <a:cubicBezTo>
                  <a:pt x="1" y="1909"/>
                  <a:pt x="1066" y="2538"/>
                  <a:pt x="1066" y="2538"/>
                </a:cubicBezTo>
                <a:cubicBezTo>
                  <a:pt x="1066" y="2538"/>
                  <a:pt x="904" y="3860"/>
                  <a:pt x="1291" y="3893"/>
                </a:cubicBezTo>
                <a:cubicBezTo>
                  <a:pt x="1299" y="3894"/>
                  <a:pt x="1306" y="3894"/>
                  <a:pt x="1314" y="3894"/>
                </a:cubicBezTo>
                <a:cubicBezTo>
                  <a:pt x="1687" y="3894"/>
                  <a:pt x="2291" y="2747"/>
                  <a:pt x="2291" y="2747"/>
                </a:cubicBezTo>
                <a:cubicBezTo>
                  <a:pt x="2291" y="2747"/>
                  <a:pt x="3035" y="3051"/>
                  <a:pt x="3509" y="3051"/>
                </a:cubicBezTo>
                <a:cubicBezTo>
                  <a:pt x="3624" y="3051"/>
                  <a:pt x="3723" y="3033"/>
                  <a:pt x="3792" y="2989"/>
                </a:cubicBezTo>
                <a:cubicBezTo>
                  <a:pt x="4163" y="2763"/>
                  <a:pt x="3275" y="1747"/>
                  <a:pt x="3275" y="1747"/>
                </a:cubicBezTo>
                <a:cubicBezTo>
                  <a:pt x="3275" y="1747"/>
                  <a:pt x="3646" y="812"/>
                  <a:pt x="3533" y="634"/>
                </a:cubicBezTo>
                <a:cubicBezTo>
                  <a:pt x="3511" y="600"/>
                  <a:pt x="3461" y="586"/>
                  <a:pt x="3395" y="586"/>
                </a:cubicBezTo>
                <a:cubicBezTo>
                  <a:pt x="3088" y="586"/>
                  <a:pt x="2420" y="892"/>
                  <a:pt x="2420" y="892"/>
                </a:cubicBezTo>
                <a:cubicBezTo>
                  <a:pt x="2420" y="892"/>
                  <a:pt x="1900" y="0"/>
                  <a:pt x="157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7"/>
          <p:cNvGrpSpPr/>
          <p:nvPr/>
        </p:nvGrpSpPr>
        <p:grpSpPr>
          <a:xfrm>
            <a:off x="164718" y="6003530"/>
            <a:ext cx="232420" cy="451719"/>
            <a:chOff x="-222259" y="3427825"/>
            <a:chExt cx="222256" cy="431963"/>
          </a:xfrm>
        </p:grpSpPr>
        <p:sp>
          <p:nvSpPr>
            <p:cNvPr id="102" name="Google Shape;102;p7"/>
            <p:cNvSpPr/>
            <p:nvPr/>
          </p:nvSpPr>
          <p:spPr>
            <a:xfrm>
              <a:off x="-222259" y="3791905"/>
              <a:ext cx="64549" cy="67882"/>
            </a:xfrm>
            <a:custGeom>
              <a:avLst/>
              <a:gdLst/>
              <a:ahLst/>
              <a:cxnLst/>
              <a:rect l="l" t="t" r="r" b="b"/>
              <a:pathLst>
                <a:path w="1162" h="1222" extrusionOk="0">
                  <a:moveTo>
                    <a:pt x="381" y="1"/>
                  </a:moveTo>
                  <a:cubicBezTo>
                    <a:pt x="313" y="1"/>
                    <a:pt x="245" y="8"/>
                    <a:pt x="178" y="23"/>
                  </a:cubicBezTo>
                  <a:cubicBezTo>
                    <a:pt x="178" y="23"/>
                    <a:pt x="0" y="1120"/>
                    <a:pt x="258" y="1216"/>
                  </a:cubicBezTo>
                  <a:cubicBezTo>
                    <a:pt x="267" y="1220"/>
                    <a:pt x="277" y="1222"/>
                    <a:pt x="288" y="1222"/>
                  </a:cubicBezTo>
                  <a:cubicBezTo>
                    <a:pt x="527" y="1222"/>
                    <a:pt x="1162" y="410"/>
                    <a:pt x="1162" y="410"/>
                  </a:cubicBezTo>
                  <a:cubicBezTo>
                    <a:pt x="977" y="146"/>
                    <a:pt x="684"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210649" y="3724578"/>
              <a:ext cx="95046" cy="77603"/>
            </a:xfrm>
            <a:custGeom>
              <a:avLst/>
              <a:gdLst/>
              <a:ahLst/>
              <a:cxnLst/>
              <a:rect l="l" t="t" r="r" b="b"/>
              <a:pathLst>
                <a:path w="1711" h="1397" extrusionOk="0">
                  <a:moveTo>
                    <a:pt x="563" y="0"/>
                  </a:moveTo>
                  <a:cubicBezTo>
                    <a:pt x="403" y="0"/>
                    <a:pt x="243" y="37"/>
                    <a:pt x="98" y="106"/>
                  </a:cubicBezTo>
                  <a:lnTo>
                    <a:pt x="1" y="944"/>
                  </a:lnTo>
                  <a:cubicBezTo>
                    <a:pt x="60" y="936"/>
                    <a:pt x="120" y="931"/>
                    <a:pt x="180" y="931"/>
                  </a:cubicBezTo>
                  <a:cubicBezTo>
                    <a:pt x="556" y="931"/>
                    <a:pt x="925" y="1104"/>
                    <a:pt x="1162" y="1396"/>
                  </a:cubicBezTo>
                  <a:lnTo>
                    <a:pt x="1711" y="670"/>
                  </a:lnTo>
                  <a:cubicBezTo>
                    <a:pt x="1533" y="396"/>
                    <a:pt x="1275" y="202"/>
                    <a:pt x="985" y="90"/>
                  </a:cubicBezTo>
                  <a:cubicBezTo>
                    <a:pt x="849" y="29"/>
                    <a:pt x="706" y="0"/>
                    <a:pt x="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203483" y="3427825"/>
              <a:ext cx="203480" cy="320579"/>
            </a:xfrm>
            <a:custGeom>
              <a:avLst/>
              <a:gdLst/>
              <a:ahLst/>
              <a:cxnLst/>
              <a:rect l="l" t="t" r="r" b="b"/>
              <a:pathLst>
                <a:path w="3663" h="5771" extrusionOk="0">
                  <a:moveTo>
                    <a:pt x="2535" y="0"/>
                  </a:moveTo>
                  <a:cubicBezTo>
                    <a:pt x="2312" y="0"/>
                    <a:pt x="2091" y="65"/>
                    <a:pt x="1904" y="189"/>
                  </a:cubicBezTo>
                  <a:lnTo>
                    <a:pt x="1" y="5093"/>
                  </a:lnTo>
                  <a:cubicBezTo>
                    <a:pt x="116" y="5071"/>
                    <a:pt x="232" y="5060"/>
                    <a:pt x="346" y="5060"/>
                  </a:cubicBezTo>
                  <a:cubicBezTo>
                    <a:pt x="901" y="5060"/>
                    <a:pt x="1425" y="5315"/>
                    <a:pt x="1759" y="5770"/>
                  </a:cubicBezTo>
                  <a:lnTo>
                    <a:pt x="3663" y="834"/>
                  </a:lnTo>
                  <a:cubicBezTo>
                    <a:pt x="3517" y="496"/>
                    <a:pt x="3243" y="221"/>
                    <a:pt x="2904" y="60"/>
                  </a:cubicBezTo>
                  <a:cubicBezTo>
                    <a:pt x="2784" y="20"/>
                    <a:pt x="2659" y="0"/>
                    <a:pt x="2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7"/>
          <p:cNvSpPr/>
          <p:nvPr/>
        </p:nvSpPr>
        <p:spPr>
          <a:xfrm>
            <a:off x="459015" y="6165844"/>
            <a:ext cx="135923" cy="126745"/>
          </a:xfrm>
          <a:custGeom>
            <a:avLst/>
            <a:gdLst/>
            <a:ahLst/>
            <a:cxnLst/>
            <a:rect l="l" t="t" r="r" b="b"/>
            <a:pathLst>
              <a:path w="2340" h="2182" extrusionOk="0">
                <a:moveTo>
                  <a:pt x="879" y="0"/>
                </a:moveTo>
                <a:cubicBezTo>
                  <a:pt x="871" y="0"/>
                  <a:pt x="863" y="1"/>
                  <a:pt x="856" y="3"/>
                </a:cubicBezTo>
                <a:cubicBezTo>
                  <a:pt x="614" y="68"/>
                  <a:pt x="614" y="665"/>
                  <a:pt x="614" y="665"/>
                </a:cubicBezTo>
                <a:cubicBezTo>
                  <a:pt x="614" y="665"/>
                  <a:pt x="114" y="778"/>
                  <a:pt x="49" y="923"/>
                </a:cubicBezTo>
                <a:cubicBezTo>
                  <a:pt x="1" y="1068"/>
                  <a:pt x="598" y="1423"/>
                  <a:pt x="598" y="1423"/>
                </a:cubicBezTo>
                <a:cubicBezTo>
                  <a:pt x="598" y="1423"/>
                  <a:pt x="501" y="2165"/>
                  <a:pt x="727" y="2181"/>
                </a:cubicBezTo>
                <a:cubicBezTo>
                  <a:pt x="729" y="2181"/>
                  <a:pt x="732" y="2181"/>
                  <a:pt x="734" y="2181"/>
                </a:cubicBezTo>
                <a:cubicBezTo>
                  <a:pt x="944" y="2181"/>
                  <a:pt x="1275" y="1536"/>
                  <a:pt x="1275" y="1536"/>
                </a:cubicBezTo>
                <a:cubicBezTo>
                  <a:pt x="1275" y="1536"/>
                  <a:pt x="1688" y="1701"/>
                  <a:pt x="1961" y="1701"/>
                </a:cubicBezTo>
                <a:cubicBezTo>
                  <a:pt x="2029" y="1701"/>
                  <a:pt x="2088" y="1691"/>
                  <a:pt x="2130" y="1665"/>
                </a:cubicBezTo>
                <a:cubicBezTo>
                  <a:pt x="2340" y="1552"/>
                  <a:pt x="1840" y="971"/>
                  <a:pt x="1840" y="971"/>
                </a:cubicBezTo>
                <a:cubicBezTo>
                  <a:pt x="1840" y="971"/>
                  <a:pt x="2033" y="455"/>
                  <a:pt x="1969" y="358"/>
                </a:cubicBezTo>
                <a:cubicBezTo>
                  <a:pt x="1960" y="338"/>
                  <a:pt x="1935" y="330"/>
                  <a:pt x="1899" y="330"/>
                </a:cubicBezTo>
                <a:cubicBezTo>
                  <a:pt x="1736" y="330"/>
                  <a:pt x="1356" y="503"/>
                  <a:pt x="1356" y="503"/>
                </a:cubicBezTo>
                <a:cubicBezTo>
                  <a:pt x="1356" y="503"/>
                  <a:pt x="1060" y="0"/>
                  <a:pt x="87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7"/>
          <p:cNvSpPr/>
          <p:nvPr/>
        </p:nvSpPr>
        <p:spPr>
          <a:xfrm>
            <a:off x="401835" y="6514623"/>
            <a:ext cx="123724" cy="104208"/>
          </a:xfrm>
          <a:custGeom>
            <a:avLst/>
            <a:gdLst/>
            <a:ahLst/>
            <a:cxnLst/>
            <a:rect l="l" t="t" r="r" b="b"/>
            <a:pathLst>
              <a:path w="2130" h="1794" extrusionOk="0">
                <a:moveTo>
                  <a:pt x="547" y="0"/>
                </a:moveTo>
                <a:cubicBezTo>
                  <a:pt x="42" y="0"/>
                  <a:pt x="0" y="1026"/>
                  <a:pt x="642" y="1794"/>
                </a:cubicBezTo>
                <a:cubicBezTo>
                  <a:pt x="642" y="1794"/>
                  <a:pt x="1707" y="1535"/>
                  <a:pt x="1965" y="955"/>
                </a:cubicBezTo>
                <a:cubicBezTo>
                  <a:pt x="2129" y="616"/>
                  <a:pt x="1853" y="388"/>
                  <a:pt x="1560" y="388"/>
                </a:cubicBezTo>
                <a:cubicBezTo>
                  <a:pt x="1365" y="388"/>
                  <a:pt x="1162" y="490"/>
                  <a:pt x="1078" y="729"/>
                </a:cubicBezTo>
                <a:cubicBezTo>
                  <a:pt x="1078" y="729"/>
                  <a:pt x="1142" y="68"/>
                  <a:pt x="594" y="3"/>
                </a:cubicBezTo>
                <a:cubicBezTo>
                  <a:pt x="578" y="1"/>
                  <a:pt x="562" y="0"/>
                  <a:pt x="54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717572" y="646127"/>
            <a:ext cx="127541" cy="146412"/>
          </a:xfrm>
          <a:custGeom>
            <a:avLst/>
            <a:gdLst/>
            <a:ahLst/>
            <a:cxnLst/>
            <a:rect l="l" t="t" r="r" b="b"/>
            <a:pathLst>
              <a:path w="3501" h="4019" extrusionOk="0">
                <a:moveTo>
                  <a:pt x="1567" y="0"/>
                </a:moveTo>
                <a:cubicBezTo>
                  <a:pt x="1567" y="0"/>
                  <a:pt x="1566" y="0"/>
                  <a:pt x="1565" y="0"/>
                </a:cubicBezTo>
                <a:cubicBezTo>
                  <a:pt x="1436" y="17"/>
                  <a:pt x="1145" y="1613"/>
                  <a:pt x="1145" y="1613"/>
                </a:cubicBezTo>
                <a:cubicBezTo>
                  <a:pt x="1145" y="1613"/>
                  <a:pt x="145" y="2081"/>
                  <a:pt x="65" y="2194"/>
                </a:cubicBezTo>
                <a:cubicBezTo>
                  <a:pt x="0" y="2323"/>
                  <a:pt x="1162" y="2549"/>
                  <a:pt x="1162" y="2549"/>
                </a:cubicBezTo>
                <a:cubicBezTo>
                  <a:pt x="1162" y="2549"/>
                  <a:pt x="1694" y="3936"/>
                  <a:pt x="1791" y="4017"/>
                </a:cubicBezTo>
                <a:cubicBezTo>
                  <a:pt x="1793" y="4018"/>
                  <a:pt x="1795" y="4019"/>
                  <a:pt x="1797" y="4019"/>
                </a:cubicBezTo>
                <a:cubicBezTo>
                  <a:pt x="1903" y="4019"/>
                  <a:pt x="2261" y="2595"/>
                  <a:pt x="2355" y="2468"/>
                </a:cubicBezTo>
                <a:cubicBezTo>
                  <a:pt x="2452" y="2355"/>
                  <a:pt x="3226" y="2162"/>
                  <a:pt x="3355" y="1984"/>
                </a:cubicBezTo>
                <a:cubicBezTo>
                  <a:pt x="3500" y="1791"/>
                  <a:pt x="2339" y="1597"/>
                  <a:pt x="2226" y="1468"/>
                </a:cubicBezTo>
                <a:cubicBezTo>
                  <a:pt x="2146" y="1388"/>
                  <a:pt x="1715" y="0"/>
                  <a:pt x="156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631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4294400" y="3099600"/>
            <a:ext cx="3603200" cy="159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10" name="Google Shape;110;p8"/>
          <p:cNvSpPr txBox="1">
            <a:spLocks noGrp="1"/>
          </p:cNvSpPr>
          <p:nvPr>
            <p:ph type="subTitle" idx="1"/>
          </p:nvPr>
        </p:nvSpPr>
        <p:spPr>
          <a:xfrm>
            <a:off x="3071800" y="5528367"/>
            <a:ext cx="6048400" cy="61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2133"/>
              </a:spcBef>
              <a:spcAft>
                <a:spcPts val="0"/>
              </a:spcAft>
              <a:buSzPts val="1600"/>
              <a:buNone/>
              <a:defRPr/>
            </a:lvl3pPr>
            <a:lvl4pPr lvl="3">
              <a:spcBef>
                <a:spcPts val="2133"/>
              </a:spcBef>
              <a:spcAft>
                <a:spcPts val="0"/>
              </a:spcAft>
              <a:buSzPts val="1600"/>
              <a:buNone/>
              <a:defRPr/>
            </a:lvl4pPr>
            <a:lvl5pPr lvl="4">
              <a:spcBef>
                <a:spcPts val="2133"/>
              </a:spcBef>
              <a:spcAft>
                <a:spcPts val="0"/>
              </a:spcAft>
              <a:buSzPts val="1600"/>
              <a:buNone/>
              <a:defRPr/>
            </a:lvl5pPr>
            <a:lvl6pPr lvl="5">
              <a:spcBef>
                <a:spcPts val="2133"/>
              </a:spcBef>
              <a:spcAft>
                <a:spcPts val="0"/>
              </a:spcAft>
              <a:buSzPts val="1600"/>
              <a:buNone/>
              <a:defRPr/>
            </a:lvl6pPr>
            <a:lvl7pPr lvl="6">
              <a:spcBef>
                <a:spcPts val="2133"/>
              </a:spcBef>
              <a:spcAft>
                <a:spcPts val="0"/>
              </a:spcAft>
              <a:buSzPts val="1600"/>
              <a:buNone/>
              <a:defRPr/>
            </a:lvl7pPr>
            <a:lvl8pPr lvl="7">
              <a:spcBef>
                <a:spcPts val="2133"/>
              </a:spcBef>
              <a:spcAft>
                <a:spcPts val="0"/>
              </a:spcAft>
              <a:buSzPts val="1600"/>
              <a:buNone/>
              <a:defRPr/>
            </a:lvl8pPr>
            <a:lvl9pPr lvl="8">
              <a:spcBef>
                <a:spcPts val="2133"/>
              </a:spcBef>
              <a:spcAft>
                <a:spcPts val="2133"/>
              </a:spcAft>
              <a:buSzPts val="1600"/>
              <a:buNone/>
              <a:defRPr/>
            </a:lvl9pPr>
          </a:lstStyle>
          <a:p>
            <a:endParaRPr/>
          </a:p>
        </p:txBody>
      </p:sp>
      <p:grpSp>
        <p:nvGrpSpPr>
          <p:cNvPr id="111" name="Google Shape;111;p8"/>
          <p:cNvGrpSpPr/>
          <p:nvPr/>
        </p:nvGrpSpPr>
        <p:grpSpPr>
          <a:xfrm>
            <a:off x="319132" y="690310"/>
            <a:ext cx="631837" cy="5477361"/>
            <a:chOff x="239357" y="1852250"/>
            <a:chExt cx="354142" cy="3070041"/>
          </a:xfrm>
        </p:grpSpPr>
        <p:sp>
          <p:nvSpPr>
            <p:cNvPr id="112" name="Google Shape;112;p8"/>
            <p:cNvSpPr/>
            <p:nvPr/>
          </p:nvSpPr>
          <p:spPr>
            <a:xfrm>
              <a:off x="269050" y="4186643"/>
              <a:ext cx="148838" cy="139220"/>
            </a:xfrm>
            <a:custGeom>
              <a:avLst/>
              <a:gdLst/>
              <a:ahLst/>
              <a:cxnLst/>
              <a:rect l="l" t="t" r="r" b="b"/>
              <a:pathLst>
                <a:path w="4163" h="3894" extrusionOk="0">
                  <a:moveTo>
                    <a:pt x="1571" y="1"/>
                  </a:moveTo>
                  <a:cubicBezTo>
                    <a:pt x="1558" y="1"/>
                    <a:pt x="1545" y="2"/>
                    <a:pt x="1533" y="5"/>
                  </a:cubicBezTo>
                  <a:cubicBezTo>
                    <a:pt x="1097" y="118"/>
                    <a:pt x="1081" y="1199"/>
                    <a:pt x="1081" y="1199"/>
                  </a:cubicBezTo>
                  <a:cubicBezTo>
                    <a:pt x="1081" y="1199"/>
                    <a:pt x="194" y="1377"/>
                    <a:pt x="97" y="1651"/>
                  </a:cubicBezTo>
                  <a:cubicBezTo>
                    <a:pt x="1" y="1909"/>
                    <a:pt x="1065" y="2538"/>
                    <a:pt x="1065" y="2538"/>
                  </a:cubicBezTo>
                  <a:cubicBezTo>
                    <a:pt x="1065" y="2538"/>
                    <a:pt x="904" y="3861"/>
                    <a:pt x="1291" y="3893"/>
                  </a:cubicBezTo>
                  <a:cubicBezTo>
                    <a:pt x="1296" y="3893"/>
                    <a:pt x="1301" y="3894"/>
                    <a:pt x="1306" y="3894"/>
                  </a:cubicBezTo>
                  <a:cubicBezTo>
                    <a:pt x="1679" y="3894"/>
                    <a:pt x="2291" y="2731"/>
                    <a:pt x="2291" y="2731"/>
                  </a:cubicBezTo>
                  <a:cubicBezTo>
                    <a:pt x="2291" y="2731"/>
                    <a:pt x="3033" y="3050"/>
                    <a:pt x="3512" y="3050"/>
                  </a:cubicBezTo>
                  <a:cubicBezTo>
                    <a:pt x="3624" y="3050"/>
                    <a:pt x="3721" y="3032"/>
                    <a:pt x="3791" y="2990"/>
                  </a:cubicBezTo>
                  <a:cubicBezTo>
                    <a:pt x="4162" y="2764"/>
                    <a:pt x="3275" y="1731"/>
                    <a:pt x="3275" y="1731"/>
                  </a:cubicBezTo>
                  <a:cubicBezTo>
                    <a:pt x="3275" y="1731"/>
                    <a:pt x="3646" y="812"/>
                    <a:pt x="3517" y="618"/>
                  </a:cubicBezTo>
                  <a:cubicBezTo>
                    <a:pt x="3498" y="589"/>
                    <a:pt x="3456" y="577"/>
                    <a:pt x="3398" y="577"/>
                  </a:cubicBezTo>
                  <a:cubicBezTo>
                    <a:pt x="3103" y="577"/>
                    <a:pt x="2404" y="893"/>
                    <a:pt x="2404" y="893"/>
                  </a:cubicBezTo>
                  <a:cubicBezTo>
                    <a:pt x="2404" y="893"/>
                    <a:pt x="1884" y="1"/>
                    <a:pt x="1571"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399406" y="3789605"/>
              <a:ext cx="88702" cy="32141"/>
            </a:xfrm>
            <a:custGeom>
              <a:avLst/>
              <a:gdLst/>
              <a:ahLst/>
              <a:cxnLst/>
              <a:rect l="l" t="t" r="r" b="b"/>
              <a:pathLst>
                <a:path w="2481" h="899" extrusionOk="0">
                  <a:moveTo>
                    <a:pt x="2392" y="1"/>
                  </a:moveTo>
                  <a:cubicBezTo>
                    <a:pt x="2226" y="1"/>
                    <a:pt x="1810" y="105"/>
                    <a:pt x="1291" y="271"/>
                  </a:cubicBezTo>
                  <a:cubicBezTo>
                    <a:pt x="581" y="513"/>
                    <a:pt x="0" y="739"/>
                    <a:pt x="32" y="868"/>
                  </a:cubicBezTo>
                  <a:cubicBezTo>
                    <a:pt x="40" y="889"/>
                    <a:pt x="69" y="898"/>
                    <a:pt x="114" y="898"/>
                  </a:cubicBezTo>
                  <a:cubicBezTo>
                    <a:pt x="341" y="898"/>
                    <a:pt x="976" y="661"/>
                    <a:pt x="1420" y="513"/>
                  </a:cubicBezTo>
                  <a:cubicBezTo>
                    <a:pt x="1952" y="335"/>
                    <a:pt x="2403" y="174"/>
                    <a:pt x="2468" y="45"/>
                  </a:cubicBezTo>
                  <a:cubicBezTo>
                    <a:pt x="2481" y="15"/>
                    <a:pt x="2453" y="1"/>
                    <a:pt x="239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391898" y="3809556"/>
              <a:ext cx="88738" cy="31784"/>
            </a:xfrm>
            <a:custGeom>
              <a:avLst/>
              <a:gdLst/>
              <a:ahLst/>
              <a:cxnLst/>
              <a:rect l="l" t="t" r="r" b="b"/>
              <a:pathLst>
                <a:path w="2482" h="889" extrusionOk="0">
                  <a:moveTo>
                    <a:pt x="2389" y="0"/>
                  </a:moveTo>
                  <a:cubicBezTo>
                    <a:pt x="2220" y="0"/>
                    <a:pt x="1807" y="113"/>
                    <a:pt x="1291" y="277"/>
                  </a:cubicBezTo>
                  <a:cubicBezTo>
                    <a:pt x="581" y="503"/>
                    <a:pt x="0" y="729"/>
                    <a:pt x="33" y="858"/>
                  </a:cubicBezTo>
                  <a:cubicBezTo>
                    <a:pt x="41" y="879"/>
                    <a:pt x="70" y="889"/>
                    <a:pt x="115" y="889"/>
                  </a:cubicBezTo>
                  <a:cubicBezTo>
                    <a:pt x="341" y="889"/>
                    <a:pt x="976" y="651"/>
                    <a:pt x="1420" y="503"/>
                  </a:cubicBezTo>
                  <a:cubicBezTo>
                    <a:pt x="1952" y="326"/>
                    <a:pt x="2404" y="164"/>
                    <a:pt x="2468" y="52"/>
                  </a:cubicBezTo>
                  <a:cubicBezTo>
                    <a:pt x="2482" y="16"/>
                    <a:pt x="2453" y="0"/>
                    <a:pt x="238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299619" y="3623890"/>
              <a:ext cx="208795" cy="248873"/>
            </a:xfrm>
            <a:custGeom>
              <a:avLst/>
              <a:gdLst/>
              <a:ahLst/>
              <a:cxnLst/>
              <a:rect l="l" t="t" r="r" b="b"/>
              <a:pathLst>
                <a:path w="5840" h="6961" extrusionOk="0">
                  <a:moveTo>
                    <a:pt x="3424" y="1"/>
                  </a:moveTo>
                  <a:cubicBezTo>
                    <a:pt x="3040" y="1"/>
                    <a:pt x="2710" y="116"/>
                    <a:pt x="1968" y="373"/>
                  </a:cubicBezTo>
                  <a:cubicBezTo>
                    <a:pt x="1162" y="631"/>
                    <a:pt x="97" y="1018"/>
                    <a:pt x="49" y="1454"/>
                  </a:cubicBezTo>
                  <a:cubicBezTo>
                    <a:pt x="1" y="1906"/>
                    <a:pt x="533" y="3325"/>
                    <a:pt x="904" y="4470"/>
                  </a:cubicBezTo>
                  <a:cubicBezTo>
                    <a:pt x="1265" y="5525"/>
                    <a:pt x="1613" y="6960"/>
                    <a:pt x="2197" y="6960"/>
                  </a:cubicBezTo>
                  <a:cubicBezTo>
                    <a:pt x="2238" y="6960"/>
                    <a:pt x="2280" y="6953"/>
                    <a:pt x="2323" y="6938"/>
                  </a:cubicBezTo>
                  <a:lnTo>
                    <a:pt x="5082" y="6003"/>
                  </a:lnTo>
                  <a:cubicBezTo>
                    <a:pt x="5565" y="5841"/>
                    <a:pt x="5840" y="5712"/>
                    <a:pt x="5775" y="5519"/>
                  </a:cubicBezTo>
                  <a:cubicBezTo>
                    <a:pt x="5754" y="5455"/>
                    <a:pt x="5705" y="5432"/>
                    <a:pt x="5639" y="5432"/>
                  </a:cubicBezTo>
                  <a:cubicBezTo>
                    <a:pt x="5505" y="5432"/>
                    <a:pt x="5303" y="5529"/>
                    <a:pt x="5130" y="5583"/>
                  </a:cubicBezTo>
                  <a:lnTo>
                    <a:pt x="3227" y="6228"/>
                  </a:lnTo>
                  <a:cubicBezTo>
                    <a:pt x="2897" y="6342"/>
                    <a:pt x="2589" y="6466"/>
                    <a:pt x="2355" y="6466"/>
                  </a:cubicBezTo>
                  <a:cubicBezTo>
                    <a:pt x="2188" y="6466"/>
                    <a:pt x="2058" y="6403"/>
                    <a:pt x="1985" y="6228"/>
                  </a:cubicBezTo>
                  <a:cubicBezTo>
                    <a:pt x="1791" y="5825"/>
                    <a:pt x="1662" y="5422"/>
                    <a:pt x="3469" y="4825"/>
                  </a:cubicBezTo>
                  <a:cubicBezTo>
                    <a:pt x="4565" y="4454"/>
                    <a:pt x="5324" y="4277"/>
                    <a:pt x="5227" y="3938"/>
                  </a:cubicBezTo>
                  <a:cubicBezTo>
                    <a:pt x="5146" y="3599"/>
                    <a:pt x="4840" y="2793"/>
                    <a:pt x="4549" y="1938"/>
                  </a:cubicBezTo>
                  <a:cubicBezTo>
                    <a:pt x="4275" y="1083"/>
                    <a:pt x="3920" y="2"/>
                    <a:pt x="3501" y="2"/>
                  </a:cubicBezTo>
                  <a:cubicBezTo>
                    <a:pt x="3475" y="1"/>
                    <a:pt x="3449" y="1"/>
                    <a:pt x="342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52425" y="2729277"/>
              <a:ext cx="205255" cy="139113"/>
            </a:xfrm>
            <a:custGeom>
              <a:avLst/>
              <a:gdLst/>
              <a:ahLst/>
              <a:cxnLst/>
              <a:rect l="l" t="t" r="r" b="b"/>
              <a:pathLst>
                <a:path w="5741" h="3891" extrusionOk="0">
                  <a:moveTo>
                    <a:pt x="3596" y="0"/>
                  </a:moveTo>
                  <a:cubicBezTo>
                    <a:pt x="2666" y="0"/>
                    <a:pt x="2369" y="990"/>
                    <a:pt x="2369" y="990"/>
                  </a:cubicBezTo>
                  <a:cubicBezTo>
                    <a:pt x="1940" y="635"/>
                    <a:pt x="1549" y="491"/>
                    <a:pt x="1216" y="491"/>
                  </a:cubicBezTo>
                  <a:cubicBezTo>
                    <a:pt x="459" y="491"/>
                    <a:pt x="0" y="1236"/>
                    <a:pt x="78" y="1942"/>
                  </a:cubicBezTo>
                  <a:cubicBezTo>
                    <a:pt x="184" y="2909"/>
                    <a:pt x="1650" y="3891"/>
                    <a:pt x="2126" y="3891"/>
                  </a:cubicBezTo>
                  <a:cubicBezTo>
                    <a:pt x="2158" y="3891"/>
                    <a:pt x="2185" y="3886"/>
                    <a:pt x="2208" y="3877"/>
                  </a:cubicBezTo>
                  <a:cubicBezTo>
                    <a:pt x="2434" y="3797"/>
                    <a:pt x="2579" y="3603"/>
                    <a:pt x="2627" y="3377"/>
                  </a:cubicBezTo>
                  <a:cubicBezTo>
                    <a:pt x="2627" y="3377"/>
                    <a:pt x="3113" y="3657"/>
                    <a:pt x="3421" y="3657"/>
                  </a:cubicBezTo>
                  <a:cubicBezTo>
                    <a:pt x="3468" y="3657"/>
                    <a:pt x="3510" y="3650"/>
                    <a:pt x="3547" y="3635"/>
                  </a:cubicBezTo>
                  <a:cubicBezTo>
                    <a:pt x="3805" y="3522"/>
                    <a:pt x="5740" y="780"/>
                    <a:pt x="4272" y="151"/>
                  </a:cubicBezTo>
                  <a:cubicBezTo>
                    <a:pt x="4017" y="44"/>
                    <a:pt x="3792" y="0"/>
                    <a:pt x="359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310595" y="2692201"/>
              <a:ext cx="28852" cy="56346"/>
            </a:xfrm>
            <a:custGeom>
              <a:avLst/>
              <a:gdLst/>
              <a:ahLst/>
              <a:cxnLst/>
              <a:rect l="l" t="t" r="r" b="b"/>
              <a:pathLst>
                <a:path w="807" h="1576" extrusionOk="0">
                  <a:moveTo>
                    <a:pt x="293" y="1"/>
                  </a:moveTo>
                  <a:cubicBezTo>
                    <a:pt x="192" y="1"/>
                    <a:pt x="100" y="50"/>
                    <a:pt x="48" y="140"/>
                  </a:cubicBezTo>
                  <a:cubicBezTo>
                    <a:pt x="1" y="251"/>
                    <a:pt x="488" y="1576"/>
                    <a:pt x="671" y="1576"/>
                  </a:cubicBezTo>
                  <a:cubicBezTo>
                    <a:pt x="673" y="1576"/>
                    <a:pt x="675" y="1576"/>
                    <a:pt x="677" y="1575"/>
                  </a:cubicBezTo>
                  <a:cubicBezTo>
                    <a:pt x="807" y="1559"/>
                    <a:pt x="484" y="43"/>
                    <a:pt x="371" y="11"/>
                  </a:cubicBezTo>
                  <a:cubicBezTo>
                    <a:pt x="345" y="4"/>
                    <a:pt x="318" y="1"/>
                    <a:pt x="29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334872" y="2684979"/>
              <a:ext cx="45513" cy="33679"/>
            </a:xfrm>
            <a:custGeom>
              <a:avLst/>
              <a:gdLst/>
              <a:ahLst/>
              <a:cxnLst/>
              <a:rect l="l" t="t" r="r" b="b"/>
              <a:pathLst>
                <a:path w="1273" h="942" extrusionOk="0">
                  <a:moveTo>
                    <a:pt x="483" y="1"/>
                  </a:moveTo>
                  <a:cubicBezTo>
                    <a:pt x="0" y="1"/>
                    <a:pt x="31" y="713"/>
                    <a:pt x="31" y="713"/>
                  </a:cubicBezTo>
                  <a:cubicBezTo>
                    <a:pt x="141" y="881"/>
                    <a:pt x="294" y="941"/>
                    <a:pt x="448" y="941"/>
                  </a:cubicBezTo>
                  <a:cubicBezTo>
                    <a:pt x="766" y="941"/>
                    <a:pt x="1095" y="687"/>
                    <a:pt x="1095" y="600"/>
                  </a:cubicBezTo>
                  <a:cubicBezTo>
                    <a:pt x="1095" y="487"/>
                    <a:pt x="1273" y="358"/>
                    <a:pt x="1273" y="358"/>
                  </a:cubicBezTo>
                  <a:cubicBezTo>
                    <a:pt x="1095" y="132"/>
                    <a:pt x="821" y="3"/>
                    <a:pt x="531" y="3"/>
                  </a:cubicBezTo>
                  <a:cubicBezTo>
                    <a:pt x="514" y="1"/>
                    <a:pt x="498" y="1"/>
                    <a:pt x="48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358433" y="3041222"/>
              <a:ext cx="149410" cy="139292"/>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356145" y="4669381"/>
              <a:ext cx="41544" cy="43618"/>
            </a:xfrm>
            <a:custGeom>
              <a:avLst/>
              <a:gdLst/>
              <a:ahLst/>
              <a:cxnLst/>
              <a:rect l="l" t="t" r="r" b="b"/>
              <a:pathLst>
                <a:path w="1162" h="1220" extrusionOk="0">
                  <a:moveTo>
                    <a:pt x="801" y="0"/>
                  </a:moveTo>
                  <a:cubicBezTo>
                    <a:pt x="484" y="0"/>
                    <a:pt x="187" y="154"/>
                    <a:pt x="0" y="408"/>
                  </a:cubicBezTo>
                  <a:cubicBezTo>
                    <a:pt x="0" y="408"/>
                    <a:pt x="650" y="1220"/>
                    <a:pt x="876" y="1220"/>
                  </a:cubicBezTo>
                  <a:cubicBezTo>
                    <a:pt x="886" y="1220"/>
                    <a:pt x="895" y="1218"/>
                    <a:pt x="904" y="1214"/>
                  </a:cubicBezTo>
                  <a:cubicBezTo>
                    <a:pt x="1162" y="1118"/>
                    <a:pt x="1000" y="21"/>
                    <a:pt x="1000" y="21"/>
                  </a:cubicBezTo>
                  <a:cubicBezTo>
                    <a:pt x="934" y="7"/>
                    <a:pt x="867" y="0"/>
                    <a:pt x="80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329044" y="4625691"/>
              <a:ext cx="61137" cy="49624"/>
            </a:xfrm>
            <a:custGeom>
              <a:avLst/>
              <a:gdLst/>
              <a:ahLst/>
              <a:cxnLst/>
              <a:rect l="l" t="t" r="r" b="b"/>
              <a:pathLst>
                <a:path w="1710" h="1388" extrusionOk="0">
                  <a:moveTo>
                    <a:pt x="1150" y="0"/>
                  </a:moveTo>
                  <a:cubicBezTo>
                    <a:pt x="1010" y="0"/>
                    <a:pt x="871" y="28"/>
                    <a:pt x="742" y="81"/>
                  </a:cubicBezTo>
                  <a:cubicBezTo>
                    <a:pt x="436" y="194"/>
                    <a:pt x="178" y="404"/>
                    <a:pt x="0" y="662"/>
                  </a:cubicBezTo>
                  <a:lnTo>
                    <a:pt x="549" y="1388"/>
                  </a:lnTo>
                  <a:cubicBezTo>
                    <a:pt x="797" y="1098"/>
                    <a:pt x="1151" y="938"/>
                    <a:pt x="1521" y="938"/>
                  </a:cubicBezTo>
                  <a:cubicBezTo>
                    <a:pt x="1584" y="938"/>
                    <a:pt x="1647" y="943"/>
                    <a:pt x="1710" y="952"/>
                  </a:cubicBezTo>
                  <a:lnTo>
                    <a:pt x="1613" y="114"/>
                  </a:lnTo>
                  <a:cubicBezTo>
                    <a:pt x="1467" y="36"/>
                    <a:pt x="1308" y="0"/>
                    <a:pt x="115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54642" y="4435377"/>
              <a:ext cx="130354" cy="206506"/>
            </a:xfrm>
            <a:custGeom>
              <a:avLst/>
              <a:gdLst/>
              <a:ahLst/>
              <a:cxnLst/>
              <a:rect l="l" t="t" r="r" b="b"/>
              <a:pathLst>
                <a:path w="3646" h="5776" extrusionOk="0">
                  <a:moveTo>
                    <a:pt x="1104" y="1"/>
                  </a:moveTo>
                  <a:cubicBezTo>
                    <a:pt x="988" y="1"/>
                    <a:pt x="871" y="17"/>
                    <a:pt x="758" y="49"/>
                  </a:cubicBezTo>
                  <a:cubicBezTo>
                    <a:pt x="420" y="210"/>
                    <a:pt x="146" y="485"/>
                    <a:pt x="0" y="823"/>
                  </a:cubicBezTo>
                  <a:lnTo>
                    <a:pt x="1904" y="5775"/>
                  </a:lnTo>
                  <a:cubicBezTo>
                    <a:pt x="2238" y="5320"/>
                    <a:pt x="2762" y="5065"/>
                    <a:pt x="3308" y="5065"/>
                  </a:cubicBezTo>
                  <a:cubicBezTo>
                    <a:pt x="3420" y="5065"/>
                    <a:pt x="3533" y="5076"/>
                    <a:pt x="3646" y="5098"/>
                  </a:cubicBezTo>
                  <a:lnTo>
                    <a:pt x="1759" y="194"/>
                  </a:lnTo>
                  <a:cubicBezTo>
                    <a:pt x="1565" y="65"/>
                    <a:pt x="1336" y="1"/>
                    <a:pt x="110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333924" y="2108993"/>
              <a:ext cx="67501" cy="62352"/>
            </a:xfrm>
            <a:custGeom>
              <a:avLst/>
              <a:gdLst/>
              <a:ahLst/>
              <a:cxnLst/>
              <a:rect l="l" t="t" r="r" b="b"/>
              <a:pathLst>
                <a:path w="1888" h="1744" extrusionOk="0">
                  <a:moveTo>
                    <a:pt x="1146" y="1"/>
                  </a:moveTo>
                  <a:cubicBezTo>
                    <a:pt x="839" y="227"/>
                    <a:pt x="468" y="388"/>
                    <a:pt x="97" y="453"/>
                  </a:cubicBezTo>
                  <a:cubicBezTo>
                    <a:pt x="97" y="453"/>
                    <a:pt x="1" y="824"/>
                    <a:pt x="420" y="1227"/>
                  </a:cubicBezTo>
                  <a:cubicBezTo>
                    <a:pt x="646" y="1453"/>
                    <a:pt x="920" y="1630"/>
                    <a:pt x="1210" y="1743"/>
                  </a:cubicBezTo>
                  <a:cubicBezTo>
                    <a:pt x="1210" y="1743"/>
                    <a:pt x="1888" y="775"/>
                    <a:pt x="1146"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256053" y="1911779"/>
              <a:ext cx="69825" cy="74866"/>
            </a:xfrm>
            <a:custGeom>
              <a:avLst/>
              <a:gdLst/>
              <a:ahLst/>
              <a:cxnLst/>
              <a:rect l="l" t="t" r="r" b="b"/>
              <a:pathLst>
                <a:path w="1953" h="2094" extrusionOk="0">
                  <a:moveTo>
                    <a:pt x="340" y="0"/>
                  </a:moveTo>
                  <a:cubicBezTo>
                    <a:pt x="98" y="646"/>
                    <a:pt x="1" y="1339"/>
                    <a:pt x="65" y="2033"/>
                  </a:cubicBezTo>
                  <a:cubicBezTo>
                    <a:pt x="65" y="2033"/>
                    <a:pt x="181" y="2093"/>
                    <a:pt x="407" y="2093"/>
                  </a:cubicBezTo>
                  <a:cubicBezTo>
                    <a:pt x="585" y="2093"/>
                    <a:pt x="833" y="2055"/>
                    <a:pt x="1146" y="1920"/>
                  </a:cubicBezTo>
                  <a:cubicBezTo>
                    <a:pt x="1856" y="1630"/>
                    <a:pt x="1953" y="1275"/>
                    <a:pt x="1953" y="1275"/>
                  </a:cubicBezTo>
                  <a:cubicBezTo>
                    <a:pt x="872" y="146"/>
                    <a:pt x="340" y="0"/>
                    <a:pt x="34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60665" y="1964836"/>
              <a:ext cx="133857" cy="154022"/>
            </a:xfrm>
            <a:custGeom>
              <a:avLst/>
              <a:gdLst/>
              <a:ahLst/>
              <a:cxnLst/>
              <a:rect l="l" t="t" r="r" b="b"/>
              <a:pathLst>
                <a:path w="3744" h="4308" extrusionOk="0">
                  <a:moveTo>
                    <a:pt x="2066" y="0"/>
                  </a:moveTo>
                  <a:cubicBezTo>
                    <a:pt x="1583" y="558"/>
                    <a:pt x="890" y="876"/>
                    <a:pt x="156" y="876"/>
                  </a:cubicBezTo>
                  <a:cubicBezTo>
                    <a:pt x="105" y="876"/>
                    <a:pt x="53" y="875"/>
                    <a:pt x="1" y="871"/>
                  </a:cubicBezTo>
                  <a:lnTo>
                    <a:pt x="1" y="871"/>
                  </a:lnTo>
                  <a:cubicBezTo>
                    <a:pt x="82" y="1533"/>
                    <a:pt x="259" y="2194"/>
                    <a:pt x="533" y="2807"/>
                  </a:cubicBezTo>
                  <a:cubicBezTo>
                    <a:pt x="791" y="3420"/>
                    <a:pt x="1211" y="3936"/>
                    <a:pt x="1759" y="4307"/>
                  </a:cubicBezTo>
                  <a:cubicBezTo>
                    <a:pt x="2372" y="4275"/>
                    <a:pt x="2937" y="4033"/>
                    <a:pt x="3388" y="3630"/>
                  </a:cubicBezTo>
                  <a:cubicBezTo>
                    <a:pt x="3388" y="3630"/>
                    <a:pt x="3743" y="1872"/>
                    <a:pt x="206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365065" y="1997121"/>
              <a:ext cx="53092" cy="46764"/>
            </a:xfrm>
            <a:custGeom>
              <a:avLst/>
              <a:gdLst/>
              <a:ahLst/>
              <a:cxnLst/>
              <a:rect l="l" t="t" r="r" b="b"/>
              <a:pathLst>
                <a:path w="1485" h="1308" extrusionOk="0">
                  <a:moveTo>
                    <a:pt x="1" y="1"/>
                  </a:moveTo>
                  <a:lnTo>
                    <a:pt x="1" y="1"/>
                  </a:lnTo>
                  <a:cubicBezTo>
                    <a:pt x="275" y="372"/>
                    <a:pt x="452" y="807"/>
                    <a:pt x="533" y="1259"/>
                  </a:cubicBezTo>
                  <a:lnTo>
                    <a:pt x="1485" y="1307"/>
                  </a:lnTo>
                  <a:cubicBezTo>
                    <a:pt x="1485" y="1307"/>
                    <a:pt x="1114" y="178"/>
                    <a:pt x="1"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239357" y="2040955"/>
              <a:ext cx="42688" cy="70397"/>
            </a:xfrm>
            <a:custGeom>
              <a:avLst/>
              <a:gdLst/>
              <a:ahLst/>
              <a:cxnLst/>
              <a:rect l="l" t="t" r="r" b="b"/>
              <a:pathLst>
                <a:path w="1194" h="1969" extrusionOk="0">
                  <a:moveTo>
                    <a:pt x="662" y="1"/>
                  </a:moveTo>
                  <a:cubicBezTo>
                    <a:pt x="0" y="920"/>
                    <a:pt x="565" y="1969"/>
                    <a:pt x="565" y="1969"/>
                  </a:cubicBezTo>
                  <a:lnTo>
                    <a:pt x="1194" y="1243"/>
                  </a:lnTo>
                  <a:cubicBezTo>
                    <a:pt x="920" y="872"/>
                    <a:pt x="742" y="452"/>
                    <a:pt x="66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86927" y="2413863"/>
              <a:ext cx="143046" cy="112048"/>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510410" y="4844207"/>
              <a:ext cx="83089" cy="78083"/>
            </a:xfrm>
            <a:custGeom>
              <a:avLst/>
              <a:gdLst/>
              <a:ahLst/>
              <a:cxnLst/>
              <a:rect l="l" t="t" r="r" b="b"/>
              <a:pathLst>
                <a:path w="2324" h="2184" extrusionOk="0">
                  <a:moveTo>
                    <a:pt x="1438" y="0"/>
                  </a:moveTo>
                  <a:cubicBezTo>
                    <a:pt x="1258" y="0"/>
                    <a:pt x="985" y="490"/>
                    <a:pt x="985" y="490"/>
                  </a:cubicBezTo>
                  <a:cubicBezTo>
                    <a:pt x="985" y="490"/>
                    <a:pt x="593" y="321"/>
                    <a:pt x="424" y="321"/>
                  </a:cubicBezTo>
                  <a:cubicBezTo>
                    <a:pt x="391" y="321"/>
                    <a:pt x="366" y="328"/>
                    <a:pt x="355" y="344"/>
                  </a:cubicBezTo>
                  <a:cubicBezTo>
                    <a:pt x="291" y="457"/>
                    <a:pt x="501" y="973"/>
                    <a:pt x="501" y="973"/>
                  </a:cubicBezTo>
                  <a:cubicBezTo>
                    <a:pt x="501" y="973"/>
                    <a:pt x="1" y="1538"/>
                    <a:pt x="194" y="1667"/>
                  </a:cubicBezTo>
                  <a:cubicBezTo>
                    <a:pt x="236" y="1693"/>
                    <a:pt x="295" y="1703"/>
                    <a:pt x="364" y="1703"/>
                  </a:cubicBezTo>
                  <a:cubicBezTo>
                    <a:pt x="636" y="1703"/>
                    <a:pt x="1049" y="1538"/>
                    <a:pt x="1049" y="1538"/>
                  </a:cubicBezTo>
                  <a:cubicBezTo>
                    <a:pt x="1049" y="1538"/>
                    <a:pt x="1380" y="2183"/>
                    <a:pt x="1590" y="2183"/>
                  </a:cubicBezTo>
                  <a:cubicBezTo>
                    <a:pt x="1592" y="2183"/>
                    <a:pt x="1595" y="2183"/>
                    <a:pt x="1598" y="2183"/>
                  </a:cubicBezTo>
                  <a:cubicBezTo>
                    <a:pt x="1823" y="2167"/>
                    <a:pt x="1727" y="1409"/>
                    <a:pt x="1727" y="1409"/>
                  </a:cubicBezTo>
                  <a:cubicBezTo>
                    <a:pt x="1727" y="1409"/>
                    <a:pt x="2323" y="1070"/>
                    <a:pt x="2275" y="925"/>
                  </a:cubicBezTo>
                  <a:cubicBezTo>
                    <a:pt x="2210" y="780"/>
                    <a:pt x="1710" y="667"/>
                    <a:pt x="1710" y="667"/>
                  </a:cubicBezTo>
                  <a:cubicBezTo>
                    <a:pt x="1710" y="667"/>
                    <a:pt x="1710" y="54"/>
                    <a:pt x="1468" y="6"/>
                  </a:cubicBezTo>
                  <a:cubicBezTo>
                    <a:pt x="1459" y="2"/>
                    <a:pt x="1448" y="0"/>
                    <a:pt x="1438"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485016" y="1852250"/>
              <a:ext cx="83661" cy="78012"/>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511278" y="3978167"/>
              <a:ext cx="81337" cy="74901"/>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252890" y="3269398"/>
              <a:ext cx="80801" cy="74901"/>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 name="Google Shape;133;p8"/>
          <p:cNvGrpSpPr/>
          <p:nvPr/>
        </p:nvGrpSpPr>
        <p:grpSpPr>
          <a:xfrm>
            <a:off x="11464453" y="690287"/>
            <a:ext cx="481784" cy="5454477"/>
            <a:chOff x="8598340" y="517715"/>
            <a:chExt cx="361338" cy="4090858"/>
          </a:xfrm>
        </p:grpSpPr>
        <p:grpSp>
          <p:nvGrpSpPr>
            <p:cNvPr id="134" name="Google Shape;134;p8"/>
            <p:cNvGrpSpPr/>
            <p:nvPr/>
          </p:nvGrpSpPr>
          <p:grpSpPr>
            <a:xfrm>
              <a:off x="8654327" y="982475"/>
              <a:ext cx="305351" cy="3626098"/>
              <a:chOff x="8654327" y="1296350"/>
              <a:chExt cx="305351" cy="3626098"/>
            </a:xfrm>
          </p:grpSpPr>
          <p:sp>
            <p:nvSpPr>
              <p:cNvPr id="135" name="Google Shape;135;p8"/>
              <p:cNvSpPr/>
              <p:nvPr/>
            </p:nvSpPr>
            <p:spPr>
              <a:xfrm>
                <a:off x="8672886" y="1354251"/>
                <a:ext cx="268291" cy="182481"/>
              </a:xfrm>
              <a:custGeom>
                <a:avLst/>
                <a:gdLst/>
                <a:ahLst/>
                <a:cxnLst/>
                <a:rect l="l" t="t" r="r" b="b"/>
                <a:pathLst>
                  <a:path w="5741" h="3905" extrusionOk="0">
                    <a:moveTo>
                      <a:pt x="2145" y="0"/>
                    </a:moveTo>
                    <a:cubicBezTo>
                      <a:pt x="1949" y="0"/>
                      <a:pt x="1724" y="45"/>
                      <a:pt x="1468" y="151"/>
                    </a:cubicBezTo>
                    <a:cubicBezTo>
                      <a:pt x="1" y="780"/>
                      <a:pt x="1936" y="3523"/>
                      <a:pt x="2194" y="3636"/>
                    </a:cubicBezTo>
                    <a:cubicBezTo>
                      <a:pt x="2230" y="3650"/>
                      <a:pt x="2273" y="3657"/>
                      <a:pt x="2320" y="3657"/>
                    </a:cubicBezTo>
                    <a:cubicBezTo>
                      <a:pt x="2628" y="3657"/>
                      <a:pt x="3114" y="3377"/>
                      <a:pt x="3114" y="3377"/>
                    </a:cubicBezTo>
                    <a:cubicBezTo>
                      <a:pt x="3146" y="3603"/>
                      <a:pt x="3307" y="3797"/>
                      <a:pt x="3533" y="3894"/>
                    </a:cubicBezTo>
                    <a:cubicBezTo>
                      <a:pt x="3553" y="3901"/>
                      <a:pt x="3577" y="3904"/>
                      <a:pt x="3605" y="3904"/>
                    </a:cubicBezTo>
                    <a:cubicBezTo>
                      <a:pt x="4070" y="3904"/>
                      <a:pt x="5556" y="2916"/>
                      <a:pt x="5662" y="1942"/>
                    </a:cubicBezTo>
                    <a:cubicBezTo>
                      <a:pt x="5741" y="1236"/>
                      <a:pt x="5282" y="491"/>
                      <a:pt x="4525" y="491"/>
                    </a:cubicBezTo>
                    <a:cubicBezTo>
                      <a:pt x="4192" y="491"/>
                      <a:pt x="3800" y="635"/>
                      <a:pt x="3372" y="990"/>
                    </a:cubicBezTo>
                    <a:cubicBezTo>
                      <a:pt x="3372" y="990"/>
                      <a:pt x="3075" y="0"/>
                      <a:pt x="2145"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8827434" y="1305883"/>
                <a:ext cx="37713" cy="73600"/>
              </a:xfrm>
              <a:custGeom>
                <a:avLst/>
                <a:gdLst/>
                <a:ahLst/>
                <a:cxnLst/>
                <a:rect l="l" t="t" r="r" b="b"/>
                <a:pathLst>
                  <a:path w="807" h="1575" extrusionOk="0">
                    <a:moveTo>
                      <a:pt x="503" y="1"/>
                    </a:moveTo>
                    <a:cubicBezTo>
                      <a:pt x="481" y="1"/>
                      <a:pt x="458" y="3"/>
                      <a:pt x="436" y="9"/>
                    </a:cubicBezTo>
                    <a:cubicBezTo>
                      <a:pt x="323" y="41"/>
                      <a:pt x="0" y="1557"/>
                      <a:pt x="129" y="1573"/>
                    </a:cubicBezTo>
                    <a:cubicBezTo>
                      <a:pt x="131" y="1574"/>
                      <a:pt x="134" y="1574"/>
                      <a:pt x="136" y="1574"/>
                    </a:cubicBezTo>
                    <a:cubicBezTo>
                      <a:pt x="319" y="1574"/>
                      <a:pt x="806" y="266"/>
                      <a:pt x="758" y="154"/>
                    </a:cubicBezTo>
                    <a:cubicBezTo>
                      <a:pt x="705" y="61"/>
                      <a:pt x="608" y="1"/>
                      <a:pt x="50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8773924" y="1296350"/>
                <a:ext cx="59490" cy="44020"/>
              </a:xfrm>
              <a:custGeom>
                <a:avLst/>
                <a:gdLst/>
                <a:ahLst/>
                <a:cxnLst/>
                <a:rect l="l" t="t" r="r" b="b"/>
                <a:pathLst>
                  <a:path w="1273" h="942" extrusionOk="0">
                    <a:moveTo>
                      <a:pt x="790" y="1"/>
                    </a:moveTo>
                    <a:cubicBezTo>
                      <a:pt x="774" y="1"/>
                      <a:pt x="758" y="2"/>
                      <a:pt x="742" y="3"/>
                    </a:cubicBezTo>
                    <a:cubicBezTo>
                      <a:pt x="452" y="3"/>
                      <a:pt x="177" y="132"/>
                      <a:pt x="0" y="358"/>
                    </a:cubicBezTo>
                    <a:cubicBezTo>
                      <a:pt x="0" y="358"/>
                      <a:pt x="177" y="487"/>
                      <a:pt x="177" y="600"/>
                    </a:cubicBezTo>
                    <a:cubicBezTo>
                      <a:pt x="177" y="687"/>
                      <a:pt x="506" y="942"/>
                      <a:pt x="825" y="942"/>
                    </a:cubicBezTo>
                    <a:cubicBezTo>
                      <a:pt x="979" y="942"/>
                      <a:pt x="1131" y="882"/>
                      <a:pt x="1242" y="713"/>
                    </a:cubicBezTo>
                    <a:cubicBezTo>
                      <a:pt x="1242" y="713"/>
                      <a:pt x="1272" y="1"/>
                      <a:pt x="790"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8" name="Google Shape;138;p8"/>
              <p:cNvGrpSpPr/>
              <p:nvPr/>
            </p:nvGrpSpPr>
            <p:grpSpPr>
              <a:xfrm>
                <a:off x="8654327" y="1853504"/>
                <a:ext cx="305351" cy="3068944"/>
                <a:chOff x="1112789" y="2229377"/>
                <a:chExt cx="233610" cy="2347903"/>
              </a:xfrm>
            </p:grpSpPr>
            <p:sp>
              <p:nvSpPr>
                <p:cNvPr id="139" name="Google Shape;139;p8"/>
                <p:cNvSpPr/>
                <p:nvPr/>
              </p:nvSpPr>
              <p:spPr>
                <a:xfrm>
                  <a:off x="1147970" y="3599506"/>
                  <a:ext cx="40972" cy="43690"/>
                </a:xfrm>
                <a:custGeom>
                  <a:avLst/>
                  <a:gdLst/>
                  <a:ahLst/>
                  <a:cxnLst/>
                  <a:rect l="l" t="t" r="r" b="b"/>
                  <a:pathLst>
                    <a:path w="1146" h="1222" extrusionOk="0">
                      <a:moveTo>
                        <a:pt x="365" y="1"/>
                      </a:moveTo>
                      <a:cubicBezTo>
                        <a:pt x="297" y="1"/>
                        <a:pt x="229" y="8"/>
                        <a:pt x="162" y="23"/>
                      </a:cubicBezTo>
                      <a:cubicBezTo>
                        <a:pt x="162" y="23"/>
                        <a:pt x="0" y="1120"/>
                        <a:pt x="242" y="1216"/>
                      </a:cubicBezTo>
                      <a:cubicBezTo>
                        <a:pt x="251" y="1220"/>
                        <a:pt x="261" y="1222"/>
                        <a:pt x="272" y="1222"/>
                      </a:cubicBezTo>
                      <a:cubicBezTo>
                        <a:pt x="511" y="1222"/>
                        <a:pt x="1146" y="410"/>
                        <a:pt x="1146" y="410"/>
                      </a:cubicBezTo>
                      <a:cubicBezTo>
                        <a:pt x="961" y="146"/>
                        <a:pt x="668" y="1"/>
                        <a:pt x="365"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1155442" y="3555888"/>
                  <a:ext cx="61173" cy="49624"/>
                </a:xfrm>
                <a:custGeom>
                  <a:avLst/>
                  <a:gdLst/>
                  <a:ahLst/>
                  <a:cxnLst/>
                  <a:rect l="l" t="t" r="r" b="b"/>
                  <a:pathLst>
                    <a:path w="1711" h="1388" extrusionOk="0">
                      <a:moveTo>
                        <a:pt x="561" y="0"/>
                      </a:moveTo>
                      <a:cubicBezTo>
                        <a:pt x="403" y="0"/>
                        <a:pt x="243" y="37"/>
                        <a:pt x="98" y="114"/>
                      </a:cubicBezTo>
                      <a:lnTo>
                        <a:pt x="1" y="952"/>
                      </a:lnTo>
                      <a:cubicBezTo>
                        <a:pt x="71" y="939"/>
                        <a:pt x="141" y="933"/>
                        <a:pt x="211" y="933"/>
                      </a:cubicBezTo>
                      <a:cubicBezTo>
                        <a:pt x="573" y="933"/>
                        <a:pt x="919" y="1104"/>
                        <a:pt x="1162" y="1388"/>
                      </a:cubicBezTo>
                      <a:lnTo>
                        <a:pt x="1711" y="662"/>
                      </a:lnTo>
                      <a:cubicBezTo>
                        <a:pt x="1533" y="404"/>
                        <a:pt x="1275" y="194"/>
                        <a:pt x="969" y="81"/>
                      </a:cubicBezTo>
                      <a:cubicBezTo>
                        <a:pt x="840" y="29"/>
                        <a:pt x="701" y="0"/>
                        <a:pt x="56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1160090" y="3365181"/>
                  <a:ext cx="130926" cy="206328"/>
                </a:xfrm>
                <a:custGeom>
                  <a:avLst/>
                  <a:gdLst/>
                  <a:ahLst/>
                  <a:cxnLst/>
                  <a:rect l="l" t="t" r="r" b="b"/>
                  <a:pathLst>
                    <a:path w="3662" h="5771" extrusionOk="0">
                      <a:moveTo>
                        <a:pt x="2534" y="0"/>
                      </a:moveTo>
                      <a:cubicBezTo>
                        <a:pt x="2311" y="0"/>
                        <a:pt x="2090" y="65"/>
                        <a:pt x="1903" y="189"/>
                      </a:cubicBezTo>
                      <a:lnTo>
                        <a:pt x="0" y="5093"/>
                      </a:lnTo>
                      <a:cubicBezTo>
                        <a:pt x="113" y="5071"/>
                        <a:pt x="226" y="5060"/>
                        <a:pt x="339" y="5060"/>
                      </a:cubicBezTo>
                      <a:cubicBezTo>
                        <a:pt x="889" y="5060"/>
                        <a:pt x="1424" y="5315"/>
                        <a:pt x="1758" y="5770"/>
                      </a:cubicBezTo>
                      <a:lnTo>
                        <a:pt x="3662" y="834"/>
                      </a:lnTo>
                      <a:cubicBezTo>
                        <a:pt x="3500" y="496"/>
                        <a:pt x="3242" y="205"/>
                        <a:pt x="2903" y="60"/>
                      </a:cubicBezTo>
                      <a:cubicBezTo>
                        <a:pt x="2783" y="20"/>
                        <a:pt x="2658" y="0"/>
                        <a:pt x="2534"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1179111" y="2912869"/>
                  <a:ext cx="66929" cy="61745"/>
                </a:xfrm>
                <a:custGeom>
                  <a:avLst/>
                  <a:gdLst/>
                  <a:ahLst/>
                  <a:cxnLst/>
                  <a:rect l="l" t="t" r="r" b="b"/>
                  <a:pathLst>
                    <a:path w="1872" h="1727" extrusionOk="0">
                      <a:moveTo>
                        <a:pt x="581" y="0"/>
                      </a:moveTo>
                      <a:cubicBezTo>
                        <a:pt x="0" y="920"/>
                        <a:pt x="888" y="1726"/>
                        <a:pt x="888" y="1726"/>
                      </a:cubicBezTo>
                      <a:cubicBezTo>
                        <a:pt x="1146" y="1549"/>
                        <a:pt x="1371" y="1323"/>
                        <a:pt x="1533" y="1065"/>
                      </a:cubicBezTo>
                      <a:cubicBezTo>
                        <a:pt x="1871" y="581"/>
                        <a:pt x="1710" y="226"/>
                        <a:pt x="1710" y="226"/>
                      </a:cubicBezTo>
                      <a:lnTo>
                        <a:pt x="1710" y="226"/>
                      </a:lnTo>
                      <a:cubicBezTo>
                        <a:pt x="1672" y="228"/>
                        <a:pt x="1634" y="229"/>
                        <a:pt x="1596" y="229"/>
                      </a:cubicBezTo>
                      <a:cubicBezTo>
                        <a:pt x="1247" y="229"/>
                        <a:pt x="901" y="160"/>
                        <a:pt x="58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1216580" y="2698315"/>
                  <a:ext cx="71541" cy="74866"/>
                </a:xfrm>
                <a:custGeom>
                  <a:avLst/>
                  <a:gdLst/>
                  <a:ahLst/>
                  <a:cxnLst/>
                  <a:rect l="l" t="t" r="r" b="b"/>
                  <a:pathLst>
                    <a:path w="2001" h="2094" extrusionOk="0">
                      <a:moveTo>
                        <a:pt x="1323" y="1"/>
                      </a:moveTo>
                      <a:cubicBezTo>
                        <a:pt x="1323" y="1"/>
                        <a:pt x="823" y="259"/>
                        <a:pt x="1" y="1582"/>
                      </a:cubicBezTo>
                      <a:cubicBezTo>
                        <a:pt x="1" y="1582"/>
                        <a:pt x="162" y="1904"/>
                        <a:pt x="904" y="2049"/>
                      </a:cubicBezTo>
                      <a:cubicBezTo>
                        <a:pt x="1071" y="2081"/>
                        <a:pt x="1217" y="2094"/>
                        <a:pt x="1344" y="2094"/>
                      </a:cubicBezTo>
                      <a:cubicBezTo>
                        <a:pt x="1795" y="2094"/>
                        <a:pt x="2001" y="1937"/>
                        <a:pt x="2001" y="1937"/>
                      </a:cubicBezTo>
                      <a:cubicBezTo>
                        <a:pt x="1920" y="1243"/>
                        <a:pt x="1678" y="582"/>
                        <a:pt x="132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1164702" y="2763492"/>
                  <a:ext cx="125742" cy="150304"/>
                </a:xfrm>
                <a:custGeom>
                  <a:avLst/>
                  <a:gdLst/>
                  <a:ahLst/>
                  <a:cxnLst/>
                  <a:rect l="l" t="t" r="r" b="b"/>
                  <a:pathLst>
                    <a:path w="3517" h="4204" extrusionOk="0">
                      <a:moveTo>
                        <a:pt x="1258" y="1"/>
                      </a:moveTo>
                      <a:cubicBezTo>
                        <a:pt x="0" y="2178"/>
                        <a:pt x="710" y="3824"/>
                        <a:pt x="710" y="3824"/>
                      </a:cubicBezTo>
                      <a:cubicBezTo>
                        <a:pt x="1119" y="4079"/>
                        <a:pt x="1590" y="4203"/>
                        <a:pt x="2065" y="4203"/>
                      </a:cubicBezTo>
                      <a:cubicBezTo>
                        <a:pt x="2189" y="4203"/>
                        <a:pt x="2312" y="4195"/>
                        <a:pt x="2436" y="4178"/>
                      </a:cubicBezTo>
                      <a:cubicBezTo>
                        <a:pt x="2887" y="3694"/>
                        <a:pt x="3194" y="3098"/>
                        <a:pt x="3323" y="2452"/>
                      </a:cubicBezTo>
                      <a:cubicBezTo>
                        <a:pt x="3468" y="1791"/>
                        <a:pt x="3516" y="1114"/>
                        <a:pt x="3452" y="452"/>
                      </a:cubicBezTo>
                      <a:lnTo>
                        <a:pt x="3452" y="452"/>
                      </a:lnTo>
                      <a:cubicBezTo>
                        <a:pt x="3243" y="506"/>
                        <a:pt x="3028" y="532"/>
                        <a:pt x="2815" y="532"/>
                      </a:cubicBezTo>
                      <a:cubicBezTo>
                        <a:pt x="2255" y="532"/>
                        <a:pt x="1702" y="351"/>
                        <a:pt x="1258"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1143930" y="2802141"/>
                  <a:ext cx="42724" cy="55953"/>
                </a:xfrm>
                <a:custGeom>
                  <a:avLst/>
                  <a:gdLst/>
                  <a:ahLst/>
                  <a:cxnLst/>
                  <a:rect l="l" t="t" r="r" b="b"/>
                  <a:pathLst>
                    <a:path w="1195" h="1565" extrusionOk="0">
                      <a:moveTo>
                        <a:pt x="1194" y="0"/>
                      </a:moveTo>
                      <a:lnTo>
                        <a:pt x="1194" y="0"/>
                      </a:lnTo>
                      <a:cubicBezTo>
                        <a:pt x="129" y="387"/>
                        <a:pt x="0" y="1565"/>
                        <a:pt x="0" y="1565"/>
                      </a:cubicBezTo>
                      <a:lnTo>
                        <a:pt x="920" y="1323"/>
                      </a:lnTo>
                      <a:cubicBezTo>
                        <a:pt x="904" y="871"/>
                        <a:pt x="1000" y="404"/>
                        <a:pt x="1194"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285798" y="2823486"/>
                  <a:ext cx="39256" cy="68645"/>
                </a:xfrm>
                <a:custGeom>
                  <a:avLst/>
                  <a:gdLst/>
                  <a:ahLst/>
                  <a:cxnLst/>
                  <a:rect l="l" t="t" r="r" b="b"/>
                  <a:pathLst>
                    <a:path w="1098" h="1920" extrusionOk="0">
                      <a:moveTo>
                        <a:pt x="259" y="0"/>
                      </a:moveTo>
                      <a:cubicBezTo>
                        <a:pt x="275" y="452"/>
                        <a:pt x="194" y="920"/>
                        <a:pt x="0" y="1323"/>
                      </a:cubicBezTo>
                      <a:lnTo>
                        <a:pt x="759" y="1920"/>
                      </a:lnTo>
                      <a:cubicBezTo>
                        <a:pt x="759" y="1920"/>
                        <a:pt x="1097" y="758"/>
                        <a:pt x="25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167563" y="3716776"/>
                  <a:ext cx="143082" cy="111941"/>
                </a:xfrm>
                <a:custGeom>
                  <a:avLst/>
                  <a:gdLst/>
                  <a:ahLst/>
                  <a:cxnLst/>
                  <a:rect l="l" t="t" r="r" b="b"/>
                  <a:pathLst>
                    <a:path w="4002" h="3131" extrusionOk="0">
                      <a:moveTo>
                        <a:pt x="3218" y="1"/>
                      </a:moveTo>
                      <a:cubicBezTo>
                        <a:pt x="2729" y="1"/>
                        <a:pt x="2178" y="434"/>
                        <a:pt x="2323" y="1082"/>
                      </a:cubicBezTo>
                      <a:cubicBezTo>
                        <a:pt x="2323" y="1082"/>
                        <a:pt x="1959" y="329"/>
                        <a:pt x="1306" y="329"/>
                      </a:cubicBezTo>
                      <a:cubicBezTo>
                        <a:pt x="1182" y="329"/>
                        <a:pt x="1048" y="356"/>
                        <a:pt x="904" y="421"/>
                      </a:cubicBezTo>
                      <a:cubicBezTo>
                        <a:pt x="1" y="808"/>
                        <a:pt x="904" y="2501"/>
                        <a:pt x="2598" y="3130"/>
                      </a:cubicBezTo>
                      <a:cubicBezTo>
                        <a:pt x="2598" y="3130"/>
                        <a:pt x="4001" y="1759"/>
                        <a:pt x="3888" y="646"/>
                      </a:cubicBezTo>
                      <a:cubicBezTo>
                        <a:pt x="3843" y="194"/>
                        <a:pt x="3544" y="1"/>
                        <a:pt x="3218"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1133490" y="4279566"/>
                  <a:ext cx="88916" cy="31820"/>
                </a:xfrm>
                <a:custGeom>
                  <a:avLst/>
                  <a:gdLst/>
                  <a:ahLst/>
                  <a:cxnLst/>
                  <a:rect l="l" t="t" r="r" b="b"/>
                  <a:pathLst>
                    <a:path w="2487" h="890" extrusionOk="0">
                      <a:moveTo>
                        <a:pt x="90" y="1"/>
                      </a:moveTo>
                      <a:cubicBezTo>
                        <a:pt x="27" y="1"/>
                        <a:pt x="1" y="17"/>
                        <a:pt x="18" y="52"/>
                      </a:cubicBezTo>
                      <a:cubicBezTo>
                        <a:pt x="83" y="181"/>
                        <a:pt x="534" y="326"/>
                        <a:pt x="1051" y="503"/>
                      </a:cubicBezTo>
                      <a:cubicBezTo>
                        <a:pt x="1494" y="651"/>
                        <a:pt x="2140" y="889"/>
                        <a:pt x="2361" y="889"/>
                      </a:cubicBezTo>
                      <a:cubicBezTo>
                        <a:pt x="2405" y="889"/>
                        <a:pt x="2432" y="880"/>
                        <a:pt x="2438" y="858"/>
                      </a:cubicBezTo>
                      <a:cubicBezTo>
                        <a:pt x="2486" y="729"/>
                        <a:pt x="1905" y="503"/>
                        <a:pt x="1196" y="278"/>
                      </a:cubicBezTo>
                      <a:cubicBezTo>
                        <a:pt x="680" y="114"/>
                        <a:pt x="258" y="1"/>
                        <a:pt x="90"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1141177" y="4299444"/>
                  <a:ext cx="88702" cy="32106"/>
                </a:xfrm>
                <a:custGeom>
                  <a:avLst/>
                  <a:gdLst/>
                  <a:ahLst/>
                  <a:cxnLst/>
                  <a:rect l="l" t="t" r="r" b="b"/>
                  <a:pathLst>
                    <a:path w="2481" h="898" extrusionOk="0">
                      <a:moveTo>
                        <a:pt x="86" y="0"/>
                      </a:moveTo>
                      <a:cubicBezTo>
                        <a:pt x="27" y="0"/>
                        <a:pt x="0" y="14"/>
                        <a:pt x="13" y="44"/>
                      </a:cubicBezTo>
                      <a:cubicBezTo>
                        <a:pt x="77" y="173"/>
                        <a:pt x="529" y="335"/>
                        <a:pt x="1061" y="512"/>
                      </a:cubicBezTo>
                      <a:cubicBezTo>
                        <a:pt x="1492" y="660"/>
                        <a:pt x="2135" y="898"/>
                        <a:pt x="2356" y="898"/>
                      </a:cubicBezTo>
                      <a:cubicBezTo>
                        <a:pt x="2400" y="898"/>
                        <a:pt x="2427" y="888"/>
                        <a:pt x="2432" y="867"/>
                      </a:cubicBezTo>
                      <a:cubicBezTo>
                        <a:pt x="2481" y="738"/>
                        <a:pt x="1900" y="512"/>
                        <a:pt x="1190" y="286"/>
                      </a:cubicBezTo>
                      <a:cubicBezTo>
                        <a:pt x="669" y="108"/>
                        <a:pt x="252" y="0"/>
                        <a:pt x="8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1112789" y="4113564"/>
                  <a:ext cx="208795" cy="249409"/>
                </a:xfrm>
                <a:custGeom>
                  <a:avLst/>
                  <a:gdLst/>
                  <a:ahLst/>
                  <a:cxnLst/>
                  <a:rect l="l" t="t" r="r" b="b"/>
                  <a:pathLst>
                    <a:path w="5840" h="6976" extrusionOk="0">
                      <a:moveTo>
                        <a:pt x="2355" y="1"/>
                      </a:moveTo>
                      <a:cubicBezTo>
                        <a:pt x="1936" y="17"/>
                        <a:pt x="1581" y="1098"/>
                        <a:pt x="1291" y="1953"/>
                      </a:cubicBezTo>
                      <a:cubicBezTo>
                        <a:pt x="1000" y="2808"/>
                        <a:pt x="694" y="3614"/>
                        <a:pt x="613" y="3953"/>
                      </a:cubicBezTo>
                      <a:cubicBezTo>
                        <a:pt x="533" y="4292"/>
                        <a:pt x="1291" y="4453"/>
                        <a:pt x="2388" y="4824"/>
                      </a:cubicBezTo>
                      <a:cubicBezTo>
                        <a:pt x="4194" y="5437"/>
                        <a:pt x="4065" y="5840"/>
                        <a:pt x="3872" y="6243"/>
                      </a:cubicBezTo>
                      <a:cubicBezTo>
                        <a:pt x="3791" y="6418"/>
                        <a:pt x="3660" y="6481"/>
                        <a:pt x="3494" y="6481"/>
                      </a:cubicBezTo>
                      <a:cubicBezTo>
                        <a:pt x="3259" y="6481"/>
                        <a:pt x="2953" y="6356"/>
                        <a:pt x="2613" y="6243"/>
                      </a:cubicBezTo>
                      <a:lnTo>
                        <a:pt x="726" y="5598"/>
                      </a:lnTo>
                      <a:cubicBezTo>
                        <a:pt x="556" y="5534"/>
                        <a:pt x="358" y="5443"/>
                        <a:pt x="220" y="5443"/>
                      </a:cubicBezTo>
                      <a:cubicBezTo>
                        <a:pt x="148" y="5443"/>
                        <a:pt x="92" y="5467"/>
                        <a:pt x="65" y="5534"/>
                      </a:cubicBezTo>
                      <a:cubicBezTo>
                        <a:pt x="0" y="5727"/>
                        <a:pt x="275" y="5856"/>
                        <a:pt x="775" y="6018"/>
                      </a:cubicBezTo>
                      <a:lnTo>
                        <a:pt x="3533" y="6953"/>
                      </a:lnTo>
                      <a:cubicBezTo>
                        <a:pt x="3576" y="6968"/>
                        <a:pt x="3619" y="6975"/>
                        <a:pt x="3660" y="6975"/>
                      </a:cubicBezTo>
                      <a:cubicBezTo>
                        <a:pt x="4243" y="6975"/>
                        <a:pt x="4590" y="5539"/>
                        <a:pt x="4936" y="4469"/>
                      </a:cubicBezTo>
                      <a:cubicBezTo>
                        <a:pt x="5323" y="3340"/>
                        <a:pt x="5840" y="1920"/>
                        <a:pt x="5791" y="1469"/>
                      </a:cubicBezTo>
                      <a:cubicBezTo>
                        <a:pt x="5743" y="1017"/>
                        <a:pt x="4678" y="646"/>
                        <a:pt x="3888" y="388"/>
                      </a:cubicBezTo>
                      <a:cubicBezTo>
                        <a:pt x="3097" y="114"/>
                        <a:pt x="2759" y="1"/>
                        <a:pt x="2355"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1262738" y="4498768"/>
                  <a:ext cx="83661" cy="78512"/>
                </a:xfrm>
                <a:custGeom>
                  <a:avLst/>
                  <a:gdLst/>
                  <a:ahLst/>
                  <a:cxnLst/>
                  <a:rect l="l" t="t" r="r" b="b"/>
                  <a:pathLst>
                    <a:path w="2340" h="2196" extrusionOk="0">
                      <a:moveTo>
                        <a:pt x="1468" y="1"/>
                      </a:moveTo>
                      <a:cubicBezTo>
                        <a:pt x="1288" y="1"/>
                        <a:pt x="984" y="502"/>
                        <a:pt x="984" y="502"/>
                      </a:cubicBezTo>
                      <a:cubicBezTo>
                        <a:pt x="984" y="502"/>
                        <a:pt x="604" y="328"/>
                        <a:pt x="441" y="328"/>
                      </a:cubicBezTo>
                      <a:cubicBezTo>
                        <a:pt x="405" y="328"/>
                        <a:pt x="380" y="337"/>
                        <a:pt x="371" y="357"/>
                      </a:cubicBezTo>
                      <a:cubicBezTo>
                        <a:pt x="307" y="470"/>
                        <a:pt x="500" y="986"/>
                        <a:pt x="500" y="986"/>
                      </a:cubicBezTo>
                      <a:cubicBezTo>
                        <a:pt x="500" y="986"/>
                        <a:pt x="0" y="1550"/>
                        <a:pt x="210" y="1680"/>
                      </a:cubicBezTo>
                      <a:cubicBezTo>
                        <a:pt x="250" y="1704"/>
                        <a:pt x="305" y="1714"/>
                        <a:pt x="368" y="1714"/>
                      </a:cubicBezTo>
                      <a:cubicBezTo>
                        <a:pt x="636" y="1714"/>
                        <a:pt x="1049" y="1534"/>
                        <a:pt x="1049" y="1534"/>
                      </a:cubicBezTo>
                      <a:cubicBezTo>
                        <a:pt x="1049" y="1534"/>
                        <a:pt x="1395" y="2196"/>
                        <a:pt x="1606" y="2196"/>
                      </a:cubicBezTo>
                      <a:cubicBezTo>
                        <a:pt x="1608" y="2196"/>
                        <a:pt x="1611" y="2196"/>
                        <a:pt x="1613" y="2196"/>
                      </a:cubicBezTo>
                      <a:cubicBezTo>
                        <a:pt x="1839" y="2163"/>
                        <a:pt x="1742" y="1421"/>
                        <a:pt x="1742" y="1421"/>
                      </a:cubicBezTo>
                      <a:cubicBezTo>
                        <a:pt x="1742" y="1421"/>
                        <a:pt x="2339" y="1083"/>
                        <a:pt x="2291" y="938"/>
                      </a:cubicBezTo>
                      <a:cubicBezTo>
                        <a:pt x="2226" y="776"/>
                        <a:pt x="1726" y="679"/>
                        <a:pt x="1726" y="679"/>
                      </a:cubicBezTo>
                      <a:cubicBezTo>
                        <a:pt x="1726" y="679"/>
                        <a:pt x="1726" y="66"/>
                        <a:pt x="1484" y="2"/>
                      </a:cubicBezTo>
                      <a:cubicBezTo>
                        <a:pt x="1479" y="1"/>
                        <a:pt x="1474" y="1"/>
                        <a:pt x="1468"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1252333" y="3072756"/>
                  <a:ext cx="81373" cy="75438"/>
                </a:xfrm>
                <a:custGeom>
                  <a:avLst/>
                  <a:gdLst/>
                  <a:ahLst/>
                  <a:cxnLst/>
                  <a:rect l="l" t="t" r="r" b="b"/>
                  <a:pathLst>
                    <a:path w="2276" h="2110" extrusionOk="0">
                      <a:moveTo>
                        <a:pt x="761" y="0"/>
                      </a:moveTo>
                      <a:cubicBezTo>
                        <a:pt x="738" y="0"/>
                        <a:pt x="716" y="4"/>
                        <a:pt x="694" y="13"/>
                      </a:cubicBezTo>
                      <a:cubicBezTo>
                        <a:pt x="533" y="77"/>
                        <a:pt x="614" y="690"/>
                        <a:pt x="614" y="690"/>
                      </a:cubicBezTo>
                      <a:cubicBezTo>
                        <a:pt x="614" y="690"/>
                        <a:pt x="1" y="819"/>
                        <a:pt x="17" y="948"/>
                      </a:cubicBezTo>
                      <a:cubicBezTo>
                        <a:pt x="17" y="1061"/>
                        <a:pt x="501" y="1368"/>
                        <a:pt x="501" y="1368"/>
                      </a:cubicBezTo>
                      <a:cubicBezTo>
                        <a:pt x="501" y="1368"/>
                        <a:pt x="422" y="2110"/>
                        <a:pt x="655" y="2110"/>
                      </a:cubicBezTo>
                      <a:cubicBezTo>
                        <a:pt x="657" y="2110"/>
                        <a:pt x="660" y="2110"/>
                        <a:pt x="662" y="2110"/>
                      </a:cubicBezTo>
                      <a:cubicBezTo>
                        <a:pt x="920" y="2077"/>
                        <a:pt x="1275" y="1497"/>
                        <a:pt x="1275" y="1497"/>
                      </a:cubicBezTo>
                      <a:cubicBezTo>
                        <a:pt x="1275" y="1497"/>
                        <a:pt x="1753" y="1736"/>
                        <a:pt x="2002" y="1736"/>
                      </a:cubicBezTo>
                      <a:cubicBezTo>
                        <a:pt x="2049" y="1736"/>
                        <a:pt x="2088" y="1727"/>
                        <a:pt x="2114" y="1706"/>
                      </a:cubicBezTo>
                      <a:cubicBezTo>
                        <a:pt x="2275" y="1561"/>
                        <a:pt x="1759" y="1013"/>
                        <a:pt x="1759" y="1013"/>
                      </a:cubicBezTo>
                      <a:cubicBezTo>
                        <a:pt x="1759" y="1013"/>
                        <a:pt x="2049" y="368"/>
                        <a:pt x="1904" y="287"/>
                      </a:cubicBezTo>
                      <a:cubicBezTo>
                        <a:pt x="1883" y="274"/>
                        <a:pt x="1854" y="268"/>
                        <a:pt x="1819" y="268"/>
                      </a:cubicBezTo>
                      <a:cubicBezTo>
                        <a:pt x="1637" y="268"/>
                        <a:pt x="1307" y="416"/>
                        <a:pt x="1307" y="416"/>
                      </a:cubicBezTo>
                      <a:cubicBezTo>
                        <a:pt x="1307" y="416"/>
                        <a:pt x="999" y="0"/>
                        <a:pt x="76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1224517" y="2229377"/>
                  <a:ext cx="76189" cy="64712"/>
                </a:xfrm>
                <a:custGeom>
                  <a:avLst/>
                  <a:gdLst/>
                  <a:ahLst/>
                  <a:cxnLst/>
                  <a:rect l="l" t="t" r="r" b="b"/>
                  <a:pathLst>
                    <a:path w="2131" h="1810" extrusionOk="0">
                      <a:moveTo>
                        <a:pt x="1583" y="0"/>
                      </a:moveTo>
                      <a:cubicBezTo>
                        <a:pt x="1568" y="0"/>
                        <a:pt x="1553" y="1"/>
                        <a:pt x="1537" y="3"/>
                      </a:cubicBezTo>
                      <a:cubicBezTo>
                        <a:pt x="989" y="67"/>
                        <a:pt x="1053" y="729"/>
                        <a:pt x="1053" y="729"/>
                      </a:cubicBezTo>
                      <a:cubicBezTo>
                        <a:pt x="970" y="491"/>
                        <a:pt x="768" y="389"/>
                        <a:pt x="573" y="389"/>
                      </a:cubicBezTo>
                      <a:cubicBezTo>
                        <a:pt x="280" y="389"/>
                        <a:pt x="1" y="621"/>
                        <a:pt x="166" y="971"/>
                      </a:cubicBezTo>
                      <a:cubicBezTo>
                        <a:pt x="424" y="1535"/>
                        <a:pt x="1489" y="1809"/>
                        <a:pt x="1489" y="1809"/>
                      </a:cubicBezTo>
                      <a:cubicBezTo>
                        <a:pt x="2131" y="1042"/>
                        <a:pt x="2089" y="0"/>
                        <a:pt x="1583"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4" name="Google Shape;154;p8"/>
            <p:cNvSpPr/>
            <p:nvPr/>
          </p:nvSpPr>
          <p:spPr>
            <a:xfrm rot="-2532252">
              <a:off x="8707036" y="560707"/>
              <a:ext cx="199922" cy="186383"/>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rot="-2532252">
              <a:off x="8617989" y="1866327"/>
              <a:ext cx="108118" cy="100224"/>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766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6"/>
        <p:cNvGrpSpPr/>
        <p:nvPr/>
      </p:nvGrpSpPr>
      <p:grpSpPr>
        <a:xfrm>
          <a:off x="0" y="0"/>
          <a:ext cx="0" cy="0"/>
          <a:chOff x="0" y="0"/>
          <a:chExt cx="0" cy="0"/>
        </a:xfrm>
      </p:grpSpPr>
      <p:sp>
        <p:nvSpPr>
          <p:cNvPr id="137" name="Google Shape;137;p3"/>
          <p:cNvSpPr/>
          <p:nvPr/>
        </p:nvSpPr>
        <p:spPr>
          <a:xfrm>
            <a:off x="6353677" y="-175999"/>
            <a:ext cx="5989000" cy="4857844"/>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3"/>
          <p:cNvSpPr/>
          <p:nvPr/>
        </p:nvSpPr>
        <p:spPr>
          <a:xfrm rot="10800000" flipH="1">
            <a:off x="-3025837" y="567929"/>
            <a:ext cx="12863800" cy="6288372"/>
          </a:xfrm>
          <a:custGeom>
            <a:avLst/>
            <a:gdLst/>
            <a:ahLst/>
            <a:cxnLst/>
            <a:rect l="l" t="t" r="r" b="b"/>
            <a:pathLst>
              <a:path w="141828" h="69329" extrusionOk="0">
                <a:moveTo>
                  <a:pt x="1" y="0"/>
                </a:moveTo>
                <a:cubicBezTo>
                  <a:pt x="1126" y="1003"/>
                  <a:pt x="2189" y="2067"/>
                  <a:pt x="3162" y="3161"/>
                </a:cubicBezTo>
                <a:cubicBezTo>
                  <a:pt x="11308" y="12341"/>
                  <a:pt x="15685" y="24134"/>
                  <a:pt x="21612" y="34894"/>
                </a:cubicBezTo>
                <a:cubicBezTo>
                  <a:pt x="24257" y="39636"/>
                  <a:pt x="27296" y="44256"/>
                  <a:pt x="30761" y="48481"/>
                </a:cubicBezTo>
                <a:cubicBezTo>
                  <a:pt x="37661" y="56931"/>
                  <a:pt x="46233" y="63892"/>
                  <a:pt x="56507" y="67326"/>
                </a:cubicBezTo>
                <a:cubicBezTo>
                  <a:pt x="60500" y="68665"/>
                  <a:pt x="64765" y="69329"/>
                  <a:pt x="69028" y="69329"/>
                </a:cubicBezTo>
                <a:cubicBezTo>
                  <a:pt x="81217" y="69329"/>
                  <a:pt x="93395" y="63906"/>
                  <a:pt x="99182" y="53344"/>
                </a:cubicBezTo>
                <a:cubicBezTo>
                  <a:pt x="102951" y="46475"/>
                  <a:pt x="103711" y="38420"/>
                  <a:pt x="105383" y="30760"/>
                </a:cubicBezTo>
                <a:cubicBezTo>
                  <a:pt x="107055" y="23101"/>
                  <a:pt x="110125" y="15076"/>
                  <a:pt x="116781" y="10912"/>
                </a:cubicBezTo>
                <a:cubicBezTo>
                  <a:pt x="121827" y="7751"/>
                  <a:pt x="128088" y="7356"/>
                  <a:pt x="133620" y="5198"/>
                </a:cubicBezTo>
                <a:cubicBezTo>
                  <a:pt x="136690" y="4012"/>
                  <a:pt x="139456" y="2219"/>
                  <a:pt x="14182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3"/>
          <p:cNvGrpSpPr/>
          <p:nvPr/>
        </p:nvGrpSpPr>
        <p:grpSpPr>
          <a:xfrm rot="564120">
            <a:off x="-1066017" y="-2049274"/>
            <a:ext cx="4823519" cy="3837179"/>
            <a:chOff x="-1221177" y="-856963"/>
            <a:chExt cx="3089277" cy="2457565"/>
          </a:xfrm>
        </p:grpSpPr>
        <p:grpSp>
          <p:nvGrpSpPr>
            <p:cNvPr id="140" name="Google Shape;140;p3"/>
            <p:cNvGrpSpPr/>
            <p:nvPr/>
          </p:nvGrpSpPr>
          <p:grpSpPr>
            <a:xfrm>
              <a:off x="-1221177" y="-856963"/>
              <a:ext cx="3089277" cy="2457565"/>
              <a:chOff x="-1221177" y="-856963"/>
              <a:chExt cx="3089277" cy="2457565"/>
            </a:xfrm>
          </p:grpSpPr>
          <p:sp>
            <p:nvSpPr>
              <p:cNvPr id="141" name="Google Shape;141;p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828772" y="314668"/>
              <a:ext cx="416010" cy="486680"/>
              <a:chOff x="828772" y="314668"/>
              <a:chExt cx="416010" cy="486680"/>
            </a:xfrm>
          </p:grpSpPr>
          <p:sp>
            <p:nvSpPr>
              <p:cNvPr id="147" name="Google Shape;147;p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323987" y="610889"/>
              <a:ext cx="341044" cy="623914"/>
              <a:chOff x="323987" y="610889"/>
              <a:chExt cx="341044" cy="623914"/>
            </a:xfrm>
          </p:grpSpPr>
          <p:sp>
            <p:nvSpPr>
              <p:cNvPr id="151" name="Google Shape;151;p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4" name="Google Shape;154;p3"/>
          <p:cNvGrpSpPr/>
          <p:nvPr/>
        </p:nvGrpSpPr>
        <p:grpSpPr>
          <a:xfrm rot="-651153">
            <a:off x="-539344" y="4010878"/>
            <a:ext cx="16901683" cy="4681265"/>
            <a:chOff x="-721976" y="-2758542"/>
            <a:chExt cx="9608356" cy="2661230"/>
          </a:xfrm>
        </p:grpSpPr>
        <p:grpSp>
          <p:nvGrpSpPr>
            <p:cNvPr id="155" name="Google Shape;155;p3"/>
            <p:cNvGrpSpPr/>
            <p:nvPr/>
          </p:nvGrpSpPr>
          <p:grpSpPr>
            <a:xfrm>
              <a:off x="-721976" y="-2758542"/>
              <a:ext cx="9608356" cy="2661230"/>
              <a:chOff x="3132300" y="-1689000"/>
              <a:chExt cx="5193425" cy="1438425"/>
            </a:xfrm>
          </p:grpSpPr>
          <p:sp>
            <p:nvSpPr>
              <p:cNvPr id="156" name="Google Shape;156;p3"/>
              <p:cNvSpPr/>
              <p:nvPr/>
            </p:nvSpPr>
            <p:spPr>
              <a:xfrm>
                <a:off x="3132300" y="-1689000"/>
                <a:ext cx="5182850" cy="1082200"/>
              </a:xfrm>
              <a:custGeom>
                <a:avLst/>
                <a:gdLst/>
                <a:ahLst/>
                <a:cxnLst/>
                <a:rect l="l" t="t" r="r" b="b"/>
                <a:pathLst>
                  <a:path w="207314" h="43288" fill="none" extrusionOk="0">
                    <a:moveTo>
                      <a:pt x="207313" y="5562"/>
                    </a:moveTo>
                    <a:cubicBezTo>
                      <a:pt x="190296" y="20721"/>
                      <a:pt x="172432" y="32497"/>
                      <a:pt x="146663" y="20183"/>
                    </a:cubicBezTo>
                    <a:cubicBezTo>
                      <a:pt x="112486" y="3857"/>
                      <a:pt x="64547" y="43287"/>
                      <a:pt x="27783" y="12943"/>
                    </a:cubicBezTo>
                    <a:cubicBezTo>
                      <a:pt x="19018" y="5703"/>
                      <a:pt x="10009" y="0"/>
                      <a:pt x="1" y="428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136475" y="-1588425"/>
                <a:ext cx="5181225" cy="1078050"/>
              </a:xfrm>
              <a:custGeom>
                <a:avLst/>
                <a:gdLst/>
                <a:ahLst/>
                <a:cxnLst/>
                <a:rect l="l" t="t" r="r" b="b"/>
                <a:pathLst>
                  <a:path w="207249" h="43122" fill="none" extrusionOk="0">
                    <a:moveTo>
                      <a:pt x="207249" y="8433"/>
                    </a:moveTo>
                    <a:cubicBezTo>
                      <a:pt x="186976" y="25143"/>
                      <a:pt x="168062" y="31037"/>
                      <a:pt x="146150" y="20312"/>
                    </a:cubicBezTo>
                    <a:cubicBezTo>
                      <a:pt x="112281" y="3730"/>
                      <a:pt x="65136" y="43121"/>
                      <a:pt x="28064" y="12572"/>
                    </a:cubicBezTo>
                    <a:cubicBezTo>
                      <a:pt x="19286" y="5332"/>
                      <a:pt x="9714" y="1"/>
                      <a:pt x="0" y="414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3140325" y="-1491675"/>
                <a:ext cx="5180275" cy="1073875"/>
              </a:xfrm>
              <a:custGeom>
                <a:avLst/>
                <a:gdLst/>
                <a:ahLst/>
                <a:cxnLst/>
                <a:rect l="l" t="t" r="r" b="b"/>
                <a:pathLst>
                  <a:path w="207211" h="42955" fill="none" extrusionOk="0">
                    <a:moveTo>
                      <a:pt x="207210" y="11303"/>
                    </a:moveTo>
                    <a:cubicBezTo>
                      <a:pt x="183670" y="29564"/>
                      <a:pt x="163731" y="29525"/>
                      <a:pt x="145650" y="20440"/>
                    </a:cubicBezTo>
                    <a:cubicBezTo>
                      <a:pt x="112101" y="3563"/>
                      <a:pt x="65738" y="42955"/>
                      <a:pt x="28359" y="12200"/>
                    </a:cubicBezTo>
                    <a:cubicBezTo>
                      <a:pt x="19581" y="4960"/>
                      <a:pt x="9432" y="1"/>
                      <a:pt x="0" y="399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144475" y="-1400675"/>
                <a:ext cx="5178675" cy="1069700"/>
              </a:xfrm>
              <a:custGeom>
                <a:avLst/>
                <a:gdLst/>
                <a:ahLst/>
                <a:cxnLst/>
                <a:rect l="l" t="t" r="r" b="b"/>
                <a:pathLst>
                  <a:path w="207147" h="42788" fill="none" extrusionOk="0">
                    <a:moveTo>
                      <a:pt x="207147" y="14173"/>
                    </a:moveTo>
                    <a:cubicBezTo>
                      <a:pt x="180365" y="33984"/>
                      <a:pt x="159413" y="27974"/>
                      <a:pt x="145150" y="20567"/>
                    </a:cubicBezTo>
                    <a:cubicBezTo>
                      <a:pt x="111935" y="3319"/>
                      <a:pt x="66341" y="42787"/>
                      <a:pt x="28654" y="11828"/>
                    </a:cubicBezTo>
                    <a:cubicBezTo>
                      <a:pt x="19863" y="4600"/>
                      <a:pt x="9150" y="0"/>
                      <a:pt x="1" y="387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148325" y="-1316100"/>
                <a:ext cx="5177400" cy="1065525"/>
              </a:xfrm>
              <a:custGeom>
                <a:avLst/>
                <a:gdLst/>
                <a:ahLst/>
                <a:cxnLst/>
                <a:rect l="l" t="t" r="r" b="b"/>
                <a:pathLst>
                  <a:path w="207096" h="42621" fill="none" extrusionOk="0">
                    <a:moveTo>
                      <a:pt x="207095" y="17056"/>
                    </a:moveTo>
                    <a:cubicBezTo>
                      <a:pt x="177058" y="38405"/>
                      <a:pt x="155133" y="26385"/>
                      <a:pt x="144650" y="20695"/>
                    </a:cubicBezTo>
                    <a:cubicBezTo>
                      <a:pt x="111884" y="2922"/>
                      <a:pt x="66943" y="42621"/>
                      <a:pt x="28948" y="11456"/>
                    </a:cubicBezTo>
                    <a:cubicBezTo>
                      <a:pt x="20145" y="4242"/>
                      <a:pt x="8868" y="0"/>
                      <a:pt x="1" y="37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5626650" y="-1213600"/>
                <a:ext cx="40075" cy="376450"/>
              </a:xfrm>
              <a:custGeom>
                <a:avLst/>
                <a:gdLst/>
                <a:ahLst/>
                <a:cxnLst/>
                <a:rect l="l" t="t" r="r" b="b"/>
                <a:pathLst>
                  <a:path w="1603" h="15058" fill="none" extrusionOk="0">
                    <a:moveTo>
                      <a:pt x="1602" y="1"/>
                    </a:moveTo>
                    <a:lnTo>
                      <a:pt x="0" y="15058"/>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4064875" y="-1176425"/>
                <a:ext cx="88125" cy="285775"/>
              </a:xfrm>
              <a:custGeom>
                <a:avLst/>
                <a:gdLst/>
                <a:ahLst/>
                <a:cxnLst/>
                <a:rect l="l" t="t" r="r" b="b"/>
                <a:pathLst>
                  <a:path w="3525" h="11431" fill="none" extrusionOk="0">
                    <a:moveTo>
                      <a:pt x="3525" y="0"/>
                    </a:moveTo>
                    <a:lnTo>
                      <a:pt x="1" y="11431"/>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3"/>
            <p:cNvGrpSpPr/>
            <p:nvPr/>
          </p:nvGrpSpPr>
          <p:grpSpPr>
            <a:xfrm>
              <a:off x="497816" y="-1938858"/>
              <a:ext cx="329549" cy="510951"/>
              <a:chOff x="497816" y="-1938858"/>
              <a:chExt cx="329549" cy="510951"/>
            </a:xfrm>
          </p:grpSpPr>
          <p:sp>
            <p:nvSpPr>
              <p:cNvPr id="164" name="Google Shape;164;p3"/>
              <p:cNvSpPr/>
              <p:nvPr/>
            </p:nvSpPr>
            <p:spPr>
              <a:xfrm>
                <a:off x="640042" y="-1938858"/>
                <a:ext cx="187276" cy="147499"/>
              </a:xfrm>
              <a:custGeom>
                <a:avLst/>
                <a:gdLst/>
                <a:ahLst/>
                <a:cxnLst/>
                <a:rect l="l" t="t" r="r" b="b"/>
                <a:pathLst>
                  <a:path w="4049" h="3189" extrusionOk="0">
                    <a:moveTo>
                      <a:pt x="1897" y="0"/>
                    </a:moveTo>
                    <a:cubicBezTo>
                      <a:pt x="821" y="0"/>
                      <a:pt x="0" y="667"/>
                      <a:pt x="13" y="1500"/>
                    </a:cubicBezTo>
                    <a:cubicBezTo>
                      <a:pt x="39" y="2333"/>
                      <a:pt x="872" y="3089"/>
                      <a:pt x="1948" y="3178"/>
                    </a:cubicBezTo>
                    <a:cubicBezTo>
                      <a:pt x="2027" y="3185"/>
                      <a:pt x="2106" y="3189"/>
                      <a:pt x="2183" y="3189"/>
                    </a:cubicBezTo>
                    <a:cubicBezTo>
                      <a:pt x="3217" y="3189"/>
                      <a:pt x="4049" y="2563"/>
                      <a:pt x="4037" y="1705"/>
                    </a:cubicBezTo>
                    <a:cubicBezTo>
                      <a:pt x="4024" y="769"/>
                      <a:pt x="3038" y="13"/>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640042" y="-1938858"/>
                <a:ext cx="187323" cy="151754"/>
              </a:xfrm>
              <a:custGeom>
                <a:avLst/>
                <a:gdLst/>
                <a:ahLst/>
                <a:cxnLst/>
                <a:rect l="l" t="t" r="r" b="b"/>
                <a:pathLst>
                  <a:path w="4050" h="3281" fill="none" extrusionOk="0">
                    <a:moveTo>
                      <a:pt x="4037" y="1705"/>
                    </a:moveTo>
                    <a:cubicBezTo>
                      <a:pt x="4050" y="2627"/>
                      <a:pt x="3089" y="3281"/>
                      <a:pt x="1948" y="3178"/>
                    </a:cubicBezTo>
                    <a:cubicBezTo>
                      <a:pt x="872" y="3089"/>
                      <a:pt x="39" y="2333"/>
                      <a:pt x="13" y="1500"/>
                    </a:cubicBezTo>
                    <a:cubicBezTo>
                      <a:pt x="0" y="667"/>
                      <a:pt x="821" y="0"/>
                      <a:pt x="1897" y="0"/>
                    </a:cubicBezTo>
                    <a:cubicBezTo>
                      <a:pt x="3038" y="13"/>
                      <a:pt x="4024" y="769"/>
                      <a:pt x="4037" y="17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497816" y="-1885528"/>
                <a:ext cx="145233" cy="457622"/>
              </a:xfrm>
              <a:custGeom>
                <a:avLst/>
                <a:gdLst/>
                <a:ahLst/>
                <a:cxnLst/>
                <a:rect l="l" t="t" r="r" b="b"/>
                <a:pathLst>
                  <a:path w="3140" h="9894" fill="none" extrusionOk="0">
                    <a:moveTo>
                      <a:pt x="3140" y="1"/>
                    </a:moveTo>
                    <a:lnTo>
                      <a:pt x="0" y="989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 name="Google Shape;167;p3"/>
            <p:cNvGrpSpPr/>
            <p:nvPr/>
          </p:nvGrpSpPr>
          <p:grpSpPr>
            <a:xfrm>
              <a:off x="2699659" y="-2497773"/>
              <a:ext cx="328439" cy="478945"/>
              <a:chOff x="2699659" y="-2497773"/>
              <a:chExt cx="328439" cy="478945"/>
            </a:xfrm>
          </p:grpSpPr>
          <p:sp>
            <p:nvSpPr>
              <p:cNvPr id="168" name="Google Shape;168;p3"/>
              <p:cNvSpPr/>
              <p:nvPr/>
            </p:nvSpPr>
            <p:spPr>
              <a:xfrm>
                <a:off x="2726346" y="-2146948"/>
                <a:ext cx="128073" cy="120488"/>
              </a:xfrm>
              <a:custGeom>
                <a:avLst/>
                <a:gdLst/>
                <a:ahLst/>
                <a:cxnLst/>
                <a:rect l="l" t="t" r="r" b="b"/>
                <a:pathLst>
                  <a:path w="2769" h="2605" extrusionOk="0">
                    <a:moveTo>
                      <a:pt x="1673" y="0"/>
                    </a:moveTo>
                    <a:cubicBezTo>
                      <a:pt x="1186" y="0"/>
                      <a:pt x="661" y="334"/>
                      <a:pt x="359" y="860"/>
                    </a:cubicBezTo>
                    <a:cubicBezTo>
                      <a:pt x="0" y="1514"/>
                      <a:pt x="141" y="2244"/>
                      <a:pt x="654" y="2500"/>
                    </a:cubicBezTo>
                    <a:cubicBezTo>
                      <a:pt x="791" y="2571"/>
                      <a:pt x="943" y="2604"/>
                      <a:pt x="1099" y="2604"/>
                    </a:cubicBezTo>
                    <a:cubicBezTo>
                      <a:pt x="1540" y="2604"/>
                      <a:pt x="2020" y="2336"/>
                      <a:pt x="2333" y="1872"/>
                    </a:cubicBezTo>
                    <a:cubicBezTo>
                      <a:pt x="2768" y="1219"/>
                      <a:pt x="2691" y="399"/>
                      <a:pt x="2115" y="104"/>
                    </a:cubicBezTo>
                    <a:cubicBezTo>
                      <a:pt x="1977" y="33"/>
                      <a:pt x="1827" y="0"/>
                      <a:pt x="1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2726346" y="-2155782"/>
                <a:ext cx="128073" cy="136954"/>
              </a:xfrm>
              <a:custGeom>
                <a:avLst/>
                <a:gdLst/>
                <a:ahLst/>
                <a:cxnLst/>
                <a:rect l="l" t="t" r="r" b="b"/>
                <a:pathLst>
                  <a:path w="2769" h="2961" fill="none" extrusionOk="0">
                    <a:moveTo>
                      <a:pt x="2115" y="295"/>
                    </a:moveTo>
                    <a:cubicBezTo>
                      <a:pt x="2691" y="590"/>
                      <a:pt x="2768" y="1410"/>
                      <a:pt x="2333" y="2063"/>
                    </a:cubicBezTo>
                    <a:cubicBezTo>
                      <a:pt x="1910" y="2691"/>
                      <a:pt x="1179" y="2960"/>
                      <a:pt x="654" y="2691"/>
                    </a:cubicBezTo>
                    <a:cubicBezTo>
                      <a:pt x="141" y="2435"/>
                      <a:pt x="0" y="1705"/>
                      <a:pt x="359" y="1051"/>
                    </a:cubicBezTo>
                    <a:cubicBezTo>
                      <a:pt x="757" y="359"/>
                      <a:pt x="1538" y="0"/>
                      <a:pt x="2115" y="295"/>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699659" y="-2497773"/>
                <a:ext cx="328439" cy="371084"/>
              </a:xfrm>
              <a:custGeom>
                <a:avLst/>
                <a:gdLst/>
                <a:ahLst/>
                <a:cxnLst/>
                <a:rect l="l" t="t" r="r" b="b"/>
                <a:pathLst>
                  <a:path w="7101" h="8023" fill="none" extrusionOk="0">
                    <a:moveTo>
                      <a:pt x="3038" y="8022"/>
                    </a:moveTo>
                    <a:lnTo>
                      <a:pt x="1" y="0"/>
                    </a:lnTo>
                    <a:cubicBezTo>
                      <a:pt x="1" y="0"/>
                      <a:pt x="7100" y="4870"/>
                      <a:pt x="3281" y="5088"/>
                    </a:cubicBez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3"/>
            <p:cNvGrpSpPr/>
            <p:nvPr/>
          </p:nvGrpSpPr>
          <p:grpSpPr>
            <a:xfrm>
              <a:off x="4663013" y="-1021947"/>
              <a:ext cx="383814" cy="406051"/>
              <a:chOff x="4663013" y="-1021947"/>
              <a:chExt cx="383814" cy="406051"/>
            </a:xfrm>
          </p:grpSpPr>
          <p:sp>
            <p:nvSpPr>
              <p:cNvPr id="172" name="Google Shape;172;p3"/>
              <p:cNvSpPr/>
              <p:nvPr/>
            </p:nvSpPr>
            <p:spPr>
              <a:xfrm>
                <a:off x="4663013" y="-723063"/>
                <a:ext cx="142319" cy="102449"/>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4677501" y="-729770"/>
                <a:ext cx="142319" cy="113874"/>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811448" y="-1021947"/>
                <a:ext cx="235379" cy="393563"/>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3"/>
            <p:cNvGrpSpPr/>
            <p:nvPr/>
          </p:nvGrpSpPr>
          <p:grpSpPr>
            <a:xfrm>
              <a:off x="-24974" y="-1542334"/>
              <a:ext cx="369881" cy="406051"/>
              <a:chOff x="-24974" y="-1542334"/>
              <a:chExt cx="369881" cy="406051"/>
            </a:xfrm>
          </p:grpSpPr>
          <p:sp>
            <p:nvSpPr>
              <p:cNvPr id="176" name="Google Shape;176;p3"/>
              <p:cNvSpPr/>
              <p:nvPr/>
            </p:nvSpPr>
            <p:spPr>
              <a:xfrm>
                <a:off x="-24974" y="-1243450"/>
                <a:ext cx="142874" cy="102449"/>
              </a:xfrm>
              <a:custGeom>
                <a:avLst/>
                <a:gdLst/>
                <a:ahLst/>
                <a:cxnLst/>
                <a:rect l="l" t="t" r="r" b="b"/>
                <a:pathLst>
                  <a:path w="3089" h="2215" extrusionOk="0">
                    <a:moveTo>
                      <a:pt x="1615" y="0"/>
                    </a:moveTo>
                    <a:cubicBezTo>
                      <a:pt x="1463" y="0"/>
                      <a:pt x="1308" y="20"/>
                      <a:pt x="1154" y="61"/>
                    </a:cubicBezTo>
                    <a:cubicBezTo>
                      <a:pt x="436" y="253"/>
                      <a:pt x="1" y="855"/>
                      <a:pt x="167" y="1419"/>
                    </a:cubicBezTo>
                    <a:cubicBezTo>
                      <a:pt x="310" y="1893"/>
                      <a:pt x="851" y="2215"/>
                      <a:pt x="1472" y="2215"/>
                    </a:cubicBezTo>
                    <a:cubicBezTo>
                      <a:pt x="1573" y="2215"/>
                      <a:pt x="1677" y="2206"/>
                      <a:pt x="1782" y="2188"/>
                    </a:cubicBezTo>
                    <a:cubicBezTo>
                      <a:pt x="2564" y="2047"/>
                      <a:pt x="3089" y="1432"/>
                      <a:pt x="2910" y="804"/>
                    </a:cubicBezTo>
                    <a:cubicBezTo>
                      <a:pt x="2766" y="312"/>
                      <a:pt x="2221" y="0"/>
                      <a:pt x="1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24974" y="-1250157"/>
                <a:ext cx="142874" cy="113874"/>
              </a:xfrm>
              <a:custGeom>
                <a:avLst/>
                <a:gdLst/>
                <a:ahLst/>
                <a:cxnLst/>
                <a:rect l="l" t="t" r="r" b="b"/>
                <a:pathLst>
                  <a:path w="3089" h="2462" fill="none" extrusionOk="0">
                    <a:moveTo>
                      <a:pt x="2910" y="949"/>
                    </a:moveTo>
                    <a:cubicBezTo>
                      <a:pt x="3089" y="1577"/>
                      <a:pt x="2564" y="2192"/>
                      <a:pt x="1782" y="2333"/>
                    </a:cubicBezTo>
                    <a:cubicBezTo>
                      <a:pt x="1039" y="2461"/>
                      <a:pt x="334" y="2115"/>
                      <a:pt x="167" y="1564"/>
                    </a:cubicBezTo>
                    <a:cubicBezTo>
                      <a:pt x="1" y="1000"/>
                      <a:pt x="436" y="398"/>
                      <a:pt x="1154" y="206"/>
                    </a:cubicBezTo>
                    <a:cubicBezTo>
                      <a:pt x="1923" y="1"/>
                      <a:pt x="2730" y="334"/>
                      <a:pt x="2910" y="94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109574" y="-1542334"/>
                <a:ext cx="235333" cy="393563"/>
              </a:xfrm>
              <a:custGeom>
                <a:avLst/>
                <a:gdLst/>
                <a:ahLst/>
                <a:cxnLst/>
                <a:rect l="l" t="t" r="r" b="b"/>
                <a:pathLst>
                  <a:path w="5088" h="8509" fill="none" extrusionOk="0">
                    <a:moveTo>
                      <a:pt x="1" y="7753"/>
                    </a:moveTo>
                    <a:lnTo>
                      <a:pt x="3704" y="0"/>
                    </a:lnTo>
                    <a:cubicBezTo>
                      <a:pt x="3704" y="0"/>
                      <a:pt x="5088" y="8509"/>
                      <a:pt x="2294" y="5895"/>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3"/>
            <p:cNvGrpSpPr/>
            <p:nvPr/>
          </p:nvGrpSpPr>
          <p:grpSpPr>
            <a:xfrm>
              <a:off x="1179391" y="-1551215"/>
              <a:ext cx="314193" cy="538796"/>
              <a:chOff x="1179391" y="-1551215"/>
              <a:chExt cx="314193" cy="538796"/>
            </a:xfrm>
          </p:grpSpPr>
          <p:sp>
            <p:nvSpPr>
              <p:cNvPr id="180" name="Google Shape;180;p3"/>
              <p:cNvSpPr/>
              <p:nvPr/>
            </p:nvSpPr>
            <p:spPr>
              <a:xfrm>
                <a:off x="1179391" y="-1173054"/>
                <a:ext cx="187924" cy="155501"/>
              </a:xfrm>
              <a:custGeom>
                <a:avLst/>
                <a:gdLst/>
                <a:ahLst/>
                <a:cxnLst/>
                <a:rect l="l" t="t" r="r" b="b"/>
                <a:pathLst>
                  <a:path w="4063" h="3362" extrusionOk="0">
                    <a:moveTo>
                      <a:pt x="1941" y="1"/>
                    </a:moveTo>
                    <a:cubicBezTo>
                      <a:pt x="1794" y="1"/>
                      <a:pt x="1646" y="17"/>
                      <a:pt x="1500" y="51"/>
                    </a:cubicBezTo>
                    <a:cubicBezTo>
                      <a:pt x="552" y="269"/>
                      <a:pt x="1" y="1140"/>
                      <a:pt x="219" y="1999"/>
                    </a:cubicBezTo>
                    <a:cubicBezTo>
                      <a:pt x="428" y="2791"/>
                      <a:pt x="1221" y="3361"/>
                      <a:pt x="2087" y="3361"/>
                    </a:cubicBezTo>
                    <a:cubicBezTo>
                      <a:pt x="2172" y="3361"/>
                      <a:pt x="2259" y="3356"/>
                      <a:pt x="2346" y="3344"/>
                    </a:cubicBezTo>
                    <a:cubicBezTo>
                      <a:pt x="3384" y="3216"/>
                      <a:pt x="4063" y="2332"/>
                      <a:pt x="3819" y="1371"/>
                    </a:cubicBezTo>
                    <a:cubicBezTo>
                      <a:pt x="3601" y="550"/>
                      <a:pt x="2794"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1179391" y="-1181380"/>
                <a:ext cx="187924" cy="168960"/>
              </a:xfrm>
              <a:custGeom>
                <a:avLst/>
                <a:gdLst/>
                <a:ahLst/>
                <a:cxnLst/>
                <a:rect l="l" t="t" r="r" b="b"/>
                <a:pathLst>
                  <a:path w="4063" h="3653" fill="none" extrusionOk="0">
                    <a:moveTo>
                      <a:pt x="3819" y="1551"/>
                    </a:moveTo>
                    <a:cubicBezTo>
                      <a:pt x="4063" y="2512"/>
                      <a:pt x="3384" y="3396"/>
                      <a:pt x="2346" y="3524"/>
                    </a:cubicBezTo>
                    <a:cubicBezTo>
                      <a:pt x="1385" y="3652"/>
                      <a:pt x="449" y="3050"/>
                      <a:pt x="219" y="2179"/>
                    </a:cubicBezTo>
                    <a:cubicBezTo>
                      <a:pt x="1" y="1320"/>
                      <a:pt x="552" y="449"/>
                      <a:pt x="1500" y="231"/>
                    </a:cubicBezTo>
                    <a:cubicBezTo>
                      <a:pt x="2499" y="0"/>
                      <a:pt x="3563" y="590"/>
                      <a:pt x="3819" y="155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1357786" y="-1551215"/>
                <a:ext cx="135797" cy="468862"/>
              </a:xfrm>
              <a:custGeom>
                <a:avLst/>
                <a:gdLst/>
                <a:ahLst/>
                <a:cxnLst/>
                <a:rect l="l" t="t" r="r" b="b"/>
                <a:pathLst>
                  <a:path w="2936" h="10137" fill="none" extrusionOk="0">
                    <a:moveTo>
                      <a:pt x="1" y="10136"/>
                    </a:moveTo>
                    <a:lnTo>
                      <a:pt x="2935"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3"/>
            <p:cNvGrpSpPr/>
            <p:nvPr/>
          </p:nvGrpSpPr>
          <p:grpSpPr>
            <a:xfrm>
              <a:off x="2654054" y="-1679843"/>
              <a:ext cx="291621" cy="661504"/>
              <a:chOff x="2654054" y="-1679843"/>
              <a:chExt cx="291621" cy="661504"/>
            </a:xfrm>
          </p:grpSpPr>
          <p:sp>
            <p:nvSpPr>
              <p:cNvPr id="184" name="Google Shape;184;p3"/>
              <p:cNvSpPr/>
              <p:nvPr/>
            </p:nvSpPr>
            <p:spPr>
              <a:xfrm>
                <a:off x="2654060" y="-1217159"/>
                <a:ext cx="253094" cy="185981"/>
              </a:xfrm>
              <a:custGeom>
                <a:avLst/>
                <a:gdLst/>
                <a:ahLst/>
                <a:cxnLst/>
                <a:rect l="l" t="t" r="r" b="b"/>
                <a:pathLst>
                  <a:path w="5472" h="4021" extrusionOk="0">
                    <a:moveTo>
                      <a:pt x="3141" y="1"/>
                    </a:moveTo>
                    <a:cubicBezTo>
                      <a:pt x="2800" y="1"/>
                      <a:pt x="2443" y="60"/>
                      <a:pt x="2089" y="185"/>
                    </a:cubicBezTo>
                    <a:cubicBezTo>
                      <a:pt x="769" y="659"/>
                      <a:pt x="0" y="1851"/>
                      <a:pt x="359" y="2863"/>
                    </a:cubicBezTo>
                    <a:cubicBezTo>
                      <a:pt x="621" y="3592"/>
                      <a:pt x="1414" y="4021"/>
                      <a:pt x="2331" y="4021"/>
                    </a:cubicBezTo>
                    <a:cubicBezTo>
                      <a:pt x="2672" y="4021"/>
                      <a:pt x="3029" y="3962"/>
                      <a:pt x="3383" y="3837"/>
                    </a:cubicBezTo>
                    <a:cubicBezTo>
                      <a:pt x="4703" y="3363"/>
                      <a:pt x="5472" y="2171"/>
                      <a:pt x="5113" y="1159"/>
                    </a:cubicBezTo>
                    <a:cubicBezTo>
                      <a:pt x="4851" y="430"/>
                      <a:pt x="4058" y="1"/>
                      <a:pt x="3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654054" y="-1229991"/>
                <a:ext cx="253094" cy="211651"/>
              </a:xfrm>
              <a:custGeom>
                <a:avLst/>
                <a:gdLst/>
                <a:ahLst/>
                <a:cxnLst/>
                <a:rect l="l" t="t" r="r" b="b"/>
                <a:pathLst>
                  <a:path w="5472" h="4576" fill="none" extrusionOk="0">
                    <a:moveTo>
                      <a:pt x="5113" y="1436"/>
                    </a:moveTo>
                    <a:cubicBezTo>
                      <a:pt x="5472" y="2448"/>
                      <a:pt x="4703" y="3640"/>
                      <a:pt x="3383" y="4114"/>
                    </a:cubicBezTo>
                    <a:cubicBezTo>
                      <a:pt x="2076" y="4575"/>
                      <a:pt x="718" y="4139"/>
                      <a:pt x="359" y="3140"/>
                    </a:cubicBezTo>
                    <a:cubicBezTo>
                      <a:pt x="0" y="2128"/>
                      <a:pt x="769" y="936"/>
                      <a:pt x="2089" y="462"/>
                    </a:cubicBezTo>
                    <a:cubicBezTo>
                      <a:pt x="3396" y="0"/>
                      <a:pt x="4754" y="436"/>
                      <a:pt x="5113" y="143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4057" y="-1679843"/>
                <a:ext cx="51618" cy="535234"/>
              </a:xfrm>
              <a:custGeom>
                <a:avLst/>
                <a:gdLst/>
                <a:ahLst/>
                <a:cxnLst/>
                <a:rect l="l" t="t" r="r" b="b"/>
                <a:pathLst>
                  <a:path w="1116" h="11572" fill="none" extrusionOk="0">
                    <a:moveTo>
                      <a:pt x="1" y="11572"/>
                    </a:moveTo>
                    <a:lnTo>
                      <a:pt x="111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3"/>
            <p:cNvGrpSpPr/>
            <p:nvPr/>
          </p:nvGrpSpPr>
          <p:grpSpPr>
            <a:xfrm>
              <a:off x="5653703" y="-1792468"/>
              <a:ext cx="244814" cy="623577"/>
              <a:chOff x="5653703" y="-1792468"/>
              <a:chExt cx="244814" cy="623577"/>
            </a:xfrm>
          </p:grpSpPr>
          <p:sp>
            <p:nvSpPr>
              <p:cNvPr id="188" name="Google Shape;188;p3"/>
              <p:cNvSpPr/>
              <p:nvPr/>
            </p:nvSpPr>
            <p:spPr>
              <a:xfrm>
                <a:off x="5653703" y="-1355890"/>
                <a:ext cx="235934" cy="174788"/>
              </a:xfrm>
              <a:custGeom>
                <a:avLst/>
                <a:gdLst/>
                <a:ahLst/>
                <a:cxnLst/>
                <a:rect l="l" t="t" r="r" b="b"/>
                <a:pathLst>
                  <a:path w="5101" h="3779" extrusionOk="0">
                    <a:moveTo>
                      <a:pt x="2965" y="0"/>
                    </a:moveTo>
                    <a:cubicBezTo>
                      <a:pt x="2607" y="0"/>
                      <a:pt x="2228" y="72"/>
                      <a:pt x="1858" y="224"/>
                    </a:cubicBezTo>
                    <a:cubicBezTo>
                      <a:pt x="667" y="723"/>
                      <a:pt x="0" y="1877"/>
                      <a:pt x="385" y="2786"/>
                    </a:cubicBezTo>
                    <a:cubicBezTo>
                      <a:pt x="650" y="3423"/>
                      <a:pt x="1341" y="3779"/>
                      <a:pt x="2136" y="3779"/>
                    </a:cubicBezTo>
                    <a:cubicBezTo>
                      <a:pt x="2494" y="3779"/>
                      <a:pt x="2872" y="3707"/>
                      <a:pt x="3242" y="3555"/>
                    </a:cubicBezTo>
                    <a:cubicBezTo>
                      <a:pt x="4434" y="3056"/>
                      <a:pt x="5100" y="1902"/>
                      <a:pt x="4716" y="992"/>
                    </a:cubicBezTo>
                    <a:cubicBezTo>
                      <a:pt x="4451" y="356"/>
                      <a:pt x="3759" y="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5653703" y="-1368101"/>
                <a:ext cx="235934" cy="199210"/>
              </a:xfrm>
              <a:custGeom>
                <a:avLst/>
                <a:gdLst/>
                <a:ahLst/>
                <a:cxnLst/>
                <a:rect l="l" t="t" r="r" b="b"/>
                <a:pathLst>
                  <a:path w="5101" h="4307" fill="none" extrusionOk="0">
                    <a:moveTo>
                      <a:pt x="4716" y="1256"/>
                    </a:moveTo>
                    <a:cubicBezTo>
                      <a:pt x="5100" y="2166"/>
                      <a:pt x="4434" y="3320"/>
                      <a:pt x="3242" y="3819"/>
                    </a:cubicBezTo>
                    <a:cubicBezTo>
                      <a:pt x="2050" y="4306"/>
                      <a:pt x="769" y="3973"/>
                      <a:pt x="385" y="3050"/>
                    </a:cubicBezTo>
                    <a:cubicBezTo>
                      <a:pt x="0" y="2141"/>
                      <a:pt x="667" y="987"/>
                      <a:pt x="1858" y="488"/>
                    </a:cubicBezTo>
                    <a:cubicBezTo>
                      <a:pt x="3050" y="1"/>
                      <a:pt x="4331" y="334"/>
                      <a:pt x="4716" y="12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5875945" y="-1792468"/>
                <a:ext cx="22571" cy="499712"/>
              </a:xfrm>
              <a:custGeom>
                <a:avLst/>
                <a:gdLst/>
                <a:ahLst/>
                <a:cxnLst/>
                <a:rect l="l" t="t" r="r" b="b"/>
                <a:pathLst>
                  <a:path w="488" h="10804" fill="none" extrusionOk="0">
                    <a:moveTo>
                      <a:pt x="1" y="10803"/>
                    </a:moveTo>
                    <a:lnTo>
                      <a:pt x="488" y="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3"/>
            <p:cNvGrpSpPr/>
            <p:nvPr/>
          </p:nvGrpSpPr>
          <p:grpSpPr>
            <a:xfrm>
              <a:off x="4117986" y="-1786548"/>
              <a:ext cx="264425" cy="667424"/>
              <a:chOff x="4117986" y="-1786548"/>
              <a:chExt cx="264425" cy="667424"/>
            </a:xfrm>
          </p:grpSpPr>
          <p:sp>
            <p:nvSpPr>
              <p:cNvPr id="192" name="Google Shape;192;p3"/>
              <p:cNvSpPr/>
              <p:nvPr/>
            </p:nvSpPr>
            <p:spPr>
              <a:xfrm>
                <a:off x="4152398" y="-1776696"/>
                <a:ext cx="230014" cy="178118"/>
              </a:xfrm>
              <a:custGeom>
                <a:avLst/>
                <a:gdLst/>
                <a:ahLst/>
                <a:cxnLst/>
                <a:rect l="l" t="t" r="r" b="b"/>
                <a:pathLst>
                  <a:path w="4973" h="3851" extrusionOk="0">
                    <a:moveTo>
                      <a:pt x="2912" y="1"/>
                    </a:moveTo>
                    <a:cubicBezTo>
                      <a:pt x="2341" y="1"/>
                      <a:pt x="1721" y="209"/>
                      <a:pt x="1205" y="621"/>
                    </a:cubicBezTo>
                    <a:cubicBezTo>
                      <a:pt x="244" y="1377"/>
                      <a:pt x="0" y="2556"/>
                      <a:pt x="615" y="3273"/>
                    </a:cubicBezTo>
                    <a:cubicBezTo>
                      <a:pt x="934" y="3653"/>
                      <a:pt x="1444" y="3850"/>
                      <a:pt x="2003" y="3850"/>
                    </a:cubicBezTo>
                    <a:cubicBezTo>
                      <a:pt x="2500" y="3850"/>
                      <a:pt x="3035" y="3695"/>
                      <a:pt x="3511" y="3376"/>
                    </a:cubicBezTo>
                    <a:cubicBezTo>
                      <a:pt x="4588" y="2658"/>
                      <a:pt x="4972" y="1390"/>
                      <a:pt x="4293" y="582"/>
                    </a:cubicBezTo>
                    <a:cubicBezTo>
                      <a:pt x="3966" y="193"/>
                      <a:pt x="3461" y="1"/>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4152398" y="-1786548"/>
                <a:ext cx="230014" cy="197406"/>
              </a:xfrm>
              <a:custGeom>
                <a:avLst/>
                <a:gdLst/>
                <a:ahLst/>
                <a:cxnLst/>
                <a:rect l="l" t="t" r="r" b="b"/>
                <a:pathLst>
                  <a:path w="4973" h="4268" fill="none" extrusionOk="0">
                    <a:moveTo>
                      <a:pt x="4293" y="795"/>
                    </a:moveTo>
                    <a:cubicBezTo>
                      <a:pt x="4972" y="1603"/>
                      <a:pt x="4588" y="2871"/>
                      <a:pt x="3511" y="3589"/>
                    </a:cubicBezTo>
                    <a:cubicBezTo>
                      <a:pt x="2499" y="4268"/>
                      <a:pt x="1217" y="4204"/>
                      <a:pt x="615" y="3486"/>
                    </a:cubicBezTo>
                    <a:cubicBezTo>
                      <a:pt x="0" y="2769"/>
                      <a:pt x="244" y="1590"/>
                      <a:pt x="1205" y="834"/>
                    </a:cubicBezTo>
                    <a:cubicBezTo>
                      <a:pt x="2217" y="26"/>
                      <a:pt x="3627" y="1"/>
                      <a:pt x="4293" y="79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117986" y="-1675125"/>
                <a:ext cx="47455" cy="556001"/>
              </a:xfrm>
              <a:custGeom>
                <a:avLst/>
                <a:gdLst/>
                <a:ahLst/>
                <a:cxnLst/>
                <a:rect l="l" t="t" r="r" b="b"/>
                <a:pathLst>
                  <a:path w="1026" h="12021" fill="none" extrusionOk="0">
                    <a:moveTo>
                      <a:pt x="1026" y="1"/>
                    </a:moveTo>
                    <a:lnTo>
                      <a:pt x="1" y="1202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 name="Google Shape;195;p3"/>
            <p:cNvGrpSpPr/>
            <p:nvPr/>
          </p:nvGrpSpPr>
          <p:grpSpPr>
            <a:xfrm>
              <a:off x="1755510" y="-1841681"/>
              <a:ext cx="750400" cy="803175"/>
              <a:chOff x="1755510" y="-1841681"/>
              <a:chExt cx="750400" cy="803175"/>
            </a:xfrm>
          </p:grpSpPr>
          <p:sp>
            <p:nvSpPr>
              <p:cNvPr id="196" name="Google Shape;196;p3"/>
              <p:cNvSpPr/>
              <p:nvPr/>
            </p:nvSpPr>
            <p:spPr>
              <a:xfrm>
                <a:off x="1755510" y="-1204182"/>
                <a:ext cx="212808" cy="155593"/>
              </a:xfrm>
              <a:custGeom>
                <a:avLst/>
                <a:gdLst/>
                <a:ahLst/>
                <a:cxnLst/>
                <a:rect l="l" t="t" r="r" b="b"/>
                <a:pathLst>
                  <a:path w="4601" h="3364" extrusionOk="0">
                    <a:moveTo>
                      <a:pt x="2611" y="1"/>
                    </a:moveTo>
                    <a:cubicBezTo>
                      <a:pt x="2355" y="1"/>
                      <a:pt x="2087" y="40"/>
                      <a:pt x="1820" y="122"/>
                    </a:cubicBezTo>
                    <a:cubicBezTo>
                      <a:pt x="705" y="468"/>
                      <a:pt x="0" y="1441"/>
                      <a:pt x="269" y="2300"/>
                    </a:cubicBezTo>
                    <a:cubicBezTo>
                      <a:pt x="466" y="2967"/>
                      <a:pt x="1172" y="3364"/>
                      <a:pt x="1999" y="3364"/>
                    </a:cubicBezTo>
                    <a:cubicBezTo>
                      <a:pt x="2252" y="3364"/>
                      <a:pt x="2517" y="3326"/>
                      <a:pt x="2781" y="3248"/>
                    </a:cubicBezTo>
                    <a:cubicBezTo>
                      <a:pt x="3909" y="2902"/>
                      <a:pt x="4601" y="1916"/>
                      <a:pt x="4332" y="1057"/>
                    </a:cubicBezTo>
                    <a:cubicBezTo>
                      <a:pt x="4136" y="402"/>
                      <a:pt x="3434" y="1"/>
                      <a:pt x="2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755510" y="-1214589"/>
                <a:ext cx="212808" cy="176083"/>
              </a:xfrm>
              <a:custGeom>
                <a:avLst/>
                <a:gdLst/>
                <a:ahLst/>
                <a:cxnLst/>
                <a:rect l="l" t="t" r="r" b="b"/>
                <a:pathLst>
                  <a:path w="4601" h="3807" fill="none" extrusionOk="0">
                    <a:moveTo>
                      <a:pt x="4332" y="1282"/>
                    </a:moveTo>
                    <a:cubicBezTo>
                      <a:pt x="4601" y="2141"/>
                      <a:pt x="3909" y="3127"/>
                      <a:pt x="2781" y="3473"/>
                    </a:cubicBezTo>
                    <a:cubicBezTo>
                      <a:pt x="1653" y="3806"/>
                      <a:pt x="526" y="3396"/>
                      <a:pt x="269" y="2525"/>
                    </a:cubicBezTo>
                    <a:cubicBezTo>
                      <a:pt x="0" y="1666"/>
                      <a:pt x="705" y="693"/>
                      <a:pt x="1820" y="347"/>
                    </a:cubicBezTo>
                    <a:cubicBezTo>
                      <a:pt x="2948" y="1"/>
                      <a:pt x="4075" y="423"/>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2233805" y="-1347102"/>
                <a:ext cx="212854" cy="155362"/>
              </a:xfrm>
              <a:custGeom>
                <a:avLst/>
                <a:gdLst/>
                <a:ahLst/>
                <a:cxnLst/>
                <a:rect l="l" t="t" r="r" b="b"/>
                <a:pathLst>
                  <a:path w="4602" h="3359" extrusionOk="0">
                    <a:moveTo>
                      <a:pt x="2620" y="1"/>
                    </a:moveTo>
                    <a:cubicBezTo>
                      <a:pt x="2362" y="1"/>
                      <a:pt x="2091" y="40"/>
                      <a:pt x="1820" y="123"/>
                    </a:cubicBezTo>
                    <a:cubicBezTo>
                      <a:pt x="705" y="456"/>
                      <a:pt x="1" y="1443"/>
                      <a:pt x="270" y="2302"/>
                    </a:cubicBezTo>
                    <a:cubicBezTo>
                      <a:pt x="465" y="2957"/>
                      <a:pt x="1168" y="3358"/>
                      <a:pt x="1991" y="3358"/>
                    </a:cubicBezTo>
                    <a:cubicBezTo>
                      <a:pt x="2246" y="3358"/>
                      <a:pt x="2514" y="3319"/>
                      <a:pt x="2781" y="3237"/>
                    </a:cubicBezTo>
                    <a:cubicBezTo>
                      <a:pt x="3896" y="2891"/>
                      <a:pt x="4601" y="1917"/>
                      <a:pt x="4332" y="1059"/>
                    </a:cubicBezTo>
                    <a:cubicBezTo>
                      <a:pt x="4137" y="397"/>
                      <a:pt x="3439"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2233805" y="-1357417"/>
                <a:ext cx="212854" cy="176083"/>
              </a:xfrm>
              <a:custGeom>
                <a:avLst/>
                <a:gdLst/>
                <a:ahLst/>
                <a:cxnLst/>
                <a:rect l="l" t="t" r="r" b="b"/>
                <a:pathLst>
                  <a:path w="4602" h="3807" fill="none" extrusionOk="0">
                    <a:moveTo>
                      <a:pt x="4332" y="1282"/>
                    </a:moveTo>
                    <a:cubicBezTo>
                      <a:pt x="4601" y="2140"/>
                      <a:pt x="3896" y="3114"/>
                      <a:pt x="2781" y="3460"/>
                    </a:cubicBezTo>
                    <a:cubicBezTo>
                      <a:pt x="1654" y="3806"/>
                      <a:pt x="526" y="3383"/>
                      <a:pt x="270" y="2525"/>
                    </a:cubicBezTo>
                    <a:cubicBezTo>
                      <a:pt x="1" y="1666"/>
                      <a:pt x="705" y="679"/>
                      <a:pt x="1820" y="346"/>
                    </a:cubicBezTo>
                    <a:cubicBezTo>
                      <a:pt x="2948" y="0"/>
                      <a:pt x="4076" y="410"/>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958187" y="-1841681"/>
                <a:ext cx="547722" cy="707756"/>
              </a:xfrm>
              <a:custGeom>
                <a:avLst/>
                <a:gdLst/>
                <a:ahLst/>
                <a:cxnLst/>
                <a:rect l="l" t="t" r="r" b="b"/>
                <a:pathLst>
                  <a:path w="11842" h="15302" fill="none" extrusionOk="0">
                    <a:moveTo>
                      <a:pt x="1" y="15301"/>
                    </a:moveTo>
                    <a:lnTo>
                      <a:pt x="2372" y="2974"/>
                    </a:lnTo>
                    <a:lnTo>
                      <a:pt x="11841" y="1"/>
                    </a:lnTo>
                    <a:lnTo>
                      <a:pt x="10342" y="1191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2047686" y="-1705930"/>
                <a:ext cx="441018" cy="129831"/>
              </a:xfrm>
              <a:custGeom>
                <a:avLst/>
                <a:gdLst/>
                <a:ahLst/>
                <a:cxnLst/>
                <a:rect l="l" t="t" r="r" b="b"/>
                <a:pathLst>
                  <a:path w="9535" h="2807" fill="none" extrusionOk="0">
                    <a:moveTo>
                      <a:pt x="1" y="2807"/>
                    </a:moveTo>
                    <a:lnTo>
                      <a:pt x="9535"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 name="Google Shape;202;p3"/>
            <p:cNvSpPr/>
            <p:nvPr/>
          </p:nvSpPr>
          <p:spPr>
            <a:xfrm>
              <a:off x="-182047" y="-2064526"/>
              <a:ext cx="19010" cy="3441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3" name="Google Shape;203;p3"/>
            <p:cNvGrpSpPr/>
            <p:nvPr/>
          </p:nvGrpSpPr>
          <p:grpSpPr>
            <a:xfrm>
              <a:off x="-227097" y="-2385750"/>
              <a:ext cx="707154" cy="460583"/>
              <a:chOff x="-227097" y="-2385750"/>
              <a:chExt cx="707154" cy="460583"/>
            </a:xfrm>
          </p:grpSpPr>
          <p:sp>
            <p:nvSpPr>
              <p:cNvPr id="204" name="Google Shape;204;p3"/>
              <p:cNvSpPr/>
              <p:nvPr/>
            </p:nvSpPr>
            <p:spPr>
              <a:xfrm>
                <a:off x="135059" y="-2076228"/>
                <a:ext cx="203326" cy="150459"/>
              </a:xfrm>
              <a:custGeom>
                <a:avLst/>
                <a:gdLst/>
                <a:ahLst/>
                <a:cxnLst/>
                <a:rect l="l" t="t" r="r" b="b"/>
                <a:pathLst>
                  <a:path w="4396" h="3253" extrusionOk="0">
                    <a:moveTo>
                      <a:pt x="1901" y="0"/>
                    </a:moveTo>
                    <a:cubicBezTo>
                      <a:pt x="1827" y="0"/>
                      <a:pt x="1753" y="3"/>
                      <a:pt x="1679" y="10"/>
                    </a:cubicBezTo>
                    <a:cubicBezTo>
                      <a:pt x="628" y="113"/>
                      <a:pt x="1" y="882"/>
                      <a:pt x="218" y="1727"/>
                    </a:cubicBezTo>
                    <a:cubicBezTo>
                      <a:pt x="434" y="2578"/>
                      <a:pt x="1417" y="3253"/>
                      <a:pt x="2470" y="3253"/>
                    </a:cubicBezTo>
                    <a:cubicBezTo>
                      <a:pt x="2480" y="3253"/>
                      <a:pt x="2490" y="3252"/>
                      <a:pt x="2499" y="3252"/>
                    </a:cubicBezTo>
                    <a:cubicBezTo>
                      <a:pt x="3627" y="3240"/>
                      <a:pt x="4396" y="2471"/>
                      <a:pt x="4165" y="1522"/>
                    </a:cubicBezTo>
                    <a:cubicBezTo>
                      <a:pt x="3938" y="650"/>
                      <a:pt x="2930" y="0"/>
                      <a:pt x="1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35059" y="-2080529"/>
                <a:ext cx="203326" cy="155362"/>
              </a:xfrm>
              <a:custGeom>
                <a:avLst/>
                <a:gdLst/>
                <a:ahLst/>
                <a:cxnLst/>
                <a:rect l="l" t="t" r="r" b="b"/>
                <a:pathLst>
                  <a:path w="4396" h="3359" fill="none" extrusionOk="0">
                    <a:moveTo>
                      <a:pt x="4165" y="1615"/>
                    </a:moveTo>
                    <a:cubicBezTo>
                      <a:pt x="4396" y="2564"/>
                      <a:pt x="3627" y="3333"/>
                      <a:pt x="2499" y="3345"/>
                    </a:cubicBezTo>
                    <a:cubicBezTo>
                      <a:pt x="1436" y="3358"/>
                      <a:pt x="436" y="2679"/>
                      <a:pt x="218" y="1820"/>
                    </a:cubicBezTo>
                    <a:cubicBezTo>
                      <a:pt x="1" y="975"/>
                      <a:pt x="628" y="206"/>
                      <a:pt x="1679" y="103"/>
                    </a:cubicBezTo>
                    <a:cubicBezTo>
                      <a:pt x="2781" y="1"/>
                      <a:pt x="3922" y="680"/>
                      <a:pt x="4165"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3854" y="-2385750"/>
                <a:ext cx="513912" cy="394765"/>
              </a:xfrm>
              <a:custGeom>
                <a:avLst/>
                <a:gdLst/>
                <a:ahLst/>
                <a:cxnLst/>
                <a:rect l="l" t="t" r="r" b="b"/>
                <a:pathLst>
                  <a:path w="11111" h="8535" fill="none" extrusionOk="0">
                    <a:moveTo>
                      <a:pt x="0" y="8073"/>
                    </a:moveTo>
                    <a:lnTo>
                      <a:pt x="3012" y="218"/>
                    </a:lnTo>
                    <a:lnTo>
                      <a:pt x="11111" y="0"/>
                    </a:lnTo>
                    <a:lnTo>
                      <a:pt x="7920" y="853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227097" y="-2110038"/>
                <a:ext cx="203974" cy="150506"/>
              </a:xfrm>
              <a:custGeom>
                <a:avLst/>
                <a:gdLst/>
                <a:ahLst/>
                <a:cxnLst/>
                <a:rect l="l" t="t" r="r" b="b"/>
                <a:pathLst>
                  <a:path w="4410" h="3254" extrusionOk="0">
                    <a:moveTo>
                      <a:pt x="1904" y="1"/>
                    </a:moveTo>
                    <a:cubicBezTo>
                      <a:pt x="1829" y="1"/>
                      <a:pt x="1754" y="4"/>
                      <a:pt x="1680" y="11"/>
                    </a:cubicBezTo>
                    <a:cubicBezTo>
                      <a:pt x="629" y="113"/>
                      <a:pt x="1" y="882"/>
                      <a:pt x="219" y="1741"/>
                    </a:cubicBezTo>
                    <a:cubicBezTo>
                      <a:pt x="435" y="2579"/>
                      <a:pt x="1418" y="3253"/>
                      <a:pt x="2483" y="3253"/>
                    </a:cubicBezTo>
                    <a:cubicBezTo>
                      <a:pt x="2493" y="3253"/>
                      <a:pt x="2503" y="3253"/>
                      <a:pt x="2513" y="3253"/>
                    </a:cubicBezTo>
                    <a:cubicBezTo>
                      <a:pt x="3640" y="3240"/>
                      <a:pt x="4409" y="2471"/>
                      <a:pt x="4166" y="1523"/>
                    </a:cubicBezTo>
                    <a:cubicBezTo>
                      <a:pt x="3950" y="650"/>
                      <a:pt x="2943"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227097" y="-2114293"/>
                <a:ext cx="203974" cy="155316"/>
              </a:xfrm>
              <a:custGeom>
                <a:avLst/>
                <a:gdLst/>
                <a:ahLst/>
                <a:cxnLst/>
                <a:rect l="l" t="t" r="r" b="b"/>
                <a:pathLst>
                  <a:path w="4410" h="3358" fill="none" extrusionOk="0">
                    <a:moveTo>
                      <a:pt x="4166" y="1615"/>
                    </a:moveTo>
                    <a:cubicBezTo>
                      <a:pt x="4409" y="2563"/>
                      <a:pt x="3640" y="3332"/>
                      <a:pt x="2513" y="3345"/>
                    </a:cubicBezTo>
                    <a:cubicBezTo>
                      <a:pt x="1436" y="3358"/>
                      <a:pt x="437" y="2679"/>
                      <a:pt x="219" y="1833"/>
                    </a:cubicBezTo>
                    <a:cubicBezTo>
                      <a:pt x="1" y="974"/>
                      <a:pt x="629" y="205"/>
                      <a:pt x="1680" y="103"/>
                    </a:cubicBezTo>
                    <a:cubicBezTo>
                      <a:pt x="2794" y="0"/>
                      <a:pt x="3935" y="680"/>
                      <a:pt x="4166"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3"/>
            <p:cNvGrpSpPr/>
            <p:nvPr/>
          </p:nvGrpSpPr>
          <p:grpSpPr>
            <a:xfrm>
              <a:off x="4663302" y="-2165865"/>
              <a:ext cx="606970" cy="811455"/>
              <a:chOff x="4663302" y="-2165865"/>
              <a:chExt cx="606970" cy="811455"/>
            </a:xfrm>
          </p:grpSpPr>
          <p:sp>
            <p:nvSpPr>
              <p:cNvPr id="210" name="Google Shape;210;p3"/>
              <p:cNvSpPr/>
              <p:nvPr/>
            </p:nvSpPr>
            <p:spPr>
              <a:xfrm>
                <a:off x="4663302" y="-1698529"/>
                <a:ext cx="199163" cy="149349"/>
              </a:xfrm>
              <a:custGeom>
                <a:avLst/>
                <a:gdLst/>
                <a:ahLst/>
                <a:cxnLst/>
                <a:rect l="l" t="t" r="r" b="b"/>
                <a:pathLst>
                  <a:path w="4306" h="3229" extrusionOk="0">
                    <a:moveTo>
                      <a:pt x="2409" y="1"/>
                    </a:moveTo>
                    <a:cubicBezTo>
                      <a:pt x="2176" y="1"/>
                      <a:pt x="1934" y="36"/>
                      <a:pt x="1692" y="110"/>
                    </a:cubicBezTo>
                    <a:cubicBezTo>
                      <a:pt x="641" y="430"/>
                      <a:pt x="0" y="1365"/>
                      <a:pt x="256" y="2198"/>
                    </a:cubicBezTo>
                    <a:cubicBezTo>
                      <a:pt x="454" y="2832"/>
                      <a:pt x="1126" y="3228"/>
                      <a:pt x="1906" y="3228"/>
                    </a:cubicBezTo>
                    <a:cubicBezTo>
                      <a:pt x="2136" y="3228"/>
                      <a:pt x="2375" y="3194"/>
                      <a:pt x="2614" y="3121"/>
                    </a:cubicBezTo>
                    <a:cubicBezTo>
                      <a:pt x="3665" y="2801"/>
                      <a:pt x="4306" y="1865"/>
                      <a:pt x="4050" y="1032"/>
                    </a:cubicBezTo>
                    <a:cubicBezTo>
                      <a:pt x="3852" y="391"/>
                      <a:pt x="3185" y="1"/>
                      <a:pt x="2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4663302" y="-1708289"/>
                <a:ext cx="199163" cy="168960"/>
              </a:xfrm>
              <a:custGeom>
                <a:avLst/>
                <a:gdLst/>
                <a:ahLst/>
                <a:cxnLst/>
                <a:rect l="l" t="t" r="r" b="b"/>
                <a:pathLst>
                  <a:path w="4306" h="3653" fill="none" extrusionOk="0">
                    <a:moveTo>
                      <a:pt x="4050" y="1243"/>
                    </a:moveTo>
                    <a:cubicBezTo>
                      <a:pt x="4306" y="2076"/>
                      <a:pt x="3665" y="3012"/>
                      <a:pt x="2614" y="3332"/>
                    </a:cubicBezTo>
                    <a:cubicBezTo>
                      <a:pt x="1564" y="3652"/>
                      <a:pt x="513" y="3229"/>
                      <a:pt x="256" y="2409"/>
                    </a:cubicBezTo>
                    <a:cubicBezTo>
                      <a:pt x="0" y="1576"/>
                      <a:pt x="641" y="641"/>
                      <a:pt x="1692" y="321"/>
                    </a:cubicBezTo>
                    <a:cubicBezTo>
                      <a:pt x="2742" y="0"/>
                      <a:pt x="3793"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5071062" y="-1513010"/>
                <a:ext cx="199210" cy="148794"/>
              </a:xfrm>
              <a:custGeom>
                <a:avLst/>
                <a:gdLst/>
                <a:ahLst/>
                <a:cxnLst/>
                <a:rect l="l" t="t" r="r" b="b"/>
                <a:pathLst>
                  <a:path w="4307" h="3217" extrusionOk="0">
                    <a:moveTo>
                      <a:pt x="2410" y="1"/>
                    </a:moveTo>
                    <a:cubicBezTo>
                      <a:pt x="2177" y="1"/>
                      <a:pt x="1934" y="36"/>
                      <a:pt x="1692" y="109"/>
                    </a:cubicBezTo>
                    <a:cubicBezTo>
                      <a:pt x="654" y="430"/>
                      <a:pt x="1" y="1365"/>
                      <a:pt x="257" y="2185"/>
                    </a:cubicBezTo>
                    <a:cubicBezTo>
                      <a:pt x="454" y="2826"/>
                      <a:pt x="1122" y="3217"/>
                      <a:pt x="1898" y="3217"/>
                    </a:cubicBezTo>
                    <a:cubicBezTo>
                      <a:pt x="2130" y="3217"/>
                      <a:pt x="2372" y="3182"/>
                      <a:pt x="2615" y="3108"/>
                    </a:cubicBezTo>
                    <a:cubicBezTo>
                      <a:pt x="3665" y="2788"/>
                      <a:pt x="4306" y="1852"/>
                      <a:pt x="4050" y="1032"/>
                    </a:cubicBezTo>
                    <a:cubicBezTo>
                      <a:pt x="3863" y="391"/>
                      <a:pt x="3190" y="1"/>
                      <a:pt x="2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5071062" y="-1522770"/>
                <a:ext cx="199210" cy="168359"/>
              </a:xfrm>
              <a:custGeom>
                <a:avLst/>
                <a:gdLst/>
                <a:ahLst/>
                <a:cxnLst/>
                <a:rect l="l" t="t" r="r" b="b"/>
                <a:pathLst>
                  <a:path w="4307" h="3640" fill="none" extrusionOk="0">
                    <a:moveTo>
                      <a:pt x="4050" y="1243"/>
                    </a:moveTo>
                    <a:cubicBezTo>
                      <a:pt x="4306" y="2063"/>
                      <a:pt x="3665" y="2999"/>
                      <a:pt x="2615" y="3319"/>
                    </a:cubicBezTo>
                    <a:cubicBezTo>
                      <a:pt x="1564" y="3639"/>
                      <a:pt x="513" y="3229"/>
                      <a:pt x="257" y="2396"/>
                    </a:cubicBezTo>
                    <a:cubicBezTo>
                      <a:pt x="1" y="1576"/>
                      <a:pt x="654" y="641"/>
                      <a:pt x="1692" y="320"/>
                    </a:cubicBezTo>
                    <a:cubicBezTo>
                      <a:pt x="2743" y="0"/>
                      <a:pt x="3806"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4852936" y="-2165865"/>
                <a:ext cx="408410" cy="717191"/>
              </a:xfrm>
              <a:custGeom>
                <a:avLst/>
                <a:gdLst/>
                <a:ahLst/>
                <a:cxnLst/>
                <a:rect l="l" t="t" r="r" b="b"/>
                <a:pathLst>
                  <a:path w="8830" h="15506" fill="none" extrusionOk="0">
                    <a:moveTo>
                      <a:pt x="1" y="11508"/>
                    </a:moveTo>
                    <a:lnTo>
                      <a:pt x="90" y="1"/>
                    </a:lnTo>
                    <a:lnTo>
                      <a:pt x="8420" y="4088"/>
                    </a:lnTo>
                    <a:lnTo>
                      <a:pt x="8830" y="1550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4856498" y="-2055044"/>
                <a:ext cx="390649" cy="199811"/>
              </a:xfrm>
              <a:custGeom>
                <a:avLst/>
                <a:gdLst/>
                <a:ahLst/>
                <a:cxnLst/>
                <a:rect l="l" t="t" r="r" b="b"/>
                <a:pathLst>
                  <a:path w="8446" h="4320" fill="none" extrusionOk="0">
                    <a:moveTo>
                      <a:pt x="1" y="1"/>
                    </a:moveTo>
                    <a:lnTo>
                      <a:pt x="8445" y="4319"/>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3"/>
            <p:cNvGrpSpPr/>
            <p:nvPr/>
          </p:nvGrpSpPr>
          <p:grpSpPr>
            <a:xfrm>
              <a:off x="6178204" y="-1653757"/>
              <a:ext cx="615296" cy="724916"/>
              <a:chOff x="6178204" y="-1653757"/>
              <a:chExt cx="615296" cy="724916"/>
            </a:xfrm>
          </p:grpSpPr>
          <p:sp>
            <p:nvSpPr>
              <p:cNvPr id="217" name="Google Shape;217;p3"/>
              <p:cNvSpPr/>
              <p:nvPr/>
            </p:nvSpPr>
            <p:spPr>
              <a:xfrm>
                <a:off x="6178204" y="-1165607"/>
                <a:ext cx="201568" cy="165214"/>
              </a:xfrm>
              <a:custGeom>
                <a:avLst/>
                <a:gdLst/>
                <a:ahLst/>
                <a:cxnLst/>
                <a:rect l="l" t="t" r="r" b="b"/>
                <a:pathLst>
                  <a:path w="4358" h="3572" extrusionOk="0">
                    <a:moveTo>
                      <a:pt x="3066" y="1"/>
                    </a:moveTo>
                    <a:cubicBezTo>
                      <a:pt x="2660" y="1"/>
                      <a:pt x="2181" y="141"/>
                      <a:pt x="1705" y="428"/>
                    </a:cubicBezTo>
                    <a:cubicBezTo>
                      <a:pt x="655" y="1069"/>
                      <a:pt x="1" y="2196"/>
                      <a:pt x="257" y="2940"/>
                    </a:cubicBezTo>
                    <a:cubicBezTo>
                      <a:pt x="399" y="3357"/>
                      <a:pt x="787" y="3572"/>
                      <a:pt x="1286" y="3572"/>
                    </a:cubicBezTo>
                    <a:cubicBezTo>
                      <a:pt x="1689" y="3572"/>
                      <a:pt x="2165" y="3431"/>
                      <a:pt x="2641" y="3145"/>
                    </a:cubicBezTo>
                    <a:cubicBezTo>
                      <a:pt x="3704" y="2517"/>
                      <a:pt x="4358" y="1389"/>
                      <a:pt x="4102" y="633"/>
                    </a:cubicBezTo>
                    <a:cubicBezTo>
                      <a:pt x="3960" y="215"/>
                      <a:pt x="3568" y="1"/>
                      <a:pt x="3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6178204" y="-1175459"/>
                <a:ext cx="201568" cy="184964"/>
              </a:xfrm>
              <a:custGeom>
                <a:avLst/>
                <a:gdLst/>
                <a:ahLst/>
                <a:cxnLst/>
                <a:rect l="l" t="t" r="r" b="b"/>
                <a:pathLst>
                  <a:path w="4358" h="3999" fill="none" extrusionOk="0">
                    <a:moveTo>
                      <a:pt x="4102" y="846"/>
                    </a:moveTo>
                    <a:cubicBezTo>
                      <a:pt x="4358" y="1602"/>
                      <a:pt x="3704" y="2730"/>
                      <a:pt x="2641" y="3358"/>
                    </a:cubicBezTo>
                    <a:cubicBezTo>
                      <a:pt x="1577" y="3998"/>
                      <a:pt x="514" y="3909"/>
                      <a:pt x="257" y="3153"/>
                    </a:cubicBezTo>
                    <a:cubicBezTo>
                      <a:pt x="1" y="2409"/>
                      <a:pt x="655" y="1282"/>
                      <a:pt x="1705" y="641"/>
                    </a:cubicBezTo>
                    <a:cubicBezTo>
                      <a:pt x="2769" y="0"/>
                      <a:pt x="3845" y="90"/>
                      <a:pt x="4102"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6591330" y="-1103953"/>
                <a:ext cx="202170" cy="165214"/>
              </a:xfrm>
              <a:custGeom>
                <a:avLst/>
                <a:gdLst/>
                <a:ahLst/>
                <a:cxnLst/>
                <a:rect l="l" t="t" r="r" b="b"/>
                <a:pathLst>
                  <a:path w="4371" h="3572" extrusionOk="0">
                    <a:moveTo>
                      <a:pt x="3073" y="1"/>
                    </a:moveTo>
                    <a:cubicBezTo>
                      <a:pt x="2669" y="1"/>
                      <a:pt x="2194" y="141"/>
                      <a:pt x="1718" y="428"/>
                    </a:cubicBezTo>
                    <a:cubicBezTo>
                      <a:pt x="654" y="1056"/>
                      <a:pt x="1" y="2196"/>
                      <a:pt x="257" y="2939"/>
                    </a:cubicBezTo>
                    <a:cubicBezTo>
                      <a:pt x="399" y="3357"/>
                      <a:pt x="791" y="3571"/>
                      <a:pt x="1293" y="3571"/>
                    </a:cubicBezTo>
                    <a:cubicBezTo>
                      <a:pt x="1699" y="3571"/>
                      <a:pt x="2177" y="3431"/>
                      <a:pt x="2653" y="3144"/>
                    </a:cubicBezTo>
                    <a:cubicBezTo>
                      <a:pt x="3717" y="2504"/>
                      <a:pt x="4370" y="1376"/>
                      <a:pt x="4101" y="633"/>
                    </a:cubicBezTo>
                    <a:cubicBezTo>
                      <a:pt x="3960" y="215"/>
                      <a:pt x="3571"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6591330" y="-1113805"/>
                <a:ext cx="202170" cy="184964"/>
              </a:xfrm>
              <a:custGeom>
                <a:avLst/>
                <a:gdLst/>
                <a:ahLst/>
                <a:cxnLst/>
                <a:rect l="l" t="t" r="r" b="b"/>
                <a:pathLst>
                  <a:path w="4371" h="3999" fill="none" extrusionOk="0">
                    <a:moveTo>
                      <a:pt x="4101" y="846"/>
                    </a:moveTo>
                    <a:cubicBezTo>
                      <a:pt x="4370" y="1589"/>
                      <a:pt x="3717" y="2717"/>
                      <a:pt x="2653" y="3357"/>
                    </a:cubicBezTo>
                    <a:cubicBezTo>
                      <a:pt x="1590" y="3998"/>
                      <a:pt x="513" y="3908"/>
                      <a:pt x="257" y="3152"/>
                    </a:cubicBezTo>
                    <a:cubicBezTo>
                      <a:pt x="1" y="2409"/>
                      <a:pt x="654" y="1269"/>
                      <a:pt x="1718" y="641"/>
                    </a:cubicBezTo>
                    <a:cubicBezTo>
                      <a:pt x="2781" y="0"/>
                      <a:pt x="3845" y="90"/>
                      <a:pt x="4101"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6370244" y="-1653757"/>
                <a:ext cx="413775" cy="594483"/>
              </a:xfrm>
              <a:custGeom>
                <a:avLst/>
                <a:gdLst/>
                <a:ahLst/>
                <a:cxnLst/>
                <a:rect l="l" t="t" r="r" b="b"/>
                <a:pathLst>
                  <a:path w="8946" h="12853" fill="none" extrusionOk="0">
                    <a:moveTo>
                      <a:pt x="1" y="11546"/>
                    </a:moveTo>
                    <a:lnTo>
                      <a:pt x="91" y="0"/>
                    </a:lnTo>
                    <a:lnTo>
                      <a:pt x="8535" y="1563"/>
                    </a:lnTo>
                    <a:lnTo>
                      <a:pt x="8945" y="1285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6373805" y="-1542334"/>
                <a:ext cx="395366" cy="81219"/>
              </a:xfrm>
              <a:custGeom>
                <a:avLst/>
                <a:gdLst/>
                <a:ahLst/>
                <a:cxnLst/>
                <a:rect l="l" t="t" r="r" b="b"/>
                <a:pathLst>
                  <a:path w="8548" h="1756" fill="none" extrusionOk="0">
                    <a:moveTo>
                      <a:pt x="1" y="0"/>
                    </a:moveTo>
                    <a:lnTo>
                      <a:pt x="8548" y="175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3"/>
            <p:cNvGrpSpPr/>
            <p:nvPr/>
          </p:nvGrpSpPr>
          <p:grpSpPr>
            <a:xfrm>
              <a:off x="3468974" y="-880877"/>
              <a:ext cx="441017" cy="569600"/>
              <a:chOff x="3468974" y="-880877"/>
              <a:chExt cx="441017" cy="569600"/>
            </a:xfrm>
          </p:grpSpPr>
          <p:sp>
            <p:nvSpPr>
              <p:cNvPr id="224" name="Google Shape;224;p3"/>
              <p:cNvSpPr/>
              <p:nvPr/>
            </p:nvSpPr>
            <p:spPr>
              <a:xfrm>
                <a:off x="3468974" y="-622186"/>
                <a:ext cx="124558" cy="95465"/>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468974" y="-624869"/>
                <a:ext cx="124558" cy="100830"/>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71096" y="-409424"/>
                <a:ext cx="124512" cy="95974"/>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71096" y="-412061"/>
                <a:ext cx="124512" cy="10078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588120" y="-880877"/>
                <a:ext cx="321871" cy="535835"/>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94223" y="-813348"/>
                <a:ext cx="187924" cy="216970"/>
              </a:xfrm>
              <a:custGeom>
                <a:avLst/>
                <a:gdLst/>
                <a:ahLst/>
                <a:cxnLst/>
                <a:rect l="l" t="t" r="r" b="b"/>
                <a:pathLst>
                  <a:path w="4063" h="4691" fill="none" extrusionOk="0">
                    <a:moveTo>
                      <a:pt x="0" y="1"/>
                    </a:moveTo>
                    <a:lnTo>
                      <a:pt x="4063" y="4691"/>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3"/>
            <p:cNvGrpSpPr/>
            <p:nvPr/>
          </p:nvGrpSpPr>
          <p:grpSpPr>
            <a:xfrm>
              <a:off x="6221496" y="-2494212"/>
              <a:ext cx="441017" cy="569600"/>
              <a:chOff x="6221496" y="-2494212"/>
              <a:chExt cx="441017" cy="569600"/>
            </a:xfrm>
          </p:grpSpPr>
          <p:sp>
            <p:nvSpPr>
              <p:cNvPr id="231" name="Google Shape;231;p3"/>
              <p:cNvSpPr/>
              <p:nvPr/>
            </p:nvSpPr>
            <p:spPr>
              <a:xfrm>
                <a:off x="6221496" y="-2236123"/>
                <a:ext cx="124512" cy="96113"/>
              </a:xfrm>
              <a:custGeom>
                <a:avLst/>
                <a:gdLst/>
                <a:ahLst/>
                <a:cxnLst/>
                <a:rect l="l" t="t" r="r" b="b"/>
                <a:pathLst>
                  <a:path w="2692" h="2078" extrusionOk="0">
                    <a:moveTo>
                      <a:pt x="1288" y="1"/>
                    </a:moveTo>
                    <a:cubicBezTo>
                      <a:pt x="636" y="1"/>
                      <a:pt x="99" y="393"/>
                      <a:pt x="52" y="930"/>
                    </a:cubicBezTo>
                    <a:cubicBezTo>
                      <a:pt x="0" y="1494"/>
                      <a:pt x="539" y="2006"/>
                      <a:pt x="1256" y="2071"/>
                    </a:cubicBezTo>
                    <a:cubicBezTo>
                      <a:pt x="1306" y="2075"/>
                      <a:pt x="1355" y="2077"/>
                      <a:pt x="1404" y="2077"/>
                    </a:cubicBezTo>
                    <a:cubicBezTo>
                      <a:pt x="2058" y="2077"/>
                      <a:pt x="2604" y="1685"/>
                      <a:pt x="2640" y="1148"/>
                    </a:cubicBezTo>
                    <a:cubicBezTo>
                      <a:pt x="2691" y="584"/>
                      <a:pt x="2153" y="71"/>
                      <a:pt x="1436" y="7"/>
                    </a:cubicBezTo>
                    <a:cubicBezTo>
                      <a:pt x="1386" y="3"/>
                      <a:pt x="1337" y="1"/>
                      <a:pt x="1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6221496" y="-2238759"/>
                <a:ext cx="124512" cy="101385"/>
              </a:xfrm>
              <a:custGeom>
                <a:avLst/>
                <a:gdLst/>
                <a:ahLst/>
                <a:cxnLst/>
                <a:rect l="l" t="t" r="r" b="b"/>
                <a:pathLst>
                  <a:path w="2692" h="2192" fill="none" extrusionOk="0">
                    <a:moveTo>
                      <a:pt x="2640" y="1205"/>
                    </a:moveTo>
                    <a:cubicBezTo>
                      <a:pt x="2602" y="1782"/>
                      <a:pt x="1974" y="2192"/>
                      <a:pt x="1256" y="2128"/>
                    </a:cubicBezTo>
                    <a:cubicBezTo>
                      <a:pt x="539" y="2063"/>
                      <a:pt x="0" y="1551"/>
                      <a:pt x="52" y="987"/>
                    </a:cubicBezTo>
                    <a:cubicBezTo>
                      <a:pt x="103" y="410"/>
                      <a:pt x="718" y="0"/>
                      <a:pt x="1436" y="64"/>
                    </a:cubicBezTo>
                    <a:cubicBezTo>
                      <a:pt x="2153" y="128"/>
                      <a:pt x="2691" y="641"/>
                      <a:pt x="2640"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6424174" y="-2022760"/>
                <a:ext cx="124512" cy="95511"/>
              </a:xfrm>
              <a:custGeom>
                <a:avLst/>
                <a:gdLst/>
                <a:ahLst/>
                <a:cxnLst/>
                <a:rect l="l" t="t" r="r" b="b"/>
                <a:pathLst>
                  <a:path w="2692" h="2065" extrusionOk="0">
                    <a:moveTo>
                      <a:pt x="1289" y="1"/>
                    </a:moveTo>
                    <a:cubicBezTo>
                      <a:pt x="634" y="1"/>
                      <a:pt x="87" y="393"/>
                      <a:pt x="39" y="917"/>
                    </a:cubicBezTo>
                    <a:cubicBezTo>
                      <a:pt x="1" y="1494"/>
                      <a:pt x="539" y="1994"/>
                      <a:pt x="1257" y="2058"/>
                    </a:cubicBezTo>
                    <a:cubicBezTo>
                      <a:pt x="1306" y="2062"/>
                      <a:pt x="1356" y="2064"/>
                      <a:pt x="1404" y="2064"/>
                    </a:cubicBezTo>
                    <a:cubicBezTo>
                      <a:pt x="2057" y="2064"/>
                      <a:pt x="2593" y="1673"/>
                      <a:pt x="2641" y="1148"/>
                    </a:cubicBezTo>
                    <a:cubicBezTo>
                      <a:pt x="2692" y="584"/>
                      <a:pt x="2154" y="72"/>
                      <a:pt x="1436" y="8"/>
                    </a:cubicBezTo>
                    <a:cubicBezTo>
                      <a:pt x="1387" y="3"/>
                      <a:pt x="1337"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6424174" y="-2025396"/>
                <a:ext cx="124512" cy="100784"/>
              </a:xfrm>
              <a:custGeom>
                <a:avLst/>
                <a:gdLst/>
                <a:ahLst/>
                <a:cxnLst/>
                <a:rect l="l" t="t" r="r" b="b"/>
                <a:pathLst>
                  <a:path w="2692" h="2179" fill="none" extrusionOk="0">
                    <a:moveTo>
                      <a:pt x="2641" y="1205"/>
                    </a:moveTo>
                    <a:cubicBezTo>
                      <a:pt x="2589" y="1769"/>
                      <a:pt x="1974" y="2179"/>
                      <a:pt x="1257" y="2115"/>
                    </a:cubicBezTo>
                    <a:cubicBezTo>
                      <a:pt x="539" y="2051"/>
                      <a:pt x="1" y="1551"/>
                      <a:pt x="39" y="974"/>
                    </a:cubicBezTo>
                    <a:cubicBezTo>
                      <a:pt x="91" y="411"/>
                      <a:pt x="719" y="1"/>
                      <a:pt x="1436" y="65"/>
                    </a:cubicBezTo>
                    <a:cubicBezTo>
                      <a:pt x="2154" y="129"/>
                      <a:pt x="2692" y="641"/>
                      <a:pt x="2641"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6341198" y="-2494212"/>
                <a:ext cx="321316" cy="535234"/>
              </a:xfrm>
              <a:custGeom>
                <a:avLst/>
                <a:gdLst/>
                <a:ahLst/>
                <a:cxnLst/>
                <a:rect l="l" t="t" r="r" b="b"/>
                <a:pathLst>
                  <a:path w="6947" h="11572" fill="none" extrusionOk="0">
                    <a:moveTo>
                      <a:pt x="1" y="6971"/>
                    </a:moveTo>
                    <a:lnTo>
                      <a:pt x="2884" y="0"/>
                    </a:lnTo>
                    <a:lnTo>
                      <a:pt x="6946" y="4537"/>
                    </a:lnTo>
                    <a:lnTo>
                      <a:pt x="4383" y="1157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6446699" y="-2427238"/>
                <a:ext cx="188525" cy="217572"/>
              </a:xfrm>
              <a:custGeom>
                <a:avLst/>
                <a:gdLst/>
                <a:ahLst/>
                <a:cxnLst/>
                <a:rect l="l" t="t" r="r" b="b"/>
                <a:pathLst>
                  <a:path w="4076" h="4704" fill="none" extrusionOk="0">
                    <a:moveTo>
                      <a:pt x="1" y="0"/>
                    </a:moveTo>
                    <a:lnTo>
                      <a:pt x="4076" y="4703"/>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3"/>
            <p:cNvGrpSpPr/>
            <p:nvPr/>
          </p:nvGrpSpPr>
          <p:grpSpPr>
            <a:xfrm>
              <a:off x="3047014" y="-2155181"/>
              <a:ext cx="734998" cy="838697"/>
              <a:chOff x="3047014" y="-2155181"/>
              <a:chExt cx="734998" cy="838697"/>
            </a:xfrm>
          </p:grpSpPr>
          <p:sp>
            <p:nvSpPr>
              <p:cNvPr id="238" name="Google Shape;238;p3"/>
              <p:cNvSpPr/>
              <p:nvPr/>
            </p:nvSpPr>
            <p:spPr>
              <a:xfrm>
                <a:off x="3047014" y="-1493168"/>
                <a:ext cx="212206" cy="176685"/>
              </a:xfrm>
              <a:custGeom>
                <a:avLst/>
                <a:gdLst/>
                <a:ahLst/>
                <a:cxnLst/>
                <a:rect l="l" t="t" r="r" b="b"/>
                <a:pathLst>
                  <a:path w="4588" h="3820" fill="none" extrusionOk="0">
                    <a:moveTo>
                      <a:pt x="4331" y="1282"/>
                    </a:moveTo>
                    <a:cubicBezTo>
                      <a:pt x="4588" y="2154"/>
                      <a:pt x="3896" y="3128"/>
                      <a:pt x="2768" y="3474"/>
                    </a:cubicBezTo>
                    <a:cubicBezTo>
                      <a:pt x="1653" y="3820"/>
                      <a:pt x="525" y="3397"/>
                      <a:pt x="256" y="2538"/>
                    </a:cubicBezTo>
                    <a:cubicBezTo>
                      <a:pt x="0" y="1667"/>
                      <a:pt x="692" y="693"/>
                      <a:pt x="1820" y="347"/>
                    </a:cubicBezTo>
                    <a:cubicBezTo>
                      <a:pt x="2935" y="1"/>
                      <a:pt x="4062"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3510508" y="-1728131"/>
                <a:ext cx="212808" cy="155362"/>
              </a:xfrm>
              <a:custGeom>
                <a:avLst/>
                <a:gdLst/>
                <a:ahLst/>
                <a:cxnLst/>
                <a:rect l="l" t="t" r="r" b="b"/>
                <a:pathLst>
                  <a:path w="4601" h="3359" extrusionOk="0">
                    <a:moveTo>
                      <a:pt x="2610" y="1"/>
                    </a:moveTo>
                    <a:cubicBezTo>
                      <a:pt x="2355" y="1"/>
                      <a:pt x="2087" y="40"/>
                      <a:pt x="1820" y="122"/>
                    </a:cubicBezTo>
                    <a:cubicBezTo>
                      <a:pt x="705" y="468"/>
                      <a:pt x="0" y="1442"/>
                      <a:pt x="269" y="2300"/>
                    </a:cubicBezTo>
                    <a:cubicBezTo>
                      <a:pt x="474" y="2962"/>
                      <a:pt x="1167" y="3358"/>
                      <a:pt x="1982" y="3358"/>
                    </a:cubicBezTo>
                    <a:cubicBezTo>
                      <a:pt x="2240" y="3358"/>
                      <a:pt x="2510" y="3319"/>
                      <a:pt x="2781" y="3236"/>
                    </a:cubicBezTo>
                    <a:cubicBezTo>
                      <a:pt x="3908" y="2902"/>
                      <a:pt x="4600" y="1916"/>
                      <a:pt x="4331" y="1057"/>
                    </a:cubicBezTo>
                    <a:cubicBezTo>
                      <a:pt x="4136" y="402"/>
                      <a:pt x="3433" y="1"/>
                      <a:pt x="2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3510508" y="-1738538"/>
                <a:ext cx="212808" cy="176083"/>
              </a:xfrm>
              <a:custGeom>
                <a:avLst/>
                <a:gdLst/>
                <a:ahLst/>
                <a:cxnLst/>
                <a:rect l="l" t="t" r="r" b="b"/>
                <a:pathLst>
                  <a:path w="4601" h="3807" fill="none" extrusionOk="0">
                    <a:moveTo>
                      <a:pt x="4331" y="1282"/>
                    </a:moveTo>
                    <a:cubicBezTo>
                      <a:pt x="4600" y="2141"/>
                      <a:pt x="3908" y="3127"/>
                      <a:pt x="2781" y="3461"/>
                    </a:cubicBezTo>
                    <a:cubicBezTo>
                      <a:pt x="1653" y="3807"/>
                      <a:pt x="538" y="3396"/>
                      <a:pt x="269" y="2525"/>
                    </a:cubicBezTo>
                    <a:cubicBezTo>
                      <a:pt x="0" y="1667"/>
                      <a:pt x="705" y="693"/>
                      <a:pt x="1820" y="347"/>
                    </a:cubicBezTo>
                    <a:cubicBezTo>
                      <a:pt x="2947" y="1"/>
                      <a:pt x="4075"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3248535" y="-2155181"/>
                <a:ext cx="533476" cy="749799"/>
              </a:xfrm>
              <a:custGeom>
                <a:avLst/>
                <a:gdLst/>
                <a:ahLst/>
                <a:cxnLst/>
                <a:rect l="l" t="t" r="r" b="b"/>
                <a:pathLst>
                  <a:path w="11534" h="16211" fill="none" extrusionOk="0">
                    <a:moveTo>
                      <a:pt x="0" y="16210"/>
                    </a:moveTo>
                    <a:lnTo>
                      <a:pt x="1640" y="4857"/>
                    </a:lnTo>
                    <a:lnTo>
                      <a:pt x="11533" y="0"/>
                    </a:lnTo>
                    <a:lnTo>
                      <a:pt x="10047" y="10675"/>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3302465" y="-2007635"/>
                <a:ext cx="458779" cy="226498"/>
              </a:xfrm>
              <a:custGeom>
                <a:avLst/>
                <a:gdLst/>
                <a:ahLst/>
                <a:cxnLst/>
                <a:rect l="l" t="t" r="r" b="b"/>
                <a:pathLst>
                  <a:path w="9919" h="4897" fill="none" extrusionOk="0">
                    <a:moveTo>
                      <a:pt x="0" y="4896"/>
                    </a:moveTo>
                    <a:lnTo>
                      <a:pt x="9919" y="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3047014" y="-1482761"/>
                <a:ext cx="212206" cy="155871"/>
              </a:xfrm>
              <a:custGeom>
                <a:avLst/>
                <a:gdLst/>
                <a:ahLst/>
                <a:cxnLst/>
                <a:rect l="l" t="t" r="r" b="b"/>
                <a:pathLst>
                  <a:path w="4588" h="3370" extrusionOk="0">
                    <a:moveTo>
                      <a:pt x="2604" y="1"/>
                    </a:moveTo>
                    <a:cubicBezTo>
                      <a:pt x="2349" y="1"/>
                      <a:pt x="2084" y="40"/>
                      <a:pt x="1820" y="122"/>
                    </a:cubicBezTo>
                    <a:cubicBezTo>
                      <a:pt x="692" y="468"/>
                      <a:pt x="0" y="1442"/>
                      <a:pt x="256" y="2313"/>
                    </a:cubicBezTo>
                    <a:cubicBezTo>
                      <a:pt x="462" y="2968"/>
                      <a:pt x="1167" y="3369"/>
                      <a:pt x="1984" y="3369"/>
                    </a:cubicBezTo>
                    <a:cubicBezTo>
                      <a:pt x="2238" y="3369"/>
                      <a:pt x="2504" y="3331"/>
                      <a:pt x="2768" y="3249"/>
                    </a:cubicBezTo>
                    <a:cubicBezTo>
                      <a:pt x="3896" y="2903"/>
                      <a:pt x="4588" y="1929"/>
                      <a:pt x="4331" y="1057"/>
                    </a:cubicBezTo>
                    <a:cubicBezTo>
                      <a:pt x="4126" y="402"/>
                      <a:pt x="3421" y="1"/>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4" name="Google Shape;244;p3"/>
          <p:cNvSpPr txBox="1">
            <a:spLocks noGrp="1"/>
          </p:cNvSpPr>
          <p:nvPr>
            <p:ph type="title"/>
          </p:nvPr>
        </p:nvSpPr>
        <p:spPr>
          <a:xfrm>
            <a:off x="960000" y="3562293"/>
            <a:ext cx="57976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5" name="Google Shape;245;p3"/>
          <p:cNvSpPr txBox="1">
            <a:spLocks noGrp="1"/>
          </p:cNvSpPr>
          <p:nvPr>
            <p:ph type="title" idx="2" hasCustomPrompt="1"/>
          </p:nvPr>
        </p:nvSpPr>
        <p:spPr>
          <a:xfrm>
            <a:off x="1043733" y="2448284"/>
            <a:ext cx="1478800" cy="9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3"/>
          <p:cNvSpPr txBox="1">
            <a:spLocks noGrp="1"/>
          </p:cNvSpPr>
          <p:nvPr>
            <p:ph type="subTitle" idx="1"/>
          </p:nvPr>
        </p:nvSpPr>
        <p:spPr>
          <a:xfrm>
            <a:off x="960000" y="4541893"/>
            <a:ext cx="5797600" cy="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32943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33"/>
        <p:cNvGrpSpPr/>
        <p:nvPr/>
      </p:nvGrpSpPr>
      <p:grpSpPr>
        <a:xfrm>
          <a:off x="0" y="0"/>
          <a:ext cx="0" cy="0"/>
          <a:chOff x="0" y="0"/>
          <a:chExt cx="0" cy="0"/>
        </a:xfrm>
      </p:grpSpPr>
    </p:spTree>
    <p:extLst>
      <p:ext uri="{BB962C8B-B14F-4D97-AF65-F5344CB8AC3E}">
        <p14:creationId xmlns:p14="http://schemas.microsoft.com/office/powerpoint/2010/main" val="1588417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6" name="Google Shape;236;p13"/>
          <p:cNvSpPr txBox="1">
            <a:spLocks noGrp="1"/>
          </p:cNvSpPr>
          <p:nvPr>
            <p:ph type="title" idx="2" hasCustomPrompt="1"/>
          </p:nvPr>
        </p:nvSpPr>
        <p:spPr>
          <a:xfrm>
            <a:off x="951233" y="3641133"/>
            <a:ext cx="26068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7" name="Google Shape;237;p13"/>
          <p:cNvSpPr txBox="1">
            <a:spLocks noGrp="1"/>
          </p:cNvSpPr>
          <p:nvPr>
            <p:ph type="subTitle" idx="1"/>
          </p:nvPr>
        </p:nvSpPr>
        <p:spPr>
          <a:xfrm>
            <a:off x="951233" y="4775533"/>
            <a:ext cx="2606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38" name="Google Shape;238;p13"/>
          <p:cNvSpPr txBox="1">
            <a:spLocks noGrp="1"/>
          </p:cNvSpPr>
          <p:nvPr>
            <p:ph type="subTitle" idx="3"/>
          </p:nvPr>
        </p:nvSpPr>
        <p:spPr>
          <a:xfrm>
            <a:off x="951233" y="4273533"/>
            <a:ext cx="26068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400" b="1">
                <a:latin typeface="Ribeye"/>
                <a:ea typeface="Ribeye"/>
                <a:cs typeface="Ribeye"/>
                <a:sym typeface="Ribey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9" name="Google Shape;239;p13"/>
          <p:cNvSpPr txBox="1">
            <a:spLocks noGrp="1"/>
          </p:cNvSpPr>
          <p:nvPr>
            <p:ph type="title" idx="4" hasCustomPrompt="1"/>
          </p:nvPr>
        </p:nvSpPr>
        <p:spPr>
          <a:xfrm>
            <a:off x="3512228" y="3641133"/>
            <a:ext cx="26068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40" name="Google Shape;240;p13"/>
          <p:cNvSpPr txBox="1">
            <a:spLocks noGrp="1"/>
          </p:cNvSpPr>
          <p:nvPr>
            <p:ph type="subTitle" idx="5"/>
          </p:nvPr>
        </p:nvSpPr>
        <p:spPr>
          <a:xfrm>
            <a:off x="3512095" y="4775533"/>
            <a:ext cx="2606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41" name="Google Shape;241;p13"/>
          <p:cNvSpPr txBox="1">
            <a:spLocks noGrp="1"/>
          </p:cNvSpPr>
          <p:nvPr>
            <p:ph type="subTitle" idx="6"/>
          </p:nvPr>
        </p:nvSpPr>
        <p:spPr>
          <a:xfrm>
            <a:off x="3512095" y="4273533"/>
            <a:ext cx="26068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400" b="1">
                <a:latin typeface="Ribeye"/>
                <a:ea typeface="Ribeye"/>
                <a:cs typeface="Ribeye"/>
                <a:sym typeface="Ribey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42" name="Google Shape;242;p13"/>
          <p:cNvSpPr txBox="1">
            <a:spLocks noGrp="1"/>
          </p:cNvSpPr>
          <p:nvPr>
            <p:ph type="title" idx="7" hasCustomPrompt="1"/>
          </p:nvPr>
        </p:nvSpPr>
        <p:spPr>
          <a:xfrm>
            <a:off x="6073223" y="3641133"/>
            <a:ext cx="26068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accent6"/>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43" name="Google Shape;243;p13"/>
          <p:cNvSpPr txBox="1">
            <a:spLocks noGrp="1"/>
          </p:cNvSpPr>
          <p:nvPr>
            <p:ph type="subTitle" idx="8"/>
          </p:nvPr>
        </p:nvSpPr>
        <p:spPr>
          <a:xfrm>
            <a:off x="6073091" y="4775533"/>
            <a:ext cx="2606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44" name="Google Shape;244;p13"/>
          <p:cNvSpPr txBox="1">
            <a:spLocks noGrp="1"/>
          </p:cNvSpPr>
          <p:nvPr>
            <p:ph type="subTitle" idx="9"/>
          </p:nvPr>
        </p:nvSpPr>
        <p:spPr>
          <a:xfrm>
            <a:off x="6073091" y="4273533"/>
            <a:ext cx="26068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400" b="1">
                <a:latin typeface="Ribeye"/>
                <a:ea typeface="Ribeye"/>
                <a:cs typeface="Ribeye"/>
                <a:sym typeface="Ribey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45" name="Google Shape;245;p13"/>
          <p:cNvSpPr txBox="1">
            <a:spLocks noGrp="1"/>
          </p:cNvSpPr>
          <p:nvPr>
            <p:ph type="title" idx="13" hasCustomPrompt="1"/>
          </p:nvPr>
        </p:nvSpPr>
        <p:spPr>
          <a:xfrm>
            <a:off x="8634216" y="3641133"/>
            <a:ext cx="2606800" cy="6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46" name="Google Shape;246;p13"/>
          <p:cNvSpPr txBox="1">
            <a:spLocks noGrp="1"/>
          </p:cNvSpPr>
          <p:nvPr>
            <p:ph type="subTitle" idx="14"/>
          </p:nvPr>
        </p:nvSpPr>
        <p:spPr>
          <a:xfrm>
            <a:off x="8634219" y="4775533"/>
            <a:ext cx="2606800" cy="85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2133"/>
            </a:lvl1pPr>
            <a:lvl2pPr lvl="1" rtl="0">
              <a:spcBef>
                <a:spcPts val="2133"/>
              </a:spcBef>
              <a:spcAft>
                <a:spcPts val="0"/>
              </a:spcAft>
              <a:buClr>
                <a:schemeClr val="dk1"/>
              </a:buClr>
              <a:buSzPts val="1600"/>
              <a:buNone/>
              <a:defRPr sz="2133">
                <a:solidFill>
                  <a:schemeClr val="dk1"/>
                </a:solidFill>
              </a:defRPr>
            </a:lvl2pPr>
            <a:lvl3pPr lvl="2" rtl="0">
              <a:spcBef>
                <a:spcPts val="2133"/>
              </a:spcBef>
              <a:spcAft>
                <a:spcPts val="0"/>
              </a:spcAft>
              <a:buClr>
                <a:schemeClr val="dk1"/>
              </a:buClr>
              <a:buSzPts val="1600"/>
              <a:buNone/>
              <a:defRPr sz="2133">
                <a:solidFill>
                  <a:schemeClr val="dk1"/>
                </a:solidFill>
              </a:defRPr>
            </a:lvl3pPr>
            <a:lvl4pPr lvl="3" rtl="0">
              <a:spcBef>
                <a:spcPts val="2133"/>
              </a:spcBef>
              <a:spcAft>
                <a:spcPts val="0"/>
              </a:spcAft>
              <a:buClr>
                <a:schemeClr val="dk1"/>
              </a:buClr>
              <a:buSzPts val="1600"/>
              <a:buNone/>
              <a:defRPr sz="2133">
                <a:solidFill>
                  <a:schemeClr val="dk1"/>
                </a:solidFill>
              </a:defRPr>
            </a:lvl4pPr>
            <a:lvl5pPr lvl="4" rtl="0">
              <a:spcBef>
                <a:spcPts val="2133"/>
              </a:spcBef>
              <a:spcAft>
                <a:spcPts val="0"/>
              </a:spcAft>
              <a:buClr>
                <a:schemeClr val="dk1"/>
              </a:buClr>
              <a:buSzPts val="1600"/>
              <a:buNone/>
              <a:defRPr sz="2133">
                <a:solidFill>
                  <a:schemeClr val="dk1"/>
                </a:solidFill>
              </a:defRPr>
            </a:lvl5pPr>
            <a:lvl6pPr lvl="5" rtl="0">
              <a:spcBef>
                <a:spcPts val="2133"/>
              </a:spcBef>
              <a:spcAft>
                <a:spcPts val="0"/>
              </a:spcAft>
              <a:buClr>
                <a:schemeClr val="dk1"/>
              </a:buClr>
              <a:buSzPts val="1600"/>
              <a:buNone/>
              <a:defRPr sz="2133">
                <a:solidFill>
                  <a:schemeClr val="dk1"/>
                </a:solidFill>
              </a:defRPr>
            </a:lvl6pPr>
            <a:lvl7pPr lvl="6" rtl="0">
              <a:spcBef>
                <a:spcPts val="2133"/>
              </a:spcBef>
              <a:spcAft>
                <a:spcPts val="0"/>
              </a:spcAft>
              <a:buClr>
                <a:schemeClr val="dk1"/>
              </a:buClr>
              <a:buSzPts val="1600"/>
              <a:buNone/>
              <a:defRPr sz="2133">
                <a:solidFill>
                  <a:schemeClr val="dk1"/>
                </a:solidFill>
              </a:defRPr>
            </a:lvl7pPr>
            <a:lvl8pPr lvl="7" rtl="0">
              <a:spcBef>
                <a:spcPts val="2133"/>
              </a:spcBef>
              <a:spcAft>
                <a:spcPts val="0"/>
              </a:spcAft>
              <a:buClr>
                <a:schemeClr val="dk1"/>
              </a:buClr>
              <a:buSzPts val="1600"/>
              <a:buNone/>
              <a:defRPr sz="2133">
                <a:solidFill>
                  <a:schemeClr val="dk1"/>
                </a:solidFill>
              </a:defRPr>
            </a:lvl8pPr>
            <a:lvl9pPr lvl="8" rtl="0">
              <a:spcBef>
                <a:spcPts val="2133"/>
              </a:spcBef>
              <a:spcAft>
                <a:spcPts val="2133"/>
              </a:spcAft>
              <a:buClr>
                <a:schemeClr val="dk1"/>
              </a:buClr>
              <a:buSzPts val="1600"/>
              <a:buNone/>
              <a:defRPr sz="2133">
                <a:solidFill>
                  <a:schemeClr val="dk1"/>
                </a:solidFill>
              </a:defRPr>
            </a:lvl9pPr>
          </a:lstStyle>
          <a:p>
            <a:endParaRPr/>
          </a:p>
        </p:txBody>
      </p:sp>
      <p:sp>
        <p:nvSpPr>
          <p:cNvPr id="247" name="Google Shape;247;p13"/>
          <p:cNvSpPr txBox="1">
            <a:spLocks noGrp="1"/>
          </p:cNvSpPr>
          <p:nvPr>
            <p:ph type="subTitle" idx="15"/>
          </p:nvPr>
        </p:nvSpPr>
        <p:spPr>
          <a:xfrm>
            <a:off x="8634219" y="4273533"/>
            <a:ext cx="2606800" cy="50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400" b="1">
                <a:latin typeface="Ribeye"/>
                <a:ea typeface="Ribeye"/>
                <a:cs typeface="Ribeye"/>
                <a:sym typeface="Ribey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grpSp>
        <p:nvGrpSpPr>
          <p:cNvPr id="248" name="Google Shape;248;p13"/>
          <p:cNvGrpSpPr/>
          <p:nvPr/>
        </p:nvGrpSpPr>
        <p:grpSpPr>
          <a:xfrm rot="2513458">
            <a:off x="67597" y="455839"/>
            <a:ext cx="439601" cy="370731"/>
            <a:chOff x="9" y="4555236"/>
            <a:chExt cx="329709" cy="278055"/>
          </a:xfrm>
        </p:grpSpPr>
        <p:sp>
          <p:nvSpPr>
            <p:cNvPr id="249" name="Google Shape;249;p13"/>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 name="Google Shape;251;p13"/>
          <p:cNvGrpSpPr/>
          <p:nvPr/>
        </p:nvGrpSpPr>
        <p:grpSpPr>
          <a:xfrm rot="2954749">
            <a:off x="11277226" y="207475"/>
            <a:ext cx="844108" cy="482560"/>
            <a:chOff x="5711420" y="1511848"/>
            <a:chExt cx="633096" cy="361928"/>
          </a:xfrm>
        </p:grpSpPr>
        <p:sp>
          <p:nvSpPr>
            <p:cNvPr id="252" name="Google Shape;252;p13"/>
            <p:cNvSpPr/>
            <p:nvPr/>
          </p:nvSpPr>
          <p:spPr>
            <a:xfrm>
              <a:off x="5711420" y="1544719"/>
              <a:ext cx="267728" cy="329057"/>
            </a:xfrm>
            <a:custGeom>
              <a:avLst/>
              <a:gdLst/>
              <a:ahLst/>
              <a:cxnLst/>
              <a:rect l="l" t="t" r="r" b="b"/>
              <a:pathLst>
                <a:path w="12315" h="15136" extrusionOk="0">
                  <a:moveTo>
                    <a:pt x="7397" y="1"/>
                  </a:moveTo>
                  <a:cubicBezTo>
                    <a:pt x="7094" y="1"/>
                    <a:pt x="6767" y="51"/>
                    <a:pt x="6413" y="158"/>
                  </a:cubicBezTo>
                  <a:cubicBezTo>
                    <a:pt x="0" y="2091"/>
                    <a:pt x="10673" y="7581"/>
                    <a:pt x="10454" y="15091"/>
                  </a:cubicBezTo>
                  <a:cubicBezTo>
                    <a:pt x="10454" y="15091"/>
                    <a:pt x="10454" y="15091"/>
                    <a:pt x="10454" y="15135"/>
                  </a:cubicBezTo>
                  <a:cubicBezTo>
                    <a:pt x="10702" y="13356"/>
                    <a:pt x="12314" y="1"/>
                    <a:pt x="7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6036069" y="1579569"/>
              <a:ext cx="308447" cy="291338"/>
            </a:xfrm>
            <a:custGeom>
              <a:avLst/>
              <a:gdLst/>
              <a:ahLst/>
              <a:cxnLst/>
              <a:rect l="l" t="t" r="r" b="b"/>
              <a:pathLst>
                <a:path w="14188" h="13401" extrusionOk="0">
                  <a:moveTo>
                    <a:pt x="7034" y="0"/>
                  </a:moveTo>
                  <a:cubicBezTo>
                    <a:pt x="3800" y="0"/>
                    <a:pt x="5107" y="9356"/>
                    <a:pt x="1" y="13357"/>
                  </a:cubicBezTo>
                  <a:cubicBezTo>
                    <a:pt x="1" y="13357"/>
                    <a:pt x="1" y="13401"/>
                    <a:pt x="1" y="13401"/>
                  </a:cubicBezTo>
                  <a:cubicBezTo>
                    <a:pt x="1582" y="12390"/>
                    <a:pt x="14187" y="4133"/>
                    <a:pt x="8873" y="707"/>
                  </a:cubicBezTo>
                  <a:cubicBezTo>
                    <a:pt x="8128" y="218"/>
                    <a:pt x="7528" y="0"/>
                    <a:pt x="7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40585" y="1511848"/>
              <a:ext cx="186399" cy="223465"/>
            </a:xfrm>
            <a:custGeom>
              <a:avLst/>
              <a:gdLst/>
              <a:ahLst/>
              <a:cxnLst/>
              <a:rect l="l" t="t" r="r" b="b"/>
              <a:pathLst>
                <a:path w="8574" h="10279" extrusionOk="0">
                  <a:moveTo>
                    <a:pt x="4495" y="0"/>
                  </a:moveTo>
                  <a:cubicBezTo>
                    <a:pt x="4476" y="0"/>
                    <a:pt x="4456" y="1"/>
                    <a:pt x="4437" y="1"/>
                  </a:cubicBezTo>
                  <a:cubicBezTo>
                    <a:pt x="1" y="89"/>
                    <a:pt x="5798" y="5491"/>
                    <a:pt x="4305" y="10235"/>
                  </a:cubicBezTo>
                  <a:cubicBezTo>
                    <a:pt x="4305" y="10235"/>
                    <a:pt x="4305" y="10279"/>
                    <a:pt x="4305" y="10279"/>
                  </a:cubicBezTo>
                  <a:cubicBezTo>
                    <a:pt x="4786" y="9142"/>
                    <a:pt x="8573" y="0"/>
                    <a:pt x="4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 name="Google Shape;255;p13"/>
          <p:cNvGrpSpPr/>
          <p:nvPr/>
        </p:nvGrpSpPr>
        <p:grpSpPr>
          <a:xfrm>
            <a:off x="574813" y="229482"/>
            <a:ext cx="231751" cy="250853"/>
            <a:chOff x="506734" y="3911461"/>
            <a:chExt cx="173813" cy="188140"/>
          </a:xfrm>
        </p:grpSpPr>
        <p:sp>
          <p:nvSpPr>
            <p:cNvPr id="256" name="Google Shape;256;p13"/>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852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53"/>
        <p:cNvGrpSpPr/>
        <p:nvPr/>
      </p:nvGrpSpPr>
      <p:grpSpPr>
        <a:xfrm>
          <a:off x="0" y="0"/>
          <a:ext cx="0" cy="0"/>
          <a:chOff x="0" y="0"/>
          <a:chExt cx="0" cy="0"/>
        </a:xfrm>
      </p:grpSpPr>
      <p:sp>
        <p:nvSpPr>
          <p:cNvPr id="354" name="Google Shape;354;p15"/>
          <p:cNvSpPr txBox="1">
            <a:spLocks noGrp="1"/>
          </p:cNvSpPr>
          <p:nvPr>
            <p:ph type="title" hasCustomPrompt="1"/>
          </p:nvPr>
        </p:nvSpPr>
        <p:spPr>
          <a:xfrm>
            <a:off x="2270200" y="820633"/>
            <a:ext cx="7651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55" name="Google Shape;355;p15"/>
          <p:cNvSpPr txBox="1">
            <a:spLocks noGrp="1"/>
          </p:cNvSpPr>
          <p:nvPr>
            <p:ph type="subTitle" idx="1"/>
          </p:nvPr>
        </p:nvSpPr>
        <p:spPr>
          <a:xfrm>
            <a:off x="3288800" y="1516800"/>
            <a:ext cx="56144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356" name="Google Shape;356;p15"/>
          <p:cNvSpPr txBox="1">
            <a:spLocks noGrp="1"/>
          </p:cNvSpPr>
          <p:nvPr>
            <p:ph type="title" idx="2" hasCustomPrompt="1"/>
          </p:nvPr>
        </p:nvSpPr>
        <p:spPr>
          <a:xfrm>
            <a:off x="2270200" y="2916700"/>
            <a:ext cx="7651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57" name="Google Shape;357;p15"/>
          <p:cNvSpPr txBox="1">
            <a:spLocks noGrp="1"/>
          </p:cNvSpPr>
          <p:nvPr>
            <p:ph type="subTitle" idx="3"/>
          </p:nvPr>
        </p:nvSpPr>
        <p:spPr>
          <a:xfrm>
            <a:off x="3288800" y="3612700"/>
            <a:ext cx="56144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sp>
        <p:nvSpPr>
          <p:cNvPr id="358" name="Google Shape;358;p15"/>
          <p:cNvSpPr txBox="1">
            <a:spLocks noGrp="1"/>
          </p:cNvSpPr>
          <p:nvPr>
            <p:ph type="title" idx="4" hasCustomPrompt="1"/>
          </p:nvPr>
        </p:nvSpPr>
        <p:spPr>
          <a:xfrm>
            <a:off x="2270200" y="4932367"/>
            <a:ext cx="7651600" cy="6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6400" b="1"/>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59" name="Google Shape;359;p15"/>
          <p:cNvSpPr txBox="1">
            <a:spLocks noGrp="1"/>
          </p:cNvSpPr>
          <p:nvPr>
            <p:ph type="subTitle" idx="5"/>
          </p:nvPr>
        </p:nvSpPr>
        <p:spPr>
          <a:xfrm>
            <a:off x="2826400" y="5628367"/>
            <a:ext cx="65392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2133"/>
            </a:lvl2pPr>
            <a:lvl3pPr lvl="2" algn="ctr" rtl="0">
              <a:spcBef>
                <a:spcPts val="2133"/>
              </a:spcBef>
              <a:spcAft>
                <a:spcPts val="0"/>
              </a:spcAft>
              <a:buSzPts val="1600"/>
              <a:buNone/>
              <a:defRPr sz="2133"/>
            </a:lvl3pPr>
            <a:lvl4pPr lvl="3" algn="ctr" rtl="0">
              <a:spcBef>
                <a:spcPts val="2133"/>
              </a:spcBef>
              <a:spcAft>
                <a:spcPts val="0"/>
              </a:spcAft>
              <a:buSzPts val="1600"/>
              <a:buNone/>
              <a:defRPr sz="2133"/>
            </a:lvl4pPr>
            <a:lvl5pPr lvl="4" algn="ctr" rtl="0">
              <a:spcBef>
                <a:spcPts val="2133"/>
              </a:spcBef>
              <a:spcAft>
                <a:spcPts val="0"/>
              </a:spcAft>
              <a:buSzPts val="1600"/>
              <a:buNone/>
              <a:defRPr sz="2133"/>
            </a:lvl5pPr>
            <a:lvl6pPr lvl="5" algn="ctr" rtl="0">
              <a:spcBef>
                <a:spcPts val="2133"/>
              </a:spcBef>
              <a:spcAft>
                <a:spcPts val="0"/>
              </a:spcAft>
              <a:buSzPts val="1600"/>
              <a:buNone/>
              <a:defRPr sz="2133"/>
            </a:lvl6pPr>
            <a:lvl7pPr lvl="6" algn="ctr" rtl="0">
              <a:spcBef>
                <a:spcPts val="2133"/>
              </a:spcBef>
              <a:spcAft>
                <a:spcPts val="0"/>
              </a:spcAft>
              <a:buSzPts val="1600"/>
              <a:buNone/>
              <a:defRPr sz="2133"/>
            </a:lvl7pPr>
            <a:lvl8pPr lvl="7" algn="ctr" rtl="0">
              <a:spcBef>
                <a:spcPts val="2133"/>
              </a:spcBef>
              <a:spcAft>
                <a:spcPts val="0"/>
              </a:spcAft>
              <a:buSzPts val="1600"/>
              <a:buNone/>
              <a:defRPr sz="2133"/>
            </a:lvl8pPr>
            <a:lvl9pPr lvl="8" algn="ctr" rtl="0">
              <a:spcBef>
                <a:spcPts val="2133"/>
              </a:spcBef>
              <a:spcAft>
                <a:spcPts val="2133"/>
              </a:spcAft>
              <a:buSzPts val="1600"/>
              <a:buNone/>
              <a:defRPr sz="2133"/>
            </a:lvl9pPr>
          </a:lstStyle>
          <a:p>
            <a:endParaRPr/>
          </a:p>
        </p:txBody>
      </p:sp>
      <p:grpSp>
        <p:nvGrpSpPr>
          <p:cNvPr id="360" name="Google Shape;360;p15"/>
          <p:cNvGrpSpPr/>
          <p:nvPr/>
        </p:nvGrpSpPr>
        <p:grpSpPr>
          <a:xfrm>
            <a:off x="8710180" y="2188689"/>
            <a:ext cx="3026219" cy="3183304"/>
            <a:chOff x="6532635" y="1641517"/>
            <a:chExt cx="2269664" cy="2387478"/>
          </a:xfrm>
        </p:grpSpPr>
        <p:grpSp>
          <p:nvGrpSpPr>
            <p:cNvPr id="361" name="Google Shape;361;p15"/>
            <p:cNvGrpSpPr/>
            <p:nvPr/>
          </p:nvGrpSpPr>
          <p:grpSpPr>
            <a:xfrm rot="-8001669" flipH="1">
              <a:off x="8286060" y="1835015"/>
              <a:ext cx="423503" cy="437575"/>
              <a:chOff x="-651252" y="4739741"/>
              <a:chExt cx="408039" cy="421597"/>
            </a:xfrm>
          </p:grpSpPr>
          <p:sp>
            <p:nvSpPr>
              <p:cNvPr id="362" name="Google Shape;362;p15"/>
              <p:cNvSpPr/>
              <p:nvPr/>
            </p:nvSpPr>
            <p:spPr>
              <a:xfrm rot="-3447999">
                <a:off x="-608632" y="4811526"/>
                <a:ext cx="322800" cy="27802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5"/>
              <p:cNvSpPr/>
              <p:nvPr/>
            </p:nvSpPr>
            <p:spPr>
              <a:xfrm rot="-3447999">
                <a:off x="-628356" y="4929580"/>
                <a:ext cx="224701" cy="87016"/>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15"/>
            <p:cNvGrpSpPr/>
            <p:nvPr/>
          </p:nvGrpSpPr>
          <p:grpSpPr>
            <a:xfrm rot="9894509" flipH="1">
              <a:off x="7097336" y="1983123"/>
              <a:ext cx="117013" cy="126640"/>
              <a:chOff x="506734" y="3911461"/>
              <a:chExt cx="173813" cy="188140"/>
            </a:xfrm>
          </p:grpSpPr>
          <p:sp>
            <p:nvSpPr>
              <p:cNvPr id="365" name="Google Shape;365;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15"/>
            <p:cNvSpPr/>
            <p:nvPr/>
          </p:nvSpPr>
          <p:spPr>
            <a:xfrm rot="-5747170" flipH="1">
              <a:off x="6745838" y="2573748"/>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9" name="Google Shape;369;p15"/>
            <p:cNvGrpSpPr/>
            <p:nvPr/>
          </p:nvGrpSpPr>
          <p:grpSpPr>
            <a:xfrm rot="8830932" flipH="1">
              <a:off x="6720569" y="3137028"/>
              <a:ext cx="468372" cy="831401"/>
              <a:chOff x="4338386" y="1304543"/>
              <a:chExt cx="695741" cy="1235178"/>
            </a:xfrm>
          </p:grpSpPr>
          <p:sp>
            <p:nvSpPr>
              <p:cNvPr id="370" name="Google Shape;370;p15"/>
              <p:cNvSpPr/>
              <p:nvPr/>
            </p:nvSpPr>
            <p:spPr>
              <a:xfrm rot="6106171">
                <a:off x="4780562" y="1365900"/>
                <a:ext cx="273281" cy="181931"/>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5"/>
              <p:cNvSpPr/>
              <p:nvPr/>
            </p:nvSpPr>
            <p:spPr>
              <a:xfrm rot="6754040">
                <a:off x="4262936" y="2018135"/>
                <a:ext cx="687274" cy="295225"/>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2" name="Google Shape;372;p15"/>
            <p:cNvSpPr/>
            <p:nvPr/>
          </p:nvSpPr>
          <p:spPr>
            <a:xfrm rot="-9812904" flipH="1">
              <a:off x="6797889" y="1678151"/>
              <a:ext cx="289936" cy="2159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5"/>
            <p:cNvSpPr/>
            <p:nvPr/>
          </p:nvSpPr>
          <p:spPr>
            <a:xfrm rot="-5747170" flipH="1">
              <a:off x="7105554" y="1676343"/>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4" name="Google Shape;374;p15"/>
            <p:cNvGrpSpPr/>
            <p:nvPr/>
          </p:nvGrpSpPr>
          <p:grpSpPr>
            <a:xfrm rot="5842851" flipH="1">
              <a:off x="8370133" y="2843345"/>
              <a:ext cx="116983" cy="126625"/>
              <a:chOff x="1267429" y="4303164"/>
              <a:chExt cx="173813" cy="188140"/>
            </a:xfrm>
          </p:grpSpPr>
          <p:sp>
            <p:nvSpPr>
              <p:cNvPr id="375" name="Google Shape;375;p15"/>
              <p:cNvSpPr/>
              <p:nvPr/>
            </p:nvSpPr>
            <p:spPr>
              <a:xfrm>
                <a:off x="1384892" y="4434954"/>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5"/>
              <p:cNvSpPr/>
              <p:nvPr/>
            </p:nvSpPr>
            <p:spPr>
              <a:xfrm>
                <a:off x="1347650" y="4303164"/>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5"/>
              <p:cNvSpPr/>
              <p:nvPr/>
            </p:nvSpPr>
            <p:spPr>
              <a:xfrm>
                <a:off x="1267429" y="4395799"/>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8" name="Google Shape;378;p15"/>
            <p:cNvSpPr/>
            <p:nvPr/>
          </p:nvSpPr>
          <p:spPr>
            <a:xfrm rot="-5747170" flipH="1">
              <a:off x="7971613" y="3441593"/>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9" name="Google Shape;379;p15"/>
            <p:cNvGrpSpPr/>
            <p:nvPr/>
          </p:nvGrpSpPr>
          <p:grpSpPr>
            <a:xfrm rot="-314941" flipH="1">
              <a:off x="6772424" y="2824948"/>
              <a:ext cx="117019" cy="126646"/>
              <a:chOff x="506734" y="3911461"/>
              <a:chExt cx="173813" cy="188140"/>
            </a:xfrm>
          </p:grpSpPr>
          <p:sp>
            <p:nvSpPr>
              <p:cNvPr id="380" name="Google Shape;380;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3" name="Google Shape;383;p15"/>
          <p:cNvGrpSpPr/>
          <p:nvPr/>
        </p:nvGrpSpPr>
        <p:grpSpPr>
          <a:xfrm>
            <a:off x="238961" y="1692841"/>
            <a:ext cx="2744139" cy="3670481"/>
            <a:chOff x="179221" y="1269630"/>
            <a:chExt cx="2058104" cy="2752861"/>
          </a:xfrm>
        </p:grpSpPr>
        <p:grpSp>
          <p:nvGrpSpPr>
            <p:cNvPr id="384" name="Google Shape;384;p15"/>
            <p:cNvGrpSpPr/>
            <p:nvPr/>
          </p:nvGrpSpPr>
          <p:grpSpPr>
            <a:xfrm rot="8001669">
              <a:off x="271957" y="1758815"/>
              <a:ext cx="423503" cy="437575"/>
              <a:chOff x="-651252" y="4739741"/>
              <a:chExt cx="408039" cy="421597"/>
            </a:xfrm>
          </p:grpSpPr>
          <p:sp>
            <p:nvSpPr>
              <p:cNvPr id="385" name="Google Shape;385;p15"/>
              <p:cNvSpPr/>
              <p:nvPr/>
            </p:nvSpPr>
            <p:spPr>
              <a:xfrm rot="-3447999">
                <a:off x="-608632" y="4811526"/>
                <a:ext cx="322800" cy="27802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5"/>
              <p:cNvSpPr/>
              <p:nvPr/>
            </p:nvSpPr>
            <p:spPr>
              <a:xfrm rot="-3447999">
                <a:off x="-628356" y="4929580"/>
                <a:ext cx="224701" cy="87016"/>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 name="Google Shape;387;p15"/>
            <p:cNvGrpSpPr/>
            <p:nvPr/>
          </p:nvGrpSpPr>
          <p:grpSpPr>
            <a:xfrm rot="-8830932">
              <a:off x="842884" y="3091571"/>
              <a:ext cx="549023" cy="235773"/>
              <a:chOff x="5628704" y="1348235"/>
              <a:chExt cx="815545" cy="350279"/>
            </a:xfrm>
          </p:grpSpPr>
          <p:sp>
            <p:nvSpPr>
              <p:cNvPr id="388" name="Google Shape;388;p15"/>
              <p:cNvSpPr/>
              <p:nvPr/>
            </p:nvSpPr>
            <p:spPr>
              <a:xfrm rot="-10568540">
                <a:off x="6263200" y="1574626"/>
                <a:ext cx="177290" cy="118057"/>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5"/>
              <p:cNvSpPr/>
              <p:nvPr/>
            </p:nvSpPr>
            <p:spPr>
              <a:xfrm rot="-9920429">
                <a:off x="5645657" y="1401546"/>
                <a:ext cx="445887" cy="191555"/>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5"/>
            <p:cNvSpPr/>
            <p:nvPr/>
          </p:nvSpPr>
          <p:spPr>
            <a:xfrm rot="6296167">
              <a:off x="1502011" y="1329554"/>
              <a:ext cx="289927" cy="21591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rot="2230122">
              <a:off x="1422898" y="1544854"/>
              <a:ext cx="107170" cy="83996"/>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2" name="Google Shape;392;p15"/>
            <p:cNvGrpSpPr/>
            <p:nvPr/>
          </p:nvGrpSpPr>
          <p:grpSpPr>
            <a:xfrm rot="-5842851">
              <a:off x="494405" y="2767145"/>
              <a:ext cx="116983" cy="126625"/>
              <a:chOff x="1267429" y="4303164"/>
              <a:chExt cx="173813" cy="188140"/>
            </a:xfrm>
          </p:grpSpPr>
          <p:sp>
            <p:nvSpPr>
              <p:cNvPr id="393" name="Google Shape;393;p15"/>
              <p:cNvSpPr/>
              <p:nvPr/>
            </p:nvSpPr>
            <p:spPr>
              <a:xfrm>
                <a:off x="1384892" y="4434954"/>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5"/>
              <p:cNvSpPr/>
              <p:nvPr/>
            </p:nvSpPr>
            <p:spPr>
              <a:xfrm>
                <a:off x="1347650" y="4303164"/>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5"/>
              <p:cNvSpPr/>
              <p:nvPr/>
            </p:nvSpPr>
            <p:spPr>
              <a:xfrm>
                <a:off x="1267429" y="4395799"/>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15"/>
            <p:cNvGrpSpPr/>
            <p:nvPr/>
          </p:nvGrpSpPr>
          <p:grpSpPr>
            <a:xfrm rot="314941">
              <a:off x="1641421" y="3880660"/>
              <a:ext cx="133455" cy="136011"/>
              <a:chOff x="-5496" y="5646030"/>
              <a:chExt cx="198227" cy="202052"/>
            </a:xfrm>
          </p:grpSpPr>
          <p:sp>
            <p:nvSpPr>
              <p:cNvPr id="397" name="Google Shape;397;p15"/>
              <p:cNvSpPr/>
              <p:nvPr/>
            </p:nvSpPr>
            <p:spPr>
              <a:xfrm rot="-1834166">
                <a:off x="125965" y="5755829"/>
                <a:ext cx="56355" cy="56346"/>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rot="-1834166">
                <a:off x="26227" y="5658871"/>
                <a:ext cx="65899" cy="56368"/>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5"/>
              <p:cNvSpPr/>
              <p:nvPr/>
            </p:nvSpPr>
            <p:spPr>
              <a:xfrm rot="-1834166">
                <a:off x="4090" y="5779475"/>
                <a:ext cx="65921" cy="55716"/>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0" name="Google Shape;400;p15"/>
            <p:cNvGrpSpPr/>
            <p:nvPr/>
          </p:nvGrpSpPr>
          <p:grpSpPr>
            <a:xfrm rot="-9894509">
              <a:off x="1767170" y="1906923"/>
              <a:ext cx="117013" cy="126640"/>
              <a:chOff x="506734" y="3911461"/>
              <a:chExt cx="173813" cy="188140"/>
            </a:xfrm>
          </p:grpSpPr>
          <p:sp>
            <p:nvSpPr>
              <p:cNvPr id="401" name="Google Shape;401;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4" name="Google Shape;404;p15"/>
            <p:cNvSpPr/>
            <p:nvPr/>
          </p:nvSpPr>
          <p:spPr>
            <a:xfrm rot="5747142">
              <a:off x="2036099" y="2312716"/>
              <a:ext cx="214002" cy="167733"/>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rot="5747170">
              <a:off x="1899915" y="2497548"/>
              <a:ext cx="107167" cy="83997"/>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6" name="Google Shape;406;p15"/>
          <p:cNvGrpSpPr/>
          <p:nvPr/>
        </p:nvGrpSpPr>
        <p:grpSpPr>
          <a:xfrm rot="-6151617">
            <a:off x="11642330" y="6294916"/>
            <a:ext cx="439615" cy="370741"/>
            <a:chOff x="9" y="4555236"/>
            <a:chExt cx="329709" cy="278055"/>
          </a:xfrm>
        </p:grpSpPr>
        <p:sp>
          <p:nvSpPr>
            <p:cNvPr id="407" name="Google Shape;407;p15"/>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9" name="Google Shape;409;p15"/>
          <p:cNvGrpSpPr/>
          <p:nvPr/>
        </p:nvGrpSpPr>
        <p:grpSpPr>
          <a:xfrm rot="10800000">
            <a:off x="127383" y="193968"/>
            <a:ext cx="231751" cy="250853"/>
            <a:chOff x="506734" y="3911461"/>
            <a:chExt cx="173813" cy="188140"/>
          </a:xfrm>
        </p:grpSpPr>
        <p:sp>
          <p:nvSpPr>
            <p:cNvPr id="410" name="Google Shape;410;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5"/>
          <p:cNvGrpSpPr/>
          <p:nvPr/>
        </p:nvGrpSpPr>
        <p:grpSpPr>
          <a:xfrm rot="10800000">
            <a:off x="11859017" y="193968"/>
            <a:ext cx="231751" cy="250853"/>
            <a:chOff x="506734" y="3911461"/>
            <a:chExt cx="173813" cy="188140"/>
          </a:xfrm>
        </p:grpSpPr>
        <p:sp>
          <p:nvSpPr>
            <p:cNvPr id="414" name="Google Shape;414;p15"/>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5"/>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5"/>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5"/>
          <p:cNvGrpSpPr/>
          <p:nvPr/>
        </p:nvGrpSpPr>
        <p:grpSpPr>
          <a:xfrm rot="6151617" flipH="1">
            <a:off x="136197" y="6294916"/>
            <a:ext cx="439615" cy="370741"/>
            <a:chOff x="9" y="4555236"/>
            <a:chExt cx="329709" cy="278055"/>
          </a:xfrm>
        </p:grpSpPr>
        <p:sp>
          <p:nvSpPr>
            <p:cNvPr id="418" name="Google Shape;418;p15"/>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5"/>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0" name="Google Shape;420;p15"/>
          <p:cNvSpPr/>
          <p:nvPr/>
        </p:nvSpPr>
        <p:spPr>
          <a:xfrm rot="10800000" flipH="1">
            <a:off x="584623" y="6474946"/>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5"/>
          <p:cNvSpPr/>
          <p:nvPr/>
        </p:nvSpPr>
        <p:spPr>
          <a:xfrm rot="10800000" flipH="1">
            <a:off x="127356" y="6140113"/>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5"/>
          <p:cNvSpPr/>
          <p:nvPr/>
        </p:nvSpPr>
        <p:spPr>
          <a:xfrm rot="10800000">
            <a:off x="11395323" y="6474946"/>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15"/>
          <p:cNvSpPr/>
          <p:nvPr/>
        </p:nvSpPr>
        <p:spPr>
          <a:xfrm rot="10800000">
            <a:off x="11852590" y="6140113"/>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59111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24"/>
        <p:cNvGrpSpPr/>
        <p:nvPr/>
      </p:nvGrpSpPr>
      <p:grpSpPr>
        <a:xfrm>
          <a:off x="0" y="0"/>
          <a:ext cx="0" cy="0"/>
          <a:chOff x="0" y="0"/>
          <a:chExt cx="0" cy="0"/>
        </a:xfrm>
      </p:grpSpPr>
      <p:sp>
        <p:nvSpPr>
          <p:cNvPr id="425" name="Google Shape;425;p16"/>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426" name="Google Shape;426;p16"/>
          <p:cNvGrpSpPr/>
          <p:nvPr/>
        </p:nvGrpSpPr>
        <p:grpSpPr>
          <a:xfrm rot="-4648383" flipH="1">
            <a:off x="11642330" y="263379"/>
            <a:ext cx="439615" cy="370741"/>
            <a:chOff x="9" y="4555236"/>
            <a:chExt cx="329709" cy="278055"/>
          </a:xfrm>
        </p:grpSpPr>
        <p:sp>
          <p:nvSpPr>
            <p:cNvPr id="427" name="Google Shape;427;p16"/>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6"/>
          <p:cNvGrpSpPr/>
          <p:nvPr/>
        </p:nvGrpSpPr>
        <p:grpSpPr>
          <a:xfrm flipH="1">
            <a:off x="127383" y="6484215"/>
            <a:ext cx="231751" cy="250853"/>
            <a:chOff x="506734" y="3911461"/>
            <a:chExt cx="173813" cy="188140"/>
          </a:xfrm>
        </p:grpSpPr>
        <p:sp>
          <p:nvSpPr>
            <p:cNvPr id="430" name="Google Shape;430;p16"/>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6"/>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16"/>
          <p:cNvGrpSpPr/>
          <p:nvPr/>
        </p:nvGrpSpPr>
        <p:grpSpPr>
          <a:xfrm flipH="1">
            <a:off x="11859017" y="6484215"/>
            <a:ext cx="231751" cy="250853"/>
            <a:chOff x="506734" y="3911461"/>
            <a:chExt cx="173813" cy="188140"/>
          </a:xfrm>
        </p:grpSpPr>
        <p:sp>
          <p:nvSpPr>
            <p:cNvPr id="434" name="Google Shape;434;p16"/>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16"/>
          <p:cNvGrpSpPr/>
          <p:nvPr/>
        </p:nvGrpSpPr>
        <p:grpSpPr>
          <a:xfrm rot="4648383">
            <a:off x="136197" y="263379"/>
            <a:ext cx="439615" cy="370741"/>
            <a:chOff x="9" y="4555236"/>
            <a:chExt cx="329709" cy="278055"/>
          </a:xfrm>
        </p:grpSpPr>
        <p:sp>
          <p:nvSpPr>
            <p:cNvPr id="438" name="Google Shape;438;p16"/>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6"/>
          <p:cNvSpPr/>
          <p:nvPr/>
        </p:nvSpPr>
        <p:spPr>
          <a:xfrm>
            <a:off x="584623" y="314910"/>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6"/>
          <p:cNvSpPr/>
          <p:nvPr/>
        </p:nvSpPr>
        <p:spPr>
          <a:xfrm>
            <a:off x="127356" y="649743"/>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16"/>
          <p:cNvSpPr/>
          <p:nvPr/>
        </p:nvSpPr>
        <p:spPr>
          <a:xfrm flipH="1">
            <a:off x="11395323" y="314910"/>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16"/>
          <p:cNvSpPr/>
          <p:nvPr/>
        </p:nvSpPr>
        <p:spPr>
          <a:xfrm flipH="1">
            <a:off x="11852590" y="649743"/>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414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04"/>
        <p:cNvGrpSpPr/>
        <p:nvPr/>
      </p:nvGrpSpPr>
      <p:grpSpPr>
        <a:xfrm>
          <a:off x="0" y="0"/>
          <a:ext cx="0" cy="0"/>
          <a:chOff x="0" y="0"/>
          <a:chExt cx="0" cy="0"/>
        </a:xfrm>
      </p:grpSpPr>
      <p:sp>
        <p:nvSpPr>
          <p:cNvPr id="605" name="Google Shape;605;p20"/>
          <p:cNvSpPr/>
          <p:nvPr/>
        </p:nvSpPr>
        <p:spPr>
          <a:xfrm>
            <a:off x="3772037" y="1204361"/>
            <a:ext cx="4647904" cy="4449257"/>
          </a:xfrm>
          <a:custGeom>
            <a:avLst/>
            <a:gdLst/>
            <a:ahLst/>
            <a:cxnLst/>
            <a:rect l="l" t="t" r="r" b="b"/>
            <a:pathLst>
              <a:path w="206696" h="197862" extrusionOk="0">
                <a:moveTo>
                  <a:pt x="75488" y="1"/>
                </a:moveTo>
                <a:cubicBezTo>
                  <a:pt x="74077" y="1"/>
                  <a:pt x="72702" y="185"/>
                  <a:pt x="71373" y="614"/>
                </a:cubicBezTo>
                <a:cubicBezTo>
                  <a:pt x="61535" y="3820"/>
                  <a:pt x="57582" y="18534"/>
                  <a:pt x="49325" y="24551"/>
                </a:cubicBezTo>
                <a:cubicBezTo>
                  <a:pt x="41023" y="30569"/>
                  <a:pt x="25739" y="29866"/>
                  <a:pt x="19721" y="38167"/>
                </a:cubicBezTo>
                <a:cubicBezTo>
                  <a:pt x="13748" y="46336"/>
                  <a:pt x="19106" y="60655"/>
                  <a:pt x="15900" y="70493"/>
                </a:cubicBezTo>
                <a:cubicBezTo>
                  <a:pt x="12826" y="80024"/>
                  <a:pt x="1" y="88369"/>
                  <a:pt x="1" y="98911"/>
                </a:cubicBezTo>
                <a:cubicBezTo>
                  <a:pt x="1" y="109452"/>
                  <a:pt x="12826" y="117841"/>
                  <a:pt x="15900" y="127328"/>
                </a:cubicBezTo>
                <a:cubicBezTo>
                  <a:pt x="19106" y="137166"/>
                  <a:pt x="13704" y="151397"/>
                  <a:pt x="19721" y="159698"/>
                </a:cubicBezTo>
                <a:cubicBezTo>
                  <a:pt x="25739" y="167955"/>
                  <a:pt x="41111" y="167297"/>
                  <a:pt x="49325" y="173270"/>
                </a:cubicBezTo>
                <a:cubicBezTo>
                  <a:pt x="57538" y="179243"/>
                  <a:pt x="61535" y="194045"/>
                  <a:pt x="71373" y="197251"/>
                </a:cubicBezTo>
                <a:cubicBezTo>
                  <a:pt x="72697" y="197678"/>
                  <a:pt x="74066" y="197862"/>
                  <a:pt x="75472" y="197862"/>
                </a:cubicBezTo>
                <a:cubicBezTo>
                  <a:pt x="84184" y="197862"/>
                  <a:pt x="94271" y="190795"/>
                  <a:pt x="103348" y="190795"/>
                </a:cubicBezTo>
                <a:cubicBezTo>
                  <a:pt x="112387" y="190795"/>
                  <a:pt x="122501" y="197862"/>
                  <a:pt x="131194" y="197862"/>
                </a:cubicBezTo>
                <a:cubicBezTo>
                  <a:pt x="132596" y="197862"/>
                  <a:pt x="133961" y="197678"/>
                  <a:pt x="135279" y="197251"/>
                </a:cubicBezTo>
                <a:cubicBezTo>
                  <a:pt x="145118" y="194045"/>
                  <a:pt x="149158" y="179243"/>
                  <a:pt x="157328" y="173270"/>
                </a:cubicBezTo>
                <a:cubicBezTo>
                  <a:pt x="165629" y="167253"/>
                  <a:pt x="181001" y="167868"/>
                  <a:pt x="186931" y="159654"/>
                </a:cubicBezTo>
                <a:cubicBezTo>
                  <a:pt x="192904" y="151485"/>
                  <a:pt x="187546" y="137166"/>
                  <a:pt x="190752" y="127328"/>
                </a:cubicBezTo>
                <a:cubicBezTo>
                  <a:pt x="193827" y="117841"/>
                  <a:pt x="206696" y="109452"/>
                  <a:pt x="206696" y="98911"/>
                </a:cubicBezTo>
                <a:cubicBezTo>
                  <a:pt x="206696" y="88369"/>
                  <a:pt x="193827" y="80024"/>
                  <a:pt x="190752" y="70493"/>
                </a:cubicBezTo>
                <a:cubicBezTo>
                  <a:pt x="187546" y="60699"/>
                  <a:pt x="192904" y="46380"/>
                  <a:pt x="186931" y="38167"/>
                </a:cubicBezTo>
                <a:cubicBezTo>
                  <a:pt x="180914" y="29866"/>
                  <a:pt x="165629" y="30612"/>
                  <a:pt x="157328" y="24551"/>
                </a:cubicBezTo>
                <a:cubicBezTo>
                  <a:pt x="149158" y="18578"/>
                  <a:pt x="145118" y="3820"/>
                  <a:pt x="135279" y="614"/>
                </a:cubicBezTo>
                <a:cubicBezTo>
                  <a:pt x="133956" y="185"/>
                  <a:pt x="132585" y="1"/>
                  <a:pt x="131178" y="1"/>
                </a:cubicBezTo>
                <a:cubicBezTo>
                  <a:pt x="122488" y="1"/>
                  <a:pt x="112382" y="7027"/>
                  <a:pt x="103348" y="7027"/>
                </a:cubicBezTo>
                <a:cubicBezTo>
                  <a:pt x="94277" y="7027"/>
                  <a:pt x="84197" y="1"/>
                  <a:pt x="75488" y="1"/>
                </a:cubicBezTo>
                <a:close/>
              </a:path>
            </a:pathLst>
          </a:custGeom>
          <a:solidFill>
            <a:srgbClr val="1055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20"/>
          <p:cNvSpPr txBox="1">
            <a:spLocks noGrp="1"/>
          </p:cNvSpPr>
          <p:nvPr>
            <p:ph type="ctrTitle"/>
          </p:nvPr>
        </p:nvSpPr>
        <p:spPr>
          <a:xfrm>
            <a:off x="951000" y="2773517"/>
            <a:ext cx="10290000" cy="10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607" name="Google Shape;607;p20"/>
          <p:cNvSpPr txBox="1">
            <a:spLocks noGrp="1"/>
          </p:cNvSpPr>
          <p:nvPr>
            <p:ph type="subTitle" idx="1"/>
          </p:nvPr>
        </p:nvSpPr>
        <p:spPr>
          <a:xfrm>
            <a:off x="951000" y="3847533"/>
            <a:ext cx="10290000" cy="5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Livvic"/>
                <a:ea typeface="Livvic"/>
                <a:cs typeface="Livvic"/>
                <a:sym typeface="Livvic"/>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08" name="Google Shape;608;p20"/>
          <p:cNvSpPr/>
          <p:nvPr/>
        </p:nvSpPr>
        <p:spPr>
          <a:xfrm>
            <a:off x="186611" y="1493746"/>
            <a:ext cx="265544" cy="248385"/>
          </a:xfrm>
          <a:custGeom>
            <a:avLst/>
            <a:gdLst/>
            <a:ahLst/>
            <a:cxnLst/>
            <a:rect l="l" t="t" r="r" b="b"/>
            <a:pathLst>
              <a:path w="4163" h="3894" extrusionOk="0">
                <a:moveTo>
                  <a:pt x="1571" y="1"/>
                </a:moveTo>
                <a:cubicBezTo>
                  <a:pt x="1558" y="1"/>
                  <a:pt x="1545" y="2"/>
                  <a:pt x="1533" y="5"/>
                </a:cubicBezTo>
                <a:cubicBezTo>
                  <a:pt x="1097" y="118"/>
                  <a:pt x="1081" y="1199"/>
                  <a:pt x="1081" y="1199"/>
                </a:cubicBezTo>
                <a:cubicBezTo>
                  <a:pt x="1081" y="1199"/>
                  <a:pt x="194" y="1377"/>
                  <a:pt x="97" y="1651"/>
                </a:cubicBezTo>
                <a:cubicBezTo>
                  <a:pt x="1" y="1909"/>
                  <a:pt x="1065" y="2538"/>
                  <a:pt x="1065" y="2538"/>
                </a:cubicBezTo>
                <a:cubicBezTo>
                  <a:pt x="1065" y="2538"/>
                  <a:pt x="904" y="3861"/>
                  <a:pt x="1291" y="3893"/>
                </a:cubicBezTo>
                <a:cubicBezTo>
                  <a:pt x="1296" y="3893"/>
                  <a:pt x="1301" y="3894"/>
                  <a:pt x="1306" y="3894"/>
                </a:cubicBezTo>
                <a:cubicBezTo>
                  <a:pt x="1679" y="3894"/>
                  <a:pt x="2291" y="2731"/>
                  <a:pt x="2291" y="2731"/>
                </a:cubicBezTo>
                <a:cubicBezTo>
                  <a:pt x="2291" y="2731"/>
                  <a:pt x="3033" y="3050"/>
                  <a:pt x="3512" y="3050"/>
                </a:cubicBezTo>
                <a:cubicBezTo>
                  <a:pt x="3624" y="3050"/>
                  <a:pt x="3721" y="3032"/>
                  <a:pt x="3791" y="2990"/>
                </a:cubicBezTo>
                <a:cubicBezTo>
                  <a:pt x="4162" y="2764"/>
                  <a:pt x="3275" y="1731"/>
                  <a:pt x="3275" y="1731"/>
                </a:cubicBezTo>
                <a:cubicBezTo>
                  <a:pt x="3275" y="1731"/>
                  <a:pt x="3646" y="812"/>
                  <a:pt x="3517" y="618"/>
                </a:cubicBezTo>
                <a:cubicBezTo>
                  <a:pt x="3498" y="589"/>
                  <a:pt x="3456" y="577"/>
                  <a:pt x="3398" y="577"/>
                </a:cubicBezTo>
                <a:cubicBezTo>
                  <a:pt x="3103" y="577"/>
                  <a:pt x="2404" y="893"/>
                  <a:pt x="2404" y="893"/>
                </a:cubicBezTo>
                <a:cubicBezTo>
                  <a:pt x="2404" y="893"/>
                  <a:pt x="1884" y="1"/>
                  <a:pt x="1571"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9" name="Google Shape;609;p20"/>
          <p:cNvGrpSpPr/>
          <p:nvPr/>
        </p:nvGrpSpPr>
        <p:grpSpPr>
          <a:xfrm>
            <a:off x="186616" y="755550"/>
            <a:ext cx="372515" cy="444019"/>
            <a:chOff x="319987" y="2888363"/>
            <a:chExt cx="279386" cy="333014"/>
          </a:xfrm>
        </p:grpSpPr>
        <p:sp>
          <p:nvSpPr>
            <p:cNvPr id="610" name="Google Shape;610;p20"/>
            <p:cNvSpPr/>
            <p:nvPr/>
          </p:nvSpPr>
          <p:spPr>
            <a:xfrm>
              <a:off x="453512" y="3110107"/>
              <a:ext cx="118691" cy="43008"/>
            </a:xfrm>
            <a:custGeom>
              <a:avLst/>
              <a:gdLst/>
              <a:ahLst/>
              <a:cxnLst/>
              <a:rect l="l" t="t" r="r" b="b"/>
              <a:pathLst>
                <a:path w="2481" h="899" extrusionOk="0">
                  <a:moveTo>
                    <a:pt x="2392" y="1"/>
                  </a:moveTo>
                  <a:cubicBezTo>
                    <a:pt x="2226" y="1"/>
                    <a:pt x="1810" y="105"/>
                    <a:pt x="1291" y="271"/>
                  </a:cubicBezTo>
                  <a:cubicBezTo>
                    <a:pt x="581" y="513"/>
                    <a:pt x="0" y="739"/>
                    <a:pt x="32" y="868"/>
                  </a:cubicBezTo>
                  <a:cubicBezTo>
                    <a:pt x="40" y="889"/>
                    <a:pt x="69" y="898"/>
                    <a:pt x="114" y="898"/>
                  </a:cubicBezTo>
                  <a:cubicBezTo>
                    <a:pt x="341" y="898"/>
                    <a:pt x="976" y="661"/>
                    <a:pt x="1420" y="513"/>
                  </a:cubicBezTo>
                  <a:cubicBezTo>
                    <a:pt x="1952" y="335"/>
                    <a:pt x="2403" y="174"/>
                    <a:pt x="2468" y="45"/>
                  </a:cubicBezTo>
                  <a:cubicBezTo>
                    <a:pt x="2481" y="15"/>
                    <a:pt x="2453" y="1"/>
                    <a:pt x="239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0"/>
            <p:cNvSpPr/>
            <p:nvPr/>
          </p:nvSpPr>
          <p:spPr>
            <a:xfrm>
              <a:off x="443465" y="3136803"/>
              <a:ext cx="118739" cy="42530"/>
            </a:xfrm>
            <a:custGeom>
              <a:avLst/>
              <a:gdLst/>
              <a:ahLst/>
              <a:cxnLst/>
              <a:rect l="l" t="t" r="r" b="b"/>
              <a:pathLst>
                <a:path w="2482" h="889" extrusionOk="0">
                  <a:moveTo>
                    <a:pt x="2389" y="0"/>
                  </a:moveTo>
                  <a:cubicBezTo>
                    <a:pt x="2220" y="0"/>
                    <a:pt x="1807" y="113"/>
                    <a:pt x="1291" y="277"/>
                  </a:cubicBezTo>
                  <a:cubicBezTo>
                    <a:pt x="581" y="503"/>
                    <a:pt x="0" y="729"/>
                    <a:pt x="33" y="858"/>
                  </a:cubicBezTo>
                  <a:cubicBezTo>
                    <a:pt x="41" y="879"/>
                    <a:pt x="70" y="889"/>
                    <a:pt x="115" y="889"/>
                  </a:cubicBezTo>
                  <a:cubicBezTo>
                    <a:pt x="341" y="889"/>
                    <a:pt x="976" y="651"/>
                    <a:pt x="1420" y="503"/>
                  </a:cubicBezTo>
                  <a:cubicBezTo>
                    <a:pt x="1952" y="326"/>
                    <a:pt x="2404" y="164"/>
                    <a:pt x="2468" y="52"/>
                  </a:cubicBezTo>
                  <a:cubicBezTo>
                    <a:pt x="2482" y="16"/>
                    <a:pt x="2453" y="0"/>
                    <a:pt x="238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0"/>
            <p:cNvSpPr/>
            <p:nvPr/>
          </p:nvSpPr>
          <p:spPr>
            <a:xfrm>
              <a:off x="319987" y="2888363"/>
              <a:ext cx="279386" cy="333014"/>
            </a:xfrm>
            <a:custGeom>
              <a:avLst/>
              <a:gdLst/>
              <a:ahLst/>
              <a:cxnLst/>
              <a:rect l="l" t="t" r="r" b="b"/>
              <a:pathLst>
                <a:path w="5840" h="6961" extrusionOk="0">
                  <a:moveTo>
                    <a:pt x="3424" y="1"/>
                  </a:moveTo>
                  <a:cubicBezTo>
                    <a:pt x="3040" y="1"/>
                    <a:pt x="2710" y="116"/>
                    <a:pt x="1968" y="373"/>
                  </a:cubicBezTo>
                  <a:cubicBezTo>
                    <a:pt x="1162" y="631"/>
                    <a:pt x="97" y="1018"/>
                    <a:pt x="49" y="1454"/>
                  </a:cubicBezTo>
                  <a:cubicBezTo>
                    <a:pt x="1" y="1906"/>
                    <a:pt x="533" y="3325"/>
                    <a:pt x="904" y="4470"/>
                  </a:cubicBezTo>
                  <a:cubicBezTo>
                    <a:pt x="1265" y="5525"/>
                    <a:pt x="1613" y="6960"/>
                    <a:pt x="2197" y="6960"/>
                  </a:cubicBezTo>
                  <a:cubicBezTo>
                    <a:pt x="2238" y="6960"/>
                    <a:pt x="2280" y="6953"/>
                    <a:pt x="2323" y="6938"/>
                  </a:cubicBezTo>
                  <a:lnTo>
                    <a:pt x="5082" y="6003"/>
                  </a:lnTo>
                  <a:cubicBezTo>
                    <a:pt x="5565" y="5841"/>
                    <a:pt x="5840" y="5712"/>
                    <a:pt x="5775" y="5519"/>
                  </a:cubicBezTo>
                  <a:cubicBezTo>
                    <a:pt x="5754" y="5455"/>
                    <a:pt x="5705" y="5432"/>
                    <a:pt x="5639" y="5432"/>
                  </a:cubicBezTo>
                  <a:cubicBezTo>
                    <a:pt x="5505" y="5432"/>
                    <a:pt x="5303" y="5529"/>
                    <a:pt x="5130" y="5583"/>
                  </a:cubicBezTo>
                  <a:lnTo>
                    <a:pt x="3227" y="6228"/>
                  </a:lnTo>
                  <a:cubicBezTo>
                    <a:pt x="2897" y="6342"/>
                    <a:pt x="2589" y="6466"/>
                    <a:pt x="2355" y="6466"/>
                  </a:cubicBezTo>
                  <a:cubicBezTo>
                    <a:pt x="2188" y="6466"/>
                    <a:pt x="2058" y="6403"/>
                    <a:pt x="1985" y="6228"/>
                  </a:cubicBezTo>
                  <a:cubicBezTo>
                    <a:pt x="1791" y="5825"/>
                    <a:pt x="1662" y="5422"/>
                    <a:pt x="3469" y="4825"/>
                  </a:cubicBezTo>
                  <a:cubicBezTo>
                    <a:pt x="4565" y="4454"/>
                    <a:pt x="5324" y="4277"/>
                    <a:pt x="5227" y="3938"/>
                  </a:cubicBezTo>
                  <a:cubicBezTo>
                    <a:pt x="5146" y="3599"/>
                    <a:pt x="4840" y="2793"/>
                    <a:pt x="4549" y="1938"/>
                  </a:cubicBezTo>
                  <a:cubicBezTo>
                    <a:pt x="4275" y="1083"/>
                    <a:pt x="3920" y="2"/>
                    <a:pt x="3501" y="2"/>
                  </a:cubicBezTo>
                  <a:cubicBezTo>
                    <a:pt x="3475" y="1"/>
                    <a:pt x="3449" y="1"/>
                    <a:pt x="342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3" name="Google Shape;613;p20"/>
          <p:cNvGrpSpPr/>
          <p:nvPr/>
        </p:nvGrpSpPr>
        <p:grpSpPr>
          <a:xfrm>
            <a:off x="189782" y="6352942"/>
            <a:ext cx="366199" cy="327228"/>
            <a:chOff x="788486" y="3918006"/>
            <a:chExt cx="274649" cy="245421"/>
          </a:xfrm>
        </p:grpSpPr>
        <p:sp>
          <p:nvSpPr>
            <p:cNvPr id="614" name="Google Shape;614;p20"/>
            <p:cNvSpPr/>
            <p:nvPr/>
          </p:nvSpPr>
          <p:spPr>
            <a:xfrm>
              <a:off x="788486" y="3977281"/>
              <a:ext cx="274649" cy="186145"/>
            </a:xfrm>
            <a:custGeom>
              <a:avLst/>
              <a:gdLst/>
              <a:ahLst/>
              <a:cxnLst/>
              <a:rect l="l" t="t" r="r" b="b"/>
              <a:pathLst>
                <a:path w="5741" h="3891" extrusionOk="0">
                  <a:moveTo>
                    <a:pt x="3596" y="0"/>
                  </a:moveTo>
                  <a:cubicBezTo>
                    <a:pt x="2666" y="0"/>
                    <a:pt x="2369" y="990"/>
                    <a:pt x="2369" y="990"/>
                  </a:cubicBezTo>
                  <a:cubicBezTo>
                    <a:pt x="1940" y="635"/>
                    <a:pt x="1549" y="491"/>
                    <a:pt x="1216" y="491"/>
                  </a:cubicBezTo>
                  <a:cubicBezTo>
                    <a:pt x="459" y="491"/>
                    <a:pt x="0" y="1236"/>
                    <a:pt x="78" y="1942"/>
                  </a:cubicBezTo>
                  <a:cubicBezTo>
                    <a:pt x="184" y="2909"/>
                    <a:pt x="1650" y="3891"/>
                    <a:pt x="2126" y="3891"/>
                  </a:cubicBezTo>
                  <a:cubicBezTo>
                    <a:pt x="2158" y="3891"/>
                    <a:pt x="2185" y="3886"/>
                    <a:pt x="2208" y="3877"/>
                  </a:cubicBezTo>
                  <a:cubicBezTo>
                    <a:pt x="2434" y="3797"/>
                    <a:pt x="2579" y="3603"/>
                    <a:pt x="2627" y="3377"/>
                  </a:cubicBezTo>
                  <a:cubicBezTo>
                    <a:pt x="2627" y="3377"/>
                    <a:pt x="3113" y="3657"/>
                    <a:pt x="3421" y="3657"/>
                  </a:cubicBezTo>
                  <a:cubicBezTo>
                    <a:pt x="3468" y="3657"/>
                    <a:pt x="3510" y="3650"/>
                    <a:pt x="3547" y="3635"/>
                  </a:cubicBezTo>
                  <a:cubicBezTo>
                    <a:pt x="3805" y="3522"/>
                    <a:pt x="5740" y="780"/>
                    <a:pt x="4272" y="151"/>
                  </a:cubicBezTo>
                  <a:cubicBezTo>
                    <a:pt x="4017" y="44"/>
                    <a:pt x="3792" y="0"/>
                    <a:pt x="359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0"/>
            <p:cNvSpPr/>
            <p:nvPr/>
          </p:nvSpPr>
          <p:spPr>
            <a:xfrm>
              <a:off x="866324" y="3927670"/>
              <a:ext cx="38607" cy="75396"/>
            </a:xfrm>
            <a:custGeom>
              <a:avLst/>
              <a:gdLst/>
              <a:ahLst/>
              <a:cxnLst/>
              <a:rect l="l" t="t" r="r" b="b"/>
              <a:pathLst>
                <a:path w="807" h="1576" extrusionOk="0">
                  <a:moveTo>
                    <a:pt x="293" y="1"/>
                  </a:moveTo>
                  <a:cubicBezTo>
                    <a:pt x="192" y="1"/>
                    <a:pt x="100" y="50"/>
                    <a:pt x="48" y="140"/>
                  </a:cubicBezTo>
                  <a:cubicBezTo>
                    <a:pt x="1" y="251"/>
                    <a:pt x="488" y="1576"/>
                    <a:pt x="671" y="1576"/>
                  </a:cubicBezTo>
                  <a:cubicBezTo>
                    <a:pt x="673" y="1576"/>
                    <a:pt x="675" y="1576"/>
                    <a:pt x="677" y="1575"/>
                  </a:cubicBezTo>
                  <a:cubicBezTo>
                    <a:pt x="807" y="1559"/>
                    <a:pt x="484" y="43"/>
                    <a:pt x="371" y="11"/>
                  </a:cubicBezTo>
                  <a:cubicBezTo>
                    <a:pt x="345" y="4"/>
                    <a:pt x="318" y="1"/>
                    <a:pt x="29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0"/>
            <p:cNvSpPr/>
            <p:nvPr/>
          </p:nvSpPr>
          <p:spPr>
            <a:xfrm>
              <a:off x="898808" y="3918006"/>
              <a:ext cx="60900" cy="45065"/>
            </a:xfrm>
            <a:custGeom>
              <a:avLst/>
              <a:gdLst/>
              <a:ahLst/>
              <a:cxnLst/>
              <a:rect l="l" t="t" r="r" b="b"/>
              <a:pathLst>
                <a:path w="1273" h="942" extrusionOk="0">
                  <a:moveTo>
                    <a:pt x="483" y="1"/>
                  </a:moveTo>
                  <a:cubicBezTo>
                    <a:pt x="0" y="1"/>
                    <a:pt x="31" y="713"/>
                    <a:pt x="31" y="713"/>
                  </a:cubicBezTo>
                  <a:cubicBezTo>
                    <a:pt x="141" y="881"/>
                    <a:pt x="294" y="941"/>
                    <a:pt x="448" y="941"/>
                  </a:cubicBezTo>
                  <a:cubicBezTo>
                    <a:pt x="766" y="941"/>
                    <a:pt x="1095" y="687"/>
                    <a:pt x="1095" y="600"/>
                  </a:cubicBezTo>
                  <a:cubicBezTo>
                    <a:pt x="1095" y="487"/>
                    <a:pt x="1273" y="358"/>
                    <a:pt x="1273" y="358"/>
                  </a:cubicBezTo>
                  <a:cubicBezTo>
                    <a:pt x="1095" y="132"/>
                    <a:pt x="821" y="3"/>
                    <a:pt x="531" y="3"/>
                  </a:cubicBezTo>
                  <a:cubicBezTo>
                    <a:pt x="514" y="1"/>
                    <a:pt x="498" y="1"/>
                    <a:pt x="48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7" name="Google Shape;617;p20"/>
          <p:cNvSpPr/>
          <p:nvPr/>
        </p:nvSpPr>
        <p:spPr>
          <a:xfrm>
            <a:off x="559149" y="5569162"/>
            <a:ext cx="266564" cy="248513"/>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8" name="Google Shape;618;p20"/>
          <p:cNvGrpSpPr/>
          <p:nvPr/>
        </p:nvGrpSpPr>
        <p:grpSpPr>
          <a:xfrm>
            <a:off x="11776553" y="210087"/>
            <a:ext cx="255216" cy="495313"/>
            <a:chOff x="259803" y="3974215"/>
            <a:chExt cx="191412" cy="371485"/>
          </a:xfrm>
        </p:grpSpPr>
        <p:sp>
          <p:nvSpPr>
            <p:cNvPr id="619" name="Google Shape;619;p20"/>
            <p:cNvSpPr/>
            <p:nvPr/>
          </p:nvSpPr>
          <p:spPr>
            <a:xfrm>
              <a:off x="395624" y="4287335"/>
              <a:ext cx="55590" cy="58365"/>
            </a:xfrm>
            <a:custGeom>
              <a:avLst/>
              <a:gdLst/>
              <a:ahLst/>
              <a:cxnLst/>
              <a:rect l="l" t="t" r="r" b="b"/>
              <a:pathLst>
                <a:path w="1162" h="1220" extrusionOk="0">
                  <a:moveTo>
                    <a:pt x="801" y="0"/>
                  </a:moveTo>
                  <a:cubicBezTo>
                    <a:pt x="484" y="0"/>
                    <a:pt x="187" y="154"/>
                    <a:pt x="0" y="408"/>
                  </a:cubicBezTo>
                  <a:cubicBezTo>
                    <a:pt x="0" y="408"/>
                    <a:pt x="650" y="1220"/>
                    <a:pt x="876" y="1220"/>
                  </a:cubicBezTo>
                  <a:cubicBezTo>
                    <a:pt x="886" y="1220"/>
                    <a:pt x="895" y="1218"/>
                    <a:pt x="904" y="1214"/>
                  </a:cubicBezTo>
                  <a:cubicBezTo>
                    <a:pt x="1162" y="1118"/>
                    <a:pt x="1000" y="21"/>
                    <a:pt x="1000" y="21"/>
                  </a:cubicBezTo>
                  <a:cubicBezTo>
                    <a:pt x="934" y="7"/>
                    <a:pt x="867" y="0"/>
                    <a:pt x="80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0"/>
            <p:cNvSpPr/>
            <p:nvPr/>
          </p:nvSpPr>
          <p:spPr>
            <a:xfrm>
              <a:off x="359360" y="4228873"/>
              <a:ext cx="81806" cy="66402"/>
            </a:xfrm>
            <a:custGeom>
              <a:avLst/>
              <a:gdLst/>
              <a:ahLst/>
              <a:cxnLst/>
              <a:rect l="l" t="t" r="r" b="b"/>
              <a:pathLst>
                <a:path w="1710" h="1388" extrusionOk="0">
                  <a:moveTo>
                    <a:pt x="1150" y="0"/>
                  </a:moveTo>
                  <a:cubicBezTo>
                    <a:pt x="1010" y="0"/>
                    <a:pt x="871" y="28"/>
                    <a:pt x="742" y="81"/>
                  </a:cubicBezTo>
                  <a:cubicBezTo>
                    <a:pt x="436" y="194"/>
                    <a:pt x="178" y="404"/>
                    <a:pt x="0" y="662"/>
                  </a:cubicBezTo>
                  <a:lnTo>
                    <a:pt x="549" y="1388"/>
                  </a:lnTo>
                  <a:cubicBezTo>
                    <a:pt x="797" y="1098"/>
                    <a:pt x="1151" y="938"/>
                    <a:pt x="1521" y="938"/>
                  </a:cubicBezTo>
                  <a:cubicBezTo>
                    <a:pt x="1584" y="938"/>
                    <a:pt x="1647" y="943"/>
                    <a:pt x="1710" y="952"/>
                  </a:cubicBezTo>
                  <a:lnTo>
                    <a:pt x="1613" y="114"/>
                  </a:lnTo>
                  <a:cubicBezTo>
                    <a:pt x="1467" y="36"/>
                    <a:pt x="1308" y="0"/>
                    <a:pt x="115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0"/>
            <p:cNvSpPr/>
            <p:nvPr/>
          </p:nvSpPr>
          <p:spPr>
            <a:xfrm>
              <a:off x="259803" y="3974215"/>
              <a:ext cx="174425" cy="276324"/>
            </a:xfrm>
            <a:custGeom>
              <a:avLst/>
              <a:gdLst/>
              <a:ahLst/>
              <a:cxnLst/>
              <a:rect l="l" t="t" r="r" b="b"/>
              <a:pathLst>
                <a:path w="3646" h="5776" extrusionOk="0">
                  <a:moveTo>
                    <a:pt x="1104" y="1"/>
                  </a:moveTo>
                  <a:cubicBezTo>
                    <a:pt x="988" y="1"/>
                    <a:pt x="871" y="17"/>
                    <a:pt x="758" y="49"/>
                  </a:cubicBezTo>
                  <a:cubicBezTo>
                    <a:pt x="420" y="210"/>
                    <a:pt x="146" y="485"/>
                    <a:pt x="0" y="823"/>
                  </a:cubicBezTo>
                  <a:lnTo>
                    <a:pt x="1904" y="5775"/>
                  </a:lnTo>
                  <a:cubicBezTo>
                    <a:pt x="2238" y="5320"/>
                    <a:pt x="2762" y="5065"/>
                    <a:pt x="3308" y="5065"/>
                  </a:cubicBezTo>
                  <a:cubicBezTo>
                    <a:pt x="3420" y="5065"/>
                    <a:pt x="3533" y="5076"/>
                    <a:pt x="3646" y="5098"/>
                  </a:cubicBezTo>
                  <a:lnTo>
                    <a:pt x="1759" y="194"/>
                  </a:lnTo>
                  <a:cubicBezTo>
                    <a:pt x="1565" y="65"/>
                    <a:pt x="1336" y="1"/>
                    <a:pt x="110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2" name="Google Shape;622;p20"/>
          <p:cNvGrpSpPr/>
          <p:nvPr/>
        </p:nvGrpSpPr>
        <p:grpSpPr>
          <a:xfrm rot="4804002">
            <a:off x="1150655" y="375503"/>
            <a:ext cx="319000" cy="463096"/>
            <a:chOff x="770999" y="2883387"/>
            <a:chExt cx="239252" cy="347325"/>
          </a:xfrm>
        </p:grpSpPr>
        <p:sp>
          <p:nvSpPr>
            <p:cNvPr id="623" name="Google Shape;623;p20"/>
            <p:cNvSpPr/>
            <p:nvPr/>
          </p:nvSpPr>
          <p:spPr>
            <a:xfrm>
              <a:off x="897540" y="3147279"/>
              <a:ext cx="90322" cy="83433"/>
            </a:xfrm>
            <a:custGeom>
              <a:avLst/>
              <a:gdLst/>
              <a:ahLst/>
              <a:cxnLst/>
              <a:rect l="l" t="t" r="r" b="b"/>
              <a:pathLst>
                <a:path w="1888" h="1744" extrusionOk="0">
                  <a:moveTo>
                    <a:pt x="1146" y="1"/>
                  </a:moveTo>
                  <a:cubicBezTo>
                    <a:pt x="839" y="227"/>
                    <a:pt x="468" y="388"/>
                    <a:pt x="97" y="453"/>
                  </a:cubicBezTo>
                  <a:cubicBezTo>
                    <a:pt x="97" y="453"/>
                    <a:pt x="1" y="824"/>
                    <a:pt x="420" y="1227"/>
                  </a:cubicBezTo>
                  <a:cubicBezTo>
                    <a:pt x="646" y="1453"/>
                    <a:pt x="920" y="1630"/>
                    <a:pt x="1210" y="1743"/>
                  </a:cubicBezTo>
                  <a:cubicBezTo>
                    <a:pt x="1210" y="1743"/>
                    <a:pt x="1888" y="775"/>
                    <a:pt x="1146"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0"/>
            <p:cNvSpPr/>
            <p:nvPr/>
          </p:nvSpPr>
          <p:spPr>
            <a:xfrm>
              <a:off x="793341" y="2883387"/>
              <a:ext cx="93432" cy="100177"/>
            </a:xfrm>
            <a:custGeom>
              <a:avLst/>
              <a:gdLst/>
              <a:ahLst/>
              <a:cxnLst/>
              <a:rect l="l" t="t" r="r" b="b"/>
              <a:pathLst>
                <a:path w="1953" h="2094" extrusionOk="0">
                  <a:moveTo>
                    <a:pt x="340" y="0"/>
                  </a:moveTo>
                  <a:cubicBezTo>
                    <a:pt x="98" y="646"/>
                    <a:pt x="1" y="1339"/>
                    <a:pt x="65" y="2033"/>
                  </a:cubicBezTo>
                  <a:cubicBezTo>
                    <a:pt x="65" y="2033"/>
                    <a:pt x="181" y="2093"/>
                    <a:pt x="407" y="2093"/>
                  </a:cubicBezTo>
                  <a:cubicBezTo>
                    <a:pt x="585" y="2093"/>
                    <a:pt x="833" y="2055"/>
                    <a:pt x="1146" y="1920"/>
                  </a:cubicBezTo>
                  <a:cubicBezTo>
                    <a:pt x="1856" y="1630"/>
                    <a:pt x="1953" y="1275"/>
                    <a:pt x="1953" y="1275"/>
                  </a:cubicBezTo>
                  <a:cubicBezTo>
                    <a:pt x="872" y="146"/>
                    <a:pt x="340" y="0"/>
                    <a:pt x="34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0"/>
            <p:cNvSpPr/>
            <p:nvPr/>
          </p:nvSpPr>
          <p:spPr>
            <a:xfrm>
              <a:off x="799513" y="2954384"/>
              <a:ext cx="179113" cy="206095"/>
            </a:xfrm>
            <a:custGeom>
              <a:avLst/>
              <a:gdLst/>
              <a:ahLst/>
              <a:cxnLst/>
              <a:rect l="l" t="t" r="r" b="b"/>
              <a:pathLst>
                <a:path w="3744" h="4308" extrusionOk="0">
                  <a:moveTo>
                    <a:pt x="2066" y="0"/>
                  </a:moveTo>
                  <a:cubicBezTo>
                    <a:pt x="1583" y="558"/>
                    <a:pt x="890" y="876"/>
                    <a:pt x="156" y="876"/>
                  </a:cubicBezTo>
                  <a:cubicBezTo>
                    <a:pt x="105" y="876"/>
                    <a:pt x="53" y="875"/>
                    <a:pt x="1" y="871"/>
                  </a:cubicBezTo>
                  <a:lnTo>
                    <a:pt x="1" y="871"/>
                  </a:lnTo>
                  <a:cubicBezTo>
                    <a:pt x="82" y="1533"/>
                    <a:pt x="259" y="2194"/>
                    <a:pt x="533" y="2807"/>
                  </a:cubicBezTo>
                  <a:cubicBezTo>
                    <a:pt x="791" y="3420"/>
                    <a:pt x="1211" y="3936"/>
                    <a:pt x="1759" y="4307"/>
                  </a:cubicBezTo>
                  <a:cubicBezTo>
                    <a:pt x="2372" y="4275"/>
                    <a:pt x="2937" y="4033"/>
                    <a:pt x="3388" y="3630"/>
                  </a:cubicBezTo>
                  <a:cubicBezTo>
                    <a:pt x="3388" y="3630"/>
                    <a:pt x="3743" y="1872"/>
                    <a:pt x="206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0"/>
            <p:cNvSpPr/>
            <p:nvPr/>
          </p:nvSpPr>
          <p:spPr>
            <a:xfrm>
              <a:off x="939209" y="2997584"/>
              <a:ext cx="71042" cy="62575"/>
            </a:xfrm>
            <a:custGeom>
              <a:avLst/>
              <a:gdLst/>
              <a:ahLst/>
              <a:cxnLst/>
              <a:rect l="l" t="t" r="r" b="b"/>
              <a:pathLst>
                <a:path w="1485" h="1308" extrusionOk="0">
                  <a:moveTo>
                    <a:pt x="1" y="1"/>
                  </a:moveTo>
                  <a:lnTo>
                    <a:pt x="1" y="1"/>
                  </a:lnTo>
                  <a:cubicBezTo>
                    <a:pt x="275" y="372"/>
                    <a:pt x="452" y="807"/>
                    <a:pt x="533" y="1259"/>
                  </a:cubicBezTo>
                  <a:lnTo>
                    <a:pt x="1485" y="1307"/>
                  </a:lnTo>
                  <a:cubicBezTo>
                    <a:pt x="1485" y="1307"/>
                    <a:pt x="1114" y="178"/>
                    <a:pt x="1"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0"/>
            <p:cNvSpPr/>
            <p:nvPr/>
          </p:nvSpPr>
          <p:spPr>
            <a:xfrm>
              <a:off x="770999" y="3056238"/>
              <a:ext cx="57121" cy="94197"/>
            </a:xfrm>
            <a:custGeom>
              <a:avLst/>
              <a:gdLst/>
              <a:ahLst/>
              <a:cxnLst/>
              <a:rect l="l" t="t" r="r" b="b"/>
              <a:pathLst>
                <a:path w="1194" h="1969" extrusionOk="0">
                  <a:moveTo>
                    <a:pt x="662" y="1"/>
                  </a:moveTo>
                  <a:cubicBezTo>
                    <a:pt x="0" y="920"/>
                    <a:pt x="565" y="1969"/>
                    <a:pt x="565" y="1969"/>
                  </a:cubicBezTo>
                  <a:lnTo>
                    <a:pt x="1194" y="1243"/>
                  </a:lnTo>
                  <a:cubicBezTo>
                    <a:pt x="920" y="872"/>
                    <a:pt x="742" y="452"/>
                    <a:pt x="66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8" name="Google Shape;628;p20"/>
          <p:cNvSpPr/>
          <p:nvPr/>
        </p:nvSpPr>
        <p:spPr>
          <a:xfrm>
            <a:off x="710471" y="210102"/>
            <a:ext cx="255211" cy="199908"/>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0"/>
          <p:cNvSpPr/>
          <p:nvPr/>
        </p:nvSpPr>
        <p:spPr>
          <a:xfrm>
            <a:off x="1312512" y="6368694"/>
            <a:ext cx="148240" cy="139311"/>
          </a:xfrm>
          <a:custGeom>
            <a:avLst/>
            <a:gdLst/>
            <a:ahLst/>
            <a:cxnLst/>
            <a:rect l="l" t="t" r="r" b="b"/>
            <a:pathLst>
              <a:path w="2324" h="2184" extrusionOk="0">
                <a:moveTo>
                  <a:pt x="1438" y="0"/>
                </a:moveTo>
                <a:cubicBezTo>
                  <a:pt x="1258" y="0"/>
                  <a:pt x="985" y="490"/>
                  <a:pt x="985" y="490"/>
                </a:cubicBezTo>
                <a:cubicBezTo>
                  <a:pt x="985" y="490"/>
                  <a:pt x="593" y="321"/>
                  <a:pt x="424" y="321"/>
                </a:cubicBezTo>
                <a:cubicBezTo>
                  <a:pt x="391" y="321"/>
                  <a:pt x="366" y="328"/>
                  <a:pt x="355" y="344"/>
                </a:cubicBezTo>
                <a:cubicBezTo>
                  <a:pt x="291" y="457"/>
                  <a:pt x="501" y="973"/>
                  <a:pt x="501" y="973"/>
                </a:cubicBezTo>
                <a:cubicBezTo>
                  <a:pt x="501" y="973"/>
                  <a:pt x="1" y="1538"/>
                  <a:pt x="194" y="1667"/>
                </a:cubicBezTo>
                <a:cubicBezTo>
                  <a:pt x="236" y="1693"/>
                  <a:pt x="295" y="1703"/>
                  <a:pt x="364" y="1703"/>
                </a:cubicBezTo>
                <a:cubicBezTo>
                  <a:pt x="636" y="1703"/>
                  <a:pt x="1049" y="1538"/>
                  <a:pt x="1049" y="1538"/>
                </a:cubicBezTo>
                <a:cubicBezTo>
                  <a:pt x="1049" y="1538"/>
                  <a:pt x="1380" y="2183"/>
                  <a:pt x="1590" y="2183"/>
                </a:cubicBezTo>
                <a:cubicBezTo>
                  <a:pt x="1592" y="2183"/>
                  <a:pt x="1595" y="2183"/>
                  <a:pt x="1598" y="2183"/>
                </a:cubicBezTo>
                <a:cubicBezTo>
                  <a:pt x="1823" y="2167"/>
                  <a:pt x="1727" y="1409"/>
                  <a:pt x="1727" y="1409"/>
                </a:cubicBezTo>
                <a:cubicBezTo>
                  <a:pt x="1727" y="1409"/>
                  <a:pt x="2323" y="1070"/>
                  <a:pt x="2275" y="925"/>
                </a:cubicBezTo>
                <a:cubicBezTo>
                  <a:pt x="2210" y="780"/>
                  <a:pt x="1710" y="667"/>
                  <a:pt x="1710" y="667"/>
                </a:cubicBezTo>
                <a:cubicBezTo>
                  <a:pt x="1710" y="667"/>
                  <a:pt x="1710" y="54"/>
                  <a:pt x="1468" y="6"/>
                </a:cubicBezTo>
                <a:cubicBezTo>
                  <a:pt x="1459" y="2"/>
                  <a:pt x="1448" y="0"/>
                  <a:pt x="1438" y="0"/>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0"/>
          <p:cNvSpPr/>
          <p:nvPr/>
        </p:nvSpPr>
        <p:spPr>
          <a:xfrm>
            <a:off x="184039" y="5318026"/>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0"/>
          <p:cNvSpPr/>
          <p:nvPr/>
        </p:nvSpPr>
        <p:spPr>
          <a:xfrm>
            <a:off x="663909" y="910746"/>
            <a:ext cx="145115" cy="133633"/>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0"/>
          <p:cNvSpPr/>
          <p:nvPr/>
        </p:nvSpPr>
        <p:spPr>
          <a:xfrm>
            <a:off x="186611" y="243225"/>
            <a:ext cx="144157" cy="133633"/>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0"/>
          <p:cNvSpPr/>
          <p:nvPr/>
        </p:nvSpPr>
        <p:spPr>
          <a:xfrm rot="-970913">
            <a:off x="209406" y="5889067"/>
            <a:ext cx="255212" cy="199909"/>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0"/>
          <p:cNvSpPr/>
          <p:nvPr/>
        </p:nvSpPr>
        <p:spPr>
          <a:xfrm>
            <a:off x="663909" y="6348130"/>
            <a:ext cx="145115" cy="133633"/>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0"/>
          <p:cNvSpPr/>
          <p:nvPr/>
        </p:nvSpPr>
        <p:spPr>
          <a:xfrm rot="-1364433" flipH="1">
            <a:off x="11719306" y="1086027"/>
            <a:ext cx="265537" cy="248379"/>
          </a:xfrm>
          <a:custGeom>
            <a:avLst/>
            <a:gdLst/>
            <a:ahLst/>
            <a:cxnLst/>
            <a:rect l="l" t="t" r="r" b="b"/>
            <a:pathLst>
              <a:path w="4163" h="3894" extrusionOk="0">
                <a:moveTo>
                  <a:pt x="1571" y="1"/>
                </a:moveTo>
                <a:cubicBezTo>
                  <a:pt x="1558" y="1"/>
                  <a:pt x="1545" y="2"/>
                  <a:pt x="1533" y="5"/>
                </a:cubicBezTo>
                <a:cubicBezTo>
                  <a:pt x="1097" y="118"/>
                  <a:pt x="1081" y="1199"/>
                  <a:pt x="1081" y="1199"/>
                </a:cubicBezTo>
                <a:cubicBezTo>
                  <a:pt x="1081" y="1199"/>
                  <a:pt x="194" y="1377"/>
                  <a:pt x="97" y="1651"/>
                </a:cubicBezTo>
                <a:cubicBezTo>
                  <a:pt x="1" y="1909"/>
                  <a:pt x="1065" y="2538"/>
                  <a:pt x="1065" y="2538"/>
                </a:cubicBezTo>
                <a:cubicBezTo>
                  <a:pt x="1065" y="2538"/>
                  <a:pt x="904" y="3861"/>
                  <a:pt x="1291" y="3893"/>
                </a:cubicBezTo>
                <a:cubicBezTo>
                  <a:pt x="1296" y="3893"/>
                  <a:pt x="1301" y="3894"/>
                  <a:pt x="1306" y="3894"/>
                </a:cubicBezTo>
                <a:cubicBezTo>
                  <a:pt x="1679" y="3894"/>
                  <a:pt x="2291" y="2731"/>
                  <a:pt x="2291" y="2731"/>
                </a:cubicBezTo>
                <a:cubicBezTo>
                  <a:pt x="2291" y="2731"/>
                  <a:pt x="3033" y="3050"/>
                  <a:pt x="3512" y="3050"/>
                </a:cubicBezTo>
                <a:cubicBezTo>
                  <a:pt x="3624" y="3050"/>
                  <a:pt x="3721" y="3032"/>
                  <a:pt x="3791" y="2990"/>
                </a:cubicBezTo>
                <a:cubicBezTo>
                  <a:pt x="4162" y="2764"/>
                  <a:pt x="3275" y="1731"/>
                  <a:pt x="3275" y="1731"/>
                </a:cubicBezTo>
                <a:cubicBezTo>
                  <a:pt x="3275" y="1731"/>
                  <a:pt x="3646" y="812"/>
                  <a:pt x="3517" y="618"/>
                </a:cubicBezTo>
                <a:cubicBezTo>
                  <a:pt x="3498" y="589"/>
                  <a:pt x="3456" y="577"/>
                  <a:pt x="3398" y="577"/>
                </a:cubicBezTo>
                <a:cubicBezTo>
                  <a:pt x="3103" y="577"/>
                  <a:pt x="2404" y="893"/>
                  <a:pt x="2404" y="893"/>
                </a:cubicBezTo>
                <a:cubicBezTo>
                  <a:pt x="2404" y="893"/>
                  <a:pt x="1884" y="1"/>
                  <a:pt x="1571"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6" name="Google Shape;636;p20"/>
          <p:cNvGrpSpPr/>
          <p:nvPr/>
        </p:nvGrpSpPr>
        <p:grpSpPr>
          <a:xfrm>
            <a:off x="11665812" y="5602335"/>
            <a:ext cx="372515" cy="444019"/>
            <a:chOff x="319987" y="2888363"/>
            <a:chExt cx="279386" cy="333014"/>
          </a:xfrm>
        </p:grpSpPr>
        <p:sp>
          <p:nvSpPr>
            <p:cNvPr id="637" name="Google Shape;637;p20"/>
            <p:cNvSpPr/>
            <p:nvPr/>
          </p:nvSpPr>
          <p:spPr>
            <a:xfrm>
              <a:off x="453512" y="3110107"/>
              <a:ext cx="118691" cy="43008"/>
            </a:xfrm>
            <a:custGeom>
              <a:avLst/>
              <a:gdLst/>
              <a:ahLst/>
              <a:cxnLst/>
              <a:rect l="l" t="t" r="r" b="b"/>
              <a:pathLst>
                <a:path w="2481" h="899" extrusionOk="0">
                  <a:moveTo>
                    <a:pt x="2392" y="1"/>
                  </a:moveTo>
                  <a:cubicBezTo>
                    <a:pt x="2226" y="1"/>
                    <a:pt x="1810" y="105"/>
                    <a:pt x="1291" y="271"/>
                  </a:cubicBezTo>
                  <a:cubicBezTo>
                    <a:pt x="581" y="513"/>
                    <a:pt x="0" y="739"/>
                    <a:pt x="32" y="868"/>
                  </a:cubicBezTo>
                  <a:cubicBezTo>
                    <a:pt x="40" y="889"/>
                    <a:pt x="69" y="898"/>
                    <a:pt x="114" y="898"/>
                  </a:cubicBezTo>
                  <a:cubicBezTo>
                    <a:pt x="341" y="898"/>
                    <a:pt x="976" y="661"/>
                    <a:pt x="1420" y="513"/>
                  </a:cubicBezTo>
                  <a:cubicBezTo>
                    <a:pt x="1952" y="335"/>
                    <a:pt x="2403" y="174"/>
                    <a:pt x="2468" y="45"/>
                  </a:cubicBezTo>
                  <a:cubicBezTo>
                    <a:pt x="2481" y="15"/>
                    <a:pt x="2453" y="1"/>
                    <a:pt x="239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0"/>
            <p:cNvSpPr/>
            <p:nvPr/>
          </p:nvSpPr>
          <p:spPr>
            <a:xfrm>
              <a:off x="443465" y="3136803"/>
              <a:ext cx="118739" cy="42530"/>
            </a:xfrm>
            <a:custGeom>
              <a:avLst/>
              <a:gdLst/>
              <a:ahLst/>
              <a:cxnLst/>
              <a:rect l="l" t="t" r="r" b="b"/>
              <a:pathLst>
                <a:path w="2482" h="889" extrusionOk="0">
                  <a:moveTo>
                    <a:pt x="2389" y="0"/>
                  </a:moveTo>
                  <a:cubicBezTo>
                    <a:pt x="2220" y="0"/>
                    <a:pt x="1807" y="113"/>
                    <a:pt x="1291" y="277"/>
                  </a:cubicBezTo>
                  <a:cubicBezTo>
                    <a:pt x="581" y="503"/>
                    <a:pt x="0" y="729"/>
                    <a:pt x="33" y="858"/>
                  </a:cubicBezTo>
                  <a:cubicBezTo>
                    <a:pt x="41" y="879"/>
                    <a:pt x="70" y="889"/>
                    <a:pt x="115" y="889"/>
                  </a:cubicBezTo>
                  <a:cubicBezTo>
                    <a:pt x="341" y="889"/>
                    <a:pt x="976" y="651"/>
                    <a:pt x="1420" y="503"/>
                  </a:cubicBezTo>
                  <a:cubicBezTo>
                    <a:pt x="1952" y="326"/>
                    <a:pt x="2404" y="164"/>
                    <a:pt x="2468" y="52"/>
                  </a:cubicBezTo>
                  <a:cubicBezTo>
                    <a:pt x="2482" y="16"/>
                    <a:pt x="2453" y="0"/>
                    <a:pt x="2389"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0"/>
            <p:cNvSpPr/>
            <p:nvPr/>
          </p:nvSpPr>
          <p:spPr>
            <a:xfrm>
              <a:off x="319987" y="2888363"/>
              <a:ext cx="279386" cy="333014"/>
            </a:xfrm>
            <a:custGeom>
              <a:avLst/>
              <a:gdLst/>
              <a:ahLst/>
              <a:cxnLst/>
              <a:rect l="l" t="t" r="r" b="b"/>
              <a:pathLst>
                <a:path w="5840" h="6961" extrusionOk="0">
                  <a:moveTo>
                    <a:pt x="3424" y="1"/>
                  </a:moveTo>
                  <a:cubicBezTo>
                    <a:pt x="3040" y="1"/>
                    <a:pt x="2710" y="116"/>
                    <a:pt x="1968" y="373"/>
                  </a:cubicBezTo>
                  <a:cubicBezTo>
                    <a:pt x="1162" y="631"/>
                    <a:pt x="97" y="1018"/>
                    <a:pt x="49" y="1454"/>
                  </a:cubicBezTo>
                  <a:cubicBezTo>
                    <a:pt x="1" y="1906"/>
                    <a:pt x="533" y="3325"/>
                    <a:pt x="904" y="4470"/>
                  </a:cubicBezTo>
                  <a:cubicBezTo>
                    <a:pt x="1265" y="5525"/>
                    <a:pt x="1613" y="6960"/>
                    <a:pt x="2197" y="6960"/>
                  </a:cubicBezTo>
                  <a:cubicBezTo>
                    <a:pt x="2238" y="6960"/>
                    <a:pt x="2280" y="6953"/>
                    <a:pt x="2323" y="6938"/>
                  </a:cubicBezTo>
                  <a:lnTo>
                    <a:pt x="5082" y="6003"/>
                  </a:lnTo>
                  <a:cubicBezTo>
                    <a:pt x="5565" y="5841"/>
                    <a:pt x="5840" y="5712"/>
                    <a:pt x="5775" y="5519"/>
                  </a:cubicBezTo>
                  <a:cubicBezTo>
                    <a:pt x="5754" y="5455"/>
                    <a:pt x="5705" y="5432"/>
                    <a:pt x="5639" y="5432"/>
                  </a:cubicBezTo>
                  <a:cubicBezTo>
                    <a:pt x="5505" y="5432"/>
                    <a:pt x="5303" y="5529"/>
                    <a:pt x="5130" y="5583"/>
                  </a:cubicBezTo>
                  <a:lnTo>
                    <a:pt x="3227" y="6228"/>
                  </a:lnTo>
                  <a:cubicBezTo>
                    <a:pt x="2897" y="6342"/>
                    <a:pt x="2589" y="6466"/>
                    <a:pt x="2355" y="6466"/>
                  </a:cubicBezTo>
                  <a:cubicBezTo>
                    <a:pt x="2188" y="6466"/>
                    <a:pt x="2058" y="6403"/>
                    <a:pt x="1985" y="6228"/>
                  </a:cubicBezTo>
                  <a:cubicBezTo>
                    <a:pt x="1791" y="5825"/>
                    <a:pt x="1662" y="5422"/>
                    <a:pt x="3469" y="4825"/>
                  </a:cubicBezTo>
                  <a:cubicBezTo>
                    <a:pt x="4565" y="4454"/>
                    <a:pt x="5324" y="4277"/>
                    <a:pt x="5227" y="3938"/>
                  </a:cubicBezTo>
                  <a:cubicBezTo>
                    <a:pt x="5146" y="3599"/>
                    <a:pt x="4840" y="2793"/>
                    <a:pt x="4549" y="1938"/>
                  </a:cubicBezTo>
                  <a:cubicBezTo>
                    <a:pt x="4275" y="1083"/>
                    <a:pt x="3920" y="2"/>
                    <a:pt x="3501" y="2"/>
                  </a:cubicBezTo>
                  <a:cubicBezTo>
                    <a:pt x="3475" y="1"/>
                    <a:pt x="3449" y="1"/>
                    <a:pt x="342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0" name="Google Shape;640;p20"/>
          <p:cNvSpPr/>
          <p:nvPr/>
        </p:nvSpPr>
        <p:spPr>
          <a:xfrm flipH="1">
            <a:off x="10711879" y="6489362"/>
            <a:ext cx="266564" cy="248513"/>
          </a:xfrm>
          <a:custGeom>
            <a:avLst/>
            <a:gdLst/>
            <a:ahLst/>
            <a:cxnLst/>
            <a:rect l="l" t="t" r="r" b="b"/>
            <a:pathLst>
              <a:path w="4179" h="3896" extrusionOk="0">
                <a:moveTo>
                  <a:pt x="2599" y="1"/>
                </a:moveTo>
                <a:cubicBezTo>
                  <a:pt x="2271" y="1"/>
                  <a:pt x="1759" y="879"/>
                  <a:pt x="1759" y="879"/>
                </a:cubicBezTo>
                <a:cubicBezTo>
                  <a:pt x="1759" y="879"/>
                  <a:pt x="1081" y="572"/>
                  <a:pt x="778" y="572"/>
                </a:cubicBezTo>
                <a:cubicBezTo>
                  <a:pt x="714" y="572"/>
                  <a:pt x="666" y="586"/>
                  <a:pt x="646" y="620"/>
                </a:cubicBezTo>
                <a:cubicBezTo>
                  <a:pt x="517" y="814"/>
                  <a:pt x="888" y="1733"/>
                  <a:pt x="888" y="1733"/>
                </a:cubicBezTo>
                <a:cubicBezTo>
                  <a:pt x="888" y="1733"/>
                  <a:pt x="1" y="2750"/>
                  <a:pt x="372" y="2975"/>
                </a:cubicBezTo>
                <a:cubicBezTo>
                  <a:pt x="444" y="3019"/>
                  <a:pt x="545" y="3037"/>
                  <a:pt x="660" y="3037"/>
                </a:cubicBezTo>
                <a:cubicBezTo>
                  <a:pt x="1139" y="3037"/>
                  <a:pt x="1872" y="2733"/>
                  <a:pt x="1872" y="2733"/>
                </a:cubicBezTo>
                <a:cubicBezTo>
                  <a:pt x="1872" y="2733"/>
                  <a:pt x="2484" y="3896"/>
                  <a:pt x="2873" y="3896"/>
                </a:cubicBezTo>
                <a:cubicBezTo>
                  <a:pt x="2878" y="3896"/>
                  <a:pt x="2883" y="3895"/>
                  <a:pt x="2888" y="3895"/>
                </a:cubicBezTo>
                <a:cubicBezTo>
                  <a:pt x="3259" y="3863"/>
                  <a:pt x="3098" y="2524"/>
                  <a:pt x="3098" y="2524"/>
                </a:cubicBezTo>
                <a:cubicBezTo>
                  <a:pt x="3098" y="2524"/>
                  <a:pt x="4179" y="1895"/>
                  <a:pt x="4082" y="1637"/>
                </a:cubicBezTo>
                <a:cubicBezTo>
                  <a:pt x="3985" y="1379"/>
                  <a:pt x="3082" y="1185"/>
                  <a:pt x="3082" y="1185"/>
                </a:cubicBezTo>
                <a:cubicBezTo>
                  <a:pt x="3082" y="1185"/>
                  <a:pt x="3066" y="104"/>
                  <a:pt x="2646" y="7"/>
                </a:cubicBezTo>
                <a:cubicBezTo>
                  <a:pt x="2631" y="3"/>
                  <a:pt x="2615" y="1"/>
                  <a:pt x="2599"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1" name="Google Shape;641;p20"/>
          <p:cNvGrpSpPr/>
          <p:nvPr/>
        </p:nvGrpSpPr>
        <p:grpSpPr>
          <a:xfrm rot="-3055286" flipH="1">
            <a:off x="912196" y="6190687"/>
            <a:ext cx="255221" cy="495325"/>
            <a:chOff x="259803" y="3974215"/>
            <a:chExt cx="191412" cy="371485"/>
          </a:xfrm>
        </p:grpSpPr>
        <p:sp>
          <p:nvSpPr>
            <p:cNvPr id="642" name="Google Shape;642;p20"/>
            <p:cNvSpPr/>
            <p:nvPr/>
          </p:nvSpPr>
          <p:spPr>
            <a:xfrm>
              <a:off x="395624" y="4287335"/>
              <a:ext cx="55590" cy="58365"/>
            </a:xfrm>
            <a:custGeom>
              <a:avLst/>
              <a:gdLst/>
              <a:ahLst/>
              <a:cxnLst/>
              <a:rect l="l" t="t" r="r" b="b"/>
              <a:pathLst>
                <a:path w="1162" h="1220" extrusionOk="0">
                  <a:moveTo>
                    <a:pt x="801" y="0"/>
                  </a:moveTo>
                  <a:cubicBezTo>
                    <a:pt x="484" y="0"/>
                    <a:pt x="187" y="154"/>
                    <a:pt x="0" y="408"/>
                  </a:cubicBezTo>
                  <a:cubicBezTo>
                    <a:pt x="0" y="408"/>
                    <a:pt x="650" y="1220"/>
                    <a:pt x="876" y="1220"/>
                  </a:cubicBezTo>
                  <a:cubicBezTo>
                    <a:pt x="886" y="1220"/>
                    <a:pt x="895" y="1218"/>
                    <a:pt x="904" y="1214"/>
                  </a:cubicBezTo>
                  <a:cubicBezTo>
                    <a:pt x="1162" y="1118"/>
                    <a:pt x="1000" y="21"/>
                    <a:pt x="1000" y="21"/>
                  </a:cubicBezTo>
                  <a:cubicBezTo>
                    <a:pt x="934" y="7"/>
                    <a:pt x="867" y="0"/>
                    <a:pt x="801"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0"/>
            <p:cNvSpPr/>
            <p:nvPr/>
          </p:nvSpPr>
          <p:spPr>
            <a:xfrm>
              <a:off x="359360" y="4228873"/>
              <a:ext cx="81806" cy="66402"/>
            </a:xfrm>
            <a:custGeom>
              <a:avLst/>
              <a:gdLst/>
              <a:ahLst/>
              <a:cxnLst/>
              <a:rect l="l" t="t" r="r" b="b"/>
              <a:pathLst>
                <a:path w="1710" h="1388" extrusionOk="0">
                  <a:moveTo>
                    <a:pt x="1150" y="0"/>
                  </a:moveTo>
                  <a:cubicBezTo>
                    <a:pt x="1010" y="0"/>
                    <a:pt x="871" y="28"/>
                    <a:pt x="742" y="81"/>
                  </a:cubicBezTo>
                  <a:cubicBezTo>
                    <a:pt x="436" y="194"/>
                    <a:pt x="178" y="404"/>
                    <a:pt x="0" y="662"/>
                  </a:cubicBezTo>
                  <a:lnTo>
                    <a:pt x="549" y="1388"/>
                  </a:lnTo>
                  <a:cubicBezTo>
                    <a:pt x="797" y="1098"/>
                    <a:pt x="1151" y="938"/>
                    <a:pt x="1521" y="938"/>
                  </a:cubicBezTo>
                  <a:cubicBezTo>
                    <a:pt x="1584" y="938"/>
                    <a:pt x="1647" y="943"/>
                    <a:pt x="1710" y="952"/>
                  </a:cubicBezTo>
                  <a:lnTo>
                    <a:pt x="1613" y="114"/>
                  </a:lnTo>
                  <a:cubicBezTo>
                    <a:pt x="1467" y="36"/>
                    <a:pt x="1308" y="0"/>
                    <a:pt x="115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0"/>
            <p:cNvSpPr/>
            <p:nvPr/>
          </p:nvSpPr>
          <p:spPr>
            <a:xfrm>
              <a:off x="259803" y="3974215"/>
              <a:ext cx="174425" cy="276324"/>
            </a:xfrm>
            <a:custGeom>
              <a:avLst/>
              <a:gdLst/>
              <a:ahLst/>
              <a:cxnLst/>
              <a:rect l="l" t="t" r="r" b="b"/>
              <a:pathLst>
                <a:path w="3646" h="5776" extrusionOk="0">
                  <a:moveTo>
                    <a:pt x="1104" y="1"/>
                  </a:moveTo>
                  <a:cubicBezTo>
                    <a:pt x="988" y="1"/>
                    <a:pt x="871" y="17"/>
                    <a:pt x="758" y="49"/>
                  </a:cubicBezTo>
                  <a:cubicBezTo>
                    <a:pt x="420" y="210"/>
                    <a:pt x="146" y="485"/>
                    <a:pt x="0" y="823"/>
                  </a:cubicBezTo>
                  <a:lnTo>
                    <a:pt x="1904" y="5775"/>
                  </a:lnTo>
                  <a:cubicBezTo>
                    <a:pt x="2238" y="5320"/>
                    <a:pt x="2762" y="5065"/>
                    <a:pt x="3308" y="5065"/>
                  </a:cubicBezTo>
                  <a:cubicBezTo>
                    <a:pt x="3420" y="5065"/>
                    <a:pt x="3533" y="5076"/>
                    <a:pt x="3646" y="5098"/>
                  </a:cubicBezTo>
                  <a:lnTo>
                    <a:pt x="1759" y="194"/>
                  </a:lnTo>
                  <a:cubicBezTo>
                    <a:pt x="1565" y="65"/>
                    <a:pt x="1336" y="1"/>
                    <a:pt x="1104"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20"/>
          <p:cNvGrpSpPr/>
          <p:nvPr/>
        </p:nvGrpSpPr>
        <p:grpSpPr>
          <a:xfrm rot="-1960189" flipH="1">
            <a:off x="11148856" y="699070"/>
            <a:ext cx="319005" cy="463103"/>
            <a:chOff x="770999" y="2883387"/>
            <a:chExt cx="239252" cy="347325"/>
          </a:xfrm>
        </p:grpSpPr>
        <p:sp>
          <p:nvSpPr>
            <p:cNvPr id="646" name="Google Shape;646;p20"/>
            <p:cNvSpPr/>
            <p:nvPr/>
          </p:nvSpPr>
          <p:spPr>
            <a:xfrm>
              <a:off x="897540" y="3147279"/>
              <a:ext cx="90322" cy="83433"/>
            </a:xfrm>
            <a:custGeom>
              <a:avLst/>
              <a:gdLst/>
              <a:ahLst/>
              <a:cxnLst/>
              <a:rect l="l" t="t" r="r" b="b"/>
              <a:pathLst>
                <a:path w="1888" h="1744" extrusionOk="0">
                  <a:moveTo>
                    <a:pt x="1146" y="1"/>
                  </a:moveTo>
                  <a:cubicBezTo>
                    <a:pt x="839" y="227"/>
                    <a:pt x="468" y="388"/>
                    <a:pt x="97" y="453"/>
                  </a:cubicBezTo>
                  <a:cubicBezTo>
                    <a:pt x="97" y="453"/>
                    <a:pt x="1" y="824"/>
                    <a:pt x="420" y="1227"/>
                  </a:cubicBezTo>
                  <a:cubicBezTo>
                    <a:pt x="646" y="1453"/>
                    <a:pt x="920" y="1630"/>
                    <a:pt x="1210" y="1743"/>
                  </a:cubicBezTo>
                  <a:cubicBezTo>
                    <a:pt x="1210" y="1743"/>
                    <a:pt x="1888" y="775"/>
                    <a:pt x="1146"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0"/>
            <p:cNvSpPr/>
            <p:nvPr/>
          </p:nvSpPr>
          <p:spPr>
            <a:xfrm>
              <a:off x="793341" y="2883387"/>
              <a:ext cx="93432" cy="100177"/>
            </a:xfrm>
            <a:custGeom>
              <a:avLst/>
              <a:gdLst/>
              <a:ahLst/>
              <a:cxnLst/>
              <a:rect l="l" t="t" r="r" b="b"/>
              <a:pathLst>
                <a:path w="1953" h="2094" extrusionOk="0">
                  <a:moveTo>
                    <a:pt x="340" y="0"/>
                  </a:moveTo>
                  <a:cubicBezTo>
                    <a:pt x="98" y="646"/>
                    <a:pt x="1" y="1339"/>
                    <a:pt x="65" y="2033"/>
                  </a:cubicBezTo>
                  <a:cubicBezTo>
                    <a:pt x="65" y="2033"/>
                    <a:pt x="181" y="2093"/>
                    <a:pt x="407" y="2093"/>
                  </a:cubicBezTo>
                  <a:cubicBezTo>
                    <a:pt x="585" y="2093"/>
                    <a:pt x="833" y="2055"/>
                    <a:pt x="1146" y="1920"/>
                  </a:cubicBezTo>
                  <a:cubicBezTo>
                    <a:pt x="1856" y="1630"/>
                    <a:pt x="1953" y="1275"/>
                    <a:pt x="1953" y="1275"/>
                  </a:cubicBezTo>
                  <a:cubicBezTo>
                    <a:pt x="872" y="146"/>
                    <a:pt x="340" y="0"/>
                    <a:pt x="340"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0"/>
            <p:cNvSpPr/>
            <p:nvPr/>
          </p:nvSpPr>
          <p:spPr>
            <a:xfrm>
              <a:off x="799513" y="2954384"/>
              <a:ext cx="179113" cy="206095"/>
            </a:xfrm>
            <a:custGeom>
              <a:avLst/>
              <a:gdLst/>
              <a:ahLst/>
              <a:cxnLst/>
              <a:rect l="l" t="t" r="r" b="b"/>
              <a:pathLst>
                <a:path w="3744" h="4308" extrusionOk="0">
                  <a:moveTo>
                    <a:pt x="2066" y="0"/>
                  </a:moveTo>
                  <a:cubicBezTo>
                    <a:pt x="1583" y="558"/>
                    <a:pt x="890" y="876"/>
                    <a:pt x="156" y="876"/>
                  </a:cubicBezTo>
                  <a:cubicBezTo>
                    <a:pt x="105" y="876"/>
                    <a:pt x="53" y="875"/>
                    <a:pt x="1" y="871"/>
                  </a:cubicBezTo>
                  <a:lnTo>
                    <a:pt x="1" y="871"/>
                  </a:lnTo>
                  <a:cubicBezTo>
                    <a:pt x="82" y="1533"/>
                    <a:pt x="259" y="2194"/>
                    <a:pt x="533" y="2807"/>
                  </a:cubicBezTo>
                  <a:cubicBezTo>
                    <a:pt x="791" y="3420"/>
                    <a:pt x="1211" y="3936"/>
                    <a:pt x="1759" y="4307"/>
                  </a:cubicBezTo>
                  <a:cubicBezTo>
                    <a:pt x="2372" y="4275"/>
                    <a:pt x="2937" y="4033"/>
                    <a:pt x="3388" y="3630"/>
                  </a:cubicBezTo>
                  <a:cubicBezTo>
                    <a:pt x="3388" y="3630"/>
                    <a:pt x="3743" y="1872"/>
                    <a:pt x="206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0"/>
            <p:cNvSpPr/>
            <p:nvPr/>
          </p:nvSpPr>
          <p:spPr>
            <a:xfrm>
              <a:off x="939209" y="2997584"/>
              <a:ext cx="71042" cy="62575"/>
            </a:xfrm>
            <a:custGeom>
              <a:avLst/>
              <a:gdLst/>
              <a:ahLst/>
              <a:cxnLst/>
              <a:rect l="l" t="t" r="r" b="b"/>
              <a:pathLst>
                <a:path w="1485" h="1308" extrusionOk="0">
                  <a:moveTo>
                    <a:pt x="1" y="1"/>
                  </a:moveTo>
                  <a:lnTo>
                    <a:pt x="1" y="1"/>
                  </a:lnTo>
                  <a:cubicBezTo>
                    <a:pt x="275" y="372"/>
                    <a:pt x="452" y="807"/>
                    <a:pt x="533" y="1259"/>
                  </a:cubicBezTo>
                  <a:lnTo>
                    <a:pt x="1485" y="1307"/>
                  </a:lnTo>
                  <a:cubicBezTo>
                    <a:pt x="1485" y="1307"/>
                    <a:pt x="1114" y="178"/>
                    <a:pt x="1"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0"/>
            <p:cNvSpPr/>
            <p:nvPr/>
          </p:nvSpPr>
          <p:spPr>
            <a:xfrm>
              <a:off x="770999" y="3056238"/>
              <a:ext cx="57121" cy="94197"/>
            </a:xfrm>
            <a:custGeom>
              <a:avLst/>
              <a:gdLst/>
              <a:ahLst/>
              <a:cxnLst/>
              <a:rect l="l" t="t" r="r" b="b"/>
              <a:pathLst>
                <a:path w="1194" h="1969" extrusionOk="0">
                  <a:moveTo>
                    <a:pt x="662" y="1"/>
                  </a:moveTo>
                  <a:cubicBezTo>
                    <a:pt x="0" y="920"/>
                    <a:pt x="565" y="1969"/>
                    <a:pt x="565" y="1969"/>
                  </a:cubicBezTo>
                  <a:lnTo>
                    <a:pt x="1194" y="1243"/>
                  </a:lnTo>
                  <a:cubicBezTo>
                    <a:pt x="920" y="872"/>
                    <a:pt x="742" y="452"/>
                    <a:pt x="662"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1" name="Google Shape;651;p20"/>
          <p:cNvSpPr/>
          <p:nvPr/>
        </p:nvSpPr>
        <p:spPr>
          <a:xfrm flipH="1">
            <a:off x="10584925" y="619386"/>
            <a:ext cx="255211" cy="199908"/>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0"/>
          <p:cNvSpPr/>
          <p:nvPr/>
        </p:nvSpPr>
        <p:spPr>
          <a:xfrm flipH="1">
            <a:off x="10840139" y="210094"/>
            <a:ext cx="148240" cy="139311"/>
          </a:xfrm>
          <a:custGeom>
            <a:avLst/>
            <a:gdLst/>
            <a:ahLst/>
            <a:cxnLst/>
            <a:rect l="l" t="t" r="r" b="b"/>
            <a:pathLst>
              <a:path w="2324" h="2184" extrusionOk="0">
                <a:moveTo>
                  <a:pt x="1438" y="0"/>
                </a:moveTo>
                <a:cubicBezTo>
                  <a:pt x="1258" y="0"/>
                  <a:pt x="985" y="490"/>
                  <a:pt x="985" y="490"/>
                </a:cubicBezTo>
                <a:cubicBezTo>
                  <a:pt x="985" y="490"/>
                  <a:pt x="593" y="321"/>
                  <a:pt x="424" y="321"/>
                </a:cubicBezTo>
                <a:cubicBezTo>
                  <a:pt x="391" y="321"/>
                  <a:pt x="366" y="328"/>
                  <a:pt x="355" y="344"/>
                </a:cubicBezTo>
                <a:cubicBezTo>
                  <a:pt x="291" y="457"/>
                  <a:pt x="501" y="973"/>
                  <a:pt x="501" y="973"/>
                </a:cubicBezTo>
                <a:cubicBezTo>
                  <a:pt x="501" y="973"/>
                  <a:pt x="1" y="1538"/>
                  <a:pt x="194" y="1667"/>
                </a:cubicBezTo>
                <a:cubicBezTo>
                  <a:pt x="236" y="1693"/>
                  <a:pt x="295" y="1703"/>
                  <a:pt x="364" y="1703"/>
                </a:cubicBezTo>
                <a:cubicBezTo>
                  <a:pt x="636" y="1703"/>
                  <a:pt x="1049" y="1538"/>
                  <a:pt x="1049" y="1538"/>
                </a:cubicBezTo>
                <a:cubicBezTo>
                  <a:pt x="1049" y="1538"/>
                  <a:pt x="1380" y="2183"/>
                  <a:pt x="1590" y="2183"/>
                </a:cubicBezTo>
                <a:cubicBezTo>
                  <a:pt x="1592" y="2183"/>
                  <a:pt x="1595" y="2183"/>
                  <a:pt x="1598" y="2183"/>
                </a:cubicBezTo>
                <a:cubicBezTo>
                  <a:pt x="1823" y="2167"/>
                  <a:pt x="1727" y="1409"/>
                  <a:pt x="1727" y="1409"/>
                </a:cubicBezTo>
                <a:cubicBezTo>
                  <a:pt x="1727" y="1409"/>
                  <a:pt x="2323" y="1070"/>
                  <a:pt x="2275" y="925"/>
                </a:cubicBezTo>
                <a:cubicBezTo>
                  <a:pt x="2210" y="780"/>
                  <a:pt x="1710" y="667"/>
                  <a:pt x="1710" y="667"/>
                </a:cubicBezTo>
                <a:cubicBezTo>
                  <a:pt x="1710" y="667"/>
                  <a:pt x="1710" y="54"/>
                  <a:pt x="1468" y="6"/>
                </a:cubicBezTo>
                <a:cubicBezTo>
                  <a:pt x="1459" y="2"/>
                  <a:pt x="1448" y="0"/>
                  <a:pt x="1438" y="0"/>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0"/>
          <p:cNvSpPr/>
          <p:nvPr/>
        </p:nvSpPr>
        <p:spPr>
          <a:xfrm flipH="1">
            <a:off x="11498840" y="5919426"/>
            <a:ext cx="149261" cy="139183"/>
          </a:xfrm>
          <a:custGeom>
            <a:avLst/>
            <a:gdLst/>
            <a:ahLst/>
            <a:cxnLst/>
            <a:rect l="l" t="t" r="r" b="b"/>
            <a:pathLst>
              <a:path w="2340" h="2182" extrusionOk="0">
                <a:moveTo>
                  <a:pt x="1459" y="1"/>
                </a:moveTo>
                <a:cubicBezTo>
                  <a:pt x="1265" y="1"/>
                  <a:pt x="985" y="488"/>
                  <a:pt x="985" y="488"/>
                </a:cubicBezTo>
                <a:cubicBezTo>
                  <a:pt x="985" y="488"/>
                  <a:pt x="593" y="320"/>
                  <a:pt x="425" y="320"/>
                </a:cubicBezTo>
                <a:cubicBezTo>
                  <a:pt x="391" y="320"/>
                  <a:pt x="366" y="327"/>
                  <a:pt x="356" y="343"/>
                </a:cubicBezTo>
                <a:cubicBezTo>
                  <a:pt x="307" y="456"/>
                  <a:pt x="501" y="972"/>
                  <a:pt x="501" y="972"/>
                </a:cubicBezTo>
                <a:cubicBezTo>
                  <a:pt x="501" y="972"/>
                  <a:pt x="1" y="1536"/>
                  <a:pt x="210" y="1665"/>
                </a:cubicBezTo>
                <a:cubicBezTo>
                  <a:pt x="252" y="1691"/>
                  <a:pt x="311" y="1702"/>
                  <a:pt x="378" y="1702"/>
                </a:cubicBezTo>
                <a:cubicBezTo>
                  <a:pt x="647" y="1702"/>
                  <a:pt x="1049" y="1536"/>
                  <a:pt x="1049" y="1536"/>
                </a:cubicBezTo>
                <a:cubicBezTo>
                  <a:pt x="1049" y="1536"/>
                  <a:pt x="1396" y="2182"/>
                  <a:pt x="1606" y="2182"/>
                </a:cubicBezTo>
                <a:cubicBezTo>
                  <a:pt x="1609" y="2182"/>
                  <a:pt x="1611" y="2182"/>
                  <a:pt x="1614" y="2182"/>
                </a:cubicBezTo>
                <a:cubicBezTo>
                  <a:pt x="1823" y="2165"/>
                  <a:pt x="1727" y="1423"/>
                  <a:pt x="1727" y="1423"/>
                </a:cubicBezTo>
                <a:cubicBezTo>
                  <a:pt x="1727" y="1423"/>
                  <a:pt x="2340" y="1069"/>
                  <a:pt x="2275" y="923"/>
                </a:cubicBezTo>
                <a:cubicBezTo>
                  <a:pt x="2227" y="778"/>
                  <a:pt x="1727" y="665"/>
                  <a:pt x="1727" y="665"/>
                </a:cubicBezTo>
                <a:cubicBezTo>
                  <a:pt x="1727" y="665"/>
                  <a:pt x="1727" y="52"/>
                  <a:pt x="1485" y="4"/>
                </a:cubicBezTo>
                <a:cubicBezTo>
                  <a:pt x="1476" y="2"/>
                  <a:pt x="1468" y="1"/>
                  <a:pt x="1459"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0"/>
          <p:cNvSpPr/>
          <p:nvPr/>
        </p:nvSpPr>
        <p:spPr>
          <a:xfrm rot="-1364433" flipH="1">
            <a:off x="11069394" y="1336863"/>
            <a:ext cx="145111" cy="133629"/>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0"/>
          <p:cNvSpPr/>
          <p:nvPr/>
        </p:nvSpPr>
        <p:spPr>
          <a:xfrm rot="-1364433" flipH="1">
            <a:off x="11501408" y="390948"/>
            <a:ext cx="144155" cy="133629"/>
          </a:xfrm>
          <a:custGeom>
            <a:avLst/>
            <a:gdLst/>
            <a:ahLst/>
            <a:cxnLst/>
            <a:rect l="l" t="t" r="r" b="b"/>
            <a:pathLst>
              <a:path w="2260" h="2095" extrusionOk="0">
                <a:moveTo>
                  <a:pt x="759" y="0"/>
                </a:moveTo>
                <a:cubicBezTo>
                  <a:pt x="737" y="0"/>
                  <a:pt x="715" y="4"/>
                  <a:pt x="695" y="13"/>
                </a:cubicBezTo>
                <a:cubicBezTo>
                  <a:pt x="517" y="78"/>
                  <a:pt x="598" y="691"/>
                  <a:pt x="598" y="691"/>
                </a:cubicBezTo>
                <a:cubicBezTo>
                  <a:pt x="598" y="691"/>
                  <a:pt x="1" y="820"/>
                  <a:pt x="1" y="949"/>
                </a:cubicBezTo>
                <a:cubicBezTo>
                  <a:pt x="17" y="1062"/>
                  <a:pt x="485" y="1368"/>
                  <a:pt x="485" y="1368"/>
                </a:cubicBezTo>
                <a:cubicBezTo>
                  <a:pt x="485" y="1368"/>
                  <a:pt x="422" y="2094"/>
                  <a:pt x="655" y="2094"/>
                </a:cubicBezTo>
                <a:cubicBezTo>
                  <a:pt x="657" y="2094"/>
                  <a:pt x="660" y="2094"/>
                  <a:pt x="662" y="2094"/>
                </a:cubicBezTo>
                <a:cubicBezTo>
                  <a:pt x="904" y="2078"/>
                  <a:pt x="1275" y="1497"/>
                  <a:pt x="1275" y="1497"/>
                </a:cubicBezTo>
                <a:cubicBezTo>
                  <a:pt x="1275" y="1497"/>
                  <a:pt x="1724" y="1727"/>
                  <a:pt x="1972" y="1727"/>
                </a:cubicBezTo>
                <a:cubicBezTo>
                  <a:pt x="2025" y="1727"/>
                  <a:pt x="2069" y="1716"/>
                  <a:pt x="2098" y="1691"/>
                </a:cubicBezTo>
                <a:cubicBezTo>
                  <a:pt x="2259" y="1562"/>
                  <a:pt x="1743" y="1013"/>
                  <a:pt x="1743" y="1013"/>
                </a:cubicBezTo>
                <a:cubicBezTo>
                  <a:pt x="1743" y="1013"/>
                  <a:pt x="2033" y="368"/>
                  <a:pt x="1904" y="287"/>
                </a:cubicBezTo>
                <a:cubicBezTo>
                  <a:pt x="1879" y="273"/>
                  <a:pt x="1845" y="268"/>
                  <a:pt x="1805" y="268"/>
                </a:cubicBezTo>
                <a:cubicBezTo>
                  <a:pt x="1612" y="268"/>
                  <a:pt x="1291" y="400"/>
                  <a:pt x="1291" y="400"/>
                </a:cubicBezTo>
                <a:cubicBezTo>
                  <a:pt x="1291" y="400"/>
                  <a:pt x="985" y="0"/>
                  <a:pt x="759" y="0"/>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0"/>
          <p:cNvSpPr/>
          <p:nvPr/>
        </p:nvSpPr>
        <p:spPr>
          <a:xfrm rot="970913" flipH="1">
            <a:off x="10997490" y="5951667"/>
            <a:ext cx="255212" cy="199909"/>
          </a:xfrm>
          <a:custGeom>
            <a:avLst/>
            <a:gdLst/>
            <a:ahLst/>
            <a:cxnLst/>
            <a:rect l="l" t="t" r="r" b="b"/>
            <a:pathLst>
              <a:path w="4001" h="3134" extrusionOk="0">
                <a:moveTo>
                  <a:pt x="775" y="1"/>
                </a:moveTo>
                <a:cubicBezTo>
                  <a:pt x="451" y="1"/>
                  <a:pt x="159" y="191"/>
                  <a:pt x="114" y="634"/>
                </a:cubicBezTo>
                <a:cubicBezTo>
                  <a:pt x="1" y="1763"/>
                  <a:pt x="1404" y="3134"/>
                  <a:pt x="1404" y="3134"/>
                </a:cubicBezTo>
                <a:cubicBezTo>
                  <a:pt x="3098" y="2505"/>
                  <a:pt x="4001" y="811"/>
                  <a:pt x="3098" y="408"/>
                </a:cubicBezTo>
                <a:cubicBezTo>
                  <a:pt x="2956" y="344"/>
                  <a:pt x="2824" y="318"/>
                  <a:pt x="2702" y="318"/>
                </a:cubicBezTo>
                <a:cubicBezTo>
                  <a:pt x="2049" y="318"/>
                  <a:pt x="1694" y="1085"/>
                  <a:pt x="1694" y="1085"/>
                </a:cubicBezTo>
                <a:cubicBezTo>
                  <a:pt x="1821" y="435"/>
                  <a:pt x="1263" y="1"/>
                  <a:pt x="775"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0"/>
          <p:cNvSpPr/>
          <p:nvPr/>
        </p:nvSpPr>
        <p:spPr>
          <a:xfrm flipH="1">
            <a:off x="11831616" y="6424697"/>
            <a:ext cx="145115" cy="133633"/>
          </a:xfrm>
          <a:custGeom>
            <a:avLst/>
            <a:gdLst/>
            <a:ahLst/>
            <a:cxnLst/>
            <a:rect l="l" t="t" r="r" b="b"/>
            <a:pathLst>
              <a:path w="2275" h="2095" extrusionOk="0">
                <a:moveTo>
                  <a:pt x="757" y="1"/>
                </a:moveTo>
                <a:cubicBezTo>
                  <a:pt x="735" y="1"/>
                  <a:pt x="714" y="5"/>
                  <a:pt x="694" y="13"/>
                </a:cubicBezTo>
                <a:cubicBezTo>
                  <a:pt x="517" y="78"/>
                  <a:pt x="597" y="691"/>
                  <a:pt x="597" y="691"/>
                </a:cubicBezTo>
                <a:cubicBezTo>
                  <a:pt x="597" y="691"/>
                  <a:pt x="0" y="820"/>
                  <a:pt x="16" y="949"/>
                </a:cubicBezTo>
                <a:cubicBezTo>
                  <a:pt x="16" y="1062"/>
                  <a:pt x="484" y="1368"/>
                  <a:pt x="484" y="1368"/>
                </a:cubicBezTo>
                <a:cubicBezTo>
                  <a:pt x="484" y="1368"/>
                  <a:pt x="421" y="2094"/>
                  <a:pt x="654" y="2094"/>
                </a:cubicBezTo>
                <a:cubicBezTo>
                  <a:pt x="657" y="2094"/>
                  <a:pt x="659" y="2094"/>
                  <a:pt x="662" y="2094"/>
                </a:cubicBezTo>
                <a:cubicBezTo>
                  <a:pt x="920" y="2078"/>
                  <a:pt x="1275" y="1497"/>
                  <a:pt x="1275" y="1497"/>
                </a:cubicBezTo>
                <a:cubicBezTo>
                  <a:pt x="1275" y="1497"/>
                  <a:pt x="1734" y="1727"/>
                  <a:pt x="1986" y="1727"/>
                </a:cubicBezTo>
                <a:cubicBezTo>
                  <a:pt x="2040" y="1727"/>
                  <a:pt x="2085" y="1717"/>
                  <a:pt x="2113" y="1691"/>
                </a:cubicBezTo>
                <a:cubicBezTo>
                  <a:pt x="2275" y="1562"/>
                  <a:pt x="1759" y="1013"/>
                  <a:pt x="1759" y="1013"/>
                </a:cubicBezTo>
                <a:cubicBezTo>
                  <a:pt x="1759" y="1013"/>
                  <a:pt x="2049" y="368"/>
                  <a:pt x="1904" y="288"/>
                </a:cubicBezTo>
                <a:cubicBezTo>
                  <a:pt x="1880" y="275"/>
                  <a:pt x="1849" y="269"/>
                  <a:pt x="1813" y="269"/>
                </a:cubicBezTo>
                <a:cubicBezTo>
                  <a:pt x="1625" y="269"/>
                  <a:pt x="1307" y="417"/>
                  <a:pt x="1307" y="417"/>
                </a:cubicBezTo>
                <a:cubicBezTo>
                  <a:pt x="1307" y="417"/>
                  <a:pt x="985" y="1"/>
                  <a:pt x="757" y="1"/>
                </a:cubicBezTo>
                <a:close/>
              </a:path>
            </a:pathLst>
          </a:custGeom>
          <a:solidFill>
            <a:srgbClr val="0F70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8" name="Google Shape;658;p20"/>
          <p:cNvGrpSpPr/>
          <p:nvPr/>
        </p:nvGrpSpPr>
        <p:grpSpPr>
          <a:xfrm rot="1331066">
            <a:off x="11221910" y="6352924"/>
            <a:ext cx="366209" cy="327237"/>
            <a:chOff x="788486" y="3918006"/>
            <a:chExt cx="274649" cy="245421"/>
          </a:xfrm>
        </p:grpSpPr>
        <p:sp>
          <p:nvSpPr>
            <p:cNvPr id="659" name="Google Shape;659;p20"/>
            <p:cNvSpPr/>
            <p:nvPr/>
          </p:nvSpPr>
          <p:spPr>
            <a:xfrm>
              <a:off x="788486" y="3977281"/>
              <a:ext cx="274649" cy="186145"/>
            </a:xfrm>
            <a:custGeom>
              <a:avLst/>
              <a:gdLst/>
              <a:ahLst/>
              <a:cxnLst/>
              <a:rect l="l" t="t" r="r" b="b"/>
              <a:pathLst>
                <a:path w="5741" h="3891" extrusionOk="0">
                  <a:moveTo>
                    <a:pt x="3596" y="0"/>
                  </a:moveTo>
                  <a:cubicBezTo>
                    <a:pt x="2666" y="0"/>
                    <a:pt x="2369" y="990"/>
                    <a:pt x="2369" y="990"/>
                  </a:cubicBezTo>
                  <a:cubicBezTo>
                    <a:pt x="1940" y="635"/>
                    <a:pt x="1549" y="491"/>
                    <a:pt x="1216" y="491"/>
                  </a:cubicBezTo>
                  <a:cubicBezTo>
                    <a:pt x="459" y="491"/>
                    <a:pt x="0" y="1236"/>
                    <a:pt x="78" y="1942"/>
                  </a:cubicBezTo>
                  <a:cubicBezTo>
                    <a:pt x="184" y="2909"/>
                    <a:pt x="1650" y="3891"/>
                    <a:pt x="2126" y="3891"/>
                  </a:cubicBezTo>
                  <a:cubicBezTo>
                    <a:pt x="2158" y="3891"/>
                    <a:pt x="2185" y="3886"/>
                    <a:pt x="2208" y="3877"/>
                  </a:cubicBezTo>
                  <a:cubicBezTo>
                    <a:pt x="2434" y="3797"/>
                    <a:pt x="2579" y="3603"/>
                    <a:pt x="2627" y="3377"/>
                  </a:cubicBezTo>
                  <a:cubicBezTo>
                    <a:pt x="2627" y="3377"/>
                    <a:pt x="3113" y="3657"/>
                    <a:pt x="3421" y="3657"/>
                  </a:cubicBezTo>
                  <a:cubicBezTo>
                    <a:pt x="3468" y="3657"/>
                    <a:pt x="3510" y="3650"/>
                    <a:pt x="3547" y="3635"/>
                  </a:cubicBezTo>
                  <a:cubicBezTo>
                    <a:pt x="3805" y="3522"/>
                    <a:pt x="5740" y="780"/>
                    <a:pt x="4272" y="151"/>
                  </a:cubicBezTo>
                  <a:cubicBezTo>
                    <a:pt x="4017" y="44"/>
                    <a:pt x="3792" y="0"/>
                    <a:pt x="3596" y="0"/>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0"/>
            <p:cNvSpPr/>
            <p:nvPr/>
          </p:nvSpPr>
          <p:spPr>
            <a:xfrm>
              <a:off x="866324" y="3927670"/>
              <a:ext cx="38607" cy="75396"/>
            </a:xfrm>
            <a:custGeom>
              <a:avLst/>
              <a:gdLst/>
              <a:ahLst/>
              <a:cxnLst/>
              <a:rect l="l" t="t" r="r" b="b"/>
              <a:pathLst>
                <a:path w="807" h="1576" extrusionOk="0">
                  <a:moveTo>
                    <a:pt x="293" y="1"/>
                  </a:moveTo>
                  <a:cubicBezTo>
                    <a:pt x="192" y="1"/>
                    <a:pt x="100" y="50"/>
                    <a:pt x="48" y="140"/>
                  </a:cubicBezTo>
                  <a:cubicBezTo>
                    <a:pt x="1" y="251"/>
                    <a:pt x="488" y="1576"/>
                    <a:pt x="671" y="1576"/>
                  </a:cubicBezTo>
                  <a:cubicBezTo>
                    <a:pt x="673" y="1576"/>
                    <a:pt x="675" y="1576"/>
                    <a:pt x="677" y="1575"/>
                  </a:cubicBezTo>
                  <a:cubicBezTo>
                    <a:pt x="807" y="1559"/>
                    <a:pt x="484" y="43"/>
                    <a:pt x="371" y="11"/>
                  </a:cubicBezTo>
                  <a:cubicBezTo>
                    <a:pt x="345" y="4"/>
                    <a:pt x="318" y="1"/>
                    <a:pt x="29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0"/>
            <p:cNvSpPr/>
            <p:nvPr/>
          </p:nvSpPr>
          <p:spPr>
            <a:xfrm>
              <a:off x="898808" y="3918006"/>
              <a:ext cx="60900" cy="45065"/>
            </a:xfrm>
            <a:custGeom>
              <a:avLst/>
              <a:gdLst/>
              <a:ahLst/>
              <a:cxnLst/>
              <a:rect l="l" t="t" r="r" b="b"/>
              <a:pathLst>
                <a:path w="1273" h="942" extrusionOk="0">
                  <a:moveTo>
                    <a:pt x="483" y="1"/>
                  </a:moveTo>
                  <a:cubicBezTo>
                    <a:pt x="0" y="1"/>
                    <a:pt x="31" y="713"/>
                    <a:pt x="31" y="713"/>
                  </a:cubicBezTo>
                  <a:cubicBezTo>
                    <a:pt x="141" y="881"/>
                    <a:pt x="294" y="941"/>
                    <a:pt x="448" y="941"/>
                  </a:cubicBezTo>
                  <a:cubicBezTo>
                    <a:pt x="766" y="941"/>
                    <a:pt x="1095" y="687"/>
                    <a:pt x="1095" y="600"/>
                  </a:cubicBezTo>
                  <a:cubicBezTo>
                    <a:pt x="1095" y="487"/>
                    <a:pt x="1273" y="358"/>
                    <a:pt x="1273" y="358"/>
                  </a:cubicBezTo>
                  <a:cubicBezTo>
                    <a:pt x="1095" y="132"/>
                    <a:pt x="821" y="3"/>
                    <a:pt x="531" y="3"/>
                  </a:cubicBezTo>
                  <a:cubicBezTo>
                    <a:pt x="514" y="1"/>
                    <a:pt x="498" y="1"/>
                    <a:pt x="483" y="1"/>
                  </a:cubicBezTo>
                  <a:close/>
                </a:path>
              </a:pathLst>
            </a:custGeom>
            <a:solidFill>
              <a:srgbClr val="0F7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8981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80"/>
        <p:cNvGrpSpPr/>
        <p:nvPr/>
      </p:nvGrpSpPr>
      <p:grpSpPr>
        <a:xfrm>
          <a:off x="0" y="0"/>
          <a:ext cx="0" cy="0"/>
          <a:chOff x="0" y="0"/>
          <a:chExt cx="0" cy="0"/>
        </a:xfrm>
      </p:grpSpPr>
      <p:sp>
        <p:nvSpPr>
          <p:cNvPr id="681" name="Google Shape;681;p22"/>
          <p:cNvSpPr txBox="1">
            <a:spLocks noGrp="1"/>
          </p:cNvSpPr>
          <p:nvPr>
            <p:ph type="title"/>
          </p:nvPr>
        </p:nvSpPr>
        <p:spPr>
          <a:xfrm>
            <a:off x="1587933" y="4150733"/>
            <a:ext cx="3320800" cy="882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682" name="Google Shape;682;p22"/>
          <p:cNvSpPr txBox="1">
            <a:spLocks noGrp="1"/>
          </p:cNvSpPr>
          <p:nvPr>
            <p:ph type="subTitle" idx="1"/>
          </p:nvPr>
        </p:nvSpPr>
        <p:spPr>
          <a:xfrm>
            <a:off x="1587967" y="5033567"/>
            <a:ext cx="3320800" cy="11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2133"/>
            </a:lvl1pPr>
            <a:lvl2pPr lvl="1" rtl="0">
              <a:spcBef>
                <a:spcPts val="0"/>
              </a:spcBef>
              <a:spcAft>
                <a:spcPts val="0"/>
              </a:spcAft>
              <a:buSzPts val="1600"/>
              <a:buChar char="○"/>
              <a:defRPr sz="2133"/>
            </a:lvl2pPr>
            <a:lvl3pPr lvl="2" rtl="0">
              <a:spcBef>
                <a:spcPts val="2133"/>
              </a:spcBef>
              <a:spcAft>
                <a:spcPts val="0"/>
              </a:spcAft>
              <a:buSzPts val="1600"/>
              <a:buChar char="■"/>
              <a:defRPr sz="2133"/>
            </a:lvl3pPr>
            <a:lvl4pPr lvl="3" rtl="0">
              <a:spcBef>
                <a:spcPts val="2133"/>
              </a:spcBef>
              <a:spcAft>
                <a:spcPts val="0"/>
              </a:spcAft>
              <a:buSzPts val="1600"/>
              <a:buChar char="●"/>
              <a:defRPr sz="2133"/>
            </a:lvl4pPr>
            <a:lvl5pPr lvl="4" rtl="0">
              <a:spcBef>
                <a:spcPts val="2133"/>
              </a:spcBef>
              <a:spcAft>
                <a:spcPts val="0"/>
              </a:spcAft>
              <a:buSzPts val="1600"/>
              <a:buChar char="○"/>
              <a:defRPr sz="2133"/>
            </a:lvl5pPr>
            <a:lvl6pPr lvl="5" rtl="0">
              <a:spcBef>
                <a:spcPts val="2133"/>
              </a:spcBef>
              <a:spcAft>
                <a:spcPts val="0"/>
              </a:spcAft>
              <a:buSzPts val="1600"/>
              <a:buChar char="■"/>
              <a:defRPr sz="2133"/>
            </a:lvl6pPr>
            <a:lvl7pPr lvl="6" rtl="0">
              <a:spcBef>
                <a:spcPts val="2133"/>
              </a:spcBef>
              <a:spcAft>
                <a:spcPts val="0"/>
              </a:spcAft>
              <a:buSzPts val="1600"/>
              <a:buChar char="●"/>
              <a:defRPr sz="2133"/>
            </a:lvl7pPr>
            <a:lvl8pPr lvl="7" rtl="0">
              <a:spcBef>
                <a:spcPts val="2133"/>
              </a:spcBef>
              <a:spcAft>
                <a:spcPts val="0"/>
              </a:spcAft>
              <a:buSzPts val="1600"/>
              <a:buChar char="○"/>
              <a:defRPr sz="2133"/>
            </a:lvl8pPr>
            <a:lvl9pPr lvl="8" rtl="0">
              <a:spcBef>
                <a:spcPts val="2133"/>
              </a:spcBef>
              <a:spcAft>
                <a:spcPts val="2133"/>
              </a:spcAft>
              <a:buSzPts val="1600"/>
              <a:buChar char="■"/>
              <a:defRPr sz="2133"/>
            </a:lvl9pPr>
          </a:lstStyle>
          <a:p>
            <a:endParaRPr/>
          </a:p>
        </p:txBody>
      </p:sp>
      <p:sp>
        <p:nvSpPr>
          <p:cNvPr id="683" name="Google Shape;683;p22"/>
          <p:cNvSpPr txBox="1">
            <a:spLocks noGrp="1"/>
          </p:cNvSpPr>
          <p:nvPr>
            <p:ph type="subTitle" idx="2"/>
          </p:nvPr>
        </p:nvSpPr>
        <p:spPr>
          <a:xfrm>
            <a:off x="7283271" y="5033567"/>
            <a:ext cx="3320800" cy="11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2133"/>
            </a:lvl1pPr>
            <a:lvl2pPr lvl="1" rtl="0">
              <a:spcBef>
                <a:spcPts val="2133"/>
              </a:spcBef>
              <a:spcAft>
                <a:spcPts val="0"/>
              </a:spcAft>
              <a:buSzPts val="1600"/>
              <a:buChar char="○"/>
              <a:defRPr sz="2133"/>
            </a:lvl2pPr>
            <a:lvl3pPr lvl="2" rtl="0">
              <a:spcBef>
                <a:spcPts val="2133"/>
              </a:spcBef>
              <a:spcAft>
                <a:spcPts val="0"/>
              </a:spcAft>
              <a:buSzPts val="1600"/>
              <a:buChar char="■"/>
              <a:defRPr sz="2133"/>
            </a:lvl3pPr>
            <a:lvl4pPr lvl="3" rtl="0">
              <a:spcBef>
                <a:spcPts val="2133"/>
              </a:spcBef>
              <a:spcAft>
                <a:spcPts val="0"/>
              </a:spcAft>
              <a:buSzPts val="1600"/>
              <a:buChar char="●"/>
              <a:defRPr sz="2133"/>
            </a:lvl4pPr>
            <a:lvl5pPr lvl="4" rtl="0">
              <a:spcBef>
                <a:spcPts val="2133"/>
              </a:spcBef>
              <a:spcAft>
                <a:spcPts val="0"/>
              </a:spcAft>
              <a:buSzPts val="1600"/>
              <a:buChar char="○"/>
              <a:defRPr sz="2133"/>
            </a:lvl5pPr>
            <a:lvl6pPr lvl="5" rtl="0">
              <a:spcBef>
                <a:spcPts val="2133"/>
              </a:spcBef>
              <a:spcAft>
                <a:spcPts val="0"/>
              </a:spcAft>
              <a:buSzPts val="1600"/>
              <a:buChar char="■"/>
              <a:defRPr sz="2133"/>
            </a:lvl6pPr>
            <a:lvl7pPr lvl="6" rtl="0">
              <a:spcBef>
                <a:spcPts val="2133"/>
              </a:spcBef>
              <a:spcAft>
                <a:spcPts val="0"/>
              </a:spcAft>
              <a:buSzPts val="1600"/>
              <a:buChar char="●"/>
              <a:defRPr sz="2133"/>
            </a:lvl7pPr>
            <a:lvl8pPr lvl="7" rtl="0">
              <a:spcBef>
                <a:spcPts val="2133"/>
              </a:spcBef>
              <a:spcAft>
                <a:spcPts val="0"/>
              </a:spcAft>
              <a:buSzPts val="1600"/>
              <a:buChar char="○"/>
              <a:defRPr sz="2133"/>
            </a:lvl8pPr>
            <a:lvl9pPr lvl="8" rtl="0">
              <a:spcBef>
                <a:spcPts val="2133"/>
              </a:spcBef>
              <a:spcAft>
                <a:spcPts val="2133"/>
              </a:spcAft>
              <a:buSzPts val="1600"/>
              <a:buChar char="■"/>
              <a:defRPr sz="2133"/>
            </a:lvl9pPr>
          </a:lstStyle>
          <a:p>
            <a:endParaRPr/>
          </a:p>
        </p:txBody>
      </p:sp>
      <p:sp>
        <p:nvSpPr>
          <p:cNvPr id="684" name="Google Shape;684;p22"/>
          <p:cNvSpPr txBox="1">
            <a:spLocks noGrp="1"/>
          </p:cNvSpPr>
          <p:nvPr>
            <p:ph type="subTitle" idx="3"/>
          </p:nvPr>
        </p:nvSpPr>
        <p:spPr>
          <a:xfrm>
            <a:off x="7283267" y="4150733"/>
            <a:ext cx="3320800" cy="8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b="1">
                <a:latin typeface="Finger Paint"/>
                <a:ea typeface="Finger Paint"/>
                <a:cs typeface="Finger Paint"/>
                <a:sym typeface="Finger Paint"/>
              </a:defRPr>
            </a:lvl1pPr>
            <a:lvl2pPr lvl="1" rtl="0">
              <a:spcBef>
                <a:spcPts val="2133"/>
              </a:spcBef>
              <a:spcAft>
                <a:spcPts val="0"/>
              </a:spcAft>
              <a:buSzPts val="3600"/>
              <a:buNone/>
              <a:defRPr sz="4800"/>
            </a:lvl2pPr>
            <a:lvl3pPr lvl="2" rtl="0">
              <a:spcBef>
                <a:spcPts val="2133"/>
              </a:spcBef>
              <a:spcAft>
                <a:spcPts val="0"/>
              </a:spcAft>
              <a:buSzPts val="3600"/>
              <a:buNone/>
              <a:defRPr sz="4800"/>
            </a:lvl3pPr>
            <a:lvl4pPr lvl="3" rtl="0">
              <a:spcBef>
                <a:spcPts val="2133"/>
              </a:spcBef>
              <a:spcAft>
                <a:spcPts val="0"/>
              </a:spcAft>
              <a:buSzPts val="3600"/>
              <a:buNone/>
              <a:defRPr sz="4800"/>
            </a:lvl4pPr>
            <a:lvl5pPr lvl="4" rtl="0">
              <a:spcBef>
                <a:spcPts val="2133"/>
              </a:spcBef>
              <a:spcAft>
                <a:spcPts val="0"/>
              </a:spcAft>
              <a:buSzPts val="3600"/>
              <a:buNone/>
              <a:defRPr sz="4800"/>
            </a:lvl5pPr>
            <a:lvl6pPr lvl="5" rtl="0">
              <a:spcBef>
                <a:spcPts val="2133"/>
              </a:spcBef>
              <a:spcAft>
                <a:spcPts val="0"/>
              </a:spcAft>
              <a:buSzPts val="3600"/>
              <a:buNone/>
              <a:defRPr sz="4800"/>
            </a:lvl6pPr>
            <a:lvl7pPr lvl="6" rtl="0">
              <a:spcBef>
                <a:spcPts val="2133"/>
              </a:spcBef>
              <a:spcAft>
                <a:spcPts val="0"/>
              </a:spcAft>
              <a:buSzPts val="3600"/>
              <a:buNone/>
              <a:defRPr sz="4800"/>
            </a:lvl7pPr>
            <a:lvl8pPr lvl="7" rtl="0">
              <a:spcBef>
                <a:spcPts val="2133"/>
              </a:spcBef>
              <a:spcAft>
                <a:spcPts val="0"/>
              </a:spcAft>
              <a:buSzPts val="3600"/>
              <a:buNone/>
              <a:defRPr sz="4800"/>
            </a:lvl8pPr>
            <a:lvl9pPr lvl="8" rtl="0">
              <a:spcBef>
                <a:spcPts val="2133"/>
              </a:spcBef>
              <a:spcAft>
                <a:spcPts val="2133"/>
              </a:spcAft>
              <a:buSzPts val="3600"/>
              <a:buNone/>
              <a:defRPr sz="4800"/>
            </a:lvl9pPr>
          </a:lstStyle>
          <a:p>
            <a:endParaRPr/>
          </a:p>
        </p:txBody>
      </p:sp>
      <p:grpSp>
        <p:nvGrpSpPr>
          <p:cNvPr id="685" name="Google Shape;685;p22"/>
          <p:cNvGrpSpPr/>
          <p:nvPr/>
        </p:nvGrpSpPr>
        <p:grpSpPr>
          <a:xfrm rot="10800000" flipH="1">
            <a:off x="158755" y="6066929"/>
            <a:ext cx="695423" cy="660905"/>
            <a:chOff x="1203674" y="1579800"/>
            <a:chExt cx="304725" cy="289600"/>
          </a:xfrm>
        </p:grpSpPr>
        <p:sp>
          <p:nvSpPr>
            <p:cNvPr id="686" name="Google Shape;686;p22"/>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2"/>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8" name="Google Shape;688;p22"/>
          <p:cNvGrpSpPr/>
          <p:nvPr/>
        </p:nvGrpSpPr>
        <p:grpSpPr>
          <a:xfrm rot="10800000">
            <a:off x="11337822" y="6066929"/>
            <a:ext cx="695423" cy="660905"/>
            <a:chOff x="1203674" y="1579800"/>
            <a:chExt cx="304725" cy="289600"/>
          </a:xfrm>
        </p:grpSpPr>
        <p:sp>
          <p:nvSpPr>
            <p:cNvPr id="689" name="Google Shape;689;p22"/>
            <p:cNvSpPr/>
            <p:nvPr/>
          </p:nvSpPr>
          <p:spPr>
            <a:xfrm>
              <a:off x="1203674" y="1796500"/>
              <a:ext cx="93025" cy="72900"/>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2"/>
            <p:cNvSpPr/>
            <p:nvPr/>
          </p:nvSpPr>
          <p:spPr>
            <a:xfrm>
              <a:off x="1256749" y="1579800"/>
              <a:ext cx="251650" cy="187425"/>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1" name="Google Shape;691;p22"/>
          <p:cNvGrpSpPr/>
          <p:nvPr/>
        </p:nvGrpSpPr>
        <p:grpSpPr>
          <a:xfrm flipH="1">
            <a:off x="11874883" y="118348"/>
            <a:ext cx="231751" cy="250853"/>
            <a:chOff x="506734" y="3911461"/>
            <a:chExt cx="173813" cy="188140"/>
          </a:xfrm>
        </p:grpSpPr>
        <p:sp>
          <p:nvSpPr>
            <p:cNvPr id="692" name="Google Shape;692;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5" name="Google Shape;695;p22"/>
          <p:cNvGrpSpPr/>
          <p:nvPr/>
        </p:nvGrpSpPr>
        <p:grpSpPr>
          <a:xfrm>
            <a:off x="158783" y="118348"/>
            <a:ext cx="231751" cy="250853"/>
            <a:chOff x="506734" y="3911461"/>
            <a:chExt cx="173813" cy="188140"/>
          </a:xfrm>
        </p:grpSpPr>
        <p:sp>
          <p:nvSpPr>
            <p:cNvPr id="696" name="Google Shape;696;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9" name="Google Shape;699;p22"/>
          <p:cNvGrpSpPr/>
          <p:nvPr/>
        </p:nvGrpSpPr>
        <p:grpSpPr>
          <a:xfrm>
            <a:off x="7095303" y="611372"/>
            <a:ext cx="3539064" cy="3494243"/>
            <a:chOff x="5473877" y="610929"/>
            <a:chExt cx="2654298" cy="2620682"/>
          </a:xfrm>
        </p:grpSpPr>
        <p:sp>
          <p:nvSpPr>
            <p:cNvPr id="700" name="Google Shape;700;p22"/>
            <p:cNvSpPr/>
            <p:nvPr/>
          </p:nvSpPr>
          <p:spPr>
            <a:xfrm rot="-8162154">
              <a:off x="5683909" y="1202646"/>
              <a:ext cx="2172822" cy="1482401"/>
            </a:xfrm>
            <a:custGeom>
              <a:avLst/>
              <a:gdLst/>
              <a:ahLst/>
              <a:cxnLst/>
              <a:rect l="l" t="t" r="r" b="b"/>
              <a:pathLst>
                <a:path w="66332" h="26434" extrusionOk="0">
                  <a:moveTo>
                    <a:pt x="31202" y="0"/>
                  </a:moveTo>
                  <a:cubicBezTo>
                    <a:pt x="18165" y="0"/>
                    <a:pt x="1939" y="3774"/>
                    <a:pt x="761" y="14938"/>
                  </a:cubicBezTo>
                  <a:cubicBezTo>
                    <a:pt x="0" y="22171"/>
                    <a:pt x="6720" y="26434"/>
                    <a:pt x="14370" y="26434"/>
                  </a:cubicBezTo>
                  <a:cubicBezTo>
                    <a:pt x="15472" y="26434"/>
                    <a:pt x="16593" y="26345"/>
                    <a:pt x="17714" y="26165"/>
                  </a:cubicBezTo>
                  <a:cubicBezTo>
                    <a:pt x="25885" y="24833"/>
                    <a:pt x="29627" y="20771"/>
                    <a:pt x="37043" y="20771"/>
                  </a:cubicBezTo>
                  <a:cubicBezTo>
                    <a:pt x="37709" y="20771"/>
                    <a:pt x="38404" y="20804"/>
                    <a:pt x="39136" y="20874"/>
                  </a:cubicBezTo>
                  <a:cubicBezTo>
                    <a:pt x="43775" y="21313"/>
                    <a:pt x="49323" y="22660"/>
                    <a:pt x="53948" y="22660"/>
                  </a:cubicBezTo>
                  <a:cubicBezTo>
                    <a:pt x="58168" y="22660"/>
                    <a:pt x="61619" y="21539"/>
                    <a:pt x="62912" y="17583"/>
                  </a:cubicBezTo>
                  <a:cubicBezTo>
                    <a:pt x="66331" y="7099"/>
                    <a:pt x="51491" y="1534"/>
                    <a:pt x="36797" y="243"/>
                  </a:cubicBezTo>
                  <a:cubicBezTo>
                    <a:pt x="35045" y="85"/>
                    <a:pt x="33159" y="0"/>
                    <a:pt x="3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1" name="Google Shape;701;p22"/>
            <p:cNvGrpSpPr/>
            <p:nvPr/>
          </p:nvGrpSpPr>
          <p:grpSpPr>
            <a:xfrm rot="-1557761" flipH="1">
              <a:off x="6304336" y="2762654"/>
              <a:ext cx="342222" cy="288608"/>
              <a:chOff x="9" y="4555236"/>
              <a:chExt cx="329709" cy="278055"/>
            </a:xfrm>
          </p:grpSpPr>
          <p:sp>
            <p:nvSpPr>
              <p:cNvPr id="702" name="Google Shape;702;p22"/>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2"/>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4" name="Google Shape;704;p22"/>
            <p:cNvGrpSpPr/>
            <p:nvPr/>
          </p:nvGrpSpPr>
          <p:grpSpPr>
            <a:xfrm rot="-5261584" flipH="1">
              <a:off x="7512859" y="1526245"/>
              <a:ext cx="117019" cy="126646"/>
              <a:chOff x="506734" y="3911461"/>
              <a:chExt cx="173813" cy="188140"/>
            </a:xfrm>
          </p:grpSpPr>
          <p:sp>
            <p:nvSpPr>
              <p:cNvPr id="705" name="Google Shape;705;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8" name="Google Shape;708;p22"/>
            <p:cNvSpPr/>
            <p:nvPr/>
          </p:nvSpPr>
          <p:spPr>
            <a:xfrm rot="696737" flipH="1">
              <a:off x="7081079" y="1037198"/>
              <a:ext cx="107172" cy="84001"/>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9" name="Google Shape;709;p22"/>
            <p:cNvGrpSpPr/>
            <p:nvPr/>
          </p:nvGrpSpPr>
          <p:grpSpPr>
            <a:xfrm rot="-6325160" flipH="1">
              <a:off x="5959859" y="531524"/>
              <a:ext cx="468395" cy="831443"/>
              <a:chOff x="4338386" y="1304543"/>
              <a:chExt cx="695741" cy="1235178"/>
            </a:xfrm>
          </p:grpSpPr>
          <p:sp>
            <p:nvSpPr>
              <p:cNvPr id="710" name="Google Shape;710;p22"/>
              <p:cNvSpPr/>
              <p:nvPr/>
            </p:nvSpPr>
            <p:spPr>
              <a:xfrm rot="6106171">
                <a:off x="4780562" y="1365900"/>
                <a:ext cx="273281" cy="181931"/>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2"/>
              <p:cNvSpPr/>
              <p:nvPr/>
            </p:nvSpPr>
            <p:spPr>
              <a:xfrm rot="6754040">
                <a:off x="4262936" y="2018135"/>
                <a:ext cx="687274" cy="295225"/>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2" name="Google Shape;712;p22"/>
            <p:cNvSpPr/>
            <p:nvPr/>
          </p:nvSpPr>
          <p:spPr>
            <a:xfrm rot="-3368997" flipH="1">
              <a:off x="7738514" y="1356196"/>
              <a:ext cx="289951" cy="215936"/>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3" name="Google Shape;713;p22"/>
            <p:cNvGrpSpPr/>
            <p:nvPr/>
          </p:nvGrpSpPr>
          <p:grpSpPr>
            <a:xfrm rot="8263270" flipH="1">
              <a:off x="7597313" y="2406587"/>
              <a:ext cx="499317" cy="286749"/>
              <a:chOff x="6837980" y="878569"/>
              <a:chExt cx="741687" cy="425990"/>
            </a:xfrm>
          </p:grpSpPr>
          <p:sp>
            <p:nvSpPr>
              <p:cNvPr id="714" name="Google Shape;714;p22"/>
              <p:cNvSpPr/>
              <p:nvPr/>
            </p:nvSpPr>
            <p:spPr>
              <a:xfrm rot="-895173">
                <a:off x="6852506" y="903424"/>
                <a:ext cx="211481" cy="140531"/>
              </a:xfrm>
              <a:custGeom>
                <a:avLst/>
                <a:gdLst/>
                <a:ahLst/>
                <a:cxnLst/>
                <a:rect l="l" t="t" r="r" b="b"/>
                <a:pathLst>
                  <a:path w="4942" h="3284" extrusionOk="0">
                    <a:moveTo>
                      <a:pt x="2663" y="0"/>
                    </a:moveTo>
                    <a:cubicBezTo>
                      <a:pt x="2153" y="0"/>
                      <a:pt x="1612" y="169"/>
                      <a:pt x="1130" y="575"/>
                    </a:cubicBezTo>
                    <a:cubicBezTo>
                      <a:pt x="1" y="1538"/>
                      <a:pt x="1446" y="3284"/>
                      <a:pt x="2871" y="3284"/>
                    </a:cubicBezTo>
                    <a:cubicBezTo>
                      <a:pt x="3523" y="3284"/>
                      <a:pt x="4171" y="2918"/>
                      <a:pt x="4566" y="1947"/>
                    </a:cubicBezTo>
                    <a:cubicBezTo>
                      <a:pt x="4942" y="978"/>
                      <a:pt x="3892" y="0"/>
                      <a:pt x="2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2"/>
              <p:cNvSpPr/>
              <p:nvPr/>
            </p:nvSpPr>
            <p:spPr>
              <a:xfrm rot="-895173">
                <a:off x="7124643" y="932166"/>
                <a:ext cx="420437" cy="323726"/>
              </a:xfrm>
              <a:custGeom>
                <a:avLst/>
                <a:gdLst/>
                <a:ahLst/>
                <a:cxnLst/>
                <a:rect l="l" t="t" r="r" b="b"/>
                <a:pathLst>
                  <a:path w="9825" h="7565" extrusionOk="0">
                    <a:moveTo>
                      <a:pt x="3080" y="0"/>
                    </a:moveTo>
                    <a:cubicBezTo>
                      <a:pt x="2592" y="0"/>
                      <a:pt x="2164" y="98"/>
                      <a:pt x="1840" y="297"/>
                    </a:cubicBezTo>
                    <a:cubicBezTo>
                      <a:pt x="1" y="1410"/>
                      <a:pt x="2469" y="3362"/>
                      <a:pt x="3533" y="4120"/>
                    </a:cubicBezTo>
                    <a:cubicBezTo>
                      <a:pt x="6146" y="5960"/>
                      <a:pt x="6869" y="7565"/>
                      <a:pt x="7923" y="7565"/>
                    </a:cubicBezTo>
                    <a:cubicBezTo>
                      <a:pt x="8190" y="7565"/>
                      <a:pt x="8478" y="7462"/>
                      <a:pt x="8824" y="7233"/>
                    </a:cubicBezTo>
                    <a:cubicBezTo>
                      <a:pt x="9824" y="6556"/>
                      <a:pt x="8743" y="3314"/>
                      <a:pt x="7324" y="1926"/>
                    </a:cubicBezTo>
                    <a:cubicBezTo>
                      <a:pt x="6061" y="675"/>
                      <a:pt x="4366" y="0"/>
                      <a:pt x="3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22"/>
            <p:cNvGrpSpPr/>
            <p:nvPr/>
          </p:nvGrpSpPr>
          <p:grpSpPr>
            <a:xfrm rot="3679541" flipH="1">
              <a:off x="5939403" y="2864127"/>
              <a:ext cx="117003" cy="126647"/>
              <a:chOff x="506734" y="3911461"/>
              <a:chExt cx="173813" cy="188140"/>
            </a:xfrm>
          </p:grpSpPr>
          <p:sp>
            <p:nvSpPr>
              <p:cNvPr id="717" name="Google Shape;717;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0" name="Google Shape;720;p22"/>
            <p:cNvSpPr/>
            <p:nvPr/>
          </p:nvSpPr>
          <p:spPr>
            <a:xfrm rot="696737" flipH="1">
              <a:off x="7829904" y="1648825"/>
              <a:ext cx="107172" cy="84001"/>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1" name="Google Shape;721;p22"/>
            <p:cNvGrpSpPr/>
            <p:nvPr/>
          </p:nvGrpSpPr>
          <p:grpSpPr>
            <a:xfrm rot="-9313242" flipH="1">
              <a:off x="5736014" y="2508411"/>
              <a:ext cx="116988" cy="126631"/>
              <a:chOff x="506734" y="3911461"/>
              <a:chExt cx="173813" cy="188140"/>
            </a:xfrm>
          </p:grpSpPr>
          <p:sp>
            <p:nvSpPr>
              <p:cNvPr id="722" name="Google Shape;722;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2"/>
            <p:cNvSpPr/>
            <p:nvPr/>
          </p:nvSpPr>
          <p:spPr>
            <a:xfrm rot="696737" flipH="1">
              <a:off x="5740919" y="1901866"/>
              <a:ext cx="107172" cy="84001"/>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6" name="Google Shape;726;p22"/>
            <p:cNvGrpSpPr/>
            <p:nvPr/>
          </p:nvGrpSpPr>
          <p:grpSpPr>
            <a:xfrm rot="6128966" flipH="1">
              <a:off x="6806660" y="964450"/>
              <a:ext cx="117025" cy="126653"/>
              <a:chOff x="506734" y="3911461"/>
              <a:chExt cx="173813" cy="188140"/>
            </a:xfrm>
          </p:grpSpPr>
          <p:sp>
            <p:nvSpPr>
              <p:cNvPr id="727" name="Google Shape;727;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30" name="Google Shape;730;p22"/>
          <p:cNvGrpSpPr/>
          <p:nvPr/>
        </p:nvGrpSpPr>
        <p:grpSpPr>
          <a:xfrm>
            <a:off x="1252287" y="482889"/>
            <a:ext cx="3563624" cy="3494243"/>
            <a:chOff x="786815" y="362167"/>
            <a:chExt cx="2672718" cy="2620682"/>
          </a:xfrm>
        </p:grpSpPr>
        <p:sp>
          <p:nvSpPr>
            <p:cNvPr id="731" name="Google Shape;731;p22"/>
            <p:cNvSpPr/>
            <p:nvPr/>
          </p:nvSpPr>
          <p:spPr>
            <a:xfrm rot="-2637846" flipH="1">
              <a:off x="996847" y="908731"/>
              <a:ext cx="2172822" cy="1482401"/>
            </a:xfrm>
            <a:custGeom>
              <a:avLst/>
              <a:gdLst/>
              <a:ahLst/>
              <a:cxnLst/>
              <a:rect l="l" t="t" r="r" b="b"/>
              <a:pathLst>
                <a:path w="66332" h="26434" extrusionOk="0">
                  <a:moveTo>
                    <a:pt x="31202" y="0"/>
                  </a:moveTo>
                  <a:cubicBezTo>
                    <a:pt x="18165" y="0"/>
                    <a:pt x="1939" y="3774"/>
                    <a:pt x="761" y="14938"/>
                  </a:cubicBezTo>
                  <a:cubicBezTo>
                    <a:pt x="0" y="22171"/>
                    <a:pt x="6720" y="26434"/>
                    <a:pt x="14370" y="26434"/>
                  </a:cubicBezTo>
                  <a:cubicBezTo>
                    <a:pt x="15472" y="26434"/>
                    <a:pt x="16593" y="26345"/>
                    <a:pt x="17714" y="26165"/>
                  </a:cubicBezTo>
                  <a:cubicBezTo>
                    <a:pt x="25885" y="24833"/>
                    <a:pt x="29627" y="20771"/>
                    <a:pt x="37043" y="20771"/>
                  </a:cubicBezTo>
                  <a:cubicBezTo>
                    <a:pt x="37709" y="20771"/>
                    <a:pt x="38404" y="20804"/>
                    <a:pt x="39136" y="20874"/>
                  </a:cubicBezTo>
                  <a:cubicBezTo>
                    <a:pt x="43775" y="21313"/>
                    <a:pt x="49323" y="22660"/>
                    <a:pt x="53948" y="22660"/>
                  </a:cubicBezTo>
                  <a:cubicBezTo>
                    <a:pt x="58168" y="22660"/>
                    <a:pt x="61619" y="21539"/>
                    <a:pt x="62912" y="17583"/>
                  </a:cubicBezTo>
                  <a:cubicBezTo>
                    <a:pt x="66331" y="7099"/>
                    <a:pt x="51491" y="1534"/>
                    <a:pt x="36797" y="243"/>
                  </a:cubicBezTo>
                  <a:cubicBezTo>
                    <a:pt x="35045" y="85"/>
                    <a:pt x="33159" y="0"/>
                    <a:pt x="3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2" name="Google Shape;732;p22"/>
            <p:cNvGrpSpPr/>
            <p:nvPr/>
          </p:nvGrpSpPr>
          <p:grpSpPr>
            <a:xfrm rot="5206142">
              <a:off x="859227" y="1661272"/>
              <a:ext cx="342221" cy="288610"/>
              <a:chOff x="9" y="4555236"/>
              <a:chExt cx="329709" cy="278055"/>
            </a:xfrm>
          </p:grpSpPr>
          <p:sp>
            <p:nvSpPr>
              <p:cNvPr id="733" name="Google Shape;733;p22"/>
              <p:cNvSpPr/>
              <p:nvPr/>
            </p:nvSpPr>
            <p:spPr>
              <a:xfrm>
                <a:off x="6945" y="4555236"/>
                <a:ext cx="322774" cy="278055"/>
              </a:xfrm>
              <a:custGeom>
                <a:avLst/>
                <a:gdLst/>
                <a:ahLst/>
                <a:cxnLst/>
                <a:rect l="l" t="t" r="r" b="b"/>
                <a:pathLst>
                  <a:path w="14847" h="12790" extrusionOk="0">
                    <a:moveTo>
                      <a:pt x="14846" y="0"/>
                    </a:moveTo>
                    <a:lnTo>
                      <a:pt x="14803" y="44"/>
                    </a:lnTo>
                    <a:cubicBezTo>
                      <a:pt x="11992" y="6984"/>
                      <a:pt x="1" y="7643"/>
                      <a:pt x="5052" y="12035"/>
                    </a:cubicBezTo>
                    <a:cubicBezTo>
                      <a:pt x="5653" y="12558"/>
                      <a:pt x="6249" y="12789"/>
                      <a:pt x="6833" y="12789"/>
                    </a:cubicBezTo>
                    <a:cubicBezTo>
                      <a:pt x="10902" y="12789"/>
                      <a:pt x="14386" y="1575"/>
                      <a:pt x="14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2"/>
              <p:cNvSpPr/>
              <p:nvPr/>
            </p:nvSpPr>
            <p:spPr>
              <a:xfrm>
                <a:off x="9" y="4604891"/>
                <a:ext cx="224683" cy="87025"/>
              </a:xfrm>
              <a:custGeom>
                <a:avLst/>
                <a:gdLst/>
                <a:ahLst/>
                <a:cxnLst/>
                <a:rect l="l" t="t" r="r" b="b"/>
                <a:pathLst>
                  <a:path w="10335" h="4003" extrusionOk="0">
                    <a:moveTo>
                      <a:pt x="10290" y="0"/>
                    </a:moveTo>
                    <a:cubicBezTo>
                      <a:pt x="9155" y="691"/>
                      <a:pt x="7851" y="888"/>
                      <a:pt x="6567" y="888"/>
                    </a:cubicBezTo>
                    <a:cubicBezTo>
                      <a:pt x="4847" y="888"/>
                      <a:pt x="3163" y="533"/>
                      <a:pt x="1970" y="533"/>
                    </a:cubicBezTo>
                    <a:cubicBezTo>
                      <a:pt x="713" y="533"/>
                      <a:pt x="0" y="928"/>
                      <a:pt x="364" y="2548"/>
                    </a:cubicBezTo>
                    <a:cubicBezTo>
                      <a:pt x="599" y="3602"/>
                      <a:pt x="1299" y="4003"/>
                      <a:pt x="2226" y="4003"/>
                    </a:cubicBezTo>
                    <a:cubicBezTo>
                      <a:pt x="4932" y="4003"/>
                      <a:pt x="9582" y="589"/>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5" name="Google Shape;735;p22"/>
            <p:cNvGrpSpPr/>
            <p:nvPr/>
          </p:nvGrpSpPr>
          <p:grpSpPr>
            <a:xfrm rot="-5538416">
              <a:off x="3335397" y="1570124"/>
              <a:ext cx="117019" cy="126646"/>
              <a:chOff x="506734" y="3911461"/>
              <a:chExt cx="173813" cy="188140"/>
            </a:xfrm>
          </p:grpSpPr>
          <p:sp>
            <p:nvSpPr>
              <p:cNvPr id="736" name="Google Shape;736;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2"/>
            <p:cNvSpPr/>
            <p:nvPr/>
          </p:nvSpPr>
          <p:spPr>
            <a:xfrm rot="10103263">
              <a:off x="2886066" y="2700530"/>
              <a:ext cx="107172" cy="84001"/>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0" name="Google Shape;740;p22"/>
            <p:cNvGrpSpPr/>
            <p:nvPr/>
          </p:nvGrpSpPr>
          <p:grpSpPr>
            <a:xfrm rot="-4474840">
              <a:off x="1272796" y="2230812"/>
              <a:ext cx="468395" cy="831443"/>
              <a:chOff x="4338386" y="1304543"/>
              <a:chExt cx="695741" cy="1235178"/>
            </a:xfrm>
          </p:grpSpPr>
          <p:sp>
            <p:nvSpPr>
              <p:cNvPr id="741" name="Google Shape;741;p22"/>
              <p:cNvSpPr/>
              <p:nvPr/>
            </p:nvSpPr>
            <p:spPr>
              <a:xfrm rot="6106171">
                <a:off x="4780562" y="1365900"/>
                <a:ext cx="273281" cy="181931"/>
              </a:xfrm>
              <a:custGeom>
                <a:avLst/>
                <a:gdLst/>
                <a:ahLst/>
                <a:cxnLst/>
                <a:rect l="l" t="t" r="r" b="b"/>
                <a:pathLst>
                  <a:path w="6387" h="4252" extrusionOk="0">
                    <a:moveTo>
                      <a:pt x="3438" y="0"/>
                    </a:moveTo>
                    <a:cubicBezTo>
                      <a:pt x="2777" y="0"/>
                      <a:pt x="2075" y="219"/>
                      <a:pt x="1450" y="750"/>
                    </a:cubicBezTo>
                    <a:cubicBezTo>
                      <a:pt x="1" y="1989"/>
                      <a:pt x="1866" y="4251"/>
                      <a:pt x="3702" y="4251"/>
                    </a:cubicBezTo>
                    <a:cubicBezTo>
                      <a:pt x="4543" y="4251"/>
                      <a:pt x="5378" y="3776"/>
                      <a:pt x="5885" y="2508"/>
                    </a:cubicBezTo>
                    <a:cubicBezTo>
                      <a:pt x="6387" y="1266"/>
                      <a:pt x="5029" y="0"/>
                      <a:pt x="3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rot="6754040">
                <a:off x="4262936" y="2018135"/>
                <a:ext cx="687274" cy="295225"/>
              </a:xfrm>
              <a:custGeom>
                <a:avLst/>
                <a:gdLst/>
                <a:ahLst/>
                <a:cxnLst/>
                <a:rect l="l" t="t" r="r" b="b"/>
                <a:pathLst>
                  <a:path w="16063" h="6900" extrusionOk="0">
                    <a:moveTo>
                      <a:pt x="12488" y="1"/>
                    </a:moveTo>
                    <a:cubicBezTo>
                      <a:pt x="10423" y="1"/>
                      <a:pt x="8132" y="1710"/>
                      <a:pt x="5729" y="1710"/>
                    </a:cubicBezTo>
                    <a:cubicBezTo>
                      <a:pt x="5711" y="1710"/>
                      <a:pt x="5693" y="1709"/>
                      <a:pt x="5676" y="1709"/>
                    </a:cubicBezTo>
                    <a:cubicBezTo>
                      <a:pt x="5643" y="1709"/>
                      <a:pt x="5610" y="1709"/>
                      <a:pt x="5578" y="1709"/>
                    </a:cubicBezTo>
                    <a:cubicBezTo>
                      <a:pt x="1205" y="1709"/>
                      <a:pt x="0" y="4929"/>
                      <a:pt x="2530" y="6258"/>
                    </a:cubicBezTo>
                    <a:cubicBezTo>
                      <a:pt x="3396" y="6707"/>
                      <a:pt x="4338" y="6900"/>
                      <a:pt x="5302" y="6900"/>
                    </a:cubicBezTo>
                    <a:cubicBezTo>
                      <a:pt x="10391" y="6900"/>
                      <a:pt x="16063" y="1539"/>
                      <a:pt x="14015" y="387"/>
                    </a:cubicBezTo>
                    <a:cubicBezTo>
                      <a:pt x="13522" y="111"/>
                      <a:pt x="13012" y="1"/>
                      <a:pt x="12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3" name="Google Shape;743;p22"/>
            <p:cNvSpPr/>
            <p:nvPr/>
          </p:nvSpPr>
          <p:spPr>
            <a:xfrm rot="-7431003">
              <a:off x="1362026" y="772497"/>
              <a:ext cx="289951" cy="215936"/>
            </a:xfrm>
            <a:custGeom>
              <a:avLst/>
              <a:gdLst/>
              <a:ahLst/>
              <a:cxnLst/>
              <a:rect l="l" t="t" r="r" b="b"/>
              <a:pathLst>
                <a:path w="10066" h="7497" extrusionOk="0">
                  <a:moveTo>
                    <a:pt x="7437" y="1"/>
                  </a:moveTo>
                  <a:cubicBezTo>
                    <a:pt x="6123" y="1"/>
                    <a:pt x="4417" y="454"/>
                    <a:pt x="3371" y="1163"/>
                  </a:cubicBezTo>
                  <a:cubicBezTo>
                    <a:pt x="1210" y="2615"/>
                    <a:pt x="0" y="5180"/>
                    <a:pt x="516" y="6583"/>
                  </a:cubicBezTo>
                  <a:cubicBezTo>
                    <a:pt x="761" y="7247"/>
                    <a:pt x="1175" y="7497"/>
                    <a:pt x="1661" y="7497"/>
                  </a:cubicBezTo>
                  <a:cubicBezTo>
                    <a:pt x="2745" y="7497"/>
                    <a:pt x="4186" y="6252"/>
                    <a:pt x="4888" y="5583"/>
                  </a:cubicBezTo>
                  <a:cubicBezTo>
                    <a:pt x="7985" y="2647"/>
                    <a:pt x="10065" y="2728"/>
                    <a:pt x="9243" y="696"/>
                  </a:cubicBezTo>
                  <a:cubicBezTo>
                    <a:pt x="9047" y="212"/>
                    <a:pt x="8333" y="1"/>
                    <a:pt x="7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4" name="Google Shape;744;p22"/>
            <p:cNvGrpSpPr/>
            <p:nvPr/>
          </p:nvGrpSpPr>
          <p:grpSpPr>
            <a:xfrm rot="2536730">
              <a:off x="2910250" y="900443"/>
              <a:ext cx="499317" cy="286749"/>
              <a:chOff x="6837980" y="878569"/>
              <a:chExt cx="741687" cy="425990"/>
            </a:xfrm>
          </p:grpSpPr>
          <p:sp>
            <p:nvSpPr>
              <p:cNvPr id="745" name="Google Shape;745;p22"/>
              <p:cNvSpPr/>
              <p:nvPr/>
            </p:nvSpPr>
            <p:spPr>
              <a:xfrm rot="-895173">
                <a:off x="6852506" y="903424"/>
                <a:ext cx="211481" cy="140531"/>
              </a:xfrm>
              <a:custGeom>
                <a:avLst/>
                <a:gdLst/>
                <a:ahLst/>
                <a:cxnLst/>
                <a:rect l="l" t="t" r="r" b="b"/>
                <a:pathLst>
                  <a:path w="4942" h="3284" extrusionOk="0">
                    <a:moveTo>
                      <a:pt x="2663" y="0"/>
                    </a:moveTo>
                    <a:cubicBezTo>
                      <a:pt x="2153" y="0"/>
                      <a:pt x="1612" y="169"/>
                      <a:pt x="1130" y="575"/>
                    </a:cubicBezTo>
                    <a:cubicBezTo>
                      <a:pt x="1" y="1538"/>
                      <a:pt x="1446" y="3284"/>
                      <a:pt x="2871" y="3284"/>
                    </a:cubicBezTo>
                    <a:cubicBezTo>
                      <a:pt x="3523" y="3284"/>
                      <a:pt x="4171" y="2918"/>
                      <a:pt x="4566" y="1947"/>
                    </a:cubicBezTo>
                    <a:cubicBezTo>
                      <a:pt x="4942" y="978"/>
                      <a:pt x="3892" y="0"/>
                      <a:pt x="2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2"/>
              <p:cNvSpPr/>
              <p:nvPr/>
            </p:nvSpPr>
            <p:spPr>
              <a:xfrm rot="-895173">
                <a:off x="7124643" y="932166"/>
                <a:ext cx="420437" cy="323726"/>
              </a:xfrm>
              <a:custGeom>
                <a:avLst/>
                <a:gdLst/>
                <a:ahLst/>
                <a:cxnLst/>
                <a:rect l="l" t="t" r="r" b="b"/>
                <a:pathLst>
                  <a:path w="9825" h="7565" extrusionOk="0">
                    <a:moveTo>
                      <a:pt x="3080" y="0"/>
                    </a:moveTo>
                    <a:cubicBezTo>
                      <a:pt x="2592" y="0"/>
                      <a:pt x="2164" y="98"/>
                      <a:pt x="1840" y="297"/>
                    </a:cubicBezTo>
                    <a:cubicBezTo>
                      <a:pt x="1" y="1410"/>
                      <a:pt x="2469" y="3362"/>
                      <a:pt x="3533" y="4120"/>
                    </a:cubicBezTo>
                    <a:cubicBezTo>
                      <a:pt x="6146" y="5960"/>
                      <a:pt x="6869" y="7565"/>
                      <a:pt x="7923" y="7565"/>
                    </a:cubicBezTo>
                    <a:cubicBezTo>
                      <a:pt x="8190" y="7565"/>
                      <a:pt x="8478" y="7462"/>
                      <a:pt x="8824" y="7233"/>
                    </a:cubicBezTo>
                    <a:cubicBezTo>
                      <a:pt x="9824" y="6556"/>
                      <a:pt x="8743" y="3314"/>
                      <a:pt x="7324" y="1926"/>
                    </a:cubicBezTo>
                    <a:cubicBezTo>
                      <a:pt x="6061" y="675"/>
                      <a:pt x="4366" y="0"/>
                      <a:pt x="3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7" name="Google Shape;747;p22"/>
            <p:cNvGrpSpPr/>
            <p:nvPr/>
          </p:nvGrpSpPr>
          <p:grpSpPr>
            <a:xfrm rot="7120459">
              <a:off x="1209165" y="980479"/>
              <a:ext cx="117003" cy="126647"/>
              <a:chOff x="506734" y="3911461"/>
              <a:chExt cx="173813" cy="188140"/>
            </a:xfrm>
          </p:grpSpPr>
          <p:sp>
            <p:nvSpPr>
              <p:cNvPr id="748" name="Google Shape;748;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1" name="Google Shape;751;p22"/>
            <p:cNvSpPr/>
            <p:nvPr/>
          </p:nvSpPr>
          <p:spPr>
            <a:xfrm rot="10103263">
              <a:off x="1051341" y="1207003"/>
              <a:ext cx="107172" cy="84001"/>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2"/>
            <p:cNvGrpSpPr/>
            <p:nvPr/>
          </p:nvGrpSpPr>
          <p:grpSpPr>
            <a:xfrm rot="-1486758">
              <a:off x="2793202" y="554612"/>
              <a:ext cx="116988" cy="126631"/>
              <a:chOff x="506734" y="3911461"/>
              <a:chExt cx="173813" cy="188140"/>
            </a:xfrm>
          </p:grpSpPr>
          <p:sp>
            <p:nvSpPr>
              <p:cNvPr id="753" name="Google Shape;753;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6" name="Google Shape;756;p22"/>
            <p:cNvSpPr/>
            <p:nvPr/>
          </p:nvSpPr>
          <p:spPr>
            <a:xfrm rot="10103263">
              <a:off x="2029681" y="594562"/>
              <a:ext cx="107172" cy="84001"/>
            </a:xfrm>
            <a:custGeom>
              <a:avLst/>
              <a:gdLst/>
              <a:ahLst/>
              <a:cxnLst/>
              <a:rect l="l" t="t" r="r" b="b"/>
              <a:pathLst>
                <a:path w="3721" h="2916" extrusionOk="0">
                  <a:moveTo>
                    <a:pt x="2114" y="1"/>
                  </a:moveTo>
                  <a:cubicBezTo>
                    <a:pt x="1759" y="1"/>
                    <a:pt x="1367" y="136"/>
                    <a:pt x="978" y="464"/>
                  </a:cubicBezTo>
                  <a:cubicBezTo>
                    <a:pt x="0" y="1306"/>
                    <a:pt x="1026" y="2916"/>
                    <a:pt x="2104" y="2916"/>
                  </a:cubicBezTo>
                  <a:cubicBezTo>
                    <a:pt x="2574" y="2916"/>
                    <a:pt x="3053" y="2610"/>
                    <a:pt x="3381" y="1803"/>
                  </a:cubicBezTo>
                  <a:cubicBezTo>
                    <a:pt x="3721" y="948"/>
                    <a:pt x="3050"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7" name="Google Shape;757;p22"/>
            <p:cNvGrpSpPr/>
            <p:nvPr/>
          </p:nvGrpSpPr>
          <p:grpSpPr>
            <a:xfrm rot="4671034">
              <a:off x="2321997" y="2066289"/>
              <a:ext cx="117025" cy="126653"/>
              <a:chOff x="506734" y="3911461"/>
              <a:chExt cx="173813" cy="188140"/>
            </a:xfrm>
          </p:grpSpPr>
          <p:sp>
            <p:nvSpPr>
              <p:cNvPr id="758" name="Google Shape;758;p22"/>
              <p:cNvSpPr/>
              <p:nvPr/>
            </p:nvSpPr>
            <p:spPr>
              <a:xfrm>
                <a:off x="624197" y="4043251"/>
                <a:ext cx="56350" cy="56350"/>
              </a:xfrm>
              <a:custGeom>
                <a:avLst/>
                <a:gdLst/>
                <a:ahLst/>
                <a:cxnLst/>
                <a:rect l="l" t="t" r="r" b="b"/>
                <a:pathLst>
                  <a:path w="2592" h="2592" extrusionOk="0">
                    <a:moveTo>
                      <a:pt x="1274" y="0"/>
                    </a:moveTo>
                    <a:cubicBezTo>
                      <a:pt x="571" y="0"/>
                      <a:pt x="0" y="615"/>
                      <a:pt x="0" y="1318"/>
                    </a:cubicBezTo>
                    <a:cubicBezTo>
                      <a:pt x="0" y="2020"/>
                      <a:pt x="571" y="2591"/>
                      <a:pt x="1274" y="2591"/>
                    </a:cubicBezTo>
                    <a:cubicBezTo>
                      <a:pt x="2020" y="2591"/>
                      <a:pt x="2591" y="2020"/>
                      <a:pt x="2591" y="1318"/>
                    </a:cubicBezTo>
                    <a:cubicBezTo>
                      <a:pt x="2591" y="615"/>
                      <a:pt x="2020"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a:off x="586956" y="3911461"/>
                <a:ext cx="65894" cy="56372"/>
              </a:xfrm>
              <a:custGeom>
                <a:avLst/>
                <a:gdLst/>
                <a:ahLst/>
                <a:cxnLst/>
                <a:rect l="l" t="t" r="r" b="b"/>
                <a:pathLst>
                  <a:path w="3031" h="2593" extrusionOk="0">
                    <a:moveTo>
                      <a:pt x="1713" y="1"/>
                    </a:moveTo>
                    <a:cubicBezTo>
                      <a:pt x="571" y="1"/>
                      <a:pt x="0" y="1406"/>
                      <a:pt x="791" y="2197"/>
                    </a:cubicBezTo>
                    <a:cubicBezTo>
                      <a:pt x="1063" y="2470"/>
                      <a:pt x="1397" y="2592"/>
                      <a:pt x="1723" y="2592"/>
                    </a:cubicBezTo>
                    <a:cubicBezTo>
                      <a:pt x="2394" y="2592"/>
                      <a:pt x="3031" y="2073"/>
                      <a:pt x="3031" y="1275"/>
                    </a:cubicBezTo>
                    <a:cubicBezTo>
                      <a:pt x="3031" y="572"/>
                      <a:pt x="2416"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2"/>
              <p:cNvSpPr/>
              <p:nvPr/>
            </p:nvSpPr>
            <p:spPr>
              <a:xfrm>
                <a:off x="506734" y="4004097"/>
                <a:ext cx="65916" cy="55720"/>
              </a:xfrm>
              <a:custGeom>
                <a:avLst/>
                <a:gdLst/>
                <a:ahLst/>
                <a:cxnLst/>
                <a:rect l="l" t="t" r="r" b="b"/>
                <a:pathLst>
                  <a:path w="3032" h="2563" extrusionOk="0">
                    <a:moveTo>
                      <a:pt x="1714" y="0"/>
                    </a:moveTo>
                    <a:cubicBezTo>
                      <a:pt x="572" y="0"/>
                      <a:pt x="1" y="1362"/>
                      <a:pt x="791" y="2196"/>
                    </a:cubicBezTo>
                    <a:cubicBezTo>
                      <a:pt x="1058" y="2449"/>
                      <a:pt x="1384" y="2563"/>
                      <a:pt x="1703" y="2563"/>
                    </a:cubicBezTo>
                    <a:cubicBezTo>
                      <a:pt x="2381" y="2563"/>
                      <a:pt x="3031" y="2050"/>
                      <a:pt x="3031" y="1274"/>
                    </a:cubicBezTo>
                    <a:cubicBezTo>
                      <a:pt x="3031" y="571"/>
                      <a:pt x="2416" y="0"/>
                      <a:pt x="1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77252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15052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268971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20451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7F7AB9-7B54-43FF-825E-C27DD9E7CC4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423656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98"/>
        <p:cNvGrpSpPr/>
        <p:nvPr/>
      </p:nvGrpSpPr>
      <p:grpSpPr>
        <a:xfrm>
          <a:off x="0" y="0"/>
          <a:ext cx="0" cy="0"/>
          <a:chOff x="0" y="0"/>
          <a:chExt cx="0" cy="0"/>
        </a:xfrm>
      </p:grpSpPr>
      <p:sp>
        <p:nvSpPr>
          <p:cNvPr id="399" name="Google Shape;399;p7"/>
          <p:cNvSpPr/>
          <p:nvPr/>
        </p:nvSpPr>
        <p:spPr>
          <a:xfrm>
            <a:off x="-75866" y="-320367"/>
            <a:ext cx="7297089" cy="2056784"/>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4134901" y="2534502"/>
            <a:ext cx="8730127" cy="4987188"/>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1" name="Google Shape;401;p7"/>
          <p:cNvGrpSpPr/>
          <p:nvPr/>
        </p:nvGrpSpPr>
        <p:grpSpPr>
          <a:xfrm rot="-484597">
            <a:off x="8560995" y="-1376998"/>
            <a:ext cx="5852629" cy="3750519"/>
            <a:chOff x="5734826" y="-804276"/>
            <a:chExt cx="4389388" cy="2812835"/>
          </a:xfrm>
        </p:grpSpPr>
        <p:sp>
          <p:nvSpPr>
            <p:cNvPr id="402" name="Google Shape;402;p7"/>
            <p:cNvSpPr/>
            <p:nvPr/>
          </p:nvSpPr>
          <p:spPr>
            <a:xfrm rot="-4358582" flipH="1">
              <a:off x="7248663" y="-1224309"/>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3" name="Google Shape;403;p7"/>
            <p:cNvSpPr/>
            <p:nvPr/>
          </p:nvSpPr>
          <p:spPr>
            <a:xfrm rot="-4358582" flipH="1">
              <a:off x="7326254" y="-1336692"/>
              <a:ext cx="1241840" cy="3851418"/>
            </a:xfrm>
            <a:custGeom>
              <a:avLst/>
              <a:gdLst/>
              <a:ahLst/>
              <a:cxnLst/>
              <a:rect l="l" t="t" r="r" b="b"/>
              <a:pathLst>
                <a:path w="42829" h="132829" fill="none" extrusionOk="0">
                  <a:moveTo>
                    <a:pt x="1916" y="0"/>
                  </a:moveTo>
                  <a:cubicBezTo>
                    <a:pt x="1" y="6626"/>
                    <a:pt x="3405" y="13800"/>
                    <a:pt x="8329" y="18663"/>
                  </a:cubicBezTo>
                  <a:cubicBezTo>
                    <a:pt x="13253" y="23496"/>
                    <a:pt x="19545" y="26657"/>
                    <a:pt x="25351" y="30426"/>
                  </a:cubicBezTo>
                  <a:cubicBezTo>
                    <a:pt x="31126" y="34195"/>
                    <a:pt x="36749" y="38998"/>
                    <a:pt x="38938" y="45533"/>
                  </a:cubicBezTo>
                  <a:cubicBezTo>
                    <a:pt x="42828" y="57205"/>
                    <a:pt x="34865" y="69059"/>
                    <a:pt x="31065" y="80761"/>
                  </a:cubicBezTo>
                  <a:cubicBezTo>
                    <a:pt x="25320" y="98451"/>
                    <a:pt x="29819" y="119090"/>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4" name="Google Shape;404;p7"/>
            <p:cNvSpPr/>
            <p:nvPr/>
          </p:nvSpPr>
          <p:spPr>
            <a:xfrm rot="-4358582" flipH="1">
              <a:off x="7403016" y="-1449372"/>
              <a:ext cx="1241811" cy="3851447"/>
            </a:xfrm>
            <a:custGeom>
              <a:avLst/>
              <a:gdLst/>
              <a:ahLst/>
              <a:cxnLst/>
              <a:rect l="l" t="t" r="r" b="b"/>
              <a:pathLst>
                <a:path w="42828" h="132830" fill="none" extrusionOk="0">
                  <a:moveTo>
                    <a:pt x="1915" y="1"/>
                  </a:moveTo>
                  <a:cubicBezTo>
                    <a:pt x="0" y="6627"/>
                    <a:pt x="3404" y="13801"/>
                    <a:pt x="8329" y="18664"/>
                  </a:cubicBezTo>
                  <a:cubicBezTo>
                    <a:pt x="13253" y="23497"/>
                    <a:pt x="19545" y="26658"/>
                    <a:pt x="25350" y="30427"/>
                  </a:cubicBezTo>
                  <a:cubicBezTo>
                    <a:pt x="31125" y="34196"/>
                    <a:pt x="36718" y="38998"/>
                    <a:pt x="38937" y="45534"/>
                  </a:cubicBezTo>
                  <a:cubicBezTo>
                    <a:pt x="42828" y="57205"/>
                    <a:pt x="34864" y="69090"/>
                    <a:pt x="31065" y="80762"/>
                  </a:cubicBezTo>
                  <a:cubicBezTo>
                    <a:pt x="25320" y="98483"/>
                    <a:pt x="29788" y="11909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5" name="Google Shape;405;p7"/>
            <p:cNvSpPr/>
            <p:nvPr/>
          </p:nvSpPr>
          <p:spPr>
            <a:xfrm rot="-4358582" flipH="1">
              <a:off x="7479458" y="-1562448"/>
              <a:ext cx="1242710" cy="3851447"/>
            </a:xfrm>
            <a:custGeom>
              <a:avLst/>
              <a:gdLst/>
              <a:ahLst/>
              <a:cxnLst/>
              <a:rect l="l" t="t" r="r" b="b"/>
              <a:pathLst>
                <a:path w="42859" h="132830" fill="none" extrusionOk="0">
                  <a:moveTo>
                    <a:pt x="1915" y="1"/>
                  </a:moveTo>
                  <a:cubicBezTo>
                    <a:pt x="0" y="6627"/>
                    <a:pt x="3405" y="13831"/>
                    <a:pt x="8329" y="18664"/>
                  </a:cubicBezTo>
                  <a:cubicBezTo>
                    <a:pt x="13253" y="23527"/>
                    <a:pt x="19575" y="26658"/>
                    <a:pt x="25350" y="30427"/>
                  </a:cubicBezTo>
                  <a:cubicBezTo>
                    <a:pt x="31156" y="34196"/>
                    <a:pt x="36749" y="38998"/>
                    <a:pt x="38937" y="45564"/>
                  </a:cubicBezTo>
                  <a:cubicBezTo>
                    <a:pt x="42858" y="57205"/>
                    <a:pt x="34894" y="69090"/>
                    <a:pt x="31095" y="80762"/>
                  </a:cubicBezTo>
                  <a:cubicBezTo>
                    <a:pt x="25350" y="98482"/>
                    <a:pt x="29818" y="119091"/>
                    <a:pt x="42372" y="13282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406" name="Google Shape;406;p7"/>
            <p:cNvSpPr/>
            <p:nvPr/>
          </p:nvSpPr>
          <p:spPr>
            <a:xfrm rot="-4358582" flipH="1">
              <a:off x="7137186" y="-1084286"/>
              <a:ext cx="1241811" cy="3851447"/>
            </a:xfrm>
            <a:custGeom>
              <a:avLst/>
              <a:gdLst/>
              <a:ahLst/>
              <a:cxnLst/>
              <a:rect l="l" t="t" r="r" b="b"/>
              <a:pathLst>
                <a:path w="42828" h="132830" fill="none" extrusionOk="0">
                  <a:moveTo>
                    <a:pt x="1915" y="1"/>
                  </a:moveTo>
                  <a:cubicBezTo>
                    <a:pt x="0" y="6658"/>
                    <a:pt x="3405" y="13831"/>
                    <a:pt x="8329" y="18694"/>
                  </a:cubicBezTo>
                  <a:cubicBezTo>
                    <a:pt x="13253" y="23527"/>
                    <a:pt x="19575" y="26658"/>
                    <a:pt x="25350" y="30427"/>
                  </a:cubicBezTo>
                  <a:cubicBezTo>
                    <a:pt x="31156" y="34196"/>
                    <a:pt x="36749" y="39029"/>
                    <a:pt x="38937" y="45564"/>
                  </a:cubicBezTo>
                  <a:cubicBezTo>
                    <a:pt x="42828" y="57236"/>
                    <a:pt x="34864" y="69090"/>
                    <a:pt x="31095" y="80792"/>
                  </a:cubicBezTo>
                  <a:cubicBezTo>
                    <a:pt x="25350" y="98483"/>
                    <a:pt x="29818" y="119121"/>
                    <a:pt x="42372" y="132830"/>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grpSp>
      <p:grpSp>
        <p:nvGrpSpPr>
          <p:cNvPr id="407" name="Google Shape;407;p7"/>
          <p:cNvGrpSpPr/>
          <p:nvPr/>
        </p:nvGrpSpPr>
        <p:grpSpPr>
          <a:xfrm rot="-1810957">
            <a:off x="-817326" y="-762529"/>
            <a:ext cx="4053107" cy="1898885"/>
            <a:chOff x="5250782" y="5679875"/>
            <a:chExt cx="3039575" cy="1424044"/>
          </a:xfrm>
        </p:grpSpPr>
        <p:grpSp>
          <p:nvGrpSpPr>
            <p:cNvPr id="408" name="Google Shape;408;p7"/>
            <p:cNvGrpSpPr/>
            <p:nvPr/>
          </p:nvGrpSpPr>
          <p:grpSpPr>
            <a:xfrm>
              <a:off x="5250782" y="5679875"/>
              <a:ext cx="3039575" cy="1424044"/>
              <a:chOff x="5250782" y="5679875"/>
              <a:chExt cx="3039575" cy="1424044"/>
            </a:xfrm>
          </p:grpSpPr>
          <p:sp>
            <p:nvSpPr>
              <p:cNvPr id="409" name="Google Shape;409;p7"/>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4" name="Google Shape;414;p7"/>
            <p:cNvGrpSpPr/>
            <p:nvPr/>
          </p:nvGrpSpPr>
          <p:grpSpPr>
            <a:xfrm>
              <a:off x="7430972" y="6160663"/>
              <a:ext cx="178080" cy="499239"/>
              <a:chOff x="7430972" y="6160663"/>
              <a:chExt cx="178080" cy="499239"/>
            </a:xfrm>
          </p:grpSpPr>
          <p:sp>
            <p:nvSpPr>
              <p:cNvPr id="415" name="Google Shape;415;p7"/>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7"/>
            <p:cNvGrpSpPr/>
            <p:nvPr/>
          </p:nvGrpSpPr>
          <p:grpSpPr>
            <a:xfrm>
              <a:off x="6614678" y="6088459"/>
              <a:ext cx="414922" cy="480370"/>
              <a:chOff x="6614678" y="6088459"/>
              <a:chExt cx="414922" cy="480370"/>
            </a:xfrm>
          </p:grpSpPr>
          <p:sp>
            <p:nvSpPr>
              <p:cNvPr id="419" name="Google Shape;419;p7"/>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7"/>
            <p:cNvGrpSpPr/>
            <p:nvPr/>
          </p:nvGrpSpPr>
          <p:grpSpPr>
            <a:xfrm>
              <a:off x="5913673" y="5891587"/>
              <a:ext cx="705527" cy="512220"/>
              <a:chOff x="5913673" y="5891587"/>
              <a:chExt cx="705527" cy="512220"/>
            </a:xfrm>
          </p:grpSpPr>
          <p:sp>
            <p:nvSpPr>
              <p:cNvPr id="423" name="Google Shape;423;p7"/>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7"/>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29" name="Google Shape;429;p7"/>
          <p:cNvGrpSpPr/>
          <p:nvPr/>
        </p:nvGrpSpPr>
        <p:grpSpPr>
          <a:xfrm rot="-1652826">
            <a:off x="11790657" y="-13227"/>
            <a:ext cx="718519" cy="789968"/>
            <a:chOff x="5118856" y="3486300"/>
            <a:chExt cx="516312" cy="567655"/>
          </a:xfrm>
        </p:grpSpPr>
        <p:sp>
          <p:nvSpPr>
            <p:cNvPr id="430" name="Google Shape;430;p7"/>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 name="Google Shape;433;p7"/>
          <p:cNvGrpSpPr/>
          <p:nvPr/>
        </p:nvGrpSpPr>
        <p:grpSpPr>
          <a:xfrm rot="-484580">
            <a:off x="9149891" y="-383681"/>
            <a:ext cx="1128015" cy="760049"/>
            <a:chOff x="897994" y="4240309"/>
            <a:chExt cx="967900" cy="652165"/>
          </a:xfrm>
        </p:grpSpPr>
        <p:sp>
          <p:nvSpPr>
            <p:cNvPr id="434" name="Google Shape;434;p7"/>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484580">
            <a:off x="9737891" y="542487"/>
            <a:ext cx="1852189" cy="902023"/>
            <a:chOff x="1698430" y="4498823"/>
            <a:chExt cx="1589281" cy="773986"/>
          </a:xfrm>
        </p:grpSpPr>
        <p:sp>
          <p:nvSpPr>
            <p:cNvPr id="438" name="Google Shape;438;p7"/>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7"/>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7"/>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7"/>
          <p:cNvSpPr/>
          <p:nvPr/>
        </p:nvSpPr>
        <p:spPr>
          <a:xfrm rot="2514531">
            <a:off x="12711485" y="669978"/>
            <a:ext cx="540824" cy="596889"/>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7"/>
          <p:cNvSpPr txBox="1">
            <a:spLocks noGrp="1"/>
          </p:cNvSpPr>
          <p:nvPr>
            <p:ph type="title"/>
          </p:nvPr>
        </p:nvSpPr>
        <p:spPr>
          <a:xfrm>
            <a:off x="960300" y="1120617"/>
            <a:ext cx="5346400" cy="1558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0" name="Google Shape;450;p7"/>
          <p:cNvSpPr txBox="1">
            <a:spLocks noGrp="1"/>
          </p:cNvSpPr>
          <p:nvPr>
            <p:ph type="body" idx="1"/>
          </p:nvPr>
        </p:nvSpPr>
        <p:spPr>
          <a:xfrm>
            <a:off x="960300" y="2810600"/>
            <a:ext cx="5346400" cy="2794800"/>
          </a:xfrm>
          <a:prstGeom prst="rect">
            <a:avLst/>
          </a:prstGeom>
          <a:noFill/>
          <a:ln>
            <a:noFill/>
          </a:ln>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Char char="●"/>
              <a:defRPr>
                <a:solidFill>
                  <a:schemeClr val="dk1"/>
                </a:solidFill>
              </a:defRPr>
            </a:lvl1pPr>
            <a:lvl2pPr marL="1219170" lvl="1" indent="-423323" rtl="0">
              <a:spcBef>
                <a:spcPts val="0"/>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grpSp>
        <p:nvGrpSpPr>
          <p:cNvPr id="451" name="Google Shape;451;p7"/>
          <p:cNvGrpSpPr/>
          <p:nvPr/>
        </p:nvGrpSpPr>
        <p:grpSpPr>
          <a:xfrm rot="6625962" flipH="1">
            <a:off x="10130558" y="5972655"/>
            <a:ext cx="3179772" cy="2529555"/>
            <a:chOff x="-1221177" y="-856963"/>
            <a:chExt cx="3089277" cy="2457565"/>
          </a:xfrm>
        </p:grpSpPr>
        <p:grpSp>
          <p:nvGrpSpPr>
            <p:cNvPr id="452" name="Google Shape;452;p7"/>
            <p:cNvGrpSpPr/>
            <p:nvPr/>
          </p:nvGrpSpPr>
          <p:grpSpPr>
            <a:xfrm>
              <a:off x="-1221177" y="-856963"/>
              <a:ext cx="3089277" cy="2457565"/>
              <a:chOff x="-1221177" y="-856963"/>
              <a:chExt cx="3089277" cy="2457565"/>
            </a:xfrm>
          </p:grpSpPr>
          <p:sp>
            <p:nvSpPr>
              <p:cNvPr id="453" name="Google Shape;453;p7"/>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7"/>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7"/>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7"/>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7"/>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8" name="Google Shape;458;p7"/>
            <p:cNvGrpSpPr/>
            <p:nvPr/>
          </p:nvGrpSpPr>
          <p:grpSpPr>
            <a:xfrm>
              <a:off x="828772" y="314668"/>
              <a:ext cx="416010" cy="486680"/>
              <a:chOff x="828772" y="314668"/>
              <a:chExt cx="416010" cy="486680"/>
            </a:xfrm>
          </p:grpSpPr>
          <p:sp>
            <p:nvSpPr>
              <p:cNvPr id="459" name="Google Shape;459;p7"/>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7"/>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7"/>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2" name="Google Shape;462;p7"/>
            <p:cNvGrpSpPr/>
            <p:nvPr/>
          </p:nvGrpSpPr>
          <p:grpSpPr>
            <a:xfrm>
              <a:off x="323987" y="610889"/>
              <a:ext cx="341044" cy="623914"/>
              <a:chOff x="323987" y="610889"/>
              <a:chExt cx="341044" cy="623914"/>
            </a:xfrm>
          </p:grpSpPr>
          <p:sp>
            <p:nvSpPr>
              <p:cNvPr id="463" name="Google Shape;463;p7"/>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7"/>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7"/>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98878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7F7AB9-7B54-43FF-825E-C27DD9E7CC48}"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354504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7F7AB9-7B54-43FF-825E-C27DD9E7CC48}"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2382605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F7AB9-7B54-43FF-825E-C27DD9E7CC48}"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994548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7F7AB9-7B54-43FF-825E-C27DD9E7CC4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2738408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7F7AB9-7B54-43FF-825E-C27DD9E7CC4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3588421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3499655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95793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1294232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2876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36043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66"/>
        <p:cNvGrpSpPr/>
        <p:nvPr/>
      </p:nvGrpSpPr>
      <p:grpSpPr>
        <a:xfrm>
          <a:off x="0" y="0"/>
          <a:ext cx="0" cy="0"/>
          <a:chOff x="0" y="0"/>
          <a:chExt cx="0" cy="0"/>
        </a:xfrm>
      </p:grpSpPr>
      <p:sp>
        <p:nvSpPr>
          <p:cNvPr id="467" name="Google Shape;467;p8"/>
          <p:cNvSpPr/>
          <p:nvPr/>
        </p:nvSpPr>
        <p:spPr>
          <a:xfrm rot="8659774" flipH="1">
            <a:off x="539593" y="-1065890"/>
            <a:ext cx="11930212" cy="8308809"/>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8" name="Google Shape;468;p8"/>
          <p:cNvGrpSpPr/>
          <p:nvPr/>
        </p:nvGrpSpPr>
        <p:grpSpPr>
          <a:xfrm rot="-1328655">
            <a:off x="6336379" y="3793423"/>
            <a:ext cx="6167573" cy="3606292"/>
            <a:chOff x="302500" y="1375325"/>
            <a:chExt cx="2796475" cy="1635150"/>
          </a:xfrm>
        </p:grpSpPr>
        <p:sp>
          <p:nvSpPr>
            <p:cNvPr id="469" name="Google Shape;469;p8"/>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 name="Google Shape;476;p8"/>
          <p:cNvGrpSpPr/>
          <p:nvPr/>
        </p:nvGrpSpPr>
        <p:grpSpPr>
          <a:xfrm rot="-3591523">
            <a:off x="9034067" y="5257355"/>
            <a:ext cx="1394404" cy="940845"/>
            <a:chOff x="192771" y="3915943"/>
            <a:chExt cx="674372" cy="454968"/>
          </a:xfrm>
        </p:grpSpPr>
        <p:sp>
          <p:nvSpPr>
            <p:cNvPr id="477" name="Google Shape;477;p8"/>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8"/>
          <p:cNvGrpSpPr/>
          <p:nvPr/>
        </p:nvGrpSpPr>
        <p:grpSpPr>
          <a:xfrm rot="-2498697">
            <a:off x="10893240" y="5482477"/>
            <a:ext cx="1694761" cy="719371"/>
            <a:chOff x="-1548595" y="5064988"/>
            <a:chExt cx="762313" cy="323577"/>
          </a:xfrm>
        </p:grpSpPr>
        <p:sp>
          <p:nvSpPr>
            <p:cNvPr id="481" name="Google Shape;481;p8"/>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8"/>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8"/>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7" name="Google Shape;487;p8"/>
          <p:cNvGrpSpPr/>
          <p:nvPr/>
        </p:nvGrpSpPr>
        <p:grpSpPr>
          <a:xfrm rot="-5390845">
            <a:off x="9906465" y="4175453"/>
            <a:ext cx="1989540" cy="1279827"/>
            <a:chOff x="-30260" y="4314762"/>
            <a:chExt cx="1135405" cy="730436"/>
          </a:xfrm>
        </p:grpSpPr>
        <p:sp>
          <p:nvSpPr>
            <p:cNvPr id="488" name="Google Shape;488;p8"/>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4" name="Google Shape;494;p8"/>
          <p:cNvGrpSpPr/>
          <p:nvPr/>
        </p:nvGrpSpPr>
        <p:grpSpPr>
          <a:xfrm rot="-6302068">
            <a:off x="7746932" y="5114322"/>
            <a:ext cx="1394499" cy="940879"/>
            <a:chOff x="192771" y="3915943"/>
            <a:chExt cx="674372" cy="454968"/>
          </a:xfrm>
        </p:grpSpPr>
        <p:sp>
          <p:nvSpPr>
            <p:cNvPr id="495" name="Google Shape;495;p8"/>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8" name="Google Shape;498;p8"/>
          <p:cNvGrpSpPr/>
          <p:nvPr/>
        </p:nvGrpSpPr>
        <p:grpSpPr>
          <a:xfrm rot="-2700000">
            <a:off x="6782401" y="4918237"/>
            <a:ext cx="1059761" cy="2356687"/>
            <a:chOff x="442825" y="1623300"/>
            <a:chExt cx="489525" cy="1088600"/>
          </a:xfrm>
        </p:grpSpPr>
        <p:sp>
          <p:nvSpPr>
            <p:cNvPr id="499" name="Google Shape;499;p8"/>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8"/>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8"/>
          <p:cNvGrpSpPr/>
          <p:nvPr/>
        </p:nvGrpSpPr>
        <p:grpSpPr>
          <a:xfrm rot="-736514">
            <a:off x="-147387" y="-1674087"/>
            <a:ext cx="14919317" cy="4718209"/>
            <a:chOff x="-1441184" y="3615617"/>
            <a:chExt cx="11189918" cy="3538793"/>
          </a:xfrm>
        </p:grpSpPr>
        <p:grpSp>
          <p:nvGrpSpPr>
            <p:cNvPr id="503" name="Google Shape;503;p8"/>
            <p:cNvGrpSpPr/>
            <p:nvPr/>
          </p:nvGrpSpPr>
          <p:grpSpPr>
            <a:xfrm>
              <a:off x="-1441184" y="3615617"/>
              <a:ext cx="11189918" cy="3538793"/>
              <a:chOff x="-2247300" y="3512811"/>
              <a:chExt cx="12801645" cy="4048499"/>
            </a:xfrm>
          </p:grpSpPr>
          <p:sp>
            <p:nvSpPr>
              <p:cNvPr id="504" name="Google Shape;504;p8"/>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9" name="Google Shape;509;p8"/>
            <p:cNvGrpSpPr/>
            <p:nvPr/>
          </p:nvGrpSpPr>
          <p:grpSpPr>
            <a:xfrm>
              <a:off x="662829" y="4750538"/>
              <a:ext cx="344770" cy="520773"/>
              <a:chOff x="159762" y="4811199"/>
              <a:chExt cx="394428" cy="595782"/>
            </a:xfrm>
          </p:grpSpPr>
          <p:sp>
            <p:nvSpPr>
              <p:cNvPr id="510" name="Google Shape;510;p8"/>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4" name="Google Shape;514;p8"/>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5" name="Google Shape;515;p8"/>
            <p:cNvGrpSpPr/>
            <p:nvPr/>
          </p:nvGrpSpPr>
          <p:grpSpPr>
            <a:xfrm>
              <a:off x="4997573" y="3858851"/>
              <a:ext cx="451309" cy="496187"/>
              <a:chOff x="5118856" y="3486300"/>
              <a:chExt cx="516312" cy="567655"/>
            </a:xfrm>
          </p:grpSpPr>
          <p:sp>
            <p:nvSpPr>
              <p:cNvPr id="516" name="Google Shape;516;p8"/>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9" name="Google Shape;519;p8"/>
            <p:cNvGrpSpPr/>
            <p:nvPr/>
          </p:nvGrpSpPr>
          <p:grpSpPr>
            <a:xfrm>
              <a:off x="5686382" y="4111749"/>
              <a:ext cx="499065" cy="935063"/>
              <a:chOff x="5906877" y="4080403"/>
              <a:chExt cx="570948" cy="1069743"/>
            </a:xfrm>
          </p:grpSpPr>
          <p:sp>
            <p:nvSpPr>
              <p:cNvPr id="520" name="Google Shape;520;p8"/>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3" name="Google Shape;523;p8"/>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4" name="Google Shape;524;p8"/>
            <p:cNvGrpSpPr/>
            <p:nvPr/>
          </p:nvGrpSpPr>
          <p:grpSpPr>
            <a:xfrm>
              <a:off x="-1046505" y="3943715"/>
              <a:ext cx="431019" cy="586675"/>
              <a:chOff x="-1795774" y="3888167"/>
              <a:chExt cx="493101" cy="671176"/>
            </a:xfrm>
          </p:grpSpPr>
          <p:sp>
            <p:nvSpPr>
              <p:cNvPr id="525" name="Google Shape;525;p8"/>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8"/>
            <p:cNvGrpSpPr/>
            <p:nvPr/>
          </p:nvGrpSpPr>
          <p:grpSpPr>
            <a:xfrm>
              <a:off x="1308118" y="4251523"/>
              <a:ext cx="846041" cy="570058"/>
              <a:chOff x="897994" y="4240309"/>
              <a:chExt cx="967900" cy="652165"/>
            </a:xfrm>
          </p:grpSpPr>
          <p:sp>
            <p:nvSpPr>
              <p:cNvPr id="528" name="Google Shape;528;p8"/>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8"/>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1" name="Google Shape;531;p8"/>
            <p:cNvGrpSpPr/>
            <p:nvPr/>
          </p:nvGrpSpPr>
          <p:grpSpPr>
            <a:xfrm>
              <a:off x="-464914" y="3874196"/>
              <a:ext cx="462896" cy="580907"/>
              <a:chOff x="-1130414" y="3808634"/>
              <a:chExt cx="529568" cy="664577"/>
            </a:xfrm>
          </p:grpSpPr>
          <p:sp>
            <p:nvSpPr>
              <p:cNvPr id="532" name="Google Shape;532;p8"/>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8"/>
            <p:cNvGrpSpPr/>
            <p:nvPr/>
          </p:nvGrpSpPr>
          <p:grpSpPr>
            <a:xfrm>
              <a:off x="746817" y="3821293"/>
              <a:ext cx="1197987" cy="508508"/>
              <a:chOff x="255847" y="3748111"/>
              <a:chExt cx="1370537" cy="581751"/>
            </a:xfrm>
          </p:grpSpPr>
          <p:sp>
            <p:nvSpPr>
              <p:cNvPr id="536" name="Google Shape;536;p8"/>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2" name="Google Shape;542;p8"/>
            <p:cNvGrpSpPr/>
            <p:nvPr/>
          </p:nvGrpSpPr>
          <p:grpSpPr>
            <a:xfrm>
              <a:off x="2007779" y="4477490"/>
              <a:ext cx="1389191" cy="676541"/>
              <a:chOff x="1698430" y="4498823"/>
              <a:chExt cx="1589281" cy="773986"/>
            </a:xfrm>
          </p:grpSpPr>
          <p:sp>
            <p:nvSpPr>
              <p:cNvPr id="543" name="Google Shape;543;p8"/>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8"/>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8"/>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9" name="Google Shape;549;p8"/>
            <p:cNvGrpSpPr/>
            <p:nvPr/>
          </p:nvGrpSpPr>
          <p:grpSpPr>
            <a:xfrm>
              <a:off x="6466415" y="3859670"/>
              <a:ext cx="730857" cy="806876"/>
              <a:chOff x="6799261" y="3792016"/>
              <a:chExt cx="836125" cy="923094"/>
            </a:xfrm>
          </p:grpSpPr>
          <p:sp>
            <p:nvSpPr>
              <p:cNvPr id="550" name="Google Shape;550;p8"/>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8"/>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8"/>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8"/>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8"/>
            <p:cNvGrpSpPr/>
            <p:nvPr/>
          </p:nvGrpSpPr>
          <p:grpSpPr>
            <a:xfrm>
              <a:off x="3520762" y="3764830"/>
              <a:ext cx="538913" cy="696042"/>
              <a:chOff x="3429335" y="3683515"/>
              <a:chExt cx="616535" cy="796296"/>
            </a:xfrm>
          </p:grpSpPr>
          <p:sp>
            <p:nvSpPr>
              <p:cNvPr id="557" name="Google Shape;557;p8"/>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8"/>
            <p:cNvGrpSpPr/>
            <p:nvPr/>
          </p:nvGrpSpPr>
          <p:grpSpPr>
            <a:xfrm>
              <a:off x="-684325" y="4565830"/>
              <a:ext cx="538913" cy="696098"/>
              <a:chOff x="-1381427" y="4599887"/>
              <a:chExt cx="616535" cy="796360"/>
            </a:xfrm>
          </p:grpSpPr>
          <p:sp>
            <p:nvSpPr>
              <p:cNvPr id="564" name="Google Shape;564;p8"/>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8"/>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8"/>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8"/>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8"/>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8"/>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70" name="Google Shape;570;p8"/>
          <p:cNvSpPr txBox="1">
            <a:spLocks noGrp="1"/>
          </p:cNvSpPr>
          <p:nvPr>
            <p:ph type="title"/>
          </p:nvPr>
        </p:nvSpPr>
        <p:spPr>
          <a:xfrm>
            <a:off x="2086333" y="1742800"/>
            <a:ext cx="80192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551434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127499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F7AB9-7B54-43FF-825E-C27DD9E7CC4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D2B38-5BDB-454E-8126-0F83ADF6C140}" type="slidenum">
              <a:rPr lang="en-US" smtClean="0"/>
              <a:t>‹#›</a:t>
            </a:fld>
            <a:endParaRPr lang="en-US"/>
          </a:p>
        </p:txBody>
      </p:sp>
    </p:spTree>
    <p:extLst>
      <p:ext uri="{BB962C8B-B14F-4D97-AF65-F5344CB8AC3E}">
        <p14:creationId xmlns:p14="http://schemas.microsoft.com/office/powerpoint/2010/main" val="354217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5"/>
        </a:solidFill>
        <a:effectLst/>
      </p:bgPr>
    </p:bg>
    <p:spTree>
      <p:nvGrpSpPr>
        <p:cNvPr id="1" name="Shape 689"/>
        <p:cNvGrpSpPr/>
        <p:nvPr/>
      </p:nvGrpSpPr>
      <p:grpSpPr>
        <a:xfrm>
          <a:off x="0" y="0"/>
          <a:ext cx="0" cy="0"/>
          <a:chOff x="0" y="0"/>
          <a:chExt cx="0" cy="0"/>
        </a:xfrm>
      </p:grpSpPr>
      <p:sp>
        <p:nvSpPr>
          <p:cNvPr id="690" name="Google Shape;690;p11"/>
          <p:cNvSpPr/>
          <p:nvPr/>
        </p:nvSpPr>
        <p:spPr>
          <a:xfrm>
            <a:off x="4504167" y="4126864"/>
            <a:ext cx="8730127" cy="2982155"/>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11"/>
          <p:cNvSpPr/>
          <p:nvPr/>
        </p:nvSpPr>
        <p:spPr>
          <a:xfrm rot="10800000">
            <a:off x="-818200" y="-361503"/>
            <a:ext cx="8730127" cy="2982155"/>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2" name="Google Shape;692;p11"/>
          <p:cNvGrpSpPr/>
          <p:nvPr/>
        </p:nvGrpSpPr>
        <p:grpSpPr>
          <a:xfrm rot="-1463606">
            <a:off x="-1515437" y="-1580422"/>
            <a:ext cx="11762509" cy="3719873"/>
            <a:chOff x="-1441184" y="3615617"/>
            <a:chExt cx="11189918" cy="3538793"/>
          </a:xfrm>
        </p:grpSpPr>
        <p:grpSp>
          <p:nvGrpSpPr>
            <p:cNvPr id="693" name="Google Shape;693;p11"/>
            <p:cNvGrpSpPr/>
            <p:nvPr/>
          </p:nvGrpSpPr>
          <p:grpSpPr>
            <a:xfrm>
              <a:off x="-1441184" y="3615617"/>
              <a:ext cx="11189918" cy="3538793"/>
              <a:chOff x="-2247300" y="3512811"/>
              <a:chExt cx="12801645" cy="4048499"/>
            </a:xfrm>
          </p:grpSpPr>
          <p:sp>
            <p:nvSpPr>
              <p:cNvPr id="694" name="Google Shape;694;p11"/>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1"/>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1"/>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1"/>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1"/>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9" name="Google Shape;699;p11"/>
            <p:cNvGrpSpPr/>
            <p:nvPr/>
          </p:nvGrpSpPr>
          <p:grpSpPr>
            <a:xfrm>
              <a:off x="662829" y="4750538"/>
              <a:ext cx="344770" cy="520773"/>
              <a:chOff x="159762" y="4811199"/>
              <a:chExt cx="394428" cy="595782"/>
            </a:xfrm>
          </p:grpSpPr>
          <p:sp>
            <p:nvSpPr>
              <p:cNvPr id="700" name="Google Shape;700;p11"/>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1"/>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1"/>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1"/>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4" name="Google Shape;704;p11"/>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5" name="Google Shape;705;p11"/>
            <p:cNvGrpSpPr/>
            <p:nvPr/>
          </p:nvGrpSpPr>
          <p:grpSpPr>
            <a:xfrm>
              <a:off x="4997573" y="3858851"/>
              <a:ext cx="451309" cy="496187"/>
              <a:chOff x="5118856" y="3486300"/>
              <a:chExt cx="516312" cy="567655"/>
            </a:xfrm>
          </p:grpSpPr>
          <p:sp>
            <p:nvSpPr>
              <p:cNvPr id="706" name="Google Shape;706;p11"/>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1"/>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1"/>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 name="Google Shape;709;p11"/>
            <p:cNvGrpSpPr/>
            <p:nvPr/>
          </p:nvGrpSpPr>
          <p:grpSpPr>
            <a:xfrm>
              <a:off x="5686382" y="4111749"/>
              <a:ext cx="499065" cy="935063"/>
              <a:chOff x="5906877" y="4080403"/>
              <a:chExt cx="570948" cy="1069743"/>
            </a:xfrm>
          </p:grpSpPr>
          <p:sp>
            <p:nvSpPr>
              <p:cNvPr id="710" name="Google Shape;710;p11"/>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1"/>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1"/>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3" name="Google Shape;713;p11"/>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4" name="Google Shape;714;p11"/>
            <p:cNvGrpSpPr/>
            <p:nvPr/>
          </p:nvGrpSpPr>
          <p:grpSpPr>
            <a:xfrm>
              <a:off x="-1046505" y="3943715"/>
              <a:ext cx="431019" cy="586675"/>
              <a:chOff x="-1795774" y="3888167"/>
              <a:chExt cx="493101" cy="671176"/>
            </a:xfrm>
          </p:grpSpPr>
          <p:sp>
            <p:nvSpPr>
              <p:cNvPr id="715" name="Google Shape;715;p11"/>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1"/>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 name="Google Shape;717;p11"/>
            <p:cNvGrpSpPr/>
            <p:nvPr/>
          </p:nvGrpSpPr>
          <p:grpSpPr>
            <a:xfrm>
              <a:off x="1308118" y="4251523"/>
              <a:ext cx="846041" cy="570058"/>
              <a:chOff x="897994" y="4240309"/>
              <a:chExt cx="967900" cy="652165"/>
            </a:xfrm>
          </p:grpSpPr>
          <p:sp>
            <p:nvSpPr>
              <p:cNvPr id="718" name="Google Shape;718;p11"/>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1"/>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1"/>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11"/>
            <p:cNvGrpSpPr/>
            <p:nvPr/>
          </p:nvGrpSpPr>
          <p:grpSpPr>
            <a:xfrm>
              <a:off x="-464914" y="3874196"/>
              <a:ext cx="462896" cy="580907"/>
              <a:chOff x="-1130414" y="3808634"/>
              <a:chExt cx="529568" cy="664577"/>
            </a:xfrm>
          </p:grpSpPr>
          <p:sp>
            <p:nvSpPr>
              <p:cNvPr id="722" name="Google Shape;722;p11"/>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1"/>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1"/>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5" name="Google Shape;725;p11"/>
            <p:cNvGrpSpPr/>
            <p:nvPr/>
          </p:nvGrpSpPr>
          <p:grpSpPr>
            <a:xfrm>
              <a:off x="746817" y="3821293"/>
              <a:ext cx="1197987" cy="508508"/>
              <a:chOff x="255847" y="3748111"/>
              <a:chExt cx="1370537" cy="581751"/>
            </a:xfrm>
          </p:grpSpPr>
          <p:sp>
            <p:nvSpPr>
              <p:cNvPr id="726" name="Google Shape;726;p11"/>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1"/>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1"/>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1"/>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1"/>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1"/>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2" name="Google Shape;732;p11"/>
            <p:cNvGrpSpPr/>
            <p:nvPr/>
          </p:nvGrpSpPr>
          <p:grpSpPr>
            <a:xfrm>
              <a:off x="2007779" y="4477490"/>
              <a:ext cx="1389191" cy="676541"/>
              <a:chOff x="1698430" y="4498823"/>
              <a:chExt cx="1589281" cy="773986"/>
            </a:xfrm>
          </p:grpSpPr>
          <p:sp>
            <p:nvSpPr>
              <p:cNvPr id="733" name="Google Shape;733;p11"/>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1"/>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1"/>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1"/>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1"/>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1"/>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1"/>
            <p:cNvGrpSpPr/>
            <p:nvPr/>
          </p:nvGrpSpPr>
          <p:grpSpPr>
            <a:xfrm>
              <a:off x="6466415" y="3859670"/>
              <a:ext cx="730857" cy="806876"/>
              <a:chOff x="6799261" y="3792016"/>
              <a:chExt cx="836125" cy="923094"/>
            </a:xfrm>
          </p:grpSpPr>
          <p:sp>
            <p:nvSpPr>
              <p:cNvPr id="740" name="Google Shape;740;p11"/>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1"/>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1"/>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1"/>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1"/>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1"/>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6" name="Google Shape;746;p11"/>
            <p:cNvGrpSpPr/>
            <p:nvPr/>
          </p:nvGrpSpPr>
          <p:grpSpPr>
            <a:xfrm>
              <a:off x="3520762" y="3764830"/>
              <a:ext cx="538913" cy="696042"/>
              <a:chOff x="3429335" y="3683515"/>
              <a:chExt cx="616535" cy="796296"/>
            </a:xfrm>
          </p:grpSpPr>
          <p:sp>
            <p:nvSpPr>
              <p:cNvPr id="747" name="Google Shape;747;p11"/>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1"/>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1"/>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1"/>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1"/>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1"/>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3" name="Google Shape;753;p11"/>
            <p:cNvGrpSpPr/>
            <p:nvPr/>
          </p:nvGrpSpPr>
          <p:grpSpPr>
            <a:xfrm>
              <a:off x="-684325" y="4565830"/>
              <a:ext cx="538913" cy="696098"/>
              <a:chOff x="-1381427" y="4599887"/>
              <a:chExt cx="616535" cy="796360"/>
            </a:xfrm>
          </p:grpSpPr>
          <p:sp>
            <p:nvSpPr>
              <p:cNvPr id="754" name="Google Shape;754;p11"/>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1"/>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1"/>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1"/>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1"/>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1"/>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0" name="Google Shape;760;p11"/>
          <p:cNvGrpSpPr/>
          <p:nvPr/>
        </p:nvGrpSpPr>
        <p:grpSpPr>
          <a:xfrm rot="7261682" flipH="1">
            <a:off x="8632218" y="5013627"/>
            <a:ext cx="5168087" cy="2648663"/>
            <a:chOff x="-1459912" y="3884575"/>
            <a:chExt cx="4225775" cy="2165725"/>
          </a:xfrm>
        </p:grpSpPr>
        <p:sp>
          <p:nvSpPr>
            <p:cNvPr id="761" name="Google Shape;761;p11"/>
            <p:cNvSpPr/>
            <p:nvPr/>
          </p:nvSpPr>
          <p:spPr>
            <a:xfrm>
              <a:off x="-1459912" y="3889900"/>
              <a:ext cx="4225775" cy="2160400"/>
            </a:xfrm>
            <a:custGeom>
              <a:avLst/>
              <a:gdLst/>
              <a:ahLst/>
              <a:cxnLst/>
              <a:rect l="l" t="t" r="r" b="b"/>
              <a:pathLst>
                <a:path w="169031" h="86416" fill="none" extrusionOk="0">
                  <a:moveTo>
                    <a:pt x="0" y="10366"/>
                  </a:moveTo>
                  <a:cubicBezTo>
                    <a:pt x="15806" y="10335"/>
                    <a:pt x="31460" y="17630"/>
                    <a:pt x="41612" y="29697"/>
                  </a:cubicBezTo>
                  <a:cubicBezTo>
                    <a:pt x="50427" y="40184"/>
                    <a:pt x="54986" y="53558"/>
                    <a:pt x="62555" y="64987"/>
                  </a:cubicBezTo>
                  <a:cubicBezTo>
                    <a:pt x="70123" y="76385"/>
                    <a:pt x="82889" y="86416"/>
                    <a:pt x="96355" y="83893"/>
                  </a:cubicBezTo>
                  <a:cubicBezTo>
                    <a:pt x="105595" y="82191"/>
                    <a:pt x="112951" y="74804"/>
                    <a:pt x="117297" y="66476"/>
                  </a:cubicBezTo>
                  <a:cubicBezTo>
                    <a:pt x="121644" y="58117"/>
                    <a:pt x="123529" y="48755"/>
                    <a:pt x="125839" y="39667"/>
                  </a:cubicBezTo>
                  <a:cubicBezTo>
                    <a:pt x="128179" y="30549"/>
                    <a:pt x="131127" y="21308"/>
                    <a:pt x="137146" y="14074"/>
                  </a:cubicBezTo>
                  <a:cubicBezTo>
                    <a:pt x="144805" y="4925"/>
                    <a:pt x="157207" y="1"/>
                    <a:pt x="169031" y="1369"/>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1"/>
            <p:cNvSpPr/>
            <p:nvPr/>
          </p:nvSpPr>
          <p:spPr>
            <a:xfrm>
              <a:off x="-1327700" y="3884575"/>
              <a:ext cx="3961350" cy="2025125"/>
            </a:xfrm>
            <a:custGeom>
              <a:avLst/>
              <a:gdLst/>
              <a:ahLst/>
              <a:cxnLst/>
              <a:rect l="l" t="t" r="r" b="b"/>
              <a:pathLst>
                <a:path w="158454" h="81005" fill="none" extrusionOk="0">
                  <a:moveTo>
                    <a:pt x="0" y="9727"/>
                  </a:moveTo>
                  <a:cubicBezTo>
                    <a:pt x="14803" y="9697"/>
                    <a:pt x="29484" y="16536"/>
                    <a:pt x="39028" y="27843"/>
                  </a:cubicBezTo>
                  <a:cubicBezTo>
                    <a:pt x="47296" y="37661"/>
                    <a:pt x="51551" y="50214"/>
                    <a:pt x="58634" y="60914"/>
                  </a:cubicBezTo>
                  <a:cubicBezTo>
                    <a:pt x="65716" y="71613"/>
                    <a:pt x="77692" y="81005"/>
                    <a:pt x="90336" y="78665"/>
                  </a:cubicBezTo>
                  <a:cubicBezTo>
                    <a:pt x="98999" y="77054"/>
                    <a:pt x="105868" y="70123"/>
                    <a:pt x="109941" y="62312"/>
                  </a:cubicBezTo>
                  <a:cubicBezTo>
                    <a:pt x="114015" y="54500"/>
                    <a:pt x="115777" y="45716"/>
                    <a:pt x="117966" y="37175"/>
                  </a:cubicBezTo>
                  <a:cubicBezTo>
                    <a:pt x="120154" y="28633"/>
                    <a:pt x="122920" y="19971"/>
                    <a:pt x="128574" y="13223"/>
                  </a:cubicBezTo>
                  <a:cubicBezTo>
                    <a:pt x="135747" y="4621"/>
                    <a:pt x="147359" y="1"/>
                    <a:pt x="158453" y="1308"/>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1"/>
            <p:cNvSpPr/>
            <p:nvPr/>
          </p:nvSpPr>
          <p:spPr>
            <a:xfrm>
              <a:off x="-1195475" y="3886100"/>
              <a:ext cx="3696900" cy="1890625"/>
            </a:xfrm>
            <a:custGeom>
              <a:avLst/>
              <a:gdLst/>
              <a:ahLst/>
              <a:cxnLst/>
              <a:rect l="l" t="t" r="r" b="b"/>
              <a:pathLst>
                <a:path w="147876" h="75625" fill="none" extrusionOk="0">
                  <a:moveTo>
                    <a:pt x="0" y="9089"/>
                  </a:moveTo>
                  <a:cubicBezTo>
                    <a:pt x="13830" y="9058"/>
                    <a:pt x="27508" y="15442"/>
                    <a:pt x="36414" y="26019"/>
                  </a:cubicBezTo>
                  <a:cubicBezTo>
                    <a:pt x="44135" y="35168"/>
                    <a:pt x="48086" y="46871"/>
                    <a:pt x="54712" y="56871"/>
                  </a:cubicBezTo>
                  <a:cubicBezTo>
                    <a:pt x="61339" y="66840"/>
                    <a:pt x="72524" y="75625"/>
                    <a:pt x="84287" y="73406"/>
                  </a:cubicBezTo>
                  <a:cubicBezTo>
                    <a:pt x="92373" y="71916"/>
                    <a:pt x="98817" y="65473"/>
                    <a:pt x="102616" y="58178"/>
                  </a:cubicBezTo>
                  <a:cubicBezTo>
                    <a:pt x="106415" y="50883"/>
                    <a:pt x="108057" y="42676"/>
                    <a:pt x="110093" y="34712"/>
                  </a:cubicBezTo>
                  <a:cubicBezTo>
                    <a:pt x="112130" y="26749"/>
                    <a:pt x="114713" y="18663"/>
                    <a:pt x="120002" y="12341"/>
                  </a:cubicBezTo>
                  <a:cubicBezTo>
                    <a:pt x="126659" y="4317"/>
                    <a:pt x="137510" y="1"/>
                    <a:pt x="147875" y="1216"/>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1"/>
            <p:cNvSpPr/>
            <p:nvPr/>
          </p:nvSpPr>
          <p:spPr>
            <a:xfrm>
              <a:off x="-1063275" y="3888375"/>
              <a:ext cx="3432475" cy="1754625"/>
            </a:xfrm>
            <a:custGeom>
              <a:avLst/>
              <a:gdLst/>
              <a:ahLst/>
              <a:cxnLst/>
              <a:rect l="l" t="t" r="r" b="b"/>
              <a:pathLst>
                <a:path w="137299" h="70185" fill="none" extrusionOk="0">
                  <a:moveTo>
                    <a:pt x="1" y="8420"/>
                  </a:moveTo>
                  <a:cubicBezTo>
                    <a:pt x="12828" y="8420"/>
                    <a:pt x="25533" y="14317"/>
                    <a:pt x="33801" y="24135"/>
                  </a:cubicBezTo>
                  <a:cubicBezTo>
                    <a:pt x="40974" y="32646"/>
                    <a:pt x="44652" y="43497"/>
                    <a:pt x="50792" y="52767"/>
                  </a:cubicBezTo>
                  <a:cubicBezTo>
                    <a:pt x="56962" y="62038"/>
                    <a:pt x="67327" y="70184"/>
                    <a:pt x="78270" y="68148"/>
                  </a:cubicBezTo>
                  <a:cubicBezTo>
                    <a:pt x="85778" y="66749"/>
                    <a:pt x="91735" y="60762"/>
                    <a:pt x="95261" y="53983"/>
                  </a:cubicBezTo>
                  <a:cubicBezTo>
                    <a:pt x="98817" y="47205"/>
                    <a:pt x="100337" y="39606"/>
                    <a:pt x="102222" y="32220"/>
                  </a:cubicBezTo>
                  <a:cubicBezTo>
                    <a:pt x="104106" y="24804"/>
                    <a:pt x="106507" y="17296"/>
                    <a:pt x="111401" y="11429"/>
                  </a:cubicBezTo>
                  <a:cubicBezTo>
                    <a:pt x="117602" y="4013"/>
                    <a:pt x="127693" y="1"/>
                    <a:pt x="137298" y="1125"/>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1"/>
            <p:cNvSpPr/>
            <p:nvPr/>
          </p:nvSpPr>
          <p:spPr>
            <a:xfrm>
              <a:off x="-931050" y="3889900"/>
              <a:ext cx="3168025" cy="1619350"/>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1"/>
            <p:cNvSpPr/>
            <p:nvPr/>
          </p:nvSpPr>
          <p:spPr>
            <a:xfrm>
              <a:off x="-842100" y="3889900"/>
              <a:ext cx="2956401" cy="1380172"/>
            </a:xfrm>
            <a:custGeom>
              <a:avLst/>
              <a:gdLst/>
              <a:ahLst/>
              <a:cxnLst/>
              <a:rect l="l" t="t" r="r" b="b"/>
              <a:pathLst>
                <a:path w="126721" h="64774" fill="none" extrusionOk="0">
                  <a:moveTo>
                    <a:pt x="1" y="7782"/>
                  </a:moveTo>
                  <a:cubicBezTo>
                    <a:pt x="11855" y="7782"/>
                    <a:pt x="23588" y="13223"/>
                    <a:pt x="31217" y="22280"/>
                  </a:cubicBezTo>
                  <a:cubicBezTo>
                    <a:pt x="37813" y="30123"/>
                    <a:pt x="41217" y="40153"/>
                    <a:pt x="46901" y="48725"/>
                  </a:cubicBezTo>
                  <a:cubicBezTo>
                    <a:pt x="52555" y="57296"/>
                    <a:pt x="62130" y="64774"/>
                    <a:pt x="72221" y="62919"/>
                  </a:cubicBezTo>
                  <a:cubicBezTo>
                    <a:pt x="79151" y="61612"/>
                    <a:pt x="84683" y="56080"/>
                    <a:pt x="87936" y="49849"/>
                  </a:cubicBezTo>
                  <a:cubicBezTo>
                    <a:pt x="91188" y="43588"/>
                    <a:pt x="92616" y="36566"/>
                    <a:pt x="94349" y="29758"/>
                  </a:cubicBezTo>
                  <a:cubicBezTo>
                    <a:pt x="96082" y="22919"/>
                    <a:pt x="98300" y="15989"/>
                    <a:pt x="102829" y="10578"/>
                  </a:cubicBezTo>
                  <a:cubicBezTo>
                    <a:pt x="108544" y="3709"/>
                    <a:pt x="117845" y="1"/>
                    <a:pt x="126720" y="1034"/>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7" name="Google Shape;767;p11"/>
          <p:cNvGrpSpPr/>
          <p:nvPr/>
        </p:nvGrpSpPr>
        <p:grpSpPr>
          <a:xfrm rot="-2515843" flipH="1">
            <a:off x="9919142" y="6080051"/>
            <a:ext cx="659127" cy="724671"/>
            <a:chOff x="5118856" y="3486300"/>
            <a:chExt cx="516312" cy="567655"/>
          </a:xfrm>
        </p:grpSpPr>
        <p:sp>
          <p:nvSpPr>
            <p:cNvPr id="768" name="Google Shape;768;p11"/>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1"/>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1"/>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1" name="Google Shape;771;p11"/>
          <p:cNvGrpSpPr/>
          <p:nvPr/>
        </p:nvGrpSpPr>
        <p:grpSpPr>
          <a:xfrm rot="4383672" flipH="1">
            <a:off x="11850770" y="5587201"/>
            <a:ext cx="1034729" cy="697195"/>
            <a:chOff x="897994" y="4240309"/>
            <a:chExt cx="967900" cy="652165"/>
          </a:xfrm>
        </p:grpSpPr>
        <p:sp>
          <p:nvSpPr>
            <p:cNvPr id="772" name="Google Shape;772;p11"/>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1"/>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1"/>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1"/>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1"/>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7" name="Google Shape;777;p11"/>
          <p:cNvGrpSpPr/>
          <p:nvPr/>
        </p:nvGrpSpPr>
        <p:grpSpPr>
          <a:xfrm rot="1214444" flipH="1">
            <a:off x="10141148" y="4948681"/>
            <a:ext cx="1699077" cy="827457"/>
            <a:chOff x="1698430" y="4498823"/>
            <a:chExt cx="1589281" cy="773986"/>
          </a:xfrm>
        </p:grpSpPr>
        <p:sp>
          <p:nvSpPr>
            <p:cNvPr id="778" name="Google Shape;778;p11"/>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11"/>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1"/>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1"/>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1"/>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1"/>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1"/>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1"/>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1"/>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 name="Google Shape;788;p11"/>
          <p:cNvGrpSpPr/>
          <p:nvPr/>
        </p:nvGrpSpPr>
        <p:grpSpPr>
          <a:xfrm rot="1214444" flipH="1">
            <a:off x="11221882" y="6398129"/>
            <a:ext cx="659129" cy="851308"/>
            <a:chOff x="3429335" y="3683515"/>
            <a:chExt cx="616535" cy="796296"/>
          </a:xfrm>
        </p:grpSpPr>
        <p:sp>
          <p:nvSpPr>
            <p:cNvPr id="789" name="Google Shape;789;p11"/>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1"/>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1"/>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1"/>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1"/>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1"/>
            <p:cNvSpPr/>
            <p:nvPr/>
          </p:nvSpPr>
          <p:spPr>
            <a:xfrm>
              <a:off x="3744233" y="3777920"/>
              <a:ext cx="262714" cy="303320"/>
            </a:xfrm>
            <a:custGeom>
              <a:avLst/>
              <a:gdLst/>
              <a:ahLst/>
              <a:cxnLst/>
              <a:rect l="l" t="t" r="r" b="b"/>
              <a:pathLst>
                <a:path w="4063" h="4691" fill="none" extrusionOk="0">
                  <a:moveTo>
                    <a:pt x="0" y="1"/>
                  </a:moveTo>
                  <a:lnTo>
                    <a:pt x="4063" y="469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5" name="Google Shape;795;p11"/>
          <p:cNvSpPr txBox="1">
            <a:spLocks noGrp="1"/>
          </p:cNvSpPr>
          <p:nvPr>
            <p:ph type="title" hasCustomPrompt="1"/>
          </p:nvPr>
        </p:nvSpPr>
        <p:spPr>
          <a:xfrm>
            <a:off x="1712000" y="1659617"/>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96" name="Google Shape;796;p11"/>
          <p:cNvSpPr txBox="1">
            <a:spLocks noGrp="1"/>
          </p:cNvSpPr>
          <p:nvPr>
            <p:ph type="subTitle" idx="1"/>
          </p:nvPr>
        </p:nvSpPr>
        <p:spPr>
          <a:xfrm>
            <a:off x="1712000" y="4155317"/>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62866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7"/>
        <p:cNvGrpSpPr/>
        <p:nvPr/>
      </p:nvGrpSpPr>
      <p:grpSpPr>
        <a:xfrm>
          <a:off x="0" y="0"/>
          <a:ext cx="0" cy="0"/>
          <a:chOff x="0" y="0"/>
          <a:chExt cx="0" cy="0"/>
        </a:xfrm>
      </p:grpSpPr>
    </p:spTree>
    <p:extLst>
      <p:ext uri="{BB962C8B-B14F-4D97-AF65-F5344CB8AC3E}">
        <p14:creationId xmlns:p14="http://schemas.microsoft.com/office/powerpoint/2010/main" val="383383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387167" y="-1845999"/>
            <a:ext cx="11929831" cy="936823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0" name="Google Shape;800;p13"/>
          <p:cNvGrpSpPr/>
          <p:nvPr/>
        </p:nvGrpSpPr>
        <p:grpSpPr>
          <a:xfrm rot="-6181488">
            <a:off x="-845567" y="5548506"/>
            <a:ext cx="2812760" cy="2237591"/>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5" name="Google Shape;815;p13"/>
          <p:cNvGrpSpPr/>
          <p:nvPr/>
        </p:nvGrpSpPr>
        <p:grpSpPr>
          <a:xfrm rot="-870592">
            <a:off x="8626747" y="-1197798"/>
            <a:ext cx="4514283" cy="3244627"/>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48" name="Google Shape;84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742268"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0" name="Google Shape;850;p13"/>
          <p:cNvSpPr txBox="1">
            <a:spLocks noGrp="1"/>
          </p:cNvSpPr>
          <p:nvPr>
            <p:ph type="subTitle" idx="1"/>
          </p:nvPr>
        </p:nvSpPr>
        <p:spPr>
          <a:xfrm>
            <a:off x="2742251"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1" name="Google Shape;851;p13"/>
          <p:cNvSpPr txBox="1">
            <a:spLocks noGrp="1"/>
          </p:cNvSpPr>
          <p:nvPr>
            <p:ph type="title" idx="3"/>
          </p:nvPr>
        </p:nvSpPr>
        <p:spPr>
          <a:xfrm>
            <a:off x="7513467" y="22588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2" name="Google Shape;852;p13"/>
          <p:cNvSpPr txBox="1">
            <a:spLocks noGrp="1"/>
          </p:cNvSpPr>
          <p:nvPr>
            <p:ph type="subTitle" idx="4"/>
          </p:nvPr>
        </p:nvSpPr>
        <p:spPr>
          <a:xfrm>
            <a:off x="7513476" y="28543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3" name="Google Shape;853;p13"/>
          <p:cNvSpPr txBox="1">
            <a:spLocks noGrp="1"/>
          </p:cNvSpPr>
          <p:nvPr>
            <p:ph type="title" idx="5"/>
          </p:nvPr>
        </p:nvSpPr>
        <p:spPr>
          <a:xfrm>
            <a:off x="2742268"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4" name="Google Shape;854;p13"/>
          <p:cNvSpPr txBox="1">
            <a:spLocks noGrp="1"/>
          </p:cNvSpPr>
          <p:nvPr>
            <p:ph type="subTitle" idx="6"/>
          </p:nvPr>
        </p:nvSpPr>
        <p:spPr>
          <a:xfrm>
            <a:off x="2742251"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5" name="Google Shape;855;p13"/>
          <p:cNvSpPr txBox="1">
            <a:spLocks noGrp="1"/>
          </p:cNvSpPr>
          <p:nvPr>
            <p:ph type="title" idx="7"/>
          </p:nvPr>
        </p:nvSpPr>
        <p:spPr>
          <a:xfrm>
            <a:off x="7513467" y="4170031"/>
            <a:ext cx="328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6" name="Google Shape;856;p13"/>
          <p:cNvSpPr txBox="1">
            <a:spLocks noGrp="1"/>
          </p:cNvSpPr>
          <p:nvPr>
            <p:ph type="subTitle" idx="8"/>
          </p:nvPr>
        </p:nvSpPr>
        <p:spPr>
          <a:xfrm>
            <a:off x="7513476" y="4765569"/>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7" name="Google Shape;857;p13"/>
          <p:cNvSpPr txBox="1">
            <a:spLocks noGrp="1"/>
          </p:cNvSpPr>
          <p:nvPr>
            <p:ph type="title" idx="9" hasCustomPrompt="1"/>
          </p:nvPr>
        </p:nvSpPr>
        <p:spPr>
          <a:xfrm>
            <a:off x="1398533"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8" name="Google Shape;858;p13"/>
          <p:cNvSpPr txBox="1">
            <a:spLocks noGrp="1"/>
          </p:cNvSpPr>
          <p:nvPr>
            <p:ph type="title" idx="13" hasCustomPrompt="1"/>
          </p:nvPr>
        </p:nvSpPr>
        <p:spPr>
          <a:xfrm>
            <a:off x="1398533" y="41700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59" name="Google Shape;859;p13"/>
          <p:cNvSpPr txBox="1">
            <a:spLocks noGrp="1"/>
          </p:cNvSpPr>
          <p:nvPr>
            <p:ph type="title" idx="14" hasCustomPrompt="1"/>
          </p:nvPr>
        </p:nvSpPr>
        <p:spPr>
          <a:xfrm>
            <a:off x="6169867" y="2258831"/>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
        <p:nvSpPr>
          <p:cNvPr id="860" name="Google Shape;860;p13"/>
          <p:cNvSpPr txBox="1">
            <a:spLocks noGrp="1"/>
          </p:cNvSpPr>
          <p:nvPr>
            <p:ph type="title" idx="15" hasCustomPrompt="1"/>
          </p:nvPr>
        </p:nvSpPr>
        <p:spPr>
          <a:xfrm>
            <a:off x="6169867" y="4178384"/>
            <a:ext cx="1343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r>
              <a:t>xx%</a:t>
            </a:r>
          </a:p>
        </p:txBody>
      </p:sp>
    </p:spTree>
    <p:extLst>
      <p:ext uri="{BB962C8B-B14F-4D97-AF65-F5344CB8AC3E}">
        <p14:creationId xmlns:p14="http://schemas.microsoft.com/office/powerpoint/2010/main" val="286220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61"/>
        <p:cNvGrpSpPr/>
        <p:nvPr/>
      </p:nvGrpSpPr>
      <p:grpSpPr>
        <a:xfrm>
          <a:off x="0" y="0"/>
          <a:ext cx="0" cy="0"/>
          <a:chOff x="0" y="0"/>
          <a:chExt cx="0" cy="0"/>
        </a:xfrm>
      </p:grpSpPr>
      <p:sp>
        <p:nvSpPr>
          <p:cNvPr id="862" name="Google Shape;862;p14"/>
          <p:cNvSpPr/>
          <p:nvPr/>
        </p:nvSpPr>
        <p:spPr>
          <a:xfrm rot="10800000" flipH="1">
            <a:off x="1" y="-1841531"/>
            <a:ext cx="12849431" cy="10174931"/>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3" name="Google Shape;863;p14"/>
          <p:cNvGrpSpPr/>
          <p:nvPr/>
        </p:nvGrpSpPr>
        <p:grpSpPr>
          <a:xfrm rot="-2182599">
            <a:off x="5165689" y="3689323"/>
            <a:ext cx="13171768" cy="4165549"/>
            <a:chOff x="-1441184" y="3615617"/>
            <a:chExt cx="11189918" cy="3538793"/>
          </a:xfrm>
        </p:grpSpPr>
        <p:grpSp>
          <p:nvGrpSpPr>
            <p:cNvPr id="864" name="Google Shape;864;p14"/>
            <p:cNvGrpSpPr/>
            <p:nvPr/>
          </p:nvGrpSpPr>
          <p:grpSpPr>
            <a:xfrm>
              <a:off x="-1441184" y="3615617"/>
              <a:ext cx="11189918" cy="3538793"/>
              <a:chOff x="-2247300" y="3512811"/>
              <a:chExt cx="12801645" cy="4048499"/>
            </a:xfrm>
          </p:grpSpPr>
          <p:sp>
            <p:nvSpPr>
              <p:cNvPr id="865" name="Google Shape;865;p14"/>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4"/>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4"/>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4"/>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4"/>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14"/>
            <p:cNvGrpSpPr/>
            <p:nvPr/>
          </p:nvGrpSpPr>
          <p:grpSpPr>
            <a:xfrm>
              <a:off x="662829" y="4750538"/>
              <a:ext cx="344770" cy="520773"/>
              <a:chOff x="159762" y="4811199"/>
              <a:chExt cx="394428" cy="595782"/>
            </a:xfrm>
          </p:grpSpPr>
          <p:sp>
            <p:nvSpPr>
              <p:cNvPr id="871" name="Google Shape;871;p14"/>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4"/>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4"/>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4"/>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5" name="Google Shape;875;p14"/>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6" name="Google Shape;876;p14"/>
            <p:cNvGrpSpPr/>
            <p:nvPr/>
          </p:nvGrpSpPr>
          <p:grpSpPr>
            <a:xfrm>
              <a:off x="4997573" y="3858851"/>
              <a:ext cx="451309" cy="496187"/>
              <a:chOff x="5118856" y="3486300"/>
              <a:chExt cx="516312" cy="567655"/>
            </a:xfrm>
          </p:grpSpPr>
          <p:sp>
            <p:nvSpPr>
              <p:cNvPr id="877" name="Google Shape;877;p14"/>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4"/>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4"/>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0" name="Google Shape;880;p14"/>
            <p:cNvGrpSpPr/>
            <p:nvPr/>
          </p:nvGrpSpPr>
          <p:grpSpPr>
            <a:xfrm>
              <a:off x="5686382" y="4111749"/>
              <a:ext cx="499065" cy="935063"/>
              <a:chOff x="5906877" y="4080403"/>
              <a:chExt cx="570948" cy="1069743"/>
            </a:xfrm>
          </p:grpSpPr>
          <p:sp>
            <p:nvSpPr>
              <p:cNvPr id="881" name="Google Shape;881;p14"/>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4"/>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4"/>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4" name="Google Shape;884;p14"/>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5" name="Google Shape;885;p14"/>
            <p:cNvGrpSpPr/>
            <p:nvPr/>
          </p:nvGrpSpPr>
          <p:grpSpPr>
            <a:xfrm>
              <a:off x="-1046505" y="3943715"/>
              <a:ext cx="431019" cy="586675"/>
              <a:chOff x="-1795774" y="3888167"/>
              <a:chExt cx="493101" cy="671176"/>
            </a:xfrm>
          </p:grpSpPr>
          <p:sp>
            <p:nvSpPr>
              <p:cNvPr id="886" name="Google Shape;886;p14"/>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4"/>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4"/>
            <p:cNvGrpSpPr/>
            <p:nvPr/>
          </p:nvGrpSpPr>
          <p:grpSpPr>
            <a:xfrm>
              <a:off x="1308118" y="4251523"/>
              <a:ext cx="846041" cy="570058"/>
              <a:chOff x="897994" y="4240309"/>
              <a:chExt cx="967900" cy="652165"/>
            </a:xfrm>
          </p:grpSpPr>
          <p:sp>
            <p:nvSpPr>
              <p:cNvPr id="889" name="Google Shape;889;p14"/>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4"/>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4"/>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2" name="Google Shape;892;p14"/>
            <p:cNvGrpSpPr/>
            <p:nvPr/>
          </p:nvGrpSpPr>
          <p:grpSpPr>
            <a:xfrm>
              <a:off x="-464914" y="3874196"/>
              <a:ext cx="462896" cy="580907"/>
              <a:chOff x="-1130414" y="3808634"/>
              <a:chExt cx="529568" cy="664577"/>
            </a:xfrm>
          </p:grpSpPr>
          <p:sp>
            <p:nvSpPr>
              <p:cNvPr id="893" name="Google Shape;893;p14"/>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4"/>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4"/>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4"/>
            <p:cNvGrpSpPr/>
            <p:nvPr/>
          </p:nvGrpSpPr>
          <p:grpSpPr>
            <a:xfrm>
              <a:off x="746817" y="3821293"/>
              <a:ext cx="1197987" cy="508508"/>
              <a:chOff x="255847" y="3748111"/>
              <a:chExt cx="1370537" cy="581751"/>
            </a:xfrm>
          </p:grpSpPr>
          <p:sp>
            <p:nvSpPr>
              <p:cNvPr id="897" name="Google Shape;897;p14"/>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4"/>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4"/>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3" name="Google Shape;903;p14"/>
            <p:cNvGrpSpPr/>
            <p:nvPr/>
          </p:nvGrpSpPr>
          <p:grpSpPr>
            <a:xfrm>
              <a:off x="2007779" y="4477490"/>
              <a:ext cx="1389191" cy="676541"/>
              <a:chOff x="1698430" y="4498823"/>
              <a:chExt cx="1589281" cy="773986"/>
            </a:xfrm>
          </p:grpSpPr>
          <p:sp>
            <p:nvSpPr>
              <p:cNvPr id="904" name="Google Shape;904;p14"/>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4"/>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4"/>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14"/>
            <p:cNvGrpSpPr/>
            <p:nvPr/>
          </p:nvGrpSpPr>
          <p:grpSpPr>
            <a:xfrm>
              <a:off x="6466415" y="3859670"/>
              <a:ext cx="730857" cy="806876"/>
              <a:chOff x="6799261" y="3792016"/>
              <a:chExt cx="836125" cy="923094"/>
            </a:xfrm>
          </p:grpSpPr>
          <p:sp>
            <p:nvSpPr>
              <p:cNvPr id="911" name="Google Shape;911;p14"/>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7" name="Google Shape;917;p14"/>
            <p:cNvGrpSpPr/>
            <p:nvPr/>
          </p:nvGrpSpPr>
          <p:grpSpPr>
            <a:xfrm>
              <a:off x="4095014" y="4295047"/>
              <a:ext cx="538913" cy="696042"/>
              <a:chOff x="4086298" y="4290102"/>
              <a:chExt cx="616535" cy="796296"/>
            </a:xfrm>
          </p:grpSpPr>
          <p:sp>
            <p:nvSpPr>
              <p:cNvPr id="918" name="Google Shape;918;p14"/>
              <p:cNvSpPr/>
              <p:nvPr/>
            </p:nvSpPr>
            <p:spPr>
              <a:xfrm>
                <a:off x="4086298" y="4651749"/>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4086298" y="4647999"/>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4"/>
              <p:cNvSpPr/>
              <p:nvPr/>
            </p:nvSpPr>
            <p:spPr>
              <a:xfrm>
                <a:off x="4368866" y="4949189"/>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4"/>
              <p:cNvSpPr/>
              <p:nvPr/>
            </p:nvSpPr>
            <p:spPr>
              <a:xfrm>
                <a:off x="4368866" y="4945503"/>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4"/>
              <p:cNvSpPr/>
              <p:nvPr/>
            </p:nvSpPr>
            <p:spPr>
              <a:xfrm>
                <a:off x="4252864" y="4290102"/>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4401196" y="4384506"/>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14"/>
            <p:cNvGrpSpPr/>
            <p:nvPr/>
          </p:nvGrpSpPr>
          <p:grpSpPr>
            <a:xfrm>
              <a:off x="-684325" y="4565830"/>
              <a:ext cx="538913" cy="696098"/>
              <a:chOff x="-1381427" y="4599887"/>
              <a:chExt cx="616535" cy="796360"/>
            </a:xfrm>
          </p:grpSpPr>
          <p:sp>
            <p:nvSpPr>
              <p:cNvPr id="925" name="Google Shape;925;p14"/>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31" name="Google Shape;931;p14"/>
          <p:cNvGrpSpPr/>
          <p:nvPr/>
        </p:nvGrpSpPr>
        <p:grpSpPr>
          <a:xfrm rot="-1017617">
            <a:off x="-1808951" y="-1221431"/>
            <a:ext cx="4823520" cy="3837180"/>
            <a:chOff x="-1221177" y="-856963"/>
            <a:chExt cx="3089277" cy="2457565"/>
          </a:xfrm>
        </p:grpSpPr>
        <p:grpSp>
          <p:nvGrpSpPr>
            <p:cNvPr id="932" name="Google Shape;932;p14"/>
            <p:cNvGrpSpPr/>
            <p:nvPr/>
          </p:nvGrpSpPr>
          <p:grpSpPr>
            <a:xfrm>
              <a:off x="-1221177" y="-856963"/>
              <a:ext cx="3089277" cy="2457565"/>
              <a:chOff x="-1221177" y="-856963"/>
              <a:chExt cx="3089277" cy="2457565"/>
            </a:xfrm>
          </p:grpSpPr>
          <p:sp>
            <p:nvSpPr>
              <p:cNvPr id="933" name="Google Shape;933;p14"/>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14"/>
            <p:cNvGrpSpPr/>
            <p:nvPr/>
          </p:nvGrpSpPr>
          <p:grpSpPr>
            <a:xfrm>
              <a:off x="828772" y="314668"/>
              <a:ext cx="416010" cy="486680"/>
              <a:chOff x="828772" y="314668"/>
              <a:chExt cx="416010" cy="486680"/>
            </a:xfrm>
          </p:grpSpPr>
          <p:sp>
            <p:nvSpPr>
              <p:cNvPr id="939" name="Google Shape;939;p14"/>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2" name="Google Shape;942;p14"/>
            <p:cNvGrpSpPr/>
            <p:nvPr/>
          </p:nvGrpSpPr>
          <p:grpSpPr>
            <a:xfrm>
              <a:off x="323987" y="610889"/>
              <a:ext cx="341044" cy="623914"/>
              <a:chOff x="323987" y="610889"/>
              <a:chExt cx="341044" cy="623914"/>
            </a:xfrm>
          </p:grpSpPr>
          <p:sp>
            <p:nvSpPr>
              <p:cNvPr id="943" name="Google Shape;943;p14"/>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46" name="Google Shape;946;p14"/>
          <p:cNvSpPr txBox="1">
            <a:spLocks noGrp="1"/>
          </p:cNvSpPr>
          <p:nvPr>
            <p:ph type="title"/>
          </p:nvPr>
        </p:nvSpPr>
        <p:spPr>
          <a:xfrm>
            <a:off x="1833933" y="1687067"/>
            <a:ext cx="85240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7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47" name="Google Shape;947;p14"/>
          <p:cNvSpPr txBox="1">
            <a:spLocks noGrp="1"/>
          </p:cNvSpPr>
          <p:nvPr>
            <p:ph type="subTitle" idx="1"/>
          </p:nvPr>
        </p:nvSpPr>
        <p:spPr>
          <a:xfrm>
            <a:off x="2878067" y="43062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7150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5"/>
        </a:solidFill>
        <a:effectLst/>
      </p:bgPr>
    </p:bg>
    <p:spTree>
      <p:nvGrpSpPr>
        <p:cNvPr id="1" name="Shape 1040"/>
        <p:cNvGrpSpPr/>
        <p:nvPr/>
      </p:nvGrpSpPr>
      <p:grpSpPr>
        <a:xfrm>
          <a:off x="0" y="0"/>
          <a:ext cx="0" cy="0"/>
          <a:chOff x="0" y="0"/>
          <a:chExt cx="0" cy="0"/>
        </a:xfrm>
      </p:grpSpPr>
      <p:sp>
        <p:nvSpPr>
          <p:cNvPr id="1041" name="Google Shape;1041;p16"/>
          <p:cNvSpPr txBox="1">
            <a:spLocks noGrp="1"/>
          </p:cNvSpPr>
          <p:nvPr>
            <p:ph type="title"/>
          </p:nvPr>
        </p:nvSpPr>
        <p:spPr>
          <a:xfrm>
            <a:off x="2839800" y="3408519"/>
            <a:ext cx="6512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42" name="Google Shape;1042;p16"/>
          <p:cNvSpPr txBox="1">
            <a:spLocks noGrp="1"/>
          </p:cNvSpPr>
          <p:nvPr>
            <p:ph type="title" idx="2" hasCustomPrompt="1"/>
          </p:nvPr>
        </p:nvSpPr>
        <p:spPr>
          <a:xfrm>
            <a:off x="5289413" y="2294519"/>
            <a:ext cx="1613200" cy="9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43" name="Google Shape;1043;p16"/>
          <p:cNvSpPr txBox="1">
            <a:spLocks noGrp="1"/>
          </p:cNvSpPr>
          <p:nvPr>
            <p:ph type="subTitle" idx="1"/>
          </p:nvPr>
        </p:nvSpPr>
        <p:spPr>
          <a:xfrm>
            <a:off x="3197213" y="4388112"/>
            <a:ext cx="5797600" cy="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44" name="Google Shape;1044;p16"/>
          <p:cNvSpPr/>
          <p:nvPr/>
        </p:nvSpPr>
        <p:spPr>
          <a:xfrm>
            <a:off x="5427167" y="4126867"/>
            <a:ext cx="7087147" cy="2982155"/>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6"/>
          <p:cNvSpPr/>
          <p:nvPr/>
        </p:nvSpPr>
        <p:spPr>
          <a:xfrm rot="10800000">
            <a:off x="-160888" y="-166642"/>
            <a:ext cx="6689607" cy="2982155"/>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6" name="Google Shape;1046;p16"/>
          <p:cNvGrpSpPr/>
          <p:nvPr/>
        </p:nvGrpSpPr>
        <p:grpSpPr>
          <a:xfrm rot="705560">
            <a:off x="4246255" y="-494657"/>
            <a:ext cx="13243333" cy="4188181"/>
            <a:chOff x="-1441184" y="3615617"/>
            <a:chExt cx="11189918" cy="3538793"/>
          </a:xfrm>
        </p:grpSpPr>
        <p:grpSp>
          <p:nvGrpSpPr>
            <p:cNvPr id="1047" name="Google Shape;1047;p16"/>
            <p:cNvGrpSpPr/>
            <p:nvPr/>
          </p:nvGrpSpPr>
          <p:grpSpPr>
            <a:xfrm>
              <a:off x="-1441184" y="3615617"/>
              <a:ext cx="11189918" cy="3538793"/>
              <a:chOff x="-2247300" y="3512811"/>
              <a:chExt cx="12801645" cy="4048499"/>
            </a:xfrm>
          </p:grpSpPr>
          <p:sp>
            <p:nvSpPr>
              <p:cNvPr id="1048" name="Google Shape;1048;p16"/>
              <p:cNvSpPr/>
              <p:nvPr/>
            </p:nvSpPr>
            <p:spPr>
              <a:xfrm>
                <a:off x="-2247300" y="3512811"/>
                <a:ext cx="12801645" cy="1688725"/>
              </a:xfrm>
              <a:custGeom>
                <a:avLst/>
                <a:gdLst/>
                <a:ahLst/>
                <a:cxnLst/>
                <a:rect l="l" t="t" r="r" b="b"/>
                <a:pathLst>
                  <a:path w="197984" h="26117" fill="none" extrusionOk="0">
                    <a:moveTo>
                      <a:pt x="197984" y="26116"/>
                    </a:moveTo>
                    <a:cubicBezTo>
                      <a:pt x="177481" y="6472"/>
                      <a:pt x="154299" y="4549"/>
                      <a:pt x="142100" y="5959"/>
                    </a:cubicBezTo>
                    <a:cubicBezTo>
                      <a:pt x="119995" y="8522"/>
                      <a:pt x="114190" y="21567"/>
                      <a:pt x="96672" y="22490"/>
                    </a:cubicBezTo>
                    <a:cubicBezTo>
                      <a:pt x="79155" y="23412"/>
                      <a:pt x="64547" y="0"/>
                      <a:pt x="30409" y="4383"/>
                    </a:cubicBezTo>
                    <a:cubicBezTo>
                      <a:pt x="21669" y="5511"/>
                      <a:pt x="4049" y="8176"/>
                      <a:pt x="0" y="198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6"/>
              <p:cNvSpPr/>
              <p:nvPr/>
            </p:nvSpPr>
            <p:spPr>
              <a:xfrm>
                <a:off x="-2244002" y="3666057"/>
                <a:ext cx="12672390" cy="1858587"/>
              </a:xfrm>
              <a:custGeom>
                <a:avLst/>
                <a:gdLst/>
                <a:ahLst/>
                <a:cxnLst/>
                <a:rect l="l" t="t" r="r" b="b"/>
                <a:pathLst>
                  <a:path w="195985" h="28744" fill="none" extrusionOk="0">
                    <a:moveTo>
                      <a:pt x="195985" y="28744"/>
                    </a:moveTo>
                    <a:cubicBezTo>
                      <a:pt x="176725" y="8843"/>
                      <a:pt x="155914" y="4922"/>
                      <a:pt x="142907" y="6767"/>
                    </a:cubicBezTo>
                    <a:cubicBezTo>
                      <a:pt x="121648" y="9778"/>
                      <a:pt x="111051" y="27885"/>
                      <a:pt x="89599" y="23413"/>
                    </a:cubicBezTo>
                    <a:cubicBezTo>
                      <a:pt x="73286" y="20017"/>
                      <a:pt x="57601" y="1"/>
                      <a:pt x="29281" y="3576"/>
                    </a:cubicBezTo>
                    <a:cubicBezTo>
                      <a:pt x="20529" y="4665"/>
                      <a:pt x="4216" y="8984"/>
                      <a:pt x="0" y="405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6"/>
              <p:cNvSpPr/>
              <p:nvPr/>
            </p:nvSpPr>
            <p:spPr>
              <a:xfrm>
                <a:off x="-2240705" y="3822665"/>
                <a:ext cx="12542359" cy="2283662"/>
              </a:xfrm>
              <a:custGeom>
                <a:avLst/>
                <a:gdLst/>
                <a:ahLst/>
                <a:cxnLst/>
                <a:rect l="l" t="t" r="r" b="b"/>
                <a:pathLst>
                  <a:path w="193974" h="35318" fill="none" extrusionOk="0">
                    <a:moveTo>
                      <a:pt x="193973" y="31319"/>
                    </a:moveTo>
                    <a:cubicBezTo>
                      <a:pt x="175969" y="11162"/>
                      <a:pt x="157516" y="5204"/>
                      <a:pt x="143715" y="7510"/>
                    </a:cubicBezTo>
                    <a:cubicBezTo>
                      <a:pt x="123289" y="10919"/>
                      <a:pt x="108065" y="35317"/>
                      <a:pt x="82526" y="24297"/>
                    </a:cubicBezTo>
                    <a:cubicBezTo>
                      <a:pt x="67482" y="17800"/>
                      <a:pt x="50656" y="1"/>
                      <a:pt x="28167" y="2718"/>
                    </a:cubicBezTo>
                    <a:cubicBezTo>
                      <a:pt x="19389" y="3781"/>
                      <a:pt x="4383" y="9740"/>
                      <a:pt x="1" y="606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6"/>
              <p:cNvSpPr/>
              <p:nvPr/>
            </p:nvSpPr>
            <p:spPr>
              <a:xfrm>
                <a:off x="-2237407" y="3974295"/>
                <a:ext cx="12413103" cy="2837151"/>
              </a:xfrm>
              <a:custGeom>
                <a:avLst/>
                <a:gdLst/>
                <a:ahLst/>
                <a:cxnLst/>
                <a:rect l="l" t="t" r="r" b="b"/>
                <a:pathLst>
                  <a:path w="191975" h="43878" fill="none" extrusionOk="0">
                    <a:moveTo>
                      <a:pt x="191974" y="33959"/>
                    </a:moveTo>
                    <a:cubicBezTo>
                      <a:pt x="175213" y="13559"/>
                      <a:pt x="159118" y="5537"/>
                      <a:pt x="144522" y="8343"/>
                    </a:cubicBezTo>
                    <a:cubicBezTo>
                      <a:pt x="124916" y="12085"/>
                      <a:pt x="104477" y="43877"/>
                      <a:pt x="75452" y="25245"/>
                    </a:cubicBezTo>
                    <a:cubicBezTo>
                      <a:pt x="61344" y="16198"/>
                      <a:pt x="43711" y="1"/>
                      <a:pt x="27039" y="1936"/>
                    </a:cubicBezTo>
                    <a:cubicBezTo>
                      <a:pt x="18236" y="2961"/>
                      <a:pt x="4537" y="10573"/>
                      <a:pt x="1" y="81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6"/>
              <p:cNvSpPr/>
              <p:nvPr/>
            </p:nvSpPr>
            <p:spPr>
              <a:xfrm>
                <a:off x="-2234045" y="4125148"/>
                <a:ext cx="12283784" cy="3436162"/>
              </a:xfrm>
              <a:custGeom>
                <a:avLst/>
                <a:gdLst/>
                <a:ahLst/>
                <a:cxnLst/>
                <a:rect l="l" t="t" r="r" b="b"/>
                <a:pathLst>
                  <a:path w="189975" h="53142" fill="none" extrusionOk="0">
                    <a:moveTo>
                      <a:pt x="189975" y="36624"/>
                    </a:moveTo>
                    <a:cubicBezTo>
                      <a:pt x="174456" y="15980"/>
                      <a:pt x="160719" y="5856"/>
                      <a:pt x="145329" y="9175"/>
                    </a:cubicBezTo>
                    <a:cubicBezTo>
                      <a:pt x="126543" y="13237"/>
                      <a:pt x="100030" y="53141"/>
                      <a:pt x="68378" y="26218"/>
                    </a:cubicBezTo>
                    <a:cubicBezTo>
                      <a:pt x="54872" y="14737"/>
                      <a:pt x="36752" y="0"/>
                      <a:pt x="25924" y="1166"/>
                    </a:cubicBezTo>
                    <a:cubicBezTo>
                      <a:pt x="17095" y="2127"/>
                      <a:pt x="4703" y="11418"/>
                      <a:pt x="0" y="1023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3" name="Google Shape;1053;p16"/>
            <p:cNvGrpSpPr/>
            <p:nvPr/>
          </p:nvGrpSpPr>
          <p:grpSpPr>
            <a:xfrm>
              <a:off x="662829" y="4750538"/>
              <a:ext cx="344770" cy="520773"/>
              <a:chOff x="159762" y="4811199"/>
              <a:chExt cx="394428" cy="595782"/>
            </a:xfrm>
          </p:grpSpPr>
          <p:sp>
            <p:nvSpPr>
              <p:cNvPr id="1054" name="Google Shape;1054;p16"/>
              <p:cNvSpPr/>
              <p:nvPr/>
            </p:nvSpPr>
            <p:spPr>
              <a:xfrm>
                <a:off x="344498" y="5198129"/>
                <a:ext cx="209692" cy="194239"/>
              </a:xfrm>
              <a:custGeom>
                <a:avLst/>
                <a:gdLst/>
                <a:ahLst/>
                <a:cxnLst/>
                <a:rect l="l" t="t" r="r" b="b"/>
                <a:pathLst>
                  <a:path w="3243" h="3004" extrusionOk="0">
                    <a:moveTo>
                      <a:pt x="1963" y="0"/>
                    </a:moveTo>
                    <a:cubicBezTo>
                      <a:pt x="1465" y="0"/>
                      <a:pt x="917" y="284"/>
                      <a:pt x="552" y="795"/>
                    </a:cubicBezTo>
                    <a:cubicBezTo>
                      <a:pt x="1" y="1551"/>
                      <a:pt x="65" y="2487"/>
                      <a:pt x="718" y="2858"/>
                    </a:cubicBezTo>
                    <a:cubicBezTo>
                      <a:pt x="892" y="2957"/>
                      <a:pt x="1085" y="3003"/>
                      <a:pt x="1284" y="3003"/>
                    </a:cubicBezTo>
                    <a:cubicBezTo>
                      <a:pt x="1836" y="3003"/>
                      <a:pt x="2436" y="2648"/>
                      <a:pt x="2794" y="2064"/>
                    </a:cubicBezTo>
                    <a:cubicBezTo>
                      <a:pt x="3243" y="1321"/>
                      <a:pt x="3115" y="475"/>
                      <a:pt x="2525" y="142"/>
                    </a:cubicBezTo>
                    <a:cubicBezTo>
                      <a:pt x="2356" y="46"/>
                      <a:pt x="2163" y="0"/>
                      <a:pt x="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6"/>
              <p:cNvSpPr/>
              <p:nvPr/>
            </p:nvSpPr>
            <p:spPr>
              <a:xfrm>
                <a:off x="344498" y="5185714"/>
                <a:ext cx="209692" cy="221267"/>
              </a:xfrm>
              <a:custGeom>
                <a:avLst/>
                <a:gdLst/>
                <a:ahLst/>
                <a:cxnLst/>
                <a:rect l="l" t="t" r="r" b="b"/>
                <a:pathLst>
                  <a:path w="3243" h="3422" fill="none" extrusionOk="0">
                    <a:moveTo>
                      <a:pt x="718" y="3050"/>
                    </a:moveTo>
                    <a:cubicBezTo>
                      <a:pt x="65" y="2679"/>
                      <a:pt x="1" y="1743"/>
                      <a:pt x="552" y="987"/>
                    </a:cubicBezTo>
                    <a:cubicBezTo>
                      <a:pt x="1064" y="270"/>
                      <a:pt x="1936" y="1"/>
                      <a:pt x="2525" y="334"/>
                    </a:cubicBezTo>
                    <a:cubicBezTo>
                      <a:pt x="3115" y="667"/>
                      <a:pt x="3243" y="1513"/>
                      <a:pt x="2794" y="2256"/>
                    </a:cubicBezTo>
                    <a:cubicBezTo>
                      <a:pt x="2307" y="3050"/>
                      <a:pt x="1372" y="3422"/>
                      <a:pt x="718" y="305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6"/>
              <p:cNvSpPr/>
              <p:nvPr/>
            </p:nvSpPr>
            <p:spPr>
              <a:xfrm>
                <a:off x="159762" y="4811199"/>
                <a:ext cx="362937" cy="406905"/>
              </a:xfrm>
              <a:custGeom>
                <a:avLst/>
                <a:gdLst/>
                <a:ahLst/>
                <a:cxnLst/>
                <a:rect l="l" t="t" r="r" b="b"/>
                <a:pathLst>
                  <a:path w="5613" h="6293" extrusionOk="0">
                    <a:moveTo>
                      <a:pt x="5613" y="629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6"/>
              <p:cNvSpPr/>
              <p:nvPr/>
            </p:nvSpPr>
            <p:spPr>
              <a:xfrm>
                <a:off x="159762" y="4811199"/>
                <a:ext cx="362937" cy="406905"/>
              </a:xfrm>
              <a:custGeom>
                <a:avLst/>
                <a:gdLst/>
                <a:ahLst/>
                <a:cxnLst/>
                <a:rect l="l" t="t" r="r" b="b"/>
                <a:pathLst>
                  <a:path w="5613" h="6293" fill="none" extrusionOk="0">
                    <a:moveTo>
                      <a:pt x="5613" y="6292"/>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8" name="Google Shape;1058;p16"/>
            <p:cNvSpPr/>
            <p:nvPr/>
          </p:nvSpPr>
          <p:spPr>
            <a:xfrm>
              <a:off x="4962505" y="4709666"/>
              <a:ext cx="405608" cy="447655"/>
            </a:xfrm>
            <a:custGeom>
              <a:avLst/>
              <a:gdLst/>
              <a:ahLst/>
              <a:cxnLst/>
              <a:rect l="l" t="t" r="r" b="b"/>
              <a:pathLst>
                <a:path w="7177" h="7921" fill="none" extrusionOk="0">
                  <a:moveTo>
                    <a:pt x="2000" y="4294"/>
                  </a:moveTo>
                  <a:cubicBezTo>
                    <a:pt x="3255" y="3986"/>
                    <a:pt x="2051" y="1039"/>
                    <a:pt x="936" y="2102"/>
                  </a:cubicBezTo>
                  <a:cubicBezTo>
                    <a:pt x="1" y="3012"/>
                    <a:pt x="821" y="6152"/>
                    <a:pt x="2474" y="5229"/>
                  </a:cubicBezTo>
                  <a:cubicBezTo>
                    <a:pt x="3871" y="4447"/>
                    <a:pt x="4037" y="1923"/>
                    <a:pt x="4063" y="1"/>
                  </a:cubicBezTo>
                  <a:cubicBezTo>
                    <a:pt x="5331" y="4486"/>
                    <a:pt x="7177" y="7920"/>
                    <a:pt x="7177" y="7920"/>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9" name="Google Shape;1059;p16"/>
            <p:cNvGrpSpPr/>
            <p:nvPr/>
          </p:nvGrpSpPr>
          <p:grpSpPr>
            <a:xfrm>
              <a:off x="4997573" y="3858851"/>
              <a:ext cx="451309" cy="496187"/>
              <a:chOff x="5118856" y="3486300"/>
              <a:chExt cx="516312" cy="567655"/>
            </a:xfrm>
          </p:grpSpPr>
          <p:sp>
            <p:nvSpPr>
              <p:cNvPr id="1060" name="Google Shape;1060;p16"/>
              <p:cNvSpPr/>
              <p:nvPr/>
            </p:nvSpPr>
            <p:spPr>
              <a:xfrm>
                <a:off x="5118856" y="3904138"/>
                <a:ext cx="198959" cy="143222"/>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6"/>
              <p:cNvSpPr/>
              <p:nvPr/>
            </p:nvSpPr>
            <p:spPr>
              <a:xfrm>
                <a:off x="5118856" y="3894762"/>
                <a:ext cx="198959" cy="159193"/>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6"/>
              <p:cNvSpPr/>
              <p:nvPr/>
            </p:nvSpPr>
            <p:spPr>
              <a:xfrm>
                <a:off x="5306114" y="3486300"/>
                <a:ext cx="329055" cy="550192"/>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3" name="Google Shape;1063;p16"/>
            <p:cNvGrpSpPr/>
            <p:nvPr/>
          </p:nvGrpSpPr>
          <p:grpSpPr>
            <a:xfrm>
              <a:off x="5686382" y="4111749"/>
              <a:ext cx="499065" cy="935063"/>
              <a:chOff x="5906877" y="4080403"/>
              <a:chExt cx="570948" cy="1069743"/>
            </a:xfrm>
          </p:grpSpPr>
          <p:sp>
            <p:nvSpPr>
              <p:cNvPr id="1064" name="Google Shape;1064;p16"/>
              <p:cNvSpPr/>
              <p:nvPr/>
            </p:nvSpPr>
            <p:spPr>
              <a:xfrm>
                <a:off x="5941665" y="4813591"/>
                <a:ext cx="280948" cy="315218"/>
              </a:xfrm>
              <a:custGeom>
                <a:avLst/>
                <a:gdLst/>
                <a:ahLst/>
                <a:cxnLst/>
                <a:rect l="l" t="t" r="r" b="b"/>
                <a:pathLst>
                  <a:path w="4345" h="4875" extrusionOk="0">
                    <a:moveTo>
                      <a:pt x="2528" y="1"/>
                    </a:moveTo>
                    <a:cubicBezTo>
                      <a:pt x="1809" y="1"/>
                      <a:pt x="1046" y="548"/>
                      <a:pt x="603" y="1463"/>
                    </a:cubicBezTo>
                    <a:cubicBezTo>
                      <a:pt x="0" y="2680"/>
                      <a:pt x="218" y="4102"/>
                      <a:pt x="1064" y="4654"/>
                    </a:cubicBezTo>
                    <a:cubicBezTo>
                      <a:pt x="1294" y="4803"/>
                      <a:pt x="1549" y="4874"/>
                      <a:pt x="1811" y="4874"/>
                    </a:cubicBezTo>
                    <a:cubicBezTo>
                      <a:pt x="2514" y="4874"/>
                      <a:pt x="3269" y="4361"/>
                      <a:pt x="3717" y="3475"/>
                    </a:cubicBezTo>
                    <a:cubicBezTo>
                      <a:pt x="4345" y="2232"/>
                      <a:pt x="4152" y="771"/>
                      <a:pt x="3268" y="220"/>
                    </a:cubicBezTo>
                    <a:cubicBezTo>
                      <a:pt x="3038" y="71"/>
                      <a:pt x="2786"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6"/>
              <p:cNvSpPr/>
              <p:nvPr/>
            </p:nvSpPr>
            <p:spPr>
              <a:xfrm>
                <a:off x="5941665" y="4791283"/>
                <a:ext cx="280948" cy="358863"/>
              </a:xfrm>
              <a:custGeom>
                <a:avLst/>
                <a:gdLst/>
                <a:ahLst/>
                <a:cxnLst/>
                <a:rect l="l" t="t" r="r" b="b"/>
                <a:pathLst>
                  <a:path w="4345" h="5550" fill="none" extrusionOk="0">
                    <a:moveTo>
                      <a:pt x="3268" y="565"/>
                    </a:moveTo>
                    <a:cubicBezTo>
                      <a:pt x="4152" y="1116"/>
                      <a:pt x="4345" y="2577"/>
                      <a:pt x="3717" y="3820"/>
                    </a:cubicBezTo>
                    <a:cubicBezTo>
                      <a:pt x="3102" y="5037"/>
                      <a:pt x="1910" y="5550"/>
                      <a:pt x="1064" y="4999"/>
                    </a:cubicBezTo>
                    <a:cubicBezTo>
                      <a:pt x="218" y="4447"/>
                      <a:pt x="0" y="3025"/>
                      <a:pt x="603" y="1808"/>
                    </a:cubicBezTo>
                    <a:cubicBezTo>
                      <a:pt x="1205" y="565"/>
                      <a:pt x="2397" y="1"/>
                      <a:pt x="3268" y="56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6"/>
              <p:cNvSpPr/>
              <p:nvPr/>
            </p:nvSpPr>
            <p:spPr>
              <a:xfrm>
                <a:off x="5906877" y="4080403"/>
                <a:ext cx="570948" cy="786330"/>
              </a:xfrm>
              <a:custGeom>
                <a:avLst/>
                <a:gdLst/>
                <a:ahLst/>
                <a:cxnLst/>
                <a:rect l="l" t="t" r="r" b="b"/>
                <a:pathLst>
                  <a:path w="8830" h="12161" fill="none" extrusionOk="0">
                    <a:moveTo>
                      <a:pt x="4344" y="12161"/>
                    </a:moveTo>
                    <a:lnTo>
                      <a:pt x="0" y="0"/>
                    </a:lnTo>
                    <a:cubicBezTo>
                      <a:pt x="0" y="0"/>
                      <a:pt x="8829" y="6279"/>
                      <a:pt x="3716" y="6228"/>
                    </a:cubicBez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16"/>
            <p:cNvSpPr/>
            <p:nvPr/>
          </p:nvSpPr>
          <p:spPr>
            <a:xfrm>
              <a:off x="-1046396" y="4354181"/>
              <a:ext cx="260082" cy="164685"/>
            </a:xfrm>
            <a:custGeom>
              <a:avLst/>
              <a:gdLst/>
              <a:ahLst/>
              <a:cxnLst/>
              <a:rect l="l" t="t" r="r" b="b"/>
              <a:pathLst>
                <a:path w="4602" h="2914" extrusionOk="0">
                  <a:moveTo>
                    <a:pt x="3040" y="0"/>
                  </a:moveTo>
                  <a:cubicBezTo>
                    <a:pt x="2745" y="0"/>
                    <a:pt x="2423" y="45"/>
                    <a:pt x="2090" y="140"/>
                  </a:cubicBezTo>
                  <a:cubicBezTo>
                    <a:pt x="885" y="473"/>
                    <a:pt x="1" y="1344"/>
                    <a:pt x="116" y="2075"/>
                  </a:cubicBezTo>
                  <a:cubicBezTo>
                    <a:pt x="200" y="2606"/>
                    <a:pt x="792" y="2914"/>
                    <a:pt x="1573" y="2914"/>
                  </a:cubicBezTo>
                  <a:cubicBezTo>
                    <a:pt x="1865" y="2914"/>
                    <a:pt x="2184" y="2871"/>
                    <a:pt x="2513" y="2780"/>
                  </a:cubicBezTo>
                  <a:cubicBezTo>
                    <a:pt x="3717" y="2447"/>
                    <a:pt x="4601" y="1575"/>
                    <a:pt x="4486" y="845"/>
                  </a:cubicBezTo>
                  <a:cubicBezTo>
                    <a:pt x="4402" y="314"/>
                    <a:pt x="3819" y="0"/>
                    <a:pt x="3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68" name="Google Shape;1068;p16"/>
            <p:cNvGrpSpPr/>
            <p:nvPr/>
          </p:nvGrpSpPr>
          <p:grpSpPr>
            <a:xfrm>
              <a:off x="-1046505" y="3943715"/>
              <a:ext cx="431019" cy="586675"/>
              <a:chOff x="-1795774" y="3888167"/>
              <a:chExt cx="493101" cy="671176"/>
            </a:xfrm>
          </p:grpSpPr>
          <p:sp>
            <p:nvSpPr>
              <p:cNvPr id="1069" name="Google Shape;1069;p16"/>
              <p:cNvSpPr/>
              <p:nvPr/>
            </p:nvSpPr>
            <p:spPr>
              <a:xfrm>
                <a:off x="-1795774" y="4344672"/>
                <a:ext cx="297565" cy="214671"/>
              </a:xfrm>
              <a:custGeom>
                <a:avLst/>
                <a:gdLst/>
                <a:ahLst/>
                <a:cxnLst/>
                <a:rect l="l" t="t" r="r" b="b"/>
                <a:pathLst>
                  <a:path w="4602" h="3320" fill="none" extrusionOk="0">
                    <a:moveTo>
                      <a:pt x="4486" y="1052"/>
                    </a:moveTo>
                    <a:cubicBezTo>
                      <a:pt x="4601" y="1782"/>
                      <a:pt x="3717" y="2654"/>
                      <a:pt x="2513" y="2987"/>
                    </a:cubicBezTo>
                    <a:cubicBezTo>
                      <a:pt x="1308" y="3320"/>
                      <a:pt x="232" y="3012"/>
                      <a:pt x="116" y="2282"/>
                    </a:cubicBezTo>
                    <a:cubicBezTo>
                      <a:pt x="1" y="1551"/>
                      <a:pt x="885" y="680"/>
                      <a:pt x="2090" y="347"/>
                    </a:cubicBezTo>
                    <a:cubicBezTo>
                      <a:pt x="3307" y="1"/>
                      <a:pt x="4371" y="321"/>
                      <a:pt x="4486" y="1052"/>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6"/>
              <p:cNvSpPr/>
              <p:nvPr/>
            </p:nvSpPr>
            <p:spPr>
              <a:xfrm>
                <a:off x="-1505770" y="3888167"/>
                <a:ext cx="203097" cy="543597"/>
              </a:xfrm>
              <a:custGeom>
                <a:avLst/>
                <a:gdLst/>
                <a:ahLst/>
                <a:cxnLst/>
                <a:rect l="l" t="t" r="r" b="b"/>
                <a:pathLst>
                  <a:path w="3141" h="8407" fill="none" extrusionOk="0">
                    <a:moveTo>
                      <a:pt x="1" y="8406"/>
                    </a:moveTo>
                    <a:lnTo>
                      <a:pt x="3141"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1" name="Google Shape;1071;p16"/>
            <p:cNvGrpSpPr/>
            <p:nvPr/>
          </p:nvGrpSpPr>
          <p:grpSpPr>
            <a:xfrm>
              <a:off x="1308118" y="4251523"/>
              <a:ext cx="846041" cy="570058"/>
              <a:chOff x="897994" y="4240309"/>
              <a:chExt cx="967900" cy="652165"/>
            </a:xfrm>
          </p:grpSpPr>
          <p:sp>
            <p:nvSpPr>
              <p:cNvPr id="1072" name="Google Shape;1072;p16"/>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6"/>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6"/>
              <p:cNvSpPr/>
              <p:nvPr/>
            </p:nvSpPr>
            <p:spPr>
              <a:xfrm>
                <a:off x="1228605" y="4240309"/>
                <a:ext cx="637289" cy="585044"/>
              </a:xfrm>
              <a:custGeom>
                <a:avLst/>
                <a:gdLst/>
                <a:ahLst/>
                <a:cxnLst/>
                <a:rect l="l" t="t" r="r" b="b"/>
                <a:pathLst>
                  <a:path w="9856" h="9048" fill="none" extrusionOk="0">
                    <a:moveTo>
                      <a:pt x="1" y="9047"/>
                    </a:moveTo>
                    <a:lnTo>
                      <a:pt x="9855"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5" name="Google Shape;1075;p16"/>
            <p:cNvGrpSpPr/>
            <p:nvPr/>
          </p:nvGrpSpPr>
          <p:grpSpPr>
            <a:xfrm>
              <a:off x="-464914" y="3874196"/>
              <a:ext cx="462896" cy="580907"/>
              <a:chOff x="-1130414" y="3808634"/>
              <a:chExt cx="529568" cy="664577"/>
            </a:xfrm>
          </p:grpSpPr>
          <p:sp>
            <p:nvSpPr>
              <p:cNvPr id="1076" name="Google Shape;1076;p16"/>
              <p:cNvSpPr/>
              <p:nvPr/>
            </p:nvSpPr>
            <p:spPr>
              <a:xfrm>
                <a:off x="-891751" y="3820984"/>
                <a:ext cx="290905" cy="163654"/>
              </a:xfrm>
              <a:custGeom>
                <a:avLst/>
                <a:gdLst/>
                <a:ahLst/>
                <a:cxnLst/>
                <a:rect l="l" t="t" r="r" b="b"/>
                <a:pathLst>
                  <a:path w="4499" h="2531" extrusionOk="0">
                    <a:moveTo>
                      <a:pt x="3318" y="1"/>
                    </a:moveTo>
                    <a:cubicBezTo>
                      <a:pt x="2767" y="1"/>
                      <a:pt x="2047" y="215"/>
                      <a:pt x="1410" y="591"/>
                    </a:cubicBezTo>
                    <a:cubicBezTo>
                      <a:pt x="449" y="1142"/>
                      <a:pt x="0" y="1885"/>
                      <a:pt x="334" y="2269"/>
                    </a:cubicBezTo>
                    <a:cubicBezTo>
                      <a:pt x="481" y="2444"/>
                      <a:pt x="763" y="2530"/>
                      <a:pt x="1119" y="2530"/>
                    </a:cubicBezTo>
                    <a:cubicBezTo>
                      <a:pt x="1598" y="2530"/>
                      <a:pt x="2211" y="2373"/>
                      <a:pt x="2807" y="2064"/>
                    </a:cubicBezTo>
                    <a:cubicBezTo>
                      <a:pt x="3922" y="1501"/>
                      <a:pt x="4498" y="642"/>
                      <a:pt x="4050" y="219"/>
                    </a:cubicBezTo>
                    <a:cubicBezTo>
                      <a:pt x="3892" y="70"/>
                      <a:pt x="3632" y="1"/>
                      <a:pt x="3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6"/>
              <p:cNvSpPr/>
              <p:nvPr/>
            </p:nvSpPr>
            <p:spPr>
              <a:xfrm>
                <a:off x="-891751" y="3808634"/>
                <a:ext cx="290905" cy="185639"/>
              </a:xfrm>
              <a:custGeom>
                <a:avLst/>
                <a:gdLst/>
                <a:ahLst/>
                <a:cxnLst/>
                <a:rect l="l" t="t" r="r" b="b"/>
                <a:pathLst>
                  <a:path w="4499" h="2871" fill="none" extrusionOk="0">
                    <a:moveTo>
                      <a:pt x="4050" y="410"/>
                    </a:moveTo>
                    <a:cubicBezTo>
                      <a:pt x="4498" y="833"/>
                      <a:pt x="3922" y="1692"/>
                      <a:pt x="2807" y="2255"/>
                    </a:cubicBezTo>
                    <a:cubicBezTo>
                      <a:pt x="1769" y="2794"/>
                      <a:pt x="680" y="2870"/>
                      <a:pt x="334" y="2460"/>
                    </a:cubicBezTo>
                    <a:cubicBezTo>
                      <a:pt x="0" y="2076"/>
                      <a:pt x="449" y="1333"/>
                      <a:pt x="1410" y="782"/>
                    </a:cubicBezTo>
                    <a:cubicBezTo>
                      <a:pt x="2410" y="192"/>
                      <a:pt x="3614" y="0"/>
                      <a:pt x="4050" y="41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6"/>
              <p:cNvSpPr/>
              <p:nvPr/>
            </p:nvSpPr>
            <p:spPr>
              <a:xfrm>
                <a:off x="-1130414" y="3927092"/>
                <a:ext cx="258640" cy="546118"/>
              </a:xfrm>
              <a:custGeom>
                <a:avLst/>
                <a:gdLst/>
                <a:ahLst/>
                <a:cxnLst/>
                <a:rect l="l" t="t" r="r" b="b"/>
                <a:pathLst>
                  <a:path w="4000" h="8446" fill="none" extrusionOk="0">
                    <a:moveTo>
                      <a:pt x="3999" y="1"/>
                    </a:moveTo>
                    <a:lnTo>
                      <a:pt x="1" y="844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9" name="Google Shape;1079;p16"/>
            <p:cNvGrpSpPr/>
            <p:nvPr/>
          </p:nvGrpSpPr>
          <p:grpSpPr>
            <a:xfrm>
              <a:off x="746817" y="3821293"/>
              <a:ext cx="1197987" cy="508508"/>
              <a:chOff x="255847" y="3748111"/>
              <a:chExt cx="1370537" cy="581751"/>
            </a:xfrm>
          </p:grpSpPr>
          <p:sp>
            <p:nvSpPr>
              <p:cNvPr id="1080" name="Google Shape;1080;p16"/>
              <p:cNvSpPr/>
              <p:nvPr/>
            </p:nvSpPr>
            <p:spPr>
              <a:xfrm>
                <a:off x="255847" y="4064917"/>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6"/>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6"/>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6"/>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6"/>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6"/>
              <p:cNvSpPr/>
              <p:nvPr/>
            </p:nvSpPr>
            <p:spPr>
              <a:xfrm>
                <a:off x="928644" y="3847560"/>
                <a:ext cx="577608" cy="101969"/>
              </a:xfrm>
              <a:custGeom>
                <a:avLst/>
                <a:gdLst/>
                <a:ahLst/>
                <a:cxnLst/>
                <a:rect l="l" t="t" r="r" b="b"/>
                <a:pathLst>
                  <a:path w="8933" h="1577" fill="none" extrusionOk="0">
                    <a:moveTo>
                      <a:pt x="1" y="0"/>
                    </a:moveTo>
                    <a:lnTo>
                      <a:pt x="8933" y="1576"/>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6" name="Google Shape;1086;p16"/>
            <p:cNvGrpSpPr/>
            <p:nvPr/>
          </p:nvGrpSpPr>
          <p:grpSpPr>
            <a:xfrm>
              <a:off x="2007779" y="4477490"/>
              <a:ext cx="1389191" cy="676541"/>
              <a:chOff x="1698430" y="4498823"/>
              <a:chExt cx="1589281" cy="773986"/>
            </a:xfrm>
          </p:grpSpPr>
          <p:sp>
            <p:nvSpPr>
              <p:cNvPr id="1087" name="Google Shape;1087;p16"/>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6"/>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6"/>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6"/>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6"/>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6"/>
              <p:cNvSpPr/>
              <p:nvPr/>
            </p:nvSpPr>
            <p:spPr>
              <a:xfrm>
                <a:off x="2444163" y="4604026"/>
                <a:ext cx="732533" cy="92916"/>
              </a:xfrm>
              <a:custGeom>
                <a:avLst/>
                <a:gdLst/>
                <a:ahLst/>
                <a:cxnLst/>
                <a:rect l="l" t="t" r="r" b="b"/>
                <a:pathLst>
                  <a:path w="11329" h="1437" fill="none" extrusionOk="0">
                    <a:moveTo>
                      <a:pt x="1" y="1"/>
                    </a:moveTo>
                    <a:lnTo>
                      <a:pt x="11329" y="14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3" name="Google Shape;1093;p16"/>
            <p:cNvGrpSpPr/>
            <p:nvPr/>
          </p:nvGrpSpPr>
          <p:grpSpPr>
            <a:xfrm>
              <a:off x="6466415" y="3859670"/>
              <a:ext cx="730857" cy="806876"/>
              <a:chOff x="6799261" y="3792016"/>
              <a:chExt cx="836125" cy="923094"/>
            </a:xfrm>
          </p:grpSpPr>
          <p:sp>
            <p:nvSpPr>
              <p:cNvPr id="1094" name="Google Shape;1094;p16"/>
              <p:cNvSpPr/>
              <p:nvPr/>
            </p:nvSpPr>
            <p:spPr>
              <a:xfrm>
                <a:off x="6799261" y="4450327"/>
                <a:ext cx="253597" cy="227733"/>
              </a:xfrm>
              <a:custGeom>
                <a:avLst/>
                <a:gdLst/>
                <a:ahLst/>
                <a:cxnLst/>
                <a:rect l="l" t="t" r="r" b="b"/>
                <a:pathLst>
                  <a:path w="3922" h="3522" extrusionOk="0">
                    <a:moveTo>
                      <a:pt x="2548" y="0"/>
                    </a:moveTo>
                    <a:cubicBezTo>
                      <a:pt x="2122" y="0"/>
                      <a:pt x="1633" y="183"/>
                      <a:pt x="1192" y="545"/>
                    </a:cubicBezTo>
                    <a:cubicBezTo>
                      <a:pt x="346" y="1250"/>
                      <a:pt x="0" y="2352"/>
                      <a:pt x="423" y="3031"/>
                    </a:cubicBezTo>
                    <a:cubicBezTo>
                      <a:pt x="625" y="3358"/>
                      <a:pt x="974" y="3522"/>
                      <a:pt x="1377" y="3522"/>
                    </a:cubicBezTo>
                    <a:cubicBezTo>
                      <a:pt x="1796" y="3522"/>
                      <a:pt x="2273" y="3345"/>
                      <a:pt x="2704" y="2993"/>
                    </a:cubicBezTo>
                    <a:cubicBezTo>
                      <a:pt x="3563" y="2288"/>
                      <a:pt x="3922" y="1173"/>
                      <a:pt x="3499" y="494"/>
                    </a:cubicBezTo>
                    <a:cubicBezTo>
                      <a:pt x="3299" y="164"/>
                      <a:pt x="2952"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6"/>
              <p:cNvSpPr/>
              <p:nvPr/>
            </p:nvSpPr>
            <p:spPr>
              <a:xfrm>
                <a:off x="6799261" y="4438300"/>
                <a:ext cx="253597" cy="251139"/>
              </a:xfrm>
              <a:custGeom>
                <a:avLst/>
                <a:gdLst/>
                <a:ahLst/>
                <a:cxnLst/>
                <a:rect l="l" t="t" r="r" b="b"/>
                <a:pathLst>
                  <a:path w="3922" h="3884" fill="none" extrusionOk="0">
                    <a:moveTo>
                      <a:pt x="3499" y="680"/>
                    </a:moveTo>
                    <a:cubicBezTo>
                      <a:pt x="3922" y="1359"/>
                      <a:pt x="3563" y="2474"/>
                      <a:pt x="2704" y="3179"/>
                    </a:cubicBezTo>
                    <a:cubicBezTo>
                      <a:pt x="1859" y="3871"/>
                      <a:pt x="833" y="3884"/>
                      <a:pt x="423" y="3217"/>
                    </a:cubicBezTo>
                    <a:cubicBezTo>
                      <a:pt x="0" y="2538"/>
                      <a:pt x="346" y="1436"/>
                      <a:pt x="1192" y="731"/>
                    </a:cubicBezTo>
                    <a:cubicBezTo>
                      <a:pt x="2051" y="27"/>
                      <a:pt x="3089" y="1"/>
                      <a:pt x="3499" y="68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6"/>
              <p:cNvSpPr/>
              <p:nvPr/>
            </p:nvSpPr>
            <p:spPr>
              <a:xfrm>
                <a:off x="7369310" y="4471213"/>
                <a:ext cx="266076" cy="232323"/>
              </a:xfrm>
              <a:custGeom>
                <a:avLst/>
                <a:gdLst/>
                <a:ahLst/>
                <a:cxnLst/>
                <a:rect l="l" t="t" r="r" b="b"/>
                <a:pathLst>
                  <a:path w="4115" h="3593" extrusionOk="0">
                    <a:moveTo>
                      <a:pt x="2700" y="1"/>
                    </a:moveTo>
                    <a:cubicBezTo>
                      <a:pt x="2254" y="1"/>
                      <a:pt x="1743" y="187"/>
                      <a:pt x="1282" y="556"/>
                    </a:cubicBezTo>
                    <a:cubicBezTo>
                      <a:pt x="385" y="1273"/>
                      <a:pt x="1" y="2401"/>
                      <a:pt x="424" y="3093"/>
                    </a:cubicBezTo>
                    <a:cubicBezTo>
                      <a:pt x="631" y="3426"/>
                      <a:pt x="993" y="3593"/>
                      <a:pt x="1414" y="3593"/>
                    </a:cubicBezTo>
                    <a:cubicBezTo>
                      <a:pt x="1850" y="3593"/>
                      <a:pt x="2350" y="3413"/>
                      <a:pt x="2807" y="3054"/>
                    </a:cubicBezTo>
                    <a:cubicBezTo>
                      <a:pt x="3717" y="2337"/>
                      <a:pt x="4114" y="1196"/>
                      <a:pt x="3691" y="504"/>
                    </a:cubicBezTo>
                    <a:cubicBezTo>
                      <a:pt x="3486" y="168"/>
                      <a:pt x="3122" y="1"/>
                      <a:pt x="2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6"/>
              <p:cNvSpPr/>
              <p:nvPr/>
            </p:nvSpPr>
            <p:spPr>
              <a:xfrm>
                <a:off x="7369310" y="4459056"/>
                <a:ext cx="266076" cy="256054"/>
              </a:xfrm>
              <a:custGeom>
                <a:avLst/>
                <a:gdLst/>
                <a:ahLst/>
                <a:cxnLst/>
                <a:rect l="l" t="t" r="r" b="b"/>
                <a:pathLst>
                  <a:path w="4115" h="3960" fill="none" extrusionOk="0">
                    <a:moveTo>
                      <a:pt x="3691" y="692"/>
                    </a:moveTo>
                    <a:cubicBezTo>
                      <a:pt x="4114" y="1384"/>
                      <a:pt x="3717" y="2525"/>
                      <a:pt x="2807" y="3242"/>
                    </a:cubicBezTo>
                    <a:cubicBezTo>
                      <a:pt x="1910" y="3947"/>
                      <a:pt x="847" y="3960"/>
                      <a:pt x="424" y="3281"/>
                    </a:cubicBezTo>
                    <a:cubicBezTo>
                      <a:pt x="1" y="2589"/>
                      <a:pt x="385" y="1461"/>
                      <a:pt x="1282" y="744"/>
                    </a:cubicBezTo>
                    <a:cubicBezTo>
                      <a:pt x="2179" y="26"/>
                      <a:pt x="3269" y="0"/>
                      <a:pt x="3691" y="69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6"/>
              <p:cNvSpPr/>
              <p:nvPr/>
            </p:nvSpPr>
            <p:spPr>
              <a:xfrm>
                <a:off x="6865538" y="3792016"/>
                <a:ext cx="750767" cy="732533"/>
              </a:xfrm>
              <a:custGeom>
                <a:avLst/>
                <a:gdLst/>
                <a:ahLst/>
                <a:cxnLst/>
                <a:rect l="l" t="t" r="r" b="b"/>
                <a:pathLst>
                  <a:path w="11611" h="11329" fill="none" extrusionOk="0">
                    <a:moveTo>
                      <a:pt x="2615" y="11008"/>
                    </a:moveTo>
                    <a:lnTo>
                      <a:pt x="1" y="1"/>
                    </a:lnTo>
                    <a:lnTo>
                      <a:pt x="8638" y="398"/>
                    </a:lnTo>
                    <a:lnTo>
                      <a:pt x="11611" y="11329"/>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6"/>
              <p:cNvSpPr/>
              <p:nvPr/>
            </p:nvSpPr>
            <p:spPr>
              <a:xfrm>
                <a:off x="6901166" y="3942029"/>
                <a:ext cx="567650" cy="40671"/>
              </a:xfrm>
              <a:custGeom>
                <a:avLst/>
                <a:gdLst/>
                <a:ahLst/>
                <a:cxnLst/>
                <a:rect l="l" t="t" r="r" b="b"/>
                <a:pathLst>
                  <a:path w="8779" h="629" fill="none" extrusionOk="0">
                    <a:moveTo>
                      <a:pt x="1" y="0"/>
                    </a:moveTo>
                    <a:lnTo>
                      <a:pt x="8779" y="628"/>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0" name="Google Shape;1100;p16"/>
            <p:cNvGrpSpPr/>
            <p:nvPr/>
          </p:nvGrpSpPr>
          <p:grpSpPr>
            <a:xfrm>
              <a:off x="3520762" y="3764830"/>
              <a:ext cx="538913" cy="696042"/>
              <a:chOff x="3429335" y="3683515"/>
              <a:chExt cx="616535" cy="796296"/>
            </a:xfrm>
          </p:grpSpPr>
          <p:sp>
            <p:nvSpPr>
              <p:cNvPr id="1101" name="Google Shape;1101;p16"/>
              <p:cNvSpPr/>
              <p:nvPr/>
            </p:nvSpPr>
            <p:spPr>
              <a:xfrm>
                <a:off x="3429335" y="4045163"/>
                <a:ext cx="174129" cy="133458"/>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3429335" y="4041413"/>
                <a:ext cx="174129" cy="140959"/>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6"/>
              <p:cNvSpPr/>
              <p:nvPr/>
            </p:nvSpPr>
            <p:spPr>
              <a:xfrm>
                <a:off x="3711902" y="4342602"/>
                <a:ext cx="174065" cy="134169"/>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6"/>
              <p:cNvSpPr/>
              <p:nvPr/>
            </p:nvSpPr>
            <p:spPr>
              <a:xfrm>
                <a:off x="3711902" y="4338917"/>
                <a:ext cx="174065" cy="14089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6"/>
              <p:cNvSpPr/>
              <p:nvPr/>
            </p:nvSpPr>
            <p:spPr>
              <a:xfrm>
                <a:off x="3595901" y="3683515"/>
                <a:ext cx="449969" cy="749086"/>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6"/>
              <p:cNvSpPr/>
              <p:nvPr/>
            </p:nvSpPr>
            <p:spPr>
              <a:xfrm>
                <a:off x="3744233" y="3777920"/>
                <a:ext cx="262714" cy="303320"/>
              </a:xfrm>
              <a:custGeom>
                <a:avLst/>
                <a:gdLst/>
                <a:ahLst/>
                <a:cxnLst/>
                <a:rect l="l" t="t" r="r" b="b"/>
                <a:pathLst>
                  <a:path w="4063" h="4691" fill="none" extrusionOk="0">
                    <a:moveTo>
                      <a:pt x="0" y="1"/>
                    </a:moveTo>
                    <a:lnTo>
                      <a:pt x="4063" y="469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6"/>
            <p:cNvGrpSpPr/>
            <p:nvPr/>
          </p:nvGrpSpPr>
          <p:grpSpPr>
            <a:xfrm>
              <a:off x="-684325" y="4565830"/>
              <a:ext cx="538913" cy="696098"/>
              <a:chOff x="-1381427" y="4599887"/>
              <a:chExt cx="616535" cy="796360"/>
            </a:xfrm>
          </p:grpSpPr>
          <p:sp>
            <p:nvSpPr>
              <p:cNvPr id="1108" name="Google Shape;1108;p16"/>
              <p:cNvSpPr/>
              <p:nvPr/>
            </p:nvSpPr>
            <p:spPr>
              <a:xfrm>
                <a:off x="-1381427" y="4960888"/>
                <a:ext cx="174065" cy="134169"/>
              </a:xfrm>
              <a:custGeom>
                <a:avLst/>
                <a:gdLst/>
                <a:ahLst/>
                <a:cxnLst/>
                <a:rect l="l" t="t" r="r" b="b"/>
                <a:pathLst>
                  <a:path w="2692" h="2075" extrusionOk="0">
                    <a:moveTo>
                      <a:pt x="1314" y="1"/>
                    </a:moveTo>
                    <a:cubicBezTo>
                      <a:pt x="649" y="1"/>
                      <a:pt x="88" y="396"/>
                      <a:pt x="51" y="927"/>
                    </a:cubicBezTo>
                    <a:cubicBezTo>
                      <a:pt x="0" y="1491"/>
                      <a:pt x="538" y="2004"/>
                      <a:pt x="1256" y="2068"/>
                    </a:cubicBezTo>
                    <a:cubicBezTo>
                      <a:pt x="1306" y="2072"/>
                      <a:pt x="1355" y="2075"/>
                      <a:pt x="1403" y="2075"/>
                    </a:cubicBezTo>
                    <a:cubicBezTo>
                      <a:pt x="2056" y="2075"/>
                      <a:pt x="2592" y="1683"/>
                      <a:pt x="2640" y="1158"/>
                    </a:cubicBezTo>
                    <a:cubicBezTo>
                      <a:pt x="2691" y="581"/>
                      <a:pt x="2153" y="69"/>
                      <a:pt x="1435" y="5"/>
                    </a:cubicBezTo>
                    <a:cubicBezTo>
                      <a:pt x="1395" y="2"/>
                      <a:pt x="1354" y="1"/>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6"/>
              <p:cNvSpPr/>
              <p:nvPr/>
            </p:nvSpPr>
            <p:spPr>
              <a:xfrm>
                <a:off x="-1381427" y="4957849"/>
                <a:ext cx="174065" cy="140959"/>
              </a:xfrm>
              <a:custGeom>
                <a:avLst/>
                <a:gdLst/>
                <a:ahLst/>
                <a:cxnLst/>
                <a:rect l="l" t="t" r="r" b="b"/>
                <a:pathLst>
                  <a:path w="2692" h="2180" fill="none" extrusionOk="0">
                    <a:moveTo>
                      <a:pt x="2640" y="1205"/>
                    </a:moveTo>
                    <a:cubicBezTo>
                      <a:pt x="2589" y="1769"/>
                      <a:pt x="1974" y="2179"/>
                      <a:pt x="1256" y="2115"/>
                    </a:cubicBezTo>
                    <a:cubicBezTo>
                      <a:pt x="538" y="2051"/>
                      <a:pt x="0" y="1538"/>
                      <a:pt x="51" y="974"/>
                    </a:cubicBezTo>
                    <a:cubicBezTo>
                      <a:pt x="90" y="411"/>
                      <a:pt x="718" y="1"/>
                      <a:pt x="1435" y="52"/>
                    </a:cubicBezTo>
                    <a:cubicBezTo>
                      <a:pt x="2153" y="116"/>
                      <a:pt x="2691" y="628"/>
                      <a:pt x="2640" y="120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6"/>
              <p:cNvSpPr/>
              <p:nvPr/>
            </p:nvSpPr>
            <p:spPr>
              <a:xfrm>
                <a:off x="-1098925" y="5259039"/>
                <a:ext cx="174065" cy="134169"/>
              </a:xfrm>
              <a:custGeom>
                <a:avLst/>
                <a:gdLst/>
                <a:ahLst/>
                <a:cxnLst/>
                <a:rect l="l" t="t" r="r" b="b"/>
                <a:pathLst>
                  <a:path w="2692" h="2075" extrusionOk="0">
                    <a:moveTo>
                      <a:pt x="1289" y="0"/>
                    </a:moveTo>
                    <a:cubicBezTo>
                      <a:pt x="636" y="0"/>
                      <a:pt x="100" y="392"/>
                      <a:pt x="52" y="917"/>
                    </a:cubicBezTo>
                    <a:cubicBezTo>
                      <a:pt x="1" y="1493"/>
                      <a:pt x="539" y="2006"/>
                      <a:pt x="1257" y="2070"/>
                    </a:cubicBezTo>
                    <a:cubicBezTo>
                      <a:pt x="1297" y="2073"/>
                      <a:pt x="1338" y="2074"/>
                      <a:pt x="1378" y="2074"/>
                    </a:cubicBezTo>
                    <a:cubicBezTo>
                      <a:pt x="2044" y="2074"/>
                      <a:pt x="2605" y="1679"/>
                      <a:pt x="2653" y="1148"/>
                    </a:cubicBezTo>
                    <a:cubicBezTo>
                      <a:pt x="2692" y="584"/>
                      <a:pt x="2154" y="71"/>
                      <a:pt x="1436" y="7"/>
                    </a:cubicBezTo>
                    <a:cubicBezTo>
                      <a:pt x="1386" y="3"/>
                      <a:pt x="1337" y="0"/>
                      <a:pt x="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6"/>
              <p:cNvSpPr/>
              <p:nvPr/>
            </p:nvSpPr>
            <p:spPr>
              <a:xfrm>
                <a:off x="-1098925" y="5255289"/>
                <a:ext cx="174065" cy="140959"/>
              </a:xfrm>
              <a:custGeom>
                <a:avLst/>
                <a:gdLst/>
                <a:ahLst/>
                <a:cxnLst/>
                <a:rect l="l" t="t" r="r" b="b"/>
                <a:pathLst>
                  <a:path w="2692" h="2180" fill="none" extrusionOk="0">
                    <a:moveTo>
                      <a:pt x="2653" y="1206"/>
                    </a:moveTo>
                    <a:cubicBezTo>
                      <a:pt x="2602" y="1769"/>
                      <a:pt x="1974" y="2179"/>
                      <a:pt x="1257" y="2128"/>
                    </a:cubicBezTo>
                    <a:cubicBezTo>
                      <a:pt x="539" y="2064"/>
                      <a:pt x="1" y="1551"/>
                      <a:pt x="52" y="975"/>
                    </a:cubicBezTo>
                    <a:cubicBezTo>
                      <a:pt x="103" y="411"/>
                      <a:pt x="718" y="1"/>
                      <a:pt x="1436" y="65"/>
                    </a:cubicBezTo>
                    <a:cubicBezTo>
                      <a:pt x="2154" y="129"/>
                      <a:pt x="2692" y="642"/>
                      <a:pt x="2653" y="1206"/>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6"/>
              <p:cNvSpPr/>
              <p:nvPr/>
            </p:nvSpPr>
            <p:spPr>
              <a:xfrm>
                <a:off x="-1214926" y="4599887"/>
                <a:ext cx="450034" cy="748310"/>
              </a:xfrm>
              <a:custGeom>
                <a:avLst/>
                <a:gdLst/>
                <a:ahLst/>
                <a:cxnLst/>
                <a:rect l="l" t="t" r="r" b="b"/>
                <a:pathLst>
                  <a:path w="6960" h="11573" fill="none" extrusionOk="0">
                    <a:moveTo>
                      <a:pt x="1" y="6972"/>
                    </a:moveTo>
                    <a:lnTo>
                      <a:pt x="2897" y="1"/>
                    </a:lnTo>
                    <a:lnTo>
                      <a:pt x="6959" y="4537"/>
                    </a:lnTo>
                    <a:lnTo>
                      <a:pt x="4383" y="11572"/>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6"/>
              <p:cNvSpPr/>
              <p:nvPr/>
            </p:nvSpPr>
            <p:spPr>
              <a:xfrm>
                <a:off x="-1066594" y="4694357"/>
                <a:ext cx="262714" cy="303320"/>
              </a:xfrm>
              <a:custGeom>
                <a:avLst/>
                <a:gdLst/>
                <a:ahLst/>
                <a:cxnLst/>
                <a:rect l="l" t="t" r="r" b="b"/>
                <a:pathLst>
                  <a:path w="4063" h="4691" fill="none" extrusionOk="0">
                    <a:moveTo>
                      <a:pt x="1" y="1"/>
                    </a:moveTo>
                    <a:lnTo>
                      <a:pt x="4063" y="469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4" name="Google Shape;1114;p16"/>
          <p:cNvGrpSpPr/>
          <p:nvPr/>
        </p:nvGrpSpPr>
        <p:grpSpPr>
          <a:xfrm rot="1644031">
            <a:off x="-955727" y="4374661"/>
            <a:ext cx="5866707" cy="3430371"/>
            <a:chOff x="302500" y="1375325"/>
            <a:chExt cx="2796475" cy="1635150"/>
          </a:xfrm>
        </p:grpSpPr>
        <p:sp>
          <p:nvSpPr>
            <p:cNvPr id="1115" name="Google Shape;1115;p16"/>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6"/>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6"/>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6"/>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6"/>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6"/>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6"/>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2" name="Google Shape;1122;p16"/>
          <p:cNvGrpSpPr/>
          <p:nvPr/>
        </p:nvGrpSpPr>
        <p:grpSpPr>
          <a:xfrm rot="474155">
            <a:off x="210755" y="6353823"/>
            <a:ext cx="1223493" cy="519333"/>
            <a:chOff x="-1548595" y="5064988"/>
            <a:chExt cx="762313" cy="323577"/>
          </a:xfrm>
        </p:grpSpPr>
        <p:sp>
          <p:nvSpPr>
            <p:cNvPr id="1123" name="Google Shape;1123;p16"/>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6"/>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6"/>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6"/>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6"/>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6"/>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16"/>
          <p:cNvGrpSpPr/>
          <p:nvPr/>
        </p:nvGrpSpPr>
        <p:grpSpPr>
          <a:xfrm rot="-2418090">
            <a:off x="1569234" y="5377323"/>
            <a:ext cx="1892313" cy="1217239"/>
            <a:chOff x="-30260" y="4314762"/>
            <a:chExt cx="1135405" cy="730436"/>
          </a:xfrm>
        </p:grpSpPr>
        <p:sp>
          <p:nvSpPr>
            <p:cNvPr id="1130" name="Google Shape;1130;p16"/>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6"/>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6"/>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6"/>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6"/>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6"/>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6" name="Google Shape;1136;p16"/>
          <p:cNvGrpSpPr/>
          <p:nvPr/>
        </p:nvGrpSpPr>
        <p:grpSpPr>
          <a:xfrm rot="-3329021">
            <a:off x="720239" y="4928360"/>
            <a:ext cx="1326431" cy="894897"/>
            <a:chOff x="192771" y="3915943"/>
            <a:chExt cx="674372" cy="454968"/>
          </a:xfrm>
        </p:grpSpPr>
        <p:sp>
          <p:nvSpPr>
            <p:cNvPr id="1137" name="Google Shape;1137;p16"/>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6"/>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6"/>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0" name="Google Shape;1140;p16"/>
          <p:cNvGrpSpPr/>
          <p:nvPr/>
        </p:nvGrpSpPr>
        <p:grpSpPr>
          <a:xfrm rot="1553687">
            <a:off x="-314342" y="3871925"/>
            <a:ext cx="1008075" cy="2241744"/>
            <a:chOff x="442825" y="1623300"/>
            <a:chExt cx="489525" cy="1088600"/>
          </a:xfrm>
        </p:grpSpPr>
        <p:sp>
          <p:nvSpPr>
            <p:cNvPr id="1141" name="Google Shape;1141;p16"/>
            <p:cNvSpPr/>
            <p:nvPr/>
          </p:nvSpPr>
          <p:spPr>
            <a:xfrm>
              <a:off x="442825" y="1623300"/>
              <a:ext cx="489525" cy="1084100"/>
            </a:xfrm>
            <a:custGeom>
              <a:avLst/>
              <a:gdLst/>
              <a:ahLst/>
              <a:cxnLst/>
              <a:rect l="l" t="t" r="r" b="b"/>
              <a:pathLst>
                <a:path w="19581" h="43364" fill="none" extrusionOk="0">
                  <a:moveTo>
                    <a:pt x="12815" y="27705"/>
                  </a:moveTo>
                  <a:cubicBezTo>
                    <a:pt x="8189" y="29909"/>
                    <a:pt x="5869" y="21759"/>
                    <a:pt x="11662" y="19516"/>
                  </a:cubicBezTo>
                  <a:cubicBezTo>
                    <a:pt x="18389" y="16902"/>
                    <a:pt x="19581" y="27987"/>
                    <a:pt x="14378" y="31190"/>
                  </a:cubicBezTo>
                  <a:cubicBezTo>
                    <a:pt x="9176" y="34394"/>
                    <a:pt x="0" y="29332"/>
                    <a:pt x="6613" y="19158"/>
                  </a:cubicBezTo>
                  <a:cubicBezTo>
                    <a:pt x="10995" y="12430"/>
                    <a:pt x="12597" y="3498"/>
                    <a:pt x="7830" y="1000"/>
                  </a:cubicBezTo>
                  <a:cubicBezTo>
                    <a:pt x="5908" y="0"/>
                    <a:pt x="4268" y="8688"/>
                    <a:pt x="11598" y="23143"/>
                  </a:cubicBezTo>
                  <a:cubicBezTo>
                    <a:pt x="18940" y="37597"/>
                    <a:pt x="17505" y="42505"/>
                    <a:pt x="13238" y="43364"/>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6"/>
            <p:cNvSpPr/>
            <p:nvPr/>
          </p:nvSpPr>
          <p:spPr>
            <a:xfrm>
              <a:off x="678600" y="2571225"/>
              <a:ext cx="151250" cy="140675"/>
            </a:xfrm>
            <a:custGeom>
              <a:avLst/>
              <a:gdLst/>
              <a:ahLst/>
              <a:cxnLst/>
              <a:rect l="l" t="t" r="r" b="b"/>
              <a:pathLst>
                <a:path w="6050" h="5627" extrusionOk="0">
                  <a:moveTo>
                    <a:pt x="3025" y="1"/>
                  </a:moveTo>
                  <a:cubicBezTo>
                    <a:pt x="1359" y="1"/>
                    <a:pt x="1" y="1257"/>
                    <a:pt x="1" y="2807"/>
                  </a:cubicBezTo>
                  <a:cubicBezTo>
                    <a:pt x="1" y="4358"/>
                    <a:pt x="1359" y="5626"/>
                    <a:pt x="3025" y="5626"/>
                  </a:cubicBezTo>
                  <a:cubicBezTo>
                    <a:pt x="4691" y="5626"/>
                    <a:pt x="6049" y="4358"/>
                    <a:pt x="6049" y="2807"/>
                  </a:cubicBezTo>
                  <a:cubicBezTo>
                    <a:pt x="6049" y="1257"/>
                    <a:pt x="4691" y="1"/>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6"/>
            <p:cNvSpPr/>
            <p:nvPr/>
          </p:nvSpPr>
          <p:spPr>
            <a:xfrm>
              <a:off x="678600" y="2571225"/>
              <a:ext cx="151250" cy="140675"/>
            </a:xfrm>
            <a:custGeom>
              <a:avLst/>
              <a:gdLst/>
              <a:ahLst/>
              <a:cxnLst/>
              <a:rect l="l" t="t" r="r" b="b"/>
              <a:pathLst>
                <a:path w="6050" h="5627" fill="none" extrusionOk="0">
                  <a:moveTo>
                    <a:pt x="6049" y="2807"/>
                  </a:moveTo>
                  <a:cubicBezTo>
                    <a:pt x="6049" y="4358"/>
                    <a:pt x="4691" y="5626"/>
                    <a:pt x="3025" y="5626"/>
                  </a:cubicBezTo>
                  <a:cubicBezTo>
                    <a:pt x="1359" y="5626"/>
                    <a:pt x="1" y="4358"/>
                    <a:pt x="1" y="2807"/>
                  </a:cubicBezTo>
                  <a:cubicBezTo>
                    <a:pt x="1" y="1257"/>
                    <a:pt x="1359" y="1"/>
                    <a:pt x="3025" y="1"/>
                  </a:cubicBezTo>
                  <a:cubicBezTo>
                    <a:pt x="4691" y="1"/>
                    <a:pt x="6049" y="1257"/>
                    <a:pt x="6049" y="2807"/>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353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48085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1pPr>
            <a:lvl2pPr lvl="1"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2pPr>
            <a:lvl3pPr lvl="2"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3pPr>
            <a:lvl4pPr lvl="3"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4pPr>
            <a:lvl5pPr lvl="4"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5pPr>
            <a:lvl6pPr lvl="5"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6pPr>
            <a:lvl7pPr lvl="6"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7pPr>
            <a:lvl8pPr lvl="7"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8pPr>
            <a:lvl9pPr lvl="8" algn="ctr">
              <a:spcBef>
                <a:spcPts val="0"/>
              </a:spcBef>
              <a:spcAft>
                <a:spcPts val="0"/>
              </a:spcAft>
              <a:buClr>
                <a:schemeClr val="lt1"/>
              </a:buClr>
              <a:buSzPts val="3600"/>
              <a:buFont typeface="Finger Paint"/>
              <a:buNone/>
              <a:defRPr sz="3600" b="1">
                <a:solidFill>
                  <a:schemeClr val="lt1"/>
                </a:solidFill>
                <a:latin typeface="Finger Paint"/>
                <a:ea typeface="Finger Paint"/>
                <a:cs typeface="Finger Paint"/>
                <a:sym typeface="Finger Paint"/>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Livvic"/>
              <a:buChar char="●"/>
              <a:defRPr sz="1600">
                <a:solidFill>
                  <a:schemeClr val="lt1"/>
                </a:solidFill>
                <a:latin typeface="Livvic"/>
                <a:ea typeface="Livvic"/>
                <a:cs typeface="Livvic"/>
                <a:sym typeface="Livvic"/>
              </a:defRPr>
            </a:lvl1pPr>
            <a:lvl2pPr marL="914400" lvl="1"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2pPr>
            <a:lvl3pPr marL="1371600" lvl="2"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3pPr>
            <a:lvl4pPr marL="1828800" lvl="3"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4pPr>
            <a:lvl5pPr marL="2286000" lvl="4"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5pPr>
            <a:lvl6pPr marL="2743200" lvl="5"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6pPr>
            <a:lvl7pPr marL="3200400" lvl="6"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7pPr>
            <a:lvl8pPr marL="3657600" lvl="7" indent="-330200">
              <a:lnSpc>
                <a:spcPct val="100000"/>
              </a:lnSpc>
              <a:spcBef>
                <a:spcPts val="1600"/>
              </a:spcBef>
              <a:spcAft>
                <a:spcPts val="0"/>
              </a:spcAft>
              <a:buClr>
                <a:schemeClr val="lt1"/>
              </a:buClr>
              <a:buSzPts val="1600"/>
              <a:buFont typeface="Livvic"/>
              <a:buChar char="○"/>
              <a:defRPr sz="1600">
                <a:solidFill>
                  <a:schemeClr val="lt1"/>
                </a:solidFill>
                <a:latin typeface="Livvic"/>
                <a:ea typeface="Livvic"/>
                <a:cs typeface="Livvic"/>
                <a:sym typeface="Livvic"/>
              </a:defRPr>
            </a:lvl8pPr>
            <a:lvl9pPr marL="4114800" lvl="8" indent="-330200">
              <a:lnSpc>
                <a:spcPct val="100000"/>
              </a:lnSpc>
              <a:spcBef>
                <a:spcPts val="1600"/>
              </a:spcBef>
              <a:spcAft>
                <a:spcPts val="1600"/>
              </a:spcAft>
              <a:buClr>
                <a:schemeClr val="lt1"/>
              </a:buClr>
              <a:buSzPts val="1600"/>
              <a:buFont typeface="Livvic"/>
              <a:buChar char="■"/>
              <a:defRPr sz="1600">
                <a:solidFill>
                  <a:schemeClr val="lt1"/>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82958260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7F7AB9-7B54-43FF-825E-C27DD9E7CC48}" type="datetimeFigureOut">
              <a:rPr lang="en-US" smtClean="0"/>
              <a:t>2/23/2024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2D2B38-5BDB-454E-8126-0F83ADF6C140}" type="slidenum">
              <a:rPr lang="en-US" smtClean="0"/>
              <a:t>‹#›</a:t>
            </a:fld>
            <a:endParaRPr lang="en-US"/>
          </a:p>
        </p:txBody>
      </p:sp>
    </p:spTree>
    <p:extLst>
      <p:ext uri="{BB962C8B-B14F-4D97-AF65-F5344CB8AC3E}">
        <p14:creationId xmlns:p14="http://schemas.microsoft.com/office/powerpoint/2010/main" val="42858834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1172249" y="821318"/>
            <a:ext cx="9543055" cy="3139321"/>
          </a:xfrm>
          <a:prstGeom prst="rect">
            <a:avLst/>
          </a:prstGeom>
          <a:no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CHÀO MỪNG QUÝ </a:t>
            </a:r>
            <a:r>
              <a:rPr lang="en-US" sz="6600" b="1" dirty="0">
                <a:latin typeface="Times New Roman" panose="02020603050405020304" pitchFamily="18" charset="0"/>
                <a:cs typeface="Times New Roman" panose="02020603050405020304" pitchFamily="18" charset="0"/>
              </a:rPr>
              <a:t>THẦY CÔ GIÁO CÙNG CÁC EM HỌC SINH </a:t>
            </a:r>
          </a:p>
        </p:txBody>
      </p:sp>
    </p:spTree>
    <p:extLst>
      <p:ext uri="{BB962C8B-B14F-4D97-AF65-F5344CB8AC3E}">
        <p14:creationId xmlns:p14="http://schemas.microsoft.com/office/powerpoint/2010/main" val="17762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pic>
        <p:nvPicPr>
          <p:cNvPr id="2" name="Picture 1">
            <a:extLst>
              <a:ext uri="{FF2B5EF4-FFF2-40B4-BE49-F238E27FC236}">
                <a16:creationId xmlns:a16="http://schemas.microsoft.com/office/drawing/2014/main" id="{6A35A837-52E6-63B1-CF63-7C135AA217D7}"/>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43" name="Diagram 42">
            <a:extLst>
              <a:ext uri="{FF2B5EF4-FFF2-40B4-BE49-F238E27FC236}">
                <a16:creationId xmlns:a16="http://schemas.microsoft.com/office/drawing/2014/main" id="{331B7695-5F02-4B31-9258-54798E5262A4}"/>
              </a:ext>
            </a:extLst>
          </p:cNvPr>
          <p:cNvGraphicFramePr/>
          <p:nvPr>
            <p:extLst>
              <p:ext uri="{D42A27DB-BD31-4B8C-83A1-F6EECF244321}">
                <p14:modId xmlns:p14="http://schemas.microsoft.com/office/powerpoint/2010/main" val="4104295610"/>
              </p:ext>
            </p:extLst>
          </p:nvPr>
        </p:nvGraphicFramePr>
        <p:xfrm>
          <a:off x="724688" y="940107"/>
          <a:ext cx="11015331" cy="563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EFA7AE4-69EA-1799-07BD-02DB71884F30}"/>
              </a:ext>
            </a:extLst>
          </p:cNvPr>
          <p:cNvSpPr txBox="1"/>
          <p:nvPr/>
        </p:nvSpPr>
        <p:spPr>
          <a:xfrm>
            <a:off x="2504814" y="-5327"/>
            <a:ext cx="7533313" cy="742832"/>
          </a:xfrm>
          <a:prstGeom prst="rect">
            <a:avLst/>
          </a:prstGeom>
          <a:noFill/>
        </p:spPr>
        <p:txBody>
          <a:bodyPr wrap="square">
            <a:spAutoFit/>
          </a:bodyPr>
          <a:lstStyle/>
          <a:p>
            <a:pPr algn="just">
              <a:lnSpc>
                <a:spcPct val="150000"/>
              </a:lnSpc>
              <a:tabLst>
                <a:tab pos="90170" algn="l"/>
                <a:tab pos="180340" algn="l"/>
              </a:tabLs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983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21F721FD-2401-1949-14FC-17B5870AAD11}"/>
              </a:ext>
            </a:extLst>
          </p:cNvPr>
          <p:cNvSpPr txBox="1"/>
          <p:nvPr/>
        </p:nvSpPr>
        <p:spPr>
          <a:xfrm>
            <a:off x="3103927" y="239357"/>
            <a:ext cx="648678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78B6B15-093E-564F-2F13-214024F9AB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929680" y="-1201310"/>
            <a:ext cx="7504302" cy="10209402"/>
          </a:xfrm>
          <a:prstGeom prst="rect">
            <a:avLst/>
          </a:prstGeom>
        </p:spPr>
      </p:pic>
      <p:sp>
        <p:nvSpPr>
          <p:cNvPr id="9" name="TextBox 8">
            <a:extLst>
              <a:ext uri="{FF2B5EF4-FFF2-40B4-BE49-F238E27FC236}">
                <a16:creationId xmlns:a16="http://schemas.microsoft.com/office/drawing/2014/main" id="{A7D4561B-7847-2D36-9059-33FA8BB81E54}"/>
              </a:ext>
            </a:extLst>
          </p:cNvPr>
          <p:cNvSpPr txBox="1"/>
          <p:nvPr/>
        </p:nvSpPr>
        <p:spPr>
          <a:xfrm>
            <a:off x="3699545" y="2194461"/>
            <a:ext cx="6241409" cy="3539430"/>
          </a:xfrm>
          <a:prstGeom prst="rect">
            <a:avLst/>
          </a:prstGeom>
          <a:noFill/>
        </p:spPr>
        <p:txBody>
          <a:bodyPr wrap="square">
            <a:spAutoFit/>
          </a:bodyPr>
          <a:lstStyle/>
          <a:p>
            <a:pPr lvl="0"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cảm nhận và phân tích vừa theo tuyến hình ảnh dọc bài thơ vừa theo trình tự câu thơ, khổ thơ giúp người đọc cảm nhận bài thơ một cách dễ hơn, rõ ràng hơn và không bị bỏ quên một chi tiết nào của bài thơ.</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989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21F721FD-2401-1949-14FC-17B5870AAD11}"/>
              </a:ext>
            </a:extLst>
          </p:cNvPr>
          <p:cNvSpPr txBox="1"/>
          <p:nvPr/>
        </p:nvSpPr>
        <p:spPr>
          <a:xfrm>
            <a:off x="3103927" y="239357"/>
            <a:ext cx="648678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78B6B15-093E-564F-2F13-214024F9AB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929680" y="-1201310"/>
            <a:ext cx="7504302" cy="10209402"/>
          </a:xfrm>
          <a:prstGeom prst="rect">
            <a:avLst/>
          </a:prstGeom>
        </p:spPr>
      </p:pic>
      <p:sp>
        <p:nvSpPr>
          <p:cNvPr id="9" name="TextBox 8">
            <a:extLst>
              <a:ext uri="{FF2B5EF4-FFF2-40B4-BE49-F238E27FC236}">
                <a16:creationId xmlns:a16="http://schemas.microsoft.com/office/drawing/2014/main" id="{A7D4561B-7847-2D36-9059-33FA8BB81E54}"/>
              </a:ext>
            </a:extLst>
          </p:cNvPr>
          <p:cNvSpPr txBox="1"/>
          <p:nvPr/>
        </p:nvSpPr>
        <p:spPr>
          <a:xfrm>
            <a:off x="3716323" y="2872339"/>
            <a:ext cx="6241409" cy="2062103"/>
          </a:xfrm>
          <a:prstGeom prst="rect">
            <a:avLst/>
          </a:prstGeom>
          <a:noFill/>
        </p:spPr>
        <p:txBody>
          <a:bodyPr wrap="square">
            <a:spAutoFit/>
          </a:bodyPr>
          <a:lstStyle/>
          <a:p>
            <a:pPr lvl="0"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bài nghị luận phân tích, đánh giá về một tác phẩm thơ, thực chất của việc phân tích chủ đề là gì?</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4982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pic>
        <p:nvPicPr>
          <p:cNvPr id="2" name="Picture 1">
            <a:extLst>
              <a:ext uri="{FF2B5EF4-FFF2-40B4-BE49-F238E27FC236}">
                <a16:creationId xmlns:a16="http://schemas.microsoft.com/office/drawing/2014/main" id="{6A35A837-52E6-63B1-CF63-7C135AA217D7}"/>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43" name="Diagram 42">
            <a:extLst>
              <a:ext uri="{FF2B5EF4-FFF2-40B4-BE49-F238E27FC236}">
                <a16:creationId xmlns:a16="http://schemas.microsoft.com/office/drawing/2014/main" id="{331B7695-5F02-4B31-9258-54798E5262A4}"/>
              </a:ext>
            </a:extLst>
          </p:cNvPr>
          <p:cNvGraphicFramePr/>
          <p:nvPr>
            <p:extLst>
              <p:ext uri="{D42A27DB-BD31-4B8C-83A1-F6EECF244321}">
                <p14:modId xmlns:p14="http://schemas.microsoft.com/office/powerpoint/2010/main" val="4213626173"/>
              </p:ext>
            </p:extLst>
          </p:nvPr>
        </p:nvGraphicFramePr>
        <p:xfrm>
          <a:off x="724688" y="940107"/>
          <a:ext cx="11015331" cy="563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EFA7AE4-69EA-1799-07BD-02DB71884F30}"/>
              </a:ext>
            </a:extLst>
          </p:cNvPr>
          <p:cNvSpPr txBox="1"/>
          <p:nvPr/>
        </p:nvSpPr>
        <p:spPr>
          <a:xfrm>
            <a:off x="2504814" y="-5327"/>
            <a:ext cx="7533313"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3200" b="0" i="0" u="none" strike="noStrike" kern="1200" cap="none" spc="0" normalizeH="0" baseline="0" noProof="0" dirty="0">
              <a:ln>
                <a:noFill/>
              </a:ln>
              <a:solidFill>
                <a:srgbClr val="5A5A5A"/>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32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21F721FD-2401-1949-14FC-17B5870AAD11}"/>
              </a:ext>
            </a:extLst>
          </p:cNvPr>
          <p:cNvSpPr txBox="1"/>
          <p:nvPr/>
        </p:nvSpPr>
        <p:spPr>
          <a:xfrm>
            <a:off x="3103927" y="239357"/>
            <a:ext cx="648678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78B6B15-093E-564F-2F13-214024F9AB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929680" y="-1201310"/>
            <a:ext cx="7504302" cy="10209402"/>
          </a:xfrm>
          <a:prstGeom prst="rect">
            <a:avLst/>
          </a:prstGeom>
        </p:spPr>
      </p:pic>
      <p:sp>
        <p:nvSpPr>
          <p:cNvPr id="9" name="TextBox 8">
            <a:extLst>
              <a:ext uri="{FF2B5EF4-FFF2-40B4-BE49-F238E27FC236}">
                <a16:creationId xmlns:a16="http://schemas.microsoft.com/office/drawing/2014/main" id="{A7D4561B-7847-2D36-9059-33FA8BB81E54}"/>
              </a:ext>
            </a:extLst>
          </p:cNvPr>
          <p:cNvSpPr txBox="1"/>
          <p:nvPr/>
        </p:nvSpPr>
        <p:spPr>
          <a:xfrm>
            <a:off x="3716323" y="2872339"/>
            <a:ext cx="6241409"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 viết đã đánh giá bài thơ như thế nào? Nêu nhận xét khái quát về tính thuyết phục của đánh giá đó.</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9107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pic>
        <p:nvPicPr>
          <p:cNvPr id="2" name="Picture 1">
            <a:extLst>
              <a:ext uri="{FF2B5EF4-FFF2-40B4-BE49-F238E27FC236}">
                <a16:creationId xmlns:a16="http://schemas.microsoft.com/office/drawing/2014/main" id="{6A35A837-52E6-63B1-CF63-7C135AA217D7}"/>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43" name="Diagram 42">
            <a:extLst>
              <a:ext uri="{FF2B5EF4-FFF2-40B4-BE49-F238E27FC236}">
                <a16:creationId xmlns:a16="http://schemas.microsoft.com/office/drawing/2014/main" id="{331B7695-5F02-4B31-9258-54798E5262A4}"/>
              </a:ext>
            </a:extLst>
          </p:cNvPr>
          <p:cNvGraphicFramePr/>
          <p:nvPr>
            <p:extLst>
              <p:ext uri="{D42A27DB-BD31-4B8C-83A1-F6EECF244321}">
                <p14:modId xmlns:p14="http://schemas.microsoft.com/office/powerpoint/2010/main" val="2008589863"/>
              </p:ext>
            </p:extLst>
          </p:nvPr>
        </p:nvGraphicFramePr>
        <p:xfrm>
          <a:off x="724688" y="940107"/>
          <a:ext cx="11015331" cy="563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EFA7AE4-69EA-1799-07BD-02DB71884F30}"/>
              </a:ext>
            </a:extLst>
          </p:cNvPr>
          <p:cNvSpPr txBox="1"/>
          <p:nvPr/>
        </p:nvSpPr>
        <p:spPr>
          <a:xfrm>
            <a:off x="2504814" y="-5327"/>
            <a:ext cx="7533313"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3200" b="0" i="0" u="none" strike="noStrike" kern="1200" cap="none" spc="0" normalizeH="0" baseline="0" noProof="0" dirty="0">
              <a:ln>
                <a:noFill/>
              </a:ln>
              <a:solidFill>
                <a:srgbClr val="5A5A5A"/>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792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pic>
        <p:nvPicPr>
          <p:cNvPr id="2" name="Picture 1">
            <a:extLst>
              <a:ext uri="{FF2B5EF4-FFF2-40B4-BE49-F238E27FC236}">
                <a16:creationId xmlns:a16="http://schemas.microsoft.com/office/drawing/2014/main" id="{6A35A837-52E6-63B1-CF63-7C135AA217D7}"/>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43" name="Diagram 42">
            <a:extLst>
              <a:ext uri="{FF2B5EF4-FFF2-40B4-BE49-F238E27FC236}">
                <a16:creationId xmlns:a16="http://schemas.microsoft.com/office/drawing/2014/main" id="{331B7695-5F02-4B31-9258-54798E5262A4}"/>
              </a:ext>
            </a:extLst>
          </p:cNvPr>
          <p:cNvGraphicFramePr/>
          <p:nvPr>
            <p:extLst>
              <p:ext uri="{D42A27DB-BD31-4B8C-83A1-F6EECF244321}">
                <p14:modId xmlns:p14="http://schemas.microsoft.com/office/powerpoint/2010/main" val="2512117257"/>
              </p:ext>
            </p:extLst>
          </p:nvPr>
        </p:nvGraphicFramePr>
        <p:xfrm>
          <a:off x="724688" y="940107"/>
          <a:ext cx="11015331" cy="563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EFA7AE4-69EA-1799-07BD-02DB71884F30}"/>
              </a:ext>
            </a:extLst>
          </p:cNvPr>
          <p:cNvSpPr txBox="1"/>
          <p:nvPr/>
        </p:nvSpPr>
        <p:spPr>
          <a:xfrm>
            <a:off x="2504814" y="-5327"/>
            <a:ext cx="7533313"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3200" b="0" i="0" u="none" strike="noStrike" kern="1200" cap="none" spc="0" normalizeH="0" baseline="0" noProof="0" dirty="0">
              <a:ln>
                <a:noFill/>
              </a:ln>
              <a:solidFill>
                <a:srgbClr val="5A5A5A"/>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6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pic>
        <p:nvPicPr>
          <p:cNvPr id="2" name="Picture 1">
            <a:extLst>
              <a:ext uri="{FF2B5EF4-FFF2-40B4-BE49-F238E27FC236}">
                <a16:creationId xmlns:a16="http://schemas.microsoft.com/office/drawing/2014/main" id="{6A35A837-52E6-63B1-CF63-7C135AA217D7}"/>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43" name="Diagram 42">
            <a:extLst>
              <a:ext uri="{FF2B5EF4-FFF2-40B4-BE49-F238E27FC236}">
                <a16:creationId xmlns:a16="http://schemas.microsoft.com/office/drawing/2014/main" id="{331B7695-5F02-4B31-9258-54798E5262A4}"/>
              </a:ext>
            </a:extLst>
          </p:cNvPr>
          <p:cNvGraphicFramePr/>
          <p:nvPr>
            <p:extLst>
              <p:ext uri="{D42A27DB-BD31-4B8C-83A1-F6EECF244321}">
                <p14:modId xmlns:p14="http://schemas.microsoft.com/office/powerpoint/2010/main" val="1617393150"/>
              </p:ext>
            </p:extLst>
          </p:nvPr>
        </p:nvGraphicFramePr>
        <p:xfrm>
          <a:off x="724688" y="940107"/>
          <a:ext cx="11015331" cy="563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EFA7AE4-69EA-1799-07BD-02DB71884F30}"/>
              </a:ext>
            </a:extLst>
          </p:cNvPr>
          <p:cNvSpPr txBox="1"/>
          <p:nvPr/>
        </p:nvSpPr>
        <p:spPr>
          <a:xfrm>
            <a:off x="2504814" y="-5327"/>
            <a:ext cx="7533313"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3200" b="0" i="0" u="none" strike="noStrike" kern="1200" cap="none" spc="0" normalizeH="0" baseline="0" noProof="0" dirty="0">
              <a:ln>
                <a:noFill/>
              </a:ln>
              <a:solidFill>
                <a:srgbClr val="5A5A5A"/>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770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18315AEA-7EFD-5A36-807E-54970FCA55AC}"/>
              </a:ext>
            </a:extLst>
          </p:cNvPr>
          <p:cNvSpPr txBox="1"/>
          <p:nvPr/>
        </p:nvSpPr>
        <p:spPr>
          <a:xfrm>
            <a:off x="2659310" y="205801"/>
            <a:ext cx="6981738" cy="646331"/>
          </a:xfrm>
          <a:prstGeom prst="rect">
            <a:avLst/>
          </a:prstGeom>
          <a:noFill/>
        </p:spPr>
        <p:txBody>
          <a:bodyPr wrap="square">
            <a:spAutoFit/>
          </a:bodyPr>
          <a:lstStyle/>
          <a:p>
            <a:pPr algn="just"/>
            <a:r>
              <a:rPr lang="vi-VN" sz="3600" b="1" dirty="0">
                <a:latin typeface="Times New Roman" panose="02020603050405020304" pitchFamily="18" charset="0"/>
                <a:ea typeface="Times New Roman" panose="02020603050405020304" pitchFamily="18" charset="0"/>
                <a:cs typeface="Times New Roman" panose="02020603050405020304" pitchFamily="18" charset="0"/>
              </a:rPr>
              <a:t>III. Thực hành viết theo các bước</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3C12987-CE41-25B9-C7B3-474553F9F21B}"/>
              </a:ext>
            </a:extLst>
          </p:cNvPr>
          <p:cNvSpPr/>
          <p:nvPr/>
        </p:nvSpPr>
        <p:spPr>
          <a:xfrm>
            <a:off x="3087148" y="1083100"/>
            <a:ext cx="4806892" cy="646331"/>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lang="en-US" sz="32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B929A69-B4A7-6AAF-A4F3-E4B11D4B17FF}"/>
              </a:ext>
            </a:extLst>
          </p:cNvPr>
          <p:cNvSpPr/>
          <p:nvPr/>
        </p:nvSpPr>
        <p:spPr>
          <a:xfrm>
            <a:off x="3087148" y="2148502"/>
            <a:ext cx="4806892" cy="646331"/>
          </a:xfrm>
          <a:prstGeom prst="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2. Tìm ý, lập dàn ý </a:t>
            </a:r>
          </a:p>
        </p:txBody>
      </p:sp>
      <p:sp>
        <p:nvSpPr>
          <p:cNvPr id="7" name="Rectangle 6">
            <a:extLst>
              <a:ext uri="{FF2B5EF4-FFF2-40B4-BE49-F238E27FC236}">
                <a16:creationId xmlns:a16="http://schemas.microsoft.com/office/drawing/2014/main" id="{6B6D6496-139C-FAF7-44E3-D74782E49224}"/>
              </a:ext>
            </a:extLst>
          </p:cNvPr>
          <p:cNvSpPr/>
          <p:nvPr/>
        </p:nvSpPr>
        <p:spPr>
          <a:xfrm>
            <a:off x="3087148" y="3299391"/>
            <a:ext cx="4806892" cy="646331"/>
          </a:xfrm>
          <a:prstGeom prst="rect">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3. Viết bài</a:t>
            </a:r>
          </a:p>
        </p:txBody>
      </p:sp>
      <p:sp>
        <p:nvSpPr>
          <p:cNvPr id="8" name="Rectangle 7">
            <a:extLst>
              <a:ext uri="{FF2B5EF4-FFF2-40B4-BE49-F238E27FC236}">
                <a16:creationId xmlns:a16="http://schemas.microsoft.com/office/drawing/2014/main" id="{AEBA7032-082E-51B9-0FFE-F95724285E77}"/>
              </a:ext>
            </a:extLst>
          </p:cNvPr>
          <p:cNvSpPr/>
          <p:nvPr/>
        </p:nvSpPr>
        <p:spPr>
          <a:xfrm>
            <a:off x="3087148" y="4364793"/>
            <a:ext cx="4806892" cy="646331"/>
          </a:xfrm>
          <a:prstGeom prst="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Chỉnh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5644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21F721FD-2401-1949-14FC-17B5870AAD11}"/>
              </a:ext>
            </a:extLst>
          </p:cNvPr>
          <p:cNvSpPr txBox="1"/>
          <p:nvPr/>
        </p:nvSpPr>
        <p:spPr>
          <a:xfrm>
            <a:off x="3103927" y="239357"/>
            <a:ext cx="648678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Thực hành viết theo các bước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78B6B15-093E-564F-2F13-214024F9AB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898397" y="-1043678"/>
            <a:ext cx="7684314" cy="10209402"/>
          </a:xfrm>
          <a:prstGeom prst="rect">
            <a:avLst/>
          </a:prstGeom>
        </p:spPr>
      </p:pic>
      <p:sp>
        <p:nvSpPr>
          <p:cNvPr id="9" name="TextBox 8">
            <a:extLst>
              <a:ext uri="{FF2B5EF4-FFF2-40B4-BE49-F238E27FC236}">
                <a16:creationId xmlns:a16="http://schemas.microsoft.com/office/drawing/2014/main" id="{A7D4561B-7847-2D36-9059-33FA8BB81E54}"/>
              </a:ext>
            </a:extLst>
          </p:cNvPr>
          <p:cNvSpPr txBox="1"/>
          <p:nvPr/>
        </p:nvSpPr>
        <p:spPr>
          <a:xfrm>
            <a:off x="3864178" y="2045087"/>
            <a:ext cx="6486787" cy="4031873"/>
          </a:xfrm>
          <a:prstGeom prst="rect">
            <a:avLst/>
          </a:prstGeom>
          <a:noFill/>
        </p:spPr>
        <p:txBody>
          <a:bodyPr wrap="square">
            <a:spAutoFit/>
          </a:bodyPr>
          <a:lstStyle/>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mục đích viết, người đọc?</a:t>
            </a:r>
          </a:p>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dự định lựa chọn bài thơ nào?</a:t>
            </a:r>
          </a:p>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hãy đọc bài thơ nhiều lần để cảm nhận chung về bài thơ.</a:t>
            </a:r>
          </a:p>
          <a:p>
            <a:pPr lvl="0" algn="just">
              <a:defRPr/>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Nêu cảm xúc về nét đặc sắc của bài thơ: chủ đề, cảm xúc của nhà thơ, thể thơ, vần, nhịp… </a:t>
            </a:r>
          </a:p>
        </p:txBody>
      </p:sp>
    </p:spTree>
    <p:extLst>
      <p:ext uri="{BB962C8B-B14F-4D97-AF65-F5344CB8AC3E}">
        <p14:creationId xmlns:p14="http://schemas.microsoft.com/office/powerpoint/2010/main" val="2448152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2142575" y="-12062"/>
            <a:ext cx="75959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9,10</a:t>
            </a:r>
          </a:p>
        </p:txBody>
      </p:sp>
      <p:sp>
        <p:nvSpPr>
          <p:cNvPr id="46" name="TextBox 45">
            <a:extLst>
              <a:ext uri="{FF2B5EF4-FFF2-40B4-BE49-F238E27FC236}">
                <a16:creationId xmlns:a16="http://schemas.microsoft.com/office/drawing/2014/main" id="{D7CEF8CF-A715-7490-A558-1BFCC9EFBC8A}"/>
              </a:ext>
            </a:extLst>
          </p:cNvPr>
          <p:cNvSpPr txBox="1"/>
          <p:nvPr/>
        </p:nvSpPr>
        <p:spPr>
          <a:xfrm>
            <a:off x="0" y="826886"/>
            <a:ext cx="12151829" cy="3416320"/>
          </a:xfrm>
          <a:prstGeom prst="rect">
            <a:avLst/>
          </a:prstGeom>
          <a:noFill/>
        </p:spPr>
        <p:txBody>
          <a:bodyPr wrap="square" rtlCol="0">
            <a:spAutoFit/>
          </a:bodyPr>
          <a:lstStyle/>
          <a:p>
            <a:pPr lvl="0" algn="ctr">
              <a:defRPr/>
            </a:pPr>
            <a:r>
              <a:rPr lang="vi-VN" sz="5400" b="1" dirty="0">
                <a:solidFill>
                  <a:prstClr val="black"/>
                </a:solidFill>
                <a:latin typeface="Times New Roman" panose="02020603050405020304" pitchFamily="18" charset="0"/>
                <a:cs typeface="Times New Roman" panose="02020603050405020304" pitchFamily="18" charset="0"/>
              </a:rPr>
              <a:t>VIẾT</a:t>
            </a:r>
          </a:p>
          <a:p>
            <a:pPr lvl="0" algn="ctr">
              <a:defRPr/>
            </a:pPr>
            <a:r>
              <a:rPr lang="vi-VN" sz="5400" b="1" dirty="0">
                <a:solidFill>
                  <a:prstClr val="black"/>
                </a:solidFill>
                <a:latin typeface="Times New Roman" panose="02020603050405020304" pitchFamily="18" charset="0"/>
                <a:cs typeface="Times New Roman" panose="02020603050405020304" pitchFamily="18" charset="0"/>
              </a:rPr>
              <a:t>VIẾT VĂN BẢN NGHỊ LUẬN PHÂN TÍCH, ĐÁNH GIÁ MỘT TÁC PHẨM THƠ</a:t>
            </a:r>
          </a:p>
        </p:txBody>
      </p:sp>
    </p:spTree>
    <p:extLst>
      <p:ext uri="{BB962C8B-B14F-4D97-AF65-F5344CB8AC3E}">
        <p14:creationId xmlns:p14="http://schemas.microsoft.com/office/powerpoint/2010/main" val="1901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C3FE9487-60FC-00B9-A4C2-D8DC3D4EB254}"/>
              </a:ext>
            </a:extLst>
          </p:cNvPr>
          <p:cNvSpPr txBox="1"/>
          <p:nvPr/>
        </p:nvSpPr>
        <p:spPr>
          <a:xfrm>
            <a:off x="4586681" y="133927"/>
            <a:ext cx="3517084" cy="742832"/>
          </a:xfrm>
          <a:prstGeom prst="rect">
            <a:avLst/>
          </a:prstGeom>
          <a:noFill/>
        </p:spPr>
        <p:txBody>
          <a:bodyPr wrap="square">
            <a:spAutoFit/>
          </a:bodyPr>
          <a:lstStyle/>
          <a:p>
            <a:pPr algn="just">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ACFAB218-0BB4-6E35-52C3-3DCB0046BBB1}"/>
              </a:ext>
            </a:extLst>
          </p:cNvPr>
          <p:cNvGraphicFramePr/>
          <p:nvPr>
            <p:extLst>
              <p:ext uri="{D42A27DB-BD31-4B8C-83A1-F6EECF244321}">
                <p14:modId xmlns:p14="http://schemas.microsoft.com/office/powerpoint/2010/main" val="3036897826"/>
              </p:ext>
            </p:extLst>
          </p:nvPr>
        </p:nvGraphicFramePr>
        <p:xfrm>
          <a:off x="724688" y="940107"/>
          <a:ext cx="11015331" cy="56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4114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1197"/>
            <a:ext cx="12192001" cy="6858000"/>
          </a:xfrm>
          <a:prstGeom prst="rect">
            <a:avLst/>
          </a:prstGeom>
        </p:spPr>
      </p:pic>
      <p:sp>
        <p:nvSpPr>
          <p:cNvPr id="5" name="TextBox 4">
            <a:extLst>
              <a:ext uri="{FF2B5EF4-FFF2-40B4-BE49-F238E27FC236}">
                <a16:creationId xmlns:a16="http://schemas.microsoft.com/office/drawing/2014/main" id="{C3FE9487-60FC-00B9-A4C2-D8DC3D4EB254}"/>
              </a:ext>
            </a:extLst>
          </p:cNvPr>
          <p:cNvSpPr txBox="1"/>
          <p:nvPr/>
        </p:nvSpPr>
        <p:spPr>
          <a:xfrm>
            <a:off x="4586681" y="133927"/>
            <a:ext cx="3517084" cy="742832"/>
          </a:xfrm>
          <a:prstGeom prst="rect">
            <a:avLst/>
          </a:prstGeom>
          <a:noFill/>
        </p:spPr>
        <p:txBody>
          <a:bodyPr wrap="square">
            <a:spAutoFit/>
          </a:bodyPr>
          <a:lstStyle/>
          <a:p>
            <a:pPr algn="just">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C3F901E-A131-4376-EE5A-5729FA97929E}"/>
              </a:ext>
            </a:extLst>
          </p:cNvPr>
          <p:cNvSpPr txBox="1"/>
          <p:nvPr/>
        </p:nvSpPr>
        <p:spPr>
          <a:xfrm>
            <a:off x="147155" y="2044005"/>
            <a:ext cx="3885152"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800" b="1">
                <a:latin typeface="Times New Roman" panose="02020603050405020304" pitchFamily="18" charset="0"/>
                <a:ea typeface="Times New Roman" panose="02020603050405020304" pitchFamily="18" charset="0"/>
                <a:cs typeface="Times New Roman" panose="02020603050405020304" pitchFamily="18" charset="0"/>
              </a:rPr>
              <a:t>Bài thơ “Mùa xuân chín” của Hàn Mặc Tử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8E9094F-0682-C8B8-7E45-337517D7E1AE}"/>
              </a:ext>
            </a:extLst>
          </p:cNvPr>
          <p:cNvSpPr txBox="1"/>
          <p:nvPr/>
        </p:nvSpPr>
        <p:spPr>
          <a:xfrm>
            <a:off x="5457387" y="1062197"/>
            <a:ext cx="4248675"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F15E1E4-9F5D-1E89-EAB9-2C0E4483E20D}"/>
              </a:ext>
            </a:extLst>
          </p:cNvPr>
          <p:cNvSpPr txBox="1"/>
          <p:nvPr/>
        </p:nvSpPr>
        <p:spPr>
          <a:xfrm>
            <a:off x="5457387" y="3960098"/>
            <a:ext cx="4351092"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36F4046-9323-D804-11F5-6B3CE0FBD295}"/>
              </a:ext>
            </a:extLst>
          </p:cNvPr>
          <p:cNvCxnSpPr>
            <a:cxnSpLocks/>
          </p:cNvCxnSpPr>
          <p:nvPr/>
        </p:nvCxnSpPr>
        <p:spPr>
          <a:xfrm flipV="1">
            <a:off x="4072506" y="1895912"/>
            <a:ext cx="1384881" cy="625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39E0C1-F337-69AC-C393-957726539F12}"/>
              </a:ext>
            </a:extLst>
          </p:cNvPr>
          <p:cNvCxnSpPr>
            <a:cxnSpLocks/>
            <a:stCxn id="6" idx="3"/>
          </p:cNvCxnSpPr>
          <p:nvPr/>
        </p:nvCxnSpPr>
        <p:spPr>
          <a:xfrm>
            <a:off x="4032307" y="2521059"/>
            <a:ext cx="1384881" cy="1618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6257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pic>
        <p:nvPicPr>
          <p:cNvPr id="2" name="Picture 1">
            <a:extLst>
              <a:ext uri="{FF2B5EF4-FFF2-40B4-BE49-F238E27FC236}">
                <a16:creationId xmlns:a16="http://schemas.microsoft.com/office/drawing/2014/main" id="{4FC5ACD7-5492-CE1B-8B3D-E5B3B03DD657}"/>
              </a:ext>
            </a:extLst>
          </p:cNvPr>
          <p:cNvPicPr>
            <a:picLocks noChangeAspect="1"/>
          </p:cNvPicPr>
          <p:nvPr/>
        </p:nvPicPr>
        <p:blipFill>
          <a:blip r:embed="rId3"/>
          <a:stretch>
            <a:fillRect/>
          </a:stretch>
        </p:blipFill>
        <p:spPr>
          <a:xfrm>
            <a:off x="0" y="0"/>
            <a:ext cx="12192000" cy="6857999"/>
          </a:xfrm>
          <a:prstGeom prst="rect">
            <a:avLst/>
          </a:prstGeom>
        </p:spPr>
      </p:pic>
      <p:graphicFrame>
        <p:nvGraphicFramePr>
          <p:cNvPr id="132" name="Diagram 131">
            <a:extLst>
              <a:ext uri="{FF2B5EF4-FFF2-40B4-BE49-F238E27FC236}">
                <a16:creationId xmlns:a16="http://schemas.microsoft.com/office/drawing/2014/main" id="{E549FB54-E08E-4A01-B0BA-D428B0379963}"/>
              </a:ext>
            </a:extLst>
          </p:cNvPr>
          <p:cNvGraphicFramePr/>
          <p:nvPr/>
        </p:nvGraphicFramePr>
        <p:xfrm>
          <a:off x="754423" y="356621"/>
          <a:ext cx="10901916" cy="5683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5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D8FA0826-69A2-24E0-97C4-CE601A2E9837}"/>
              </a:ext>
            </a:extLst>
          </p:cNvPr>
          <p:cNvSpPr txBox="1"/>
          <p:nvPr/>
        </p:nvSpPr>
        <p:spPr>
          <a:xfrm>
            <a:off x="4158842" y="0"/>
            <a:ext cx="4272093" cy="742832"/>
          </a:xfrm>
          <a:prstGeom prst="rect">
            <a:avLst/>
          </a:prstGeom>
          <a:noFill/>
        </p:spPr>
        <p:txBody>
          <a:bodyPr wrap="square">
            <a:spAutoFit/>
          </a:bodyPr>
          <a:lstStyle/>
          <a:p>
            <a:pPr algn="just">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1" name="Diagram 10">
            <a:extLst>
              <a:ext uri="{FF2B5EF4-FFF2-40B4-BE49-F238E27FC236}">
                <a16:creationId xmlns:a16="http://schemas.microsoft.com/office/drawing/2014/main" id="{BEC1DAFB-3A16-2045-932F-5FDBE92B3063}"/>
              </a:ext>
            </a:extLst>
          </p:cNvPr>
          <p:cNvGraphicFramePr/>
          <p:nvPr>
            <p:extLst>
              <p:ext uri="{D42A27DB-BD31-4B8C-83A1-F6EECF244321}">
                <p14:modId xmlns:p14="http://schemas.microsoft.com/office/powerpoint/2010/main" val="165673299"/>
              </p:ext>
            </p:extLst>
          </p:nvPr>
        </p:nvGraphicFramePr>
        <p:xfrm>
          <a:off x="1793475" y="1317651"/>
          <a:ext cx="9422606" cy="4222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2011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D8FA0826-69A2-24E0-97C4-CE601A2E9837}"/>
              </a:ext>
            </a:extLst>
          </p:cNvPr>
          <p:cNvSpPr txBox="1"/>
          <p:nvPr/>
        </p:nvSpPr>
        <p:spPr>
          <a:xfrm>
            <a:off x="4158842" y="0"/>
            <a:ext cx="4272093"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1" name="Diagram 10">
            <a:extLst>
              <a:ext uri="{FF2B5EF4-FFF2-40B4-BE49-F238E27FC236}">
                <a16:creationId xmlns:a16="http://schemas.microsoft.com/office/drawing/2014/main" id="{BEC1DAFB-3A16-2045-932F-5FDBE92B3063}"/>
              </a:ext>
            </a:extLst>
          </p:cNvPr>
          <p:cNvGraphicFramePr/>
          <p:nvPr>
            <p:extLst>
              <p:ext uri="{D42A27DB-BD31-4B8C-83A1-F6EECF244321}">
                <p14:modId xmlns:p14="http://schemas.microsoft.com/office/powerpoint/2010/main" val="1316683305"/>
              </p:ext>
            </p:extLst>
          </p:nvPr>
        </p:nvGraphicFramePr>
        <p:xfrm>
          <a:off x="1080245" y="722266"/>
          <a:ext cx="10429285" cy="5339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9834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10" name="TextBox 9">
            <a:extLst>
              <a:ext uri="{FF2B5EF4-FFF2-40B4-BE49-F238E27FC236}">
                <a16:creationId xmlns:a16="http://schemas.microsoft.com/office/drawing/2014/main" id="{F799E182-5634-1AC9-1304-498460E847A6}"/>
              </a:ext>
            </a:extLst>
          </p:cNvPr>
          <p:cNvSpPr txBox="1"/>
          <p:nvPr/>
        </p:nvSpPr>
        <p:spPr>
          <a:xfrm>
            <a:off x="92278" y="-11288"/>
            <a:ext cx="12021425" cy="69865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vê</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Mặc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Mặc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thuộc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(1938)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vật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biếc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029659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10" name="TextBox 9">
            <a:extLst>
              <a:ext uri="{FF2B5EF4-FFF2-40B4-BE49-F238E27FC236}">
                <a16:creationId xmlns:a16="http://schemas.microsoft.com/office/drawing/2014/main" id="{F799E182-5634-1AC9-1304-498460E847A6}"/>
              </a:ext>
            </a:extLst>
          </p:cNvPr>
          <p:cNvSpPr txBox="1"/>
          <p:nvPr/>
        </p:nvSpPr>
        <p:spPr>
          <a:xfrm>
            <a:off x="251670" y="92279"/>
            <a:ext cx="11811700" cy="61247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vê</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Mặc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thuật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biếc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mà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khao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cuộc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cuộc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khao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cuộc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núi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diết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gặp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khuâng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32211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10" name="TextBox 9">
            <a:extLst>
              <a:ext uri="{FF2B5EF4-FFF2-40B4-BE49-F238E27FC236}">
                <a16:creationId xmlns:a16="http://schemas.microsoft.com/office/drawing/2014/main" id="{F799E182-5634-1AC9-1304-498460E847A6}"/>
              </a:ext>
            </a:extLst>
          </p:cNvPr>
          <p:cNvSpPr txBox="1"/>
          <p:nvPr/>
        </p:nvSpPr>
        <p:spPr>
          <a:xfrm>
            <a:off x="1557554" y="1023457"/>
            <a:ext cx="8853183"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vê</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Mặc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hấp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0376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graphicFrame>
        <p:nvGraphicFramePr>
          <p:cNvPr id="7" name="Table 6">
            <a:extLst>
              <a:ext uri="{FF2B5EF4-FFF2-40B4-BE49-F238E27FC236}">
                <a16:creationId xmlns:a16="http://schemas.microsoft.com/office/drawing/2014/main" id="{B7F5FD61-701A-7055-EBFB-3B0AAB535583}"/>
              </a:ext>
            </a:extLst>
          </p:cNvPr>
          <p:cNvGraphicFramePr>
            <a:graphicFrameLocks noGrp="1"/>
          </p:cNvGraphicFramePr>
          <p:nvPr>
            <p:extLst>
              <p:ext uri="{D42A27DB-BD31-4B8C-83A1-F6EECF244321}">
                <p14:modId xmlns:p14="http://schemas.microsoft.com/office/powerpoint/2010/main" val="3617410510"/>
              </p:ext>
            </p:extLst>
          </p:nvPr>
        </p:nvGraphicFramePr>
        <p:xfrm>
          <a:off x="-1" y="125830"/>
          <a:ext cx="12096926" cy="6732169"/>
        </p:xfrm>
        <a:graphic>
          <a:graphicData uri="http://schemas.openxmlformats.org/drawingml/2006/table">
            <a:tbl>
              <a:tblPr firstRow="1" firstCol="1" bandRow="1"/>
              <a:tblGrid>
                <a:gridCol w="1187638">
                  <a:extLst>
                    <a:ext uri="{9D8B030D-6E8A-4147-A177-3AD203B41FA5}">
                      <a16:colId xmlns:a16="http://schemas.microsoft.com/office/drawing/2014/main" val="3139428169"/>
                    </a:ext>
                  </a:extLst>
                </a:gridCol>
                <a:gridCol w="9397170">
                  <a:extLst>
                    <a:ext uri="{9D8B030D-6E8A-4147-A177-3AD203B41FA5}">
                      <a16:colId xmlns:a16="http://schemas.microsoft.com/office/drawing/2014/main" val="2892762488"/>
                    </a:ext>
                  </a:extLst>
                </a:gridCol>
                <a:gridCol w="756059">
                  <a:extLst>
                    <a:ext uri="{9D8B030D-6E8A-4147-A177-3AD203B41FA5}">
                      <a16:colId xmlns:a16="http://schemas.microsoft.com/office/drawing/2014/main" val="3654394521"/>
                    </a:ext>
                  </a:extLst>
                </a:gridCol>
                <a:gridCol w="756059">
                  <a:extLst>
                    <a:ext uri="{9D8B030D-6E8A-4147-A177-3AD203B41FA5}">
                      <a16:colId xmlns:a16="http://schemas.microsoft.com/office/drawing/2014/main" val="3889347294"/>
                    </a:ext>
                  </a:extLst>
                </a:gridCol>
              </a:tblGrid>
              <a:tr h="585406">
                <a:tc gridSpan="2">
                  <a:txBody>
                    <a:bodyPr/>
                    <a:lstStyle/>
                    <a:p>
                      <a:pPr algn="ct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tra</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a:txBody>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68377493"/>
                  </a:ext>
                </a:extLst>
              </a:tr>
              <a:tr h="292703">
                <a:tc rowSpan="4">
                  <a:txBody>
                    <a:bodyPr/>
                    <a:lstStyle/>
                    <a:p>
                      <a:pPr algn="ct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48253280"/>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70472393"/>
                  </a:ext>
                </a:extLst>
              </a:tr>
              <a:tr h="292703">
                <a:tc vMerge="1">
                  <a:txBody>
                    <a:bodyPr/>
                    <a:lstStyle/>
                    <a:p>
                      <a:endParaRPr lang="en-US"/>
                    </a:p>
                  </a:txBody>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Nêu nội dung khái quát cần phân tích đánh giá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0313208"/>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30361424"/>
                  </a:ext>
                </a:extLst>
              </a:tr>
              <a:tr h="292703">
                <a:tc rowSpan="8">
                  <a:txBody>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280543"/>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10070099"/>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82407916"/>
                  </a:ext>
                </a:extLst>
              </a:tr>
              <a:tr h="585406">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5834379"/>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50877887"/>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cậy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60401879"/>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1425633"/>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27235198"/>
                  </a:ext>
                </a:extLst>
              </a:tr>
              <a:tr h="292703">
                <a:tc rowSpan="4">
                  <a:txBody>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29404662"/>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68643068"/>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21682587"/>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31151204"/>
                  </a:ext>
                </a:extLst>
              </a:tr>
              <a:tr h="292703">
                <a:tc rowSpan="4">
                  <a:txBody>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Kỹ năng trình bày, diễn đạt</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1927732"/>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08401693"/>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87812675"/>
                  </a:ext>
                </a:extLst>
              </a:tr>
              <a:tr h="292703">
                <a:tc vMerge="1">
                  <a:txBody>
                    <a:bodyPr/>
                    <a:lstStyle/>
                    <a:p>
                      <a:endParaRPr lang="en-US"/>
                    </a:p>
                  </a:txBody>
                  <a:tcPr/>
                </a:tc>
                <a:tc>
                  <a:txBody>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28414" marR="28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96280097"/>
                  </a:ext>
                </a:extLst>
              </a:tr>
            </a:tbl>
          </a:graphicData>
        </a:graphic>
      </p:graphicFrame>
    </p:spTree>
    <p:extLst>
      <p:ext uri="{BB962C8B-B14F-4D97-AF65-F5344CB8AC3E}">
        <p14:creationId xmlns:p14="http://schemas.microsoft.com/office/powerpoint/2010/main" val="30165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graphicFrame>
        <p:nvGraphicFramePr>
          <p:cNvPr id="132" name="Diagram 131">
            <a:extLst>
              <a:ext uri="{FF2B5EF4-FFF2-40B4-BE49-F238E27FC236}">
                <a16:creationId xmlns:a16="http://schemas.microsoft.com/office/drawing/2014/main" id="{E549FB54-E08E-4A01-B0BA-D428B0379963}"/>
              </a:ext>
            </a:extLst>
          </p:cNvPr>
          <p:cNvGraphicFramePr/>
          <p:nvPr>
            <p:extLst>
              <p:ext uri="{D42A27DB-BD31-4B8C-83A1-F6EECF244321}">
                <p14:modId xmlns:p14="http://schemas.microsoft.com/office/powerpoint/2010/main" val="616622847"/>
              </p:ext>
            </p:extLst>
          </p:nvPr>
        </p:nvGraphicFramePr>
        <p:xfrm>
          <a:off x="754423" y="356621"/>
          <a:ext cx="10901916" cy="5683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4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718107" y="1580580"/>
            <a:ext cx="954305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ĐỘNG 1: </a:t>
            </a: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KHỞI </a:t>
            </a:r>
            <a:r>
              <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p>
        </p:txBody>
      </p:sp>
    </p:spTree>
    <p:extLst>
      <p:ext uri="{BB962C8B-B14F-4D97-AF65-F5344CB8AC3E}">
        <p14:creationId xmlns:p14="http://schemas.microsoft.com/office/powerpoint/2010/main" val="24405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graphicFrame>
        <p:nvGraphicFramePr>
          <p:cNvPr id="132" name="Diagram 131">
            <a:extLst>
              <a:ext uri="{FF2B5EF4-FFF2-40B4-BE49-F238E27FC236}">
                <a16:creationId xmlns:a16="http://schemas.microsoft.com/office/drawing/2014/main" id="{E549FB54-E08E-4A01-B0BA-D428B0379963}"/>
              </a:ext>
            </a:extLst>
          </p:cNvPr>
          <p:cNvGraphicFramePr/>
          <p:nvPr>
            <p:extLst>
              <p:ext uri="{D42A27DB-BD31-4B8C-83A1-F6EECF244321}">
                <p14:modId xmlns:p14="http://schemas.microsoft.com/office/powerpoint/2010/main" val="2673947575"/>
              </p:ext>
            </p:extLst>
          </p:nvPr>
        </p:nvGraphicFramePr>
        <p:xfrm>
          <a:off x="754423" y="356621"/>
          <a:ext cx="10901916" cy="5683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8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graphicFrame>
        <p:nvGraphicFramePr>
          <p:cNvPr id="2" name="Table 1">
            <a:extLst>
              <a:ext uri="{FF2B5EF4-FFF2-40B4-BE49-F238E27FC236}">
                <a16:creationId xmlns:a16="http://schemas.microsoft.com/office/drawing/2014/main" id="{0F352541-9B4D-DFE6-93AF-A69F74A96F96}"/>
              </a:ext>
            </a:extLst>
          </p:cNvPr>
          <p:cNvGraphicFramePr>
            <a:graphicFrameLocks noGrp="1"/>
          </p:cNvGraphicFramePr>
          <p:nvPr>
            <p:extLst>
              <p:ext uri="{D42A27DB-BD31-4B8C-83A1-F6EECF244321}">
                <p14:modId xmlns:p14="http://schemas.microsoft.com/office/powerpoint/2010/main" val="1860077894"/>
              </p:ext>
            </p:extLst>
          </p:nvPr>
        </p:nvGraphicFramePr>
        <p:xfrm>
          <a:off x="-2" y="0"/>
          <a:ext cx="12192001" cy="7414969"/>
        </p:xfrm>
        <a:graphic>
          <a:graphicData uri="http://schemas.openxmlformats.org/drawingml/2006/table">
            <a:tbl>
              <a:tblPr firstRow="1" firstCol="1" bandRow="1"/>
              <a:tblGrid>
                <a:gridCol w="1157683">
                  <a:extLst>
                    <a:ext uri="{9D8B030D-6E8A-4147-A177-3AD203B41FA5}">
                      <a16:colId xmlns:a16="http://schemas.microsoft.com/office/drawing/2014/main" val="3157395263"/>
                    </a:ext>
                  </a:extLst>
                </a:gridCol>
                <a:gridCol w="1233181">
                  <a:extLst>
                    <a:ext uri="{9D8B030D-6E8A-4147-A177-3AD203B41FA5}">
                      <a16:colId xmlns:a16="http://schemas.microsoft.com/office/drawing/2014/main" val="3440436286"/>
                    </a:ext>
                  </a:extLst>
                </a:gridCol>
                <a:gridCol w="8363824">
                  <a:extLst>
                    <a:ext uri="{9D8B030D-6E8A-4147-A177-3AD203B41FA5}">
                      <a16:colId xmlns:a16="http://schemas.microsoft.com/office/drawing/2014/main" val="4212856734"/>
                    </a:ext>
                  </a:extLst>
                </a:gridCol>
                <a:gridCol w="734259">
                  <a:extLst>
                    <a:ext uri="{9D8B030D-6E8A-4147-A177-3AD203B41FA5}">
                      <a16:colId xmlns:a16="http://schemas.microsoft.com/office/drawing/2014/main" val="2765979072"/>
                    </a:ext>
                  </a:extLst>
                </a:gridCol>
                <a:gridCol w="703054">
                  <a:extLst>
                    <a:ext uri="{9D8B030D-6E8A-4147-A177-3AD203B41FA5}">
                      <a16:colId xmlns:a16="http://schemas.microsoft.com/office/drawing/2014/main" val="2921333788"/>
                    </a:ext>
                  </a:extLst>
                </a:gridCol>
              </a:tblGrid>
              <a:tr h="906011">
                <a:tc gridSpan="2">
                  <a:txBody>
                    <a:bodyPr/>
                    <a:lstStyle/>
                    <a:p>
                      <a:pPr algn="ctr">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algn="ctr">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Nội dung đánh giá</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86545561"/>
                  </a:ext>
                </a:extLst>
              </a:tr>
              <a:tr h="490454">
                <a:tc rowSpan="9">
                  <a:txBody>
                    <a:bodyPr/>
                    <a:lstStyle/>
                    <a:p>
                      <a:pPr algn="ctr">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2458092"/>
                  </a:ext>
                </a:extLst>
              </a:tr>
              <a:tr h="490454">
                <a:tc vMerge="1">
                  <a:txBody>
                    <a:bodyPr/>
                    <a:lstStyle/>
                    <a:p>
                      <a:endParaRPr lang="en-US"/>
                    </a:p>
                  </a:txBody>
                  <a:tcPr/>
                </a:tc>
                <a:tc vMerge="1">
                  <a:txBody>
                    <a:bodyPr/>
                    <a:lstStyle/>
                    <a:p>
                      <a:endParaRPr lang="en-US"/>
                    </a:p>
                  </a:txBody>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0203886"/>
                  </a:ext>
                </a:extLst>
              </a:tr>
              <a:tr h="490454">
                <a:tc vMerge="1">
                  <a:txBody>
                    <a:bodyPr/>
                    <a:lstStyle/>
                    <a:p>
                      <a:endParaRPr lang="en-US"/>
                    </a:p>
                  </a:txBody>
                  <a:tcPr/>
                </a:tc>
                <a:tc rowSpan="4">
                  <a:txBody>
                    <a:bodyPr/>
                    <a:lstStyle/>
                    <a:p>
                      <a:pPr algn="ctr">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14366996"/>
                  </a:ext>
                </a:extLst>
              </a:tr>
              <a:tr h="1047436">
                <a:tc vMerge="1">
                  <a:txBody>
                    <a:bodyPr/>
                    <a:lstStyle/>
                    <a:p>
                      <a:endParaRPr lang="en-US"/>
                    </a:p>
                  </a:txBody>
                  <a:tcPr/>
                </a:tc>
                <a:tc vMerge="1">
                  <a:txBody>
                    <a:bodyPr/>
                    <a:lstStyle/>
                    <a:p>
                      <a:endParaRPr lang="en-US"/>
                    </a:p>
                  </a:txBody>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Phân tích được nét đặc sắc về nghệ thuật và tác dụng của chúng. Đưa ra những chi tiết tiêu biểu</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38629806"/>
                  </a:ext>
                </a:extLst>
              </a:tr>
              <a:tr h="1047436">
                <a:tc vMerge="1">
                  <a:txBody>
                    <a:bodyPr/>
                    <a:lstStyle/>
                    <a:p>
                      <a:endParaRPr lang="en-US"/>
                    </a:p>
                  </a:txBody>
                  <a:tcPr/>
                </a:tc>
                <a:tc vMerge="1">
                  <a:txBody>
                    <a:bodyPr/>
                    <a:lstStyle/>
                    <a:p>
                      <a:endParaRPr lang="en-US"/>
                    </a:p>
                  </a:txBody>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1224032"/>
                  </a:ext>
                </a:extLst>
              </a:tr>
              <a:tr h="490454">
                <a:tc vMerge="1">
                  <a:txBody>
                    <a:bodyPr/>
                    <a:lstStyle/>
                    <a:p>
                      <a:endParaRPr lang="en-US"/>
                    </a:p>
                  </a:txBody>
                  <a:tcPr/>
                </a:tc>
                <a:tc vMerge="1">
                  <a:txBody>
                    <a:bodyPr/>
                    <a:lstStyle/>
                    <a:p>
                      <a:endParaRPr lang="en-US"/>
                    </a:p>
                  </a:txBody>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Các luận điểm tập trung vào chủ đề và nghệ thuật</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7004437"/>
                  </a:ext>
                </a:extLst>
              </a:tr>
              <a:tr h="490454">
                <a:tc vMerge="1">
                  <a:txBody>
                    <a:bodyPr/>
                    <a:lstStyle/>
                    <a:p>
                      <a:endParaRPr lang="en-US"/>
                    </a:p>
                  </a:txBody>
                  <a:tcPr/>
                </a:tc>
                <a:tc rowSpan="3">
                  <a:txBody>
                    <a:bodyPr/>
                    <a:lstStyle/>
                    <a:p>
                      <a:pPr algn="ctr">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ở TB</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0760704"/>
                  </a:ext>
                </a:extLst>
              </a:tr>
              <a:tr h="490454">
                <a:tc vMerge="1">
                  <a:txBody>
                    <a:bodyPr/>
                    <a:lstStyle/>
                    <a:p>
                      <a:endParaRPr lang="en-US"/>
                    </a:p>
                  </a:txBody>
                  <a:tcPr/>
                </a:tc>
                <a:tc vMerge="1">
                  <a:txBody>
                    <a:bodyPr/>
                    <a:lstStyle/>
                    <a:p>
                      <a:endParaRPr lang="en-US"/>
                    </a:p>
                  </a:txBody>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37088076"/>
                  </a:ext>
                </a:extLst>
              </a:tr>
              <a:tr h="490454">
                <a:tc vMerge="1">
                  <a:txBody>
                    <a:bodyPr/>
                    <a:lstStyle/>
                    <a:p>
                      <a:endParaRPr lang="en-US"/>
                    </a:p>
                  </a:txBody>
                  <a:tcPr/>
                </a:tc>
                <a:tc vMerge="1">
                  <a:txBody>
                    <a:bodyPr/>
                    <a:lstStyle/>
                    <a:p>
                      <a:endParaRPr lang="en-US"/>
                    </a:p>
                  </a:txBody>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24480889"/>
                  </a:ext>
                </a:extLst>
              </a:tr>
              <a:tr h="490454">
                <a:tc rowSpan="2" gridSpan="2">
                  <a:txBody>
                    <a:bodyPr/>
                    <a:lstStyle/>
                    <a:p>
                      <a:pPr algn="ctr">
                        <a:lnSpc>
                          <a:spcPct val="100000"/>
                        </a:lnSpc>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2000" b="1">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a:txBody>
                    <a:bodyPr/>
                    <a:lstStyle/>
                    <a:p>
                      <a:pPr algn="just">
                        <a:lnSpc>
                          <a:spcPct val="100000"/>
                        </a:lnSpc>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07919805"/>
                  </a:ext>
                </a:extLst>
              </a:tr>
              <a:tr h="490454">
                <a:tc gridSpan="2" vMerge="1">
                  <a:txBody>
                    <a:bodyPr/>
                    <a:lstStyle/>
                    <a:p>
                      <a:endParaRPr lang="en-US"/>
                    </a:p>
                  </a:txBody>
                  <a:tcPr/>
                </a:tc>
                <a:tc hMerge="1" vMerge="1">
                  <a:txBody>
                    <a:bodyPr/>
                    <a:lstStyle/>
                    <a:p>
                      <a:endParaRPr lang="en-US"/>
                    </a:p>
                  </a:txBody>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2039" marR="6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6646796"/>
                  </a:ext>
                </a:extLst>
              </a:tr>
            </a:tbl>
          </a:graphicData>
        </a:graphic>
      </p:graphicFrame>
      <p:sp>
        <p:nvSpPr>
          <p:cNvPr id="3" name="Rectangle 1">
            <a:extLst>
              <a:ext uri="{FF2B5EF4-FFF2-40B4-BE49-F238E27FC236}">
                <a16:creationId xmlns:a16="http://schemas.microsoft.com/office/drawing/2014/main" id="{8334E885-DBE0-473C-8058-09B3A2AB969D}"/>
              </a:ext>
            </a:extLst>
          </p:cNvPr>
          <p:cNvSpPr>
            <a:spLocks noChangeArrowheads="1"/>
          </p:cNvSpPr>
          <p:nvPr/>
        </p:nvSpPr>
        <p:spPr bwMode="auto">
          <a:xfrm>
            <a:off x="838200" y="2127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592993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1625759" y="2150739"/>
            <a:ext cx="954305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ĐỘNG 3:LUYỆN TẬP</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1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27EBFDF1-20E4-F08C-7058-57D5554D0913}"/>
              </a:ext>
            </a:extLst>
          </p:cNvPr>
          <p:cNvSpPr txBox="1"/>
          <p:nvPr/>
        </p:nvSpPr>
        <p:spPr>
          <a:xfrm>
            <a:off x="2707546" y="1349076"/>
            <a:ext cx="4380581"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rPr>
              <a:t>Lập</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dàn</a:t>
            </a:r>
            <a:r>
              <a:rPr lang="en-US" sz="4400" b="1" dirty="0">
                <a:solidFill>
                  <a:prstClr val="black"/>
                </a:solidFill>
                <a:latin typeface="Times New Roman" panose="02020603050405020304" pitchFamily="18" charset="0"/>
              </a:rPr>
              <a:t> ý </a:t>
            </a:r>
            <a:r>
              <a:rPr lang="en-US" sz="4400" b="1" dirty="0" err="1">
                <a:solidFill>
                  <a:prstClr val="black"/>
                </a:solidFill>
                <a:latin typeface="Times New Roman" panose="02020603050405020304" pitchFamily="18" charset="0"/>
              </a:rPr>
              <a:t>cho</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đề</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bài</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Cảm</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nhận</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bài</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thơ</a:t>
            </a:r>
            <a:r>
              <a:rPr lang="en-US" sz="4400" b="1" dirty="0">
                <a:solidFill>
                  <a:prstClr val="black"/>
                </a:solidFill>
                <a:latin typeface="Times New Roman" panose="02020603050405020304" pitchFamily="18" charset="0"/>
              </a:rPr>
              <a:t> “Thu </a:t>
            </a:r>
            <a:r>
              <a:rPr lang="en-US" sz="4400" b="1" dirty="0" err="1">
                <a:solidFill>
                  <a:prstClr val="black"/>
                </a:solidFill>
                <a:latin typeface="Times New Roman" panose="02020603050405020304" pitchFamily="18" charset="0"/>
              </a:rPr>
              <a:t>hứng</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của</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Đỗ</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Phủ</a:t>
            </a:r>
            <a:endParaRPr kumimoji="0" lang="en-US" sz="44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7D0203B8-D241-392F-B0CE-D587A10D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4222" l="9778" r="90667">
                        <a14:foregroundMark x1="38222" y1="6667" x2="38222" y2="6667"/>
                        <a14:foregroundMark x1="38222" y1="6667" x2="38222" y2="6667"/>
                        <a14:foregroundMark x1="30222" y1="7556" x2="30222" y2="7556"/>
                        <a14:foregroundMark x1="29778" y1="7111" x2="29778" y2="7111"/>
                        <a14:foregroundMark x1="87556" y1="21778" x2="87556" y2="21778"/>
                        <a14:foregroundMark x1="87556" y1="21778" x2="87556" y2="21778"/>
                        <a14:foregroundMark x1="87556" y1="21778" x2="91111" y2="26667"/>
                        <a14:foregroundMark x1="90222" y1="25778" x2="90222" y2="25778"/>
                        <a14:foregroundMark x1="47556" y1="93333" x2="47556" y2="93333"/>
                        <a14:foregroundMark x1="44889" y1="94222" x2="44889" y2="94222"/>
                      </a14:backgroundRemoval>
                    </a14:imgEffect>
                  </a14:imgLayer>
                </a14:imgProps>
              </a:ext>
            </a:extLst>
          </a:blip>
          <a:stretch>
            <a:fillRect/>
          </a:stretch>
        </p:blipFill>
        <p:spPr>
          <a:xfrm>
            <a:off x="7088128" y="1349076"/>
            <a:ext cx="3405800" cy="3405800"/>
          </a:xfrm>
          <a:prstGeom prst="rect">
            <a:avLst/>
          </a:prstGeom>
        </p:spPr>
      </p:pic>
    </p:spTree>
    <p:extLst>
      <p:ext uri="{BB962C8B-B14F-4D97-AF65-F5344CB8AC3E}">
        <p14:creationId xmlns:p14="http://schemas.microsoft.com/office/powerpoint/2010/main" val="18262926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1625759" y="2150739"/>
            <a:ext cx="954305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ĐỘNG 4: VẬN DỤNG</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08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27EBFDF1-20E4-F08C-7058-57D5554D0913}"/>
              </a:ext>
            </a:extLst>
          </p:cNvPr>
          <p:cNvSpPr txBox="1"/>
          <p:nvPr/>
        </p:nvSpPr>
        <p:spPr>
          <a:xfrm>
            <a:off x="1514901" y="1349076"/>
            <a:ext cx="5868537"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smtClean="0">
                <a:solidFill>
                  <a:prstClr val="black"/>
                </a:solidFill>
                <a:latin typeface="Times New Roman" panose="02020603050405020304" pitchFamily="18" charset="0"/>
              </a:rPr>
              <a:t>Viết</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bài</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văn</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nghị</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luận</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phân</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tích</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đánh</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giá</a:t>
            </a:r>
            <a:r>
              <a:rPr lang="en-US" sz="4400" b="1" dirty="0" smtClean="0">
                <a:solidFill>
                  <a:prstClr val="black"/>
                </a:solidFill>
                <a:latin typeface="Times New Roman" panose="02020603050405020304" pitchFamily="18" charset="0"/>
              </a:rPr>
              <a:t> </a:t>
            </a:r>
            <a:r>
              <a:rPr lang="en-US" sz="4400" b="1" dirty="0" err="1" smtClean="0">
                <a:solidFill>
                  <a:prstClr val="black"/>
                </a:solidFill>
                <a:latin typeface="Times New Roman" panose="02020603050405020304" pitchFamily="18" charset="0"/>
              </a:rPr>
              <a:t>bài</a:t>
            </a:r>
            <a:r>
              <a:rPr lang="en-US" sz="4400" b="1" dirty="0" smtClean="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thơ</a:t>
            </a:r>
            <a:r>
              <a:rPr lang="en-US" sz="4400" b="1" dirty="0">
                <a:solidFill>
                  <a:prstClr val="black"/>
                </a:solidFill>
                <a:latin typeface="Times New Roman" panose="02020603050405020304" pitchFamily="18" charset="0"/>
              </a:rPr>
              <a:t> “Thu </a:t>
            </a:r>
            <a:r>
              <a:rPr lang="en-US" sz="4400" b="1" dirty="0" err="1">
                <a:solidFill>
                  <a:prstClr val="black"/>
                </a:solidFill>
                <a:latin typeface="Times New Roman" panose="02020603050405020304" pitchFamily="18" charset="0"/>
              </a:rPr>
              <a:t>hứng</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của</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Đỗ</a:t>
            </a:r>
            <a:r>
              <a:rPr lang="en-US" sz="4400" b="1" dirty="0">
                <a:solidFill>
                  <a:prstClr val="black"/>
                </a:solidFill>
                <a:latin typeface="Times New Roman" panose="02020603050405020304" pitchFamily="18" charset="0"/>
              </a:rPr>
              <a:t> </a:t>
            </a:r>
            <a:r>
              <a:rPr lang="en-US" sz="4400" b="1" dirty="0" err="1">
                <a:solidFill>
                  <a:prstClr val="black"/>
                </a:solidFill>
                <a:latin typeface="Times New Roman" panose="02020603050405020304" pitchFamily="18" charset="0"/>
              </a:rPr>
              <a:t>Phủ</a:t>
            </a:r>
            <a:endParaRPr kumimoji="0" lang="en-US" sz="44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7D0203B8-D241-392F-B0CE-D587A10D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67" b="94222" l="9778" r="90667">
                        <a14:foregroundMark x1="38222" y1="6667" x2="38222" y2="6667"/>
                        <a14:foregroundMark x1="38222" y1="6667" x2="38222" y2="6667"/>
                        <a14:foregroundMark x1="30222" y1="7556" x2="30222" y2="7556"/>
                        <a14:foregroundMark x1="29778" y1="7111" x2="29778" y2="7111"/>
                        <a14:foregroundMark x1="87556" y1="21778" x2="87556" y2="21778"/>
                        <a14:foregroundMark x1="87556" y1="21778" x2="87556" y2="21778"/>
                        <a14:foregroundMark x1="87556" y1="21778" x2="91111" y2="26667"/>
                        <a14:foregroundMark x1="90222" y1="25778" x2="90222" y2="25778"/>
                        <a14:foregroundMark x1="47556" y1="93333" x2="47556" y2="93333"/>
                        <a14:foregroundMark x1="44889" y1="94222" x2="44889" y2="94222"/>
                      </a14:backgroundRemoval>
                    </a14:imgEffect>
                  </a14:imgLayer>
                </a14:imgProps>
              </a:ext>
            </a:extLst>
          </a:blip>
          <a:stretch>
            <a:fillRect/>
          </a:stretch>
        </p:blipFill>
        <p:spPr>
          <a:xfrm>
            <a:off x="7088128" y="1349076"/>
            <a:ext cx="3405800" cy="3405800"/>
          </a:xfrm>
          <a:prstGeom prst="rect">
            <a:avLst/>
          </a:prstGeom>
        </p:spPr>
      </p:pic>
    </p:spTree>
    <p:extLst>
      <p:ext uri="{BB962C8B-B14F-4D97-AF65-F5344CB8AC3E}">
        <p14:creationId xmlns:p14="http://schemas.microsoft.com/office/powerpoint/2010/main" val="13113391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pic>
        <p:nvPicPr>
          <p:cNvPr id="3" name="Picture 2">
            <a:extLst>
              <a:ext uri="{FF2B5EF4-FFF2-40B4-BE49-F238E27FC236}">
                <a16:creationId xmlns:a16="http://schemas.microsoft.com/office/drawing/2014/main" id="{47A4C4D0-C248-5CD3-50B2-107698FF14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547075" y="-645417"/>
            <a:ext cx="5264703" cy="6711193"/>
          </a:xfrm>
          <a:prstGeom prst="rect">
            <a:avLst/>
          </a:prstGeom>
        </p:spPr>
      </p:pic>
      <p:sp>
        <p:nvSpPr>
          <p:cNvPr id="5" name="TextBox 4">
            <a:extLst>
              <a:ext uri="{FF2B5EF4-FFF2-40B4-BE49-F238E27FC236}">
                <a16:creationId xmlns:a16="http://schemas.microsoft.com/office/drawing/2014/main" id="{DC76FDC4-26AC-9630-24F0-1CB858845773}"/>
              </a:ext>
            </a:extLst>
          </p:cNvPr>
          <p:cNvSpPr txBox="1"/>
          <p:nvPr/>
        </p:nvSpPr>
        <p:spPr>
          <a:xfrm>
            <a:off x="1460962" y="1721164"/>
            <a:ext cx="3842051"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8D7D9A-47E7-28D1-0C08-D9CA1355962A}"/>
              </a:ext>
            </a:extLst>
          </p:cNvPr>
          <p:cNvSpPr txBox="1"/>
          <p:nvPr/>
        </p:nvSpPr>
        <p:spPr>
          <a:xfrm>
            <a:off x="4264522" y="266725"/>
            <a:ext cx="4334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dẫn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1FCB7FF-93EA-AF92-F908-E5FDDCE2F3A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5731471" y="947880"/>
            <a:ext cx="5264703" cy="6711193"/>
          </a:xfrm>
          <a:prstGeom prst="rect">
            <a:avLst/>
          </a:prstGeom>
        </p:spPr>
      </p:pic>
      <p:sp>
        <p:nvSpPr>
          <p:cNvPr id="8" name="TextBox 7">
            <a:extLst>
              <a:ext uri="{FF2B5EF4-FFF2-40B4-BE49-F238E27FC236}">
                <a16:creationId xmlns:a16="http://schemas.microsoft.com/office/drawing/2014/main" id="{D4D306CF-0C57-2F3A-E772-6DF4597D9063}"/>
              </a:ext>
            </a:extLst>
          </p:cNvPr>
          <p:cNvSpPr txBox="1"/>
          <p:nvPr/>
        </p:nvSpPr>
        <p:spPr>
          <a:xfrm>
            <a:off x="6645358" y="3314461"/>
            <a:ext cx="3842051"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9751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1316630" y="2126953"/>
            <a:ext cx="954305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THANKS</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YOU!</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pic>
        <p:nvPicPr>
          <p:cNvPr id="6" name="Picture 5">
            <a:extLst>
              <a:ext uri="{FF2B5EF4-FFF2-40B4-BE49-F238E27FC236}">
                <a16:creationId xmlns:a16="http://schemas.microsoft.com/office/drawing/2014/main" id="{45E51055-2AE1-E05B-51BA-4241076F3E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656139" y="-1364772"/>
            <a:ext cx="6834230" cy="8816454"/>
          </a:xfrm>
          <a:prstGeom prst="rect">
            <a:avLst/>
          </a:prstGeom>
        </p:spPr>
      </p:pic>
      <p:sp>
        <p:nvSpPr>
          <p:cNvPr id="8" name="TextBox 7">
            <a:extLst>
              <a:ext uri="{FF2B5EF4-FFF2-40B4-BE49-F238E27FC236}">
                <a16:creationId xmlns:a16="http://schemas.microsoft.com/office/drawing/2014/main" id="{60EAC20A-E1F2-2912-979D-770007CCF9B0}"/>
              </a:ext>
            </a:extLst>
          </p:cNvPr>
          <p:cNvSpPr txBox="1"/>
          <p:nvPr/>
        </p:nvSpPr>
        <p:spPr>
          <a:xfrm>
            <a:off x="3949466" y="1790860"/>
            <a:ext cx="4011686" cy="2554545"/>
          </a:xfrm>
          <a:prstGeom prst="rect">
            <a:avLst/>
          </a:prstGeom>
          <a:noFill/>
        </p:spPr>
        <p:txBody>
          <a:bodyPr wrap="square">
            <a:spAutoFit/>
          </a:bodyPr>
          <a:lstStyle/>
          <a:p>
            <a:pPr algn="just"/>
            <a:r>
              <a:rPr lang="vi-VN" sz="3200" b="1">
                <a:latin typeface="Times New Roman" panose="02020603050405020304" pitchFamily="18" charset="0"/>
                <a:cs typeface="Times New Roman" panose="02020603050405020304" pitchFamily="18" charset="0"/>
              </a:rPr>
              <a:t>Em hãy kể tên một số tác phẩm thơ mà em yêu thích. Chia sẻ về một tác phẩm mà em yêu thích nhất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1472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A556B-9108-2081-DCF8-49CAF227E2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1778" r="97778">
                        <a14:foregroundMark x1="2667" y1="56889" x2="2667" y2="56889"/>
                        <a14:foregroundMark x1="2222" y1="56889" x2="2222" y2="56889"/>
                        <a14:foregroundMark x1="1778" y1="59556" x2="1778" y2="59556"/>
                        <a14:foregroundMark x1="1778" y1="62222" x2="1778" y2="64000"/>
                        <a14:foregroundMark x1="87111" y1="59556" x2="87111" y2="59556"/>
                        <a14:foregroundMark x1="87111" y1="59111" x2="89778" y2="59556"/>
                        <a14:foregroundMark x1="93778" y1="60444" x2="96889" y2="60889"/>
                        <a14:foregroundMark x1="97778" y1="60889" x2="97778" y2="60889"/>
                        <a14:foregroundMark x1="97778" y1="60889" x2="97778" y2="60889"/>
                        <a14:foregroundMark x1="97778" y1="62667" x2="97778" y2="64000"/>
                        <a14:foregroundMark x1="97778" y1="66667" x2="97778" y2="66667"/>
                        <a14:foregroundMark x1="97778" y1="69333" x2="97778" y2="70667"/>
                        <a14:foregroundMark x1="97778" y1="70667" x2="97778" y2="70667"/>
                        <a14:foregroundMark x1="1778" y1="71111" x2="1778" y2="71111"/>
                        <a14:foregroundMark x1="1778" y1="70667" x2="1778" y2="70667"/>
                      </a14:backgroundRemoval>
                    </a14:imgEffect>
                  </a14:imgLayer>
                </a14:imgProps>
              </a:ext>
            </a:extLst>
          </a:blip>
          <a:stretch>
            <a:fillRect/>
          </a:stretch>
        </p:blipFill>
        <p:spPr>
          <a:xfrm>
            <a:off x="9964985" y="3900880"/>
            <a:ext cx="2143125" cy="4232115"/>
          </a:xfrm>
          <a:prstGeom prst="rect">
            <a:avLst/>
          </a:prstGeom>
        </p:spPr>
      </p:pic>
      <p:pic>
        <p:nvPicPr>
          <p:cNvPr id="5" name="Picture 4">
            <a:extLst>
              <a:ext uri="{FF2B5EF4-FFF2-40B4-BE49-F238E27FC236}">
                <a16:creationId xmlns:a16="http://schemas.microsoft.com/office/drawing/2014/main" id="{A99261AB-D40F-E8E1-EDB7-957CCF23FA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11" b="94667" l="9778" r="99556">
                        <a14:foregroundMark x1="49778" y1="11111" x2="49778" y2="11111"/>
                        <a14:foregroundMark x1="49333" y1="11111" x2="49333" y2="11111"/>
                        <a14:foregroundMark x1="61778" y1="8889" x2="61778" y2="8889"/>
                        <a14:foregroundMark x1="62222" y1="8444" x2="62222" y2="8444"/>
                        <a14:foregroundMark x1="57778" y1="9333" x2="57778" y2="9333"/>
                        <a14:foregroundMark x1="56889" y1="9333" x2="56889" y2="9333"/>
                        <a14:foregroundMark x1="51556" y1="91556" x2="51556" y2="91556"/>
                        <a14:foregroundMark x1="49778" y1="93333" x2="49778" y2="93333"/>
                        <a14:foregroundMark x1="48889" y1="94667" x2="48889" y2="94667"/>
                        <a14:foregroundMark x1="90667" y1="17778" x2="90667" y2="17778"/>
                        <a14:foregroundMark x1="90667" y1="17778" x2="90667" y2="17778"/>
                        <a14:foregroundMark x1="88444" y1="17778" x2="88444" y2="17778"/>
                        <a14:foregroundMark x1="87556" y1="16444" x2="87556" y2="16444"/>
                        <a14:foregroundMark x1="83556" y1="16444" x2="83556" y2="16444"/>
                        <a14:foregroundMark x1="78667" y1="20444" x2="77778" y2="22667"/>
                        <a14:foregroundMark x1="75556" y1="27556" x2="75111" y2="28889"/>
                        <a14:foregroundMark x1="74667" y1="31556" x2="74667" y2="31556"/>
                        <a14:foregroundMark x1="89333" y1="26222" x2="90667" y2="24444"/>
                        <a14:foregroundMark x1="51111" y1="4000" x2="51111" y2="4000"/>
                        <a14:foregroundMark x1="51556" y1="4000" x2="51556" y2="7111"/>
                        <a14:foregroundMark x1="51556" y1="8444" x2="51556" y2="8444"/>
                        <a14:foregroundMark x1="96889" y1="4889" x2="96889" y2="4889"/>
                        <a14:foregroundMark x1="97333" y1="7556" x2="96889" y2="13333"/>
                        <a14:foregroundMark x1="96000" y1="15111" x2="99556" y2="24000"/>
                        <a14:foregroundMark x1="99556" y1="24000" x2="99556" y2="24000"/>
                        <a14:foregroundMark x1="97333" y1="29778" x2="97333" y2="29778"/>
                        <a14:foregroundMark x1="91111" y1="31111" x2="90222" y2="31111"/>
                        <a14:foregroundMark x1="86667" y1="28000" x2="86667" y2="28000"/>
                        <a14:foregroundMark x1="84000" y1="26222" x2="75556" y2="33778"/>
                        <a14:foregroundMark x1="94222" y1="3111" x2="94222" y2="3111"/>
                        <a14:foregroundMark x1="94667" y1="3111" x2="96000" y2="4444"/>
                        <a14:foregroundMark x1="91111" y1="5333" x2="88889" y2="6667"/>
                        <a14:foregroundMark x1="86222" y1="8444" x2="84889" y2="10222"/>
                        <a14:foregroundMark x1="82222" y1="12444" x2="80444" y2="13778"/>
                        <a14:foregroundMark x1="80000" y1="14222" x2="78222" y2="14667"/>
                        <a14:foregroundMark x1="70667" y1="20889" x2="69778" y2="22222"/>
                      </a14:backgroundRemoval>
                    </a14:imgEffect>
                  </a14:imgLayer>
                </a14:imgProps>
              </a:ext>
            </a:extLst>
          </a:blip>
          <a:stretch>
            <a:fillRect/>
          </a:stretch>
        </p:blipFill>
        <p:spPr>
          <a:xfrm>
            <a:off x="1518364" y="4674093"/>
            <a:ext cx="2292345" cy="2292345"/>
          </a:xfrm>
          <a:prstGeom prst="rect">
            <a:avLst/>
          </a:prstGeom>
        </p:spPr>
      </p:pic>
      <p:pic>
        <p:nvPicPr>
          <p:cNvPr id="6" name="Picture 5">
            <a:extLst>
              <a:ext uri="{FF2B5EF4-FFF2-40B4-BE49-F238E27FC236}">
                <a16:creationId xmlns:a16="http://schemas.microsoft.com/office/drawing/2014/main" id="{E2EDE7A6-3C2D-C8F5-8801-11B4F8703B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250" y1="33539" x2="35250" y2="33539"/>
                        <a14:foregroundMark x1="35250" y1="33539" x2="35250" y2="33539"/>
                        <a14:foregroundMark x1="30917" y1="38640" x2="30917" y2="38640"/>
                        <a14:foregroundMark x1="31500" y1="37558" x2="33000" y2="37558"/>
                        <a14:foregroundMark x1="33583" y1="50618" x2="33583" y2="51005"/>
                      </a14:backgroundRemoval>
                    </a14:imgEffect>
                  </a14:imgLayer>
                </a14:imgProps>
              </a:ext>
            </a:extLst>
          </a:blip>
          <a:stretch>
            <a:fillRect/>
          </a:stretch>
        </p:blipFill>
        <p:spPr>
          <a:xfrm>
            <a:off x="-473644" y="2281806"/>
            <a:ext cx="2314378" cy="5205368"/>
          </a:xfrm>
          <a:prstGeom prst="rect">
            <a:avLst/>
          </a:prstGeom>
        </p:spPr>
      </p:pic>
      <p:pic>
        <p:nvPicPr>
          <p:cNvPr id="7" name="Picture 6">
            <a:extLst>
              <a:ext uri="{FF2B5EF4-FFF2-40B4-BE49-F238E27FC236}">
                <a16:creationId xmlns:a16="http://schemas.microsoft.com/office/drawing/2014/main" id="{602760F1-0E96-3A34-DB5B-87BE4DD8B9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45759" y="5777004"/>
            <a:ext cx="2176162" cy="1257174"/>
          </a:xfrm>
          <a:prstGeom prst="rect">
            <a:avLst/>
          </a:prstGeom>
        </p:spPr>
      </p:pic>
      <p:pic>
        <p:nvPicPr>
          <p:cNvPr id="8" name="Picture 7">
            <a:extLst>
              <a:ext uri="{FF2B5EF4-FFF2-40B4-BE49-F238E27FC236}">
                <a16:creationId xmlns:a16="http://schemas.microsoft.com/office/drawing/2014/main" id="{0D6E737E-5B44-3569-29FC-3B136172FD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33503" y="5777004"/>
            <a:ext cx="2176162" cy="1257174"/>
          </a:xfrm>
          <a:prstGeom prst="rect">
            <a:avLst/>
          </a:prstGeom>
        </p:spPr>
      </p:pic>
      <p:pic>
        <p:nvPicPr>
          <p:cNvPr id="9" name="Picture 8">
            <a:extLst>
              <a:ext uri="{FF2B5EF4-FFF2-40B4-BE49-F238E27FC236}">
                <a16:creationId xmlns:a16="http://schemas.microsoft.com/office/drawing/2014/main" id="{63C1632C-F850-4666-673A-D396422B06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8107" y="5763370"/>
            <a:ext cx="2176162" cy="1257174"/>
          </a:xfrm>
          <a:prstGeom prst="rect">
            <a:avLst/>
          </a:prstGeom>
        </p:spPr>
      </p:pic>
      <p:pic>
        <p:nvPicPr>
          <p:cNvPr id="10" name="Picture 9">
            <a:extLst>
              <a:ext uri="{FF2B5EF4-FFF2-40B4-BE49-F238E27FC236}">
                <a16:creationId xmlns:a16="http://schemas.microsoft.com/office/drawing/2014/main" id="{27A0A941-89DA-0881-48B5-34B8A59837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212251" y="5822079"/>
            <a:ext cx="2176162" cy="1257174"/>
          </a:xfrm>
          <a:prstGeom prst="rect">
            <a:avLst/>
          </a:prstGeom>
        </p:spPr>
      </p:pic>
      <p:pic>
        <p:nvPicPr>
          <p:cNvPr id="11" name="Picture 10">
            <a:extLst>
              <a:ext uri="{FF2B5EF4-FFF2-40B4-BE49-F238E27FC236}">
                <a16:creationId xmlns:a16="http://schemas.microsoft.com/office/drawing/2014/main" id="{5B07DE48-C758-B369-D50F-4466D2A818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81319" y="5822079"/>
            <a:ext cx="2176162" cy="1257174"/>
          </a:xfrm>
          <a:prstGeom prst="rect">
            <a:avLst/>
          </a:prstGeom>
        </p:spPr>
      </p:pic>
      <p:pic>
        <p:nvPicPr>
          <p:cNvPr id="12" name="Picture 11">
            <a:extLst>
              <a:ext uri="{FF2B5EF4-FFF2-40B4-BE49-F238E27FC236}">
                <a16:creationId xmlns:a16="http://schemas.microsoft.com/office/drawing/2014/main" id="{351C9EDA-D2CD-7BA9-9D51-14EED55F8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7220" y="5822079"/>
            <a:ext cx="2176162" cy="1257174"/>
          </a:xfrm>
          <a:prstGeom prst="rect">
            <a:avLst/>
          </a:prstGeom>
        </p:spPr>
      </p:pic>
      <p:pic>
        <p:nvPicPr>
          <p:cNvPr id="13" name="Picture 12">
            <a:extLst>
              <a:ext uri="{FF2B5EF4-FFF2-40B4-BE49-F238E27FC236}">
                <a16:creationId xmlns:a16="http://schemas.microsoft.com/office/drawing/2014/main" id="{8987264F-504B-91D3-4BEF-123AE3D8D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409864" y="5822079"/>
            <a:ext cx="2176162" cy="1257174"/>
          </a:xfrm>
          <a:prstGeom prst="rect">
            <a:avLst/>
          </a:prstGeom>
        </p:spPr>
      </p:pic>
      <p:pic>
        <p:nvPicPr>
          <p:cNvPr id="14" name="Picture 13">
            <a:extLst>
              <a:ext uri="{FF2B5EF4-FFF2-40B4-BE49-F238E27FC236}">
                <a16:creationId xmlns:a16="http://schemas.microsoft.com/office/drawing/2014/main" id="{E7230FCA-8EA0-E745-A3C2-92D894B4855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898975" y="5822079"/>
            <a:ext cx="2176162" cy="1257174"/>
          </a:xfrm>
          <a:prstGeom prst="rect">
            <a:avLst/>
          </a:prstGeom>
        </p:spPr>
      </p:pic>
      <p:pic>
        <p:nvPicPr>
          <p:cNvPr id="15" name="Picture 14">
            <a:extLst>
              <a:ext uri="{FF2B5EF4-FFF2-40B4-BE49-F238E27FC236}">
                <a16:creationId xmlns:a16="http://schemas.microsoft.com/office/drawing/2014/main" id="{0E7F833A-EB98-7CC9-2812-8E7635A8ED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25240" y="5822079"/>
            <a:ext cx="2176162" cy="1257174"/>
          </a:xfrm>
          <a:prstGeom prst="rect">
            <a:avLst/>
          </a:prstGeom>
        </p:spPr>
      </p:pic>
      <p:pic>
        <p:nvPicPr>
          <p:cNvPr id="16" name="Picture 15">
            <a:extLst>
              <a:ext uri="{FF2B5EF4-FFF2-40B4-BE49-F238E27FC236}">
                <a16:creationId xmlns:a16="http://schemas.microsoft.com/office/drawing/2014/main" id="{F0DD18A4-F7E1-C22A-AA82-6D9A42AF0BA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858128" y="5777004"/>
            <a:ext cx="2176162" cy="1257174"/>
          </a:xfrm>
          <a:prstGeom prst="rect">
            <a:avLst/>
          </a:prstGeom>
        </p:spPr>
      </p:pic>
      <p:pic>
        <p:nvPicPr>
          <p:cNvPr id="17" name="Picture 16">
            <a:extLst>
              <a:ext uri="{FF2B5EF4-FFF2-40B4-BE49-F238E27FC236}">
                <a16:creationId xmlns:a16="http://schemas.microsoft.com/office/drawing/2014/main" id="{1DAF0577-0DA2-4363-00A0-915A8AA4D07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347239" y="5816843"/>
            <a:ext cx="2176162" cy="1257174"/>
          </a:xfrm>
          <a:prstGeom prst="rect">
            <a:avLst/>
          </a:prstGeom>
        </p:spPr>
      </p:pic>
      <p:pic>
        <p:nvPicPr>
          <p:cNvPr id="18" name="Picture 17">
            <a:extLst>
              <a:ext uri="{FF2B5EF4-FFF2-40B4-BE49-F238E27FC236}">
                <a16:creationId xmlns:a16="http://schemas.microsoft.com/office/drawing/2014/main" id="{C2E29060-3DC2-C8E3-A268-A405903D25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796047" y="5822079"/>
            <a:ext cx="2176162" cy="1257174"/>
          </a:xfrm>
          <a:prstGeom prst="rect">
            <a:avLst/>
          </a:prstGeom>
        </p:spPr>
      </p:pic>
      <p:pic>
        <p:nvPicPr>
          <p:cNvPr id="19" name="Picture 18">
            <a:extLst>
              <a:ext uri="{FF2B5EF4-FFF2-40B4-BE49-F238E27FC236}">
                <a16:creationId xmlns:a16="http://schemas.microsoft.com/office/drawing/2014/main" id="{6500F325-75B7-D08E-69DA-787C6EE83DA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184042" y="5811607"/>
            <a:ext cx="2176162" cy="1257174"/>
          </a:xfrm>
          <a:prstGeom prst="rect">
            <a:avLst/>
          </a:prstGeom>
        </p:spPr>
      </p:pic>
      <p:pic>
        <p:nvPicPr>
          <p:cNvPr id="20" name="Picture 19">
            <a:extLst>
              <a:ext uri="{FF2B5EF4-FFF2-40B4-BE49-F238E27FC236}">
                <a16:creationId xmlns:a16="http://schemas.microsoft.com/office/drawing/2014/main" id="{B74C0F7D-CC72-3726-66C6-1F30909B46B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569662" y="5781716"/>
            <a:ext cx="2176162" cy="1257174"/>
          </a:xfrm>
          <a:prstGeom prst="rect">
            <a:avLst/>
          </a:prstGeom>
        </p:spPr>
      </p:pic>
      <p:pic>
        <p:nvPicPr>
          <p:cNvPr id="21" name="Picture 20">
            <a:extLst>
              <a:ext uri="{FF2B5EF4-FFF2-40B4-BE49-F238E27FC236}">
                <a16:creationId xmlns:a16="http://schemas.microsoft.com/office/drawing/2014/main" id="{ED06473D-99BA-D1B2-7934-9FF47B6191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910389" y="5781716"/>
            <a:ext cx="2176162" cy="1257174"/>
          </a:xfrm>
          <a:prstGeom prst="rect">
            <a:avLst/>
          </a:prstGeom>
        </p:spPr>
      </p:pic>
      <p:pic>
        <p:nvPicPr>
          <p:cNvPr id="22" name="Picture 21">
            <a:extLst>
              <a:ext uri="{FF2B5EF4-FFF2-40B4-BE49-F238E27FC236}">
                <a16:creationId xmlns:a16="http://schemas.microsoft.com/office/drawing/2014/main" id="{7A30B54A-A0A7-3201-2D6D-E68E4648EBE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80130" y="5798779"/>
            <a:ext cx="2176162" cy="1257174"/>
          </a:xfrm>
          <a:prstGeom prst="rect">
            <a:avLst/>
          </a:prstGeom>
        </p:spPr>
      </p:pic>
      <p:pic>
        <p:nvPicPr>
          <p:cNvPr id="23" name="Picture 22">
            <a:extLst>
              <a:ext uri="{FF2B5EF4-FFF2-40B4-BE49-F238E27FC236}">
                <a16:creationId xmlns:a16="http://schemas.microsoft.com/office/drawing/2014/main" id="{7BCEC29F-6671-8F44-9A6C-DEE3EFC4E84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718341" y="5811584"/>
            <a:ext cx="2176162" cy="1257174"/>
          </a:xfrm>
          <a:prstGeom prst="rect">
            <a:avLst/>
          </a:prstGeom>
        </p:spPr>
      </p:pic>
      <p:pic>
        <p:nvPicPr>
          <p:cNvPr id="24" name="Picture 23">
            <a:extLst>
              <a:ext uri="{FF2B5EF4-FFF2-40B4-BE49-F238E27FC236}">
                <a16:creationId xmlns:a16="http://schemas.microsoft.com/office/drawing/2014/main" id="{8DD0C4F1-E35D-2575-0276-BCF50DCBFE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110977" y="5811584"/>
            <a:ext cx="2176162" cy="1257174"/>
          </a:xfrm>
          <a:prstGeom prst="rect">
            <a:avLst/>
          </a:prstGeom>
        </p:spPr>
      </p:pic>
      <p:pic>
        <p:nvPicPr>
          <p:cNvPr id="25" name="Picture 24">
            <a:extLst>
              <a:ext uri="{FF2B5EF4-FFF2-40B4-BE49-F238E27FC236}">
                <a16:creationId xmlns:a16="http://schemas.microsoft.com/office/drawing/2014/main" id="{5043DE60-6EA9-8DF6-7C45-1838DEC4561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548153" y="5822079"/>
            <a:ext cx="2176162" cy="1257174"/>
          </a:xfrm>
          <a:prstGeom prst="rect">
            <a:avLst/>
          </a:prstGeom>
        </p:spPr>
      </p:pic>
      <p:pic>
        <p:nvPicPr>
          <p:cNvPr id="26" name="Picture 25">
            <a:extLst>
              <a:ext uri="{FF2B5EF4-FFF2-40B4-BE49-F238E27FC236}">
                <a16:creationId xmlns:a16="http://schemas.microsoft.com/office/drawing/2014/main" id="{445AF14A-7E7A-7760-3E7F-8A4223DFE42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867126" y="5798779"/>
            <a:ext cx="2176162" cy="1257174"/>
          </a:xfrm>
          <a:prstGeom prst="rect">
            <a:avLst/>
          </a:prstGeom>
        </p:spPr>
      </p:pic>
      <p:pic>
        <p:nvPicPr>
          <p:cNvPr id="27" name="Picture 26">
            <a:extLst>
              <a:ext uri="{FF2B5EF4-FFF2-40B4-BE49-F238E27FC236}">
                <a16:creationId xmlns:a16="http://schemas.microsoft.com/office/drawing/2014/main" id="{7F3792C3-4EFD-B66C-445C-A2DF1565680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291121" y="5805182"/>
            <a:ext cx="2176162" cy="1257174"/>
          </a:xfrm>
          <a:prstGeom prst="rect">
            <a:avLst/>
          </a:prstGeom>
        </p:spPr>
      </p:pic>
      <p:pic>
        <p:nvPicPr>
          <p:cNvPr id="28" name="Picture 27">
            <a:extLst>
              <a:ext uri="{FF2B5EF4-FFF2-40B4-BE49-F238E27FC236}">
                <a16:creationId xmlns:a16="http://schemas.microsoft.com/office/drawing/2014/main" id="{1C7AEDB9-9C29-39AD-4192-14FDC684D7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661832" y="5811584"/>
            <a:ext cx="2176162" cy="1257174"/>
          </a:xfrm>
          <a:prstGeom prst="rect">
            <a:avLst/>
          </a:prstGeom>
        </p:spPr>
      </p:pic>
      <p:pic>
        <p:nvPicPr>
          <p:cNvPr id="29" name="Picture 28">
            <a:extLst>
              <a:ext uri="{FF2B5EF4-FFF2-40B4-BE49-F238E27FC236}">
                <a16:creationId xmlns:a16="http://schemas.microsoft.com/office/drawing/2014/main" id="{0A83C2F4-DDDE-764F-4CA6-85001E7F6E8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9139670" y="5805182"/>
            <a:ext cx="2176162" cy="1257174"/>
          </a:xfrm>
          <a:prstGeom prst="rect">
            <a:avLst/>
          </a:prstGeom>
        </p:spPr>
      </p:pic>
      <p:pic>
        <p:nvPicPr>
          <p:cNvPr id="30" name="Picture 29">
            <a:extLst>
              <a:ext uri="{FF2B5EF4-FFF2-40B4-BE49-F238E27FC236}">
                <a16:creationId xmlns:a16="http://schemas.microsoft.com/office/drawing/2014/main" id="{A9882F91-7296-5FCF-B857-450E3D9314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930617" y="5798779"/>
            <a:ext cx="2176162" cy="1257174"/>
          </a:xfrm>
          <a:prstGeom prst="rect">
            <a:avLst/>
          </a:prstGeom>
        </p:spPr>
      </p:pic>
      <p:pic>
        <p:nvPicPr>
          <p:cNvPr id="31" name="Picture 30">
            <a:extLst>
              <a:ext uri="{FF2B5EF4-FFF2-40B4-BE49-F238E27FC236}">
                <a16:creationId xmlns:a16="http://schemas.microsoft.com/office/drawing/2014/main" id="{8AD84C1B-950C-FFB9-4452-92B47B31BF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70721" y="5781881"/>
            <a:ext cx="2176162" cy="1257174"/>
          </a:xfrm>
          <a:prstGeom prst="rect">
            <a:avLst/>
          </a:prstGeom>
        </p:spPr>
      </p:pic>
      <p:pic>
        <p:nvPicPr>
          <p:cNvPr id="32" name="Picture 31">
            <a:extLst>
              <a:ext uri="{FF2B5EF4-FFF2-40B4-BE49-F238E27FC236}">
                <a16:creationId xmlns:a16="http://schemas.microsoft.com/office/drawing/2014/main" id="{DB136E41-37D5-E750-AC41-548F8E37356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074117" y="5840012"/>
            <a:ext cx="2176162" cy="1257174"/>
          </a:xfrm>
          <a:prstGeom prst="rect">
            <a:avLst/>
          </a:prstGeom>
        </p:spPr>
      </p:pic>
      <p:pic>
        <p:nvPicPr>
          <p:cNvPr id="33" name="Picture 32">
            <a:extLst>
              <a:ext uri="{FF2B5EF4-FFF2-40B4-BE49-F238E27FC236}">
                <a16:creationId xmlns:a16="http://schemas.microsoft.com/office/drawing/2014/main" id="{529DF6BA-637A-693A-1657-A229A50EEA3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218737" y="5834257"/>
            <a:ext cx="2176162" cy="1257174"/>
          </a:xfrm>
          <a:prstGeom prst="rect">
            <a:avLst/>
          </a:prstGeom>
        </p:spPr>
      </p:pic>
      <p:pic>
        <p:nvPicPr>
          <p:cNvPr id="34" name="Picture 33">
            <a:extLst>
              <a:ext uri="{FF2B5EF4-FFF2-40B4-BE49-F238E27FC236}">
                <a16:creationId xmlns:a16="http://schemas.microsoft.com/office/drawing/2014/main" id="{C77B9DFD-5A82-1F32-990D-AB06D5D971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24423" y="5840012"/>
            <a:ext cx="2176162" cy="1257174"/>
          </a:xfrm>
          <a:prstGeom prst="rect">
            <a:avLst/>
          </a:prstGeom>
        </p:spPr>
      </p:pic>
      <p:pic>
        <p:nvPicPr>
          <p:cNvPr id="35" name="Picture 34">
            <a:extLst>
              <a:ext uri="{FF2B5EF4-FFF2-40B4-BE49-F238E27FC236}">
                <a16:creationId xmlns:a16="http://schemas.microsoft.com/office/drawing/2014/main" id="{3FB2CB2B-AC00-22CF-7B3D-D467FEADA3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138039" y="5851446"/>
            <a:ext cx="2176162" cy="1257174"/>
          </a:xfrm>
          <a:prstGeom prst="rect">
            <a:avLst/>
          </a:prstGeom>
        </p:spPr>
      </p:pic>
      <p:pic>
        <p:nvPicPr>
          <p:cNvPr id="36" name="Picture 35">
            <a:extLst>
              <a:ext uri="{FF2B5EF4-FFF2-40B4-BE49-F238E27FC236}">
                <a16:creationId xmlns:a16="http://schemas.microsoft.com/office/drawing/2014/main" id="{5ACD8C4F-5007-0C9E-8B7B-4803A6322A2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274254" y="5834257"/>
            <a:ext cx="2176162" cy="1257174"/>
          </a:xfrm>
          <a:prstGeom prst="rect">
            <a:avLst/>
          </a:prstGeom>
        </p:spPr>
      </p:pic>
      <p:pic>
        <p:nvPicPr>
          <p:cNvPr id="37" name="Picture 36">
            <a:extLst>
              <a:ext uri="{FF2B5EF4-FFF2-40B4-BE49-F238E27FC236}">
                <a16:creationId xmlns:a16="http://schemas.microsoft.com/office/drawing/2014/main" id="{54C0F6A5-E58B-CC11-9436-ECDCF84475E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695661" y="5819854"/>
            <a:ext cx="2176162" cy="1257174"/>
          </a:xfrm>
          <a:prstGeom prst="rect">
            <a:avLst/>
          </a:prstGeom>
        </p:spPr>
      </p:pic>
      <p:pic>
        <p:nvPicPr>
          <p:cNvPr id="38" name="Picture 37">
            <a:extLst>
              <a:ext uri="{FF2B5EF4-FFF2-40B4-BE49-F238E27FC236}">
                <a16:creationId xmlns:a16="http://schemas.microsoft.com/office/drawing/2014/main" id="{9C43847F-6F97-EAD2-2483-2B007C5701B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32609" y="5834257"/>
            <a:ext cx="2176162" cy="1257174"/>
          </a:xfrm>
          <a:prstGeom prst="rect">
            <a:avLst/>
          </a:prstGeom>
        </p:spPr>
      </p:pic>
      <p:pic>
        <p:nvPicPr>
          <p:cNvPr id="39" name="Picture 38">
            <a:extLst>
              <a:ext uri="{FF2B5EF4-FFF2-40B4-BE49-F238E27FC236}">
                <a16:creationId xmlns:a16="http://schemas.microsoft.com/office/drawing/2014/main" id="{E0B8CED1-D8C8-B39B-DD16-791755C47C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28549" y="5815467"/>
            <a:ext cx="2176162" cy="1257174"/>
          </a:xfrm>
          <a:prstGeom prst="rect">
            <a:avLst/>
          </a:prstGeom>
        </p:spPr>
      </p:pic>
      <p:pic>
        <p:nvPicPr>
          <p:cNvPr id="40" name="Picture 39">
            <a:extLst>
              <a:ext uri="{FF2B5EF4-FFF2-40B4-BE49-F238E27FC236}">
                <a16:creationId xmlns:a16="http://schemas.microsoft.com/office/drawing/2014/main" id="{DBDD4528-6C36-C784-3481-CF942B7D7DB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9964985" y="100667"/>
            <a:ext cx="1857403" cy="570451"/>
          </a:xfrm>
          <a:prstGeom prst="rect">
            <a:avLst/>
          </a:prstGeom>
        </p:spPr>
      </p:pic>
      <p:pic>
        <p:nvPicPr>
          <p:cNvPr id="41" name="Picture 40">
            <a:extLst>
              <a:ext uri="{FF2B5EF4-FFF2-40B4-BE49-F238E27FC236}">
                <a16:creationId xmlns:a16="http://schemas.microsoft.com/office/drawing/2014/main" id="{746ED82E-7580-55C0-364C-4CC4A589B11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10417990" y="-184559"/>
            <a:ext cx="1857403" cy="570451"/>
          </a:xfrm>
          <a:prstGeom prst="rect">
            <a:avLst/>
          </a:prstGeom>
        </p:spPr>
      </p:pic>
      <p:pic>
        <p:nvPicPr>
          <p:cNvPr id="42" name="Picture 41">
            <a:extLst>
              <a:ext uri="{FF2B5EF4-FFF2-40B4-BE49-F238E27FC236}">
                <a16:creationId xmlns:a16="http://schemas.microsoft.com/office/drawing/2014/main" id="{2BC7B43B-DEBE-0189-8A12-F5B2BE86464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369612" y="-124800"/>
            <a:ext cx="1857403" cy="570451"/>
          </a:xfrm>
          <a:prstGeom prst="rect">
            <a:avLst/>
          </a:prstGeom>
        </p:spPr>
      </p:pic>
      <p:pic>
        <p:nvPicPr>
          <p:cNvPr id="43" name="Picture 42">
            <a:extLst>
              <a:ext uri="{FF2B5EF4-FFF2-40B4-BE49-F238E27FC236}">
                <a16:creationId xmlns:a16="http://schemas.microsoft.com/office/drawing/2014/main" id="{93AE1E55-1FD9-F736-8401-2FC3FAA3AD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74" b="97340" l="10000" r="90000">
                        <a14:foregroundMark x1="22667" y1="89229" x2="22667" y2="89229"/>
                        <a14:foregroundMark x1="22667" y1="89229" x2="22667" y2="89229"/>
                        <a14:foregroundMark x1="22667" y1="89229" x2="22667" y2="89229"/>
                        <a14:foregroundMark x1="19000" y1="87633" x2="19000" y2="87633"/>
                        <a14:foregroundMark x1="15444" y1="87633" x2="15444" y2="87633"/>
                        <a14:foregroundMark x1="15444" y1="87633" x2="15444" y2="87633"/>
                        <a14:foregroundMark x1="17667" y1="87633" x2="19000" y2="87633"/>
                        <a14:foregroundMark x1="19444" y1="88697" x2="19444" y2="88697"/>
                        <a14:foregroundMark x1="20889" y1="91356" x2="20889" y2="91356"/>
                        <a14:foregroundMark x1="23556" y1="92420" x2="23556" y2="92420"/>
                        <a14:foregroundMark x1="29000" y1="94548" x2="35333" y2="95080"/>
                        <a14:foregroundMark x1="49778" y1="96809" x2="56111" y2="97340"/>
                      </a14:backgroundRemoval>
                    </a14:imgEffect>
                  </a14:imgLayer>
                </a14:imgProps>
              </a:ext>
            </a:extLst>
          </a:blip>
          <a:stretch>
            <a:fillRect/>
          </a:stretch>
        </p:blipFill>
        <p:spPr>
          <a:xfrm>
            <a:off x="-43719" y="174059"/>
            <a:ext cx="1857403" cy="570451"/>
          </a:xfrm>
          <a:prstGeom prst="rect">
            <a:avLst/>
          </a:prstGeom>
        </p:spPr>
      </p:pic>
      <p:sp>
        <p:nvSpPr>
          <p:cNvPr id="45" name="TextBox 44">
            <a:extLst>
              <a:ext uri="{FF2B5EF4-FFF2-40B4-BE49-F238E27FC236}">
                <a16:creationId xmlns:a16="http://schemas.microsoft.com/office/drawing/2014/main" id="{C3A236A4-E5AC-AF72-BADA-524A273B7C1C}"/>
              </a:ext>
            </a:extLst>
          </p:cNvPr>
          <p:cNvSpPr txBox="1"/>
          <p:nvPr/>
        </p:nvSpPr>
        <p:spPr>
          <a:xfrm>
            <a:off x="718107" y="1288124"/>
            <a:ext cx="954305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ĐỘNG 2 :</a:t>
            </a: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KIẾN THỨC</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865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1" y="0"/>
            <a:ext cx="12192001" cy="6858000"/>
          </a:xfrm>
          <a:prstGeom prst="rect">
            <a:avLst/>
          </a:prstGeom>
        </p:spPr>
      </p:pic>
      <p:pic>
        <p:nvPicPr>
          <p:cNvPr id="6" name="Picture 5">
            <a:extLst>
              <a:ext uri="{FF2B5EF4-FFF2-40B4-BE49-F238E27FC236}">
                <a16:creationId xmlns:a16="http://schemas.microsoft.com/office/drawing/2014/main" id="{45E51055-2AE1-E05B-51BA-4241076F3E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092179" y="-38624"/>
            <a:ext cx="7504302" cy="6834230"/>
          </a:xfrm>
          <a:prstGeom prst="rect">
            <a:avLst/>
          </a:prstGeom>
        </p:spPr>
      </p:pic>
      <p:sp>
        <p:nvSpPr>
          <p:cNvPr id="8" name="TextBox 7">
            <a:extLst>
              <a:ext uri="{FF2B5EF4-FFF2-40B4-BE49-F238E27FC236}">
                <a16:creationId xmlns:a16="http://schemas.microsoft.com/office/drawing/2014/main" id="{60EAC20A-E1F2-2912-979D-770007CCF9B0}"/>
              </a:ext>
            </a:extLst>
          </p:cNvPr>
          <p:cNvSpPr txBox="1"/>
          <p:nvPr/>
        </p:nvSpPr>
        <p:spPr>
          <a:xfrm>
            <a:off x="3949466" y="1790860"/>
            <a:ext cx="4011686" cy="3046988"/>
          </a:xfrm>
          <a:prstGeom prst="rect">
            <a:avLst/>
          </a:prstGeom>
          <a:noFill/>
        </p:spPr>
        <p:txBody>
          <a:bodyPr wrap="square">
            <a:spAutoFit/>
          </a:bodyPr>
          <a:lstStyle/>
          <a:p>
            <a:pPr lvl="0" algn="just">
              <a:defRPr/>
            </a:pPr>
            <a:r>
              <a:rPr lang="vi-VN" sz="3200" b="1">
                <a:solidFill>
                  <a:prstClr val="black"/>
                </a:solidFill>
                <a:latin typeface="Times New Roman" panose="02020603050405020304" pitchFamily="18" charset="0"/>
                <a:cs typeface="Times New Roman" panose="02020603050405020304" pitchFamily="18" charset="0"/>
              </a:rPr>
              <a:t>Em hãy cho biết khi viết một văn bản nghị luận phân tích, đánh giá một tác phẩm thơ cần phải đảm bảo những yêu cầu nào?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522463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pic>
        <p:nvPicPr>
          <p:cNvPr id="3" name="Picture 2">
            <a:extLst>
              <a:ext uri="{FF2B5EF4-FFF2-40B4-BE49-F238E27FC236}">
                <a16:creationId xmlns:a16="http://schemas.microsoft.com/office/drawing/2014/main" id="{10B301F4-1568-942A-8111-8DC091340148}"/>
              </a:ext>
            </a:extLst>
          </p:cNvPr>
          <p:cNvPicPr>
            <a:picLocks noChangeAspect="1"/>
          </p:cNvPicPr>
          <p:nvPr/>
        </p:nvPicPr>
        <p:blipFill>
          <a:blip r:embed="rId3"/>
          <a:stretch>
            <a:fillRect/>
          </a:stretch>
        </p:blipFill>
        <p:spPr>
          <a:xfrm>
            <a:off x="-79001" y="-239282"/>
            <a:ext cx="12192528" cy="7097282"/>
          </a:xfrm>
          <a:prstGeom prst="rect">
            <a:avLst/>
          </a:prstGeom>
        </p:spPr>
      </p:pic>
      <p:graphicFrame>
        <p:nvGraphicFramePr>
          <p:cNvPr id="43" name="Diagram 42">
            <a:extLst>
              <a:ext uri="{FF2B5EF4-FFF2-40B4-BE49-F238E27FC236}">
                <a16:creationId xmlns:a16="http://schemas.microsoft.com/office/drawing/2014/main" id="{331B7695-5F02-4B31-9258-54798E5262A4}"/>
              </a:ext>
            </a:extLst>
          </p:cNvPr>
          <p:cNvGraphicFramePr/>
          <p:nvPr>
            <p:extLst>
              <p:ext uri="{D42A27DB-BD31-4B8C-83A1-F6EECF244321}">
                <p14:modId xmlns:p14="http://schemas.microsoft.com/office/powerpoint/2010/main" val="897412636"/>
              </p:ext>
            </p:extLst>
          </p:nvPr>
        </p:nvGraphicFramePr>
        <p:xfrm>
          <a:off x="724688" y="940107"/>
          <a:ext cx="10940321" cy="563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FBCB585-E044-5051-B6A8-777C79D9F3E0}"/>
              </a:ext>
            </a:extLst>
          </p:cNvPr>
          <p:cNvSpPr txBox="1"/>
          <p:nvPr/>
        </p:nvSpPr>
        <p:spPr>
          <a:xfrm>
            <a:off x="3303166" y="-84334"/>
            <a:ext cx="6153324" cy="742832"/>
          </a:xfrm>
          <a:prstGeom prst="rect">
            <a:avLst/>
          </a:prstGeom>
          <a:noFill/>
        </p:spPr>
        <p:txBody>
          <a:bodyPr wrap="square">
            <a:spAutoFit/>
          </a:bodyPr>
          <a:lstStyle/>
          <a:p>
            <a:pPr algn="just">
              <a:lnSpc>
                <a:spcPct val="150000"/>
              </a:lnSpc>
              <a:tabLst>
                <a:tab pos="90170" algn="l"/>
                <a:tab pos="180340" algn="l"/>
              </a:tabLs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6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0216A1-5C26-24D2-7EB7-9E6EEDE1D9BD}"/>
              </a:ext>
            </a:extLst>
          </p:cNvPr>
          <p:cNvPicPr>
            <a:picLocks noChangeAspect="1"/>
          </p:cNvPicPr>
          <p:nvPr/>
        </p:nvPicPr>
        <p:blipFill>
          <a:blip r:embed="rId2"/>
          <a:stretch>
            <a:fillRect/>
          </a:stretch>
        </p:blipFill>
        <p:spPr>
          <a:xfrm>
            <a:off x="0" y="0"/>
            <a:ext cx="12192528" cy="6858000"/>
          </a:xfrm>
          <a:prstGeom prst="rect">
            <a:avLst/>
          </a:prstGeom>
        </p:spPr>
      </p:pic>
      <p:sp>
        <p:nvSpPr>
          <p:cNvPr id="6" name="TextBox 5">
            <a:extLst>
              <a:ext uri="{FF2B5EF4-FFF2-40B4-BE49-F238E27FC236}">
                <a16:creationId xmlns:a16="http://schemas.microsoft.com/office/drawing/2014/main" id="{6E916580-DB77-759D-86CC-1A95F8F04CAC}"/>
              </a:ext>
            </a:extLst>
          </p:cNvPr>
          <p:cNvSpPr txBox="1"/>
          <p:nvPr/>
        </p:nvSpPr>
        <p:spPr>
          <a:xfrm>
            <a:off x="3135386" y="0"/>
            <a:ext cx="7115961" cy="7428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AAA62DE-DAF5-9FD8-B2C8-AAFD63CE3A8E}"/>
              </a:ext>
            </a:extLst>
          </p:cNvPr>
          <p:cNvSpPr/>
          <p:nvPr/>
        </p:nvSpPr>
        <p:spPr>
          <a:xfrm>
            <a:off x="329094" y="3200737"/>
            <a:ext cx="1820410" cy="7550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9" name="TextBox 8">
            <a:extLst>
              <a:ext uri="{FF2B5EF4-FFF2-40B4-BE49-F238E27FC236}">
                <a16:creationId xmlns:a16="http://schemas.microsoft.com/office/drawing/2014/main" id="{13CC01FF-0686-3638-D520-E90A7A3F8BF7}"/>
              </a:ext>
            </a:extLst>
          </p:cNvPr>
          <p:cNvSpPr txBox="1"/>
          <p:nvPr/>
        </p:nvSpPr>
        <p:spPr>
          <a:xfrm>
            <a:off x="3896865" y="1445088"/>
            <a:ext cx="4013954"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hình ảnh trải dọc bài thơ</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77AAED4-614A-0C8B-7D96-22199CD6536B}"/>
              </a:ext>
            </a:extLst>
          </p:cNvPr>
          <p:cNvSpPr txBox="1"/>
          <p:nvPr/>
        </p:nvSpPr>
        <p:spPr>
          <a:xfrm>
            <a:off x="3649212" y="4201401"/>
            <a:ext cx="4261608"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 theo trình tự câu thơ, khổ thơ có ưu thế</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022B7147-B0A2-652D-0936-7A9158845E02}"/>
              </a:ext>
            </a:extLst>
          </p:cNvPr>
          <p:cNvCxnSpPr>
            <a:cxnSpLocks/>
          </p:cNvCxnSpPr>
          <p:nvPr/>
        </p:nvCxnSpPr>
        <p:spPr>
          <a:xfrm flipV="1">
            <a:off x="2149504" y="1860586"/>
            <a:ext cx="1747360" cy="1717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2A58DFC-F19D-4EB1-9657-41480FD4B4C2}"/>
              </a:ext>
            </a:extLst>
          </p:cNvPr>
          <p:cNvCxnSpPr>
            <a:cxnSpLocks/>
            <a:stCxn id="7" idx="3"/>
          </p:cNvCxnSpPr>
          <p:nvPr/>
        </p:nvCxnSpPr>
        <p:spPr>
          <a:xfrm>
            <a:off x="2149504" y="3578242"/>
            <a:ext cx="1499707" cy="10911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Right Brace 2">
            <a:extLst>
              <a:ext uri="{FF2B5EF4-FFF2-40B4-BE49-F238E27FC236}">
                <a16:creationId xmlns:a16="http://schemas.microsoft.com/office/drawing/2014/main" id="{D981D551-F4CE-1DBE-8CC7-D09ED451F3B9}"/>
              </a:ext>
            </a:extLst>
          </p:cNvPr>
          <p:cNvSpPr/>
          <p:nvPr/>
        </p:nvSpPr>
        <p:spPr>
          <a:xfrm>
            <a:off x="8177692" y="1445088"/>
            <a:ext cx="462968" cy="404349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5377AB4C-5E25-A007-36DC-B82671F206B6}"/>
              </a:ext>
            </a:extLst>
          </p:cNvPr>
          <p:cNvSpPr/>
          <p:nvPr/>
        </p:nvSpPr>
        <p:spPr>
          <a:xfrm>
            <a:off x="8871529" y="2823231"/>
            <a:ext cx="2991377" cy="11325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Cách cảm nhận và phân tích vừa theo tuyến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920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34509-C092-A08C-B663-1C5B61F9689A}"/>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21F721FD-2401-1949-14FC-17B5870AAD11}"/>
              </a:ext>
            </a:extLst>
          </p:cNvPr>
          <p:cNvSpPr txBox="1"/>
          <p:nvPr/>
        </p:nvSpPr>
        <p:spPr>
          <a:xfrm>
            <a:off x="3103927" y="239357"/>
            <a:ext cx="6486787" cy="1323439"/>
          </a:xfrm>
          <a:prstGeom prst="rect">
            <a:avLst/>
          </a:prstGeom>
          <a:noFill/>
        </p:spPr>
        <p:txBody>
          <a:bodyPr wrap="square">
            <a:spAutoFit/>
          </a:bodyPr>
          <a:lstStyle/>
          <a:p>
            <a:pPr algn="ctr">
              <a:tabLst>
                <a:tab pos="90170" algn="l"/>
                <a:tab pos="180340" algn="l"/>
              </a:tabLst>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78B6B15-093E-564F-2F13-214024F9AB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5400000">
            <a:off x="2929680" y="-1201310"/>
            <a:ext cx="7504302" cy="10209402"/>
          </a:xfrm>
          <a:prstGeom prst="rect">
            <a:avLst/>
          </a:prstGeom>
        </p:spPr>
      </p:pic>
      <p:sp>
        <p:nvSpPr>
          <p:cNvPr id="9" name="TextBox 8">
            <a:extLst>
              <a:ext uri="{FF2B5EF4-FFF2-40B4-BE49-F238E27FC236}">
                <a16:creationId xmlns:a16="http://schemas.microsoft.com/office/drawing/2014/main" id="{A7D4561B-7847-2D36-9059-33FA8BB81E54}"/>
              </a:ext>
            </a:extLst>
          </p:cNvPr>
          <p:cNvSpPr txBox="1"/>
          <p:nvPr/>
        </p:nvSpPr>
        <p:spPr>
          <a:xfrm>
            <a:off x="3699545" y="2194461"/>
            <a:ext cx="6241409" cy="3539430"/>
          </a:xfrm>
          <a:prstGeom prst="rect">
            <a:avLst/>
          </a:prstGeom>
          <a:noFill/>
        </p:spPr>
        <p:txBody>
          <a:bodyPr wrap="square">
            <a:spAutoFit/>
          </a:bodyPr>
          <a:lstStyle/>
          <a:p>
            <a:pPr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viết tham khảo cảm nhận và phân tích bài thơ Mùa xuân xanh (Nguyễn Bính) vừa theo tuyến hình ảnh trải dọc bài thơ, vừa theo trình tự câu thơ, khổ thơ. Cách cảm nhận và phân tích đó có những ưu thế gì nổi bật?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3662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Art Subject for Pre-K: Dance by Slidesgo">
  <a:themeElements>
    <a:clrScheme name="Simple Light">
      <a:dk1>
        <a:srgbClr val="5A5A5A"/>
      </a:dk1>
      <a:lt1>
        <a:srgbClr val="FFF8F3"/>
      </a:lt1>
      <a:dk2>
        <a:srgbClr val="A9D3FF"/>
      </a:dk2>
      <a:lt2>
        <a:srgbClr val="FFAC95"/>
      </a:lt2>
      <a:accent1>
        <a:srgbClr val="FDBC00"/>
      </a:accent1>
      <a:accent2>
        <a:srgbClr val="FF8D1F"/>
      </a:accent2>
      <a:accent3>
        <a:srgbClr val="FF6033"/>
      </a:accent3>
      <a:accent4>
        <a:srgbClr val="4B98EA"/>
      </a:accent4>
      <a:accent5>
        <a:srgbClr val="FFFFFF"/>
      </a:accent5>
      <a:accent6>
        <a:srgbClr val="FFFFFF"/>
      </a:accent6>
      <a:hlink>
        <a:srgbClr val="5A5A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ck to School from Winter Break by Slidesgo">
  <a:themeElements>
    <a:clrScheme name="Simple Light">
      <a:dk1>
        <a:srgbClr val="094A5F"/>
      </a:dk1>
      <a:lt1>
        <a:srgbClr val="FFFFFF"/>
      </a:lt1>
      <a:dk2>
        <a:srgbClr val="0F7090"/>
      </a:dk2>
      <a:lt2>
        <a:srgbClr val="FFFFFF"/>
      </a:lt2>
      <a:accent1>
        <a:srgbClr val="D55D79"/>
      </a:accent1>
      <a:accent2>
        <a:srgbClr val="094A5F"/>
      </a:accent2>
      <a:accent3>
        <a:srgbClr val="5ABAD1"/>
      </a:accent3>
      <a:accent4>
        <a:srgbClr val="009A91"/>
      </a:accent4>
      <a:accent5>
        <a:srgbClr val="F8B45B"/>
      </a:accent5>
      <a:accent6>
        <a:srgbClr val="FFC4C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T8,19VIẾT</Template>
  <TotalTime>121</TotalTime>
  <Words>2264</Words>
  <Application>Microsoft Office PowerPoint</Application>
  <PresentationFormat>Widescreen</PresentationFormat>
  <Paragraphs>262</Paragraphs>
  <Slides>37</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.VnTime</vt:lpstr>
      <vt:lpstr>Arial</vt:lpstr>
      <vt:lpstr>Bebas Neue</vt:lpstr>
      <vt:lpstr>Calibri</vt:lpstr>
      <vt:lpstr>Finger Paint</vt:lpstr>
      <vt:lpstr>Fredoka One</vt:lpstr>
      <vt:lpstr>Livvic</vt:lpstr>
      <vt:lpstr>Nunito</vt:lpstr>
      <vt:lpstr>Ribeye</vt:lpstr>
      <vt:lpstr>Times New Roman</vt:lpstr>
      <vt:lpstr>Trebuchet MS</vt:lpstr>
      <vt:lpstr>Wingdings 3</vt:lpstr>
      <vt:lpstr>Art Subject for Pre-K: Dance by Slidesgo</vt:lpstr>
      <vt:lpstr>Back to School from Winter Break by Slidesgo</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cp:revision>
  <dcterms:created xsi:type="dcterms:W3CDTF">2022-07-28T21:51:57Z</dcterms:created>
  <dcterms:modified xsi:type="dcterms:W3CDTF">2024-02-23T12:25:30Z</dcterms:modified>
</cp:coreProperties>
</file>