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8"/>
  </p:notesMasterIdLst>
  <p:sldIdLst>
    <p:sldId id="446" r:id="rId2"/>
    <p:sldId id="490" r:id="rId3"/>
    <p:sldId id="507" r:id="rId4"/>
    <p:sldId id="495" r:id="rId5"/>
    <p:sldId id="497" r:id="rId6"/>
    <p:sldId id="4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h Phuong" initials="HP" lastIdx="5" clrIdx="0">
    <p:extLst>
      <p:ext uri="{19B8F6BF-5375-455C-9EA6-DF929625EA0E}">
        <p15:presenceInfo xmlns:p15="http://schemas.microsoft.com/office/powerpoint/2012/main" userId="Hanh Phuo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FFFF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25T20:23:55.199" idx="4">
    <p:pos x="10" y="10"/>
    <p:text>Vào bài: Dân số của Việt Nam năm 2016 khoảng bao nhiêu triệu người? ? Giả sử mỗi người một ngày thải ra môi trường một bao ni lông thì cả nước một ngày thải ra môi trường bao nhiêu bao bì ni lông?   Hơn 90.000.000 (90 triệu người)</p:text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ED2E9-7C8F-489F-94FD-DA9D044F9A08}" type="datetimeFigureOut">
              <a:rPr lang="en-SG" smtClean="0"/>
              <a:t>12/2/2024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F9B25-FE2E-4317-8ABE-EE7DC14E9ED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9929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BF9B25-FE2E-4317-8ABE-EE7DC14E9EDD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36949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F9B25-FE2E-4317-8ABE-EE7DC14E9EDD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31371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6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32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9839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43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0931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71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59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5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1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67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40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8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5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2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4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C10B419-FF10-4B1A-ACF4-A90B728DFC1A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3E3DEF7-8BFF-473F-BBF9-2145226EC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74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0FF071-5A9D-47AB-92C9-E237279AEB38}"/>
              </a:ext>
            </a:extLst>
          </p:cNvPr>
          <p:cNvSpPr txBox="1"/>
          <p:nvPr/>
        </p:nvSpPr>
        <p:spPr>
          <a:xfrm flipH="1">
            <a:off x="889264" y="242519"/>
            <a:ext cx="110115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</a:t>
            </a:r>
          </a:p>
          <a:p>
            <a:pPr algn="ctr"/>
            <a:endParaRPr lang="en-US" sz="3600" b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VÀ NGHE: </a:t>
            </a:r>
          </a:p>
          <a:p>
            <a:pPr algn="ctr"/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VỀ VĂN BẢN NỘI QUY HOẶC VĂN BẢN HƯỚNG DẪN NƠI CÔNG CỘNG</a:t>
            </a:r>
            <a:endParaRPr lang="vi-VN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63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74434" cy="6858000"/>
          </a:xfrm>
          <a:prstGeom prst="rect">
            <a:avLst/>
          </a:prstGeom>
        </p:spPr>
      </p:pic>
      <p:grpSp>
        <p:nvGrpSpPr>
          <p:cNvPr id="6" name="Group 57">
            <a:extLst>
              <a:ext uri="{FF2B5EF4-FFF2-40B4-BE49-F238E27FC236}">
                <a16:creationId xmlns:a16="http://schemas.microsoft.com/office/drawing/2014/main" id="{B28CA1F5-ADB4-49EC-9BE2-E9653AC56EA9}"/>
              </a:ext>
            </a:extLst>
          </p:cNvPr>
          <p:cNvGrpSpPr/>
          <p:nvPr/>
        </p:nvGrpSpPr>
        <p:grpSpPr>
          <a:xfrm>
            <a:off x="8195931" y="2683565"/>
            <a:ext cx="616226" cy="613271"/>
            <a:chOff x="3366979" y="2846702"/>
            <a:chExt cx="1201996" cy="1201996"/>
          </a:xfrm>
          <a:solidFill>
            <a:srgbClr val="FF66FF"/>
          </a:solidFill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793A7B8-40F3-415B-8CAA-AE3118A4C8AD}"/>
                </a:ext>
              </a:extLst>
            </p:cNvPr>
            <p:cNvSpPr/>
            <p:nvPr/>
          </p:nvSpPr>
          <p:spPr>
            <a:xfrm>
              <a:off x="3366979" y="2846702"/>
              <a:ext cx="1201996" cy="120199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16">
              <a:extLst>
                <a:ext uri="{FF2B5EF4-FFF2-40B4-BE49-F238E27FC236}">
                  <a16:creationId xmlns:a16="http://schemas.microsoft.com/office/drawing/2014/main" id="{A13D4897-099A-4D2A-A37E-1B3E2EC9E096}"/>
                </a:ext>
              </a:extLst>
            </p:cNvPr>
            <p:cNvSpPr/>
            <p:nvPr/>
          </p:nvSpPr>
          <p:spPr>
            <a:xfrm>
              <a:off x="3543007" y="3022730"/>
              <a:ext cx="849940" cy="8499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3335" tIns="13335" rIns="13335" bIns="13335" spcCol="1270" anchor="ctr"/>
            <a:lstStyle/>
            <a:p>
              <a:pPr algn="ctr" defTabSz="9334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1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57">
            <a:extLst>
              <a:ext uri="{FF2B5EF4-FFF2-40B4-BE49-F238E27FC236}">
                <a16:creationId xmlns:a16="http://schemas.microsoft.com/office/drawing/2014/main" id="{B28CA1F5-ADB4-49EC-9BE2-E9653AC56EA9}"/>
              </a:ext>
            </a:extLst>
          </p:cNvPr>
          <p:cNvGrpSpPr/>
          <p:nvPr/>
        </p:nvGrpSpPr>
        <p:grpSpPr>
          <a:xfrm>
            <a:off x="9452113" y="983974"/>
            <a:ext cx="616226" cy="655983"/>
            <a:chOff x="3366979" y="2846702"/>
            <a:chExt cx="1201996" cy="1201996"/>
          </a:xfrm>
          <a:solidFill>
            <a:srgbClr val="FF66FF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793A7B8-40F3-415B-8CAA-AE3118A4C8AD}"/>
                </a:ext>
              </a:extLst>
            </p:cNvPr>
            <p:cNvSpPr/>
            <p:nvPr/>
          </p:nvSpPr>
          <p:spPr>
            <a:xfrm>
              <a:off x="3366979" y="2846702"/>
              <a:ext cx="1201996" cy="120199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16">
              <a:extLst>
                <a:ext uri="{FF2B5EF4-FFF2-40B4-BE49-F238E27FC236}">
                  <a16:creationId xmlns:a16="http://schemas.microsoft.com/office/drawing/2014/main" id="{A13D4897-099A-4D2A-A37E-1B3E2EC9E096}"/>
                </a:ext>
              </a:extLst>
            </p:cNvPr>
            <p:cNvSpPr/>
            <p:nvPr/>
          </p:nvSpPr>
          <p:spPr>
            <a:xfrm>
              <a:off x="3543007" y="3022730"/>
              <a:ext cx="849940" cy="8499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3335" tIns="13335" rIns="13335" bIns="13335" spcCol="1270" anchor="ctr"/>
            <a:lstStyle/>
            <a:p>
              <a:pPr algn="ctr" defTabSz="9334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21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52458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0" y="0"/>
            <a:ext cx="390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Chuẩn bị nói và nghe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03201" y="400109"/>
            <a:ext cx="98842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nói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Lựa chọn đề tài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 chọn văn bản đã hoàn thành trong phần viết.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Tìm ý và sắp xếp ý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chung về hình thức văn bản: tiêu đề, bố cục, in đậm, in hoa, in nghiêng, đề mục…</a:t>
            </a: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tính hợp lý của các điều khoản, bổ sung những điểm có thể hoàn thiện hơn.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Xác định từ ngữ then chốt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tôi, theo ý kiến của tôi, văn bản này đã quy định, những điều khoản trong văn bản…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 </a:t>
            </a:r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tiện hỗ trợ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Văn bản đã soạn thảo và trình bày trên giấy.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03201" y="5399314"/>
            <a:ext cx="66185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Chuẩn bị nghe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nghe đọc lại các yêu cầu đối với văn bản nội quy, lắng nghe người nói giới thiệu về văn bản</a:t>
            </a:r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90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47" y="122583"/>
            <a:ext cx="10724321" cy="6430617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a.Y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êu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ý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1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47" y="471923"/>
            <a:ext cx="2774605" cy="608790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3.Thảo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278" y="309832"/>
            <a:ext cx="8448262" cy="6328042"/>
          </a:xfrm>
        </p:spPr>
      </p:pic>
    </p:spTree>
    <p:extLst>
      <p:ext uri="{BB962C8B-B14F-4D97-AF65-F5344CB8AC3E}">
        <p14:creationId xmlns:p14="http://schemas.microsoft.com/office/powerpoint/2010/main" val="216233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074423"/>
              </p:ext>
            </p:extLst>
          </p:nvPr>
        </p:nvGraphicFramePr>
        <p:xfrm>
          <a:off x="0" y="-2"/>
          <a:ext cx="12192000" cy="6858001"/>
        </p:xfrm>
        <a:graphic>
          <a:graphicData uri="http://schemas.openxmlformats.org/drawingml/2006/table">
            <a:tbl>
              <a:tblPr firstRow="1" firstCol="1" bandRow="1"/>
              <a:tblGrid>
                <a:gridCol w="71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6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2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454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68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6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4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4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tiện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phi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6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 hiện việc đối thoại với người nghe trên tinh thần hợp tác, tạo ra không khí thảo luận cởi mở, có tính xây dựng.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568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Thống nhất được với những người tham gia thảo luận về phương án sửa chữa, hoàn thiện văn bản.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24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884</TotalTime>
  <Words>328</Words>
  <Application>Microsoft Office PowerPoint</Application>
  <PresentationFormat>Widescreen</PresentationFormat>
  <Paragraphs>48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Times New Roman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3.Thảo luận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Anh</dc:creator>
  <cp:lastModifiedBy>STD</cp:lastModifiedBy>
  <cp:revision>108</cp:revision>
  <dcterms:created xsi:type="dcterms:W3CDTF">2018-04-07T09:22:02Z</dcterms:created>
  <dcterms:modified xsi:type="dcterms:W3CDTF">2024-02-12T04:27:31Z</dcterms:modified>
</cp:coreProperties>
</file>