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88" r:id="rId2"/>
    <p:sldMasterId id="2147483693" r:id="rId3"/>
    <p:sldMasterId id="2147483706" r:id="rId4"/>
  </p:sldMasterIdLst>
  <p:notesMasterIdLst>
    <p:notesMasterId r:id="rId17"/>
  </p:notesMasterIdLst>
  <p:sldIdLst>
    <p:sldId id="339" r:id="rId5"/>
    <p:sldId id="264" r:id="rId6"/>
    <p:sldId id="331" r:id="rId7"/>
    <p:sldId id="332" r:id="rId8"/>
    <p:sldId id="267" r:id="rId9"/>
    <p:sldId id="270" r:id="rId10"/>
    <p:sldId id="269" r:id="rId11"/>
    <p:sldId id="335" r:id="rId12"/>
    <p:sldId id="265" r:id="rId13"/>
    <p:sldId id="276" r:id="rId14"/>
    <p:sldId id="336" r:id="rId15"/>
    <p:sldId id="273" r:id="rId16"/>
  </p:sldIdLst>
  <p:sldSz cx="9144000" cy="5143500" type="screen16x9"/>
  <p:notesSz cx="6858000" cy="9144000"/>
  <p:embeddedFontLst>
    <p:embeddedFont>
      <p:font typeface="Barlow" panose="020B0604020202020204" charset="0"/>
      <p:regular r:id="rId18"/>
      <p:bold r:id="rId19"/>
      <p:italic r:id="rId20"/>
      <p:boldItalic r:id="rId21"/>
    </p:embeddedFont>
    <p:embeddedFont>
      <p:font typeface="Livvic" panose="020B0604020202020204" charset="0"/>
      <p:regular r:id="rId22"/>
      <p:bold r:id="rId23"/>
      <p:italic r:id="rId24"/>
      <p:boldItalic r:id="rId25"/>
    </p:embeddedFont>
    <p:embeddedFont>
      <p:font typeface="Englebert" panose="020B0604020202020204" charset="0"/>
      <p:regular r:id="rId26"/>
    </p:embeddedFont>
    <p:embeddedFont>
      <p:font typeface="Roboto Slab Regular" panose="020B0604020202020204" charset="0"/>
      <p:regular r:id="rId27"/>
      <p:bold r:id="rId28"/>
    </p:embeddedFont>
    <p:embeddedFont>
      <p:font typeface="Nunito SemiBold" panose="020B0604020202020204" charset="0"/>
      <p:bold r:id="rId29"/>
      <p:boldItalic r:id="rId30"/>
    </p:embeddedFont>
    <p:embeddedFont>
      <p:font typeface="Calibri" panose="020F0502020204030204" pitchFamily="34" charset="0"/>
      <p:regular r:id="rId31"/>
      <p:bold r:id="rId32"/>
      <p:italic r:id="rId33"/>
      <p:boldItalic r:id="rId34"/>
    </p:embeddedFont>
    <p:embeddedFont>
      <p:font typeface="Montserrat" panose="020B0604020202020204" charset="0"/>
      <p:regular r:id="rId35"/>
      <p:bold r:id="rId36"/>
      <p:italic r:id="rId37"/>
      <p:boldItalic r:id="rId38"/>
    </p:embeddedFont>
    <p:embeddedFont>
      <p:font typeface="Nunito" panose="020B0604020202020204" charset="0"/>
      <p:regular r:id="rId39"/>
      <p:bold r:id="rId40"/>
      <p:italic r:id="rId41"/>
      <p:boldItalic r:id="rId42"/>
    </p:embeddedFont>
    <p:embeddedFont>
      <p:font typeface="Just Another Hand" panose="020B0604020202020204" charset="0"/>
      <p:regular r:id="rId43"/>
    </p:embeddedFont>
    <p:embeddedFont>
      <p:font typeface="Oswald Regular" panose="020B0604020202020204" charset="0"/>
      <p:regular r:id="rId44"/>
      <p:bold r:id="rId45"/>
    </p:embeddedFont>
    <p:embeddedFont>
      <p:font typeface="Roboto Condensed Light" panose="020B0604020202020204" charset="0"/>
      <p:regular r:id="rId46"/>
      <p:italic r:id="rId47"/>
    </p:embeddedFont>
    <p:embeddedFont>
      <p:font typeface="Zilla Slab Light" panose="020B0604020202020204" charset="0"/>
      <p:bold r:id="rId48"/>
      <p:boldItalic r:id="rId49"/>
    </p:embeddedFont>
    <p:embeddedFont>
      <p:font typeface="Roboto"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432" y="72"/>
      </p:cViewPr>
      <p:guideLst>
        <p:guide orient="horz"/>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font" Target="fonts/font30.fntdata"/><Relationship Id="rId50" Type="http://schemas.openxmlformats.org/officeDocument/2006/relationships/font" Target="fonts/font33.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12.fntdata"/><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font" Target="fonts/font28.fntdata"/><Relationship Id="rId53" Type="http://schemas.openxmlformats.org/officeDocument/2006/relationships/font" Target="fonts/font36.fntdata"/><Relationship Id="rId5" Type="http://schemas.openxmlformats.org/officeDocument/2006/relationships/slide" Target="slides/slide1.xml"/><Relationship Id="rId19"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font" Target="fonts/font31.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34.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font" Target="fonts/font29.fntdata"/><Relationship Id="rId20" Type="http://schemas.openxmlformats.org/officeDocument/2006/relationships/font" Target="fonts/font3.fntdata"/><Relationship Id="rId41" Type="http://schemas.openxmlformats.org/officeDocument/2006/relationships/font" Target="fonts/font2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font" Target="fonts/font32.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font" Target="fonts/font14.fntdata"/><Relationship Id="rId44" Type="http://schemas.openxmlformats.org/officeDocument/2006/relationships/font" Target="fonts/font27.fntdata"/><Relationship Id="rId52" Type="http://schemas.openxmlformats.org/officeDocument/2006/relationships/font" Target="fonts/font3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056871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3" name="Google Shape;134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6803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5540b6adc3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5540b6adc3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3481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3"/>
        <p:cNvGrpSpPr/>
        <p:nvPr/>
      </p:nvGrpSpPr>
      <p:grpSpPr>
        <a:xfrm>
          <a:off x="0" y="0"/>
          <a:ext cx="0" cy="0"/>
          <a:chOff x="0" y="0"/>
          <a:chExt cx="0" cy="0"/>
        </a:xfrm>
      </p:grpSpPr>
      <p:sp>
        <p:nvSpPr>
          <p:cNvPr id="1774" name="Google Shape;177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5" name="Google Shape;177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6"/>
        <p:cNvGrpSpPr/>
        <p:nvPr/>
      </p:nvGrpSpPr>
      <p:grpSpPr>
        <a:xfrm>
          <a:off x="0" y="0"/>
          <a:ext cx="0" cy="0"/>
          <a:chOff x="0" y="0"/>
          <a:chExt cx="0" cy="0"/>
        </a:xfrm>
      </p:grpSpPr>
      <p:sp>
        <p:nvSpPr>
          <p:cNvPr id="1737" name="Google Shape;173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8" name="Google Shape;173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9" name="Google Shape;75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6" name="Google Shape;79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2"/>
        <p:cNvGrpSpPr/>
        <p:nvPr/>
      </p:nvGrpSpPr>
      <p:grpSpPr>
        <a:xfrm>
          <a:off x="0" y="0"/>
          <a:ext cx="0" cy="0"/>
          <a:chOff x="0" y="0"/>
          <a:chExt cx="0" cy="0"/>
        </a:xfrm>
      </p:grpSpPr>
      <p:sp>
        <p:nvSpPr>
          <p:cNvPr id="2163" name="Google Shape;216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4" name="Google Shape;216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6" name="Google Shape;79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0" name="Google Shape;203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spTree>
      <p:nvGrpSpPr>
        <p:cNvPr id="1" name="Shape 9"/>
        <p:cNvGrpSpPr/>
        <p:nvPr/>
      </p:nvGrpSpPr>
      <p:grpSpPr>
        <a:xfrm>
          <a:off x="0" y="0"/>
          <a:ext cx="0" cy="0"/>
          <a:chOff x="0" y="0"/>
          <a:chExt cx="0" cy="0"/>
        </a:xfrm>
      </p:grpSpPr>
      <p:sp>
        <p:nvSpPr>
          <p:cNvPr id="10" name="Google Shape;10;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flipH="1">
            <a:off x="-118475" y="3119750"/>
            <a:ext cx="8706900" cy="100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9000"/>
              <a:buFont typeface="Englebert"/>
              <a:buNone/>
              <a:defRPr sz="9000">
                <a:latin typeface="Englebert"/>
                <a:ea typeface="Englebert"/>
                <a:cs typeface="Englebert"/>
                <a:sym typeface="Englebert"/>
              </a:defRPr>
            </a:lvl1pPr>
            <a:lvl2pPr lvl="1" algn="ctr" rtl="0">
              <a:spcBef>
                <a:spcPts val="0"/>
              </a:spcBef>
              <a:spcAft>
                <a:spcPts val="0"/>
              </a:spcAft>
              <a:buClr>
                <a:srgbClr val="FFFFFF"/>
              </a:buClr>
              <a:buSzPts val="7200"/>
              <a:buNone/>
              <a:defRPr sz="7200">
                <a:solidFill>
                  <a:srgbClr val="FFFFFF"/>
                </a:solidFill>
              </a:defRPr>
            </a:lvl2pPr>
            <a:lvl3pPr lvl="2" algn="ctr" rtl="0">
              <a:spcBef>
                <a:spcPts val="0"/>
              </a:spcBef>
              <a:spcAft>
                <a:spcPts val="0"/>
              </a:spcAft>
              <a:buClr>
                <a:srgbClr val="FFFFFF"/>
              </a:buClr>
              <a:buSzPts val="7200"/>
              <a:buNone/>
              <a:defRPr sz="7200">
                <a:solidFill>
                  <a:srgbClr val="FFFFFF"/>
                </a:solidFill>
              </a:defRPr>
            </a:lvl3pPr>
            <a:lvl4pPr lvl="3" algn="ctr" rtl="0">
              <a:spcBef>
                <a:spcPts val="0"/>
              </a:spcBef>
              <a:spcAft>
                <a:spcPts val="0"/>
              </a:spcAft>
              <a:buClr>
                <a:srgbClr val="FFFFFF"/>
              </a:buClr>
              <a:buSzPts val="7200"/>
              <a:buNone/>
              <a:defRPr sz="7200">
                <a:solidFill>
                  <a:srgbClr val="FFFFFF"/>
                </a:solidFill>
              </a:defRPr>
            </a:lvl4pPr>
            <a:lvl5pPr lvl="4" algn="ctr" rtl="0">
              <a:spcBef>
                <a:spcPts val="0"/>
              </a:spcBef>
              <a:spcAft>
                <a:spcPts val="0"/>
              </a:spcAft>
              <a:buClr>
                <a:srgbClr val="FFFFFF"/>
              </a:buClr>
              <a:buSzPts val="7200"/>
              <a:buNone/>
              <a:defRPr sz="7200">
                <a:solidFill>
                  <a:srgbClr val="FFFFFF"/>
                </a:solidFill>
              </a:defRPr>
            </a:lvl5pPr>
            <a:lvl6pPr lvl="5" algn="ctr" rtl="0">
              <a:spcBef>
                <a:spcPts val="0"/>
              </a:spcBef>
              <a:spcAft>
                <a:spcPts val="0"/>
              </a:spcAft>
              <a:buClr>
                <a:srgbClr val="FFFFFF"/>
              </a:buClr>
              <a:buSzPts val="7200"/>
              <a:buNone/>
              <a:defRPr sz="7200">
                <a:solidFill>
                  <a:srgbClr val="FFFFFF"/>
                </a:solidFill>
              </a:defRPr>
            </a:lvl6pPr>
            <a:lvl7pPr lvl="6" algn="ctr" rtl="0">
              <a:spcBef>
                <a:spcPts val="0"/>
              </a:spcBef>
              <a:spcAft>
                <a:spcPts val="0"/>
              </a:spcAft>
              <a:buClr>
                <a:srgbClr val="FFFFFF"/>
              </a:buClr>
              <a:buSzPts val="7200"/>
              <a:buNone/>
              <a:defRPr sz="7200">
                <a:solidFill>
                  <a:srgbClr val="FFFFFF"/>
                </a:solidFill>
              </a:defRPr>
            </a:lvl7pPr>
            <a:lvl8pPr lvl="7" algn="ctr" rtl="0">
              <a:spcBef>
                <a:spcPts val="0"/>
              </a:spcBef>
              <a:spcAft>
                <a:spcPts val="0"/>
              </a:spcAft>
              <a:buClr>
                <a:srgbClr val="FFFFFF"/>
              </a:buClr>
              <a:buSzPts val="7200"/>
              <a:buNone/>
              <a:defRPr sz="7200">
                <a:solidFill>
                  <a:srgbClr val="FFFFFF"/>
                </a:solidFill>
              </a:defRPr>
            </a:lvl8pPr>
            <a:lvl9pPr lvl="8" algn="ctr" rtl="0">
              <a:spcBef>
                <a:spcPts val="0"/>
              </a:spcBef>
              <a:spcAft>
                <a:spcPts val="0"/>
              </a:spcAft>
              <a:buClr>
                <a:srgbClr val="FFFFFF"/>
              </a:buClr>
              <a:buSzPts val="7200"/>
              <a:buNone/>
              <a:defRPr sz="7200">
                <a:solidFill>
                  <a:srgbClr val="FFFFFF"/>
                </a:solidFill>
              </a:defRPr>
            </a:lvl9pPr>
          </a:lstStyle>
          <a:p>
            <a:endParaRPr/>
          </a:p>
        </p:txBody>
      </p:sp>
      <p:sp>
        <p:nvSpPr>
          <p:cNvPr id="15" name="Google Shape;15;p2"/>
          <p:cNvSpPr txBox="1">
            <a:spLocks noGrp="1"/>
          </p:cNvSpPr>
          <p:nvPr>
            <p:ph type="subTitle" idx="1"/>
          </p:nvPr>
        </p:nvSpPr>
        <p:spPr>
          <a:xfrm flipH="1">
            <a:off x="5480125" y="3772325"/>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0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43559"/>
            <a:ext cx="7772400" cy="613891"/>
          </a:xfrm>
        </p:spPr>
        <p:txBody>
          <a:bodyPr/>
          <a:lstStyle>
            <a:lvl1pPr>
              <a:defRPr baseline="0">
                <a:solidFill>
                  <a:schemeClr val="bg1"/>
                </a:solidFill>
              </a:defRPr>
            </a:lvl1pPr>
          </a:lstStyle>
          <a:p>
            <a:r>
              <a:rPr lang="fr-CA" dirty="0"/>
              <a:t>NAME OF PRESENTATION</a:t>
            </a:r>
            <a:endParaRPr lang="en-US" dirty="0"/>
          </a:p>
        </p:txBody>
      </p:sp>
      <p:sp>
        <p:nvSpPr>
          <p:cNvPr id="3" name="Subtitle 2"/>
          <p:cNvSpPr>
            <a:spLocks noGrp="1"/>
          </p:cNvSpPr>
          <p:nvPr>
            <p:ph type="subTitle" idx="1" hasCustomPrompt="1"/>
          </p:nvPr>
        </p:nvSpPr>
        <p:spPr>
          <a:xfrm>
            <a:off x="1371600" y="1385441"/>
            <a:ext cx="6400800" cy="521196"/>
          </a:xfrm>
        </p:spPr>
        <p:txBody>
          <a:bodyPr/>
          <a:lstStyle>
            <a:lvl1pPr marL="0" indent="0" algn="ctr">
              <a:buNone/>
              <a:defRPr>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Company Name</a:t>
            </a:r>
          </a:p>
        </p:txBody>
      </p:sp>
      <p:sp>
        <p:nvSpPr>
          <p:cNvPr id="4" name="Date Placeholder 3"/>
          <p:cNvSpPr>
            <a:spLocks noGrp="1"/>
          </p:cNvSpPr>
          <p:nvPr>
            <p:ph type="dt" sz="half" idx="10"/>
          </p:nvPr>
        </p:nvSpPr>
        <p:spPr>
          <a:xfrm>
            <a:off x="457200" y="4733083"/>
            <a:ext cx="2133600" cy="274637"/>
          </a:xfrm>
        </p:spPr>
        <p:txBody>
          <a:bodyPr/>
          <a:lstStyle>
            <a:lvl1pPr>
              <a:defRPr>
                <a:solidFill>
                  <a:schemeClr val="bg1"/>
                </a:solidFill>
              </a:defRPr>
            </a:lvl1pPr>
          </a:lstStyle>
          <a:p>
            <a:pPr>
              <a:defRPr/>
            </a:pPr>
            <a:fld id="{02FDD92A-7063-4EAF-A621-EE427D67788C}" type="datetimeFigureOut">
              <a:rPr lang="en-US" smtClean="0">
                <a:solidFill>
                  <a:prstClr val="white"/>
                </a:solidFill>
              </a:rPr>
              <a:pPr>
                <a:defRPr/>
              </a:pPr>
              <a:t>2/23/2024</a:t>
            </a:fld>
            <a:endParaRPr lang="en-US">
              <a:solidFill>
                <a:prstClr val="white"/>
              </a:solidFill>
            </a:endParaRPr>
          </a:p>
        </p:txBody>
      </p:sp>
      <p:sp>
        <p:nvSpPr>
          <p:cNvPr id="5" name="Footer Placeholder 4"/>
          <p:cNvSpPr>
            <a:spLocks noGrp="1"/>
          </p:cNvSpPr>
          <p:nvPr>
            <p:ph type="ftr" sz="quarter" idx="11"/>
          </p:nvPr>
        </p:nvSpPr>
        <p:spPr>
          <a:xfrm>
            <a:off x="3124200" y="4733083"/>
            <a:ext cx="2895600" cy="274637"/>
          </a:xfrm>
        </p:spPr>
        <p:txBody>
          <a:bodyPr/>
          <a:lstStyle>
            <a:lvl1pPr>
              <a:defRPr>
                <a:solidFill>
                  <a:schemeClr val="bg1"/>
                </a:solidFill>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a:xfrm>
            <a:off x="6553200" y="4733083"/>
            <a:ext cx="2133600" cy="274637"/>
          </a:xfrm>
        </p:spPr>
        <p:txBody>
          <a:bodyPr/>
          <a:lstStyle>
            <a:lvl1pPr>
              <a:defRPr>
                <a:solidFill>
                  <a:schemeClr val="bg1"/>
                </a:solidFill>
              </a:defRPr>
            </a:lvl1pPr>
          </a:lstStyle>
          <a:p>
            <a:pPr>
              <a:defRPr/>
            </a:pPr>
            <a:fld id="{A56A599E-94AB-43BC-B268-16036F087CF3}"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7531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3"/>
          <p:cNvSpPr txBox="1">
            <a:spLocks noGrp="1"/>
          </p:cNvSpPr>
          <p:nvPr>
            <p:ph type="ctrTitle"/>
          </p:nvPr>
        </p:nvSpPr>
        <p:spPr>
          <a:xfrm>
            <a:off x="2021821" y="1464375"/>
            <a:ext cx="5591400" cy="1875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6400" b="0"/>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10" name="Google Shape;10;p23"/>
          <p:cNvSpPr txBox="1">
            <a:spLocks noGrp="1"/>
          </p:cNvSpPr>
          <p:nvPr>
            <p:ph type="subTitle" idx="1"/>
          </p:nvPr>
        </p:nvSpPr>
        <p:spPr>
          <a:xfrm>
            <a:off x="2455200" y="3757525"/>
            <a:ext cx="4233600" cy="45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960520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rot="-690514">
            <a:off x="2853364" y="2187022"/>
            <a:ext cx="3614775" cy="874055"/>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Clr>
                <a:schemeClr val="dk1"/>
              </a:buClr>
              <a:buSzPts val="3600"/>
              <a:buNone/>
              <a:defRPr sz="3600" b="0"/>
            </a:lvl1pPr>
            <a:lvl2pPr lvl="1" algn="ctr">
              <a:lnSpc>
                <a:spcPct val="80000"/>
              </a:lnSpc>
              <a:spcBef>
                <a:spcPts val="0"/>
              </a:spcBef>
              <a:spcAft>
                <a:spcPts val="0"/>
              </a:spcAft>
              <a:buClr>
                <a:schemeClr val="dk1"/>
              </a:buClr>
              <a:buSzPts val="3600"/>
              <a:buNone/>
              <a:defRPr sz="3600">
                <a:solidFill>
                  <a:schemeClr val="dk1"/>
                </a:solidFill>
              </a:defRPr>
            </a:lvl2pPr>
            <a:lvl3pPr lvl="2" algn="ctr">
              <a:lnSpc>
                <a:spcPct val="80000"/>
              </a:lnSpc>
              <a:spcBef>
                <a:spcPts val="0"/>
              </a:spcBef>
              <a:spcAft>
                <a:spcPts val="0"/>
              </a:spcAft>
              <a:buClr>
                <a:schemeClr val="dk1"/>
              </a:buClr>
              <a:buSzPts val="3600"/>
              <a:buNone/>
              <a:defRPr sz="3600">
                <a:solidFill>
                  <a:schemeClr val="dk1"/>
                </a:solidFill>
              </a:defRPr>
            </a:lvl3pPr>
            <a:lvl4pPr lvl="3" algn="ctr">
              <a:lnSpc>
                <a:spcPct val="80000"/>
              </a:lnSpc>
              <a:spcBef>
                <a:spcPts val="0"/>
              </a:spcBef>
              <a:spcAft>
                <a:spcPts val="0"/>
              </a:spcAft>
              <a:buClr>
                <a:schemeClr val="dk1"/>
              </a:buClr>
              <a:buSzPts val="3600"/>
              <a:buNone/>
              <a:defRPr sz="3600">
                <a:solidFill>
                  <a:schemeClr val="dk1"/>
                </a:solidFill>
              </a:defRPr>
            </a:lvl4pPr>
            <a:lvl5pPr lvl="4" algn="ctr">
              <a:lnSpc>
                <a:spcPct val="80000"/>
              </a:lnSpc>
              <a:spcBef>
                <a:spcPts val="0"/>
              </a:spcBef>
              <a:spcAft>
                <a:spcPts val="0"/>
              </a:spcAft>
              <a:buClr>
                <a:schemeClr val="dk1"/>
              </a:buClr>
              <a:buSzPts val="3600"/>
              <a:buNone/>
              <a:defRPr sz="3600">
                <a:solidFill>
                  <a:schemeClr val="dk1"/>
                </a:solidFill>
              </a:defRPr>
            </a:lvl5pPr>
            <a:lvl6pPr lvl="5" algn="ctr">
              <a:lnSpc>
                <a:spcPct val="80000"/>
              </a:lnSpc>
              <a:spcBef>
                <a:spcPts val="0"/>
              </a:spcBef>
              <a:spcAft>
                <a:spcPts val="0"/>
              </a:spcAft>
              <a:buClr>
                <a:schemeClr val="dk1"/>
              </a:buClr>
              <a:buSzPts val="3600"/>
              <a:buNone/>
              <a:defRPr sz="3600">
                <a:solidFill>
                  <a:schemeClr val="dk1"/>
                </a:solidFill>
              </a:defRPr>
            </a:lvl6pPr>
            <a:lvl7pPr lvl="6" algn="ctr">
              <a:lnSpc>
                <a:spcPct val="80000"/>
              </a:lnSpc>
              <a:spcBef>
                <a:spcPts val="0"/>
              </a:spcBef>
              <a:spcAft>
                <a:spcPts val="0"/>
              </a:spcAft>
              <a:buClr>
                <a:schemeClr val="dk1"/>
              </a:buClr>
              <a:buSzPts val="3600"/>
              <a:buNone/>
              <a:defRPr sz="3600">
                <a:solidFill>
                  <a:schemeClr val="dk1"/>
                </a:solidFill>
              </a:defRPr>
            </a:lvl7pPr>
            <a:lvl8pPr lvl="7" algn="ctr">
              <a:lnSpc>
                <a:spcPct val="80000"/>
              </a:lnSpc>
              <a:spcBef>
                <a:spcPts val="0"/>
              </a:spcBef>
              <a:spcAft>
                <a:spcPts val="0"/>
              </a:spcAft>
              <a:buClr>
                <a:schemeClr val="dk1"/>
              </a:buClr>
              <a:buSzPts val="3600"/>
              <a:buNone/>
              <a:defRPr sz="3600">
                <a:solidFill>
                  <a:schemeClr val="dk1"/>
                </a:solidFill>
              </a:defRPr>
            </a:lvl8pPr>
            <a:lvl9pPr lvl="8" algn="ctr">
              <a:lnSpc>
                <a:spcPct val="80000"/>
              </a:lnSpc>
              <a:spcBef>
                <a:spcPts val="0"/>
              </a:spcBef>
              <a:spcAft>
                <a:spcPts val="0"/>
              </a:spcAft>
              <a:buClr>
                <a:schemeClr val="dk1"/>
              </a:buClr>
              <a:buSzPts val="3600"/>
              <a:buNone/>
              <a:defRPr sz="3600">
                <a:solidFill>
                  <a:schemeClr val="dk1"/>
                </a:solidFill>
              </a:defRPr>
            </a:lvl9pPr>
          </a:lstStyle>
          <a:p>
            <a:endParaRPr/>
          </a:p>
        </p:txBody>
      </p:sp>
      <p:sp>
        <p:nvSpPr>
          <p:cNvPr id="27" name="Google Shape;27;p25"/>
          <p:cNvSpPr txBox="1">
            <a:spLocks noGrp="1"/>
          </p:cNvSpPr>
          <p:nvPr>
            <p:ph type="title" idx="2"/>
          </p:nvPr>
        </p:nvSpPr>
        <p:spPr>
          <a:xfrm rot="-690391">
            <a:off x="3689704" y="1590851"/>
            <a:ext cx="1577607" cy="874055"/>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6300"/>
              <a:buNone/>
              <a:defRPr sz="9600"/>
            </a:lvl1pPr>
            <a:lvl2pPr lvl="1" algn="ctr">
              <a:lnSpc>
                <a:spcPct val="80000"/>
              </a:lnSpc>
              <a:spcBef>
                <a:spcPts val="0"/>
              </a:spcBef>
              <a:spcAft>
                <a:spcPts val="0"/>
              </a:spcAft>
              <a:buSzPts val="6300"/>
              <a:buNone/>
              <a:defRPr sz="6300"/>
            </a:lvl2pPr>
            <a:lvl3pPr lvl="2" algn="ctr">
              <a:lnSpc>
                <a:spcPct val="80000"/>
              </a:lnSpc>
              <a:spcBef>
                <a:spcPts val="0"/>
              </a:spcBef>
              <a:spcAft>
                <a:spcPts val="0"/>
              </a:spcAft>
              <a:buSzPts val="6300"/>
              <a:buNone/>
              <a:defRPr sz="6300"/>
            </a:lvl3pPr>
            <a:lvl4pPr lvl="3" algn="ctr">
              <a:lnSpc>
                <a:spcPct val="80000"/>
              </a:lnSpc>
              <a:spcBef>
                <a:spcPts val="0"/>
              </a:spcBef>
              <a:spcAft>
                <a:spcPts val="0"/>
              </a:spcAft>
              <a:buSzPts val="6300"/>
              <a:buNone/>
              <a:defRPr sz="6300"/>
            </a:lvl4pPr>
            <a:lvl5pPr lvl="4" algn="ctr">
              <a:lnSpc>
                <a:spcPct val="80000"/>
              </a:lnSpc>
              <a:spcBef>
                <a:spcPts val="0"/>
              </a:spcBef>
              <a:spcAft>
                <a:spcPts val="0"/>
              </a:spcAft>
              <a:buSzPts val="6300"/>
              <a:buNone/>
              <a:defRPr sz="6300"/>
            </a:lvl5pPr>
            <a:lvl6pPr lvl="5" algn="ctr">
              <a:lnSpc>
                <a:spcPct val="80000"/>
              </a:lnSpc>
              <a:spcBef>
                <a:spcPts val="0"/>
              </a:spcBef>
              <a:spcAft>
                <a:spcPts val="0"/>
              </a:spcAft>
              <a:buSzPts val="6300"/>
              <a:buNone/>
              <a:defRPr sz="6300"/>
            </a:lvl6pPr>
            <a:lvl7pPr lvl="6" algn="ctr">
              <a:lnSpc>
                <a:spcPct val="80000"/>
              </a:lnSpc>
              <a:spcBef>
                <a:spcPts val="0"/>
              </a:spcBef>
              <a:spcAft>
                <a:spcPts val="0"/>
              </a:spcAft>
              <a:buSzPts val="6300"/>
              <a:buNone/>
              <a:defRPr sz="6300"/>
            </a:lvl7pPr>
            <a:lvl8pPr lvl="7" algn="ctr">
              <a:lnSpc>
                <a:spcPct val="80000"/>
              </a:lnSpc>
              <a:spcBef>
                <a:spcPts val="0"/>
              </a:spcBef>
              <a:spcAft>
                <a:spcPts val="0"/>
              </a:spcAft>
              <a:buSzPts val="6300"/>
              <a:buNone/>
              <a:defRPr sz="6300"/>
            </a:lvl8pPr>
            <a:lvl9pPr lvl="8" algn="ctr">
              <a:lnSpc>
                <a:spcPct val="80000"/>
              </a:lnSpc>
              <a:spcBef>
                <a:spcPts val="0"/>
              </a:spcBef>
              <a:spcAft>
                <a:spcPts val="0"/>
              </a:spcAft>
              <a:buSzPts val="6300"/>
              <a:buNone/>
              <a:defRPr sz="6300"/>
            </a:lvl9pPr>
          </a:lstStyle>
          <a:p>
            <a:endParaRPr/>
          </a:p>
        </p:txBody>
      </p:sp>
      <p:sp>
        <p:nvSpPr>
          <p:cNvPr id="28" name="Google Shape;28;p25"/>
          <p:cNvSpPr txBox="1">
            <a:spLocks noGrp="1"/>
          </p:cNvSpPr>
          <p:nvPr>
            <p:ph type="subTitle" idx="1"/>
          </p:nvPr>
        </p:nvSpPr>
        <p:spPr>
          <a:xfrm rot="-690278">
            <a:off x="3191153" y="2737446"/>
            <a:ext cx="3289593" cy="713965"/>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sz="2000" b="0">
                <a:solidFill>
                  <a:schemeClr val="dk1"/>
                </a:solidFill>
              </a:defRPr>
            </a:lvl1pPr>
            <a:lvl2pPr lvl="1" algn="l">
              <a:lnSpc>
                <a:spcPct val="100000"/>
              </a:lnSpc>
              <a:spcBef>
                <a:spcPts val="0"/>
              </a:spcBef>
              <a:spcAft>
                <a:spcPts val="0"/>
              </a:spcAft>
              <a:buSzPts val="1400"/>
              <a:buNone/>
              <a:defRPr>
                <a:latin typeface="Montserrat"/>
                <a:ea typeface="Montserrat"/>
                <a:cs typeface="Montserrat"/>
                <a:sym typeface="Montserrat"/>
              </a:defRPr>
            </a:lvl2pPr>
            <a:lvl3pPr lvl="2" algn="l">
              <a:lnSpc>
                <a:spcPct val="100000"/>
              </a:lnSpc>
              <a:spcBef>
                <a:spcPts val="0"/>
              </a:spcBef>
              <a:spcAft>
                <a:spcPts val="0"/>
              </a:spcAft>
              <a:buSzPts val="1400"/>
              <a:buNone/>
              <a:defRPr>
                <a:latin typeface="Montserrat"/>
                <a:ea typeface="Montserrat"/>
                <a:cs typeface="Montserrat"/>
                <a:sym typeface="Montserrat"/>
              </a:defRPr>
            </a:lvl3pPr>
            <a:lvl4pPr lvl="3" algn="l">
              <a:lnSpc>
                <a:spcPct val="100000"/>
              </a:lnSpc>
              <a:spcBef>
                <a:spcPts val="0"/>
              </a:spcBef>
              <a:spcAft>
                <a:spcPts val="0"/>
              </a:spcAft>
              <a:buSzPts val="1400"/>
              <a:buNone/>
              <a:defRPr>
                <a:latin typeface="Montserrat"/>
                <a:ea typeface="Montserrat"/>
                <a:cs typeface="Montserrat"/>
                <a:sym typeface="Montserrat"/>
              </a:defRPr>
            </a:lvl4pPr>
            <a:lvl5pPr lvl="4" algn="l">
              <a:lnSpc>
                <a:spcPct val="100000"/>
              </a:lnSpc>
              <a:spcBef>
                <a:spcPts val="0"/>
              </a:spcBef>
              <a:spcAft>
                <a:spcPts val="0"/>
              </a:spcAft>
              <a:buSzPts val="1400"/>
              <a:buNone/>
              <a:defRPr>
                <a:latin typeface="Montserrat"/>
                <a:ea typeface="Montserrat"/>
                <a:cs typeface="Montserrat"/>
                <a:sym typeface="Montserrat"/>
              </a:defRPr>
            </a:lvl5pPr>
            <a:lvl6pPr lvl="5" algn="l">
              <a:lnSpc>
                <a:spcPct val="100000"/>
              </a:lnSpc>
              <a:spcBef>
                <a:spcPts val="0"/>
              </a:spcBef>
              <a:spcAft>
                <a:spcPts val="0"/>
              </a:spcAft>
              <a:buSzPts val="1400"/>
              <a:buNone/>
              <a:defRPr>
                <a:latin typeface="Montserrat"/>
                <a:ea typeface="Montserrat"/>
                <a:cs typeface="Montserrat"/>
                <a:sym typeface="Montserrat"/>
              </a:defRPr>
            </a:lvl6pPr>
            <a:lvl7pPr lvl="6" algn="l">
              <a:lnSpc>
                <a:spcPct val="100000"/>
              </a:lnSpc>
              <a:spcBef>
                <a:spcPts val="0"/>
              </a:spcBef>
              <a:spcAft>
                <a:spcPts val="0"/>
              </a:spcAft>
              <a:buSzPts val="1400"/>
              <a:buNone/>
              <a:defRPr>
                <a:latin typeface="Montserrat"/>
                <a:ea typeface="Montserrat"/>
                <a:cs typeface="Montserrat"/>
                <a:sym typeface="Montserrat"/>
              </a:defRPr>
            </a:lvl7pPr>
            <a:lvl8pPr lvl="7" algn="l">
              <a:lnSpc>
                <a:spcPct val="100000"/>
              </a:lnSpc>
              <a:spcBef>
                <a:spcPts val="0"/>
              </a:spcBef>
              <a:spcAft>
                <a:spcPts val="0"/>
              </a:spcAft>
              <a:buSzPts val="1400"/>
              <a:buNone/>
              <a:defRPr>
                <a:latin typeface="Montserrat"/>
                <a:ea typeface="Montserrat"/>
                <a:cs typeface="Montserrat"/>
                <a:sym typeface="Montserrat"/>
              </a:defRPr>
            </a:lvl8pPr>
            <a:lvl9pPr lvl="8" algn="l">
              <a:lnSpc>
                <a:spcPct val="100000"/>
              </a:lnSpc>
              <a:spcBef>
                <a:spcPts val="0"/>
              </a:spcBef>
              <a:spcAft>
                <a:spcPts val="0"/>
              </a:spcAft>
              <a:buSzPts val="1400"/>
              <a:buNone/>
              <a:defRPr>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681745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9"/>
        <p:cNvGrpSpPr/>
        <p:nvPr/>
      </p:nvGrpSpPr>
      <p:grpSpPr>
        <a:xfrm>
          <a:off x="0" y="0"/>
          <a:ext cx="0" cy="0"/>
          <a:chOff x="0" y="0"/>
          <a:chExt cx="0" cy="0"/>
        </a:xfrm>
      </p:grpSpPr>
      <p:sp>
        <p:nvSpPr>
          <p:cNvPr id="30" name="Google Shape;30;p26"/>
          <p:cNvSpPr txBox="1">
            <a:spLocks noGrp="1"/>
          </p:cNvSpPr>
          <p:nvPr>
            <p:ph type="subTitle" idx="1"/>
          </p:nvPr>
        </p:nvSpPr>
        <p:spPr>
          <a:xfrm rot="-201010">
            <a:off x="3425632" y="1597695"/>
            <a:ext cx="2849169" cy="571012"/>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Roboto"/>
              <a:buNone/>
              <a:defRPr sz="1400" b="0">
                <a:solidFill>
                  <a:schemeClr val="dk1"/>
                </a:solidFill>
              </a:defRPr>
            </a:lvl1pPr>
            <a:lvl2pPr lvl="1" algn="ctr">
              <a:lnSpc>
                <a:spcPct val="100000"/>
              </a:lnSpc>
              <a:spcBef>
                <a:spcPts val="0"/>
              </a:spcBef>
              <a:spcAft>
                <a:spcPts val="0"/>
              </a:spcAft>
              <a:buSzPts val="1400"/>
              <a:buFont typeface="Roboto"/>
              <a:buNone/>
              <a:defRPr>
                <a:latin typeface="Roboto"/>
                <a:ea typeface="Roboto"/>
                <a:cs typeface="Roboto"/>
                <a:sym typeface="Roboto"/>
              </a:defRPr>
            </a:lvl2pPr>
            <a:lvl3pPr lvl="2" algn="ctr">
              <a:lnSpc>
                <a:spcPct val="100000"/>
              </a:lnSpc>
              <a:spcBef>
                <a:spcPts val="0"/>
              </a:spcBef>
              <a:spcAft>
                <a:spcPts val="0"/>
              </a:spcAft>
              <a:buSzPts val="1400"/>
              <a:buFont typeface="Roboto"/>
              <a:buNone/>
              <a:defRPr>
                <a:latin typeface="Roboto"/>
                <a:ea typeface="Roboto"/>
                <a:cs typeface="Roboto"/>
                <a:sym typeface="Roboto"/>
              </a:defRPr>
            </a:lvl3pPr>
            <a:lvl4pPr lvl="3" algn="ctr">
              <a:lnSpc>
                <a:spcPct val="100000"/>
              </a:lnSpc>
              <a:spcBef>
                <a:spcPts val="0"/>
              </a:spcBef>
              <a:spcAft>
                <a:spcPts val="0"/>
              </a:spcAft>
              <a:buSzPts val="1400"/>
              <a:buFont typeface="Roboto"/>
              <a:buNone/>
              <a:defRPr>
                <a:latin typeface="Roboto"/>
                <a:ea typeface="Roboto"/>
                <a:cs typeface="Roboto"/>
                <a:sym typeface="Roboto"/>
              </a:defRPr>
            </a:lvl4pPr>
            <a:lvl5pPr lvl="4" algn="ctr">
              <a:lnSpc>
                <a:spcPct val="100000"/>
              </a:lnSpc>
              <a:spcBef>
                <a:spcPts val="0"/>
              </a:spcBef>
              <a:spcAft>
                <a:spcPts val="0"/>
              </a:spcAft>
              <a:buSzPts val="1400"/>
              <a:buFont typeface="Roboto"/>
              <a:buNone/>
              <a:defRPr>
                <a:latin typeface="Roboto"/>
                <a:ea typeface="Roboto"/>
                <a:cs typeface="Roboto"/>
                <a:sym typeface="Roboto"/>
              </a:defRPr>
            </a:lvl5pPr>
            <a:lvl6pPr lvl="5" algn="ctr">
              <a:lnSpc>
                <a:spcPct val="100000"/>
              </a:lnSpc>
              <a:spcBef>
                <a:spcPts val="0"/>
              </a:spcBef>
              <a:spcAft>
                <a:spcPts val="0"/>
              </a:spcAft>
              <a:buSzPts val="1400"/>
              <a:buFont typeface="Roboto"/>
              <a:buNone/>
              <a:defRPr>
                <a:latin typeface="Roboto"/>
                <a:ea typeface="Roboto"/>
                <a:cs typeface="Roboto"/>
                <a:sym typeface="Roboto"/>
              </a:defRPr>
            </a:lvl6pPr>
            <a:lvl7pPr lvl="6" algn="ctr">
              <a:lnSpc>
                <a:spcPct val="100000"/>
              </a:lnSpc>
              <a:spcBef>
                <a:spcPts val="0"/>
              </a:spcBef>
              <a:spcAft>
                <a:spcPts val="0"/>
              </a:spcAft>
              <a:buSzPts val="1400"/>
              <a:buFont typeface="Roboto"/>
              <a:buNone/>
              <a:defRPr>
                <a:latin typeface="Roboto"/>
                <a:ea typeface="Roboto"/>
                <a:cs typeface="Roboto"/>
                <a:sym typeface="Roboto"/>
              </a:defRPr>
            </a:lvl7pPr>
            <a:lvl8pPr lvl="7" algn="ctr">
              <a:lnSpc>
                <a:spcPct val="100000"/>
              </a:lnSpc>
              <a:spcBef>
                <a:spcPts val="0"/>
              </a:spcBef>
              <a:spcAft>
                <a:spcPts val="0"/>
              </a:spcAft>
              <a:buSzPts val="1400"/>
              <a:buFont typeface="Roboto"/>
              <a:buNone/>
              <a:defRPr>
                <a:latin typeface="Roboto"/>
                <a:ea typeface="Roboto"/>
                <a:cs typeface="Roboto"/>
                <a:sym typeface="Roboto"/>
              </a:defRPr>
            </a:lvl8pPr>
            <a:lvl9pPr lvl="8" algn="ctr">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31" name="Google Shape;31;p26"/>
          <p:cNvSpPr txBox="1">
            <a:spLocks noGrp="1"/>
          </p:cNvSpPr>
          <p:nvPr>
            <p:ph type="subTitle" idx="2"/>
          </p:nvPr>
        </p:nvSpPr>
        <p:spPr>
          <a:xfrm>
            <a:off x="3426197" y="2723419"/>
            <a:ext cx="2848500" cy="571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Roboto"/>
              <a:buNone/>
              <a:defRPr sz="1400" b="0">
                <a:solidFill>
                  <a:schemeClr val="dk1"/>
                </a:solidFill>
              </a:defRPr>
            </a:lvl1pPr>
            <a:lvl2pPr lvl="1" algn="ctr">
              <a:lnSpc>
                <a:spcPct val="100000"/>
              </a:lnSpc>
              <a:spcBef>
                <a:spcPts val="0"/>
              </a:spcBef>
              <a:spcAft>
                <a:spcPts val="0"/>
              </a:spcAft>
              <a:buSzPts val="1400"/>
              <a:buFont typeface="Roboto"/>
              <a:buNone/>
              <a:defRPr>
                <a:latin typeface="Roboto"/>
                <a:ea typeface="Roboto"/>
                <a:cs typeface="Roboto"/>
                <a:sym typeface="Roboto"/>
              </a:defRPr>
            </a:lvl2pPr>
            <a:lvl3pPr lvl="2" algn="ctr">
              <a:lnSpc>
                <a:spcPct val="100000"/>
              </a:lnSpc>
              <a:spcBef>
                <a:spcPts val="0"/>
              </a:spcBef>
              <a:spcAft>
                <a:spcPts val="0"/>
              </a:spcAft>
              <a:buSzPts val="1400"/>
              <a:buFont typeface="Roboto"/>
              <a:buNone/>
              <a:defRPr>
                <a:latin typeface="Roboto"/>
                <a:ea typeface="Roboto"/>
                <a:cs typeface="Roboto"/>
                <a:sym typeface="Roboto"/>
              </a:defRPr>
            </a:lvl3pPr>
            <a:lvl4pPr lvl="3" algn="ctr">
              <a:lnSpc>
                <a:spcPct val="100000"/>
              </a:lnSpc>
              <a:spcBef>
                <a:spcPts val="0"/>
              </a:spcBef>
              <a:spcAft>
                <a:spcPts val="0"/>
              </a:spcAft>
              <a:buSzPts val="1400"/>
              <a:buFont typeface="Roboto"/>
              <a:buNone/>
              <a:defRPr>
                <a:latin typeface="Roboto"/>
                <a:ea typeface="Roboto"/>
                <a:cs typeface="Roboto"/>
                <a:sym typeface="Roboto"/>
              </a:defRPr>
            </a:lvl4pPr>
            <a:lvl5pPr lvl="4" algn="ctr">
              <a:lnSpc>
                <a:spcPct val="100000"/>
              </a:lnSpc>
              <a:spcBef>
                <a:spcPts val="0"/>
              </a:spcBef>
              <a:spcAft>
                <a:spcPts val="0"/>
              </a:spcAft>
              <a:buSzPts val="1400"/>
              <a:buFont typeface="Roboto"/>
              <a:buNone/>
              <a:defRPr>
                <a:latin typeface="Roboto"/>
                <a:ea typeface="Roboto"/>
                <a:cs typeface="Roboto"/>
                <a:sym typeface="Roboto"/>
              </a:defRPr>
            </a:lvl5pPr>
            <a:lvl6pPr lvl="5" algn="ctr">
              <a:lnSpc>
                <a:spcPct val="100000"/>
              </a:lnSpc>
              <a:spcBef>
                <a:spcPts val="0"/>
              </a:spcBef>
              <a:spcAft>
                <a:spcPts val="0"/>
              </a:spcAft>
              <a:buSzPts val="1400"/>
              <a:buFont typeface="Roboto"/>
              <a:buNone/>
              <a:defRPr>
                <a:latin typeface="Roboto"/>
                <a:ea typeface="Roboto"/>
                <a:cs typeface="Roboto"/>
                <a:sym typeface="Roboto"/>
              </a:defRPr>
            </a:lvl6pPr>
            <a:lvl7pPr lvl="6" algn="ctr">
              <a:lnSpc>
                <a:spcPct val="100000"/>
              </a:lnSpc>
              <a:spcBef>
                <a:spcPts val="0"/>
              </a:spcBef>
              <a:spcAft>
                <a:spcPts val="0"/>
              </a:spcAft>
              <a:buSzPts val="1400"/>
              <a:buFont typeface="Roboto"/>
              <a:buNone/>
              <a:defRPr>
                <a:latin typeface="Roboto"/>
                <a:ea typeface="Roboto"/>
                <a:cs typeface="Roboto"/>
                <a:sym typeface="Roboto"/>
              </a:defRPr>
            </a:lvl7pPr>
            <a:lvl8pPr lvl="7" algn="ctr">
              <a:lnSpc>
                <a:spcPct val="100000"/>
              </a:lnSpc>
              <a:spcBef>
                <a:spcPts val="0"/>
              </a:spcBef>
              <a:spcAft>
                <a:spcPts val="0"/>
              </a:spcAft>
              <a:buSzPts val="1400"/>
              <a:buFont typeface="Roboto"/>
              <a:buNone/>
              <a:defRPr>
                <a:latin typeface="Roboto"/>
                <a:ea typeface="Roboto"/>
                <a:cs typeface="Roboto"/>
                <a:sym typeface="Roboto"/>
              </a:defRPr>
            </a:lvl8pPr>
            <a:lvl9pPr lvl="8" algn="ctr">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32" name="Google Shape;32;p26"/>
          <p:cNvSpPr txBox="1">
            <a:spLocks noGrp="1"/>
          </p:cNvSpPr>
          <p:nvPr>
            <p:ph type="ctrTitle"/>
          </p:nvPr>
        </p:nvSpPr>
        <p:spPr>
          <a:xfrm rot="-185413">
            <a:off x="3413284" y="1409532"/>
            <a:ext cx="1446904" cy="332887"/>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SzPts val="1600"/>
              <a:buNone/>
              <a:defRPr sz="2000" b="0">
                <a:latin typeface="Nunito SemiBold"/>
                <a:ea typeface="Nunito SemiBold"/>
                <a:cs typeface="Nunito SemiBold"/>
                <a:sym typeface="Nunito SemiBold"/>
              </a:defRPr>
            </a:lvl1pPr>
            <a:lvl2pPr lvl="1" algn="ctr">
              <a:lnSpc>
                <a:spcPct val="80000"/>
              </a:lnSpc>
              <a:spcBef>
                <a:spcPts val="0"/>
              </a:spcBef>
              <a:spcAft>
                <a:spcPts val="0"/>
              </a:spcAft>
              <a:buSzPts val="1600"/>
              <a:buNone/>
              <a:defRPr sz="1600"/>
            </a:lvl2pPr>
            <a:lvl3pPr lvl="2" algn="ctr">
              <a:lnSpc>
                <a:spcPct val="80000"/>
              </a:lnSpc>
              <a:spcBef>
                <a:spcPts val="0"/>
              </a:spcBef>
              <a:spcAft>
                <a:spcPts val="0"/>
              </a:spcAft>
              <a:buSzPts val="1600"/>
              <a:buNone/>
              <a:defRPr sz="1600"/>
            </a:lvl3pPr>
            <a:lvl4pPr lvl="3" algn="ctr">
              <a:lnSpc>
                <a:spcPct val="80000"/>
              </a:lnSpc>
              <a:spcBef>
                <a:spcPts val="0"/>
              </a:spcBef>
              <a:spcAft>
                <a:spcPts val="0"/>
              </a:spcAft>
              <a:buSzPts val="1600"/>
              <a:buNone/>
              <a:defRPr sz="1600"/>
            </a:lvl4pPr>
            <a:lvl5pPr lvl="4" algn="ctr">
              <a:lnSpc>
                <a:spcPct val="80000"/>
              </a:lnSpc>
              <a:spcBef>
                <a:spcPts val="0"/>
              </a:spcBef>
              <a:spcAft>
                <a:spcPts val="0"/>
              </a:spcAft>
              <a:buSzPts val="1600"/>
              <a:buNone/>
              <a:defRPr sz="1600"/>
            </a:lvl5pPr>
            <a:lvl6pPr lvl="5" algn="ctr">
              <a:lnSpc>
                <a:spcPct val="80000"/>
              </a:lnSpc>
              <a:spcBef>
                <a:spcPts val="0"/>
              </a:spcBef>
              <a:spcAft>
                <a:spcPts val="0"/>
              </a:spcAft>
              <a:buSzPts val="1600"/>
              <a:buNone/>
              <a:defRPr sz="1600"/>
            </a:lvl6pPr>
            <a:lvl7pPr lvl="6" algn="ctr">
              <a:lnSpc>
                <a:spcPct val="80000"/>
              </a:lnSpc>
              <a:spcBef>
                <a:spcPts val="0"/>
              </a:spcBef>
              <a:spcAft>
                <a:spcPts val="0"/>
              </a:spcAft>
              <a:buSzPts val="1600"/>
              <a:buNone/>
              <a:defRPr sz="1600"/>
            </a:lvl7pPr>
            <a:lvl8pPr lvl="7" algn="ctr">
              <a:lnSpc>
                <a:spcPct val="80000"/>
              </a:lnSpc>
              <a:spcBef>
                <a:spcPts val="0"/>
              </a:spcBef>
              <a:spcAft>
                <a:spcPts val="0"/>
              </a:spcAft>
              <a:buSzPts val="1600"/>
              <a:buNone/>
              <a:defRPr sz="1600"/>
            </a:lvl8pPr>
            <a:lvl9pPr lvl="8" algn="ctr">
              <a:lnSpc>
                <a:spcPct val="80000"/>
              </a:lnSpc>
              <a:spcBef>
                <a:spcPts val="0"/>
              </a:spcBef>
              <a:spcAft>
                <a:spcPts val="0"/>
              </a:spcAft>
              <a:buSzPts val="1600"/>
              <a:buNone/>
              <a:defRPr sz="1600"/>
            </a:lvl9pPr>
          </a:lstStyle>
          <a:p>
            <a:endParaRPr/>
          </a:p>
        </p:txBody>
      </p:sp>
      <p:sp>
        <p:nvSpPr>
          <p:cNvPr id="33" name="Google Shape;33;p26"/>
          <p:cNvSpPr txBox="1">
            <a:spLocks noGrp="1"/>
          </p:cNvSpPr>
          <p:nvPr>
            <p:ph type="ctrTitle" idx="3"/>
          </p:nvPr>
        </p:nvSpPr>
        <p:spPr>
          <a:xfrm>
            <a:off x="3425750" y="2507261"/>
            <a:ext cx="1446900" cy="333000"/>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SzPts val="1600"/>
              <a:buNone/>
              <a:defRPr sz="2000" b="0">
                <a:latin typeface="Nunito SemiBold"/>
                <a:ea typeface="Nunito SemiBold"/>
                <a:cs typeface="Nunito SemiBold"/>
                <a:sym typeface="Nunito SemiBold"/>
              </a:defRPr>
            </a:lvl1pPr>
            <a:lvl2pPr lvl="1" algn="ctr">
              <a:lnSpc>
                <a:spcPct val="80000"/>
              </a:lnSpc>
              <a:spcBef>
                <a:spcPts val="0"/>
              </a:spcBef>
              <a:spcAft>
                <a:spcPts val="0"/>
              </a:spcAft>
              <a:buSzPts val="1600"/>
              <a:buNone/>
              <a:defRPr sz="1600"/>
            </a:lvl2pPr>
            <a:lvl3pPr lvl="2" algn="ctr">
              <a:lnSpc>
                <a:spcPct val="80000"/>
              </a:lnSpc>
              <a:spcBef>
                <a:spcPts val="0"/>
              </a:spcBef>
              <a:spcAft>
                <a:spcPts val="0"/>
              </a:spcAft>
              <a:buSzPts val="1600"/>
              <a:buNone/>
              <a:defRPr sz="1600"/>
            </a:lvl3pPr>
            <a:lvl4pPr lvl="3" algn="ctr">
              <a:lnSpc>
                <a:spcPct val="80000"/>
              </a:lnSpc>
              <a:spcBef>
                <a:spcPts val="0"/>
              </a:spcBef>
              <a:spcAft>
                <a:spcPts val="0"/>
              </a:spcAft>
              <a:buSzPts val="1600"/>
              <a:buNone/>
              <a:defRPr sz="1600"/>
            </a:lvl4pPr>
            <a:lvl5pPr lvl="4" algn="ctr">
              <a:lnSpc>
                <a:spcPct val="80000"/>
              </a:lnSpc>
              <a:spcBef>
                <a:spcPts val="0"/>
              </a:spcBef>
              <a:spcAft>
                <a:spcPts val="0"/>
              </a:spcAft>
              <a:buSzPts val="1600"/>
              <a:buNone/>
              <a:defRPr sz="1600"/>
            </a:lvl5pPr>
            <a:lvl6pPr lvl="5" algn="ctr">
              <a:lnSpc>
                <a:spcPct val="80000"/>
              </a:lnSpc>
              <a:spcBef>
                <a:spcPts val="0"/>
              </a:spcBef>
              <a:spcAft>
                <a:spcPts val="0"/>
              </a:spcAft>
              <a:buSzPts val="1600"/>
              <a:buNone/>
              <a:defRPr sz="1600"/>
            </a:lvl6pPr>
            <a:lvl7pPr lvl="6" algn="ctr">
              <a:lnSpc>
                <a:spcPct val="80000"/>
              </a:lnSpc>
              <a:spcBef>
                <a:spcPts val="0"/>
              </a:spcBef>
              <a:spcAft>
                <a:spcPts val="0"/>
              </a:spcAft>
              <a:buSzPts val="1600"/>
              <a:buNone/>
              <a:defRPr sz="1600"/>
            </a:lvl7pPr>
            <a:lvl8pPr lvl="7" algn="ctr">
              <a:lnSpc>
                <a:spcPct val="80000"/>
              </a:lnSpc>
              <a:spcBef>
                <a:spcPts val="0"/>
              </a:spcBef>
              <a:spcAft>
                <a:spcPts val="0"/>
              </a:spcAft>
              <a:buSzPts val="1600"/>
              <a:buNone/>
              <a:defRPr sz="1600"/>
            </a:lvl8pPr>
            <a:lvl9pPr lvl="8" algn="ctr">
              <a:lnSpc>
                <a:spcPct val="80000"/>
              </a:lnSpc>
              <a:spcBef>
                <a:spcPts val="0"/>
              </a:spcBef>
              <a:spcAft>
                <a:spcPts val="0"/>
              </a:spcAft>
              <a:buSzPts val="1600"/>
              <a:buNone/>
              <a:defRPr sz="1600"/>
            </a:lvl9pPr>
          </a:lstStyle>
          <a:p>
            <a:endParaRPr/>
          </a:p>
        </p:txBody>
      </p:sp>
      <p:sp>
        <p:nvSpPr>
          <p:cNvPr id="34" name="Google Shape;34;p26"/>
          <p:cNvSpPr txBox="1">
            <a:spLocks noGrp="1"/>
          </p:cNvSpPr>
          <p:nvPr>
            <p:ph type="subTitle" idx="4"/>
          </p:nvPr>
        </p:nvSpPr>
        <p:spPr>
          <a:xfrm rot="-273526">
            <a:off x="3366367" y="3777101"/>
            <a:ext cx="2849716" cy="570993"/>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Roboto"/>
              <a:buNone/>
              <a:defRPr sz="1400" b="0">
                <a:solidFill>
                  <a:schemeClr val="dk1"/>
                </a:solidFill>
              </a:defRPr>
            </a:lvl1pPr>
            <a:lvl2pPr lvl="1" algn="ctr">
              <a:lnSpc>
                <a:spcPct val="100000"/>
              </a:lnSpc>
              <a:spcBef>
                <a:spcPts val="0"/>
              </a:spcBef>
              <a:spcAft>
                <a:spcPts val="0"/>
              </a:spcAft>
              <a:buSzPts val="1400"/>
              <a:buFont typeface="Roboto"/>
              <a:buNone/>
              <a:defRPr>
                <a:latin typeface="Roboto"/>
                <a:ea typeface="Roboto"/>
                <a:cs typeface="Roboto"/>
                <a:sym typeface="Roboto"/>
              </a:defRPr>
            </a:lvl2pPr>
            <a:lvl3pPr lvl="2" algn="ctr">
              <a:lnSpc>
                <a:spcPct val="100000"/>
              </a:lnSpc>
              <a:spcBef>
                <a:spcPts val="0"/>
              </a:spcBef>
              <a:spcAft>
                <a:spcPts val="0"/>
              </a:spcAft>
              <a:buSzPts val="1400"/>
              <a:buFont typeface="Roboto"/>
              <a:buNone/>
              <a:defRPr>
                <a:latin typeface="Roboto"/>
                <a:ea typeface="Roboto"/>
                <a:cs typeface="Roboto"/>
                <a:sym typeface="Roboto"/>
              </a:defRPr>
            </a:lvl3pPr>
            <a:lvl4pPr lvl="3" algn="ctr">
              <a:lnSpc>
                <a:spcPct val="100000"/>
              </a:lnSpc>
              <a:spcBef>
                <a:spcPts val="0"/>
              </a:spcBef>
              <a:spcAft>
                <a:spcPts val="0"/>
              </a:spcAft>
              <a:buSzPts val="1400"/>
              <a:buFont typeface="Roboto"/>
              <a:buNone/>
              <a:defRPr>
                <a:latin typeface="Roboto"/>
                <a:ea typeface="Roboto"/>
                <a:cs typeface="Roboto"/>
                <a:sym typeface="Roboto"/>
              </a:defRPr>
            </a:lvl4pPr>
            <a:lvl5pPr lvl="4" algn="ctr">
              <a:lnSpc>
                <a:spcPct val="100000"/>
              </a:lnSpc>
              <a:spcBef>
                <a:spcPts val="0"/>
              </a:spcBef>
              <a:spcAft>
                <a:spcPts val="0"/>
              </a:spcAft>
              <a:buSzPts val="1400"/>
              <a:buFont typeface="Roboto"/>
              <a:buNone/>
              <a:defRPr>
                <a:latin typeface="Roboto"/>
                <a:ea typeface="Roboto"/>
                <a:cs typeface="Roboto"/>
                <a:sym typeface="Roboto"/>
              </a:defRPr>
            </a:lvl5pPr>
            <a:lvl6pPr lvl="5" algn="ctr">
              <a:lnSpc>
                <a:spcPct val="100000"/>
              </a:lnSpc>
              <a:spcBef>
                <a:spcPts val="0"/>
              </a:spcBef>
              <a:spcAft>
                <a:spcPts val="0"/>
              </a:spcAft>
              <a:buSzPts val="1400"/>
              <a:buFont typeface="Roboto"/>
              <a:buNone/>
              <a:defRPr>
                <a:latin typeface="Roboto"/>
                <a:ea typeface="Roboto"/>
                <a:cs typeface="Roboto"/>
                <a:sym typeface="Roboto"/>
              </a:defRPr>
            </a:lvl6pPr>
            <a:lvl7pPr lvl="6" algn="ctr">
              <a:lnSpc>
                <a:spcPct val="100000"/>
              </a:lnSpc>
              <a:spcBef>
                <a:spcPts val="0"/>
              </a:spcBef>
              <a:spcAft>
                <a:spcPts val="0"/>
              </a:spcAft>
              <a:buSzPts val="1400"/>
              <a:buFont typeface="Roboto"/>
              <a:buNone/>
              <a:defRPr>
                <a:latin typeface="Roboto"/>
                <a:ea typeface="Roboto"/>
                <a:cs typeface="Roboto"/>
                <a:sym typeface="Roboto"/>
              </a:defRPr>
            </a:lvl7pPr>
            <a:lvl8pPr lvl="7" algn="ctr">
              <a:lnSpc>
                <a:spcPct val="100000"/>
              </a:lnSpc>
              <a:spcBef>
                <a:spcPts val="0"/>
              </a:spcBef>
              <a:spcAft>
                <a:spcPts val="0"/>
              </a:spcAft>
              <a:buSzPts val="1400"/>
              <a:buFont typeface="Roboto"/>
              <a:buNone/>
              <a:defRPr>
                <a:latin typeface="Roboto"/>
                <a:ea typeface="Roboto"/>
                <a:cs typeface="Roboto"/>
                <a:sym typeface="Roboto"/>
              </a:defRPr>
            </a:lvl8pPr>
            <a:lvl9pPr lvl="8" algn="ctr">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35" name="Google Shape;35;p26"/>
          <p:cNvSpPr txBox="1">
            <a:spLocks noGrp="1"/>
          </p:cNvSpPr>
          <p:nvPr>
            <p:ph type="ctrTitle" idx="5"/>
          </p:nvPr>
        </p:nvSpPr>
        <p:spPr>
          <a:xfrm rot="-251841">
            <a:off x="3341716" y="3618835"/>
            <a:ext cx="1446881" cy="332988"/>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SzPts val="1600"/>
              <a:buNone/>
              <a:defRPr sz="2000" b="0">
                <a:latin typeface="Nunito SemiBold"/>
                <a:ea typeface="Nunito SemiBold"/>
                <a:cs typeface="Nunito SemiBold"/>
                <a:sym typeface="Nunito SemiBold"/>
              </a:defRPr>
            </a:lvl1pPr>
            <a:lvl2pPr lvl="1" algn="ctr">
              <a:lnSpc>
                <a:spcPct val="80000"/>
              </a:lnSpc>
              <a:spcBef>
                <a:spcPts val="0"/>
              </a:spcBef>
              <a:spcAft>
                <a:spcPts val="0"/>
              </a:spcAft>
              <a:buSzPts val="1600"/>
              <a:buNone/>
              <a:defRPr sz="1600"/>
            </a:lvl2pPr>
            <a:lvl3pPr lvl="2" algn="ctr">
              <a:lnSpc>
                <a:spcPct val="80000"/>
              </a:lnSpc>
              <a:spcBef>
                <a:spcPts val="0"/>
              </a:spcBef>
              <a:spcAft>
                <a:spcPts val="0"/>
              </a:spcAft>
              <a:buSzPts val="1600"/>
              <a:buNone/>
              <a:defRPr sz="1600"/>
            </a:lvl3pPr>
            <a:lvl4pPr lvl="3" algn="ctr">
              <a:lnSpc>
                <a:spcPct val="80000"/>
              </a:lnSpc>
              <a:spcBef>
                <a:spcPts val="0"/>
              </a:spcBef>
              <a:spcAft>
                <a:spcPts val="0"/>
              </a:spcAft>
              <a:buSzPts val="1600"/>
              <a:buNone/>
              <a:defRPr sz="1600"/>
            </a:lvl4pPr>
            <a:lvl5pPr lvl="4" algn="ctr">
              <a:lnSpc>
                <a:spcPct val="80000"/>
              </a:lnSpc>
              <a:spcBef>
                <a:spcPts val="0"/>
              </a:spcBef>
              <a:spcAft>
                <a:spcPts val="0"/>
              </a:spcAft>
              <a:buSzPts val="1600"/>
              <a:buNone/>
              <a:defRPr sz="1600"/>
            </a:lvl5pPr>
            <a:lvl6pPr lvl="5" algn="ctr">
              <a:lnSpc>
                <a:spcPct val="80000"/>
              </a:lnSpc>
              <a:spcBef>
                <a:spcPts val="0"/>
              </a:spcBef>
              <a:spcAft>
                <a:spcPts val="0"/>
              </a:spcAft>
              <a:buSzPts val="1600"/>
              <a:buNone/>
              <a:defRPr sz="1600"/>
            </a:lvl6pPr>
            <a:lvl7pPr lvl="6" algn="ctr">
              <a:lnSpc>
                <a:spcPct val="80000"/>
              </a:lnSpc>
              <a:spcBef>
                <a:spcPts val="0"/>
              </a:spcBef>
              <a:spcAft>
                <a:spcPts val="0"/>
              </a:spcAft>
              <a:buSzPts val="1600"/>
              <a:buNone/>
              <a:defRPr sz="1600"/>
            </a:lvl7pPr>
            <a:lvl8pPr lvl="7" algn="ctr">
              <a:lnSpc>
                <a:spcPct val="80000"/>
              </a:lnSpc>
              <a:spcBef>
                <a:spcPts val="0"/>
              </a:spcBef>
              <a:spcAft>
                <a:spcPts val="0"/>
              </a:spcAft>
              <a:buSzPts val="1600"/>
              <a:buNone/>
              <a:defRPr sz="1600"/>
            </a:lvl8pPr>
            <a:lvl9pPr lvl="8" algn="ctr">
              <a:lnSpc>
                <a:spcPct val="80000"/>
              </a:lnSpc>
              <a:spcBef>
                <a:spcPts val="0"/>
              </a:spcBef>
              <a:spcAft>
                <a:spcPts val="0"/>
              </a:spcAft>
              <a:buSzPts val="1600"/>
              <a:buNone/>
              <a:defRPr sz="1600"/>
            </a:lvl9pPr>
          </a:lstStyle>
          <a:p>
            <a:endParaRPr/>
          </a:p>
        </p:txBody>
      </p:sp>
      <p:sp>
        <p:nvSpPr>
          <p:cNvPr id="36" name="Google Shape;36;p26"/>
          <p:cNvSpPr txBox="1">
            <a:spLocks noGrp="1"/>
          </p:cNvSpPr>
          <p:nvPr>
            <p:ph type="title" idx="6"/>
          </p:nvPr>
        </p:nvSpPr>
        <p:spPr>
          <a:xfrm>
            <a:off x="702300" y="605225"/>
            <a:ext cx="7758300" cy="4404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3600"/>
              <a:buNone/>
              <a:defRPr/>
            </a:lvl1pPr>
            <a:lvl2pPr lvl="1" algn="ctr">
              <a:lnSpc>
                <a:spcPct val="80000"/>
              </a:lnSpc>
              <a:spcBef>
                <a:spcPts val="0"/>
              </a:spcBef>
              <a:spcAft>
                <a:spcPts val="0"/>
              </a:spcAft>
              <a:buSzPts val="2800"/>
              <a:buNone/>
              <a:defRPr sz="2800"/>
            </a:lvl2pPr>
            <a:lvl3pPr lvl="2" algn="ctr">
              <a:lnSpc>
                <a:spcPct val="80000"/>
              </a:lnSpc>
              <a:spcBef>
                <a:spcPts val="0"/>
              </a:spcBef>
              <a:spcAft>
                <a:spcPts val="0"/>
              </a:spcAft>
              <a:buSzPts val="2800"/>
              <a:buNone/>
              <a:defRPr sz="2800"/>
            </a:lvl3pPr>
            <a:lvl4pPr lvl="3" algn="ctr">
              <a:lnSpc>
                <a:spcPct val="80000"/>
              </a:lnSpc>
              <a:spcBef>
                <a:spcPts val="0"/>
              </a:spcBef>
              <a:spcAft>
                <a:spcPts val="0"/>
              </a:spcAft>
              <a:buSzPts val="2800"/>
              <a:buNone/>
              <a:defRPr sz="2800"/>
            </a:lvl4pPr>
            <a:lvl5pPr lvl="4" algn="ctr">
              <a:lnSpc>
                <a:spcPct val="80000"/>
              </a:lnSpc>
              <a:spcBef>
                <a:spcPts val="0"/>
              </a:spcBef>
              <a:spcAft>
                <a:spcPts val="0"/>
              </a:spcAft>
              <a:buSzPts val="2800"/>
              <a:buNone/>
              <a:defRPr sz="2800"/>
            </a:lvl5pPr>
            <a:lvl6pPr lvl="5" algn="ctr">
              <a:lnSpc>
                <a:spcPct val="80000"/>
              </a:lnSpc>
              <a:spcBef>
                <a:spcPts val="0"/>
              </a:spcBef>
              <a:spcAft>
                <a:spcPts val="0"/>
              </a:spcAft>
              <a:buSzPts val="2800"/>
              <a:buNone/>
              <a:defRPr sz="2800"/>
            </a:lvl6pPr>
            <a:lvl7pPr lvl="6" algn="ctr">
              <a:lnSpc>
                <a:spcPct val="80000"/>
              </a:lnSpc>
              <a:spcBef>
                <a:spcPts val="0"/>
              </a:spcBef>
              <a:spcAft>
                <a:spcPts val="0"/>
              </a:spcAft>
              <a:buSzPts val="2800"/>
              <a:buNone/>
              <a:defRPr sz="2800"/>
            </a:lvl7pPr>
            <a:lvl8pPr lvl="7" algn="ctr">
              <a:lnSpc>
                <a:spcPct val="80000"/>
              </a:lnSpc>
              <a:spcBef>
                <a:spcPts val="0"/>
              </a:spcBef>
              <a:spcAft>
                <a:spcPts val="0"/>
              </a:spcAft>
              <a:buSzPts val="2800"/>
              <a:buNone/>
              <a:defRPr sz="2800"/>
            </a:lvl8pPr>
            <a:lvl9pPr lvl="8" algn="ctr">
              <a:lnSpc>
                <a:spcPct val="8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4271049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
        <p:cNvGrpSpPr/>
        <p:nvPr/>
      </p:nvGrpSpPr>
      <p:grpSpPr>
        <a:xfrm>
          <a:off x="0" y="0"/>
          <a:ext cx="0" cy="0"/>
          <a:chOff x="0" y="0"/>
          <a:chExt cx="0" cy="0"/>
        </a:xfrm>
      </p:grpSpPr>
      <p:sp>
        <p:nvSpPr>
          <p:cNvPr id="38" name="Google Shape;38;p27"/>
          <p:cNvSpPr txBox="1">
            <a:spLocks noGrp="1"/>
          </p:cNvSpPr>
          <p:nvPr>
            <p:ph type="ctrTitle"/>
          </p:nvPr>
        </p:nvSpPr>
        <p:spPr>
          <a:xfrm rot="-665216">
            <a:off x="686997" y="2056885"/>
            <a:ext cx="3945435" cy="956544"/>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SzPts val="6000"/>
              <a:buNone/>
              <a:defRPr sz="9600" b="0"/>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39" name="Google Shape;39;p27"/>
          <p:cNvSpPr txBox="1">
            <a:spLocks noGrp="1"/>
          </p:cNvSpPr>
          <p:nvPr>
            <p:ph type="body" idx="1"/>
          </p:nvPr>
        </p:nvSpPr>
        <p:spPr>
          <a:xfrm>
            <a:off x="4770000" y="1923275"/>
            <a:ext cx="3425100" cy="972900"/>
          </a:xfrm>
          <a:prstGeom prst="rect">
            <a:avLst/>
          </a:prstGeom>
          <a:noFill/>
          <a:ln>
            <a:noFill/>
          </a:ln>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a:lvl1pPr>
            <a:lvl2pPr marL="914400" lvl="1" indent="-317500" algn="ctr">
              <a:lnSpc>
                <a:spcPct val="100000"/>
              </a:lnSpc>
              <a:spcBef>
                <a:spcPts val="0"/>
              </a:spcBef>
              <a:spcAft>
                <a:spcPts val="0"/>
              </a:spcAft>
              <a:buSzPts val="1400"/>
              <a:buChar char="○"/>
              <a:defRPr/>
            </a:lvl2pPr>
            <a:lvl3pPr marL="1371600" lvl="2" indent="-317500" algn="ctr">
              <a:lnSpc>
                <a:spcPct val="100000"/>
              </a:lnSpc>
              <a:spcBef>
                <a:spcPts val="0"/>
              </a:spcBef>
              <a:spcAft>
                <a:spcPts val="0"/>
              </a:spcAft>
              <a:buSzPts val="1400"/>
              <a:buChar char="■"/>
              <a:defRPr/>
            </a:lvl3pPr>
            <a:lvl4pPr marL="1828800" lvl="3" indent="-317500" algn="ctr">
              <a:lnSpc>
                <a:spcPct val="100000"/>
              </a:lnSpc>
              <a:spcBef>
                <a:spcPts val="0"/>
              </a:spcBef>
              <a:spcAft>
                <a:spcPts val="0"/>
              </a:spcAft>
              <a:buSzPts val="1400"/>
              <a:buChar char="●"/>
              <a:defRPr/>
            </a:lvl4pPr>
            <a:lvl5pPr marL="2286000" lvl="4" indent="-317500" algn="ctr">
              <a:lnSpc>
                <a:spcPct val="100000"/>
              </a:lnSpc>
              <a:spcBef>
                <a:spcPts val="0"/>
              </a:spcBef>
              <a:spcAft>
                <a:spcPts val="0"/>
              </a:spcAft>
              <a:buSzPts val="1400"/>
              <a:buChar char="○"/>
              <a:defRPr/>
            </a:lvl5pPr>
            <a:lvl6pPr marL="2743200" lvl="5" indent="-317500" algn="ctr">
              <a:lnSpc>
                <a:spcPct val="100000"/>
              </a:lnSpc>
              <a:spcBef>
                <a:spcPts val="0"/>
              </a:spcBef>
              <a:spcAft>
                <a:spcPts val="0"/>
              </a:spcAft>
              <a:buSzPts val="1400"/>
              <a:buChar char="■"/>
              <a:defRPr/>
            </a:lvl6pPr>
            <a:lvl7pPr marL="3200400" lvl="6" indent="-317500" algn="ctr">
              <a:lnSpc>
                <a:spcPct val="100000"/>
              </a:lnSpc>
              <a:spcBef>
                <a:spcPts val="0"/>
              </a:spcBef>
              <a:spcAft>
                <a:spcPts val="0"/>
              </a:spcAft>
              <a:buSzPts val="1400"/>
              <a:buChar char="●"/>
              <a:defRPr/>
            </a:lvl7pPr>
            <a:lvl8pPr marL="3657600" lvl="7" indent="-317500" algn="ctr">
              <a:lnSpc>
                <a:spcPct val="100000"/>
              </a:lnSpc>
              <a:spcBef>
                <a:spcPts val="0"/>
              </a:spcBef>
              <a:spcAft>
                <a:spcPts val="0"/>
              </a:spcAft>
              <a:buSzPts val="1400"/>
              <a:buChar char="○"/>
              <a:defRPr/>
            </a:lvl8pPr>
            <a:lvl9pPr marL="4114800" lvl="8" indent="-317500" algn="ctr">
              <a:lnSpc>
                <a:spcPct val="100000"/>
              </a:lnSpc>
              <a:spcBef>
                <a:spcPts val="0"/>
              </a:spcBef>
              <a:spcAft>
                <a:spcPts val="0"/>
              </a:spcAft>
              <a:buSzPts val="1400"/>
              <a:buChar char="■"/>
              <a:defRPr/>
            </a:lvl9pPr>
          </a:lstStyle>
          <a:p>
            <a:endParaRPr/>
          </a:p>
        </p:txBody>
      </p:sp>
      <p:sp>
        <p:nvSpPr>
          <p:cNvPr id="40" name="Google Shape;40;p27"/>
          <p:cNvSpPr txBox="1">
            <a:spLocks noGrp="1"/>
          </p:cNvSpPr>
          <p:nvPr>
            <p:ph type="subTitle" idx="2"/>
          </p:nvPr>
        </p:nvSpPr>
        <p:spPr>
          <a:xfrm>
            <a:off x="5010150" y="3602050"/>
            <a:ext cx="2944800" cy="419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sz="1100">
                <a:latin typeface="Montserrat"/>
                <a:ea typeface="Montserrat"/>
                <a:cs typeface="Montserrat"/>
                <a:sym typeface="Montserrat"/>
              </a:defRPr>
            </a:lvl1pPr>
            <a:lvl2pPr lvl="1" algn="ctr">
              <a:lnSpc>
                <a:spcPct val="100000"/>
              </a:lnSpc>
              <a:spcBef>
                <a:spcPts val="0"/>
              </a:spcBef>
              <a:spcAft>
                <a:spcPts val="0"/>
              </a:spcAft>
              <a:buSzPts val="1400"/>
              <a:buNone/>
              <a:defRPr>
                <a:latin typeface="Roboto"/>
                <a:ea typeface="Roboto"/>
                <a:cs typeface="Roboto"/>
                <a:sym typeface="Roboto"/>
              </a:defRPr>
            </a:lvl2pPr>
            <a:lvl3pPr lvl="2" algn="ctr">
              <a:lnSpc>
                <a:spcPct val="100000"/>
              </a:lnSpc>
              <a:spcBef>
                <a:spcPts val="0"/>
              </a:spcBef>
              <a:spcAft>
                <a:spcPts val="0"/>
              </a:spcAft>
              <a:buSzPts val="1400"/>
              <a:buNone/>
              <a:defRPr>
                <a:latin typeface="Roboto"/>
                <a:ea typeface="Roboto"/>
                <a:cs typeface="Roboto"/>
                <a:sym typeface="Roboto"/>
              </a:defRPr>
            </a:lvl3pPr>
            <a:lvl4pPr lvl="3" algn="ctr">
              <a:lnSpc>
                <a:spcPct val="100000"/>
              </a:lnSpc>
              <a:spcBef>
                <a:spcPts val="0"/>
              </a:spcBef>
              <a:spcAft>
                <a:spcPts val="0"/>
              </a:spcAft>
              <a:buSzPts val="1400"/>
              <a:buNone/>
              <a:defRPr>
                <a:latin typeface="Roboto"/>
                <a:ea typeface="Roboto"/>
                <a:cs typeface="Roboto"/>
                <a:sym typeface="Roboto"/>
              </a:defRPr>
            </a:lvl4pPr>
            <a:lvl5pPr lvl="4" algn="ctr">
              <a:lnSpc>
                <a:spcPct val="100000"/>
              </a:lnSpc>
              <a:spcBef>
                <a:spcPts val="0"/>
              </a:spcBef>
              <a:spcAft>
                <a:spcPts val="0"/>
              </a:spcAft>
              <a:buSzPts val="1400"/>
              <a:buNone/>
              <a:defRPr>
                <a:latin typeface="Roboto"/>
                <a:ea typeface="Roboto"/>
                <a:cs typeface="Roboto"/>
                <a:sym typeface="Roboto"/>
              </a:defRPr>
            </a:lvl5pPr>
            <a:lvl6pPr lvl="5" algn="ctr">
              <a:lnSpc>
                <a:spcPct val="100000"/>
              </a:lnSpc>
              <a:spcBef>
                <a:spcPts val="0"/>
              </a:spcBef>
              <a:spcAft>
                <a:spcPts val="0"/>
              </a:spcAft>
              <a:buSzPts val="1400"/>
              <a:buNone/>
              <a:defRPr>
                <a:latin typeface="Roboto"/>
                <a:ea typeface="Roboto"/>
                <a:cs typeface="Roboto"/>
                <a:sym typeface="Roboto"/>
              </a:defRPr>
            </a:lvl6pPr>
            <a:lvl7pPr lvl="6" algn="ctr">
              <a:lnSpc>
                <a:spcPct val="100000"/>
              </a:lnSpc>
              <a:spcBef>
                <a:spcPts val="0"/>
              </a:spcBef>
              <a:spcAft>
                <a:spcPts val="0"/>
              </a:spcAft>
              <a:buSzPts val="1400"/>
              <a:buNone/>
              <a:defRPr>
                <a:latin typeface="Roboto"/>
                <a:ea typeface="Roboto"/>
                <a:cs typeface="Roboto"/>
                <a:sym typeface="Roboto"/>
              </a:defRPr>
            </a:lvl7pPr>
            <a:lvl8pPr lvl="7" algn="ctr">
              <a:lnSpc>
                <a:spcPct val="100000"/>
              </a:lnSpc>
              <a:spcBef>
                <a:spcPts val="0"/>
              </a:spcBef>
              <a:spcAft>
                <a:spcPts val="0"/>
              </a:spcAft>
              <a:buSzPts val="1400"/>
              <a:buNone/>
              <a:defRPr>
                <a:latin typeface="Roboto"/>
                <a:ea typeface="Roboto"/>
                <a:cs typeface="Roboto"/>
                <a:sym typeface="Roboto"/>
              </a:defRPr>
            </a:lvl8pPr>
            <a:lvl9pPr lvl="8" algn="ctr">
              <a:lnSpc>
                <a:spcPct val="100000"/>
              </a:lnSpc>
              <a:spcBef>
                <a:spcPts val="0"/>
              </a:spcBef>
              <a:spcAft>
                <a:spcPts val="0"/>
              </a:spcAft>
              <a:buSzPts val="1400"/>
              <a:buNone/>
              <a:defRPr>
                <a:latin typeface="Roboto"/>
                <a:ea typeface="Roboto"/>
                <a:cs typeface="Roboto"/>
                <a:sym typeface="Roboto"/>
              </a:defRPr>
            </a:lvl9pPr>
          </a:lstStyle>
          <a:p>
            <a:endParaRPr/>
          </a:p>
        </p:txBody>
      </p:sp>
    </p:spTree>
    <p:extLst>
      <p:ext uri="{BB962C8B-B14F-4D97-AF65-F5344CB8AC3E}">
        <p14:creationId xmlns:p14="http://schemas.microsoft.com/office/powerpoint/2010/main" val="1335307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702300" y="605225"/>
            <a:ext cx="7758300" cy="4404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3600"/>
              <a:buNone/>
              <a:defRPr b="0"/>
            </a:lvl1pPr>
            <a:lvl2pPr lvl="1" algn="ctr">
              <a:lnSpc>
                <a:spcPct val="80000"/>
              </a:lnSpc>
              <a:spcBef>
                <a:spcPts val="0"/>
              </a:spcBef>
              <a:spcAft>
                <a:spcPts val="0"/>
              </a:spcAft>
              <a:buSzPts val="2800"/>
              <a:buNone/>
              <a:defRPr sz="2800"/>
            </a:lvl2pPr>
            <a:lvl3pPr lvl="2" algn="ctr">
              <a:lnSpc>
                <a:spcPct val="80000"/>
              </a:lnSpc>
              <a:spcBef>
                <a:spcPts val="0"/>
              </a:spcBef>
              <a:spcAft>
                <a:spcPts val="0"/>
              </a:spcAft>
              <a:buSzPts val="2800"/>
              <a:buNone/>
              <a:defRPr sz="2800"/>
            </a:lvl3pPr>
            <a:lvl4pPr lvl="3" algn="ctr">
              <a:lnSpc>
                <a:spcPct val="80000"/>
              </a:lnSpc>
              <a:spcBef>
                <a:spcPts val="0"/>
              </a:spcBef>
              <a:spcAft>
                <a:spcPts val="0"/>
              </a:spcAft>
              <a:buSzPts val="2800"/>
              <a:buNone/>
              <a:defRPr sz="2800"/>
            </a:lvl4pPr>
            <a:lvl5pPr lvl="4" algn="ctr">
              <a:lnSpc>
                <a:spcPct val="80000"/>
              </a:lnSpc>
              <a:spcBef>
                <a:spcPts val="0"/>
              </a:spcBef>
              <a:spcAft>
                <a:spcPts val="0"/>
              </a:spcAft>
              <a:buSzPts val="2800"/>
              <a:buNone/>
              <a:defRPr sz="2800"/>
            </a:lvl5pPr>
            <a:lvl6pPr lvl="5" algn="ctr">
              <a:lnSpc>
                <a:spcPct val="80000"/>
              </a:lnSpc>
              <a:spcBef>
                <a:spcPts val="0"/>
              </a:spcBef>
              <a:spcAft>
                <a:spcPts val="0"/>
              </a:spcAft>
              <a:buSzPts val="2800"/>
              <a:buNone/>
              <a:defRPr sz="2800"/>
            </a:lvl6pPr>
            <a:lvl7pPr lvl="6" algn="ctr">
              <a:lnSpc>
                <a:spcPct val="80000"/>
              </a:lnSpc>
              <a:spcBef>
                <a:spcPts val="0"/>
              </a:spcBef>
              <a:spcAft>
                <a:spcPts val="0"/>
              </a:spcAft>
              <a:buSzPts val="2800"/>
              <a:buNone/>
              <a:defRPr sz="2800"/>
            </a:lvl7pPr>
            <a:lvl8pPr lvl="7" algn="ctr">
              <a:lnSpc>
                <a:spcPct val="80000"/>
              </a:lnSpc>
              <a:spcBef>
                <a:spcPts val="0"/>
              </a:spcBef>
              <a:spcAft>
                <a:spcPts val="0"/>
              </a:spcAft>
              <a:buSzPts val="2800"/>
              <a:buNone/>
              <a:defRPr sz="2800"/>
            </a:lvl8pPr>
            <a:lvl9pPr lvl="8" algn="ctr">
              <a:lnSpc>
                <a:spcPct val="80000"/>
              </a:lnSpc>
              <a:spcBef>
                <a:spcPts val="0"/>
              </a:spcBef>
              <a:spcAft>
                <a:spcPts val="0"/>
              </a:spcAft>
              <a:buSzPts val="2800"/>
              <a:buNone/>
              <a:defRPr sz="2800"/>
            </a:lvl9pPr>
          </a:lstStyle>
          <a:p>
            <a:endParaRPr/>
          </a:p>
        </p:txBody>
      </p:sp>
      <p:sp>
        <p:nvSpPr>
          <p:cNvPr id="46" name="Google Shape;46;p29"/>
          <p:cNvSpPr txBox="1">
            <a:spLocks noGrp="1"/>
          </p:cNvSpPr>
          <p:nvPr>
            <p:ph type="body" idx="1"/>
          </p:nvPr>
        </p:nvSpPr>
        <p:spPr>
          <a:xfrm rot="-325168">
            <a:off x="1397344" y="1999025"/>
            <a:ext cx="2772995" cy="1214121"/>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Montserrat"/>
              <a:buChar char="●"/>
              <a:defRPr>
                <a:solidFill>
                  <a:schemeClr val="lt1"/>
                </a:solidFill>
              </a:defRPr>
            </a:lvl1pPr>
            <a:lvl2pPr marL="914400" lvl="1" indent="-317500" algn="l">
              <a:lnSpc>
                <a:spcPct val="100000"/>
              </a:lnSpc>
              <a:spcBef>
                <a:spcPts val="0"/>
              </a:spcBef>
              <a:spcAft>
                <a:spcPts val="0"/>
              </a:spcAft>
              <a:buSzPts val="1400"/>
              <a:buFont typeface="Montserrat"/>
              <a:buChar char="○"/>
              <a:defRPr/>
            </a:lvl2pPr>
            <a:lvl3pPr marL="1371600" lvl="2" indent="-317500" algn="l">
              <a:lnSpc>
                <a:spcPct val="100000"/>
              </a:lnSpc>
              <a:spcBef>
                <a:spcPts val="0"/>
              </a:spcBef>
              <a:spcAft>
                <a:spcPts val="0"/>
              </a:spcAft>
              <a:buSzPts val="1400"/>
              <a:buFont typeface="Montserrat"/>
              <a:buChar char="■"/>
              <a:defRPr/>
            </a:lvl3pPr>
            <a:lvl4pPr marL="1828800" lvl="3" indent="-317500" algn="l">
              <a:lnSpc>
                <a:spcPct val="100000"/>
              </a:lnSpc>
              <a:spcBef>
                <a:spcPts val="0"/>
              </a:spcBef>
              <a:spcAft>
                <a:spcPts val="0"/>
              </a:spcAft>
              <a:buSzPts val="1400"/>
              <a:buFont typeface="Montserrat"/>
              <a:buChar char="●"/>
              <a:defRPr/>
            </a:lvl4pPr>
            <a:lvl5pPr marL="2286000" lvl="4" indent="-317500" algn="l">
              <a:lnSpc>
                <a:spcPct val="100000"/>
              </a:lnSpc>
              <a:spcBef>
                <a:spcPts val="0"/>
              </a:spcBef>
              <a:spcAft>
                <a:spcPts val="0"/>
              </a:spcAft>
              <a:buSzPts val="1400"/>
              <a:buFont typeface="Montserrat"/>
              <a:buChar char="○"/>
              <a:defRPr/>
            </a:lvl5pPr>
            <a:lvl6pPr marL="2743200" lvl="5" indent="-317500" algn="l">
              <a:lnSpc>
                <a:spcPct val="100000"/>
              </a:lnSpc>
              <a:spcBef>
                <a:spcPts val="0"/>
              </a:spcBef>
              <a:spcAft>
                <a:spcPts val="0"/>
              </a:spcAft>
              <a:buSzPts val="1400"/>
              <a:buFont typeface="Montserrat"/>
              <a:buChar char="■"/>
              <a:defRPr/>
            </a:lvl6pPr>
            <a:lvl7pPr marL="3200400" lvl="6" indent="-317500" algn="l">
              <a:lnSpc>
                <a:spcPct val="100000"/>
              </a:lnSpc>
              <a:spcBef>
                <a:spcPts val="0"/>
              </a:spcBef>
              <a:spcAft>
                <a:spcPts val="0"/>
              </a:spcAft>
              <a:buSzPts val="1400"/>
              <a:buFont typeface="Montserrat"/>
              <a:buChar char="●"/>
              <a:defRPr/>
            </a:lvl7pPr>
            <a:lvl8pPr marL="3657600" lvl="7" indent="-317500" algn="l">
              <a:lnSpc>
                <a:spcPct val="100000"/>
              </a:lnSpc>
              <a:spcBef>
                <a:spcPts val="0"/>
              </a:spcBef>
              <a:spcAft>
                <a:spcPts val="0"/>
              </a:spcAft>
              <a:buSzPts val="1400"/>
              <a:buFont typeface="Montserrat"/>
              <a:buChar char="○"/>
              <a:defRPr/>
            </a:lvl8pPr>
            <a:lvl9pPr marL="4114800" lvl="8" indent="-317500" algn="l">
              <a:lnSpc>
                <a:spcPct val="100000"/>
              </a:lnSpc>
              <a:spcBef>
                <a:spcPts val="0"/>
              </a:spcBef>
              <a:spcAft>
                <a:spcPts val="0"/>
              </a:spcAft>
              <a:buSzPts val="1400"/>
              <a:buFont typeface="Montserrat"/>
              <a:buChar char="■"/>
              <a:defRPr/>
            </a:lvl9pPr>
          </a:lstStyle>
          <a:p>
            <a:endParaRPr/>
          </a:p>
        </p:txBody>
      </p:sp>
    </p:spTree>
    <p:extLst>
      <p:ext uri="{BB962C8B-B14F-4D97-AF65-F5344CB8AC3E}">
        <p14:creationId xmlns:p14="http://schemas.microsoft.com/office/powerpoint/2010/main" val="4229601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7"/>
        <p:cNvGrpSpPr/>
        <p:nvPr/>
      </p:nvGrpSpPr>
      <p:grpSpPr>
        <a:xfrm>
          <a:off x="0" y="0"/>
          <a:ext cx="0" cy="0"/>
          <a:chOff x="0" y="0"/>
          <a:chExt cx="0" cy="0"/>
        </a:xfrm>
      </p:grpSpPr>
      <p:sp>
        <p:nvSpPr>
          <p:cNvPr id="48" name="Google Shape;48;p30"/>
          <p:cNvSpPr txBox="1">
            <a:spLocks noGrp="1"/>
          </p:cNvSpPr>
          <p:nvPr>
            <p:ph type="subTitle" idx="1"/>
          </p:nvPr>
        </p:nvSpPr>
        <p:spPr>
          <a:xfrm>
            <a:off x="1277485" y="2729550"/>
            <a:ext cx="3054000" cy="40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sz="2000"/>
            </a:lvl2pPr>
            <a:lvl3pPr lvl="2" algn="ctr">
              <a:lnSpc>
                <a:spcPct val="100000"/>
              </a:lnSpc>
              <a:spcBef>
                <a:spcPts val="0"/>
              </a:spcBef>
              <a:spcAft>
                <a:spcPts val="0"/>
              </a:spcAft>
              <a:buSzPts val="1400"/>
              <a:buNone/>
              <a:defRPr sz="2000"/>
            </a:lvl3pPr>
            <a:lvl4pPr lvl="3" algn="ctr">
              <a:lnSpc>
                <a:spcPct val="100000"/>
              </a:lnSpc>
              <a:spcBef>
                <a:spcPts val="0"/>
              </a:spcBef>
              <a:spcAft>
                <a:spcPts val="0"/>
              </a:spcAft>
              <a:buSzPts val="1400"/>
              <a:buNone/>
              <a:defRPr sz="2000"/>
            </a:lvl4pPr>
            <a:lvl5pPr lvl="4" algn="ctr">
              <a:lnSpc>
                <a:spcPct val="100000"/>
              </a:lnSpc>
              <a:spcBef>
                <a:spcPts val="0"/>
              </a:spcBef>
              <a:spcAft>
                <a:spcPts val="0"/>
              </a:spcAft>
              <a:buSzPts val="1400"/>
              <a:buNone/>
              <a:defRPr sz="2000"/>
            </a:lvl5pPr>
            <a:lvl6pPr lvl="5" algn="ctr">
              <a:lnSpc>
                <a:spcPct val="100000"/>
              </a:lnSpc>
              <a:spcBef>
                <a:spcPts val="0"/>
              </a:spcBef>
              <a:spcAft>
                <a:spcPts val="0"/>
              </a:spcAft>
              <a:buSzPts val="1400"/>
              <a:buNone/>
              <a:defRPr sz="2000"/>
            </a:lvl6pPr>
            <a:lvl7pPr lvl="6" algn="ctr">
              <a:lnSpc>
                <a:spcPct val="100000"/>
              </a:lnSpc>
              <a:spcBef>
                <a:spcPts val="0"/>
              </a:spcBef>
              <a:spcAft>
                <a:spcPts val="0"/>
              </a:spcAft>
              <a:buSzPts val="1400"/>
              <a:buNone/>
              <a:defRPr sz="2000"/>
            </a:lvl7pPr>
            <a:lvl8pPr lvl="7" algn="ctr">
              <a:lnSpc>
                <a:spcPct val="100000"/>
              </a:lnSpc>
              <a:spcBef>
                <a:spcPts val="0"/>
              </a:spcBef>
              <a:spcAft>
                <a:spcPts val="0"/>
              </a:spcAft>
              <a:buSzPts val="1400"/>
              <a:buNone/>
              <a:defRPr sz="2000"/>
            </a:lvl8pPr>
            <a:lvl9pPr lvl="8" algn="ctr">
              <a:lnSpc>
                <a:spcPct val="100000"/>
              </a:lnSpc>
              <a:spcBef>
                <a:spcPts val="0"/>
              </a:spcBef>
              <a:spcAft>
                <a:spcPts val="0"/>
              </a:spcAft>
              <a:buSzPts val="1400"/>
              <a:buNone/>
              <a:defRPr sz="2000"/>
            </a:lvl9pPr>
          </a:lstStyle>
          <a:p>
            <a:endParaRPr/>
          </a:p>
        </p:txBody>
      </p:sp>
      <p:sp>
        <p:nvSpPr>
          <p:cNvPr id="49" name="Google Shape;49;p30"/>
          <p:cNvSpPr txBox="1">
            <a:spLocks noGrp="1"/>
          </p:cNvSpPr>
          <p:nvPr>
            <p:ph type="subTitle" idx="2"/>
          </p:nvPr>
        </p:nvSpPr>
        <p:spPr>
          <a:xfrm>
            <a:off x="1638725" y="3104125"/>
            <a:ext cx="2313600" cy="724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b="0">
                <a:solidFill>
                  <a:schemeClr val="dk1"/>
                </a:solidFill>
              </a:defRPr>
            </a:lvl1pPr>
            <a:lvl2pPr lvl="1" algn="ctr">
              <a:lnSpc>
                <a:spcPct val="100000"/>
              </a:lnSpc>
              <a:spcBef>
                <a:spcPts val="0"/>
              </a:spcBef>
              <a:spcAft>
                <a:spcPts val="0"/>
              </a:spcAft>
              <a:buSzPts val="1400"/>
              <a:buNone/>
              <a:defRPr sz="1400" b="0">
                <a:solidFill>
                  <a:schemeClr val="dk1"/>
                </a:solidFill>
              </a:defRPr>
            </a:lvl2pPr>
            <a:lvl3pPr lvl="2" algn="ctr">
              <a:lnSpc>
                <a:spcPct val="100000"/>
              </a:lnSpc>
              <a:spcBef>
                <a:spcPts val="0"/>
              </a:spcBef>
              <a:spcAft>
                <a:spcPts val="0"/>
              </a:spcAft>
              <a:buSzPts val="1400"/>
              <a:buNone/>
              <a:defRPr sz="1400" b="0">
                <a:solidFill>
                  <a:schemeClr val="dk1"/>
                </a:solidFill>
              </a:defRPr>
            </a:lvl3pPr>
            <a:lvl4pPr lvl="3" algn="ctr">
              <a:lnSpc>
                <a:spcPct val="100000"/>
              </a:lnSpc>
              <a:spcBef>
                <a:spcPts val="0"/>
              </a:spcBef>
              <a:spcAft>
                <a:spcPts val="0"/>
              </a:spcAft>
              <a:buSzPts val="1400"/>
              <a:buNone/>
              <a:defRPr sz="1400" b="0">
                <a:solidFill>
                  <a:schemeClr val="dk1"/>
                </a:solidFill>
              </a:defRPr>
            </a:lvl4pPr>
            <a:lvl5pPr lvl="4" algn="ctr">
              <a:lnSpc>
                <a:spcPct val="100000"/>
              </a:lnSpc>
              <a:spcBef>
                <a:spcPts val="0"/>
              </a:spcBef>
              <a:spcAft>
                <a:spcPts val="0"/>
              </a:spcAft>
              <a:buSzPts val="1400"/>
              <a:buNone/>
              <a:defRPr sz="1400" b="0">
                <a:solidFill>
                  <a:schemeClr val="dk1"/>
                </a:solidFill>
              </a:defRPr>
            </a:lvl5pPr>
            <a:lvl6pPr lvl="5" algn="ctr">
              <a:lnSpc>
                <a:spcPct val="100000"/>
              </a:lnSpc>
              <a:spcBef>
                <a:spcPts val="0"/>
              </a:spcBef>
              <a:spcAft>
                <a:spcPts val="0"/>
              </a:spcAft>
              <a:buSzPts val="1400"/>
              <a:buNone/>
              <a:defRPr sz="1400" b="0">
                <a:solidFill>
                  <a:schemeClr val="dk1"/>
                </a:solidFill>
              </a:defRPr>
            </a:lvl6pPr>
            <a:lvl7pPr lvl="6" algn="ctr">
              <a:lnSpc>
                <a:spcPct val="100000"/>
              </a:lnSpc>
              <a:spcBef>
                <a:spcPts val="0"/>
              </a:spcBef>
              <a:spcAft>
                <a:spcPts val="0"/>
              </a:spcAft>
              <a:buSzPts val="1400"/>
              <a:buNone/>
              <a:defRPr sz="1400" b="0">
                <a:solidFill>
                  <a:schemeClr val="dk1"/>
                </a:solidFill>
              </a:defRPr>
            </a:lvl7pPr>
            <a:lvl8pPr lvl="7" algn="ctr">
              <a:lnSpc>
                <a:spcPct val="100000"/>
              </a:lnSpc>
              <a:spcBef>
                <a:spcPts val="0"/>
              </a:spcBef>
              <a:spcAft>
                <a:spcPts val="0"/>
              </a:spcAft>
              <a:buSzPts val="1400"/>
              <a:buNone/>
              <a:defRPr sz="1400" b="0">
                <a:solidFill>
                  <a:schemeClr val="dk1"/>
                </a:solidFill>
              </a:defRPr>
            </a:lvl8pPr>
            <a:lvl9pPr lvl="8" algn="ctr">
              <a:lnSpc>
                <a:spcPct val="100000"/>
              </a:lnSpc>
              <a:spcBef>
                <a:spcPts val="0"/>
              </a:spcBef>
              <a:spcAft>
                <a:spcPts val="0"/>
              </a:spcAft>
              <a:buSzPts val="1400"/>
              <a:buNone/>
              <a:defRPr sz="1400" b="0">
                <a:solidFill>
                  <a:schemeClr val="dk1"/>
                </a:solidFill>
              </a:defRPr>
            </a:lvl9pPr>
          </a:lstStyle>
          <a:p>
            <a:endParaRPr/>
          </a:p>
        </p:txBody>
      </p:sp>
      <p:sp>
        <p:nvSpPr>
          <p:cNvPr id="50" name="Google Shape;50;p30"/>
          <p:cNvSpPr txBox="1">
            <a:spLocks noGrp="1"/>
          </p:cNvSpPr>
          <p:nvPr>
            <p:ph type="subTitle" idx="3"/>
          </p:nvPr>
        </p:nvSpPr>
        <p:spPr>
          <a:xfrm>
            <a:off x="4794598" y="2729550"/>
            <a:ext cx="3054000" cy="40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400"/>
              <a:buNone/>
              <a:defRPr sz="2000"/>
            </a:lvl2pPr>
            <a:lvl3pPr lvl="2" algn="ctr">
              <a:lnSpc>
                <a:spcPct val="100000"/>
              </a:lnSpc>
              <a:spcBef>
                <a:spcPts val="0"/>
              </a:spcBef>
              <a:spcAft>
                <a:spcPts val="0"/>
              </a:spcAft>
              <a:buSzPts val="1400"/>
              <a:buNone/>
              <a:defRPr sz="2000"/>
            </a:lvl3pPr>
            <a:lvl4pPr lvl="3" algn="ctr">
              <a:lnSpc>
                <a:spcPct val="100000"/>
              </a:lnSpc>
              <a:spcBef>
                <a:spcPts val="0"/>
              </a:spcBef>
              <a:spcAft>
                <a:spcPts val="0"/>
              </a:spcAft>
              <a:buSzPts val="1400"/>
              <a:buNone/>
              <a:defRPr sz="2000"/>
            </a:lvl4pPr>
            <a:lvl5pPr lvl="4" algn="ctr">
              <a:lnSpc>
                <a:spcPct val="100000"/>
              </a:lnSpc>
              <a:spcBef>
                <a:spcPts val="0"/>
              </a:spcBef>
              <a:spcAft>
                <a:spcPts val="0"/>
              </a:spcAft>
              <a:buSzPts val="1400"/>
              <a:buNone/>
              <a:defRPr sz="2000"/>
            </a:lvl5pPr>
            <a:lvl6pPr lvl="5" algn="ctr">
              <a:lnSpc>
                <a:spcPct val="100000"/>
              </a:lnSpc>
              <a:spcBef>
                <a:spcPts val="0"/>
              </a:spcBef>
              <a:spcAft>
                <a:spcPts val="0"/>
              </a:spcAft>
              <a:buSzPts val="1400"/>
              <a:buNone/>
              <a:defRPr sz="2000"/>
            </a:lvl6pPr>
            <a:lvl7pPr lvl="6" algn="ctr">
              <a:lnSpc>
                <a:spcPct val="100000"/>
              </a:lnSpc>
              <a:spcBef>
                <a:spcPts val="0"/>
              </a:spcBef>
              <a:spcAft>
                <a:spcPts val="0"/>
              </a:spcAft>
              <a:buSzPts val="1400"/>
              <a:buNone/>
              <a:defRPr sz="2000"/>
            </a:lvl7pPr>
            <a:lvl8pPr lvl="7" algn="ctr">
              <a:lnSpc>
                <a:spcPct val="100000"/>
              </a:lnSpc>
              <a:spcBef>
                <a:spcPts val="0"/>
              </a:spcBef>
              <a:spcAft>
                <a:spcPts val="0"/>
              </a:spcAft>
              <a:buSzPts val="1400"/>
              <a:buNone/>
              <a:defRPr sz="2000"/>
            </a:lvl8pPr>
            <a:lvl9pPr lvl="8" algn="ctr">
              <a:lnSpc>
                <a:spcPct val="100000"/>
              </a:lnSpc>
              <a:spcBef>
                <a:spcPts val="0"/>
              </a:spcBef>
              <a:spcAft>
                <a:spcPts val="0"/>
              </a:spcAft>
              <a:buSzPts val="1400"/>
              <a:buNone/>
              <a:defRPr sz="2000"/>
            </a:lvl9pPr>
          </a:lstStyle>
          <a:p>
            <a:endParaRPr/>
          </a:p>
        </p:txBody>
      </p:sp>
      <p:sp>
        <p:nvSpPr>
          <p:cNvPr id="51" name="Google Shape;51;p30"/>
          <p:cNvSpPr txBox="1">
            <a:spLocks noGrp="1"/>
          </p:cNvSpPr>
          <p:nvPr>
            <p:ph type="subTitle" idx="4"/>
          </p:nvPr>
        </p:nvSpPr>
        <p:spPr>
          <a:xfrm>
            <a:off x="5152712" y="3104125"/>
            <a:ext cx="2313600" cy="724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b="0"/>
            </a:lvl1pPr>
            <a:lvl2pPr lvl="1" algn="ctr">
              <a:lnSpc>
                <a:spcPct val="100000"/>
              </a:lnSpc>
              <a:spcBef>
                <a:spcPts val="0"/>
              </a:spcBef>
              <a:spcAft>
                <a:spcPts val="0"/>
              </a:spcAft>
              <a:buSzPts val="1400"/>
              <a:buNone/>
              <a:defRPr sz="1400" b="0"/>
            </a:lvl2pPr>
            <a:lvl3pPr lvl="2" algn="ctr">
              <a:lnSpc>
                <a:spcPct val="100000"/>
              </a:lnSpc>
              <a:spcBef>
                <a:spcPts val="0"/>
              </a:spcBef>
              <a:spcAft>
                <a:spcPts val="0"/>
              </a:spcAft>
              <a:buSzPts val="1400"/>
              <a:buNone/>
              <a:defRPr sz="1400" b="0"/>
            </a:lvl3pPr>
            <a:lvl4pPr lvl="3" algn="ctr">
              <a:lnSpc>
                <a:spcPct val="100000"/>
              </a:lnSpc>
              <a:spcBef>
                <a:spcPts val="0"/>
              </a:spcBef>
              <a:spcAft>
                <a:spcPts val="0"/>
              </a:spcAft>
              <a:buSzPts val="1400"/>
              <a:buNone/>
              <a:defRPr sz="1400" b="0"/>
            </a:lvl4pPr>
            <a:lvl5pPr lvl="4" algn="ctr">
              <a:lnSpc>
                <a:spcPct val="100000"/>
              </a:lnSpc>
              <a:spcBef>
                <a:spcPts val="0"/>
              </a:spcBef>
              <a:spcAft>
                <a:spcPts val="0"/>
              </a:spcAft>
              <a:buSzPts val="1400"/>
              <a:buNone/>
              <a:defRPr sz="1400" b="0"/>
            </a:lvl5pPr>
            <a:lvl6pPr lvl="5" algn="ctr">
              <a:lnSpc>
                <a:spcPct val="100000"/>
              </a:lnSpc>
              <a:spcBef>
                <a:spcPts val="0"/>
              </a:spcBef>
              <a:spcAft>
                <a:spcPts val="0"/>
              </a:spcAft>
              <a:buSzPts val="1400"/>
              <a:buNone/>
              <a:defRPr sz="1400" b="0"/>
            </a:lvl6pPr>
            <a:lvl7pPr lvl="6" algn="ctr">
              <a:lnSpc>
                <a:spcPct val="100000"/>
              </a:lnSpc>
              <a:spcBef>
                <a:spcPts val="0"/>
              </a:spcBef>
              <a:spcAft>
                <a:spcPts val="0"/>
              </a:spcAft>
              <a:buSzPts val="1400"/>
              <a:buNone/>
              <a:defRPr sz="1400" b="0"/>
            </a:lvl7pPr>
            <a:lvl8pPr lvl="7" algn="ctr">
              <a:lnSpc>
                <a:spcPct val="100000"/>
              </a:lnSpc>
              <a:spcBef>
                <a:spcPts val="0"/>
              </a:spcBef>
              <a:spcAft>
                <a:spcPts val="0"/>
              </a:spcAft>
              <a:buSzPts val="1400"/>
              <a:buNone/>
              <a:defRPr sz="1400" b="0"/>
            </a:lvl8pPr>
            <a:lvl9pPr lvl="8" algn="ctr">
              <a:lnSpc>
                <a:spcPct val="100000"/>
              </a:lnSpc>
              <a:spcBef>
                <a:spcPts val="0"/>
              </a:spcBef>
              <a:spcAft>
                <a:spcPts val="0"/>
              </a:spcAft>
              <a:buSzPts val="1400"/>
              <a:buNone/>
              <a:defRPr sz="1400" b="0"/>
            </a:lvl9pPr>
          </a:lstStyle>
          <a:p>
            <a:endParaRPr/>
          </a:p>
        </p:txBody>
      </p:sp>
      <p:sp>
        <p:nvSpPr>
          <p:cNvPr id="52" name="Google Shape;52;p30"/>
          <p:cNvSpPr txBox="1">
            <a:spLocks noGrp="1"/>
          </p:cNvSpPr>
          <p:nvPr>
            <p:ph type="title"/>
          </p:nvPr>
        </p:nvSpPr>
        <p:spPr>
          <a:xfrm>
            <a:off x="715900" y="605648"/>
            <a:ext cx="8022300" cy="5727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3600"/>
              <a:buNone/>
              <a:defRPr/>
            </a:lvl1pPr>
            <a:lvl2pPr lvl="1" algn="l">
              <a:lnSpc>
                <a:spcPct val="80000"/>
              </a:lnSpc>
              <a:spcBef>
                <a:spcPts val="0"/>
              </a:spcBef>
              <a:spcAft>
                <a:spcPts val="0"/>
              </a:spcAft>
              <a:buSzPts val="3600"/>
              <a:buNone/>
              <a:defRPr/>
            </a:lvl2pPr>
            <a:lvl3pPr lvl="2" algn="l">
              <a:lnSpc>
                <a:spcPct val="80000"/>
              </a:lnSpc>
              <a:spcBef>
                <a:spcPts val="0"/>
              </a:spcBef>
              <a:spcAft>
                <a:spcPts val="0"/>
              </a:spcAft>
              <a:buSzPts val="3600"/>
              <a:buNone/>
              <a:defRPr/>
            </a:lvl3pPr>
            <a:lvl4pPr lvl="3" algn="l">
              <a:lnSpc>
                <a:spcPct val="80000"/>
              </a:lnSpc>
              <a:spcBef>
                <a:spcPts val="0"/>
              </a:spcBef>
              <a:spcAft>
                <a:spcPts val="0"/>
              </a:spcAft>
              <a:buSzPts val="3600"/>
              <a:buNone/>
              <a:defRPr/>
            </a:lvl4pPr>
            <a:lvl5pPr lvl="4" algn="l">
              <a:lnSpc>
                <a:spcPct val="80000"/>
              </a:lnSpc>
              <a:spcBef>
                <a:spcPts val="0"/>
              </a:spcBef>
              <a:spcAft>
                <a:spcPts val="0"/>
              </a:spcAft>
              <a:buSzPts val="3600"/>
              <a:buNone/>
              <a:defRPr/>
            </a:lvl5pPr>
            <a:lvl6pPr lvl="5" algn="l">
              <a:lnSpc>
                <a:spcPct val="80000"/>
              </a:lnSpc>
              <a:spcBef>
                <a:spcPts val="0"/>
              </a:spcBef>
              <a:spcAft>
                <a:spcPts val="0"/>
              </a:spcAft>
              <a:buSzPts val="3600"/>
              <a:buNone/>
              <a:defRPr/>
            </a:lvl6pPr>
            <a:lvl7pPr lvl="6" algn="l">
              <a:lnSpc>
                <a:spcPct val="80000"/>
              </a:lnSpc>
              <a:spcBef>
                <a:spcPts val="0"/>
              </a:spcBef>
              <a:spcAft>
                <a:spcPts val="0"/>
              </a:spcAft>
              <a:buSzPts val="3600"/>
              <a:buNone/>
              <a:defRPr/>
            </a:lvl7pPr>
            <a:lvl8pPr lvl="7" algn="l">
              <a:lnSpc>
                <a:spcPct val="80000"/>
              </a:lnSpc>
              <a:spcBef>
                <a:spcPts val="0"/>
              </a:spcBef>
              <a:spcAft>
                <a:spcPts val="0"/>
              </a:spcAft>
              <a:buSzPts val="3600"/>
              <a:buNone/>
              <a:defRPr/>
            </a:lvl8pPr>
            <a:lvl9pPr lvl="8" algn="l">
              <a:lnSpc>
                <a:spcPct val="80000"/>
              </a:lnSpc>
              <a:spcBef>
                <a:spcPts val="0"/>
              </a:spcBef>
              <a:spcAft>
                <a:spcPts val="0"/>
              </a:spcAft>
              <a:buSzPts val="3600"/>
              <a:buNone/>
              <a:defRPr/>
            </a:lvl9pPr>
          </a:lstStyle>
          <a:p>
            <a:endParaRPr/>
          </a:p>
        </p:txBody>
      </p:sp>
    </p:spTree>
    <p:extLst>
      <p:ext uri="{BB962C8B-B14F-4D97-AF65-F5344CB8AC3E}">
        <p14:creationId xmlns:p14="http://schemas.microsoft.com/office/powerpoint/2010/main" val="2508626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3"/>
        <p:cNvGrpSpPr/>
        <p:nvPr/>
      </p:nvGrpSpPr>
      <p:grpSpPr>
        <a:xfrm>
          <a:off x="0" y="0"/>
          <a:ext cx="0" cy="0"/>
          <a:chOff x="0" y="0"/>
          <a:chExt cx="0" cy="0"/>
        </a:xfrm>
      </p:grpSpPr>
      <p:sp>
        <p:nvSpPr>
          <p:cNvPr id="54" name="Google Shape;54;p31"/>
          <p:cNvSpPr txBox="1">
            <a:spLocks noGrp="1"/>
          </p:cNvSpPr>
          <p:nvPr>
            <p:ph type="subTitle" idx="1"/>
          </p:nvPr>
        </p:nvSpPr>
        <p:spPr>
          <a:xfrm>
            <a:off x="1920600" y="2019600"/>
            <a:ext cx="5302800" cy="812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800" b="0">
                <a:solidFill>
                  <a:schemeClr val="dk1"/>
                </a:solidFill>
              </a:defRPr>
            </a:lvl1pPr>
            <a:lvl2pPr lvl="1" algn="ctr">
              <a:lnSpc>
                <a:spcPct val="100000"/>
              </a:lnSpc>
              <a:spcBef>
                <a:spcPts val="0"/>
              </a:spcBef>
              <a:spcAft>
                <a:spcPts val="0"/>
              </a:spcAft>
              <a:buSzPts val="1400"/>
              <a:buNone/>
              <a:defRPr sz="1800" b="0">
                <a:solidFill>
                  <a:schemeClr val="dk1"/>
                </a:solidFill>
              </a:defRPr>
            </a:lvl2pPr>
            <a:lvl3pPr lvl="2" algn="ctr">
              <a:lnSpc>
                <a:spcPct val="100000"/>
              </a:lnSpc>
              <a:spcBef>
                <a:spcPts val="0"/>
              </a:spcBef>
              <a:spcAft>
                <a:spcPts val="0"/>
              </a:spcAft>
              <a:buSzPts val="1400"/>
              <a:buNone/>
              <a:defRPr sz="1800" b="0">
                <a:solidFill>
                  <a:schemeClr val="dk1"/>
                </a:solidFill>
              </a:defRPr>
            </a:lvl3pPr>
            <a:lvl4pPr lvl="3" algn="ctr">
              <a:lnSpc>
                <a:spcPct val="100000"/>
              </a:lnSpc>
              <a:spcBef>
                <a:spcPts val="0"/>
              </a:spcBef>
              <a:spcAft>
                <a:spcPts val="0"/>
              </a:spcAft>
              <a:buSzPts val="1400"/>
              <a:buNone/>
              <a:defRPr sz="1800" b="0">
                <a:solidFill>
                  <a:schemeClr val="dk1"/>
                </a:solidFill>
              </a:defRPr>
            </a:lvl4pPr>
            <a:lvl5pPr lvl="4" algn="ctr">
              <a:lnSpc>
                <a:spcPct val="100000"/>
              </a:lnSpc>
              <a:spcBef>
                <a:spcPts val="0"/>
              </a:spcBef>
              <a:spcAft>
                <a:spcPts val="0"/>
              </a:spcAft>
              <a:buSzPts val="1400"/>
              <a:buNone/>
              <a:defRPr sz="1800" b="0">
                <a:solidFill>
                  <a:schemeClr val="dk1"/>
                </a:solidFill>
              </a:defRPr>
            </a:lvl5pPr>
            <a:lvl6pPr lvl="5" algn="ctr">
              <a:lnSpc>
                <a:spcPct val="100000"/>
              </a:lnSpc>
              <a:spcBef>
                <a:spcPts val="0"/>
              </a:spcBef>
              <a:spcAft>
                <a:spcPts val="0"/>
              </a:spcAft>
              <a:buSzPts val="1400"/>
              <a:buNone/>
              <a:defRPr sz="1800" b="0">
                <a:solidFill>
                  <a:schemeClr val="dk1"/>
                </a:solidFill>
              </a:defRPr>
            </a:lvl6pPr>
            <a:lvl7pPr lvl="6" algn="ctr">
              <a:lnSpc>
                <a:spcPct val="100000"/>
              </a:lnSpc>
              <a:spcBef>
                <a:spcPts val="0"/>
              </a:spcBef>
              <a:spcAft>
                <a:spcPts val="0"/>
              </a:spcAft>
              <a:buSzPts val="1400"/>
              <a:buNone/>
              <a:defRPr sz="1800" b="0">
                <a:solidFill>
                  <a:schemeClr val="dk1"/>
                </a:solidFill>
              </a:defRPr>
            </a:lvl7pPr>
            <a:lvl8pPr lvl="7" algn="ctr">
              <a:lnSpc>
                <a:spcPct val="100000"/>
              </a:lnSpc>
              <a:spcBef>
                <a:spcPts val="0"/>
              </a:spcBef>
              <a:spcAft>
                <a:spcPts val="0"/>
              </a:spcAft>
              <a:buSzPts val="1400"/>
              <a:buNone/>
              <a:defRPr sz="1800" b="0">
                <a:solidFill>
                  <a:schemeClr val="dk1"/>
                </a:solidFill>
              </a:defRPr>
            </a:lvl8pPr>
            <a:lvl9pPr lvl="8" algn="ctr">
              <a:lnSpc>
                <a:spcPct val="100000"/>
              </a:lnSpc>
              <a:spcBef>
                <a:spcPts val="0"/>
              </a:spcBef>
              <a:spcAft>
                <a:spcPts val="0"/>
              </a:spcAft>
              <a:buSzPts val="1400"/>
              <a:buNone/>
              <a:defRPr sz="1800" b="0">
                <a:solidFill>
                  <a:schemeClr val="dk1"/>
                </a:solidFill>
              </a:defRPr>
            </a:lvl9pPr>
          </a:lstStyle>
          <a:p>
            <a:endParaRPr/>
          </a:p>
        </p:txBody>
      </p:sp>
      <p:sp>
        <p:nvSpPr>
          <p:cNvPr id="55" name="Google Shape;55;p31"/>
          <p:cNvSpPr txBox="1">
            <a:spLocks noGrp="1"/>
          </p:cNvSpPr>
          <p:nvPr>
            <p:ph type="subTitle" idx="2"/>
          </p:nvPr>
        </p:nvSpPr>
        <p:spPr>
          <a:xfrm rot="-233943">
            <a:off x="2851194" y="3101604"/>
            <a:ext cx="3242706" cy="292271"/>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3000" b="0">
                <a:latin typeface="Just Another Hand"/>
                <a:ea typeface="Just Another Hand"/>
                <a:cs typeface="Just Another Hand"/>
                <a:sym typeface="Just Another Hand"/>
              </a:defRPr>
            </a:lvl1pPr>
            <a:lvl2pPr lvl="1" algn="ctr">
              <a:lnSpc>
                <a:spcPct val="100000"/>
              </a:lnSpc>
              <a:spcBef>
                <a:spcPts val="0"/>
              </a:spcBef>
              <a:spcAft>
                <a:spcPts val="0"/>
              </a:spcAft>
              <a:buSzPts val="1400"/>
              <a:buNone/>
              <a:defRPr sz="3000" b="0">
                <a:latin typeface="Just Another Hand"/>
                <a:ea typeface="Just Another Hand"/>
                <a:cs typeface="Just Another Hand"/>
                <a:sym typeface="Just Another Hand"/>
              </a:defRPr>
            </a:lvl2pPr>
            <a:lvl3pPr lvl="2" algn="ctr">
              <a:lnSpc>
                <a:spcPct val="100000"/>
              </a:lnSpc>
              <a:spcBef>
                <a:spcPts val="0"/>
              </a:spcBef>
              <a:spcAft>
                <a:spcPts val="0"/>
              </a:spcAft>
              <a:buSzPts val="1400"/>
              <a:buNone/>
              <a:defRPr sz="3000" b="0">
                <a:latin typeface="Just Another Hand"/>
                <a:ea typeface="Just Another Hand"/>
                <a:cs typeface="Just Another Hand"/>
                <a:sym typeface="Just Another Hand"/>
              </a:defRPr>
            </a:lvl3pPr>
            <a:lvl4pPr lvl="3" algn="ctr">
              <a:lnSpc>
                <a:spcPct val="100000"/>
              </a:lnSpc>
              <a:spcBef>
                <a:spcPts val="0"/>
              </a:spcBef>
              <a:spcAft>
                <a:spcPts val="0"/>
              </a:spcAft>
              <a:buSzPts val="1400"/>
              <a:buNone/>
              <a:defRPr sz="3000" b="0">
                <a:latin typeface="Just Another Hand"/>
                <a:ea typeface="Just Another Hand"/>
                <a:cs typeface="Just Another Hand"/>
                <a:sym typeface="Just Another Hand"/>
              </a:defRPr>
            </a:lvl4pPr>
            <a:lvl5pPr lvl="4" algn="ctr">
              <a:lnSpc>
                <a:spcPct val="100000"/>
              </a:lnSpc>
              <a:spcBef>
                <a:spcPts val="0"/>
              </a:spcBef>
              <a:spcAft>
                <a:spcPts val="0"/>
              </a:spcAft>
              <a:buSzPts val="1400"/>
              <a:buNone/>
              <a:defRPr sz="3000" b="0">
                <a:latin typeface="Just Another Hand"/>
                <a:ea typeface="Just Another Hand"/>
                <a:cs typeface="Just Another Hand"/>
                <a:sym typeface="Just Another Hand"/>
              </a:defRPr>
            </a:lvl5pPr>
            <a:lvl6pPr lvl="5" algn="ctr">
              <a:lnSpc>
                <a:spcPct val="100000"/>
              </a:lnSpc>
              <a:spcBef>
                <a:spcPts val="0"/>
              </a:spcBef>
              <a:spcAft>
                <a:spcPts val="0"/>
              </a:spcAft>
              <a:buSzPts val="1400"/>
              <a:buNone/>
              <a:defRPr sz="3000" b="0">
                <a:latin typeface="Just Another Hand"/>
                <a:ea typeface="Just Another Hand"/>
                <a:cs typeface="Just Another Hand"/>
                <a:sym typeface="Just Another Hand"/>
              </a:defRPr>
            </a:lvl6pPr>
            <a:lvl7pPr lvl="6" algn="ctr">
              <a:lnSpc>
                <a:spcPct val="100000"/>
              </a:lnSpc>
              <a:spcBef>
                <a:spcPts val="0"/>
              </a:spcBef>
              <a:spcAft>
                <a:spcPts val="0"/>
              </a:spcAft>
              <a:buSzPts val="1400"/>
              <a:buNone/>
              <a:defRPr sz="3000" b="0">
                <a:latin typeface="Just Another Hand"/>
                <a:ea typeface="Just Another Hand"/>
                <a:cs typeface="Just Another Hand"/>
                <a:sym typeface="Just Another Hand"/>
              </a:defRPr>
            </a:lvl7pPr>
            <a:lvl8pPr lvl="7" algn="ctr">
              <a:lnSpc>
                <a:spcPct val="100000"/>
              </a:lnSpc>
              <a:spcBef>
                <a:spcPts val="0"/>
              </a:spcBef>
              <a:spcAft>
                <a:spcPts val="0"/>
              </a:spcAft>
              <a:buSzPts val="1400"/>
              <a:buNone/>
              <a:defRPr sz="3000" b="0">
                <a:latin typeface="Just Another Hand"/>
                <a:ea typeface="Just Another Hand"/>
                <a:cs typeface="Just Another Hand"/>
                <a:sym typeface="Just Another Hand"/>
              </a:defRPr>
            </a:lvl8pPr>
            <a:lvl9pPr lvl="8" algn="ctr">
              <a:lnSpc>
                <a:spcPct val="100000"/>
              </a:lnSpc>
              <a:spcBef>
                <a:spcPts val="0"/>
              </a:spcBef>
              <a:spcAft>
                <a:spcPts val="0"/>
              </a:spcAft>
              <a:buSzPts val="1400"/>
              <a:buNone/>
              <a:defRPr sz="3000" b="0">
                <a:latin typeface="Just Another Hand"/>
                <a:ea typeface="Just Another Hand"/>
                <a:cs typeface="Just Another Hand"/>
                <a:sym typeface="Just Another Hand"/>
              </a:defRPr>
            </a:lvl9pPr>
          </a:lstStyle>
          <a:p>
            <a:endParaRPr/>
          </a:p>
        </p:txBody>
      </p:sp>
    </p:spTree>
    <p:extLst>
      <p:ext uri="{BB962C8B-B14F-4D97-AF65-F5344CB8AC3E}">
        <p14:creationId xmlns:p14="http://schemas.microsoft.com/office/powerpoint/2010/main" val="1756298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
        <p:cNvGrpSpPr/>
        <p:nvPr/>
      </p:nvGrpSpPr>
      <p:grpSpPr>
        <a:xfrm>
          <a:off x="0" y="0"/>
          <a:ext cx="0" cy="0"/>
          <a:chOff x="0" y="0"/>
          <a:chExt cx="0" cy="0"/>
        </a:xfrm>
      </p:grpSpPr>
      <p:sp>
        <p:nvSpPr>
          <p:cNvPr id="57" name="Google Shape;57;p32"/>
          <p:cNvSpPr txBox="1">
            <a:spLocks noGrp="1"/>
          </p:cNvSpPr>
          <p:nvPr>
            <p:ph type="title"/>
          </p:nvPr>
        </p:nvSpPr>
        <p:spPr>
          <a:xfrm flipH="1">
            <a:off x="593686" y="576800"/>
            <a:ext cx="7758300" cy="4404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3600"/>
              <a:buNone/>
              <a:defRPr/>
            </a:lvl1pPr>
            <a:lvl2pPr lvl="1" algn="ctr">
              <a:lnSpc>
                <a:spcPct val="80000"/>
              </a:lnSpc>
              <a:spcBef>
                <a:spcPts val="0"/>
              </a:spcBef>
              <a:spcAft>
                <a:spcPts val="0"/>
              </a:spcAft>
              <a:buSzPts val="2800"/>
              <a:buNone/>
              <a:defRPr sz="2800"/>
            </a:lvl2pPr>
            <a:lvl3pPr lvl="2" algn="ctr">
              <a:lnSpc>
                <a:spcPct val="80000"/>
              </a:lnSpc>
              <a:spcBef>
                <a:spcPts val="0"/>
              </a:spcBef>
              <a:spcAft>
                <a:spcPts val="0"/>
              </a:spcAft>
              <a:buSzPts val="2800"/>
              <a:buNone/>
              <a:defRPr sz="2800"/>
            </a:lvl3pPr>
            <a:lvl4pPr lvl="3" algn="ctr">
              <a:lnSpc>
                <a:spcPct val="80000"/>
              </a:lnSpc>
              <a:spcBef>
                <a:spcPts val="0"/>
              </a:spcBef>
              <a:spcAft>
                <a:spcPts val="0"/>
              </a:spcAft>
              <a:buSzPts val="2800"/>
              <a:buNone/>
              <a:defRPr sz="2800"/>
            </a:lvl4pPr>
            <a:lvl5pPr lvl="4" algn="ctr">
              <a:lnSpc>
                <a:spcPct val="80000"/>
              </a:lnSpc>
              <a:spcBef>
                <a:spcPts val="0"/>
              </a:spcBef>
              <a:spcAft>
                <a:spcPts val="0"/>
              </a:spcAft>
              <a:buSzPts val="2800"/>
              <a:buNone/>
              <a:defRPr sz="2800"/>
            </a:lvl5pPr>
            <a:lvl6pPr lvl="5" algn="ctr">
              <a:lnSpc>
                <a:spcPct val="80000"/>
              </a:lnSpc>
              <a:spcBef>
                <a:spcPts val="0"/>
              </a:spcBef>
              <a:spcAft>
                <a:spcPts val="0"/>
              </a:spcAft>
              <a:buSzPts val="2800"/>
              <a:buNone/>
              <a:defRPr sz="2800"/>
            </a:lvl6pPr>
            <a:lvl7pPr lvl="6" algn="ctr">
              <a:lnSpc>
                <a:spcPct val="80000"/>
              </a:lnSpc>
              <a:spcBef>
                <a:spcPts val="0"/>
              </a:spcBef>
              <a:spcAft>
                <a:spcPts val="0"/>
              </a:spcAft>
              <a:buSzPts val="2800"/>
              <a:buNone/>
              <a:defRPr sz="2800"/>
            </a:lvl7pPr>
            <a:lvl8pPr lvl="7" algn="ctr">
              <a:lnSpc>
                <a:spcPct val="80000"/>
              </a:lnSpc>
              <a:spcBef>
                <a:spcPts val="0"/>
              </a:spcBef>
              <a:spcAft>
                <a:spcPts val="0"/>
              </a:spcAft>
              <a:buSzPts val="2800"/>
              <a:buNone/>
              <a:defRPr sz="2800"/>
            </a:lvl8pPr>
            <a:lvl9pPr lvl="8" algn="ctr">
              <a:lnSpc>
                <a:spcPct val="80000"/>
              </a:lnSpc>
              <a:spcBef>
                <a:spcPts val="0"/>
              </a:spcBef>
              <a:spcAft>
                <a:spcPts val="0"/>
              </a:spcAft>
              <a:buSzPts val="2800"/>
              <a:buNone/>
              <a:defRPr sz="2800"/>
            </a:lvl9pPr>
          </a:lstStyle>
          <a:p>
            <a:endParaRPr/>
          </a:p>
        </p:txBody>
      </p:sp>
      <p:sp>
        <p:nvSpPr>
          <p:cNvPr id="58" name="Google Shape;58;p32"/>
          <p:cNvSpPr txBox="1">
            <a:spLocks noGrp="1"/>
          </p:cNvSpPr>
          <p:nvPr>
            <p:ph type="body" idx="1"/>
          </p:nvPr>
        </p:nvSpPr>
        <p:spPr>
          <a:xfrm flipH="1">
            <a:off x="3373799" y="1891300"/>
            <a:ext cx="4716300" cy="23502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rgbClr val="434343"/>
              </a:buClr>
              <a:buSzPts val="1200"/>
              <a:buFont typeface="Livvic"/>
              <a:buAutoNum type="arabicPeriod"/>
              <a:defRPr/>
            </a:lvl1pPr>
            <a:lvl2pPr marL="914400" lvl="1" indent="-304800" algn="l">
              <a:lnSpc>
                <a:spcPct val="100000"/>
              </a:lnSpc>
              <a:spcBef>
                <a:spcPts val="0"/>
              </a:spcBef>
              <a:spcAft>
                <a:spcPts val="0"/>
              </a:spcAft>
              <a:buClr>
                <a:srgbClr val="434343"/>
              </a:buClr>
              <a:buSzPts val="1200"/>
              <a:buFont typeface="Roboto Condensed Light"/>
              <a:buAutoNum type="alphaLcPeriod"/>
              <a:defRPr/>
            </a:lvl2pPr>
            <a:lvl3pPr marL="1371600" lvl="2" indent="-304800" algn="l">
              <a:lnSpc>
                <a:spcPct val="100000"/>
              </a:lnSpc>
              <a:spcBef>
                <a:spcPts val="0"/>
              </a:spcBef>
              <a:spcAft>
                <a:spcPts val="0"/>
              </a:spcAft>
              <a:buClr>
                <a:srgbClr val="434343"/>
              </a:buClr>
              <a:buSzPts val="1200"/>
              <a:buFont typeface="Roboto Condensed Light"/>
              <a:buAutoNum type="romanLcPeriod"/>
              <a:defRPr/>
            </a:lvl3pPr>
            <a:lvl4pPr marL="1828800" lvl="3" indent="-304800" algn="l">
              <a:lnSpc>
                <a:spcPct val="100000"/>
              </a:lnSpc>
              <a:spcBef>
                <a:spcPts val="0"/>
              </a:spcBef>
              <a:spcAft>
                <a:spcPts val="0"/>
              </a:spcAft>
              <a:buClr>
                <a:srgbClr val="434343"/>
              </a:buClr>
              <a:buSzPts val="1200"/>
              <a:buFont typeface="Roboto Condensed Light"/>
              <a:buAutoNum type="arabicPeriod"/>
              <a:defRPr/>
            </a:lvl4pPr>
            <a:lvl5pPr marL="2286000" lvl="4" indent="-304800" algn="l">
              <a:lnSpc>
                <a:spcPct val="100000"/>
              </a:lnSpc>
              <a:spcBef>
                <a:spcPts val="0"/>
              </a:spcBef>
              <a:spcAft>
                <a:spcPts val="0"/>
              </a:spcAft>
              <a:buClr>
                <a:srgbClr val="434343"/>
              </a:buClr>
              <a:buSzPts val="1200"/>
              <a:buFont typeface="Roboto Condensed Light"/>
              <a:buAutoNum type="alphaLcPeriod"/>
              <a:defRPr/>
            </a:lvl5pPr>
            <a:lvl6pPr marL="2743200" lvl="5" indent="-304800" algn="l">
              <a:lnSpc>
                <a:spcPct val="100000"/>
              </a:lnSpc>
              <a:spcBef>
                <a:spcPts val="0"/>
              </a:spcBef>
              <a:spcAft>
                <a:spcPts val="0"/>
              </a:spcAft>
              <a:buClr>
                <a:srgbClr val="434343"/>
              </a:buClr>
              <a:buSzPts val="1200"/>
              <a:buFont typeface="Roboto Condensed Light"/>
              <a:buAutoNum type="romanLcPeriod"/>
              <a:defRPr/>
            </a:lvl6pPr>
            <a:lvl7pPr marL="3200400" lvl="6" indent="-304800" algn="l">
              <a:lnSpc>
                <a:spcPct val="100000"/>
              </a:lnSpc>
              <a:spcBef>
                <a:spcPts val="0"/>
              </a:spcBef>
              <a:spcAft>
                <a:spcPts val="0"/>
              </a:spcAft>
              <a:buClr>
                <a:srgbClr val="434343"/>
              </a:buClr>
              <a:buSzPts val="1200"/>
              <a:buFont typeface="Roboto Condensed Light"/>
              <a:buAutoNum type="arabicPeriod"/>
              <a:defRPr/>
            </a:lvl7pPr>
            <a:lvl8pPr marL="3657600" lvl="7" indent="-304800" algn="l">
              <a:lnSpc>
                <a:spcPct val="100000"/>
              </a:lnSpc>
              <a:spcBef>
                <a:spcPts val="0"/>
              </a:spcBef>
              <a:spcAft>
                <a:spcPts val="0"/>
              </a:spcAft>
              <a:buClr>
                <a:srgbClr val="434343"/>
              </a:buClr>
              <a:buSzPts val="1200"/>
              <a:buFont typeface="Roboto Condensed Light"/>
              <a:buAutoNum type="alphaLcPeriod"/>
              <a:defRPr/>
            </a:lvl8pPr>
            <a:lvl9pPr marL="4114800" lvl="8" indent="-304800" algn="l">
              <a:lnSpc>
                <a:spcPct val="100000"/>
              </a:lnSpc>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278246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76436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p:cSld name="CUSTOM_1_1_1_2_1">
    <p:spTree>
      <p:nvGrpSpPr>
        <p:cNvPr id="1" name="Shape 41"/>
        <p:cNvGrpSpPr/>
        <p:nvPr/>
      </p:nvGrpSpPr>
      <p:grpSpPr>
        <a:xfrm>
          <a:off x="0" y="0"/>
          <a:ext cx="0" cy="0"/>
          <a:chOff x="0" y="0"/>
          <a:chExt cx="0" cy="0"/>
        </a:xfrm>
      </p:grpSpPr>
      <p:pic>
        <p:nvPicPr>
          <p:cNvPr id="42" name="Google Shape;42;p5"/>
          <p:cNvPicPr preferRelativeResize="0"/>
          <p:nvPr/>
        </p:nvPicPr>
        <p:blipFill rotWithShape="1">
          <a:blip r:embed="rId2">
            <a:alphaModFix/>
          </a:blip>
          <a:srcRect l="60718" b="38141"/>
          <a:stretch/>
        </p:blipFill>
        <p:spPr>
          <a:xfrm>
            <a:off x="7276625" y="-3"/>
            <a:ext cx="1867380" cy="1654099"/>
          </a:xfrm>
          <a:prstGeom prst="rect">
            <a:avLst/>
          </a:prstGeom>
          <a:noFill/>
          <a:ln>
            <a:noFill/>
          </a:ln>
        </p:spPr>
      </p:pic>
      <p:pic>
        <p:nvPicPr>
          <p:cNvPr id="43" name="Google Shape;43;p5"/>
          <p:cNvPicPr preferRelativeResize="0"/>
          <p:nvPr/>
        </p:nvPicPr>
        <p:blipFill rotWithShape="1">
          <a:blip r:embed="rId2">
            <a:alphaModFix/>
          </a:blip>
          <a:srcRect l="60718" b="38141"/>
          <a:stretch/>
        </p:blipFill>
        <p:spPr>
          <a:xfrm rot="-5400000" flipH="1">
            <a:off x="-106650" y="3382772"/>
            <a:ext cx="1867380" cy="1654099"/>
          </a:xfrm>
          <a:prstGeom prst="rect">
            <a:avLst/>
          </a:prstGeom>
          <a:noFill/>
          <a:ln>
            <a:noFill/>
          </a:ln>
        </p:spPr>
      </p:pic>
      <p:sp>
        <p:nvSpPr>
          <p:cNvPr id="44" name="Google Shape;44;p5"/>
          <p:cNvSpPr txBox="1">
            <a:spLocks noGrp="1"/>
          </p:cNvSpPr>
          <p:nvPr>
            <p:ph type="subTitle" idx="1"/>
          </p:nvPr>
        </p:nvSpPr>
        <p:spPr>
          <a:xfrm>
            <a:off x="2699100" y="1261125"/>
            <a:ext cx="3745800" cy="36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Clr>
                <a:srgbClr val="434343"/>
              </a:buClr>
              <a:buSzPts val="1200"/>
              <a:buNone/>
              <a:defRPr sz="1200">
                <a:solidFill>
                  <a:srgbClr val="434343"/>
                </a:solidFill>
              </a:defRPr>
            </a:lvl2pPr>
            <a:lvl3pPr lvl="2" algn="ctr" rtl="0">
              <a:lnSpc>
                <a:spcPct val="100000"/>
              </a:lnSpc>
              <a:spcBef>
                <a:spcPts val="0"/>
              </a:spcBef>
              <a:spcAft>
                <a:spcPts val="0"/>
              </a:spcAft>
              <a:buClr>
                <a:srgbClr val="434343"/>
              </a:buClr>
              <a:buSzPts val="1200"/>
              <a:buNone/>
              <a:defRPr sz="1200">
                <a:solidFill>
                  <a:srgbClr val="434343"/>
                </a:solidFill>
              </a:defRPr>
            </a:lvl3pPr>
            <a:lvl4pPr lvl="3" algn="ctr" rtl="0">
              <a:lnSpc>
                <a:spcPct val="100000"/>
              </a:lnSpc>
              <a:spcBef>
                <a:spcPts val="0"/>
              </a:spcBef>
              <a:spcAft>
                <a:spcPts val="0"/>
              </a:spcAft>
              <a:buClr>
                <a:srgbClr val="434343"/>
              </a:buClr>
              <a:buSzPts val="1200"/>
              <a:buNone/>
              <a:defRPr sz="1200">
                <a:solidFill>
                  <a:srgbClr val="434343"/>
                </a:solidFill>
              </a:defRPr>
            </a:lvl4pPr>
            <a:lvl5pPr lvl="4" algn="ctr" rtl="0">
              <a:lnSpc>
                <a:spcPct val="100000"/>
              </a:lnSpc>
              <a:spcBef>
                <a:spcPts val="0"/>
              </a:spcBef>
              <a:spcAft>
                <a:spcPts val="0"/>
              </a:spcAft>
              <a:buClr>
                <a:srgbClr val="434343"/>
              </a:buClr>
              <a:buSzPts val="1200"/>
              <a:buNone/>
              <a:defRPr sz="1200">
                <a:solidFill>
                  <a:srgbClr val="434343"/>
                </a:solidFill>
              </a:defRPr>
            </a:lvl5pPr>
            <a:lvl6pPr lvl="5" algn="ctr" rtl="0">
              <a:lnSpc>
                <a:spcPct val="100000"/>
              </a:lnSpc>
              <a:spcBef>
                <a:spcPts val="0"/>
              </a:spcBef>
              <a:spcAft>
                <a:spcPts val="0"/>
              </a:spcAft>
              <a:buClr>
                <a:srgbClr val="434343"/>
              </a:buClr>
              <a:buSzPts val="1200"/>
              <a:buNone/>
              <a:defRPr sz="1200">
                <a:solidFill>
                  <a:srgbClr val="434343"/>
                </a:solidFill>
              </a:defRPr>
            </a:lvl6pPr>
            <a:lvl7pPr lvl="6" algn="ctr" rtl="0">
              <a:lnSpc>
                <a:spcPct val="100000"/>
              </a:lnSpc>
              <a:spcBef>
                <a:spcPts val="0"/>
              </a:spcBef>
              <a:spcAft>
                <a:spcPts val="0"/>
              </a:spcAft>
              <a:buClr>
                <a:srgbClr val="434343"/>
              </a:buClr>
              <a:buSzPts val="1200"/>
              <a:buNone/>
              <a:defRPr sz="1200">
                <a:solidFill>
                  <a:srgbClr val="434343"/>
                </a:solidFill>
              </a:defRPr>
            </a:lvl7pPr>
            <a:lvl8pPr lvl="7" algn="ctr" rtl="0">
              <a:lnSpc>
                <a:spcPct val="100000"/>
              </a:lnSpc>
              <a:spcBef>
                <a:spcPts val="0"/>
              </a:spcBef>
              <a:spcAft>
                <a:spcPts val="0"/>
              </a:spcAft>
              <a:buClr>
                <a:srgbClr val="434343"/>
              </a:buClr>
              <a:buSzPts val="1200"/>
              <a:buNone/>
              <a:defRPr sz="1200">
                <a:solidFill>
                  <a:srgbClr val="434343"/>
                </a:solidFill>
              </a:defRPr>
            </a:lvl8pPr>
            <a:lvl9pPr lvl="8" algn="ctr" rtl="0">
              <a:lnSpc>
                <a:spcPct val="100000"/>
              </a:lnSpc>
              <a:spcBef>
                <a:spcPts val="0"/>
              </a:spcBef>
              <a:spcAft>
                <a:spcPts val="0"/>
              </a:spcAft>
              <a:buClr>
                <a:srgbClr val="434343"/>
              </a:buClr>
              <a:buSzPts val="1200"/>
              <a:buNone/>
              <a:defRPr sz="1200">
                <a:solidFill>
                  <a:srgbClr val="434343"/>
                </a:solidFill>
              </a:defRPr>
            </a:lvl9pPr>
          </a:lstStyle>
          <a:p>
            <a:endParaRPr/>
          </a:p>
        </p:txBody>
      </p:sp>
      <p:sp>
        <p:nvSpPr>
          <p:cNvPr id="45" name="Google Shape;45;p5"/>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0"/>
        <p:cNvGrpSpPr/>
        <p:nvPr/>
      </p:nvGrpSpPr>
      <p:grpSpPr>
        <a:xfrm>
          <a:off x="0" y="0"/>
          <a:ext cx="0" cy="0"/>
          <a:chOff x="0" y="0"/>
          <a:chExt cx="0" cy="0"/>
        </a:xfrm>
      </p:grpSpPr>
    </p:spTree>
    <p:extLst>
      <p:ext uri="{BB962C8B-B14F-4D97-AF65-F5344CB8AC3E}">
        <p14:creationId xmlns:p14="http://schemas.microsoft.com/office/powerpoint/2010/main" val="2925475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82913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91107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72692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45368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08419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52952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18191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05326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2188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UR COLUMNS 1">
  <p:cSld name="CUSTOM_1_1_1_2_1_1_1_1_1_1_1">
    <p:spTree>
      <p:nvGrpSpPr>
        <p:cNvPr id="1" name="Shape 74"/>
        <p:cNvGrpSpPr/>
        <p:nvPr/>
      </p:nvGrpSpPr>
      <p:grpSpPr>
        <a:xfrm>
          <a:off x="0" y="0"/>
          <a:ext cx="0" cy="0"/>
          <a:chOff x="0" y="0"/>
          <a:chExt cx="0" cy="0"/>
        </a:xfrm>
      </p:grpSpPr>
      <p:pic>
        <p:nvPicPr>
          <p:cNvPr id="75" name="Google Shape;75;p11"/>
          <p:cNvPicPr preferRelativeResize="0"/>
          <p:nvPr/>
        </p:nvPicPr>
        <p:blipFill rotWithShape="1">
          <a:blip r:embed="rId2">
            <a:alphaModFix/>
          </a:blip>
          <a:srcRect l="13058" t="14965" b="58884"/>
          <a:stretch/>
        </p:blipFill>
        <p:spPr>
          <a:xfrm>
            <a:off x="2274575" y="3981301"/>
            <a:ext cx="6869420" cy="1162198"/>
          </a:xfrm>
          <a:prstGeom prst="rect">
            <a:avLst/>
          </a:prstGeom>
          <a:noFill/>
          <a:ln>
            <a:noFill/>
          </a:ln>
        </p:spPr>
      </p:pic>
      <p:sp>
        <p:nvSpPr>
          <p:cNvPr id="76" name="Google Shape;76;p11"/>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77" name="Google Shape;77;p11"/>
          <p:cNvSpPr txBox="1">
            <a:spLocks noGrp="1"/>
          </p:cNvSpPr>
          <p:nvPr>
            <p:ph type="subTitle" idx="1"/>
          </p:nvPr>
        </p:nvSpPr>
        <p:spPr>
          <a:xfrm>
            <a:off x="1366125" y="2693525"/>
            <a:ext cx="1577100" cy="4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78" name="Google Shape;78;p11"/>
          <p:cNvSpPr txBox="1">
            <a:spLocks noGrp="1"/>
          </p:cNvSpPr>
          <p:nvPr>
            <p:ph type="subTitle" idx="2"/>
          </p:nvPr>
        </p:nvSpPr>
        <p:spPr>
          <a:xfrm>
            <a:off x="1366125" y="2373725"/>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79" name="Google Shape;79;p11"/>
          <p:cNvSpPr txBox="1">
            <a:spLocks noGrp="1"/>
          </p:cNvSpPr>
          <p:nvPr>
            <p:ph type="subTitle" idx="3"/>
          </p:nvPr>
        </p:nvSpPr>
        <p:spPr>
          <a:xfrm>
            <a:off x="3004125" y="2693525"/>
            <a:ext cx="1577100" cy="4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0" name="Google Shape;80;p11"/>
          <p:cNvSpPr txBox="1">
            <a:spLocks noGrp="1"/>
          </p:cNvSpPr>
          <p:nvPr>
            <p:ph type="subTitle" idx="4"/>
          </p:nvPr>
        </p:nvSpPr>
        <p:spPr>
          <a:xfrm>
            <a:off x="3004125" y="2373725"/>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81" name="Google Shape;81;p11"/>
          <p:cNvSpPr txBox="1">
            <a:spLocks noGrp="1"/>
          </p:cNvSpPr>
          <p:nvPr>
            <p:ph type="subTitle" idx="5"/>
          </p:nvPr>
        </p:nvSpPr>
        <p:spPr>
          <a:xfrm>
            <a:off x="4642125" y="2693525"/>
            <a:ext cx="1577100" cy="4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2" name="Google Shape;82;p11"/>
          <p:cNvSpPr txBox="1">
            <a:spLocks noGrp="1"/>
          </p:cNvSpPr>
          <p:nvPr>
            <p:ph type="subTitle" idx="6"/>
          </p:nvPr>
        </p:nvSpPr>
        <p:spPr>
          <a:xfrm>
            <a:off x="4642125" y="2373725"/>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83" name="Google Shape;83;p11"/>
          <p:cNvSpPr txBox="1">
            <a:spLocks noGrp="1"/>
          </p:cNvSpPr>
          <p:nvPr>
            <p:ph type="subTitle" idx="7"/>
          </p:nvPr>
        </p:nvSpPr>
        <p:spPr>
          <a:xfrm>
            <a:off x="6280125" y="2693525"/>
            <a:ext cx="1577100" cy="4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4" name="Google Shape;84;p11"/>
          <p:cNvSpPr txBox="1">
            <a:spLocks noGrp="1"/>
          </p:cNvSpPr>
          <p:nvPr>
            <p:ph type="subTitle" idx="8"/>
          </p:nvPr>
        </p:nvSpPr>
        <p:spPr>
          <a:xfrm>
            <a:off x="6280125" y="2373725"/>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15033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6308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1_1_1_2_1_1_1_1_1_1_1_1_1_3_2_1">
    <p:spTree>
      <p:nvGrpSpPr>
        <p:cNvPr id="1" name="Shape 13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1_1_1_2_1_1_1_1_1_1_1_1_1_3_2_1_1">
    <p:spTree>
      <p:nvGrpSpPr>
        <p:cNvPr id="1" name="Shape 13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LIDE">
  <p:cSld name="CUSTOM_1_1_1_2_1_1_1_1_1_1_1_1_1_3_1">
    <p:spTree>
      <p:nvGrpSpPr>
        <p:cNvPr id="1" name="Shape 1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0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7745" y="206375"/>
            <a:ext cx="6419056" cy="857250"/>
          </a:xfrm>
        </p:spPr>
        <p:txBody>
          <a:bodyPr/>
          <a:lstStyle>
            <a:lvl1pPr algn="l">
              <a:defRPr/>
            </a:lvl1pPr>
          </a:lstStyle>
          <a:p>
            <a:r>
              <a:rPr lang="en-US" dirty="0"/>
              <a:t>Title</a:t>
            </a:r>
          </a:p>
        </p:txBody>
      </p:sp>
      <p:sp>
        <p:nvSpPr>
          <p:cNvPr id="3" name="Content Placeholder 2"/>
          <p:cNvSpPr>
            <a:spLocks noGrp="1"/>
          </p:cNvSpPr>
          <p:nvPr>
            <p:ph idx="1" hasCustomPrompt="1"/>
          </p:nvPr>
        </p:nvSpPr>
        <p:spPr>
          <a:xfrm>
            <a:off x="2267745" y="1200151"/>
            <a:ext cx="6419056" cy="3394075"/>
          </a:xfrm>
        </p:spPr>
        <p:txBody>
          <a:bodyPr/>
          <a:lstStyle>
            <a:lvl1pPr marL="0" indent="0">
              <a:buNone/>
              <a:defRPr/>
            </a:lvl1pPr>
          </a:lstStyle>
          <a:p>
            <a:pPr lvl="0"/>
            <a:r>
              <a:rPr lang="en-US" dirty="0"/>
              <a:t>Lorem ipsum dolor sit amet, consectetur adipisicing elit, sed do eiusmod tempor incididunt ut labore et dolore magna aliqua.</a:t>
            </a:r>
          </a:p>
        </p:txBody>
      </p:sp>
      <p:sp>
        <p:nvSpPr>
          <p:cNvPr id="4" name="Date Placeholder 3"/>
          <p:cNvSpPr>
            <a:spLocks noGrp="1"/>
          </p:cNvSpPr>
          <p:nvPr>
            <p:ph type="dt" sz="half" idx="10"/>
          </p:nvPr>
        </p:nvSpPr>
        <p:spPr/>
        <p:txBody>
          <a:bodyPr/>
          <a:lstStyle>
            <a:lvl1pPr>
              <a:defRPr/>
            </a:lvl1pPr>
          </a:lstStyle>
          <a:p>
            <a:pPr>
              <a:defRPr/>
            </a:pPr>
            <a:fld id="{4D5F02F4-D84C-4DDC-BEE0-3D53B6C0103A}" type="datetimeFigureOut">
              <a:rPr lang="en-US">
                <a:solidFill>
                  <a:prstClr val="black">
                    <a:tint val="75000"/>
                  </a:prstClr>
                </a:solidFill>
              </a:rPr>
              <a:pPr>
                <a:def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3EF502-4A31-4CC4-97CA-057348DFF0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612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0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3" name="Content Placeholder 2"/>
          <p:cNvSpPr>
            <a:spLocks noGrp="1"/>
          </p:cNvSpPr>
          <p:nvPr>
            <p:ph idx="1" hasCustomPrompt="1"/>
          </p:nvPr>
        </p:nvSpPr>
        <p:spPr/>
        <p:txBody>
          <a:bodyPr/>
          <a:lstStyle>
            <a:lvl1pPr marL="0" indent="0" algn="ctr">
              <a:buNone/>
              <a:defRPr/>
            </a:lvl1pPr>
          </a:lstStyle>
          <a:p>
            <a:pPr lvl="0"/>
            <a:r>
              <a:rPr lang="en-US" dirty="0"/>
              <a:t>Lorem ipsum dolor sit amet, consectetur adipisicing elit, sed do eiusmod tempor incididunt ut labore et dolore magna aliqua.</a:t>
            </a:r>
          </a:p>
        </p:txBody>
      </p:sp>
      <p:sp>
        <p:nvSpPr>
          <p:cNvPr id="4" name="Date Placeholder 3"/>
          <p:cNvSpPr>
            <a:spLocks noGrp="1"/>
          </p:cNvSpPr>
          <p:nvPr>
            <p:ph type="dt" sz="half" idx="10"/>
          </p:nvPr>
        </p:nvSpPr>
        <p:spPr/>
        <p:txBody>
          <a:bodyPr/>
          <a:lstStyle/>
          <a:p>
            <a:fld id="{03C0C48F-DA93-49C7-A4BA-2370DA489D12}"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90E372-16E5-448B-8779-3CCC855B5A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699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0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3" name="Content Placeholder 2"/>
          <p:cNvSpPr>
            <a:spLocks noGrp="1"/>
          </p:cNvSpPr>
          <p:nvPr>
            <p:ph idx="1" hasCustomPrompt="1"/>
          </p:nvPr>
        </p:nvSpPr>
        <p:spPr/>
        <p:txBody>
          <a:bodyPr/>
          <a:lstStyle>
            <a:lvl1pPr marL="0" indent="0" algn="ctr">
              <a:buNone/>
              <a:defRPr/>
            </a:lvl1pPr>
          </a:lstStyle>
          <a:p>
            <a:pPr lvl="0"/>
            <a:r>
              <a:rPr lang="en-US" dirty="0"/>
              <a:t>Lorem ipsum dolor sit amet, consectetur adipisicing elit, sed do eiusmod tempor incididunt ut labore et dolore magna aliqua.</a:t>
            </a:r>
          </a:p>
        </p:txBody>
      </p:sp>
      <p:sp>
        <p:nvSpPr>
          <p:cNvPr id="4" name="Date Placeholder 3"/>
          <p:cNvSpPr>
            <a:spLocks noGrp="1"/>
          </p:cNvSpPr>
          <p:nvPr>
            <p:ph type="dt" sz="half" idx="10"/>
          </p:nvPr>
        </p:nvSpPr>
        <p:spPr/>
        <p:txBody>
          <a:bodyPr/>
          <a:lstStyle/>
          <a:p>
            <a:fld id="{03C0C48F-DA93-49C7-A4BA-2370DA489D12}" type="datetimeFigureOut">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90E372-16E5-448B-8779-3CCC855B5A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8819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alpha val="5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800"/>
              <a:buFont typeface="Englebert"/>
              <a:buNone/>
              <a:defRPr sz="2800">
                <a:solidFill>
                  <a:srgbClr val="FFFFFF"/>
                </a:solidFill>
                <a:latin typeface="Englebert"/>
                <a:ea typeface="Englebert"/>
                <a:cs typeface="Englebert"/>
                <a:sym typeface="Englebert"/>
              </a:defRPr>
            </a:lvl1pPr>
            <a:lvl2pPr lvl="1">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2pPr>
            <a:lvl3pPr lvl="2">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3pPr>
            <a:lvl4pPr lvl="3">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4pPr>
            <a:lvl5pPr lvl="4">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5pPr>
            <a:lvl6pPr lvl="5">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6pPr>
            <a:lvl7pPr lvl="6">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7pPr>
            <a:lvl8pPr lvl="7">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8pPr>
            <a:lvl9pPr lvl="8">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2100" rtl="0">
              <a:lnSpc>
                <a:spcPct val="115000"/>
              </a:lnSpc>
              <a:spcBef>
                <a:spcPts val="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1pPr>
            <a:lvl2pPr marL="914400" lvl="1"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2pPr>
            <a:lvl3pPr marL="1371600" lvl="2"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3pPr>
            <a:lvl4pPr marL="1828800" lvl="3"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4pPr>
            <a:lvl5pPr marL="2286000" lvl="4"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5pPr>
            <a:lvl6pPr marL="2743200" lvl="5"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6pPr>
            <a:lvl7pPr marL="3200400" lvl="6"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7pPr>
            <a:lvl8pPr marL="3657600" lvl="7"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8pPr>
            <a:lvl9pPr marL="4114800" lvl="8" indent="-292100" rtl="0">
              <a:lnSpc>
                <a:spcPct val="115000"/>
              </a:lnSpc>
              <a:spcBef>
                <a:spcPts val="1600"/>
              </a:spcBef>
              <a:spcAft>
                <a:spcPts val="160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666666"/>
                </a:solidFill>
                <a:latin typeface="Roboto Slab Regular"/>
                <a:ea typeface="Roboto Slab Regular"/>
                <a:cs typeface="Roboto Slab Regular"/>
                <a:sym typeface="Roboto Slab Regular"/>
              </a:defRPr>
            </a:lvl1pPr>
            <a:lvl2pPr lvl="1" algn="r">
              <a:buNone/>
              <a:defRPr sz="1300">
                <a:solidFill>
                  <a:srgbClr val="666666"/>
                </a:solidFill>
                <a:latin typeface="Roboto Slab Regular"/>
                <a:ea typeface="Roboto Slab Regular"/>
                <a:cs typeface="Roboto Slab Regular"/>
                <a:sym typeface="Roboto Slab Regular"/>
              </a:defRPr>
            </a:lvl2pPr>
            <a:lvl3pPr lvl="2" algn="r">
              <a:buNone/>
              <a:defRPr sz="1300">
                <a:solidFill>
                  <a:srgbClr val="666666"/>
                </a:solidFill>
                <a:latin typeface="Roboto Slab Regular"/>
                <a:ea typeface="Roboto Slab Regular"/>
                <a:cs typeface="Roboto Slab Regular"/>
                <a:sym typeface="Roboto Slab Regular"/>
              </a:defRPr>
            </a:lvl3pPr>
            <a:lvl4pPr lvl="3" algn="r">
              <a:buNone/>
              <a:defRPr sz="1300">
                <a:solidFill>
                  <a:srgbClr val="666666"/>
                </a:solidFill>
                <a:latin typeface="Roboto Slab Regular"/>
                <a:ea typeface="Roboto Slab Regular"/>
                <a:cs typeface="Roboto Slab Regular"/>
                <a:sym typeface="Roboto Slab Regular"/>
              </a:defRPr>
            </a:lvl4pPr>
            <a:lvl5pPr lvl="4" algn="r">
              <a:buNone/>
              <a:defRPr sz="1300">
                <a:solidFill>
                  <a:srgbClr val="666666"/>
                </a:solidFill>
                <a:latin typeface="Roboto Slab Regular"/>
                <a:ea typeface="Roboto Slab Regular"/>
                <a:cs typeface="Roboto Slab Regular"/>
                <a:sym typeface="Roboto Slab Regular"/>
              </a:defRPr>
            </a:lvl5pPr>
            <a:lvl6pPr lvl="5" algn="r">
              <a:buNone/>
              <a:defRPr sz="1300">
                <a:solidFill>
                  <a:srgbClr val="666666"/>
                </a:solidFill>
                <a:latin typeface="Roboto Slab Regular"/>
                <a:ea typeface="Roboto Slab Regular"/>
                <a:cs typeface="Roboto Slab Regular"/>
                <a:sym typeface="Roboto Slab Regular"/>
              </a:defRPr>
            </a:lvl6pPr>
            <a:lvl7pPr lvl="6" algn="r">
              <a:buNone/>
              <a:defRPr sz="1300">
                <a:solidFill>
                  <a:srgbClr val="666666"/>
                </a:solidFill>
                <a:latin typeface="Roboto Slab Regular"/>
                <a:ea typeface="Roboto Slab Regular"/>
                <a:cs typeface="Roboto Slab Regular"/>
                <a:sym typeface="Roboto Slab Regular"/>
              </a:defRPr>
            </a:lvl7pPr>
            <a:lvl8pPr lvl="7" algn="r">
              <a:buNone/>
              <a:defRPr sz="1300">
                <a:solidFill>
                  <a:srgbClr val="666666"/>
                </a:solidFill>
                <a:latin typeface="Roboto Slab Regular"/>
                <a:ea typeface="Roboto Slab Regular"/>
                <a:cs typeface="Roboto Slab Regular"/>
                <a:sym typeface="Roboto Slab Regular"/>
              </a:defRPr>
            </a:lvl8pPr>
            <a:lvl9pPr lvl="8" algn="r">
              <a:buNone/>
              <a:defRPr sz="1300">
                <a:solidFill>
                  <a:srgbClr val="666666"/>
                </a:solidFill>
                <a:latin typeface="Roboto Slab Regular"/>
                <a:ea typeface="Roboto Slab Regular"/>
                <a:cs typeface="Roboto Slab Regular"/>
                <a:sym typeface="Roboto Slab Regular"/>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7" r:id="rId3"/>
    <p:sldLayoutId id="2147483671" r:id="rId4"/>
    <p:sldLayoutId id="2147483672" r:id="rId5"/>
    <p:sldLayoutId id="214748367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075"/>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4637"/>
          </a:xfrm>
          <a:prstGeom prst="rect">
            <a:avLst/>
          </a:prstGeom>
        </p:spPr>
        <p:txBody>
          <a:bodyPr vert="horz" lIns="91438" tIns="45719" rIns="91438" bIns="45719" rtlCol="0" anchor="ctr"/>
          <a:lstStyle>
            <a:lvl1pPr algn="l">
              <a:defRPr sz="1200">
                <a:solidFill>
                  <a:schemeClr val="tx1">
                    <a:tint val="75000"/>
                  </a:schemeClr>
                </a:solidFill>
              </a:defRPr>
            </a:lvl1pPr>
          </a:lstStyle>
          <a:p>
            <a:pPr fontAlgn="base">
              <a:spcBef>
                <a:spcPct val="0"/>
              </a:spcBef>
              <a:spcAft>
                <a:spcPct val="0"/>
              </a:spcAft>
              <a:buClrTx/>
              <a:buFontTx/>
              <a:buNone/>
            </a:pPr>
            <a:fld id="{78C5DCDC-61CE-48E4-8A64-565E028C28CB}" type="datetimeFigureOut">
              <a:rPr lang="en-US" kern="1200" smtClean="0">
                <a:solidFill>
                  <a:prstClr val="black">
                    <a:tint val="75000"/>
                  </a:prstClr>
                </a:solidFill>
                <a:latin typeface="Calibri" pitchFamily="34" charset="0"/>
                <a:ea typeface="+mn-ea"/>
                <a:cs typeface="Arial" charset="0"/>
              </a:rPr>
              <a:pPr fontAlgn="base">
                <a:spcBef>
                  <a:spcPct val="0"/>
                </a:spcBef>
                <a:spcAft>
                  <a:spcPct val="0"/>
                </a:spcAft>
                <a:buClrTx/>
                <a:buFontTx/>
                <a:buNone/>
              </a:pPr>
              <a:t>2/23/2024</a:t>
            </a:fld>
            <a:endParaRPr lang="en-US" kern="1200">
              <a:solidFill>
                <a:prstClr val="black">
                  <a:tint val="75000"/>
                </a:prstClr>
              </a:solidFill>
              <a:latin typeface="Calibri" pitchFamily="34" charset="0"/>
              <a:ea typeface="+mn-ea"/>
              <a:cs typeface="Arial" charset="0"/>
            </a:endParaRPr>
          </a:p>
        </p:txBody>
      </p:sp>
      <p:sp>
        <p:nvSpPr>
          <p:cNvPr id="5" name="Footer Placeholder 4"/>
          <p:cNvSpPr>
            <a:spLocks noGrp="1"/>
          </p:cNvSpPr>
          <p:nvPr>
            <p:ph type="ftr" sz="quarter" idx="3"/>
          </p:nvPr>
        </p:nvSpPr>
        <p:spPr>
          <a:xfrm>
            <a:off x="3124200" y="4767264"/>
            <a:ext cx="2895600" cy="274637"/>
          </a:xfrm>
          <a:prstGeom prst="rect">
            <a:avLst/>
          </a:prstGeom>
        </p:spPr>
        <p:txBody>
          <a:bodyPr vert="horz" lIns="91438" tIns="45719" rIns="91438" bIns="45719" rtlCol="0" anchor="ctr"/>
          <a:lstStyle>
            <a:lvl1pPr algn="ctr">
              <a:defRPr sz="1200">
                <a:solidFill>
                  <a:schemeClr val="tx1">
                    <a:tint val="75000"/>
                  </a:schemeClr>
                </a:solidFill>
              </a:defRPr>
            </a:lvl1pPr>
          </a:lstStyle>
          <a:p>
            <a:pPr fontAlgn="base">
              <a:spcBef>
                <a:spcPct val="0"/>
              </a:spcBef>
              <a:spcAft>
                <a:spcPct val="0"/>
              </a:spcAft>
              <a:buClrTx/>
              <a:buFontTx/>
              <a:buNone/>
            </a:pPr>
            <a:endParaRPr lang="en-US" kern="1200">
              <a:solidFill>
                <a:prstClr val="black">
                  <a:tint val="75000"/>
                </a:prstClr>
              </a:solidFill>
              <a:latin typeface="Calibri" pitchFamily="34" charset="0"/>
              <a:ea typeface="+mn-ea"/>
              <a:cs typeface="Arial" charset="0"/>
            </a:endParaRPr>
          </a:p>
        </p:txBody>
      </p:sp>
      <p:sp>
        <p:nvSpPr>
          <p:cNvPr id="6" name="Slide Number Placeholder 5"/>
          <p:cNvSpPr>
            <a:spLocks noGrp="1"/>
          </p:cNvSpPr>
          <p:nvPr>
            <p:ph type="sldNum" sz="quarter" idx="4"/>
          </p:nvPr>
        </p:nvSpPr>
        <p:spPr>
          <a:xfrm>
            <a:off x="6553200" y="4767264"/>
            <a:ext cx="2133600" cy="274637"/>
          </a:xfrm>
          <a:prstGeom prst="rect">
            <a:avLst/>
          </a:prstGeom>
        </p:spPr>
        <p:txBody>
          <a:bodyPr vert="horz" lIns="91438" tIns="45719" rIns="91438" bIns="45719" rtlCol="0" anchor="ctr"/>
          <a:lstStyle>
            <a:lvl1pPr algn="r">
              <a:defRPr sz="1200">
                <a:solidFill>
                  <a:schemeClr val="tx1">
                    <a:tint val="75000"/>
                  </a:schemeClr>
                </a:solidFill>
              </a:defRPr>
            </a:lvl1pPr>
          </a:lstStyle>
          <a:p>
            <a:pPr fontAlgn="base">
              <a:spcBef>
                <a:spcPct val="0"/>
              </a:spcBef>
              <a:spcAft>
                <a:spcPct val="0"/>
              </a:spcAft>
              <a:buClrTx/>
              <a:buFontTx/>
              <a:buNone/>
            </a:pPr>
            <a:fld id="{E5ED9663-ED20-45C3-A444-C9BB90F12421}" type="slidenum">
              <a:rPr lang="en-US" kern="1200" smtClean="0">
                <a:solidFill>
                  <a:prstClr val="black">
                    <a:tint val="75000"/>
                  </a:prstClr>
                </a:solidFill>
                <a:latin typeface="Calibri" pitchFamily="34" charset="0"/>
                <a:ea typeface="+mn-ea"/>
                <a:cs typeface="Arial" charset="0"/>
              </a:rPr>
              <a:pPr fontAlgn="base">
                <a:spcBef>
                  <a:spcPct val="0"/>
                </a:spcBef>
                <a:spcAft>
                  <a:spcPct val="0"/>
                </a:spcAft>
                <a:buClrTx/>
                <a:buFontTx/>
                <a:buNone/>
              </a:pPr>
              <a:t>‹#›</a:t>
            </a:fld>
            <a:endParaRPr lang="en-US" kern="1200">
              <a:solidFill>
                <a:prstClr val="black">
                  <a:tint val="75000"/>
                </a:prstClr>
              </a:solidFill>
              <a:latin typeface="Calibri" pitchFamily="34" charset="0"/>
              <a:ea typeface="+mn-ea"/>
              <a:cs typeface="Arial" charset="0"/>
            </a:endParaRPr>
          </a:p>
        </p:txBody>
      </p:sp>
    </p:spTree>
    <p:extLst>
      <p:ext uri="{BB962C8B-B14F-4D97-AF65-F5344CB8AC3E}">
        <p14:creationId xmlns:p14="http://schemas.microsoft.com/office/powerpoint/2010/main" val="318816883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ctr" defTabSz="914378" rtl="0" eaLnBrk="1" latinLnBrk="0" hangingPunct="1">
        <a:spcBef>
          <a:spcPct val="0"/>
        </a:spcBef>
        <a:buNone/>
        <a:defRPr sz="4400" kern="1200">
          <a:solidFill>
            <a:srgbClr val="2F7F95"/>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rgbClr val="2F7F95"/>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rgbClr val="2F7F95"/>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rgbClr val="2F7F95"/>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rgbClr val="2F7F95"/>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rgbClr val="2F7F95"/>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3125" y="600575"/>
            <a:ext cx="6858000" cy="569400"/>
          </a:xfrm>
          <a:prstGeom prst="rect">
            <a:avLst/>
          </a:prstGeom>
          <a:noFill/>
          <a:ln>
            <a:noFill/>
          </a:ln>
        </p:spPr>
        <p:txBody>
          <a:bodyPr spcFirstLastPara="1" wrap="square" lIns="91425" tIns="91425" rIns="91425" bIns="91425" anchor="t" anchorCtr="0">
            <a:noAutofit/>
          </a:bodyPr>
          <a:lstStyle>
            <a:lvl1pPr marR="0" lvl="0"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1pPr>
            <a:lvl2pPr marR="0" lvl="1"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2pPr>
            <a:lvl3pPr marR="0" lvl="2"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3pPr>
            <a:lvl4pPr marR="0" lvl="3"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4pPr>
            <a:lvl5pPr marR="0" lvl="4"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5pPr>
            <a:lvl6pPr marR="0" lvl="5"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6pPr>
            <a:lvl7pPr marR="0" lvl="6"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7pPr>
            <a:lvl8pPr marR="0" lvl="7"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8pPr>
            <a:lvl9pPr marR="0" lvl="8"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9pPr>
          </a:lstStyle>
          <a:p>
            <a:endParaRPr/>
          </a:p>
        </p:txBody>
      </p:sp>
      <p:sp>
        <p:nvSpPr>
          <p:cNvPr id="7" name="Google Shape;7;p22"/>
          <p:cNvSpPr txBox="1">
            <a:spLocks noGrp="1"/>
          </p:cNvSpPr>
          <p:nvPr>
            <p:ph type="body" idx="1"/>
          </p:nvPr>
        </p:nvSpPr>
        <p:spPr>
          <a:xfrm>
            <a:off x="805250" y="2747175"/>
            <a:ext cx="7332000" cy="176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232306293"/>
      </p:ext>
    </p:extLst>
  </p:cSld>
  <p:clrMap bg1="lt1" tx1="dk1" bg2="dk2" tx2="lt2" accent1="accent1" accent2="accent2" accent3="accent3" accent4="accent4" accent5="accent5" accent6="accent6" hlink="hlink" folHlink="folHlink"/>
  <p:sldLayoutIdLst>
    <p:sldLayoutId id="2147483694" r:id="rId1"/>
    <p:sldLayoutId id="2147483696" r:id="rId2"/>
    <p:sldLayoutId id="2147483697" r:id="rId3"/>
    <p:sldLayoutId id="2147483698" r:id="rId4"/>
    <p:sldLayoutId id="2147483700" r:id="rId5"/>
    <p:sldLayoutId id="2147483701" r:id="rId6"/>
    <p:sldLayoutId id="2147483702" r:id="rId7"/>
    <p:sldLayoutId id="2147483703" r:id="rId8"/>
    <p:sldLayoutId id="2147483704" r:id="rId9"/>
    <p:sldLayoutId id="214748370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t>2/23/2024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31440670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9320" y="209320"/>
            <a:ext cx="8692309" cy="3785652"/>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BÀI 8: THẾ GIỚI ĐA DẠNG CỦA THÔNG TIN</a:t>
            </a:r>
          </a:p>
          <a:p>
            <a:endParaRPr lang="en-US" sz="3600" dirty="0" smtClean="0">
              <a:latin typeface="Times New Roman" panose="02020603050405020304" pitchFamily="18" charset="0"/>
              <a:cs typeface="Times New Roman" panose="02020603050405020304" pitchFamily="18" charset="0"/>
            </a:endParaRPr>
          </a:p>
          <a:p>
            <a:pPr algn="ctr"/>
            <a:r>
              <a:rPr lang="en-US" sz="3600" b="1" dirty="0" smtClean="0">
                <a:latin typeface="Times New Roman" panose="02020603050405020304" pitchFamily="18" charset="0"/>
                <a:cs typeface="Times New Roman" panose="02020603050405020304" pitchFamily="18" charset="0"/>
              </a:rPr>
              <a:t>VĂN BẢN 3: </a:t>
            </a:r>
          </a:p>
          <a:p>
            <a:pPr algn="ctr"/>
            <a:r>
              <a:rPr lang="en-US" sz="3200" dirty="0" smtClean="0">
                <a:latin typeface="Times New Roman" panose="02020603050405020304" pitchFamily="18" charset="0"/>
                <a:cs typeface="Times New Roman" panose="02020603050405020304" pitchFamily="18" charset="0"/>
              </a:rPr>
              <a:t>PHỤC HỒI TẦNG OZONE: THÀNH CÔNG HIẾM HOI CỦA NỖ LỰC TOÀN CẦU</a:t>
            </a: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Lê</a:t>
            </a:r>
            <a:r>
              <a:rPr lang="en-US" sz="3200" smtClean="0">
                <a:latin typeface="Times New Roman" panose="02020603050405020304" pitchFamily="18" charset="0"/>
                <a:cs typeface="Times New Roman" panose="02020603050405020304" pitchFamily="18" charset="0"/>
              </a:rPr>
              <a:t> My</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9229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5"/>
        <p:cNvGrpSpPr/>
        <p:nvPr/>
      </p:nvGrpSpPr>
      <p:grpSpPr>
        <a:xfrm>
          <a:off x="0" y="0"/>
          <a:ext cx="0" cy="0"/>
          <a:chOff x="0" y="0"/>
          <a:chExt cx="0" cy="0"/>
        </a:xfrm>
      </p:grpSpPr>
      <p:sp>
        <p:nvSpPr>
          <p:cNvPr id="2175" name="Google Shape;2175;p21"/>
          <p:cNvSpPr/>
          <p:nvPr/>
        </p:nvSpPr>
        <p:spPr>
          <a:xfrm rot="859721">
            <a:off x="7474249" y="3800256"/>
            <a:ext cx="75106" cy="71576"/>
          </a:xfrm>
          <a:custGeom>
            <a:avLst/>
            <a:gdLst/>
            <a:ahLst/>
            <a:cxnLst/>
            <a:rect l="l" t="t" r="r" b="b"/>
            <a:pathLst>
              <a:path w="2570" h="2449" extrusionOk="0">
                <a:moveTo>
                  <a:pt x="1372" y="498"/>
                </a:moveTo>
                <a:cubicBezTo>
                  <a:pt x="1470" y="498"/>
                  <a:pt x="1547" y="553"/>
                  <a:pt x="1602" y="607"/>
                </a:cubicBezTo>
                <a:cubicBezTo>
                  <a:pt x="1702" y="707"/>
                  <a:pt x="1768" y="807"/>
                  <a:pt x="1768" y="941"/>
                </a:cubicBezTo>
                <a:lnTo>
                  <a:pt x="801" y="1007"/>
                </a:lnTo>
                <a:cubicBezTo>
                  <a:pt x="801" y="841"/>
                  <a:pt x="868" y="741"/>
                  <a:pt x="935" y="641"/>
                </a:cubicBezTo>
                <a:cubicBezTo>
                  <a:pt x="1035" y="540"/>
                  <a:pt x="1135" y="507"/>
                  <a:pt x="1301" y="507"/>
                </a:cubicBezTo>
                <a:cubicBezTo>
                  <a:pt x="1326" y="501"/>
                  <a:pt x="1349" y="498"/>
                  <a:pt x="1372" y="498"/>
                </a:cubicBezTo>
                <a:close/>
                <a:moveTo>
                  <a:pt x="1405" y="0"/>
                </a:moveTo>
                <a:cubicBezTo>
                  <a:pt x="1360" y="0"/>
                  <a:pt x="1315" y="3"/>
                  <a:pt x="1268" y="7"/>
                </a:cubicBezTo>
                <a:cubicBezTo>
                  <a:pt x="868" y="7"/>
                  <a:pt x="534" y="140"/>
                  <a:pt x="334" y="374"/>
                </a:cubicBezTo>
                <a:cubicBezTo>
                  <a:pt x="101" y="607"/>
                  <a:pt x="1" y="907"/>
                  <a:pt x="34" y="1308"/>
                </a:cubicBezTo>
                <a:cubicBezTo>
                  <a:pt x="67" y="1675"/>
                  <a:pt x="201" y="1975"/>
                  <a:pt x="434" y="2175"/>
                </a:cubicBezTo>
                <a:cubicBezTo>
                  <a:pt x="638" y="2350"/>
                  <a:pt x="918" y="2448"/>
                  <a:pt x="1274" y="2448"/>
                </a:cubicBezTo>
                <a:cubicBezTo>
                  <a:pt x="1326" y="2448"/>
                  <a:pt x="1380" y="2446"/>
                  <a:pt x="1435" y="2442"/>
                </a:cubicBezTo>
                <a:cubicBezTo>
                  <a:pt x="1602" y="2442"/>
                  <a:pt x="1802" y="2408"/>
                  <a:pt x="1969" y="2375"/>
                </a:cubicBezTo>
                <a:cubicBezTo>
                  <a:pt x="2135" y="2342"/>
                  <a:pt x="2302" y="2275"/>
                  <a:pt x="2502" y="2208"/>
                </a:cubicBezTo>
                <a:lnTo>
                  <a:pt x="2469" y="1608"/>
                </a:lnTo>
                <a:cubicBezTo>
                  <a:pt x="2302" y="1708"/>
                  <a:pt x="2135" y="1808"/>
                  <a:pt x="1969" y="1875"/>
                </a:cubicBezTo>
                <a:cubicBezTo>
                  <a:pt x="1802" y="1908"/>
                  <a:pt x="1635" y="1941"/>
                  <a:pt x="1468" y="1941"/>
                </a:cubicBezTo>
                <a:cubicBezTo>
                  <a:pt x="1427" y="1950"/>
                  <a:pt x="1385" y="1954"/>
                  <a:pt x="1344" y="1954"/>
                </a:cubicBezTo>
                <a:cubicBezTo>
                  <a:pt x="1222" y="1954"/>
                  <a:pt x="1110" y="1916"/>
                  <a:pt x="1035" y="1841"/>
                </a:cubicBezTo>
                <a:cubicBezTo>
                  <a:pt x="901" y="1775"/>
                  <a:pt x="834" y="1641"/>
                  <a:pt x="801" y="1474"/>
                </a:cubicBezTo>
                <a:lnTo>
                  <a:pt x="2569" y="1374"/>
                </a:lnTo>
                <a:lnTo>
                  <a:pt x="2536" y="1141"/>
                </a:lnTo>
                <a:cubicBezTo>
                  <a:pt x="2536" y="774"/>
                  <a:pt x="2402" y="507"/>
                  <a:pt x="2169" y="274"/>
                </a:cubicBezTo>
                <a:cubicBezTo>
                  <a:pt x="1965" y="99"/>
                  <a:pt x="1710" y="0"/>
                  <a:pt x="1405"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76" name="Google Shape;2176;p21"/>
          <p:cNvSpPr/>
          <p:nvPr/>
        </p:nvSpPr>
        <p:spPr>
          <a:xfrm rot="859721">
            <a:off x="7493410" y="3803115"/>
            <a:ext cx="73148" cy="73125"/>
          </a:xfrm>
          <a:custGeom>
            <a:avLst/>
            <a:gdLst/>
            <a:ahLst/>
            <a:cxnLst/>
            <a:rect l="l" t="t" r="r" b="b"/>
            <a:pathLst>
              <a:path w="2503" h="2502" extrusionOk="0">
                <a:moveTo>
                  <a:pt x="1535" y="0"/>
                </a:moveTo>
                <a:cubicBezTo>
                  <a:pt x="1368" y="0"/>
                  <a:pt x="1235" y="67"/>
                  <a:pt x="1135" y="133"/>
                </a:cubicBezTo>
                <a:cubicBezTo>
                  <a:pt x="1001" y="200"/>
                  <a:pt x="868" y="300"/>
                  <a:pt x="768" y="434"/>
                </a:cubicBezTo>
                <a:lnTo>
                  <a:pt x="768" y="100"/>
                </a:lnTo>
                <a:lnTo>
                  <a:pt x="1" y="133"/>
                </a:lnTo>
                <a:lnTo>
                  <a:pt x="134" y="2502"/>
                </a:lnTo>
                <a:lnTo>
                  <a:pt x="868" y="2435"/>
                </a:lnTo>
                <a:lnTo>
                  <a:pt x="835" y="1301"/>
                </a:lnTo>
                <a:cubicBezTo>
                  <a:pt x="801" y="1067"/>
                  <a:pt x="835" y="901"/>
                  <a:pt x="935" y="801"/>
                </a:cubicBezTo>
                <a:cubicBezTo>
                  <a:pt x="1001" y="667"/>
                  <a:pt x="1135" y="600"/>
                  <a:pt x="1302" y="600"/>
                </a:cubicBezTo>
                <a:cubicBezTo>
                  <a:pt x="1311" y="591"/>
                  <a:pt x="1324" y="587"/>
                  <a:pt x="1339" y="587"/>
                </a:cubicBezTo>
                <a:cubicBezTo>
                  <a:pt x="1374" y="587"/>
                  <a:pt x="1421" y="610"/>
                  <a:pt x="1468" y="634"/>
                </a:cubicBezTo>
                <a:cubicBezTo>
                  <a:pt x="1502" y="634"/>
                  <a:pt x="1568" y="667"/>
                  <a:pt x="1602" y="734"/>
                </a:cubicBezTo>
                <a:cubicBezTo>
                  <a:pt x="1602" y="767"/>
                  <a:pt x="1635" y="801"/>
                  <a:pt x="1635" y="901"/>
                </a:cubicBezTo>
                <a:cubicBezTo>
                  <a:pt x="1669" y="967"/>
                  <a:pt x="1669" y="1101"/>
                  <a:pt x="1669" y="1301"/>
                </a:cubicBezTo>
                <a:lnTo>
                  <a:pt x="1735" y="2168"/>
                </a:lnTo>
                <a:lnTo>
                  <a:pt x="1735" y="2402"/>
                </a:lnTo>
                <a:lnTo>
                  <a:pt x="2502" y="2368"/>
                </a:lnTo>
                <a:lnTo>
                  <a:pt x="2402" y="934"/>
                </a:lnTo>
                <a:cubicBezTo>
                  <a:pt x="2402" y="634"/>
                  <a:pt x="2302" y="367"/>
                  <a:pt x="2169" y="234"/>
                </a:cubicBezTo>
                <a:cubicBezTo>
                  <a:pt x="2002" y="67"/>
                  <a:pt x="1802" y="0"/>
                  <a:pt x="1535"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77" name="Google Shape;2177;p21"/>
          <p:cNvSpPr/>
          <p:nvPr/>
        </p:nvSpPr>
        <p:spPr>
          <a:xfrm rot="859721">
            <a:off x="7555438" y="3796059"/>
            <a:ext cx="57542" cy="88030"/>
          </a:xfrm>
          <a:custGeom>
            <a:avLst/>
            <a:gdLst/>
            <a:ahLst/>
            <a:cxnLst/>
            <a:rect l="l" t="t" r="r" b="b"/>
            <a:pathLst>
              <a:path w="1969" h="3012" extrusionOk="0">
                <a:moveTo>
                  <a:pt x="1068" y="1"/>
                </a:moveTo>
                <a:lnTo>
                  <a:pt x="334" y="34"/>
                </a:lnTo>
                <a:lnTo>
                  <a:pt x="368" y="701"/>
                </a:lnTo>
                <a:lnTo>
                  <a:pt x="1" y="734"/>
                </a:lnTo>
                <a:lnTo>
                  <a:pt x="34" y="1268"/>
                </a:lnTo>
                <a:lnTo>
                  <a:pt x="401" y="1235"/>
                </a:lnTo>
                <a:lnTo>
                  <a:pt x="468" y="2235"/>
                </a:lnTo>
                <a:cubicBezTo>
                  <a:pt x="468" y="2536"/>
                  <a:pt x="535" y="2736"/>
                  <a:pt x="668" y="2869"/>
                </a:cubicBezTo>
                <a:cubicBezTo>
                  <a:pt x="778" y="2952"/>
                  <a:pt x="933" y="3011"/>
                  <a:pt x="1151" y="3011"/>
                </a:cubicBezTo>
                <a:cubicBezTo>
                  <a:pt x="1199" y="3011"/>
                  <a:pt x="1249" y="3009"/>
                  <a:pt x="1302" y="3003"/>
                </a:cubicBezTo>
                <a:lnTo>
                  <a:pt x="1969" y="2969"/>
                </a:lnTo>
                <a:lnTo>
                  <a:pt x="1936" y="2436"/>
                </a:lnTo>
                <a:lnTo>
                  <a:pt x="1535" y="2469"/>
                </a:lnTo>
                <a:cubicBezTo>
                  <a:pt x="1402" y="2469"/>
                  <a:pt x="1335" y="2469"/>
                  <a:pt x="1268" y="2436"/>
                </a:cubicBezTo>
                <a:cubicBezTo>
                  <a:pt x="1235" y="2369"/>
                  <a:pt x="1202" y="2302"/>
                  <a:pt x="1202" y="2202"/>
                </a:cubicBezTo>
                <a:lnTo>
                  <a:pt x="1135" y="1201"/>
                </a:lnTo>
                <a:lnTo>
                  <a:pt x="1936" y="1168"/>
                </a:lnTo>
                <a:lnTo>
                  <a:pt x="1902" y="634"/>
                </a:lnTo>
                <a:lnTo>
                  <a:pt x="1102" y="668"/>
                </a:lnTo>
                <a:lnTo>
                  <a:pt x="1068" y="1"/>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78" name="Google Shape;2178;p21"/>
          <p:cNvSpPr/>
          <p:nvPr/>
        </p:nvSpPr>
        <p:spPr>
          <a:xfrm rot="859721">
            <a:off x="7599640" y="3824559"/>
            <a:ext cx="70226" cy="72686"/>
          </a:xfrm>
          <a:custGeom>
            <a:avLst/>
            <a:gdLst/>
            <a:ahLst/>
            <a:cxnLst/>
            <a:rect l="l" t="t" r="r" b="b"/>
            <a:pathLst>
              <a:path w="2403" h="2487" extrusionOk="0">
                <a:moveTo>
                  <a:pt x="1601" y="1310"/>
                </a:moveTo>
                <a:lnTo>
                  <a:pt x="1601" y="1410"/>
                </a:lnTo>
                <a:cubicBezTo>
                  <a:pt x="1601" y="1577"/>
                  <a:pt x="1568" y="1677"/>
                  <a:pt x="1468" y="1811"/>
                </a:cubicBezTo>
                <a:cubicBezTo>
                  <a:pt x="1401" y="1911"/>
                  <a:pt x="1268" y="1977"/>
                  <a:pt x="1134" y="1977"/>
                </a:cubicBezTo>
                <a:cubicBezTo>
                  <a:pt x="1001" y="1977"/>
                  <a:pt x="934" y="1944"/>
                  <a:pt x="868" y="1911"/>
                </a:cubicBezTo>
                <a:cubicBezTo>
                  <a:pt x="801" y="1844"/>
                  <a:pt x="768" y="1777"/>
                  <a:pt x="768" y="1677"/>
                </a:cubicBezTo>
                <a:cubicBezTo>
                  <a:pt x="734" y="1577"/>
                  <a:pt x="768" y="1510"/>
                  <a:pt x="868" y="1444"/>
                </a:cubicBezTo>
                <a:cubicBezTo>
                  <a:pt x="934" y="1377"/>
                  <a:pt x="1034" y="1344"/>
                  <a:pt x="1201" y="1344"/>
                </a:cubicBezTo>
                <a:lnTo>
                  <a:pt x="1601" y="1310"/>
                </a:lnTo>
                <a:close/>
                <a:moveTo>
                  <a:pt x="1274" y="1"/>
                </a:moveTo>
                <a:cubicBezTo>
                  <a:pt x="1209" y="1"/>
                  <a:pt x="1140" y="4"/>
                  <a:pt x="1068" y="9"/>
                </a:cubicBezTo>
                <a:cubicBezTo>
                  <a:pt x="934" y="9"/>
                  <a:pt x="768" y="43"/>
                  <a:pt x="601" y="76"/>
                </a:cubicBezTo>
                <a:cubicBezTo>
                  <a:pt x="434" y="76"/>
                  <a:pt x="267" y="143"/>
                  <a:pt x="134" y="176"/>
                </a:cubicBezTo>
                <a:lnTo>
                  <a:pt x="134" y="743"/>
                </a:lnTo>
                <a:cubicBezTo>
                  <a:pt x="267" y="676"/>
                  <a:pt x="401" y="610"/>
                  <a:pt x="534" y="576"/>
                </a:cubicBezTo>
                <a:cubicBezTo>
                  <a:pt x="667" y="543"/>
                  <a:pt x="801" y="510"/>
                  <a:pt x="968" y="510"/>
                </a:cubicBezTo>
                <a:cubicBezTo>
                  <a:pt x="1168" y="510"/>
                  <a:pt x="1301" y="510"/>
                  <a:pt x="1401" y="576"/>
                </a:cubicBezTo>
                <a:cubicBezTo>
                  <a:pt x="1501" y="610"/>
                  <a:pt x="1568" y="710"/>
                  <a:pt x="1568" y="810"/>
                </a:cubicBezTo>
                <a:lnTo>
                  <a:pt x="1568" y="877"/>
                </a:lnTo>
                <a:lnTo>
                  <a:pt x="1134" y="910"/>
                </a:lnTo>
                <a:cubicBezTo>
                  <a:pt x="734" y="943"/>
                  <a:pt x="434" y="1010"/>
                  <a:pt x="234" y="1143"/>
                </a:cubicBezTo>
                <a:cubicBezTo>
                  <a:pt x="67" y="1277"/>
                  <a:pt x="0" y="1477"/>
                  <a:pt x="0" y="1777"/>
                </a:cubicBezTo>
                <a:cubicBezTo>
                  <a:pt x="0" y="1977"/>
                  <a:pt x="100" y="2177"/>
                  <a:pt x="267" y="2311"/>
                </a:cubicBezTo>
                <a:cubicBezTo>
                  <a:pt x="378" y="2421"/>
                  <a:pt x="534" y="2486"/>
                  <a:pt x="736" y="2486"/>
                </a:cubicBezTo>
                <a:cubicBezTo>
                  <a:pt x="778" y="2486"/>
                  <a:pt x="822" y="2483"/>
                  <a:pt x="868" y="2478"/>
                </a:cubicBezTo>
                <a:cubicBezTo>
                  <a:pt x="1034" y="2478"/>
                  <a:pt x="1201" y="2444"/>
                  <a:pt x="1301" y="2378"/>
                </a:cubicBezTo>
                <a:cubicBezTo>
                  <a:pt x="1435" y="2278"/>
                  <a:pt x="1535" y="2177"/>
                  <a:pt x="1635" y="2044"/>
                </a:cubicBezTo>
                <a:lnTo>
                  <a:pt x="1668" y="2378"/>
                </a:lnTo>
                <a:lnTo>
                  <a:pt x="2402" y="2344"/>
                </a:lnTo>
                <a:lnTo>
                  <a:pt x="2335" y="1010"/>
                </a:lnTo>
                <a:cubicBezTo>
                  <a:pt x="2302" y="643"/>
                  <a:pt x="2202" y="376"/>
                  <a:pt x="2002" y="209"/>
                </a:cubicBezTo>
                <a:cubicBezTo>
                  <a:pt x="1835" y="70"/>
                  <a:pt x="1599" y="1"/>
                  <a:pt x="127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79" name="Google Shape;2179;p21"/>
          <p:cNvSpPr/>
          <p:nvPr/>
        </p:nvSpPr>
        <p:spPr>
          <a:xfrm rot="859721">
            <a:off x="7654925" y="3816305"/>
            <a:ext cx="56578" cy="87767"/>
          </a:xfrm>
          <a:custGeom>
            <a:avLst/>
            <a:gdLst/>
            <a:ahLst/>
            <a:cxnLst/>
            <a:rect l="l" t="t" r="r" b="b"/>
            <a:pathLst>
              <a:path w="1936" h="3003" extrusionOk="0">
                <a:moveTo>
                  <a:pt x="1068" y="1"/>
                </a:moveTo>
                <a:lnTo>
                  <a:pt x="335" y="34"/>
                </a:lnTo>
                <a:lnTo>
                  <a:pt x="368" y="701"/>
                </a:lnTo>
                <a:lnTo>
                  <a:pt x="1" y="701"/>
                </a:lnTo>
                <a:lnTo>
                  <a:pt x="34" y="1235"/>
                </a:lnTo>
                <a:lnTo>
                  <a:pt x="401" y="1235"/>
                </a:lnTo>
                <a:lnTo>
                  <a:pt x="468" y="2236"/>
                </a:lnTo>
                <a:cubicBezTo>
                  <a:pt x="468" y="2503"/>
                  <a:pt x="535" y="2736"/>
                  <a:pt x="668" y="2836"/>
                </a:cubicBezTo>
                <a:cubicBezTo>
                  <a:pt x="802" y="2970"/>
                  <a:pt x="1002" y="3003"/>
                  <a:pt x="1302" y="3003"/>
                </a:cubicBezTo>
                <a:lnTo>
                  <a:pt x="1936" y="2970"/>
                </a:lnTo>
                <a:lnTo>
                  <a:pt x="1936" y="2436"/>
                </a:lnTo>
                <a:lnTo>
                  <a:pt x="1535" y="2436"/>
                </a:lnTo>
                <a:cubicBezTo>
                  <a:pt x="1402" y="2436"/>
                  <a:pt x="1335" y="2436"/>
                  <a:pt x="1269" y="2402"/>
                </a:cubicBezTo>
                <a:cubicBezTo>
                  <a:pt x="1235" y="2369"/>
                  <a:pt x="1202" y="2302"/>
                  <a:pt x="1202" y="2169"/>
                </a:cubicBezTo>
                <a:lnTo>
                  <a:pt x="1135" y="1202"/>
                </a:lnTo>
                <a:lnTo>
                  <a:pt x="1902" y="1135"/>
                </a:lnTo>
                <a:lnTo>
                  <a:pt x="1902" y="601"/>
                </a:lnTo>
                <a:lnTo>
                  <a:pt x="1102" y="668"/>
                </a:lnTo>
                <a:lnTo>
                  <a:pt x="1068" y="1"/>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80" name="Google Shape;2180;p21"/>
          <p:cNvSpPr/>
          <p:nvPr/>
        </p:nvSpPr>
        <p:spPr>
          <a:xfrm rot="859721">
            <a:off x="7722131" y="3818806"/>
            <a:ext cx="27325" cy="96564"/>
          </a:xfrm>
          <a:custGeom>
            <a:avLst/>
            <a:gdLst/>
            <a:ahLst/>
            <a:cxnLst/>
            <a:rect l="l" t="t" r="r" b="b"/>
            <a:pathLst>
              <a:path w="935" h="3304" extrusionOk="0">
                <a:moveTo>
                  <a:pt x="734" y="1"/>
                </a:moveTo>
                <a:lnTo>
                  <a:pt x="1" y="34"/>
                </a:lnTo>
                <a:lnTo>
                  <a:pt x="34" y="635"/>
                </a:lnTo>
                <a:lnTo>
                  <a:pt x="768" y="601"/>
                </a:lnTo>
                <a:lnTo>
                  <a:pt x="734" y="1"/>
                </a:lnTo>
                <a:close/>
                <a:moveTo>
                  <a:pt x="801" y="901"/>
                </a:moveTo>
                <a:lnTo>
                  <a:pt x="34" y="968"/>
                </a:lnTo>
                <a:lnTo>
                  <a:pt x="167" y="3303"/>
                </a:lnTo>
                <a:lnTo>
                  <a:pt x="935" y="3270"/>
                </a:lnTo>
                <a:lnTo>
                  <a:pt x="801" y="901"/>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81" name="Google Shape;2181;p21"/>
          <p:cNvSpPr/>
          <p:nvPr/>
        </p:nvSpPr>
        <p:spPr>
          <a:xfrm rot="859721">
            <a:off x="7757683" y="3856790"/>
            <a:ext cx="77035" cy="71576"/>
          </a:xfrm>
          <a:custGeom>
            <a:avLst/>
            <a:gdLst/>
            <a:ahLst/>
            <a:cxnLst/>
            <a:rect l="l" t="t" r="r" b="b"/>
            <a:pathLst>
              <a:path w="2636" h="2449" extrusionOk="0">
                <a:moveTo>
                  <a:pt x="1372" y="532"/>
                </a:moveTo>
                <a:cubicBezTo>
                  <a:pt x="1481" y="532"/>
                  <a:pt x="1586" y="592"/>
                  <a:pt x="1668" y="674"/>
                </a:cubicBezTo>
                <a:cubicBezTo>
                  <a:pt x="1768" y="808"/>
                  <a:pt x="1802" y="974"/>
                  <a:pt x="1835" y="1208"/>
                </a:cubicBezTo>
                <a:cubicBezTo>
                  <a:pt x="1835" y="1408"/>
                  <a:pt x="1802" y="1608"/>
                  <a:pt x="1735" y="1708"/>
                </a:cubicBezTo>
                <a:cubicBezTo>
                  <a:pt x="1635" y="1842"/>
                  <a:pt x="1535" y="1908"/>
                  <a:pt x="1368" y="1908"/>
                </a:cubicBezTo>
                <a:cubicBezTo>
                  <a:pt x="1338" y="1914"/>
                  <a:pt x="1310" y="1917"/>
                  <a:pt x="1282" y="1917"/>
                </a:cubicBezTo>
                <a:cubicBezTo>
                  <a:pt x="1155" y="1917"/>
                  <a:pt x="1050" y="1857"/>
                  <a:pt x="968" y="1775"/>
                </a:cubicBezTo>
                <a:cubicBezTo>
                  <a:pt x="868" y="1642"/>
                  <a:pt x="834" y="1475"/>
                  <a:pt x="801" y="1241"/>
                </a:cubicBezTo>
                <a:cubicBezTo>
                  <a:pt x="801" y="1041"/>
                  <a:pt x="834" y="841"/>
                  <a:pt x="901" y="741"/>
                </a:cubicBezTo>
                <a:cubicBezTo>
                  <a:pt x="1001" y="607"/>
                  <a:pt x="1134" y="541"/>
                  <a:pt x="1301" y="541"/>
                </a:cubicBezTo>
                <a:cubicBezTo>
                  <a:pt x="1325" y="535"/>
                  <a:pt x="1348" y="532"/>
                  <a:pt x="1372" y="532"/>
                </a:cubicBezTo>
                <a:close/>
                <a:moveTo>
                  <a:pt x="1416" y="1"/>
                </a:moveTo>
                <a:cubicBezTo>
                  <a:pt x="1368" y="1"/>
                  <a:pt x="1319" y="3"/>
                  <a:pt x="1268" y="7"/>
                </a:cubicBezTo>
                <a:cubicBezTo>
                  <a:pt x="868" y="7"/>
                  <a:pt x="534" y="140"/>
                  <a:pt x="334" y="374"/>
                </a:cubicBezTo>
                <a:cubicBezTo>
                  <a:pt x="100" y="607"/>
                  <a:pt x="0" y="908"/>
                  <a:pt x="34" y="1308"/>
                </a:cubicBezTo>
                <a:cubicBezTo>
                  <a:pt x="67" y="1675"/>
                  <a:pt x="200" y="1975"/>
                  <a:pt x="434" y="2175"/>
                </a:cubicBezTo>
                <a:cubicBezTo>
                  <a:pt x="638" y="2350"/>
                  <a:pt x="918" y="2448"/>
                  <a:pt x="1252" y="2448"/>
                </a:cubicBezTo>
                <a:cubicBezTo>
                  <a:pt x="1301" y="2448"/>
                  <a:pt x="1350" y="2446"/>
                  <a:pt x="1401" y="2442"/>
                </a:cubicBezTo>
                <a:cubicBezTo>
                  <a:pt x="1802" y="2442"/>
                  <a:pt x="2102" y="2309"/>
                  <a:pt x="2302" y="2075"/>
                </a:cubicBezTo>
                <a:cubicBezTo>
                  <a:pt x="2535" y="1842"/>
                  <a:pt x="2635" y="1541"/>
                  <a:pt x="2602" y="1141"/>
                </a:cubicBezTo>
                <a:cubicBezTo>
                  <a:pt x="2602" y="774"/>
                  <a:pt x="2469" y="474"/>
                  <a:pt x="2235" y="274"/>
                </a:cubicBezTo>
                <a:cubicBezTo>
                  <a:pt x="2002" y="99"/>
                  <a:pt x="1744" y="1"/>
                  <a:pt x="1416"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82" name="Google Shape;2182;p21"/>
          <p:cNvSpPr/>
          <p:nvPr/>
        </p:nvSpPr>
        <p:spPr>
          <a:xfrm rot="859721">
            <a:off x="7846806" y="3873104"/>
            <a:ext cx="72154" cy="73154"/>
          </a:xfrm>
          <a:custGeom>
            <a:avLst/>
            <a:gdLst/>
            <a:ahLst/>
            <a:cxnLst/>
            <a:rect l="l" t="t" r="r" b="b"/>
            <a:pathLst>
              <a:path w="2469" h="2503" extrusionOk="0">
                <a:moveTo>
                  <a:pt x="1502" y="1"/>
                </a:moveTo>
                <a:cubicBezTo>
                  <a:pt x="1368" y="1"/>
                  <a:pt x="1235" y="68"/>
                  <a:pt x="1101" y="134"/>
                </a:cubicBezTo>
                <a:cubicBezTo>
                  <a:pt x="968" y="201"/>
                  <a:pt x="868" y="301"/>
                  <a:pt x="768" y="435"/>
                </a:cubicBezTo>
                <a:lnTo>
                  <a:pt x="734" y="101"/>
                </a:lnTo>
                <a:lnTo>
                  <a:pt x="0" y="134"/>
                </a:lnTo>
                <a:lnTo>
                  <a:pt x="101" y="2503"/>
                </a:lnTo>
                <a:lnTo>
                  <a:pt x="868" y="2436"/>
                </a:lnTo>
                <a:lnTo>
                  <a:pt x="801" y="1302"/>
                </a:lnTo>
                <a:cubicBezTo>
                  <a:pt x="801" y="1068"/>
                  <a:pt x="834" y="902"/>
                  <a:pt x="901" y="801"/>
                </a:cubicBezTo>
                <a:cubicBezTo>
                  <a:pt x="1001" y="668"/>
                  <a:pt x="1101" y="601"/>
                  <a:pt x="1268" y="568"/>
                </a:cubicBezTo>
                <a:cubicBezTo>
                  <a:pt x="1335" y="568"/>
                  <a:pt x="1401" y="601"/>
                  <a:pt x="1435" y="601"/>
                </a:cubicBezTo>
                <a:cubicBezTo>
                  <a:pt x="1502" y="635"/>
                  <a:pt x="1535" y="668"/>
                  <a:pt x="1568" y="735"/>
                </a:cubicBezTo>
                <a:cubicBezTo>
                  <a:pt x="1602" y="768"/>
                  <a:pt x="1602" y="801"/>
                  <a:pt x="1635" y="902"/>
                </a:cubicBezTo>
                <a:cubicBezTo>
                  <a:pt x="1635" y="968"/>
                  <a:pt x="1635" y="1102"/>
                  <a:pt x="1668" y="1302"/>
                </a:cubicBezTo>
                <a:lnTo>
                  <a:pt x="1702" y="2169"/>
                </a:lnTo>
                <a:lnTo>
                  <a:pt x="1702" y="2403"/>
                </a:lnTo>
                <a:lnTo>
                  <a:pt x="2469" y="2369"/>
                </a:lnTo>
                <a:lnTo>
                  <a:pt x="2402" y="935"/>
                </a:lnTo>
                <a:cubicBezTo>
                  <a:pt x="2369" y="601"/>
                  <a:pt x="2302" y="368"/>
                  <a:pt x="2135" y="234"/>
                </a:cubicBezTo>
                <a:cubicBezTo>
                  <a:pt x="2002" y="68"/>
                  <a:pt x="1768" y="1"/>
                  <a:pt x="1502"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83" name="Google Shape;2183;p21"/>
          <p:cNvSpPr/>
          <p:nvPr/>
        </p:nvSpPr>
        <p:spPr>
          <a:xfrm rot="859721">
            <a:off x="7444542" y="3916682"/>
            <a:ext cx="77035" cy="71576"/>
          </a:xfrm>
          <a:custGeom>
            <a:avLst/>
            <a:gdLst/>
            <a:ahLst/>
            <a:cxnLst/>
            <a:rect l="l" t="t" r="r" b="b"/>
            <a:pathLst>
              <a:path w="2636" h="2449" extrusionOk="0">
                <a:moveTo>
                  <a:pt x="1354" y="532"/>
                </a:moveTo>
                <a:cubicBezTo>
                  <a:pt x="1481" y="532"/>
                  <a:pt x="1586" y="592"/>
                  <a:pt x="1668" y="674"/>
                </a:cubicBezTo>
                <a:cubicBezTo>
                  <a:pt x="1768" y="807"/>
                  <a:pt x="1802" y="974"/>
                  <a:pt x="1835" y="1208"/>
                </a:cubicBezTo>
                <a:cubicBezTo>
                  <a:pt x="1835" y="1408"/>
                  <a:pt x="1802" y="1608"/>
                  <a:pt x="1735" y="1708"/>
                </a:cubicBezTo>
                <a:cubicBezTo>
                  <a:pt x="1635" y="1841"/>
                  <a:pt x="1535" y="1908"/>
                  <a:pt x="1368" y="1908"/>
                </a:cubicBezTo>
                <a:cubicBezTo>
                  <a:pt x="1339" y="1914"/>
                  <a:pt x="1310" y="1917"/>
                  <a:pt x="1283" y="1917"/>
                </a:cubicBezTo>
                <a:cubicBezTo>
                  <a:pt x="1155" y="1917"/>
                  <a:pt x="1050" y="1857"/>
                  <a:pt x="968" y="1775"/>
                </a:cubicBezTo>
                <a:cubicBezTo>
                  <a:pt x="868" y="1641"/>
                  <a:pt x="834" y="1474"/>
                  <a:pt x="801" y="1241"/>
                </a:cubicBezTo>
                <a:cubicBezTo>
                  <a:pt x="801" y="1041"/>
                  <a:pt x="834" y="841"/>
                  <a:pt x="901" y="741"/>
                </a:cubicBezTo>
                <a:cubicBezTo>
                  <a:pt x="1001" y="607"/>
                  <a:pt x="1101" y="540"/>
                  <a:pt x="1268" y="540"/>
                </a:cubicBezTo>
                <a:cubicBezTo>
                  <a:pt x="1298" y="535"/>
                  <a:pt x="1326" y="532"/>
                  <a:pt x="1354" y="532"/>
                </a:cubicBezTo>
                <a:close/>
                <a:moveTo>
                  <a:pt x="1416" y="0"/>
                </a:moveTo>
                <a:cubicBezTo>
                  <a:pt x="1368" y="0"/>
                  <a:pt x="1319" y="2"/>
                  <a:pt x="1268" y="7"/>
                </a:cubicBezTo>
                <a:cubicBezTo>
                  <a:pt x="834" y="7"/>
                  <a:pt x="534" y="140"/>
                  <a:pt x="334" y="374"/>
                </a:cubicBezTo>
                <a:cubicBezTo>
                  <a:pt x="101" y="607"/>
                  <a:pt x="1" y="907"/>
                  <a:pt x="34" y="1308"/>
                </a:cubicBezTo>
                <a:cubicBezTo>
                  <a:pt x="34" y="1675"/>
                  <a:pt x="167" y="1975"/>
                  <a:pt x="434" y="2175"/>
                </a:cubicBezTo>
                <a:cubicBezTo>
                  <a:pt x="638" y="2350"/>
                  <a:pt x="893" y="2448"/>
                  <a:pt x="1243" y="2448"/>
                </a:cubicBezTo>
                <a:cubicBezTo>
                  <a:pt x="1294" y="2448"/>
                  <a:pt x="1346" y="2446"/>
                  <a:pt x="1402" y="2442"/>
                </a:cubicBezTo>
                <a:cubicBezTo>
                  <a:pt x="1802" y="2442"/>
                  <a:pt x="2102" y="2308"/>
                  <a:pt x="2302" y="2075"/>
                </a:cubicBezTo>
                <a:cubicBezTo>
                  <a:pt x="2536" y="1841"/>
                  <a:pt x="2636" y="1541"/>
                  <a:pt x="2602" y="1141"/>
                </a:cubicBezTo>
                <a:cubicBezTo>
                  <a:pt x="2569" y="774"/>
                  <a:pt x="2469" y="474"/>
                  <a:pt x="2202" y="274"/>
                </a:cubicBezTo>
                <a:cubicBezTo>
                  <a:pt x="1998" y="99"/>
                  <a:pt x="1744" y="0"/>
                  <a:pt x="1416"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84" name="Google Shape;2184;p21"/>
          <p:cNvSpPr/>
          <p:nvPr/>
        </p:nvSpPr>
        <p:spPr>
          <a:xfrm rot="859721">
            <a:off x="7473766" y="3918100"/>
            <a:ext cx="51697" cy="73154"/>
          </a:xfrm>
          <a:custGeom>
            <a:avLst/>
            <a:gdLst/>
            <a:ahLst/>
            <a:cxnLst/>
            <a:rect l="l" t="t" r="r" b="b"/>
            <a:pathLst>
              <a:path w="1769" h="2503" extrusionOk="0">
                <a:moveTo>
                  <a:pt x="1535" y="1"/>
                </a:moveTo>
                <a:cubicBezTo>
                  <a:pt x="1368" y="34"/>
                  <a:pt x="1201" y="67"/>
                  <a:pt x="1101" y="134"/>
                </a:cubicBezTo>
                <a:cubicBezTo>
                  <a:pt x="968" y="234"/>
                  <a:pt x="868" y="334"/>
                  <a:pt x="767" y="501"/>
                </a:cubicBezTo>
                <a:lnTo>
                  <a:pt x="767" y="101"/>
                </a:lnTo>
                <a:lnTo>
                  <a:pt x="0" y="167"/>
                </a:lnTo>
                <a:lnTo>
                  <a:pt x="134" y="2502"/>
                </a:lnTo>
                <a:lnTo>
                  <a:pt x="901" y="2469"/>
                </a:lnTo>
                <a:lnTo>
                  <a:pt x="834" y="1368"/>
                </a:lnTo>
                <a:cubicBezTo>
                  <a:pt x="801" y="1135"/>
                  <a:pt x="868" y="968"/>
                  <a:pt x="968" y="835"/>
                </a:cubicBezTo>
                <a:cubicBezTo>
                  <a:pt x="1034" y="701"/>
                  <a:pt x="1201" y="634"/>
                  <a:pt x="1401" y="634"/>
                </a:cubicBezTo>
                <a:lnTo>
                  <a:pt x="1568" y="634"/>
                </a:lnTo>
                <a:cubicBezTo>
                  <a:pt x="1635" y="668"/>
                  <a:pt x="1701" y="668"/>
                  <a:pt x="1768" y="701"/>
                </a:cubicBezTo>
                <a:lnTo>
                  <a:pt x="1735" y="34"/>
                </a:lnTo>
                <a:cubicBezTo>
                  <a:pt x="1701" y="1"/>
                  <a:pt x="1635" y="1"/>
                  <a:pt x="16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85" name="Google Shape;2185;p21"/>
          <p:cNvSpPr/>
          <p:nvPr/>
        </p:nvSpPr>
        <p:spPr>
          <a:xfrm rot="859721">
            <a:off x="7514857" y="3926575"/>
            <a:ext cx="51697" cy="73154"/>
          </a:xfrm>
          <a:custGeom>
            <a:avLst/>
            <a:gdLst/>
            <a:ahLst/>
            <a:cxnLst/>
            <a:rect l="l" t="t" r="r" b="b"/>
            <a:pathLst>
              <a:path w="1769" h="2503" extrusionOk="0">
                <a:moveTo>
                  <a:pt x="1535" y="1"/>
                </a:moveTo>
                <a:cubicBezTo>
                  <a:pt x="1335" y="1"/>
                  <a:pt x="1201" y="68"/>
                  <a:pt x="1068" y="134"/>
                </a:cubicBezTo>
                <a:cubicBezTo>
                  <a:pt x="968" y="201"/>
                  <a:pt x="868" y="334"/>
                  <a:pt x="768" y="501"/>
                </a:cubicBezTo>
                <a:lnTo>
                  <a:pt x="734" y="101"/>
                </a:lnTo>
                <a:lnTo>
                  <a:pt x="1" y="134"/>
                </a:lnTo>
                <a:lnTo>
                  <a:pt x="134" y="2503"/>
                </a:lnTo>
                <a:lnTo>
                  <a:pt x="868" y="2436"/>
                </a:lnTo>
                <a:lnTo>
                  <a:pt x="801" y="1369"/>
                </a:lnTo>
                <a:cubicBezTo>
                  <a:pt x="801" y="1135"/>
                  <a:pt x="835" y="968"/>
                  <a:pt x="935" y="835"/>
                </a:cubicBezTo>
                <a:cubicBezTo>
                  <a:pt x="1035" y="701"/>
                  <a:pt x="1168" y="635"/>
                  <a:pt x="1368" y="635"/>
                </a:cubicBezTo>
                <a:cubicBezTo>
                  <a:pt x="1390" y="624"/>
                  <a:pt x="1413" y="620"/>
                  <a:pt x="1435" y="620"/>
                </a:cubicBezTo>
                <a:cubicBezTo>
                  <a:pt x="1479" y="620"/>
                  <a:pt x="1524" y="635"/>
                  <a:pt x="1568" y="635"/>
                </a:cubicBezTo>
                <a:cubicBezTo>
                  <a:pt x="1635" y="635"/>
                  <a:pt x="1702" y="668"/>
                  <a:pt x="1769" y="701"/>
                </a:cubicBezTo>
                <a:lnTo>
                  <a:pt x="1735" y="1"/>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86" name="Google Shape;2186;p21"/>
          <p:cNvSpPr/>
          <p:nvPr/>
        </p:nvSpPr>
        <p:spPr>
          <a:xfrm rot="859721">
            <a:off x="7549902" y="3937437"/>
            <a:ext cx="76070" cy="71547"/>
          </a:xfrm>
          <a:custGeom>
            <a:avLst/>
            <a:gdLst/>
            <a:ahLst/>
            <a:cxnLst/>
            <a:rect l="l" t="t" r="r" b="b"/>
            <a:pathLst>
              <a:path w="2603" h="2448" extrusionOk="0">
                <a:moveTo>
                  <a:pt x="1351" y="532"/>
                </a:moveTo>
                <a:cubicBezTo>
                  <a:pt x="1471" y="532"/>
                  <a:pt x="1553" y="591"/>
                  <a:pt x="1635" y="674"/>
                </a:cubicBezTo>
                <a:cubicBezTo>
                  <a:pt x="1735" y="807"/>
                  <a:pt x="1802" y="974"/>
                  <a:pt x="1802" y="1207"/>
                </a:cubicBezTo>
                <a:cubicBezTo>
                  <a:pt x="1802" y="1408"/>
                  <a:pt x="1769" y="1608"/>
                  <a:pt x="1702" y="1708"/>
                </a:cubicBezTo>
                <a:cubicBezTo>
                  <a:pt x="1635" y="1841"/>
                  <a:pt x="1502" y="1908"/>
                  <a:pt x="1335" y="1908"/>
                </a:cubicBezTo>
                <a:cubicBezTo>
                  <a:pt x="1306" y="1914"/>
                  <a:pt x="1277" y="1917"/>
                  <a:pt x="1250" y="1917"/>
                </a:cubicBezTo>
                <a:cubicBezTo>
                  <a:pt x="1122" y="1917"/>
                  <a:pt x="1017" y="1857"/>
                  <a:pt x="935" y="1775"/>
                </a:cubicBezTo>
                <a:cubicBezTo>
                  <a:pt x="835" y="1641"/>
                  <a:pt x="801" y="1474"/>
                  <a:pt x="801" y="1241"/>
                </a:cubicBezTo>
                <a:cubicBezTo>
                  <a:pt x="768" y="1041"/>
                  <a:pt x="801" y="840"/>
                  <a:pt x="901" y="740"/>
                </a:cubicBezTo>
                <a:cubicBezTo>
                  <a:pt x="968" y="607"/>
                  <a:pt x="1102" y="540"/>
                  <a:pt x="1268" y="540"/>
                </a:cubicBezTo>
                <a:cubicBezTo>
                  <a:pt x="1298" y="534"/>
                  <a:pt x="1325" y="532"/>
                  <a:pt x="1351" y="532"/>
                </a:cubicBezTo>
                <a:close/>
                <a:moveTo>
                  <a:pt x="1384" y="0"/>
                </a:moveTo>
                <a:cubicBezTo>
                  <a:pt x="1336" y="0"/>
                  <a:pt x="1286" y="2"/>
                  <a:pt x="1235" y="7"/>
                </a:cubicBezTo>
                <a:cubicBezTo>
                  <a:pt x="835" y="7"/>
                  <a:pt x="501" y="140"/>
                  <a:pt x="301" y="373"/>
                </a:cubicBezTo>
                <a:cubicBezTo>
                  <a:pt x="68" y="607"/>
                  <a:pt x="1" y="907"/>
                  <a:pt x="1" y="1307"/>
                </a:cubicBezTo>
                <a:cubicBezTo>
                  <a:pt x="34" y="1674"/>
                  <a:pt x="168" y="1975"/>
                  <a:pt x="401" y="2175"/>
                </a:cubicBezTo>
                <a:cubicBezTo>
                  <a:pt x="605" y="2350"/>
                  <a:pt x="885" y="2448"/>
                  <a:pt x="1219" y="2448"/>
                </a:cubicBezTo>
                <a:cubicBezTo>
                  <a:pt x="1268" y="2448"/>
                  <a:pt x="1318" y="2446"/>
                  <a:pt x="1368" y="2442"/>
                </a:cubicBezTo>
                <a:cubicBezTo>
                  <a:pt x="1769" y="2442"/>
                  <a:pt x="2069" y="2308"/>
                  <a:pt x="2302" y="2075"/>
                </a:cubicBezTo>
                <a:cubicBezTo>
                  <a:pt x="2503" y="1841"/>
                  <a:pt x="2603" y="1541"/>
                  <a:pt x="2569" y="1141"/>
                </a:cubicBezTo>
                <a:cubicBezTo>
                  <a:pt x="2569" y="774"/>
                  <a:pt x="2436" y="474"/>
                  <a:pt x="2202" y="273"/>
                </a:cubicBezTo>
                <a:cubicBezTo>
                  <a:pt x="1999" y="99"/>
                  <a:pt x="1718" y="0"/>
                  <a:pt x="138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87" name="Google Shape;2187;p21"/>
          <p:cNvSpPr/>
          <p:nvPr/>
        </p:nvSpPr>
        <p:spPr>
          <a:xfrm rot="859721">
            <a:off x="7608036" y="3948127"/>
            <a:ext cx="78028" cy="99487"/>
          </a:xfrm>
          <a:custGeom>
            <a:avLst/>
            <a:gdLst/>
            <a:ahLst/>
            <a:cxnLst/>
            <a:rect l="l" t="t" r="r" b="b"/>
            <a:pathLst>
              <a:path w="2670" h="3404" extrusionOk="0">
                <a:moveTo>
                  <a:pt x="2669" y="1"/>
                </a:moveTo>
                <a:lnTo>
                  <a:pt x="1902" y="67"/>
                </a:lnTo>
                <a:lnTo>
                  <a:pt x="1468" y="1669"/>
                </a:lnTo>
                <a:lnTo>
                  <a:pt x="735" y="134"/>
                </a:lnTo>
                <a:lnTo>
                  <a:pt x="1" y="168"/>
                </a:lnTo>
                <a:lnTo>
                  <a:pt x="1168" y="2536"/>
                </a:lnTo>
                <a:lnTo>
                  <a:pt x="1168" y="2603"/>
                </a:lnTo>
                <a:cubicBezTo>
                  <a:pt x="1135" y="2703"/>
                  <a:pt x="1101" y="2769"/>
                  <a:pt x="1035" y="2836"/>
                </a:cubicBezTo>
                <a:cubicBezTo>
                  <a:pt x="968" y="2870"/>
                  <a:pt x="868" y="2903"/>
                  <a:pt x="768" y="2903"/>
                </a:cubicBezTo>
                <a:lnTo>
                  <a:pt x="534" y="2903"/>
                </a:lnTo>
                <a:lnTo>
                  <a:pt x="534" y="3403"/>
                </a:lnTo>
                <a:lnTo>
                  <a:pt x="968" y="3370"/>
                </a:lnTo>
                <a:cubicBezTo>
                  <a:pt x="1202" y="3370"/>
                  <a:pt x="1368" y="3303"/>
                  <a:pt x="1502" y="3203"/>
                </a:cubicBezTo>
                <a:cubicBezTo>
                  <a:pt x="1635" y="3103"/>
                  <a:pt x="1735" y="2903"/>
                  <a:pt x="1802" y="2636"/>
                </a:cubicBezTo>
                <a:lnTo>
                  <a:pt x="2669" y="1"/>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88" name="Google Shape;2188;p21"/>
          <p:cNvSpPr/>
          <p:nvPr/>
        </p:nvSpPr>
        <p:spPr>
          <a:xfrm rot="859721">
            <a:off x="7709249" y="3942110"/>
            <a:ext cx="26331" cy="92648"/>
          </a:xfrm>
          <a:custGeom>
            <a:avLst/>
            <a:gdLst/>
            <a:ahLst/>
            <a:cxnLst/>
            <a:rect l="l" t="t" r="r" b="b"/>
            <a:pathLst>
              <a:path w="901" h="3170" extrusionOk="0">
                <a:moveTo>
                  <a:pt x="734" y="1"/>
                </a:moveTo>
                <a:lnTo>
                  <a:pt x="0" y="34"/>
                </a:lnTo>
                <a:lnTo>
                  <a:pt x="67" y="1235"/>
                </a:lnTo>
                <a:lnTo>
                  <a:pt x="200" y="2102"/>
                </a:lnTo>
                <a:lnTo>
                  <a:pt x="734" y="2069"/>
                </a:lnTo>
                <a:lnTo>
                  <a:pt x="801" y="1202"/>
                </a:lnTo>
                <a:lnTo>
                  <a:pt x="734" y="1"/>
                </a:lnTo>
                <a:close/>
                <a:moveTo>
                  <a:pt x="867" y="2369"/>
                </a:moveTo>
                <a:lnTo>
                  <a:pt x="133" y="2403"/>
                </a:lnTo>
                <a:lnTo>
                  <a:pt x="167" y="3170"/>
                </a:lnTo>
                <a:lnTo>
                  <a:pt x="901" y="3103"/>
                </a:lnTo>
                <a:lnTo>
                  <a:pt x="867" y="2369"/>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89" name="Google Shape;2189;p21"/>
          <p:cNvSpPr/>
          <p:nvPr/>
        </p:nvSpPr>
        <p:spPr>
          <a:xfrm rot="859721">
            <a:off x="7764841" y="3953404"/>
            <a:ext cx="27325" cy="91684"/>
          </a:xfrm>
          <a:custGeom>
            <a:avLst/>
            <a:gdLst/>
            <a:ahLst/>
            <a:cxnLst/>
            <a:rect l="l" t="t" r="r" b="b"/>
            <a:pathLst>
              <a:path w="935" h="3137" extrusionOk="0">
                <a:moveTo>
                  <a:pt x="768" y="1"/>
                </a:moveTo>
                <a:lnTo>
                  <a:pt x="1" y="34"/>
                </a:lnTo>
                <a:lnTo>
                  <a:pt x="67" y="1235"/>
                </a:lnTo>
                <a:lnTo>
                  <a:pt x="234" y="2102"/>
                </a:lnTo>
                <a:lnTo>
                  <a:pt x="768" y="2069"/>
                </a:lnTo>
                <a:lnTo>
                  <a:pt x="835" y="1168"/>
                </a:lnTo>
                <a:lnTo>
                  <a:pt x="768" y="1"/>
                </a:lnTo>
                <a:close/>
                <a:moveTo>
                  <a:pt x="901" y="2369"/>
                </a:moveTo>
                <a:lnTo>
                  <a:pt x="134" y="2402"/>
                </a:lnTo>
                <a:lnTo>
                  <a:pt x="168" y="3136"/>
                </a:lnTo>
                <a:lnTo>
                  <a:pt x="935" y="3103"/>
                </a:lnTo>
                <a:lnTo>
                  <a:pt x="901" y="2369"/>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90" name="Google Shape;2190;p21"/>
          <p:cNvSpPr/>
          <p:nvPr/>
        </p:nvSpPr>
        <p:spPr>
          <a:xfrm rot="859721">
            <a:off x="7465933" y="3785136"/>
            <a:ext cx="74112" cy="72336"/>
          </a:xfrm>
          <a:custGeom>
            <a:avLst/>
            <a:gdLst/>
            <a:ahLst/>
            <a:cxnLst/>
            <a:rect l="l" t="t" r="r" b="b"/>
            <a:pathLst>
              <a:path w="2536" h="2475" extrusionOk="0">
                <a:moveTo>
                  <a:pt x="1268" y="500"/>
                </a:moveTo>
                <a:cubicBezTo>
                  <a:pt x="1401" y="500"/>
                  <a:pt x="1535" y="534"/>
                  <a:pt x="1601" y="634"/>
                </a:cubicBezTo>
                <a:cubicBezTo>
                  <a:pt x="1701" y="701"/>
                  <a:pt x="1735" y="834"/>
                  <a:pt x="1768" y="967"/>
                </a:cubicBezTo>
                <a:lnTo>
                  <a:pt x="767" y="1001"/>
                </a:lnTo>
                <a:cubicBezTo>
                  <a:pt x="801" y="867"/>
                  <a:pt x="834" y="734"/>
                  <a:pt x="934" y="667"/>
                </a:cubicBezTo>
                <a:cubicBezTo>
                  <a:pt x="1001" y="567"/>
                  <a:pt x="1134" y="534"/>
                  <a:pt x="1268" y="500"/>
                </a:cubicBezTo>
                <a:close/>
                <a:moveTo>
                  <a:pt x="1268" y="0"/>
                </a:moveTo>
                <a:cubicBezTo>
                  <a:pt x="834" y="33"/>
                  <a:pt x="534" y="167"/>
                  <a:pt x="334" y="400"/>
                </a:cubicBezTo>
                <a:cubicBezTo>
                  <a:pt x="100" y="634"/>
                  <a:pt x="0" y="934"/>
                  <a:pt x="34" y="1301"/>
                </a:cubicBezTo>
                <a:cubicBezTo>
                  <a:pt x="34" y="1701"/>
                  <a:pt x="167" y="2002"/>
                  <a:pt x="434" y="2202"/>
                </a:cubicBezTo>
                <a:cubicBezTo>
                  <a:pt x="638" y="2376"/>
                  <a:pt x="918" y="2475"/>
                  <a:pt x="1274" y="2475"/>
                </a:cubicBezTo>
                <a:cubicBezTo>
                  <a:pt x="1326" y="2475"/>
                  <a:pt x="1380" y="2473"/>
                  <a:pt x="1435" y="2469"/>
                </a:cubicBezTo>
                <a:cubicBezTo>
                  <a:pt x="1601" y="2469"/>
                  <a:pt x="1768" y="2435"/>
                  <a:pt x="1968" y="2402"/>
                </a:cubicBezTo>
                <a:cubicBezTo>
                  <a:pt x="2135" y="2335"/>
                  <a:pt x="2302" y="2302"/>
                  <a:pt x="2469" y="2202"/>
                </a:cubicBezTo>
                <a:lnTo>
                  <a:pt x="2435" y="1635"/>
                </a:lnTo>
                <a:cubicBezTo>
                  <a:pt x="2269" y="1735"/>
                  <a:pt x="2102" y="1835"/>
                  <a:pt x="1968" y="1868"/>
                </a:cubicBezTo>
                <a:cubicBezTo>
                  <a:pt x="1802" y="1935"/>
                  <a:pt x="1635" y="1968"/>
                  <a:pt x="1468" y="1968"/>
                </a:cubicBezTo>
                <a:cubicBezTo>
                  <a:pt x="1268" y="1968"/>
                  <a:pt x="1134" y="1935"/>
                  <a:pt x="1001" y="1868"/>
                </a:cubicBezTo>
                <a:cubicBezTo>
                  <a:pt x="901" y="1768"/>
                  <a:pt x="834" y="1668"/>
                  <a:pt x="801" y="1468"/>
                </a:cubicBezTo>
                <a:lnTo>
                  <a:pt x="2535" y="1401"/>
                </a:lnTo>
                <a:lnTo>
                  <a:pt x="2535" y="1168"/>
                </a:lnTo>
                <a:cubicBezTo>
                  <a:pt x="2502" y="801"/>
                  <a:pt x="2402" y="500"/>
                  <a:pt x="2168" y="300"/>
                </a:cubicBezTo>
                <a:cubicBezTo>
                  <a:pt x="1935" y="100"/>
                  <a:pt x="1635" y="0"/>
                  <a:pt x="1268"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91" name="Google Shape;2191;p21"/>
          <p:cNvSpPr/>
          <p:nvPr/>
        </p:nvSpPr>
        <p:spPr>
          <a:xfrm rot="859721">
            <a:off x="7485136" y="3788585"/>
            <a:ext cx="72154" cy="72365"/>
          </a:xfrm>
          <a:custGeom>
            <a:avLst/>
            <a:gdLst/>
            <a:ahLst/>
            <a:cxnLst/>
            <a:rect l="l" t="t" r="r" b="b"/>
            <a:pathLst>
              <a:path w="2469" h="2476" extrusionOk="0">
                <a:moveTo>
                  <a:pt x="1637" y="0"/>
                </a:moveTo>
                <a:cubicBezTo>
                  <a:pt x="1604" y="0"/>
                  <a:pt x="1570" y="2"/>
                  <a:pt x="1535" y="7"/>
                </a:cubicBezTo>
                <a:cubicBezTo>
                  <a:pt x="1368" y="7"/>
                  <a:pt x="1235" y="40"/>
                  <a:pt x="1101" y="140"/>
                </a:cubicBezTo>
                <a:cubicBezTo>
                  <a:pt x="1001" y="207"/>
                  <a:pt x="868" y="307"/>
                  <a:pt x="768" y="440"/>
                </a:cubicBezTo>
                <a:lnTo>
                  <a:pt x="734" y="107"/>
                </a:lnTo>
                <a:lnTo>
                  <a:pt x="0" y="140"/>
                </a:lnTo>
                <a:lnTo>
                  <a:pt x="134" y="2475"/>
                </a:lnTo>
                <a:lnTo>
                  <a:pt x="868" y="2442"/>
                </a:lnTo>
                <a:lnTo>
                  <a:pt x="801" y="1308"/>
                </a:lnTo>
                <a:cubicBezTo>
                  <a:pt x="801" y="1074"/>
                  <a:pt x="834" y="907"/>
                  <a:pt x="934" y="774"/>
                </a:cubicBezTo>
                <a:cubicBezTo>
                  <a:pt x="1001" y="674"/>
                  <a:pt x="1135" y="607"/>
                  <a:pt x="1268" y="574"/>
                </a:cubicBezTo>
                <a:cubicBezTo>
                  <a:pt x="1335" y="574"/>
                  <a:pt x="1401" y="607"/>
                  <a:pt x="1468" y="607"/>
                </a:cubicBezTo>
                <a:cubicBezTo>
                  <a:pt x="1501" y="641"/>
                  <a:pt x="1535" y="674"/>
                  <a:pt x="1568" y="707"/>
                </a:cubicBezTo>
                <a:cubicBezTo>
                  <a:pt x="1602" y="774"/>
                  <a:pt x="1635" y="807"/>
                  <a:pt x="1635" y="874"/>
                </a:cubicBezTo>
                <a:cubicBezTo>
                  <a:pt x="1635" y="974"/>
                  <a:pt x="1668" y="1108"/>
                  <a:pt x="1668" y="1308"/>
                </a:cubicBezTo>
                <a:lnTo>
                  <a:pt x="1702" y="2175"/>
                </a:lnTo>
                <a:lnTo>
                  <a:pt x="1735" y="2408"/>
                </a:lnTo>
                <a:lnTo>
                  <a:pt x="2469" y="2375"/>
                </a:lnTo>
                <a:lnTo>
                  <a:pt x="2402" y="941"/>
                </a:lnTo>
                <a:cubicBezTo>
                  <a:pt x="2402" y="607"/>
                  <a:pt x="2302" y="374"/>
                  <a:pt x="2169" y="207"/>
                </a:cubicBezTo>
                <a:cubicBezTo>
                  <a:pt x="2024" y="91"/>
                  <a:pt x="1854" y="0"/>
                  <a:pt x="163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92" name="Google Shape;2192;p21"/>
          <p:cNvSpPr/>
          <p:nvPr/>
        </p:nvSpPr>
        <p:spPr>
          <a:xfrm rot="859721">
            <a:off x="7547019" y="3781719"/>
            <a:ext cx="56578" cy="88030"/>
          </a:xfrm>
          <a:custGeom>
            <a:avLst/>
            <a:gdLst/>
            <a:ahLst/>
            <a:cxnLst/>
            <a:rect l="l" t="t" r="r" b="b"/>
            <a:pathLst>
              <a:path w="1936" h="3012" extrusionOk="0">
                <a:moveTo>
                  <a:pt x="1068" y="0"/>
                </a:moveTo>
                <a:lnTo>
                  <a:pt x="334" y="34"/>
                </a:lnTo>
                <a:lnTo>
                  <a:pt x="367" y="701"/>
                </a:lnTo>
                <a:lnTo>
                  <a:pt x="1" y="734"/>
                </a:lnTo>
                <a:lnTo>
                  <a:pt x="34" y="1268"/>
                </a:lnTo>
                <a:lnTo>
                  <a:pt x="401" y="1234"/>
                </a:lnTo>
                <a:lnTo>
                  <a:pt x="434" y="2235"/>
                </a:lnTo>
                <a:cubicBezTo>
                  <a:pt x="468" y="2535"/>
                  <a:pt x="534" y="2736"/>
                  <a:pt x="668" y="2869"/>
                </a:cubicBezTo>
                <a:cubicBezTo>
                  <a:pt x="777" y="2951"/>
                  <a:pt x="932" y="3011"/>
                  <a:pt x="1151" y="3011"/>
                </a:cubicBezTo>
                <a:cubicBezTo>
                  <a:pt x="1198" y="3011"/>
                  <a:pt x="1248" y="3008"/>
                  <a:pt x="1301" y="3002"/>
                </a:cubicBezTo>
                <a:lnTo>
                  <a:pt x="1935" y="2969"/>
                </a:lnTo>
                <a:lnTo>
                  <a:pt x="1902" y="2435"/>
                </a:lnTo>
                <a:lnTo>
                  <a:pt x="1535" y="2469"/>
                </a:lnTo>
                <a:cubicBezTo>
                  <a:pt x="1402" y="2469"/>
                  <a:pt x="1301" y="2435"/>
                  <a:pt x="1268" y="2402"/>
                </a:cubicBezTo>
                <a:cubicBezTo>
                  <a:pt x="1235" y="2369"/>
                  <a:pt x="1201" y="2302"/>
                  <a:pt x="1201" y="2202"/>
                </a:cubicBezTo>
                <a:lnTo>
                  <a:pt x="1135" y="1201"/>
                </a:lnTo>
                <a:lnTo>
                  <a:pt x="1902" y="1168"/>
                </a:lnTo>
                <a:lnTo>
                  <a:pt x="1869" y="634"/>
                </a:lnTo>
                <a:lnTo>
                  <a:pt x="1101" y="667"/>
                </a:lnTo>
                <a:lnTo>
                  <a:pt x="1068" y="0"/>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93" name="Google Shape;2193;p21"/>
          <p:cNvSpPr/>
          <p:nvPr/>
        </p:nvSpPr>
        <p:spPr>
          <a:xfrm rot="859721">
            <a:off x="7590261" y="3810216"/>
            <a:ext cx="71190" cy="72423"/>
          </a:xfrm>
          <a:custGeom>
            <a:avLst/>
            <a:gdLst/>
            <a:ahLst/>
            <a:cxnLst/>
            <a:rect l="l" t="t" r="r" b="b"/>
            <a:pathLst>
              <a:path w="2436" h="2478" extrusionOk="0">
                <a:moveTo>
                  <a:pt x="1635" y="1310"/>
                </a:moveTo>
                <a:lnTo>
                  <a:pt x="1635" y="1410"/>
                </a:lnTo>
                <a:cubicBezTo>
                  <a:pt x="1635" y="1543"/>
                  <a:pt x="1602" y="1677"/>
                  <a:pt x="1502" y="1777"/>
                </a:cubicBezTo>
                <a:cubicBezTo>
                  <a:pt x="1402" y="1910"/>
                  <a:pt x="1302" y="1944"/>
                  <a:pt x="1168" y="1977"/>
                </a:cubicBezTo>
                <a:cubicBezTo>
                  <a:pt x="1035" y="1977"/>
                  <a:pt x="935" y="1944"/>
                  <a:pt x="868" y="1910"/>
                </a:cubicBezTo>
                <a:cubicBezTo>
                  <a:pt x="801" y="1844"/>
                  <a:pt x="768" y="1777"/>
                  <a:pt x="768" y="1677"/>
                </a:cubicBezTo>
                <a:cubicBezTo>
                  <a:pt x="768" y="1577"/>
                  <a:pt x="801" y="1510"/>
                  <a:pt x="868" y="1443"/>
                </a:cubicBezTo>
                <a:cubicBezTo>
                  <a:pt x="968" y="1377"/>
                  <a:pt x="1068" y="1343"/>
                  <a:pt x="1235" y="1343"/>
                </a:cubicBezTo>
                <a:lnTo>
                  <a:pt x="1635" y="1310"/>
                </a:lnTo>
                <a:close/>
                <a:moveTo>
                  <a:pt x="1307" y="1"/>
                </a:moveTo>
                <a:cubicBezTo>
                  <a:pt x="1242" y="1"/>
                  <a:pt x="1174" y="3"/>
                  <a:pt x="1101" y="9"/>
                </a:cubicBezTo>
                <a:cubicBezTo>
                  <a:pt x="935" y="9"/>
                  <a:pt x="768" y="9"/>
                  <a:pt x="634" y="42"/>
                </a:cubicBezTo>
                <a:cubicBezTo>
                  <a:pt x="468" y="76"/>
                  <a:pt x="301" y="109"/>
                  <a:pt x="134" y="176"/>
                </a:cubicBezTo>
                <a:lnTo>
                  <a:pt x="167" y="743"/>
                </a:lnTo>
                <a:cubicBezTo>
                  <a:pt x="301" y="676"/>
                  <a:pt x="401" y="609"/>
                  <a:pt x="568" y="576"/>
                </a:cubicBezTo>
                <a:cubicBezTo>
                  <a:pt x="701" y="543"/>
                  <a:pt x="835" y="509"/>
                  <a:pt x="1001" y="509"/>
                </a:cubicBezTo>
                <a:cubicBezTo>
                  <a:pt x="1055" y="500"/>
                  <a:pt x="1104" y="496"/>
                  <a:pt x="1149" y="496"/>
                </a:cubicBezTo>
                <a:cubicBezTo>
                  <a:pt x="1271" y="496"/>
                  <a:pt x="1362" y="527"/>
                  <a:pt x="1435" y="576"/>
                </a:cubicBezTo>
                <a:cubicBezTo>
                  <a:pt x="1535" y="609"/>
                  <a:pt x="1602" y="709"/>
                  <a:pt x="1602" y="810"/>
                </a:cubicBezTo>
                <a:lnTo>
                  <a:pt x="1602" y="876"/>
                </a:lnTo>
                <a:lnTo>
                  <a:pt x="1168" y="910"/>
                </a:lnTo>
                <a:cubicBezTo>
                  <a:pt x="735" y="910"/>
                  <a:pt x="468" y="1010"/>
                  <a:pt x="268" y="1143"/>
                </a:cubicBezTo>
                <a:cubicBezTo>
                  <a:pt x="101" y="1277"/>
                  <a:pt x="1" y="1477"/>
                  <a:pt x="34" y="1744"/>
                </a:cubicBezTo>
                <a:cubicBezTo>
                  <a:pt x="34" y="1977"/>
                  <a:pt x="134" y="2177"/>
                  <a:pt x="268" y="2311"/>
                </a:cubicBezTo>
                <a:cubicBezTo>
                  <a:pt x="434" y="2444"/>
                  <a:pt x="634" y="2477"/>
                  <a:pt x="868" y="2477"/>
                </a:cubicBezTo>
                <a:cubicBezTo>
                  <a:pt x="1068" y="2477"/>
                  <a:pt x="1202" y="2411"/>
                  <a:pt x="1335" y="2344"/>
                </a:cubicBezTo>
                <a:cubicBezTo>
                  <a:pt x="1468" y="2277"/>
                  <a:pt x="1568" y="2177"/>
                  <a:pt x="1669" y="2010"/>
                </a:cubicBezTo>
                <a:lnTo>
                  <a:pt x="1669" y="2377"/>
                </a:lnTo>
                <a:lnTo>
                  <a:pt x="2436" y="2344"/>
                </a:lnTo>
                <a:lnTo>
                  <a:pt x="2369" y="1010"/>
                </a:lnTo>
                <a:cubicBezTo>
                  <a:pt x="2336" y="609"/>
                  <a:pt x="2236" y="343"/>
                  <a:pt x="2035" y="209"/>
                </a:cubicBezTo>
                <a:cubicBezTo>
                  <a:pt x="1869" y="70"/>
                  <a:pt x="1632" y="1"/>
                  <a:pt x="1307"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94" name="Google Shape;2194;p21"/>
          <p:cNvSpPr/>
          <p:nvPr/>
        </p:nvSpPr>
        <p:spPr>
          <a:xfrm rot="859721">
            <a:off x="7646701" y="3801147"/>
            <a:ext cx="56578" cy="88001"/>
          </a:xfrm>
          <a:custGeom>
            <a:avLst/>
            <a:gdLst/>
            <a:ahLst/>
            <a:cxnLst/>
            <a:rect l="l" t="t" r="r" b="b"/>
            <a:pathLst>
              <a:path w="1936" h="3011" extrusionOk="0">
                <a:moveTo>
                  <a:pt x="1068" y="0"/>
                </a:moveTo>
                <a:lnTo>
                  <a:pt x="334" y="67"/>
                </a:lnTo>
                <a:lnTo>
                  <a:pt x="368" y="701"/>
                </a:lnTo>
                <a:lnTo>
                  <a:pt x="1" y="734"/>
                </a:lnTo>
                <a:lnTo>
                  <a:pt x="1" y="1268"/>
                </a:lnTo>
                <a:lnTo>
                  <a:pt x="401" y="1268"/>
                </a:lnTo>
                <a:lnTo>
                  <a:pt x="434" y="2235"/>
                </a:lnTo>
                <a:cubicBezTo>
                  <a:pt x="468" y="2535"/>
                  <a:pt x="534" y="2735"/>
                  <a:pt x="668" y="2869"/>
                </a:cubicBezTo>
                <a:cubicBezTo>
                  <a:pt x="778" y="2951"/>
                  <a:pt x="933" y="3011"/>
                  <a:pt x="1151" y="3011"/>
                </a:cubicBezTo>
                <a:cubicBezTo>
                  <a:pt x="1198" y="3011"/>
                  <a:pt x="1248" y="3008"/>
                  <a:pt x="1302" y="3002"/>
                </a:cubicBezTo>
                <a:lnTo>
                  <a:pt x="1935" y="2969"/>
                </a:lnTo>
                <a:lnTo>
                  <a:pt x="1902" y="2435"/>
                </a:lnTo>
                <a:lnTo>
                  <a:pt x="1535" y="2469"/>
                </a:lnTo>
                <a:cubicBezTo>
                  <a:pt x="1402" y="2469"/>
                  <a:pt x="1302" y="2469"/>
                  <a:pt x="1268" y="2435"/>
                </a:cubicBezTo>
                <a:cubicBezTo>
                  <a:pt x="1235" y="2402"/>
                  <a:pt x="1202" y="2302"/>
                  <a:pt x="1202" y="2202"/>
                </a:cubicBezTo>
                <a:lnTo>
                  <a:pt x="1135" y="1201"/>
                </a:lnTo>
                <a:lnTo>
                  <a:pt x="1902" y="1168"/>
                </a:lnTo>
                <a:lnTo>
                  <a:pt x="1869" y="634"/>
                </a:lnTo>
                <a:lnTo>
                  <a:pt x="1101" y="667"/>
                </a:lnTo>
                <a:lnTo>
                  <a:pt x="1068" y="0"/>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95" name="Google Shape;2195;p21"/>
          <p:cNvSpPr/>
          <p:nvPr/>
        </p:nvSpPr>
        <p:spPr>
          <a:xfrm rot="859721">
            <a:off x="7713836" y="3804478"/>
            <a:ext cx="26331" cy="95571"/>
          </a:xfrm>
          <a:custGeom>
            <a:avLst/>
            <a:gdLst/>
            <a:ahLst/>
            <a:cxnLst/>
            <a:rect l="l" t="t" r="r" b="b"/>
            <a:pathLst>
              <a:path w="901" h="3270" extrusionOk="0">
                <a:moveTo>
                  <a:pt x="734" y="1"/>
                </a:moveTo>
                <a:lnTo>
                  <a:pt x="0" y="34"/>
                </a:lnTo>
                <a:lnTo>
                  <a:pt x="34" y="634"/>
                </a:lnTo>
                <a:lnTo>
                  <a:pt x="768" y="601"/>
                </a:lnTo>
                <a:lnTo>
                  <a:pt x="734" y="1"/>
                </a:lnTo>
                <a:close/>
                <a:moveTo>
                  <a:pt x="801" y="901"/>
                </a:moveTo>
                <a:lnTo>
                  <a:pt x="34" y="935"/>
                </a:lnTo>
                <a:lnTo>
                  <a:pt x="167" y="3270"/>
                </a:lnTo>
                <a:lnTo>
                  <a:pt x="901" y="3236"/>
                </a:lnTo>
                <a:lnTo>
                  <a:pt x="801" y="901"/>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96" name="Google Shape;2196;p21"/>
          <p:cNvSpPr/>
          <p:nvPr/>
        </p:nvSpPr>
        <p:spPr>
          <a:xfrm rot="859721">
            <a:off x="7749318" y="3841789"/>
            <a:ext cx="77064" cy="72365"/>
          </a:xfrm>
          <a:custGeom>
            <a:avLst/>
            <a:gdLst/>
            <a:ahLst/>
            <a:cxnLst/>
            <a:rect l="l" t="t" r="r" b="b"/>
            <a:pathLst>
              <a:path w="2637" h="2476" extrusionOk="0">
                <a:moveTo>
                  <a:pt x="1269" y="534"/>
                </a:moveTo>
                <a:cubicBezTo>
                  <a:pt x="1435" y="534"/>
                  <a:pt x="1569" y="601"/>
                  <a:pt x="1669" y="701"/>
                </a:cubicBezTo>
                <a:cubicBezTo>
                  <a:pt x="1769" y="834"/>
                  <a:pt x="1802" y="1001"/>
                  <a:pt x="1836" y="1201"/>
                </a:cubicBezTo>
                <a:cubicBezTo>
                  <a:pt x="1836" y="1435"/>
                  <a:pt x="1802" y="1602"/>
                  <a:pt x="1736" y="1735"/>
                </a:cubicBezTo>
                <a:cubicBezTo>
                  <a:pt x="1635" y="1868"/>
                  <a:pt x="1502" y="1935"/>
                  <a:pt x="1369" y="1935"/>
                </a:cubicBezTo>
                <a:cubicBezTo>
                  <a:pt x="1202" y="1935"/>
                  <a:pt x="1068" y="1902"/>
                  <a:pt x="968" y="1768"/>
                </a:cubicBezTo>
                <a:cubicBezTo>
                  <a:pt x="868" y="1668"/>
                  <a:pt x="835" y="1501"/>
                  <a:pt x="802" y="1268"/>
                </a:cubicBezTo>
                <a:cubicBezTo>
                  <a:pt x="802" y="1034"/>
                  <a:pt x="835" y="868"/>
                  <a:pt x="902" y="734"/>
                </a:cubicBezTo>
                <a:cubicBezTo>
                  <a:pt x="1002" y="634"/>
                  <a:pt x="1102" y="567"/>
                  <a:pt x="1269" y="534"/>
                </a:cubicBezTo>
                <a:close/>
                <a:moveTo>
                  <a:pt x="1235" y="0"/>
                </a:moveTo>
                <a:cubicBezTo>
                  <a:pt x="835" y="34"/>
                  <a:pt x="535" y="167"/>
                  <a:pt x="335" y="401"/>
                </a:cubicBezTo>
                <a:cubicBezTo>
                  <a:pt x="101" y="634"/>
                  <a:pt x="1" y="934"/>
                  <a:pt x="34" y="1301"/>
                </a:cubicBezTo>
                <a:cubicBezTo>
                  <a:pt x="34" y="1702"/>
                  <a:pt x="168" y="2002"/>
                  <a:pt x="401" y="2202"/>
                </a:cubicBezTo>
                <a:cubicBezTo>
                  <a:pt x="634" y="2377"/>
                  <a:pt x="893" y="2475"/>
                  <a:pt x="1221" y="2475"/>
                </a:cubicBezTo>
                <a:cubicBezTo>
                  <a:pt x="1269" y="2475"/>
                  <a:pt x="1318" y="2473"/>
                  <a:pt x="1369" y="2469"/>
                </a:cubicBezTo>
                <a:cubicBezTo>
                  <a:pt x="1802" y="2435"/>
                  <a:pt x="2102" y="2335"/>
                  <a:pt x="2303" y="2102"/>
                </a:cubicBezTo>
                <a:cubicBezTo>
                  <a:pt x="2536" y="1868"/>
                  <a:pt x="2636" y="1568"/>
                  <a:pt x="2603" y="1168"/>
                </a:cubicBezTo>
                <a:cubicBezTo>
                  <a:pt x="2569" y="801"/>
                  <a:pt x="2436" y="501"/>
                  <a:pt x="2203" y="301"/>
                </a:cubicBezTo>
                <a:cubicBezTo>
                  <a:pt x="1969" y="67"/>
                  <a:pt x="1669" y="0"/>
                  <a:pt x="1235"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97" name="Google Shape;2197;p21"/>
          <p:cNvSpPr/>
          <p:nvPr/>
        </p:nvSpPr>
        <p:spPr>
          <a:xfrm rot="859721">
            <a:off x="7837535" y="3858603"/>
            <a:ext cx="73148" cy="72365"/>
          </a:xfrm>
          <a:custGeom>
            <a:avLst/>
            <a:gdLst/>
            <a:ahLst/>
            <a:cxnLst/>
            <a:rect l="l" t="t" r="r" b="b"/>
            <a:pathLst>
              <a:path w="2503" h="2476" extrusionOk="0">
                <a:moveTo>
                  <a:pt x="1637" y="0"/>
                </a:moveTo>
                <a:cubicBezTo>
                  <a:pt x="1604" y="0"/>
                  <a:pt x="1570" y="2"/>
                  <a:pt x="1535" y="7"/>
                </a:cubicBezTo>
                <a:cubicBezTo>
                  <a:pt x="1402" y="7"/>
                  <a:pt x="1235" y="40"/>
                  <a:pt x="1135" y="107"/>
                </a:cubicBezTo>
                <a:cubicBezTo>
                  <a:pt x="1002" y="207"/>
                  <a:pt x="901" y="307"/>
                  <a:pt x="768" y="440"/>
                </a:cubicBezTo>
                <a:lnTo>
                  <a:pt x="768" y="107"/>
                </a:lnTo>
                <a:lnTo>
                  <a:pt x="1" y="140"/>
                </a:lnTo>
                <a:lnTo>
                  <a:pt x="134" y="2475"/>
                </a:lnTo>
                <a:lnTo>
                  <a:pt x="901" y="2442"/>
                </a:lnTo>
                <a:lnTo>
                  <a:pt x="835" y="1308"/>
                </a:lnTo>
                <a:cubicBezTo>
                  <a:pt x="801" y="1074"/>
                  <a:pt x="835" y="907"/>
                  <a:pt x="935" y="774"/>
                </a:cubicBezTo>
                <a:cubicBezTo>
                  <a:pt x="1002" y="674"/>
                  <a:pt x="1135" y="574"/>
                  <a:pt x="1302" y="574"/>
                </a:cubicBezTo>
                <a:cubicBezTo>
                  <a:pt x="1368" y="574"/>
                  <a:pt x="1402" y="574"/>
                  <a:pt x="1469" y="607"/>
                </a:cubicBezTo>
                <a:cubicBezTo>
                  <a:pt x="1502" y="640"/>
                  <a:pt x="1569" y="674"/>
                  <a:pt x="1602" y="707"/>
                </a:cubicBezTo>
                <a:cubicBezTo>
                  <a:pt x="1602" y="740"/>
                  <a:pt x="1635" y="807"/>
                  <a:pt x="1635" y="874"/>
                </a:cubicBezTo>
                <a:cubicBezTo>
                  <a:pt x="1669" y="974"/>
                  <a:pt x="1669" y="1107"/>
                  <a:pt x="1669" y="1308"/>
                </a:cubicBezTo>
                <a:lnTo>
                  <a:pt x="1735" y="2175"/>
                </a:lnTo>
                <a:lnTo>
                  <a:pt x="1735" y="2408"/>
                </a:lnTo>
                <a:lnTo>
                  <a:pt x="2503" y="2342"/>
                </a:lnTo>
                <a:lnTo>
                  <a:pt x="2403" y="941"/>
                </a:lnTo>
                <a:cubicBezTo>
                  <a:pt x="2403" y="607"/>
                  <a:pt x="2302" y="374"/>
                  <a:pt x="2169" y="207"/>
                </a:cubicBezTo>
                <a:cubicBezTo>
                  <a:pt x="2024" y="91"/>
                  <a:pt x="1854" y="0"/>
                  <a:pt x="163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98" name="Google Shape;2198;p21"/>
          <p:cNvSpPr/>
          <p:nvPr/>
        </p:nvSpPr>
        <p:spPr>
          <a:xfrm rot="859721">
            <a:off x="7436225" y="3901566"/>
            <a:ext cx="76070" cy="72336"/>
          </a:xfrm>
          <a:custGeom>
            <a:avLst/>
            <a:gdLst/>
            <a:ahLst/>
            <a:cxnLst/>
            <a:rect l="l" t="t" r="r" b="b"/>
            <a:pathLst>
              <a:path w="2603" h="2475" extrusionOk="0">
                <a:moveTo>
                  <a:pt x="1268" y="534"/>
                </a:moveTo>
                <a:cubicBezTo>
                  <a:pt x="1435" y="534"/>
                  <a:pt x="1568" y="600"/>
                  <a:pt x="1668" y="701"/>
                </a:cubicBezTo>
                <a:cubicBezTo>
                  <a:pt x="1735" y="834"/>
                  <a:pt x="1802" y="1001"/>
                  <a:pt x="1802" y="1201"/>
                </a:cubicBezTo>
                <a:cubicBezTo>
                  <a:pt x="1835" y="1434"/>
                  <a:pt x="1802" y="1601"/>
                  <a:pt x="1701" y="1735"/>
                </a:cubicBezTo>
                <a:cubicBezTo>
                  <a:pt x="1635" y="1868"/>
                  <a:pt x="1501" y="1935"/>
                  <a:pt x="1335" y="1935"/>
                </a:cubicBezTo>
                <a:cubicBezTo>
                  <a:pt x="1168" y="1935"/>
                  <a:pt x="1068" y="1901"/>
                  <a:pt x="968" y="1768"/>
                </a:cubicBezTo>
                <a:cubicBezTo>
                  <a:pt x="868" y="1668"/>
                  <a:pt x="801" y="1501"/>
                  <a:pt x="801" y="1268"/>
                </a:cubicBezTo>
                <a:cubicBezTo>
                  <a:pt x="801" y="1034"/>
                  <a:pt x="834" y="867"/>
                  <a:pt x="901" y="734"/>
                </a:cubicBezTo>
                <a:cubicBezTo>
                  <a:pt x="968" y="634"/>
                  <a:pt x="1101" y="567"/>
                  <a:pt x="1268" y="534"/>
                </a:cubicBezTo>
                <a:close/>
                <a:moveTo>
                  <a:pt x="1234" y="0"/>
                </a:moveTo>
                <a:cubicBezTo>
                  <a:pt x="834" y="33"/>
                  <a:pt x="534" y="167"/>
                  <a:pt x="300" y="400"/>
                </a:cubicBezTo>
                <a:cubicBezTo>
                  <a:pt x="100" y="634"/>
                  <a:pt x="0" y="934"/>
                  <a:pt x="34" y="1301"/>
                </a:cubicBezTo>
                <a:cubicBezTo>
                  <a:pt x="34" y="1701"/>
                  <a:pt x="167" y="2002"/>
                  <a:pt x="401" y="2202"/>
                </a:cubicBezTo>
                <a:cubicBezTo>
                  <a:pt x="604" y="2376"/>
                  <a:pt x="884" y="2475"/>
                  <a:pt x="1219" y="2475"/>
                </a:cubicBezTo>
                <a:cubicBezTo>
                  <a:pt x="1267" y="2475"/>
                  <a:pt x="1317" y="2473"/>
                  <a:pt x="1368" y="2469"/>
                </a:cubicBezTo>
                <a:cubicBezTo>
                  <a:pt x="1768" y="2435"/>
                  <a:pt x="2102" y="2335"/>
                  <a:pt x="2302" y="2102"/>
                </a:cubicBezTo>
                <a:cubicBezTo>
                  <a:pt x="2502" y="1868"/>
                  <a:pt x="2602" y="1568"/>
                  <a:pt x="2602" y="1168"/>
                </a:cubicBezTo>
                <a:cubicBezTo>
                  <a:pt x="2569" y="801"/>
                  <a:pt x="2435" y="500"/>
                  <a:pt x="2202" y="300"/>
                </a:cubicBezTo>
                <a:cubicBezTo>
                  <a:pt x="1968" y="67"/>
                  <a:pt x="1635" y="0"/>
                  <a:pt x="12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99" name="Google Shape;2199;p21"/>
          <p:cNvSpPr/>
          <p:nvPr/>
        </p:nvSpPr>
        <p:spPr>
          <a:xfrm rot="859721">
            <a:off x="7465304" y="3903873"/>
            <a:ext cx="51697" cy="73154"/>
          </a:xfrm>
          <a:custGeom>
            <a:avLst/>
            <a:gdLst/>
            <a:ahLst/>
            <a:cxnLst/>
            <a:rect l="l" t="t" r="r" b="b"/>
            <a:pathLst>
              <a:path w="1769" h="2503" extrusionOk="0">
                <a:moveTo>
                  <a:pt x="1535" y="0"/>
                </a:moveTo>
                <a:cubicBezTo>
                  <a:pt x="1369" y="0"/>
                  <a:pt x="1202" y="67"/>
                  <a:pt x="1068" y="134"/>
                </a:cubicBezTo>
                <a:cubicBezTo>
                  <a:pt x="968" y="200"/>
                  <a:pt x="868" y="334"/>
                  <a:pt x="768" y="501"/>
                </a:cubicBezTo>
                <a:lnTo>
                  <a:pt x="735" y="100"/>
                </a:lnTo>
                <a:lnTo>
                  <a:pt x="1" y="134"/>
                </a:lnTo>
                <a:lnTo>
                  <a:pt x="134" y="2502"/>
                </a:lnTo>
                <a:lnTo>
                  <a:pt x="868" y="2435"/>
                </a:lnTo>
                <a:lnTo>
                  <a:pt x="835" y="1368"/>
                </a:lnTo>
                <a:cubicBezTo>
                  <a:pt x="802" y="1134"/>
                  <a:pt x="835" y="968"/>
                  <a:pt x="935" y="834"/>
                </a:cubicBezTo>
                <a:cubicBezTo>
                  <a:pt x="1035" y="701"/>
                  <a:pt x="1202" y="634"/>
                  <a:pt x="1369" y="634"/>
                </a:cubicBezTo>
                <a:lnTo>
                  <a:pt x="1569" y="634"/>
                </a:lnTo>
                <a:cubicBezTo>
                  <a:pt x="1635" y="634"/>
                  <a:pt x="1702" y="667"/>
                  <a:pt x="1769" y="701"/>
                </a:cubicBezTo>
                <a:lnTo>
                  <a:pt x="1736" y="0"/>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00" name="Google Shape;2200;p21"/>
          <p:cNvSpPr/>
          <p:nvPr/>
        </p:nvSpPr>
        <p:spPr>
          <a:xfrm rot="859721">
            <a:off x="7506543" y="3912369"/>
            <a:ext cx="51697" cy="72190"/>
          </a:xfrm>
          <a:custGeom>
            <a:avLst/>
            <a:gdLst/>
            <a:ahLst/>
            <a:cxnLst/>
            <a:rect l="l" t="t" r="r" b="b"/>
            <a:pathLst>
              <a:path w="1769" h="2470" extrusionOk="0">
                <a:moveTo>
                  <a:pt x="1501" y="1"/>
                </a:moveTo>
                <a:cubicBezTo>
                  <a:pt x="1335" y="1"/>
                  <a:pt x="1201" y="34"/>
                  <a:pt x="1068" y="134"/>
                </a:cubicBezTo>
                <a:cubicBezTo>
                  <a:pt x="934" y="201"/>
                  <a:pt x="834" y="334"/>
                  <a:pt x="768" y="468"/>
                </a:cubicBezTo>
                <a:lnTo>
                  <a:pt x="734" y="101"/>
                </a:lnTo>
                <a:lnTo>
                  <a:pt x="0" y="134"/>
                </a:lnTo>
                <a:lnTo>
                  <a:pt x="100" y="2469"/>
                </a:lnTo>
                <a:lnTo>
                  <a:pt x="868" y="2436"/>
                </a:lnTo>
                <a:lnTo>
                  <a:pt x="801" y="1368"/>
                </a:lnTo>
                <a:cubicBezTo>
                  <a:pt x="801" y="1135"/>
                  <a:pt x="834" y="935"/>
                  <a:pt x="934" y="835"/>
                </a:cubicBezTo>
                <a:cubicBezTo>
                  <a:pt x="1034" y="701"/>
                  <a:pt x="1168" y="634"/>
                  <a:pt x="1368" y="601"/>
                </a:cubicBezTo>
                <a:cubicBezTo>
                  <a:pt x="1435" y="601"/>
                  <a:pt x="1501" y="601"/>
                  <a:pt x="1568" y="634"/>
                </a:cubicBezTo>
                <a:cubicBezTo>
                  <a:pt x="1635" y="634"/>
                  <a:pt x="1702" y="668"/>
                  <a:pt x="1768" y="668"/>
                </a:cubicBezTo>
                <a:lnTo>
                  <a:pt x="1735" y="1"/>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01" name="Google Shape;2201;p21"/>
          <p:cNvSpPr/>
          <p:nvPr/>
        </p:nvSpPr>
        <p:spPr>
          <a:xfrm rot="859721">
            <a:off x="7540621" y="3922291"/>
            <a:ext cx="77035" cy="72365"/>
          </a:xfrm>
          <a:custGeom>
            <a:avLst/>
            <a:gdLst/>
            <a:ahLst/>
            <a:cxnLst/>
            <a:rect l="l" t="t" r="r" b="b"/>
            <a:pathLst>
              <a:path w="2636" h="2476" extrusionOk="0">
                <a:moveTo>
                  <a:pt x="1268" y="535"/>
                </a:moveTo>
                <a:cubicBezTo>
                  <a:pt x="1435" y="535"/>
                  <a:pt x="1568" y="601"/>
                  <a:pt x="1668" y="701"/>
                </a:cubicBezTo>
                <a:cubicBezTo>
                  <a:pt x="1768" y="835"/>
                  <a:pt x="1801" y="1002"/>
                  <a:pt x="1835" y="1202"/>
                </a:cubicBezTo>
                <a:cubicBezTo>
                  <a:pt x="1835" y="1435"/>
                  <a:pt x="1801" y="1602"/>
                  <a:pt x="1735" y="1735"/>
                </a:cubicBezTo>
                <a:cubicBezTo>
                  <a:pt x="1635" y="1869"/>
                  <a:pt x="1535" y="1936"/>
                  <a:pt x="1368" y="1936"/>
                </a:cubicBezTo>
                <a:cubicBezTo>
                  <a:pt x="1201" y="1936"/>
                  <a:pt x="1068" y="1902"/>
                  <a:pt x="968" y="1769"/>
                </a:cubicBezTo>
                <a:cubicBezTo>
                  <a:pt x="867" y="1669"/>
                  <a:pt x="834" y="1502"/>
                  <a:pt x="801" y="1268"/>
                </a:cubicBezTo>
                <a:cubicBezTo>
                  <a:pt x="801" y="1035"/>
                  <a:pt x="834" y="868"/>
                  <a:pt x="901" y="735"/>
                </a:cubicBezTo>
                <a:cubicBezTo>
                  <a:pt x="1001" y="635"/>
                  <a:pt x="1101" y="568"/>
                  <a:pt x="1268" y="535"/>
                </a:cubicBezTo>
                <a:close/>
                <a:moveTo>
                  <a:pt x="1268" y="1"/>
                </a:moveTo>
                <a:cubicBezTo>
                  <a:pt x="834" y="34"/>
                  <a:pt x="534" y="168"/>
                  <a:pt x="334" y="401"/>
                </a:cubicBezTo>
                <a:cubicBezTo>
                  <a:pt x="100" y="635"/>
                  <a:pt x="0" y="935"/>
                  <a:pt x="34" y="1302"/>
                </a:cubicBezTo>
                <a:cubicBezTo>
                  <a:pt x="67" y="1702"/>
                  <a:pt x="167" y="2002"/>
                  <a:pt x="434" y="2203"/>
                </a:cubicBezTo>
                <a:cubicBezTo>
                  <a:pt x="638" y="2377"/>
                  <a:pt x="892" y="2476"/>
                  <a:pt x="1242" y="2476"/>
                </a:cubicBezTo>
                <a:cubicBezTo>
                  <a:pt x="1293" y="2476"/>
                  <a:pt x="1346" y="2474"/>
                  <a:pt x="1401" y="2469"/>
                </a:cubicBezTo>
                <a:cubicBezTo>
                  <a:pt x="1801" y="2436"/>
                  <a:pt x="2102" y="2336"/>
                  <a:pt x="2302" y="2102"/>
                </a:cubicBezTo>
                <a:cubicBezTo>
                  <a:pt x="2535" y="1869"/>
                  <a:pt x="2635" y="1569"/>
                  <a:pt x="2602" y="1168"/>
                </a:cubicBezTo>
                <a:cubicBezTo>
                  <a:pt x="2569" y="801"/>
                  <a:pt x="2469" y="501"/>
                  <a:pt x="2202" y="301"/>
                </a:cubicBezTo>
                <a:cubicBezTo>
                  <a:pt x="1968" y="68"/>
                  <a:pt x="1668" y="1"/>
                  <a:pt x="1268"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02" name="Google Shape;2202;p21"/>
          <p:cNvSpPr/>
          <p:nvPr/>
        </p:nvSpPr>
        <p:spPr>
          <a:xfrm rot="859721">
            <a:off x="7599621" y="3933785"/>
            <a:ext cx="77035" cy="99458"/>
          </a:xfrm>
          <a:custGeom>
            <a:avLst/>
            <a:gdLst/>
            <a:ahLst/>
            <a:cxnLst/>
            <a:rect l="l" t="t" r="r" b="b"/>
            <a:pathLst>
              <a:path w="2636" h="3403" extrusionOk="0">
                <a:moveTo>
                  <a:pt x="2636" y="0"/>
                </a:moveTo>
                <a:lnTo>
                  <a:pt x="1902" y="34"/>
                </a:lnTo>
                <a:lnTo>
                  <a:pt x="1435" y="1668"/>
                </a:lnTo>
                <a:lnTo>
                  <a:pt x="734" y="101"/>
                </a:lnTo>
                <a:lnTo>
                  <a:pt x="0" y="167"/>
                </a:lnTo>
                <a:lnTo>
                  <a:pt x="1168" y="2536"/>
                </a:lnTo>
                <a:lnTo>
                  <a:pt x="1135" y="2602"/>
                </a:lnTo>
                <a:cubicBezTo>
                  <a:pt x="1135" y="2702"/>
                  <a:pt x="1068" y="2769"/>
                  <a:pt x="1034" y="2836"/>
                </a:cubicBezTo>
                <a:cubicBezTo>
                  <a:pt x="968" y="2869"/>
                  <a:pt x="868" y="2903"/>
                  <a:pt x="734" y="2903"/>
                </a:cubicBezTo>
                <a:lnTo>
                  <a:pt x="501" y="2903"/>
                </a:lnTo>
                <a:lnTo>
                  <a:pt x="534" y="3403"/>
                </a:lnTo>
                <a:lnTo>
                  <a:pt x="968" y="3370"/>
                </a:lnTo>
                <a:cubicBezTo>
                  <a:pt x="1201" y="3370"/>
                  <a:pt x="1368" y="3303"/>
                  <a:pt x="1501" y="3203"/>
                </a:cubicBezTo>
                <a:cubicBezTo>
                  <a:pt x="1602" y="3069"/>
                  <a:pt x="1702" y="2903"/>
                  <a:pt x="1802" y="2636"/>
                </a:cubicBezTo>
                <a:lnTo>
                  <a:pt x="2636" y="0"/>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03" name="Google Shape;2203;p21"/>
          <p:cNvSpPr/>
          <p:nvPr/>
        </p:nvSpPr>
        <p:spPr>
          <a:xfrm rot="859721">
            <a:off x="7700076" y="3926832"/>
            <a:ext cx="27325" cy="92648"/>
          </a:xfrm>
          <a:custGeom>
            <a:avLst/>
            <a:gdLst/>
            <a:ahLst/>
            <a:cxnLst/>
            <a:rect l="l" t="t" r="r" b="b"/>
            <a:pathLst>
              <a:path w="935" h="3170" extrusionOk="0">
                <a:moveTo>
                  <a:pt x="768" y="0"/>
                </a:moveTo>
                <a:lnTo>
                  <a:pt x="0" y="67"/>
                </a:lnTo>
                <a:lnTo>
                  <a:pt x="67" y="1268"/>
                </a:lnTo>
                <a:lnTo>
                  <a:pt x="234" y="2135"/>
                </a:lnTo>
                <a:lnTo>
                  <a:pt x="768" y="2102"/>
                </a:lnTo>
                <a:lnTo>
                  <a:pt x="834" y="1201"/>
                </a:lnTo>
                <a:lnTo>
                  <a:pt x="768" y="0"/>
                </a:lnTo>
                <a:close/>
                <a:moveTo>
                  <a:pt x="901" y="2402"/>
                </a:moveTo>
                <a:lnTo>
                  <a:pt x="134" y="2435"/>
                </a:lnTo>
                <a:lnTo>
                  <a:pt x="201" y="3169"/>
                </a:lnTo>
                <a:lnTo>
                  <a:pt x="934" y="3136"/>
                </a:lnTo>
                <a:lnTo>
                  <a:pt x="901" y="2402"/>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04" name="Google Shape;2204;p21"/>
          <p:cNvSpPr/>
          <p:nvPr/>
        </p:nvSpPr>
        <p:spPr>
          <a:xfrm rot="859721">
            <a:off x="7756527" y="3938234"/>
            <a:ext cx="27325" cy="92648"/>
          </a:xfrm>
          <a:custGeom>
            <a:avLst/>
            <a:gdLst/>
            <a:ahLst/>
            <a:cxnLst/>
            <a:rect l="l" t="t" r="r" b="b"/>
            <a:pathLst>
              <a:path w="935" h="3170" extrusionOk="0">
                <a:moveTo>
                  <a:pt x="768" y="0"/>
                </a:moveTo>
                <a:lnTo>
                  <a:pt x="0" y="67"/>
                </a:lnTo>
                <a:lnTo>
                  <a:pt x="67" y="1234"/>
                </a:lnTo>
                <a:lnTo>
                  <a:pt x="234" y="2102"/>
                </a:lnTo>
                <a:lnTo>
                  <a:pt x="768" y="2102"/>
                </a:lnTo>
                <a:lnTo>
                  <a:pt x="834" y="1201"/>
                </a:lnTo>
                <a:lnTo>
                  <a:pt x="768" y="0"/>
                </a:lnTo>
                <a:close/>
                <a:moveTo>
                  <a:pt x="868" y="2402"/>
                </a:moveTo>
                <a:lnTo>
                  <a:pt x="134" y="2435"/>
                </a:lnTo>
                <a:lnTo>
                  <a:pt x="167" y="3169"/>
                </a:lnTo>
                <a:lnTo>
                  <a:pt x="934" y="3136"/>
                </a:lnTo>
                <a:lnTo>
                  <a:pt x="868" y="2402"/>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05" name="Google Shape;2205;p21"/>
          <p:cNvSpPr/>
          <p:nvPr/>
        </p:nvSpPr>
        <p:spPr>
          <a:xfrm rot="859721">
            <a:off x="7465933" y="3785136"/>
            <a:ext cx="74112" cy="72336"/>
          </a:xfrm>
          <a:custGeom>
            <a:avLst/>
            <a:gdLst/>
            <a:ahLst/>
            <a:cxnLst/>
            <a:rect l="l" t="t" r="r" b="b"/>
            <a:pathLst>
              <a:path w="2536" h="2475" extrusionOk="0">
                <a:moveTo>
                  <a:pt x="1268" y="500"/>
                </a:moveTo>
                <a:cubicBezTo>
                  <a:pt x="1401" y="500"/>
                  <a:pt x="1535" y="534"/>
                  <a:pt x="1601" y="634"/>
                </a:cubicBezTo>
                <a:cubicBezTo>
                  <a:pt x="1701" y="701"/>
                  <a:pt x="1735" y="834"/>
                  <a:pt x="1768" y="967"/>
                </a:cubicBezTo>
                <a:lnTo>
                  <a:pt x="767" y="1001"/>
                </a:lnTo>
                <a:cubicBezTo>
                  <a:pt x="801" y="867"/>
                  <a:pt x="834" y="734"/>
                  <a:pt x="934" y="667"/>
                </a:cubicBezTo>
                <a:cubicBezTo>
                  <a:pt x="1001" y="567"/>
                  <a:pt x="1134" y="534"/>
                  <a:pt x="1268" y="500"/>
                </a:cubicBezTo>
                <a:close/>
                <a:moveTo>
                  <a:pt x="1268" y="0"/>
                </a:moveTo>
                <a:cubicBezTo>
                  <a:pt x="834" y="33"/>
                  <a:pt x="534" y="167"/>
                  <a:pt x="334" y="400"/>
                </a:cubicBezTo>
                <a:cubicBezTo>
                  <a:pt x="100" y="634"/>
                  <a:pt x="0" y="934"/>
                  <a:pt x="34" y="1301"/>
                </a:cubicBezTo>
                <a:cubicBezTo>
                  <a:pt x="34" y="1701"/>
                  <a:pt x="167" y="2002"/>
                  <a:pt x="434" y="2202"/>
                </a:cubicBezTo>
                <a:cubicBezTo>
                  <a:pt x="638" y="2376"/>
                  <a:pt x="918" y="2475"/>
                  <a:pt x="1274" y="2475"/>
                </a:cubicBezTo>
                <a:cubicBezTo>
                  <a:pt x="1326" y="2475"/>
                  <a:pt x="1380" y="2473"/>
                  <a:pt x="1435" y="2469"/>
                </a:cubicBezTo>
                <a:cubicBezTo>
                  <a:pt x="1601" y="2469"/>
                  <a:pt x="1768" y="2435"/>
                  <a:pt x="1968" y="2402"/>
                </a:cubicBezTo>
                <a:cubicBezTo>
                  <a:pt x="2135" y="2335"/>
                  <a:pt x="2302" y="2302"/>
                  <a:pt x="2469" y="2202"/>
                </a:cubicBezTo>
                <a:lnTo>
                  <a:pt x="2435" y="1635"/>
                </a:lnTo>
                <a:cubicBezTo>
                  <a:pt x="2269" y="1735"/>
                  <a:pt x="2102" y="1835"/>
                  <a:pt x="1968" y="1868"/>
                </a:cubicBezTo>
                <a:cubicBezTo>
                  <a:pt x="1802" y="1935"/>
                  <a:pt x="1635" y="1968"/>
                  <a:pt x="1468" y="1968"/>
                </a:cubicBezTo>
                <a:cubicBezTo>
                  <a:pt x="1268" y="1968"/>
                  <a:pt x="1134" y="1935"/>
                  <a:pt x="1001" y="1868"/>
                </a:cubicBezTo>
                <a:cubicBezTo>
                  <a:pt x="901" y="1768"/>
                  <a:pt x="834" y="1668"/>
                  <a:pt x="801" y="1468"/>
                </a:cubicBezTo>
                <a:lnTo>
                  <a:pt x="2535" y="1401"/>
                </a:lnTo>
                <a:lnTo>
                  <a:pt x="2535" y="1168"/>
                </a:lnTo>
                <a:cubicBezTo>
                  <a:pt x="2502" y="801"/>
                  <a:pt x="2402" y="500"/>
                  <a:pt x="2168" y="300"/>
                </a:cubicBezTo>
                <a:cubicBezTo>
                  <a:pt x="1935" y="100"/>
                  <a:pt x="1635" y="0"/>
                  <a:pt x="1268"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06" name="Google Shape;2206;p21"/>
          <p:cNvSpPr/>
          <p:nvPr/>
        </p:nvSpPr>
        <p:spPr>
          <a:xfrm rot="859721">
            <a:off x="7485136" y="3788585"/>
            <a:ext cx="72154" cy="72365"/>
          </a:xfrm>
          <a:custGeom>
            <a:avLst/>
            <a:gdLst/>
            <a:ahLst/>
            <a:cxnLst/>
            <a:rect l="l" t="t" r="r" b="b"/>
            <a:pathLst>
              <a:path w="2469" h="2476" extrusionOk="0">
                <a:moveTo>
                  <a:pt x="1637" y="0"/>
                </a:moveTo>
                <a:cubicBezTo>
                  <a:pt x="1604" y="0"/>
                  <a:pt x="1570" y="2"/>
                  <a:pt x="1535" y="7"/>
                </a:cubicBezTo>
                <a:cubicBezTo>
                  <a:pt x="1368" y="7"/>
                  <a:pt x="1235" y="40"/>
                  <a:pt x="1101" y="140"/>
                </a:cubicBezTo>
                <a:cubicBezTo>
                  <a:pt x="1001" y="207"/>
                  <a:pt x="868" y="307"/>
                  <a:pt x="768" y="440"/>
                </a:cubicBezTo>
                <a:lnTo>
                  <a:pt x="734" y="107"/>
                </a:lnTo>
                <a:lnTo>
                  <a:pt x="0" y="140"/>
                </a:lnTo>
                <a:lnTo>
                  <a:pt x="134" y="2475"/>
                </a:lnTo>
                <a:lnTo>
                  <a:pt x="868" y="2442"/>
                </a:lnTo>
                <a:lnTo>
                  <a:pt x="801" y="1308"/>
                </a:lnTo>
                <a:cubicBezTo>
                  <a:pt x="801" y="1074"/>
                  <a:pt x="834" y="907"/>
                  <a:pt x="934" y="774"/>
                </a:cubicBezTo>
                <a:cubicBezTo>
                  <a:pt x="1001" y="674"/>
                  <a:pt x="1135" y="607"/>
                  <a:pt x="1268" y="574"/>
                </a:cubicBezTo>
                <a:cubicBezTo>
                  <a:pt x="1335" y="574"/>
                  <a:pt x="1401" y="607"/>
                  <a:pt x="1468" y="607"/>
                </a:cubicBezTo>
                <a:cubicBezTo>
                  <a:pt x="1501" y="641"/>
                  <a:pt x="1535" y="674"/>
                  <a:pt x="1568" y="707"/>
                </a:cubicBezTo>
                <a:cubicBezTo>
                  <a:pt x="1602" y="774"/>
                  <a:pt x="1635" y="807"/>
                  <a:pt x="1635" y="874"/>
                </a:cubicBezTo>
                <a:cubicBezTo>
                  <a:pt x="1635" y="974"/>
                  <a:pt x="1668" y="1108"/>
                  <a:pt x="1668" y="1308"/>
                </a:cubicBezTo>
                <a:lnTo>
                  <a:pt x="1702" y="2175"/>
                </a:lnTo>
                <a:lnTo>
                  <a:pt x="1735" y="2408"/>
                </a:lnTo>
                <a:lnTo>
                  <a:pt x="2469" y="2375"/>
                </a:lnTo>
                <a:lnTo>
                  <a:pt x="2402" y="941"/>
                </a:lnTo>
                <a:cubicBezTo>
                  <a:pt x="2402" y="607"/>
                  <a:pt x="2302" y="374"/>
                  <a:pt x="2169" y="207"/>
                </a:cubicBezTo>
                <a:cubicBezTo>
                  <a:pt x="2024" y="91"/>
                  <a:pt x="1854" y="0"/>
                  <a:pt x="163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07" name="Google Shape;2207;p21"/>
          <p:cNvSpPr/>
          <p:nvPr/>
        </p:nvSpPr>
        <p:spPr>
          <a:xfrm rot="859721">
            <a:off x="7547019" y="3781719"/>
            <a:ext cx="56578" cy="88030"/>
          </a:xfrm>
          <a:custGeom>
            <a:avLst/>
            <a:gdLst/>
            <a:ahLst/>
            <a:cxnLst/>
            <a:rect l="l" t="t" r="r" b="b"/>
            <a:pathLst>
              <a:path w="1936" h="3012" extrusionOk="0">
                <a:moveTo>
                  <a:pt x="1068" y="0"/>
                </a:moveTo>
                <a:lnTo>
                  <a:pt x="334" y="34"/>
                </a:lnTo>
                <a:lnTo>
                  <a:pt x="367" y="701"/>
                </a:lnTo>
                <a:lnTo>
                  <a:pt x="1" y="734"/>
                </a:lnTo>
                <a:lnTo>
                  <a:pt x="34" y="1268"/>
                </a:lnTo>
                <a:lnTo>
                  <a:pt x="401" y="1234"/>
                </a:lnTo>
                <a:lnTo>
                  <a:pt x="434" y="2235"/>
                </a:lnTo>
                <a:cubicBezTo>
                  <a:pt x="468" y="2535"/>
                  <a:pt x="534" y="2736"/>
                  <a:pt x="668" y="2869"/>
                </a:cubicBezTo>
                <a:cubicBezTo>
                  <a:pt x="777" y="2951"/>
                  <a:pt x="932" y="3011"/>
                  <a:pt x="1151" y="3011"/>
                </a:cubicBezTo>
                <a:cubicBezTo>
                  <a:pt x="1198" y="3011"/>
                  <a:pt x="1248" y="3008"/>
                  <a:pt x="1301" y="3002"/>
                </a:cubicBezTo>
                <a:lnTo>
                  <a:pt x="1935" y="2969"/>
                </a:lnTo>
                <a:lnTo>
                  <a:pt x="1902" y="2435"/>
                </a:lnTo>
                <a:lnTo>
                  <a:pt x="1535" y="2469"/>
                </a:lnTo>
                <a:cubicBezTo>
                  <a:pt x="1402" y="2469"/>
                  <a:pt x="1301" y="2435"/>
                  <a:pt x="1268" y="2402"/>
                </a:cubicBezTo>
                <a:cubicBezTo>
                  <a:pt x="1235" y="2369"/>
                  <a:pt x="1201" y="2302"/>
                  <a:pt x="1201" y="2202"/>
                </a:cubicBezTo>
                <a:lnTo>
                  <a:pt x="1135" y="1201"/>
                </a:lnTo>
                <a:lnTo>
                  <a:pt x="1902" y="1168"/>
                </a:lnTo>
                <a:lnTo>
                  <a:pt x="1869" y="634"/>
                </a:lnTo>
                <a:lnTo>
                  <a:pt x="1101" y="667"/>
                </a:lnTo>
                <a:lnTo>
                  <a:pt x="1068" y="0"/>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08" name="Google Shape;2208;p21"/>
          <p:cNvSpPr/>
          <p:nvPr/>
        </p:nvSpPr>
        <p:spPr>
          <a:xfrm rot="859721">
            <a:off x="7590261" y="3810216"/>
            <a:ext cx="71190" cy="72423"/>
          </a:xfrm>
          <a:custGeom>
            <a:avLst/>
            <a:gdLst/>
            <a:ahLst/>
            <a:cxnLst/>
            <a:rect l="l" t="t" r="r" b="b"/>
            <a:pathLst>
              <a:path w="2436" h="2478" extrusionOk="0">
                <a:moveTo>
                  <a:pt x="1635" y="1310"/>
                </a:moveTo>
                <a:lnTo>
                  <a:pt x="1635" y="1410"/>
                </a:lnTo>
                <a:cubicBezTo>
                  <a:pt x="1635" y="1543"/>
                  <a:pt x="1602" y="1677"/>
                  <a:pt x="1502" y="1777"/>
                </a:cubicBezTo>
                <a:cubicBezTo>
                  <a:pt x="1402" y="1910"/>
                  <a:pt x="1302" y="1944"/>
                  <a:pt x="1168" y="1977"/>
                </a:cubicBezTo>
                <a:cubicBezTo>
                  <a:pt x="1035" y="1977"/>
                  <a:pt x="935" y="1944"/>
                  <a:pt x="868" y="1910"/>
                </a:cubicBezTo>
                <a:cubicBezTo>
                  <a:pt x="801" y="1844"/>
                  <a:pt x="768" y="1777"/>
                  <a:pt x="768" y="1677"/>
                </a:cubicBezTo>
                <a:cubicBezTo>
                  <a:pt x="768" y="1577"/>
                  <a:pt x="801" y="1510"/>
                  <a:pt x="868" y="1443"/>
                </a:cubicBezTo>
                <a:cubicBezTo>
                  <a:pt x="968" y="1377"/>
                  <a:pt x="1068" y="1343"/>
                  <a:pt x="1235" y="1343"/>
                </a:cubicBezTo>
                <a:lnTo>
                  <a:pt x="1635" y="1310"/>
                </a:lnTo>
                <a:close/>
                <a:moveTo>
                  <a:pt x="1307" y="1"/>
                </a:moveTo>
                <a:cubicBezTo>
                  <a:pt x="1242" y="1"/>
                  <a:pt x="1174" y="3"/>
                  <a:pt x="1101" y="9"/>
                </a:cubicBezTo>
                <a:cubicBezTo>
                  <a:pt x="935" y="9"/>
                  <a:pt x="768" y="9"/>
                  <a:pt x="634" y="42"/>
                </a:cubicBezTo>
                <a:cubicBezTo>
                  <a:pt x="468" y="76"/>
                  <a:pt x="301" y="109"/>
                  <a:pt x="134" y="176"/>
                </a:cubicBezTo>
                <a:lnTo>
                  <a:pt x="167" y="743"/>
                </a:lnTo>
                <a:cubicBezTo>
                  <a:pt x="301" y="676"/>
                  <a:pt x="401" y="609"/>
                  <a:pt x="568" y="576"/>
                </a:cubicBezTo>
                <a:cubicBezTo>
                  <a:pt x="701" y="543"/>
                  <a:pt x="835" y="509"/>
                  <a:pt x="1001" y="509"/>
                </a:cubicBezTo>
                <a:cubicBezTo>
                  <a:pt x="1055" y="500"/>
                  <a:pt x="1104" y="496"/>
                  <a:pt x="1149" y="496"/>
                </a:cubicBezTo>
                <a:cubicBezTo>
                  <a:pt x="1271" y="496"/>
                  <a:pt x="1362" y="527"/>
                  <a:pt x="1435" y="576"/>
                </a:cubicBezTo>
                <a:cubicBezTo>
                  <a:pt x="1535" y="609"/>
                  <a:pt x="1602" y="709"/>
                  <a:pt x="1602" y="810"/>
                </a:cubicBezTo>
                <a:lnTo>
                  <a:pt x="1602" y="876"/>
                </a:lnTo>
                <a:lnTo>
                  <a:pt x="1168" y="910"/>
                </a:lnTo>
                <a:cubicBezTo>
                  <a:pt x="735" y="910"/>
                  <a:pt x="468" y="1010"/>
                  <a:pt x="268" y="1143"/>
                </a:cubicBezTo>
                <a:cubicBezTo>
                  <a:pt x="101" y="1277"/>
                  <a:pt x="1" y="1477"/>
                  <a:pt x="34" y="1744"/>
                </a:cubicBezTo>
                <a:cubicBezTo>
                  <a:pt x="34" y="1977"/>
                  <a:pt x="134" y="2177"/>
                  <a:pt x="268" y="2311"/>
                </a:cubicBezTo>
                <a:cubicBezTo>
                  <a:pt x="434" y="2444"/>
                  <a:pt x="634" y="2477"/>
                  <a:pt x="868" y="2477"/>
                </a:cubicBezTo>
                <a:cubicBezTo>
                  <a:pt x="1068" y="2477"/>
                  <a:pt x="1202" y="2411"/>
                  <a:pt x="1335" y="2344"/>
                </a:cubicBezTo>
                <a:cubicBezTo>
                  <a:pt x="1468" y="2277"/>
                  <a:pt x="1568" y="2177"/>
                  <a:pt x="1669" y="2010"/>
                </a:cubicBezTo>
                <a:lnTo>
                  <a:pt x="1669" y="2377"/>
                </a:lnTo>
                <a:lnTo>
                  <a:pt x="2436" y="2344"/>
                </a:lnTo>
                <a:lnTo>
                  <a:pt x="2369" y="1010"/>
                </a:lnTo>
                <a:cubicBezTo>
                  <a:pt x="2336" y="609"/>
                  <a:pt x="2236" y="343"/>
                  <a:pt x="2035" y="209"/>
                </a:cubicBezTo>
                <a:cubicBezTo>
                  <a:pt x="1869" y="70"/>
                  <a:pt x="1632" y="1"/>
                  <a:pt x="1307"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09" name="Google Shape;2209;p21"/>
          <p:cNvSpPr/>
          <p:nvPr/>
        </p:nvSpPr>
        <p:spPr>
          <a:xfrm rot="859721">
            <a:off x="7646701" y="3801147"/>
            <a:ext cx="56578" cy="88001"/>
          </a:xfrm>
          <a:custGeom>
            <a:avLst/>
            <a:gdLst/>
            <a:ahLst/>
            <a:cxnLst/>
            <a:rect l="l" t="t" r="r" b="b"/>
            <a:pathLst>
              <a:path w="1936" h="3011" extrusionOk="0">
                <a:moveTo>
                  <a:pt x="1068" y="0"/>
                </a:moveTo>
                <a:lnTo>
                  <a:pt x="334" y="67"/>
                </a:lnTo>
                <a:lnTo>
                  <a:pt x="368" y="701"/>
                </a:lnTo>
                <a:lnTo>
                  <a:pt x="1" y="734"/>
                </a:lnTo>
                <a:lnTo>
                  <a:pt x="1" y="1268"/>
                </a:lnTo>
                <a:lnTo>
                  <a:pt x="401" y="1268"/>
                </a:lnTo>
                <a:lnTo>
                  <a:pt x="434" y="2235"/>
                </a:lnTo>
                <a:cubicBezTo>
                  <a:pt x="468" y="2535"/>
                  <a:pt x="534" y="2735"/>
                  <a:pt x="668" y="2869"/>
                </a:cubicBezTo>
                <a:cubicBezTo>
                  <a:pt x="778" y="2951"/>
                  <a:pt x="933" y="3011"/>
                  <a:pt x="1151" y="3011"/>
                </a:cubicBezTo>
                <a:cubicBezTo>
                  <a:pt x="1198" y="3011"/>
                  <a:pt x="1248" y="3008"/>
                  <a:pt x="1302" y="3002"/>
                </a:cubicBezTo>
                <a:lnTo>
                  <a:pt x="1935" y="2969"/>
                </a:lnTo>
                <a:lnTo>
                  <a:pt x="1902" y="2435"/>
                </a:lnTo>
                <a:lnTo>
                  <a:pt x="1535" y="2469"/>
                </a:lnTo>
                <a:cubicBezTo>
                  <a:pt x="1402" y="2469"/>
                  <a:pt x="1302" y="2469"/>
                  <a:pt x="1268" y="2435"/>
                </a:cubicBezTo>
                <a:cubicBezTo>
                  <a:pt x="1235" y="2402"/>
                  <a:pt x="1202" y="2302"/>
                  <a:pt x="1202" y="2202"/>
                </a:cubicBezTo>
                <a:lnTo>
                  <a:pt x="1135" y="1201"/>
                </a:lnTo>
                <a:lnTo>
                  <a:pt x="1902" y="1168"/>
                </a:lnTo>
                <a:lnTo>
                  <a:pt x="1869" y="634"/>
                </a:lnTo>
                <a:lnTo>
                  <a:pt x="1101" y="667"/>
                </a:lnTo>
                <a:lnTo>
                  <a:pt x="1068" y="0"/>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10" name="Google Shape;2210;p21"/>
          <p:cNvSpPr/>
          <p:nvPr/>
        </p:nvSpPr>
        <p:spPr>
          <a:xfrm rot="859721">
            <a:off x="7713836" y="3804478"/>
            <a:ext cx="26331" cy="95571"/>
          </a:xfrm>
          <a:custGeom>
            <a:avLst/>
            <a:gdLst/>
            <a:ahLst/>
            <a:cxnLst/>
            <a:rect l="l" t="t" r="r" b="b"/>
            <a:pathLst>
              <a:path w="901" h="3270" extrusionOk="0">
                <a:moveTo>
                  <a:pt x="734" y="1"/>
                </a:moveTo>
                <a:lnTo>
                  <a:pt x="0" y="34"/>
                </a:lnTo>
                <a:lnTo>
                  <a:pt x="34" y="634"/>
                </a:lnTo>
                <a:lnTo>
                  <a:pt x="768" y="601"/>
                </a:lnTo>
                <a:lnTo>
                  <a:pt x="734" y="1"/>
                </a:lnTo>
                <a:close/>
                <a:moveTo>
                  <a:pt x="801" y="901"/>
                </a:moveTo>
                <a:lnTo>
                  <a:pt x="34" y="935"/>
                </a:lnTo>
                <a:lnTo>
                  <a:pt x="167" y="3270"/>
                </a:lnTo>
                <a:lnTo>
                  <a:pt x="901" y="3236"/>
                </a:lnTo>
                <a:lnTo>
                  <a:pt x="801" y="901"/>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11" name="Google Shape;2211;p21"/>
          <p:cNvSpPr/>
          <p:nvPr/>
        </p:nvSpPr>
        <p:spPr>
          <a:xfrm rot="859721">
            <a:off x="7749318" y="3841789"/>
            <a:ext cx="77064" cy="72365"/>
          </a:xfrm>
          <a:custGeom>
            <a:avLst/>
            <a:gdLst/>
            <a:ahLst/>
            <a:cxnLst/>
            <a:rect l="l" t="t" r="r" b="b"/>
            <a:pathLst>
              <a:path w="2637" h="2476" extrusionOk="0">
                <a:moveTo>
                  <a:pt x="1269" y="534"/>
                </a:moveTo>
                <a:cubicBezTo>
                  <a:pt x="1435" y="534"/>
                  <a:pt x="1569" y="601"/>
                  <a:pt x="1669" y="701"/>
                </a:cubicBezTo>
                <a:cubicBezTo>
                  <a:pt x="1769" y="834"/>
                  <a:pt x="1802" y="1001"/>
                  <a:pt x="1836" y="1201"/>
                </a:cubicBezTo>
                <a:cubicBezTo>
                  <a:pt x="1836" y="1435"/>
                  <a:pt x="1802" y="1602"/>
                  <a:pt x="1736" y="1735"/>
                </a:cubicBezTo>
                <a:cubicBezTo>
                  <a:pt x="1635" y="1868"/>
                  <a:pt x="1502" y="1935"/>
                  <a:pt x="1369" y="1935"/>
                </a:cubicBezTo>
                <a:cubicBezTo>
                  <a:pt x="1202" y="1935"/>
                  <a:pt x="1068" y="1902"/>
                  <a:pt x="968" y="1768"/>
                </a:cubicBezTo>
                <a:cubicBezTo>
                  <a:pt x="868" y="1668"/>
                  <a:pt x="835" y="1501"/>
                  <a:pt x="802" y="1268"/>
                </a:cubicBezTo>
                <a:cubicBezTo>
                  <a:pt x="802" y="1034"/>
                  <a:pt x="835" y="868"/>
                  <a:pt x="902" y="734"/>
                </a:cubicBezTo>
                <a:cubicBezTo>
                  <a:pt x="1002" y="634"/>
                  <a:pt x="1102" y="567"/>
                  <a:pt x="1269" y="534"/>
                </a:cubicBezTo>
                <a:close/>
                <a:moveTo>
                  <a:pt x="1235" y="0"/>
                </a:moveTo>
                <a:cubicBezTo>
                  <a:pt x="835" y="34"/>
                  <a:pt x="535" y="167"/>
                  <a:pt x="335" y="401"/>
                </a:cubicBezTo>
                <a:cubicBezTo>
                  <a:pt x="101" y="634"/>
                  <a:pt x="1" y="934"/>
                  <a:pt x="34" y="1301"/>
                </a:cubicBezTo>
                <a:cubicBezTo>
                  <a:pt x="34" y="1702"/>
                  <a:pt x="168" y="2002"/>
                  <a:pt x="401" y="2202"/>
                </a:cubicBezTo>
                <a:cubicBezTo>
                  <a:pt x="634" y="2377"/>
                  <a:pt x="893" y="2475"/>
                  <a:pt x="1221" y="2475"/>
                </a:cubicBezTo>
                <a:cubicBezTo>
                  <a:pt x="1269" y="2475"/>
                  <a:pt x="1318" y="2473"/>
                  <a:pt x="1369" y="2469"/>
                </a:cubicBezTo>
                <a:cubicBezTo>
                  <a:pt x="1802" y="2435"/>
                  <a:pt x="2102" y="2335"/>
                  <a:pt x="2303" y="2102"/>
                </a:cubicBezTo>
                <a:cubicBezTo>
                  <a:pt x="2536" y="1868"/>
                  <a:pt x="2636" y="1568"/>
                  <a:pt x="2603" y="1168"/>
                </a:cubicBezTo>
                <a:cubicBezTo>
                  <a:pt x="2569" y="801"/>
                  <a:pt x="2436" y="501"/>
                  <a:pt x="2203" y="301"/>
                </a:cubicBezTo>
                <a:cubicBezTo>
                  <a:pt x="1969" y="67"/>
                  <a:pt x="1669" y="0"/>
                  <a:pt x="1235"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12" name="Google Shape;2212;p21"/>
          <p:cNvSpPr/>
          <p:nvPr/>
        </p:nvSpPr>
        <p:spPr>
          <a:xfrm rot="859721">
            <a:off x="7837535" y="3858603"/>
            <a:ext cx="73148" cy="72365"/>
          </a:xfrm>
          <a:custGeom>
            <a:avLst/>
            <a:gdLst/>
            <a:ahLst/>
            <a:cxnLst/>
            <a:rect l="l" t="t" r="r" b="b"/>
            <a:pathLst>
              <a:path w="2503" h="2476" extrusionOk="0">
                <a:moveTo>
                  <a:pt x="1637" y="0"/>
                </a:moveTo>
                <a:cubicBezTo>
                  <a:pt x="1604" y="0"/>
                  <a:pt x="1570" y="2"/>
                  <a:pt x="1535" y="7"/>
                </a:cubicBezTo>
                <a:cubicBezTo>
                  <a:pt x="1402" y="7"/>
                  <a:pt x="1235" y="40"/>
                  <a:pt x="1135" y="107"/>
                </a:cubicBezTo>
                <a:cubicBezTo>
                  <a:pt x="1002" y="207"/>
                  <a:pt x="901" y="307"/>
                  <a:pt x="768" y="440"/>
                </a:cubicBezTo>
                <a:lnTo>
                  <a:pt x="768" y="107"/>
                </a:lnTo>
                <a:lnTo>
                  <a:pt x="1" y="140"/>
                </a:lnTo>
                <a:lnTo>
                  <a:pt x="134" y="2475"/>
                </a:lnTo>
                <a:lnTo>
                  <a:pt x="901" y="2442"/>
                </a:lnTo>
                <a:lnTo>
                  <a:pt x="835" y="1308"/>
                </a:lnTo>
                <a:cubicBezTo>
                  <a:pt x="801" y="1074"/>
                  <a:pt x="835" y="907"/>
                  <a:pt x="935" y="774"/>
                </a:cubicBezTo>
                <a:cubicBezTo>
                  <a:pt x="1002" y="674"/>
                  <a:pt x="1135" y="574"/>
                  <a:pt x="1302" y="574"/>
                </a:cubicBezTo>
                <a:cubicBezTo>
                  <a:pt x="1368" y="574"/>
                  <a:pt x="1402" y="574"/>
                  <a:pt x="1469" y="607"/>
                </a:cubicBezTo>
                <a:cubicBezTo>
                  <a:pt x="1502" y="640"/>
                  <a:pt x="1569" y="674"/>
                  <a:pt x="1602" y="707"/>
                </a:cubicBezTo>
                <a:cubicBezTo>
                  <a:pt x="1602" y="740"/>
                  <a:pt x="1635" y="807"/>
                  <a:pt x="1635" y="874"/>
                </a:cubicBezTo>
                <a:cubicBezTo>
                  <a:pt x="1669" y="974"/>
                  <a:pt x="1669" y="1107"/>
                  <a:pt x="1669" y="1308"/>
                </a:cubicBezTo>
                <a:lnTo>
                  <a:pt x="1735" y="2175"/>
                </a:lnTo>
                <a:lnTo>
                  <a:pt x="1735" y="2408"/>
                </a:lnTo>
                <a:lnTo>
                  <a:pt x="2503" y="2342"/>
                </a:lnTo>
                <a:lnTo>
                  <a:pt x="2403" y="941"/>
                </a:lnTo>
                <a:cubicBezTo>
                  <a:pt x="2403" y="607"/>
                  <a:pt x="2302" y="374"/>
                  <a:pt x="2169" y="207"/>
                </a:cubicBezTo>
                <a:cubicBezTo>
                  <a:pt x="2024" y="91"/>
                  <a:pt x="1854" y="0"/>
                  <a:pt x="163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13" name="Google Shape;2213;p21"/>
          <p:cNvSpPr/>
          <p:nvPr/>
        </p:nvSpPr>
        <p:spPr>
          <a:xfrm rot="859721">
            <a:off x="7436225" y="3901566"/>
            <a:ext cx="76070" cy="72336"/>
          </a:xfrm>
          <a:custGeom>
            <a:avLst/>
            <a:gdLst/>
            <a:ahLst/>
            <a:cxnLst/>
            <a:rect l="l" t="t" r="r" b="b"/>
            <a:pathLst>
              <a:path w="2603" h="2475" extrusionOk="0">
                <a:moveTo>
                  <a:pt x="1268" y="534"/>
                </a:moveTo>
                <a:cubicBezTo>
                  <a:pt x="1435" y="534"/>
                  <a:pt x="1568" y="600"/>
                  <a:pt x="1668" y="701"/>
                </a:cubicBezTo>
                <a:cubicBezTo>
                  <a:pt x="1735" y="834"/>
                  <a:pt x="1802" y="1001"/>
                  <a:pt x="1802" y="1201"/>
                </a:cubicBezTo>
                <a:cubicBezTo>
                  <a:pt x="1835" y="1434"/>
                  <a:pt x="1802" y="1601"/>
                  <a:pt x="1701" y="1735"/>
                </a:cubicBezTo>
                <a:cubicBezTo>
                  <a:pt x="1635" y="1868"/>
                  <a:pt x="1501" y="1935"/>
                  <a:pt x="1335" y="1935"/>
                </a:cubicBezTo>
                <a:cubicBezTo>
                  <a:pt x="1168" y="1935"/>
                  <a:pt x="1068" y="1901"/>
                  <a:pt x="968" y="1768"/>
                </a:cubicBezTo>
                <a:cubicBezTo>
                  <a:pt x="868" y="1668"/>
                  <a:pt x="801" y="1501"/>
                  <a:pt x="801" y="1268"/>
                </a:cubicBezTo>
                <a:cubicBezTo>
                  <a:pt x="801" y="1034"/>
                  <a:pt x="834" y="867"/>
                  <a:pt x="901" y="734"/>
                </a:cubicBezTo>
                <a:cubicBezTo>
                  <a:pt x="968" y="634"/>
                  <a:pt x="1101" y="567"/>
                  <a:pt x="1268" y="534"/>
                </a:cubicBezTo>
                <a:close/>
                <a:moveTo>
                  <a:pt x="1234" y="0"/>
                </a:moveTo>
                <a:cubicBezTo>
                  <a:pt x="834" y="33"/>
                  <a:pt x="534" y="167"/>
                  <a:pt x="300" y="400"/>
                </a:cubicBezTo>
                <a:cubicBezTo>
                  <a:pt x="100" y="634"/>
                  <a:pt x="0" y="934"/>
                  <a:pt x="34" y="1301"/>
                </a:cubicBezTo>
                <a:cubicBezTo>
                  <a:pt x="34" y="1701"/>
                  <a:pt x="167" y="2002"/>
                  <a:pt x="401" y="2202"/>
                </a:cubicBezTo>
                <a:cubicBezTo>
                  <a:pt x="604" y="2376"/>
                  <a:pt x="884" y="2475"/>
                  <a:pt x="1219" y="2475"/>
                </a:cubicBezTo>
                <a:cubicBezTo>
                  <a:pt x="1267" y="2475"/>
                  <a:pt x="1317" y="2473"/>
                  <a:pt x="1368" y="2469"/>
                </a:cubicBezTo>
                <a:cubicBezTo>
                  <a:pt x="1768" y="2435"/>
                  <a:pt x="2102" y="2335"/>
                  <a:pt x="2302" y="2102"/>
                </a:cubicBezTo>
                <a:cubicBezTo>
                  <a:pt x="2502" y="1868"/>
                  <a:pt x="2602" y="1568"/>
                  <a:pt x="2602" y="1168"/>
                </a:cubicBezTo>
                <a:cubicBezTo>
                  <a:pt x="2569" y="801"/>
                  <a:pt x="2435" y="500"/>
                  <a:pt x="2202" y="300"/>
                </a:cubicBezTo>
                <a:cubicBezTo>
                  <a:pt x="1968" y="67"/>
                  <a:pt x="1635" y="0"/>
                  <a:pt x="12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14" name="Google Shape;2214;p21"/>
          <p:cNvSpPr/>
          <p:nvPr/>
        </p:nvSpPr>
        <p:spPr>
          <a:xfrm rot="859721">
            <a:off x="7465304" y="3903873"/>
            <a:ext cx="51697" cy="73154"/>
          </a:xfrm>
          <a:custGeom>
            <a:avLst/>
            <a:gdLst/>
            <a:ahLst/>
            <a:cxnLst/>
            <a:rect l="l" t="t" r="r" b="b"/>
            <a:pathLst>
              <a:path w="1769" h="2503" extrusionOk="0">
                <a:moveTo>
                  <a:pt x="1535" y="0"/>
                </a:moveTo>
                <a:cubicBezTo>
                  <a:pt x="1369" y="0"/>
                  <a:pt x="1202" y="67"/>
                  <a:pt x="1068" y="134"/>
                </a:cubicBezTo>
                <a:cubicBezTo>
                  <a:pt x="968" y="200"/>
                  <a:pt x="868" y="334"/>
                  <a:pt x="768" y="501"/>
                </a:cubicBezTo>
                <a:lnTo>
                  <a:pt x="735" y="100"/>
                </a:lnTo>
                <a:lnTo>
                  <a:pt x="1" y="134"/>
                </a:lnTo>
                <a:lnTo>
                  <a:pt x="134" y="2502"/>
                </a:lnTo>
                <a:lnTo>
                  <a:pt x="868" y="2435"/>
                </a:lnTo>
                <a:lnTo>
                  <a:pt x="835" y="1368"/>
                </a:lnTo>
                <a:cubicBezTo>
                  <a:pt x="802" y="1134"/>
                  <a:pt x="835" y="968"/>
                  <a:pt x="935" y="834"/>
                </a:cubicBezTo>
                <a:cubicBezTo>
                  <a:pt x="1035" y="701"/>
                  <a:pt x="1202" y="634"/>
                  <a:pt x="1369" y="634"/>
                </a:cubicBezTo>
                <a:lnTo>
                  <a:pt x="1569" y="634"/>
                </a:lnTo>
                <a:cubicBezTo>
                  <a:pt x="1635" y="634"/>
                  <a:pt x="1702" y="667"/>
                  <a:pt x="1769" y="701"/>
                </a:cubicBezTo>
                <a:lnTo>
                  <a:pt x="1736" y="0"/>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15" name="Google Shape;2215;p21"/>
          <p:cNvSpPr/>
          <p:nvPr/>
        </p:nvSpPr>
        <p:spPr>
          <a:xfrm rot="859721">
            <a:off x="7506543" y="3912369"/>
            <a:ext cx="51697" cy="72190"/>
          </a:xfrm>
          <a:custGeom>
            <a:avLst/>
            <a:gdLst/>
            <a:ahLst/>
            <a:cxnLst/>
            <a:rect l="l" t="t" r="r" b="b"/>
            <a:pathLst>
              <a:path w="1769" h="2470" extrusionOk="0">
                <a:moveTo>
                  <a:pt x="1501" y="1"/>
                </a:moveTo>
                <a:cubicBezTo>
                  <a:pt x="1335" y="1"/>
                  <a:pt x="1201" y="34"/>
                  <a:pt x="1068" y="134"/>
                </a:cubicBezTo>
                <a:cubicBezTo>
                  <a:pt x="934" y="201"/>
                  <a:pt x="834" y="334"/>
                  <a:pt x="768" y="468"/>
                </a:cubicBezTo>
                <a:lnTo>
                  <a:pt x="734" y="101"/>
                </a:lnTo>
                <a:lnTo>
                  <a:pt x="0" y="134"/>
                </a:lnTo>
                <a:lnTo>
                  <a:pt x="100" y="2469"/>
                </a:lnTo>
                <a:lnTo>
                  <a:pt x="868" y="2436"/>
                </a:lnTo>
                <a:lnTo>
                  <a:pt x="801" y="1368"/>
                </a:lnTo>
                <a:cubicBezTo>
                  <a:pt x="801" y="1135"/>
                  <a:pt x="834" y="935"/>
                  <a:pt x="934" y="835"/>
                </a:cubicBezTo>
                <a:cubicBezTo>
                  <a:pt x="1034" y="701"/>
                  <a:pt x="1168" y="634"/>
                  <a:pt x="1368" y="601"/>
                </a:cubicBezTo>
                <a:cubicBezTo>
                  <a:pt x="1435" y="601"/>
                  <a:pt x="1501" y="601"/>
                  <a:pt x="1568" y="634"/>
                </a:cubicBezTo>
                <a:cubicBezTo>
                  <a:pt x="1635" y="634"/>
                  <a:pt x="1702" y="668"/>
                  <a:pt x="1768" y="668"/>
                </a:cubicBezTo>
                <a:lnTo>
                  <a:pt x="1735" y="1"/>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16" name="Google Shape;2216;p21"/>
          <p:cNvSpPr/>
          <p:nvPr/>
        </p:nvSpPr>
        <p:spPr>
          <a:xfrm rot="859721">
            <a:off x="7540621" y="3922291"/>
            <a:ext cx="77035" cy="72365"/>
          </a:xfrm>
          <a:custGeom>
            <a:avLst/>
            <a:gdLst/>
            <a:ahLst/>
            <a:cxnLst/>
            <a:rect l="l" t="t" r="r" b="b"/>
            <a:pathLst>
              <a:path w="2636" h="2476" extrusionOk="0">
                <a:moveTo>
                  <a:pt x="1268" y="535"/>
                </a:moveTo>
                <a:cubicBezTo>
                  <a:pt x="1435" y="535"/>
                  <a:pt x="1568" y="601"/>
                  <a:pt x="1668" y="701"/>
                </a:cubicBezTo>
                <a:cubicBezTo>
                  <a:pt x="1768" y="835"/>
                  <a:pt x="1801" y="1002"/>
                  <a:pt x="1835" y="1202"/>
                </a:cubicBezTo>
                <a:cubicBezTo>
                  <a:pt x="1835" y="1435"/>
                  <a:pt x="1801" y="1602"/>
                  <a:pt x="1735" y="1735"/>
                </a:cubicBezTo>
                <a:cubicBezTo>
                  <a:pt x="1635" y="1869"/>
                  <a:pt x="1535" y="1936"/>
                  <a:pt x="1368" y="1936"/>
                </a:cubicBezTo>
                <a:cubicBezTo>
                  <a:pt x="1201" y="1936"/>
                  <a:pt x="1068" y="1902"/>
                  <a:pt x="968" y="1769"/>
                </a:cubicBezTo>
                <a:cubicBezTo>
                  <a:pt x="867" y="1669"/>
                  <a:pt x="834" y="1502"/>
                  <a:pt x="801" y="1268"/>
                </a:cubicBezTo>
                <a:cubicBezTo>
                  <a:pt x="801" y="1035"/>
                  <a:pt x="834" y="868"/>
                  <a:pt x="901" y="735"/>
                </a:cubicBezTo>
                <a:cubicBezTo>
                  <a:pt x="1001" y="635"/>
                  <a:pt x="1101" y="568"/>
                  <a:pt x="1268" y="535"/>
                </a:cubicBezTo>
                <a:close/>
                <a:moveTo>
                  <a:pt x="1268" y="1"/>
                </a:moveTo>
                <a:cubicBezTo>
                  <a:pt x="834" y="34"/>
                  <a:pt x="534" y="168"/>
                  <a:pt x="334" y="401"/>
                </a:cubicBezTo>
                <a:cubicBezTo>
                  <a:pt x="100" y="635"/>
                  <a:pt x="0" y="935"/>
                  <a:pt x="34" y="1302"/>
                </a:cubicBezTo>
                <a:cubicBezTo>
                  <a:pt x="67" y="1702"/>
                  <a:pt x="167" y="2002"/>
                  <a:pt x="434" y="2203"/>
                </a:cubicBezTo>
                <a:cubicBezTo>
                  <a:pt x="638" y="2377"/>
                  <a:pt x="892" y="2476"/>
                  <a:pt x="1242" y="2476"/>
                </a:cubicBezTo>
                <a:cubicBezTo>
                  <a:pt x="1293" y="2476"/>
                  <a:pt x="1346" y="2474"/>
                  <a:pt x="1401" y="2469"/>
                </a:cubicBezTo>
                <a:cubicBezTo>
                  <a:pt x="1801" y="2436"/>
                  <a:pt x="2102" y="2336"/>
                  <a:pt x="2302" y="2102"/>
                </a:cubicBezTo>
                <a:cubicBezTo>
                  <a:pt x="2535" y="1869"/>
                  <a:pt x="2635" y="1569"/>
                  <a:pt x="2602" y="1168"/>
                </a:cubicBezTo>
                <a:cubicBezTo>
                  <a:pt x="2569" y="801"/>
                  <a:pt x="2469" y="501"/>
                  <a:pt x="2202" y="301"/>
                </a:cubicBezTo>
                <a:cubicBezTo>
                  <a:pt x="1968" y="68"/>
                  <a:pt x="1668" y="1"/>
                  <a:pt x="1268"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17" name="Google Shape;2217;p21"/>
          <p:cNvSpPr/>
          <p:nvPr/>
        </p:nvSpPr>
        <p:spPr>
          <a:xfrm rot="859721">
            <a:off x="7599621" y="3933785"/>
            <a:ext cx="77035" cy="99458"/>
          </a:xfrm>
          <a:custGeom>
            <a:avLst/>
            <a:gdLst/>
            <a:ahLst/>
            <a:cxnLst/>
            <a:rect l="l" t="t" r="r" b="b"/>
            <a:pathLst>
              <a:path w="2636" h="3403" extrusionOk="0">
                <a:moveTo>
                  <a:pt x="2636" y="0"/>
                </a:moveTo>
                <a:lnTo>
                  <a:pt x="1902" y="34"/>
                </a:lnTo>
                <a:lnTo>
                  <a:pt x="1435" y="1668"/>
                </a:lnTo>
                <a:lnTo>
                  <a:pt x="734" y="101"/>
                </a:lnTo>
                <a:lnTo>
                  <a:pt x="0" y="167"/>
                </a:lnTo>
                <a:lnTo>
                  <a:pt x="1168" y="2536"/>
                </a:lnTo>
                <a:lnTo>
                  <a:pt x="1135" y="2602"/>
                </a:lnTo>
                <a:cubicBezTo>
                  <a:pt x="1135" y="2702"/>
                  <a:pt x="1068" y="2769"/>
                  <a:pt x="1034" y="2836"/>
                </a:cubicBezTo>
                <a:cubicBezTo>
                  <a:pt x="968" y="2869"/>
                  <a:pt x="868" y="2903"/>
                  <a:pt x="734" y="2903"/>
                </a:cubicBezTo>
                <a:lnTo>
                  <a:pt x="501" y="2903"/>
                </a:lnTo>
                <a:lnTo>
                  <a:pt x="534" y="3403"/>
                </a:lnTo>
                <a:lnTo>
                  <a:pt x="968" y="3370"/>
                </a:lnTo>
                <a:cubicBezTo>
                  <a:pt x="1201" y="3370"/>
                  <a:pt x="1368" y="3303"/>
                  <a:pt x="1501" y="3203"/>
                </a:cubicBezTo>
                <a:cubicBezTo>
                  <a:pt x="1602" y="3069"/>
                  <a:pt x="1702" y="2903"/>
                  <a:pt x="1802" y="2636"/>
                </a:cubicBezTo>
                <a:lnTo>
                  <a:pt x="2636" y="0"/>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18" name="Google Shape;2218;p21"/>
          <p:cNvSpPr/>
          <p:nvPr/>
        </p:nvSpPr>
        <p:spPr>
          <a:xfrm rot="859721">
            <a:off x="7700076" y="3926832"/>
            <a:ext cx="27325" cy="92648"/>
          </a:xfrm>
          <a:custGeom>
            <a:avLst/>
            <a:gdLst/>
            <a:ahLst/>
            <a:cxnLst/>
            <a:rect l="l" t="t" r="r" b="b"/>
            <a:pathLst>
              <a:path w="935" h="3170" extrusionOk="0">
                <a:moveTo>
                  <a:pt x="768" y="0"/>
                </a:moveTo>
                <a:lnTo>
                  <a:pt x="0" y="67"/>
                </a:lnTo>
                <a:lnTo>
                  <a:pt x="67" y="1268"/>
                </a:lnTo>
                <a:lnTo>
                  <a:pt x="234" y="2135"/>
                </a:lnTo>
                <a:lnTo>
                  <a:pt x="768" y="2102"/>
                </a:lnTo>
                <a:lnTo>
                  <a:pt x="834" y="1201"/>
                </a:lnTo>
                <a:lnTo>
                  <a:pt x="768" y="0"/>
                </a:lnTo>
                <a:close/>
                <a:moveTo>
                  <a:pt x="901" y="2402"/>
                </a:moveTo>
                <a:lnTo>
                  <a:pt x="134" y="2435"/>
                </a:lnTo>
                <a:lnTo>
                  <a:pt x="201" y="3169"/>
                </a:lnTo>
                <a:lnTo>
                  <a:pt x="934" y="3136"/>
                </a:lnTo>
                <a:lnTo>
                  <a:pt x="901" y="2402"/>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19" name="Google Shape;2219;p21"/>
          <p:cNvSpPr/>
          <p:nvPr/>
        </p:nvSpPr>
        <p:spPr>
          <a:xfrm rot="859721">
            <a:off x="7756527" y="3938234"/>
            <a:ext cx="27325" cy="92648"/>
          </a:xfrm>
          <a:custGeom>
            <a:avLst/>
            <a:gdLst/>
            <a:ahLst/>
            <a:cxnLst/>
            <a:rect l="l" t="t" r="r" b="b"/>
            <a:pathLst>
              <a:path w="935" h="3170" extrusionOk="0">
                <a:moveTo>
                  <a:pt x="768" y="0"/>
                </a:moveTo>
                <a:lnTo>
                  <a:pt x="0" y="67"/>
                </a:lnTo>
                <a:lnTo>
                  <a:pt x="67" y="1234"/>
                </a:lnTo>
                <a:lnTo>
                  <a:pt x="234" y="2102"/>
                </a:lnTo>
                <a:lnTo>
                  <a:pt x="768" y="2102"/>
                </a:lnTo>
                <a:lnTo>
                  <a:pt x="834" y="1201"/>
                </a:lnTo>
                <a:lnTo>
                  <a:pt x="768" y="0"/>
                </a:lnTo>
                <a:close/>
                <a:moveTo>
                  <a:pt x="868" y="2402"/>
                </a:moveTo>
                <a:lnTo>
                  <a:pt x="134" y="2435"/>
                </a:lnTo>
                <a:lnTo>
                  <a:pt x="167" y="3169"/>
                </a:lnTo>
                <a:lnTo>
                  <a:pt x="934" y="3136"/>
                </a:lnTo>
                <a:lnTo>
                  <a:pt x="868" y="2402"/>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20" name="Google Shape;2220;p21"/>
          <p:cNvSpPr/>
          <p:nvPr/>
        </p:nvSpPr>
        <p:spPr>
          <a:xfrm rot="859721">
            <a:off x="7476713" y="3774308"/>
            <a:ext cx="72154" cy="72394"/>
          </a:xfrm>
          <a:custGeom>
            <a:avLst/>
            <a:gdLst/>
            <a:ahLst/>
            <a:cxnLst/>
            <a:rect l="l" t="t" r="r" b="b"/>
            <a:pathLst>
              <a:path w="2469" h="2477" extrusionOk="0">
                <a:moveTo>
                  <a:pt x="1643" y="0"/>
                </a:moveTo>
                <a:cubicBezTo>
                  <a:pt x="1598" y="0"/>
                  <a:pt x="1551" y="3"/>
                  <a:pt x="1501" y="8"/>
                </a:cubicBezTo>
                <a:cubicBezTo>
                  <a:pt x="1368" y="8"/>
                  <a:pt x="1234" y="42"/>
                  <a:pt x="1101" y="109"/>
                </a:cubicBezTo>
                <a:cubicBezTo>
                  <a:pt x="967" y="175"/>
                  <a:pt x="867" y="309"/>
                  <a:pt x="767" y="442"/>
                </a:cubicBezTo>
                <a:lnTo>
                  <a:pt x="734" y="109"/>
                </a:lnTo>
                <a:lnTo>
                  <a:pt x="0" y="142"/>
                </a:lnTo>
                <a:lnTo>
                  <a:pt x="134" y="2477"/>
                </a:lnTo>
                <a:lnTo>
                  <a:pt x="867" y="2444"/>
                </a:lnTo>
                <a:lnTo>
                  <a:pt x="801" y="1276"/>
                </a:lnTo>
                <a:cubicBezTo>
                  <a:pt x="801" y="1076"/>
                  <a:pt x="834" y="909"/>
                  <a:pt x="901" y="776"/>
                </a:cubicBezTo>
                <a:cubicBezTo>
                  <a:pt x="1001" y="642"/>
                  <a:pt x="1101" y="576"/>
                  <a:pt x="1268" y="576"/>
                </a:cubicBezTo>
                <a:cubicBezTo>
                  <a:pt x="1334" y="576"/>
                  <a:pt x="1401" y="576"/>
                  <a:pt x="1434" y="609"/>
                </a:cubicBezTo>
                <a:cubicBezTo>
                  <a:pt x="1501" y="642"/>
                  <a:pt x="1535" y="676"/>
                  <a:pt x="1568" y="709"/>
                </a:cubicBezTo>
                <a:cubicBezTo>
                  <a:pt x="1601" y="742"/>
                  <a:pt x="1601" y="809"/>
                  <a:pt x="1635" y="876"/>
                </a:cubicBezTo>
                <a:cubicBezTo>
                  <a:pt x="1635" y="976"/>
                  <a:pt x="1635" y="1109"/>
                  <a:pt x="1668" y="1309"/>
                </a:cubicBezTo>
                <a:lnTo>
                  <a:pt x="1701" y="2177"/>
                </a:lnTo>
                <a:lnTo>
                  <a:pt x="1735" y="2377"/>
                </a:lnTo>
                <a:lnTo>
                  <a:pt x="2469" y="2343"/>
                </a:lnTo>
                <a:lnTo>
                  <a:pt x="2402" y="909"/>
                </a:lnTo>
                <a:cubicBezTo>
                  <a:pt x="2368" y="609"/>
                  <a:pt x="2302" y="375"/>
                  <a:pt x="2135" y="209"/>
                </a:cubicBezTo>
                <a:cubicBezTo>
                  <a:pt x="2024" y="70"/>
                  <a:pt x="1866" y="0"/>
                  <a:pt x="1643" y="0"/>
                </a:cubicBezTo>
                <a:close/>
              </a:path>
            </a:pathLst>
          </a:custGeom>
          <a:solidFill>
            <a:srgbClr val="60C6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21" name="Google Shape;2221;p21"/>
          <p:cNvSpPr/>
          <p:nvPr/>
        </p:nvSpPr>
        <p:spPr>
          <a:xfrm rot="859721">
            <a:off x="7537644" y="3767348"/>
            <a:ext cx="57542" cy="87796"/>
          </a:xfrm>
          <a:custGeom>
            <a:avLst/>
            <a:gdLst/>
            <a:ahLst/>
            <a:cxnLst/>
            <a:rect l="l" t="t" r="r" b="b"/>
            <a:pathLst>
              <a:path w="1969" h="3004" extrusionOk="0">
                <a:moveTo>
                  <a:pt x="1102" y="1"/>
                </a:moveTo>
                <a:lnTo>
                  <a:pt x="334" y="34"/>
                </a:lnTo>
                <a:lnTo>
                  <a:pt x="401" y="701"/>
                </a:lnTo>
                <a:lnTo>
                  <a:pt x="1" y="735"/>
                </a:lnTo>
                <a:lnTo>
                  <a:pt x="34" y="1269"/>
                </a:lnTo>
                <a:lnTo>
                  <a:pt x="401" y="1235"/>
                </a:lnTo>
                <a:lnTo>
                  <a:pt x="468" y="2236"/>
                </a:lnTo>
                <a:cubicBezTo>
                  <a:pt x="501" y="2536"/>
                  <a:pt x="568" y="2736"/>
                  <a:pt x="701" y="2836"/>
                </a:cubicBezTo>
                <a:cubicBezTo>
                  <a:pt x="835" y="2970"/>
                  <a:pt x="1035" y="3003"/>
                  <a:pt x="1335" y="3003"/>
                </a:cubicBezTo>
                <a:lnTo>
                  <a:pt x="1969" y="2970"/>
                </a:lnTo>
                <a:lnTo>
                  <a:pt x="1936" y="2436"/>
                </a:lnTo>
                <a:lnTo>
                  <a:pt x="1569" y="2436"/>
                </a:lnTo>
                <a:cubicBezTo>
                  <a:pt x="1530" y="2446"/>
                  <a:pt x="1493" y="2450"/>
                  <a:pt x="1461" y="2450"/>
                </a:cubicBezTo>
                <a:cubicBezTo>
                  <a:pt x="1382" y="2450"/>
                  <a:pt x="1325" y="2426"/>
                  <a:pt x="1302" y="2403"/>
                </a:cubicBezTo>
                <a:cubicBezTo>
                  <a:pt x="1235" y="2369"/>
                  <a:pt x="1235" y="2303"/>
                  <a:pt x="1202" y="2203"/>
                </a:cubicBezTo>
                <a:lnTo>
                  <a:pt x="1168" y="1202"/>
                </a:lnTo>
                <a:lnTo>
                  <a:pt x="1936" y="1135"/>
                </a:lnTo>
                <a:lnTo>
                  <a:pt x="1902" y="601"/>
                </a:lnTo>
                <a:lnTo>
                  <a:pt x="1135" y="668"/>
                </a:lnTo>
                <a:lnTo>
                  <a:pt x="1102" y="1"/>
                </a:lnTo>
                <a:close/>
              </a:path>
            </a:pathLst>
          </a:custGeom>
          <a:solidFill>
            <a:srgbClr val="60C6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22" name="Google Shape;2222;p21"/>
          <p:cNvSpPr/>
          <p:nvPr/>
        </p:nvSpPr>
        <p:spPr>
          <a:xfrm rot="859721">
            <a:off x="7581918" y="3795277"/>
            <a:ext cx="71190" cy="73154"/>
          </a:xfrm>
          <a:custGeom>
            <a:avLst/>
            <a:gdLst/>
            <a:ahLst/>
            <a:cxnLst/>
            <a:rect l="l" t="t" r="r" b="b"/>
            <a:pathLst>
              <a:path w="2436" h="2503" extrusionOk="0">
                <a:moveTo>
                  <a:pt x="1602" y="1335"/>
                </a:moveTo>
                <a:lnTo>
                  <a:pt x="1602" y="1435"/>
                </a:lnTo>
                <a:cubicBezTo>
                  <a:pt x="1635" y="1568"/>
                  <a:pt x="1568" y="1702"/>
                  <a:pt x="1501" y="1802"/>
                </a:cubicBezTo>
                <a:cubicBezTo>
                  <a:pt x="1401" y="1902"/>
                  <a:pt x="1301" y="1968"/>
                  <a:pt x="1135" y="1968"/>
                </a:cubicBezTo>
                <a:cubicBezTo>
                  <a:pt x="1034" y="1968"/>
                  <a:pt x="934" y="1968"/>
                  <a:pt x="868" y="1902"/>
                </a:cubicBezTo>
                <a:cubicBezTo>
                  <a:pt x="801" y="1868"/>
                  <a:pt x="768" y="1802"/>
                  <a:pt x="768" y="1702"/>
                </a:cubicBezTo>
                <a:cubicBezTo>
                  <a:pt x="768" y="1601"/>
                  <a:pt x="801" y="1501"/>
                  <a:pt x="868" y="1468"/>
                </a:cubicBezTo>
                <a:cubicBezTo>
                  <a:pt x="934" y="1401"/>
                  <a:pt x="1068" y="1368"/>
                  <a:pt x="1235" y="1368"/>
                </a:cubicBezTo>
                <a:lnTo>
                  <a:pt x="1602" y="1335"/>
                </a:lnTo>
                <a:close/>
                <a:moveTo>
                  <a:pt x="1101" y="0"/>
                </a:moveTo>
                <a:cubicBezTo>
                  <a:pt x="934" y="34"/>
                  <a:pt x="768" y="34"/>
                  <a:pt x="601" y="67"/>
                </a:cubicBezTo>
                <a:cubicBezTo>
                  <a:pt x="467" y="100"/>
                  <a:pt x="301" y="134"/>
                  <a:pt x="134" y="200"/>
                </a:cubicBezTo>
                <a:lnTo>
                  <a:pt x="167" y="768"/>
                </a:lnTo>
                <a:cubicBezTo>
                  <a:pt x="267" y="701"/>
                  <a:pt x="401" y="634"/>
                  <a:pt x="534" y="601"/>
                </a:cubicBezTo>
                <a:cubicBezTo>
                  <a:pt x="668" y="567"/>
                  <a:pt x="834" y="534"/>
                  <a:pt x="1001" y="534"/>
                </a:cubicBezTo>
                <a:cubicBezTo>
                  <a:pt x="1060" y="524"/>
                  <a:pt x="1113" y="520"/>
                  <a:pt x="1161" y="520"/>
                </a:cubicBezTo>
                <a:cubicBezTo>
                  <a:pt x="1277" y="520"/>
                  <a:pt x="1364" y="544"/>
                  <a:pt x="1435" y="567"/>
                </a:cubicBezTo>
                <a:cubicBezTo>
                  <a:pt x="1535" y="634"/>
                  <a:pt x="1568" y="701"/>
                  <a:pt x="1568" y="834"/>
                </a:cubicBezTo>
                <a:lnTo>
                  <a:pt x="1602" y="901"/>
                </a:lnTo>
                <a:lnTo>
                  <a:pt x="1135" y="901"/>
                </a:lnTo>
                <a:cubicBezTo>
                  <a:pt x="734" y="934"/>
                  <a:pt x="434" y="1001"/>
                  <a:pt x="267" y="1168"/>
                </a:cubicBezTo>
                <a:cubicBezTo>
                  <a:pt x="67" y="1301"/>
                  <a:pt x="0" y="1501"/>
                  <a:pt x="0" y="1768"/>
                </a:cubicBezTo>
                <a:cubicBezTo>
                  <a:pt x="34" y="2002"/>
                  <a:pt x="100" y="2169"/>
                  <a:pt x="267" y="2302"/>
                </a:cubicBezTo>
                <a:cubicBezTo>
                  <a:pt x="434" y="2435"/>
                  <a:pt x="634" y="2502"/>
                  <a:pt x="868" y="2502"/>
                </a:cubicBezTo>
                <a:cubicBezTo>
                  <a:pt x="1068" y="2469"/>
                  <a:pt x="1201" y="2435"/>
                  <a:pt x="1335" y="2369"/>
                </a:cubicBezTo>
                <a:cubicBezTo>
                  <a:pt x="1435" y="2302"/>
                  <a:pt x="1568" y="2202"/>
                  <a:pt x="1635" y="2035"/>
                </a:cubicBezTo>
                <a:lnTo>
                  <a:pt x="1668" y="2402"/>
                </a:lnTo>
                <a:lnTo>
                  <a:pt x="2435" y="2335"/>
                </a:lnTo>
                <a:lnTo>
                  <a:pt x="2335" y="1001"/>
                </a:lnTo>
                <a:cubicBezTo>
                  <a:pt x="2335" y="634"/>
                  <a:pt x="2235" y="367"/>
                  <a:pt x="2035" y="200"/>
                </a:cubicBezTo>
                <a:cubicBezTo>
                  <a:pt x="1835" y="67"/>
                  <a:pt x="1535" y="0"/>
                  <a:pt x="1101" y="0"/>
                </a:cubicBezTo>
                <a:close/>
              </a:path>
            </a:pathLst>
          </a:custGeom>
          <a:solidFill>
            <a:srgbClr val="60C6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23" name="Google Shape;2223;p21"/>
          <p:cNvSpPr/>
          <p:nvPr/>
        </p:nvSpPr>
        <p:spPr>
          <a:xfrm rot="859721">
            <a:off x="7637321" y="3786778"/>
            <a:ext cx="57542" cy="88030"/>
          </a:xfrm>
          <a:custGeom>
            <a:avLst/>
            <a:gdLst/>
            <a:ahLst/>
            <a:cxnLst/>
            <a:rect l="l" t="t" r="r" b="b"/>
            <a:pathLst>
              <a:path w="1969" h="3012" extrusionOk="0">
                <a:moveTo>
                  <a:pt x="1101" y="1"/>
                </a:moveTo>
                <a:lnTo>
                  <a:pt x="334" y="34"/>
                </a:lnTo>
                <a:lnTo>
                  <a:pt x="400" y="701"/>
                </a:lnTo>
                <a:lnTo>
                  <a:pt x="0" y="735"/>
                </a:lnTo>
                <a:lnTo>
                  <a:pt x="33" y="1268"/>
                </a:lnTo>
                <a:lnTo>
                  <a:pt x="400" y="1235"/>
                </a:lnTo>
                <a:lnTo>
                  <a:pt x="467" y="2236"/>
                </a:lnTo>
                <a:cubicBezTo>
                  <a:pt x="467" y="2536"/>
                  <a:pt x="567" y="2736"/>
                  <a:pt x="701" y="2870"/>
                </a:cubicBezTo>
                <a:cubicBezTo>
                  <a:pt x="783" y="2952"/>
                  <a:pt x="956" y="3012"/>
                  <a:pt x="1181" y="3012"/>
                </a:cubicBezTo>
                <a:cubicBezTo>
                  <a:pt x="1230" y="3012"/>
                  <a:pt x="1281" y="3009"/>
                  <a:pt x="1334" y="3003"/>
                </a:cubicBezTo>
                <a:lnTo>
                  <a:pt x="1968" y="2970"/>
                </a:lnTo>
                <a:lnTo>
                  <a:pt x="1935" y="2436"/>
                </a:lnTo>
                <a:lnTo>
                  <a:pt x="1568" y="2469"/>
                </a:lnTo>
                <a:cubicBezTo>
                  <a:pt x="1434" y="2469"/>
                  <a:pt x="1334" y="2436"/>
                  <a:pt x="1301" y="2403"/>
                </a:cubicBezTo>
                <a:cubicBezTo>
                  <a:pt x="1234" y="2369"/>
                  <a:pt x="1234" y="2302"/>
                  <a:pt x="1201" y="2202"/>
                </a:cubicBezTo>
                <a:lnTo>
                  <a:pt x="1168" y="1202"/>
                </a:lnTo>
                <a:lnTo>
                  <a:pt x="1935" y="1168"/>
                </a:lnTo>
                <a:lnTo>
                  <a:pt x="1901" y="635"/>
                </a:lnTo>
                <a:lnTo>
                  <a:pt x="1134" y="668"/>
                </a:lnTo>
                <a:lnTo>
                  <a:pt x="1101" y="1"/>
                </a:lnTo>
                <a:close/>
              </a:path>
            </a:pathLst>
          </a:custGeom>
          <a:solidFill>
            <a:srgbClr val="60C6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24" name="Google Shape;2224;p21"/>
          <p:cNvSpPr/>
          <p:nvPr/>
        </p:nvSpPr>
        <p:spPr>
          <a:xfrm rot="859721">
            <a:off x="7704547" y="3789157"/>
            <a:ext cx="27325" cy="96564"/>
          </a:xfrm>
          <a:custGeom>
            <a:avLst/>
            <a:gdLst/>
            <a:ahLst/>
            <a:cxnLst/>
            <a:rect l="l" t="t" r="r" b="b"/>
            <a:pathLst>
              <a:path w="935" h="3304" extrusionOk="0">
                <a:moveTo>
                  <a:pt x="768" y="1"/>
                </a:moveTo>
                <a:lnTo>
                  <a:pt x="1" y="68"/>
                </a:lnTo>
                <a:lnTo>
                  <a:pt x="34" y="668"/>
                </a:lnTo>
                <a:lnTo>
                  <a:pt x="801" y="635"/>
                </a:lnTo>
                <a:lnTo>
                  <a:pt x="768" y="1"/>
                </a:lnTo>
                <a:close/>
                <a:moveTo>
                  <a:pt x="801" y="935"/>
                </a:moveTo>
                <a:lnTo>
                  <a:pt x="67" y="968"/>
                </a:lnTo>
                <a:lnTo>
                  <a:pt x="201" y="3303"/>
                </a:lnTo>
                <a:lnTo>
                  <a:pt x="935" y="3270"/>
                </a:lnTo>
                <a:lnTo>
                  <a:pt x="801" y="935"/>
                </a:lnTo>
                <a:close/>
              </a:path>
            </a:pathLst>
          </a:custGeom>
          <a:solidFill>
            <a:srgbClr val="60C6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25" name="Google Shape;2225;p21"/>
          <p:cNvSpPr/>
          <p:nvPr/>
        </p:nvSpPr>
        <p:spPr>
          <a:xfrm rot="859721">
            <a:off x="7740929" y="3827245"/>
            <a:ext cx="76070" cy="72540"/>
          </a:xfrm>
          <a:custGeom>
            <a:avLst/>
            <a:gdLst/>
            <a:ahLst/>
            <a:cxnLst/>
            <a:rect l="l" t="t" r="r" b="b"/>
            <a:pathLst>
              <a:path w="2603" h="2482" extrusionOk="0">
                <a:moveTo>
                  <a:pt x="1268" y="541"/>
                </a:moveTo>
                <a:cubicBezTo>
                  <a:pt x="1435" y="541"/>
                  <a:pt x="1568" y="574"/>
                  <a:pt x="1669" y="708"/>
                </a:cubicBezTo>
                <a:cubicBezTo>
                  <a:pt x="1735" y="808"/>
                  <a:pt x="1802" y="974"/>
                  <a:pt x="1802" y="1208"/>
                </a:cubicBezTo>
                <a:cubicBezTo>
                  <a:pt x="1835" y="1441"/>
                  <a:pt x="1802" y="1608"/>
                  <a:pt x="1702" y="1742"/>
                </a:cubicBezTo>
                <a:cubicBezTo>
                  <a:pt x="1635" y="1875"/>
                  <a:pt x="1502" y="1942"/>
                  <a:pt x="1335" y="1942"/>
                </a:cubicBezTo>
                <a:cubicBezTo>
                  <a:pt x="1168" y="1942"/>
                  <a:pt x="1035" y="1875"/>
                  <a:pt x="968" y="1775"/>
                </a:cubicBezTo>
                <a:cubicBezTo>
                  <a:pt x="868" y="1675"/>
                  <a:pt x="801" y="1508"/>
                  <a:pt x="801" y="1275"/>
                </a:cubicBezTo>
                <a:cubicBezTo>
                  <a:pt x="801" y="1041"/>
                  <a:pt x="835" y="874"/>
                  <a:pt x="901" y="741"/>
                </a:cubicBezTo>
                <a:cubicBezTo>
                  <a:pt x="968" y="608"/>
                  <a:pt x="1101" y="541"/>
                  <a:pt x="1268" y="541"/>
                </a:cubicBezTo>
                <a:close/>
                <a:moveTo>
                  <a:pt x="1384" y="1"/>
                </a:moveTo>
                <a:cubicBezTo>
                  <a:pt x="1336" y="1"/>
                  <a:pt x="1286" y="3"/>
                  <a:pt x="1235" y="7"/>
                </a:cubicBezTo>
                <a:cubicBezTo>
                  <a:pt x="835" y="40"/>
                  <a:pt x="534" y="174"/>
                  <a:pt x="301" y="374"/>
                </a:cubicBezTo>
                <a:cubicBezTo>
                  <a:pt x="101" y="608"/>
                  <a:pt x="1" y="941"/>
                  <a:pt x="34" y="1308"/>
                </a:cubicBezTo>
                <a:cubicBezTo>
                  <a:pt x="34" y="1708"/>
                  <a:pt x="167" y="1975"/>
                  <a:pt x="401" y="2209"/>
                </a:cubicBezTo>
                <a:cubicBezTo>
                  <a:pt x="605" y="2383"/>
                  <a:pt x="885" y="2482"/>
                  <a:pt x="1219" y="2482"/>
                </a:cubicBezTo>
                <a:cubicBezTo>
                  <a:pt x="1268" y="2482"/>
                  <a:pt x="1317" y="2480"/>
                  <a:pt x="1368" y="2476"/>
                </a:cubicBezTo>
                <a:cubicBezTo>
                  <a:pt x="1769" y="2442"/>
                  <a:pt x="2102" y="2309"/>
                  <a:pt x="2302" y="2109"/>
                </a:cubicBezTo>
                <a:cubicBezTo>
                  <a:pt x="2502" y="1875"/>
                  <a:pt x="2603" y="1542"/>
                  <a:pt x="2603" y="1175"/>
                </a:cubicBezTo>
                <a:cubicBezTo>
                  <a:pt x="2569" y="774"/>
                  <a:pt x="2436" y="474"/>
                  <a:pt x="2202" y="274"/>
                </a:cubicBezTo>
                <a:cubicBezTo>
                  <a:pt x="1998" y="99"/>
                  <a:pt x="1718" y="1"/>
                  <a:pt x="1384" y="1"/>
                </a:cubicBezTo>
                <a:close/>
              </a:path>
            </a:pathLst>
          </a:custGeom>
          <a:solidFill>
            <a:srgbClr val="60C6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26" name="Google Shape;2226;p21"/>
          <p:cNvSpPr/>
          <p:nvPr/>
        </p:nvSpPr>
        <p:spPr>
          <a:xfrm rot="859721">
            <a:off x="7829113" y="3844326"/>
            <a:ext cx="73148" cy="72394"/>
          </a:xfrm>
          <a:custGeom>
            <a:avLst/>
            <a:gdLst/>
            <a:ahLst/>
            <a:cxnLst/>
            <a:rect l="l" t="t" r="r" b="b"/>
            <a:pathLst>
              <a:path w="2503" h="2477" extrusionOk="0">
                <a:moveTo>
                  <a:pt x="1663" y="0"/>
                </a:moveTo>
                <a:cubicBezTo>
                  <a:pt x="1622" y="0"/>
                  <a:pt x="1579" y="3"/>
                  <a:pt x="1535" y="8"/>
                </a:cubicBezTo>
                <a:cubicBezTo>
                  <a:pt x="1368" y="8"/>
                  <a:pt x="1235" y="42"/>
                  <a:pt x="1101" y="108"/>
                </a:cubicBezTo>
                <a:cubicBezTo>
                  <a:pt x="1001" y="175"/>
                  <a:pt x="868" y="309"/>
                  <a:pt x="768" y="442"/>
                </a:cubicBezTo>
                <a:lnTo>
                  <a:pt x="768" y="108"/>
                </a:lnTo>
                <a:lnTo>
                  <a:pt x="1" y="142"/>
                </a:lnTo>
                <a:lnTo>
                  <a:pt x="134" y="2477"/>
                </a:lnTo>
                <a:lnTo>
                  <a:pt x="868" y="2443"/>
                </a:lnTo>
                <a:lnTo>
                  <a:pt x="801" y="1276"/>
                </a:lnTo>
                <a:cubicBezTo>
                  <a:pt x="801" y="1076"/>
                  <a:pt x="834" y="909"/>
                  <a:pt x="935" y="776"/>
                </a:cubicBezTo>
                <a:cubicBezTo>
                  <a:pt x="1001" y="642"/>
                  <a:pt x="1135" y="575"/>
                  <a:pt x="1268" y="575"/>
                </a:cubicBezTo>
                <a:cubicBezTo>
                  <a:pt x="1335" y="575"/>
                  <a:pt x="1402" y="575"/>
                  <a:pt x="1468" y="609"/>
                </a:cubicBezTo>
                <a:cubicBezTo>
                  <a:pt x="1502" y="642"/>
                  <a:pt x="1535" y="675"/>
                  <a:pt x="1568" y="709"/>
                </a:cubicBezTo>
                <a:cubicBezTo>
                  <a:pt x="1602" y="742"/>
                  <a:pt x="1635" y="809"/>
                  <a:pt x="1635" y="876"/>
                </a:cubicBezTo>
                <a:cubicBezTo>
                  <a:pt x="1635" y="942"/>
                  <a:pt x="1668" y="1109"/>
                  <a:pt x="1668" y="1309"/>
                </a:cubicBezTo>
                <a:lnTo>
                  <a:pt x="1735" y="2143"/>
                </a:lnTo>
                <a:lnTo>
                  <a:pt x="1735" y="2377"/>
                </a:lnTo>
                <a:lnTo>
                  <a:pt x="2502" y="2343"/>
                </a:lnTo>
                <a:lnTo>
                  <a:pt x="2402" y="909"/>
                </a:lnTo>
                <a:cubicBezTo>
                  <a:pt x="2402" y="609"/>
                  <a:pt x="2302" y="375"/>
                  <a:pt x="2169" y="208"/>
                </a:cubicBezTo>
                <a:cubicBezTo>
                  <a:pt x="2030" y="69"/>
                  <a:pt x="1868" y="0"/>
                  <a:pt x="1663" y="0"/>
                </a:cubicBezTo>
                <a:close/>
              </a:path>
            </a:pathLst>
          </a:custGeom>
          <a:solidFill>
            <a:srgbClr val="60C6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27" name="Google Shape;2227;p21"/>
          <p:cNvSpPr/>
          <p:nvPr/>
        </p:nvSpPr>
        <p:spPr>
          <a:xfrm rot="859721">
            <a:off x="7456994" y="3889668"/>
            <a:ext cx="51697" cy="72160"/>
          </a:xfrm>
          <a:custGeom>
            <a:avLst/>
            <a:gdLst/>
            <a:ahLst/>
            <a:cxnLst/>
            <a:rect l="l" t="t" r="r" b="b"/>
            <a:pathLst>
              <a:path w="1769" h="2469" extrusionOk="0">
                <a:moveTo>
                  <a:pt x="1535" y="0"/>
                </a:moveTo>
                <a:cubicBezTo>
                  <a:pt x="1335" y="0"/>
                  <a:pt x="1202" y="67"/>
                  <a:pt x="1068" y="133"/>
                </a:cubicBezTo>
                <a:cubicBezTo>
                  <a:pt x="968" y="200"/>
                  <a:pt x="835" y="334"/>
                  <a:pt x="768" y="467"/>
                </a:cubicBezTo>
                <a:lnTo>
                  <a:pt x="735" y="100"/>
                </a:lnTo>
                <a:lnTo>
                  <a:pt x="1" y="133"/>
                </a:lnTo>
                <a:lnTo>
                  <a:pt x="134" y="2469"/>
                </a:lnTo>
                <a:lnTo>
                  <a:pt x="868" y="2435"/>
                </a:lnTo>
                <a:lnTo>
                  <a:pt x="801" y="1368"/>
                </a:lnTo>
                <a:cubicBezTo>
                  <a:pt x="801" y="1134"/>
                  <a:pt x="835" y="967"/>
                  <a:pt x="935" y="834"/>
                </a:cubicBezTo>
                <a:cubicBezTo>
                  <a:pt x="1035" y="701"/>
                  <a:pt x="1168" y="634"/>
                  <a:pt x="1368" y="600"/>
                </a:cubicBezTo>
                <a:cubicBezTo>
                  <a:pt x="1435" y="600"/>
                  <a:pt x="1502" y="600"/>
                  <a:pt x="1568" y="634"/>
                </a:cubicBezTo>
                <a:cubicBezTo>
                  <a:pt x="1635" y="634"/>
                  <a:pt x="1702" y="667"/>
                  <a:pt x="1769" y="667"/>
                </a:cubicBezTo>
                <a:lnTo>
                  <a:pt x="1735" y="0"/>
                </a:lnTo>
                <a:close/>
              </a:path>
            </a:pathLst>
          </a:custGeom>
          <a:solidFill>
            <a:srgbClr val="60C6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28" name="Google Shape;2228;p21"/>
          <p:cNvSpPr/>
          <p:nvPr/>
        </p:nvSpPr>
        <p:spPr>
          <a:xfrm rot="859721">
            <a:off x="7497135" y="3898023"/>
            <a:ext cx="52662" cy="72160"/>
          </a:xfrm>
          <a:custGeom>
            <a:avLst/>
            <a:gdLst/>
            <a:ahLst/>
            <a:cxnLst/>
            <a:rect l="l" t="t" r="r" b="b"/>
            <a:pathLst>
              <a:path w="1802" h="2469" extrusionOk="0">
                <a:moveTo>
                  <a:pt x="1535" y="0"/>
                </a:moveTo>
                <a:cubicBezTo>
                  <a:pt x="1368" y="0"/>
                  <a:pt x="1202" y="34"/>
                  <a:pt x="1101" y="134"/>
                </a:cubicBezTo>
                <a:cubicBezTo>
                  <a:pt x="968" y="200"/>
                  <a:pt x="868" y="301"/>
                  <a:pt x="768" y="467"/>
                </a:cubicBezTo>
                <a:lnTo>
                  <a:pt x="768" y="100"/>
                </a:lnTo>
                <a:lnTo>
                  <a:pt x="1" y="134"/>
                </a:lnTo>
                <a:lnTo>
                  <a:pt x="134" y="2469"/>
                </a:lnTo>
                <a:lnTo>
                  <a:pt x="901" y="2435"/>
                </a:lnTo>
                <a:lnTo>
                  <a:pt x="835" y="1335"/>
                </a:lnTo>
                <a:cubicBezTo>
                  <a:pt x="801" y="1134"/>
                  <a:pt x="868" y="934"/>
                  <a:pt x="968" y="801"/>
                </a:cubicBezTo>
                <a:cubicBezTo>
                  <a:pt x="1068" y="667"/>
                  <a:pt x="1202" y="601"/>
                  <a:pt x="1402" y="601"/>
                </a:cubicBezTo>
                <a:lnTo>
                  <a:pt x="1602" y="601"/>
                </a:lnTo>
                <a:cubicBezTo>
                  <a:pt x="1669" y="634"/>
                  <a:pt x="1735" y="634"/>
                  <a:pt x="1802" y="667"/>
                </a:cubicBezTo>
                <a:lnTo>
                  <a:pt x="1735" y="0"/>
                </a:lnTo>
                <a:close/>
              </a:path>
            </a:pathLst>
          </a:custGeom>
          <a:solidFill>
            <a:srgbClr val="60C6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29" name="Google Shape;2229;p21"/>
          <p:cNvSpPr/>
          <p:nvPr/>
        </p:nvSpPr>
        <p:spPr>
          <a:xfrm rot="859721">
            <a:off x="7532217" y="3907775"/>
            <a:ext cx="76070" cy="72365"/>
          </a:xfrm>
          <a:custGeom>
            <a:avLst/>
            <a:gdLst/>
            <a:ahLst/>
            <a:cxnLst/>
            <a:rect l="l" t="t" r="r" b="b"/>
            <a:pathLst>
              <a:path w="2603" h="2476" extrusionOk="0">
                <a:moveTo>
                  <a:pt x="1268" y="540"/>
                </a:moveTo>
                <a:cubicBezTo>
                  <a:pt x="1435" y="540"/>
                  <a:pt x="1569" y="574"/>
                  <a:pt x="1669" y="707"/>
                </a:cubicBezTo>
                <a:cubicBezTo>
                  <a:pt x="1769" y="807"/>
                  <a:pt x="1802" y="974"/>
                  <a:pt x="1802" y="1207"/>
                </a:cubicBezTo>
                <a:cubicBezTo>
                  <a:pt x="1836" y="1441"/>
                  <a:pt x="1802" y="1608"/>
                  <a:pt x="1702" y="1741"/>
                </a:cubicBezTo>
                <a:cubicBezTo>
                  <a:pt x="1635" y="1875"/>
                  <a:pt x="1502" y="1941"/>
                  <a:pt x="1335" y="1941"/>
                </a:cubicBezTo>
                <a:cubicBezTo>
                  <a:pt x="1202" y="1941"/>
                  <a:pt x="1068" y="1875"/>
                  <a:pt x="968" y="1775"/>
                </a:cubicBezTo>
                <a:cubicBezTo>
                  <a:pt x="868" y="1674"/>
                  <a:pt x="801" y="1508"/>
                  <a:pt x="801" y="1274"/>
                </a:cubicBezTo>
                <a:cubicBezTo>
                  <a:pt x="801" y="1041"/>
                  <a:pt x="835" y="874"/>
                  <a:pt x="902" y="740"/>
                </a:cubicBezTo>
                <a:cubicBezTo>
                  <a:pt x="1002" y="607"/>
                  <a:pt x="1102" y="540"/>
                  <a:pt x="1268" y="540"/>
                </a:cubicBezTo>
                <a:close/>
                <a:moveTo>
                  <a:pt x="1384" y="0"/>
                </a:moveTo>
                <a:cubicBezTo>
                  <a:pt x="1336" y="0"/>
                  <a:pt x="1286" y="2"/>
                  <a:pt x="1235" y="7"/>
                </a:cubicBezTo>
                <a:cubicBezTo>
                  <a:pt x="835" y="40"/>
                  <a:pt x="535" y="173"/>
                  <a:pt x="301" y="374"/>
                </a:cubicBezTo>
                <a:cubicBezTo>
                  <a:pt x="101" y="607"/>
                  <a:pt x="1" y="941"/>
                  <a:pt x="34" y="1308"/>
                </a:cubicBezTo>
                <a:cubicBezTo>
                  <a:pt x="34" y="1708"/>
                  <a:pt x="168" y="1975"/>
                  <a:pt x="401" y="2208"/>
                </a:cubicBezTo>
                <a:cubicBezTo>
                  <a:pt x="668" y="2408"/>
                  <a:pt x="968" y="2475"/>
                  <a:pt x="1369" y="2475"/>
                </a:cubicBezTo>
                <a:cubicBezTo>
                  <a:pt x="1769" y="2442"/>
                  <a:pt x="2102" y="2308"/>
                  <a:pt x="2303" y="2108"/>
                </a:cubicBezTo>
                <a:cubicBezTo>
                  <a:pt x="2536" y="1875"/>
                  <a:pt x="2603" y="1541"/>
                  <a:pt x="2603" y="1174"/>
                </a:cubicBezTo>
                <a:cubicBezTo>
                  <a:pt x="2569" y="774"/>
                  <a:pt x="2436" y="474"/>
                  <a:pt x="2202" y="273"/>
                </a:cubicBezTo>
                <a:cubicBezTo>
                  <a:pt x="1999" y="99"/>
                  <a:pt x="1719" y="0"/>
                  <a:pt x="1384" y="0"/>
                </a:cubicBezTo>
                <a:close/>
              </a:path>
            </a:pathLst>
          </a:custGeom>
          <a:solidFill>
            <a:srgbClr val="60C6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30" name="Google Shape;2230;p21"/>
          <p:cNvSpPr/>
          <p:nvPr/>
        </p:nvSpPr>
        <p:spPr>
          <a:xfrm rot="859721">
            <a:off x="7590210" y="3919441"/>
            <a:ext cx="78028" cy="99458"/>
          </a:xfrm>
          <a:custGeom>
            <a:avLst/>
            <a:gdLst/>
            <a:ahLst/>
            <a:cxnLst/>
            <a:rect l="l" t="t" r="r" b="b"/>
            <a:pathLst>
              <a:path w="2670" h="3403" extrusionOk="0">
                <a:moveTo>
                  <a:pt x="2669" y="0"/>
                </a:moveTo>
                <a:lnTo>
                  <a:pt x="1935" y="34"/>
                </a:lnTo>
                <a:lnTo>
                  <a:pt x="1468" y="1668"/>
                </a:lnTo>
                <a:lnTo>
                  <a:pt x="768" y="100"/>
                </a:lnTo>
                <a:lnTo>
                  <a:pt x="1" y="134"/>
                </a:lnTo>
                <a:lnTo>
                  <a:pt x="1202" y="2535"/>
                </a:lnTo>
                <a:lnTo>
                  <a:pt x="1168" y="2602"/>
                </a:lnTo>
                <a:cubicBezTo>
                  <a:pt x="1135" y="2702"/>
                  <a:pt x="1102" y="2769"/>
                  <a:pt x="1035" y="2802"/>
                </a:cubicBezTo>
                <a:cubicBezTo>
                  <a:pt x="1001" y="2869"/>
                  <a:pt x="901" y="2869"/>
                  <a:pt x="768" y="2902"/>
                </a:cubicBezTo>
                <a:lnTo>
                  <a:pt x="534" y="2902"/>
                </a:lnTo>
                <a:lnTo>
                  <a:pt x="568" y="3403"/>
                </a:lnTo>
                <a:lnTo>
                  <a:pt x="1001" y="3369"/>
                </a:lnTo>
                <a:cubicBezTo>
                  <a:pt x="1202" y="3369"/>
                  <a:pt x="1402" y="3303"/>
                  <a:pt x="1502" y="3169"/>
                </a:cubicBezTo>
                <a:cubicBezTo>
                  <a:pt x="1635" y="3069"/>
                  <a:pt x="1735" y="2869"/>
                  <a:pt x="1835" y="2602"/>
                </a:cubicBezTo>
                <a:lnTo>
                  <a:pt x="2669" y="0"/>
                </a:lnTo>
                <a:close/>
              </a:path>
            </a:pathLst>
          </a:custGeom>
          <a:solidFill>
            <a:srgbClr val="60C6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31" name="Google Shape;2231;p21"/>
          <p:cNvSpPr/>
          <p:nvPr/>
        </p:nvSpPr>
        <p:spPr>
          <a:xfrm rot="859721">
            <a:off x="7691650" y="3912583"/>
            <a:ext cx="27325" cy="92648"/>
          </a:xfrm>
          <a:custGeom>
            <a:avLst/>
            <a:gdLst/>
            <a:ahLst/>
            <a:cxnLst/>
            <a:rect l="l" t="t" r="r" b="b"/>
            <a:pathLst>
              <a:path w="935" h="3170" extrusionOk="0">
                <a:moveTo>
                  <a:pt x="767" y="1"/>
                </a:moveTo>
                <a:lnTo>
                  <a:pt x="0" y="34"/>
                </a:lnTo>
                <a:lnTo>
                  <a:pt x="67" y="1235"/>
                </a:lnTo>
                <a:lnTo>
                  <a:pt x="234" y="2102"/>
                </a:lnTo>
                <a:lnTo>
                  <a:pt x="767" y="2102"/>
                </a:lnTo>
                <a:lnTo>
                  <a:pt x="834" y="1202"/>
                </a:lnTo>
                <a:lnTo>
                  <a:pt x="767" y="1"/>
                </a:lnTo>
                <a:close/>
                <a:moveTo>
                  <a:pt x="901" y="2403"/>
                </a:moveTo>
                <a:lnTo>
                  <a:pt x="134" y="2436"/>
                </a:lnTo>
                <a:lnTo>
                  <a:pt x="167" y="3170"/>
                </a:lnTo>
                <a:lnTo>
                  <a:pt x="934" y="3136"/>
                </a:lnTo>
                <a:lnTo>
                  <a:pt x="901" y="2403"/>
                </a:lnTo>
                <a:close/>
              </a:path>
            </a:pathLst>
          </a:custGeom>
          <a:solidFill>
            <a:srgbClr val="60C6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32" name="Google Shape;2232;p21"/>
          <p:cNvSpPr/>
          <p:nvPr/>
        </p:nvSpPr>
        <p:spPr>
          <a:xfrm rot="859721">
            <a:off x="7748116" y="3923863"/>
            <a:ext cx="26331" cy="92648"/>
          </a:xfrm>
          <a:custGeom>
            <a:avLst/>
            <a:gdLst/>
            <a:ahLst/>
            <a:cxnLst/>
            <a:rect l="l" t="t" r="r" b="b"/>
            <a:pathLst>
              <a:path w="901" h="3170" extrusionOk="0">
                <a:moveTo>
                  <a:pt x="734" y="1"/>
                </a:moveTo>
                <a:lnTo>
                  <a:pt x="0" y="34"/>
                </a:lnTo>
                <a:lnTo>
                  <a:pt x="67" y="1235"/>
                </a:lnTo>
                <a:lnTo>
                  <a:pt x="200" y="2102"/>
                </a:lnTo>
                <a:lnTo>
                  <a:pt x="767" y="2069"/>
                </a:lnTo>
                <a:lnTo>
                  <a:pt x="801" y="1202"/>
                </a:lnTo>
                <a:lnTo>
                  <a:pt x="734" y="1"/>
                </a:lnTo>
                <a:close/>
                <a:moveTo>
                  <a:pt x="867" y="2369"/>
                </a:moveTo>
                <a:lnTo>
                  <a:pt x="134" y="2436"/>
                </a:lnTo>
                <a:lnTo>
                  <a:pt x="167" y="3170"/>
                </a:lnTo>
                <a:lnTo>
                  <a:pt x="901" y="3136"/>
                </a:lnTo>
                <a:lnTo>
                  <a:pt x="867" y="2369"/>
                </a:lnTo>
                <a:close/>
              </a:path>
            </a:pathLst>
          </a:custGeom>
          <a:solidFill>
            <a:srgbClr val="60C6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nvGrpSpPr>
          <p:cNvPr id="2233" name="Google Shape;2233;p21"/>
          <p:cNvGrpSpPr/>
          <p:nvPr/>
        </p:nvGrpSpPr>
        <p:grpSpPr>
          <a:xfrm rot="859687">
            <a:off x="6986861" y="3341356"/>
            <a:ext cx="1191409" cy="1173634"/>
            <a:chOff x="5691288" y="1393625"/>
            <a:chExt cx="862872" cy="849998"/>
          </a:xfrm>
        </p:grpSpPr>
        <p:sp>
          <p:nvSpPr>
            <p:cNvPr id="2234" name="Google Shape;2234;p21"/>
            <p:cNvSpPr/>
            <p:nvPr/>
          </p:nvSpPr>
          <p:spPr>
            <a:xfrm>
              <a:off x="5691288" y="1393628"/>
              <a:ext cx="855802" cy="849995"/>
            </a:xfrm>
            <a:custGeom>
              <a:avLst/>
              <a:gdLst/>
              <a:ahLst/>
              <a:cxnLst/>
              <a:rect l="l" t="t" r="r" b="b"/>
              <a:pathLst>
                <a:path w="40430" h="40399" extrusionOk="0">
                  <a:moveTo>
                    <a:pt x="37488" y="1"/>
                  </a:moveTo>
                  <a:cubicBezTo>
                    <a:pt x="37468" y="1"/>
                    <a:pt x="37448" y="2"/>
                    <a:pt x="37427" y="3"/>
                  </a:cubicBezTo>
                  <a:lnTo>
                    <a:pt x="701" y="2238"/>
                  </a:lnTo>
                  <a:cubicBezTo>
                    <a:pt x="301" y="2272"/>
                    <a:pt x="0" y="2605"/>
                    <a:pt x="34" y="2972"/>
                  </a:cubicBezTo>
                  <a:lnTo>
                    <a:pt x="2269" y="39732"/>
                  </a:lnTo>
                  <a:cubicBezTo>
                    <a:pt x="2302" y="40132"/>
                    <a:pt x="2602" y="40399"/>
                    <a:pt x="3003" y="40399"/>
                  </a:cubicBezTo>
                  <a:lnTo>
                    <a:pt x="39762" y="38164"/>
                  </a:lnTo>
                  <a:cubicBezTo>
                    <a:pt x="40129" y="38131"/>
                    <a:pt x="40429" y="37797"/>
                    <a:pt x="40396" y="37430"/>
                  </a:cubicBezTo>
                  <a:lnTo>
                    <a:pt x="38194" y="671"/>
                  </a:lnTo>
                  <a:cubicBezTo>
                    <a:pt x="38163" y="291"/>
                    <a:pt x="37861" y="1"/>
                    <a:pt x="3748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35" name="Google Shape;2235;p21"/>
            <p:cNvSpPr/>
            <p:nvPr/>
          </p:nvSpPr>
          <p:spPr>
            <a:xfrm>
              <a:off x="5692350" y="1393625"/>
              <a:ext cx="861810" cy="849970"/>
            </a:xfrm>
            <a:custGeom>
              <a:avLst/>
              <a:gdLst/>
              <a:ahLst/>
              <a:cxnLst/>
              <a:rect l="l" t="t" r="r" b="b"/>
              <a:pathLst>
                <a:path w="41063" h="40997" extrusionOk="0">
                  <a:moveTo>
                    <a:pt x="38628" y="101"/>
                  </a:moveTo>
                  <a:lnTo>
                    <a:pt x="38861" y="4304"/>
                  </a:lnTo>
                  <a:lnTo>
                    <a:pt x="34692" y="4537"/>
                  </a:lnTo>
                  <a:lnTo>
                    <a:pt x="34425" y="368"/>
                  </a:lnTo>
                  <a:lnTo>
                    <a:pt x="38628" y="101"/>
                  </a:lnTo>
                  <a:close/>
                  <a:moveTo>
                    <a:pt x="34325" y="368"/>
                  </a:moveTo>
                  <a:lnTo>
                    <a:pt x="34592" y="4571"/>
                  </a:lnTo>
                  <a:lnTo>
                    <a:pt x="30389" y="4804"/>
                  </a:lnTo>
                  <a:lnTo>
                    <a:pt x="30122" y="601"/>
                  </a:lnTo>
                  <a:lnTo>
                    <a:pt x="34325" y="368"/>
                  </a:lnTo>
                  <a:close/>
                  <a:moveTo>
                    <a:pt x="30022" y="601"/>
                  </a:moveTo>
                  <a:lnTo>
                    <a:pt x="30289" y="4804"/>
                  </a:lnTo>
                  <a:lnTo>
                    <a:pt x="26086" y="5071"/>
                  </a:lnTo>
                  <a:lnTo>
                    <a:pt x="25852" y="868"/>
                  </a:lnTo>
                  <a:lnTo>
                    <a:pt x="30022" y="601"/>
                  </a:lnTo>
                  <a:close/>
                  <a:moveTo>
                    <a:pt x="25719" y="868"/>
                  </a:moveTo>
                  <a:lnTo>
                    <a:pt x="25985" y="5071"/>
                  </a:lnTo>
                  <a:lnTo>
                    <a:pt x="21782" y="5338"/>
                  </a:lnTo>
                  <a:lnTo>
                    <a:pt x="21549" y="1135"/>
                  </a:lnTo>
                  <a:lnTo>
                    <a:pt x="25719" y="868"/>
                  </a:lnTo>
                  <a:close/>
                  <a:moveTo>
                    <a:pt x="21449" y="1135"/>
                  </a:moveTo>
                  <a:lnTo>
                    <a:pt x="21716" y="5338"/>
                  </a:lnTo>
                  <a:lnTo>
                    <a:pt x="17513" y="5571"/>
                  </a:lnTo>
                  <a:lnTo>
                    <a:pt x="17246" y="1402"/>
                  </a:lnTo>
                  <a:lnTo>
                    <a:pt x="21449" y="1135"/>
                  </a:lnTo>
                  <a:close/>
                  <a:moveTo>
                    <a:pt x="17179" y="1402"/>
                  </a:moveTo>
                  <a:lnTo>
                    <a:pt x="17413" y="5605"/>
                  </a:lnTo>
                  <a:lnTo>
                    <a:pt x="13243" y="5838"/>
                  </a:lnTo>
                  <a:lnTo>
                    <a:pt x="12976" y="1635"/>
                  </a:lnTo>
                  <a:lnTo>
                    <a:pt x="17179" y="1402"/>
                  </a:lnTo>
                  <a:close/>
                  <a:moveTo>
                    <a:pt x="12876" y="1669"/>
                  </a:moveTo>
                  <a:lnTo>
                    <a:pt x="13143" y="5872"/>
                  </a:lnTo>
                  <a:lnTo>
                    <a:pt x="8940" y="6139"/>
                  </a:lnTo>
                  <a:lnTo>
                    <a:pt x="8673" y="1936"/>
                  </a:lnTo>
                  <a:lnTo>
                    <a:pt x="12876" y="1669"/>
                  </a:lnTo>
                  <a:close/>
                  <a:moveTo>
                    <a:pt x="8573" y="1902"/>
                  </a:moveTo>
                  <a:lnTo>
                    <a:pt x="8840" y="6105"/>
                  </a:lnTo>
                  <a:lnTo>
                    <a:pt x="4637" y="6372"/>
                  </a:lnTo>
                  <a:lnTo>
                    <a:pt x="4370" y="2169"/>
                  </a:lnTo>
                  <a:lnTo>
                    <a:pt x="8573" y="1902"/>
                  </a:lnTo>
                  <a:close/>
                  <a:moveTo>
                    <a:pt x="4303" y="2169"/>
                  </a:moveTo>
                  <a:lnTo>
                    <a:pt x="4537" y="6372"/>
                  </a:lnTo>
                  <a:lnTo>
                    <a:pt x="367" y="6639"/>
                  </a:lnTo>
                  <a:lnTo>
                    <a:pt x="100" y="2436"/>
                  </a:lnTo>
                  <a:lnTo>
                    <a:pt x="4303" y="2169"/>
                  </a:lnTo>
                  <a:close/>
                  <a:moveTo>
                    <a:pt x="38895" y="4371"/>
                  </a:moveTo>
                  <a:lnTo>
                    <a:pt x="39128" y="8574"/>
                  </a:lnTo>
                  <a:lnTo>
                    <a:pt x="34925" y="8840"/>
                  </a:lnTo>
                  <a:lnTo>
                    <a:pt x="34692" y="4637"/>
                  </a:lnTo>
                  <a:lnTo>
                    <a:pt x="38895" y="4371"/>
                  </a:lnTo>
                  <a:close/>
                  <a:moveTo>
                    <a:pt x="34592" y="4637"/>
                  </a:moveTo>
                  <a:lnTo>
                    <a:pt x="34858" y="8840"/>
                  </a:lnTo>
                  <a:lnTo>
                    <a:pt x="30655" y="9107"/>
                  </a:lnTo>
                  <a:lnTo>
                    <a:pt x="30389" y="4904"/>
                  </a:lnTo>
                  <a:lnTo>
                    <a:pt x="34592" y="4637"/>
                  </a:lnTo>
                  <a:close/>
                  <a:moveTo>
                    <a:pt x="30289" y="4904"/>
                  </a:moveTo>
                  <a:lnTo>
                    <a:pt x="30555" y="9107"/>
                  </a:lnTo>
                  <a:lnTo>
                    <a:pt x="26352" y="9341"/>
                  </a:lnTo>
                  <a:lnTo>
                    <a:pt x="26086" y="5138"/>
                  </a:lnTo>
                  <a:lnTo>
                    <a:pt x="30289" y="4904"/>
                  </a:lnTo>
                  <a:close/>
                  <a:moveTo>
                    <a:pt x="25985" y="5171"/>
                  </a:moveTo>
                  <a:lnTo>
                    <a:pt x="26252" y="9374"/>
                  </a:lnTo>
                  <a:lnTo>
                    <a:pt x="22049" y="9608"/>
                  </a:lnTo>
                  <a:lnTo>
                    <a:pt x="21782" y="5405"/>
                  </a:lnTo>
                  <a:lnTo>
                    <a:pt x="25985" y="5171"/>
                  </a:lnTo>
                  <a:close/>
                  <a:moveTo>
                    <a:pt x="21716" y="5438"/>
                  </a:moveTo>
                  <a:lnTo>
                    <a:pt x="21983" y="9641"/>
                  </a:lnTo>
                  <a:lnTo>
                    <a:pt x="17780" y="9875"/>
                  </a:lnTo>
                  <a:lnTo>
                    <a:pt x="17546" y="5672"/>
                  </a:lnTo>
                  <a:lnTo>
                    <a:pt x="21716" y="5438"/>
                  </a:lnTo>
                  <a:close/>
                  <a:moveTo>
                    <a:pt x="17446" y="5672"/>
                  </a:moveTo>
                  <a:lnTo>
                    <a:pt x="17680" y="9875"/>
                  </a:lnTo>
                  <a:lnTo>
                    <a:pt x="13477" y="10141"/>
                  </a:lnTo>
                  <a:lnTo>
                    <a:pt x="13243" y="5938"/>
                  </a:lnTo>
                  <a:lnTo>
                    <a:pt x="17446" y="5672"/>
                  </a:lnTo>
                  <a:close/>
                  <a:moveTo>
                    <a:pt x="13143" y="5938"/>
                  </a:moveTo>
                  <a:lnTo>
                    <a:pt x="13410" y="10141"/>
                  </a:lnTo>
                  <a:lnTo>
                    <a:pt x="9207" y="10408"/>
                  </a:lnTo>
                  <a:lnTo>
                    <a:pt x="8973" y="6205"/>
                  </a:lnTo>
                  <a:lnTo>
                    <a:pt x="13143" y="5938"/>
                  </a:lnTo>
                  <a:close/>
                  <a:moveTo>
                    <a:pt x="8840" y="6205"/>
                  </a:moveTo>
                  <a:lnTo>
                    <a:pt x="9073" y="10408"/>
                  </a:lnTo>
                  <a:lnTo>
                    <a:pt x="4904" y="10642"/>
                  </a:lnTo>
                  <a:lnTo>
                    <a:pt x="4637" y="6472"/>
                  </a:lnTo>
                  <a:lnTo>
                    <a:pt x="8840" y="6205"/>
                  </a:lnTo>
                  <a:close/>
                  <a:moveTo>
                    <a:pt x="4570" y="6439"/>
                  </a:moveTo>
                  <a:lnTo>
                    <a:pt x="4804" y="10675"/>
                  </a:lnTo>
                  <a:lnTo>
                    <a:pt x="601" y="10909"/>
                  </a:lnTo>
                  <a:lnTo>
                    <a:pt x="367" y="6706"/>
                  </a:lnTo>
                  <a:lnTo>
                    <a:pt x="4570" y="6439"/>
                  </a:lnTo>
                  <a:close/>
                  <a:moveTo>
                    <a:pt x="39128" y="8674"/>
                  </a:moveTo>
                  <a:lnTo>
                    <a:pt x="39395" y="12877"/>
                  </a:lnTo>
                  <a:lnTo>
                    <a:pt x="35192" y="13144"/>
                  </a:lnTo>
                  <a:lnTo>
                    <a:pt x="34959" y="8941"/>
                  </a:lnTo>
                  <a:lnTo>
                    <a:pt x="39128" y="8674"/>
                  </a:lnTo>
                  <a:close/>
                  <a:moveTo>
                    <a:pt x="34858" y="8941"/>
                  </a:moveTo>
                  <a:lnTo>
                    <a:pt x="35092" y="13144"/>
                  </a:lnTo>
                  <a:lnTo>
                    <a:pt x="30922" y="13377"/>
                  </a:lnTo>
                  <a:lnTo>
                    <a:pt x="30655" y="9207"/>
                  </a:lnTo>
                  <a:lnTo>
                    <a:pt x="34858" y="8941"/>
                  </a:lnTo>
                  <a:close/>
                  <a:moveTo>
                    <a:pt x="30555" y="9174"/>
                  </a:moveTo>
                  <a:lnTo>
                    <a:pt x="30822" y="13377"/>
                  </a:lnTo>
                  <a:lnTo>
                    <a:pt x="26619" y="13644"/>
                  </a:lnTo>
                  <a:lnTo>
                    <a:pt x="26352" y="9441"/>
                  </a:lnTo>
                  <a:lnTo>
                    <a:pt x="30555" y="9174"/>
                  </a:lnTo>
                  <a:close/>
                  <a:moveTo>
                    <a:pt x="26252" y="9441"/>
                  </a:moveTo>
                  <a:lnTo>
                    <a:pt x="26519" y="13644"/>
                  </a:lnTo>
                  <a:lnTo>
                    <a:pt x="22316" y="13911"/>
                  </a:lnTo>
                  <a:lnTo>
                    <a:pt x="22049" y="9708"/>
                  </a:lnTo>
                  <a:lnTo>
                    <a:pt x="26252" y="9441"/>
                  </a:lnTo>
                  <a:close/>
                  <a:moveTo>
                    <a:pt x="21983" y="9708"/>
                  </a:moveTo>
                  <a:lnTo>
                    <a:pt x="22216" y="13911"/>
                  </a:lnTo>
                  <a:lnTo>
                    <a:pt x="18013" y="14144"/>
                  </a:lnTo>
                  <a:lnTo>
                    <a:pt x="17780" y="9975"/>
                  </a:lnTo>
                  <a:lnTo>
                    <a:pt x="21983" y="9708"/>
                  </a:lnTo>
                  <a:close/>
                  <a:moveTo>
                    <a:pt x="17680" y="9975"/>
                  </a:moveTo>
                  <a:lnTo>
                    <a:pt x="17946" y="14178"/>
                  </a:lnTo>
                  <a:lnTo>
                    <a:pt x="13743" y="14411"/>
                  </a:lnTo>
                  <a:lnTo>
                    <a:pt x="13510" y="10241"/>
                  </a:lnTo>
                  <a:lnTo>
                    <a:pt x="17680" y="9975"/>
                  </a:lnTo>
                  <a:close/>
                  <a:moveTo>
                    <a:pt x="13376" y="10241"/>
                  </a:moveTo>
                  <a:lnTo>
                    <a:pt x="13677" y="14444"/>
                  </a:lnTo>
                  <a:lnTo>
                    <a:pt x="9474" y="14678"/>
                  </a:lnTo>
                  <a:lnTo>
                    <a:pt x="9207" y="10475"/>
                  </a:lnTo>
                  <a:lnTo>
                    <a:pt x="13376" y="10241"/>
                  </a:lnTo>
                  <a:close/>
                  <a:moveTo>
                    <a:pt x="9107" y="10508"/>
                  </a:moveTo>
                  <a:lnTo>
                    <a:pt x="9340" y="14678"/>
                  </a:lnTo>
                  <a:lnTo>
                    <a:pt x="5171" y="14945"/>
                  </a:lnTo>
                  <a:lnTo>
                    <a:pt x="4904" y="10742"/>
                  </a:lnTo>
                  <a:lnTo>
                    <a:pt x="9107" y="10508"/>
                  </a:lnTo>
                  <a:close/>
                  <a:moveTo>
                    <a:pt x="4804" y="10742"/>
                  </a:moveTo>
                  <a:lnTo>
                    <a:pt x="5071" y="14945"/>
                  </a:lnTo>
                  <a:lnTo>
                    <a:pt x="868" y="15212"/>
                  </a:lnTo>
                  <a:lnTo>
                    <a:pt x="634" y="11009"/>
                  </a:lnTo>
                  <a:lnTo>
                    <a:pt x="4804" y="10742"/>
                  </a:lnTo>
                  <a:close/>
                  <a:moveTo>
                    <a:pt x="39395" y="12977"/>
                  </a:moveTo>
                  <a:lnTo>
                    <a:pt x="39662" y="17180"/>
                  </a:lnTo>
                  <a:lnTo>
                    <a:pt x="35459" y="17413"/>
                  </a:lnTo>
                  <a:lnTo>
                    <a:pt x="35192" y="13210"/>
                  </a:lnTo>
                  <a:lnTo>
                    <a:pt x="39395" y="12977"/>
                  </a:lnTo>
                  <a:close/>
                  <a:moveTo>
                    <a:pt x="35092" y="13244"/>
                  </a:moveTo>
                  <a:lnTo>
                    <a:pt x="35359" y="17413"/>
                  </a:lnTo>
                  <a:lnTo>
                    <a:pt x="31156" y="17680"/>
                  </a:lnTo>
                  <a:lnTo>
                    <a:pt x="30922" y="13477"/>
                  </a:lnTo>
                  <a:lnTo>
                    <a:pt x="35092" y="13244"/>
                  </a:lnTo>
                  <a:close/>
                  <a:moveTo>
                    <a:pt x="30822" y="13477"/>
                  </a:moveTo>
                  <a:lnTo>
                    <a:pt x="31089" y="17680"/>
                  </a:lnTo>
                  <a:lnTo>
                    <a:pt x="26886" y="17947"/>
                  </a:lnTo>
                  <a:lnTo>
                    <a:pt x="26619" y="13744"/>
                  </a:lnTo>
                  <a:lnTo>
                    <a:pt x="30822" y="13477"/>
                  </a:lnTo>
                  <a:close/>
                  <a:moveTo>
                    <a:pt x="26519" y="13744"/>
                  </a:moveTo>
                  <a:lnTo>
                    <a:pt x="26786" y="17947"/>
                  </a:lnTo>
                  <a:lnTo>
                    <a:pt x="22583" y="18180"/>
                  </a:lnTo>
                  <a:lnTo>
                    <a:pt x="22316" y="14011"/>
                  </a:lnTo>
                  <a:lnTo>
                    <a:pt x="26519" y="13744"/>
                  </a:lnTo>
                  <a:close/>
                  <a:moveTo>
                    <a:pt x="22216" y="14011"/>
                  </a:moveTo>
                  <a:lnTo>
                    <a:pt x="22483" y="18180"/>
                  </a:lnTo>
                  <a:lnTo>
                    <a:pt x="18280" y="18447"/>
                  </a:lnTo>
                  <a:lnTo>
                    <a:pt x="18046" y="14244"/>
                  </a:lnTo>
                  <a:lnTo>
                    <a:pt x="22216" y="14011"/>
                  </a:lnTo>
                  <a:close/>
                  <a:moveTo>
                    <a:pt x="17946" y="14278"/>
                  </a:moveTo>
                  <a:lnTo>
                    <a:pt x="18213" y="18481"/>
                  </a:lnTo>
                  <a:lnTo>
                    <a:pt x="14010" y="18748"/>
                  </a:lnTo>
                  <a:lnTo>
                    <a:pt x="13743" y="14545"/>
                  </a:lnTo>
                  <a:lnTo>
                    <a:pt x="17946" y="14278"/>
                  </a:lnTo>
                  <a:close/>
                  <a:moveTo>
                    <a:pt x="13677" y="14511"/>
                  </a:moveTo>
                  <a:lnTo>
                    <a:pt x="13944" y="18714"/>
                  </a:lnTo>
                  <a:lnTo>
                    <a:pt x="9741" y="18981"/>
                  </a:lnTo>
                  <a:lnTo>
                    <a:pt x="9474" y="14778"/>
                  </a:lnTo>
                  <a:lnTo>
                    <a:pt x="13677" y="14511"/>
                  </a:lnTo>
                  <a:close/>
                  <a:moveTo>
                    <a:pt x="9374" y="14778"/>
                  </a:moveTo>
                  <a:lnTo>
                    <a:pt x="9607" y="18981"/>
                  </a:lnTo>
                  <a:lnTo>
                    <a:pt x="5404" y="19248"/>
                  </a:lnTo>
                  <a:lnTo>
                    <a:pt x="5171" y="15045"/>
                  </a:lnTo>
                  <a:lnTo>
                    <a:pt x="9374" y="14778"/>
                  </a:lnTo>
                  <a:close/>
                  <a:moveTo>
                    <a:pt x="5071" y="15045"/>
                  </a:moveTo>
                  <a:lnTo>
                    <a:pt x="5337" y="19248"/>
                  </a:lnTo>
                  <a:lnTo>
                    <a:pt x="1134" y="19481"/>
                  </a:lnTo>
                  <a:lnTo>
                    <a:pt x="868" y="15312"/>
                  </a:lnTo>
                  <a:lnTo>
                    <a:pt x="5071" y="15045"/>
                  </a:lnTo>
                  <a:close/>
                  <a:moveTo>
                    <a:pt x="39662" y="17246"/>
                  </a:moveTo>
                  <a:lnTo>
                    <a:pt x="39929" y="21449"/>
                  </a:lnTo>
                  <a:lnTo>
                    <a:pt x="35726" y="21716"/>
                  </a:lnTo>
                  <a:lnTo>
                    <a:pt x="35459" y="17513"/>
                  </a:lnTo>
                  <a:lnTo>
                    <a:pt x="39662" y="17246"/>
                  </a:lnTo>
                  <a:close/>
                  <a:moveTo>
                    <a:pt x="35359" y="17513"/>
                  </a:moveTo>
                  <a:lnTo>
                    <a:pt x="35626" y="21716"/>
                  </a:lnTo>
                  <a:lnTo>
                    <a:pt x="31423" y="21983"/>
                  </a:lnTo>
                  <a:lnTo>
                    <a:pt x="31156" y="17780"/>
                  </a:lnTo>
                  <a:lnTo>
                    <a:pt x="35359" y="17513"/>
                  </a:lnTo>
                  <a:close/>
                  <a:moveTo>
                    <a:pt x="31089" y="17780"/>
                  </a:moveTo>
                  <a:lnTo>
                    <a:pt x="31356" y="21983"/>
                  </a:lnTo>
                  <a:lnTo>
                    <a:pt x="27153" y="22217"/>
                  </a:lnTo>
                  <a:lnTo>
                    <a:pt x="26886" y="18014"/>
                  </a:lnTo>
                  <a:lnTo>
                    <a:pt x="31089" y="17780"/>
                  </a:lnTo>
                  <a:close/>
                  <a:moveTo>
                    <a:pt x="26786" y="18047"/>
                  </a:moveTo>
                  <a:lnTo>
                    <a:pt x="27020" y="22217"/>
                  </a:lnTo>
                  <a:lnTo>
                    <a:pt x="22850" y="22484"/>
                  </a:lnTo>
                  <a:lnTo>
                    <a:pt x="22583" y="18281"/>
                  </a:lnTo>
                  <a:lnTo>
                    <a:pt x="26786" y="18047"/>
                  </a:lnTo>
                  <a:close/>
                  <a:moveTo>
                    <a:pt x="22483" y="18281"/>
                  </a:moveTo>
                  <a:lnTo>
                    <a:pt x="22750" y="22484"/>
                  </a:lnTo>
                  <a:lnTo>
                    <a:pt x="18547" y="22750"/>
                  </a:lnTo>
                  <a:lnTo>
                    <a:pt x="18280" y="18547"/>
                  </a:lnTo>
                  <a:lnTo>
                    <a:pt x="22483" y="18281"/>
                  </a:lnTo>
                  <a:close/>
                  <a:moveTo>
                    <a:pt x="18213" y="18547"/>
                  </a:moveTo>
                  <a:lnTo>
                    <a:pt x="18447" y="22784"/>
                  </a:lnTo>
                  <a:lnTo>
                    <a:pt x="14277" y="23017"/>
                  </a:lnTo>
                  <a:lnTo>
                    <a:pt x="14010" y="18814"/>
                  </a:lnTo>
                  <a:lnTo>
                    <a:pt x="18213" y="18547"/>
                  </a:lnTo>
                  <a:close/>
                  <a:moveTo>
                    <a:pt x="13944" y="18814"/>
                  </a:moveTo>
                  <a:lnTo>
                    <a:pt x="14210" y="23017"/>
                  </a:lnTo>
                  <a:lnTo>
                    <a:pt x="10007" y="23251"/>
                  </a:lnTo>
                  <a:lnTo>
                    <a:pt x="9741" y="19081"/>
                  </a:lnTo>
                  <a:lnTo>
                    <a:pt x="13944" y="18814"/>
                  </a:lnTo>
                  <a:close/>
                  <a:moveTo>
                    <a:pt x="9640" y="19081"/>
                  </a:moveTo>
                  <a:lnTo>
                    <a:pt x="9874" y="23251"/>
                  </a:lnTo>
                  <a:lnTo>
                    <a:pt x="5704" y="23518"/>
                  </a:lnTo>
                  <a:lnTo>
                    <a:pt x="5437" y="19348"/>
                  </a:lnTo>
                  <a:lnTo>
                    <a:pt x="9640" y="19081"/>
                  </a:lnTo>
                  <a:close/>
                  <a:moveTo>
                    <a:pt x="5337" y="19348"/>
                  </a:moveTo>
                  <a:lnTo>
                    <a:pt x="5604" y="23518"/>
                  </a:lnTo>
                  <a:lnTo>
                    <a:pt x="1401" y="23785"/>
                  </a:lnTo>
                  <a:lnTo>
                    <a:pt x="1134" y="19581"/>
                  </a:lnTo>
                  <a:lnTo>
                    <a:pt x="5337" y="19348"/>
                  </a:lnTo>
                  <a:close/>
                  <a:moveTo>
                    <a:pt x="39929" y="21550"/>
                  </a:moveTo>
                  <a:lnTo>
                    <a:pt x="40162" y="25753"/>
                  </a:lnTo>
                  <a:lnTo>
                    <a:pt x="35993" y="25986"/>
                  </a:lnTo>
                  <a:lnTo>
                    <a:pt x="35726" y="21816"/>
                  </a:lnTo>
                  <a:lnTo>
                    <a:pt x="39929" y="21550"/>
                  </a:lnTo>
                  <a:close/>
                  <a:moveTo>
                    <a:pt x="35626" y="21816"/>
                  </a:moveTo>
                  <a:lnTo>
                    <a:pt x="35893" y="25986"/>
                  </a:lnTo>
                  <a:lnTo>
                    <a:pt x="31690" y="26253"/>
                  </a:lnTo>
                  <a:lnTo>
                    <a:pt x="31423" y="22050"/>
                  </a:lnTo>
                  <a:lnTo>
                    <a:pt x="35626" y="21816"/>
                  </a:lnTo>
                  <a:close/>
                  <a:moveTo>
                    <a:pt x="31356" y="22050"/>
                  </a:moveTo>
                  <a:lnTo>
                    <a:pt x="31589" y="26253"/>
                  </a:lnTo>
                  <a:lnTo>
                    <a:pt x="27420" y="26520"/>
                  </a:lnTo>
                  <a:lnTo>
                    <a:pt x="27153" y="22317"/>
                  </a:lnTo>
                  <a:lnTo>
                    <a:pt x="31356" y="22050"/>
                  </a:lnTo>
                  <a:close/>
                  <a:moveTo>
                    <a:pt x="27053" y="22317"/>
                  </a:moveTo>
                  <a:lnTo>
                    <a:pt x="27286" y="26520"/>
                  </a:lnTo>
                  <a:lnTo>
                    <a:pt x="23083" y="26787"/>
                  </a:lnTo>
                  <a:lnTo>
                    <a:pt x="22850" y="22584"/>
                  </a:lnTo>
                  <a:lnTo>
                    <a:pt x="27053" y="22317"/>
                  </a:lnTo>
                  <a:close/>
                  <a:moveTo>
                    <a:pt x="22750" y="22584"/>
                  </a:moveTo>
                  <a:lnTo>
                    <a:pt x="23017" y="26787"/>
                  </a:lnTo>
                  <a:lnTo>
                    <a:pt x="18814" y="27020"/>
                  </a:lnTo>
                  <a:lnTo>
                    <a:pt x="18547" y="22851"/>
                  </a:lnTo>
                  <a:lnTo>
                    <a:pt x="22750" y="22584"/>
                  </a:lnTo>
                  <a:close/>
                  <a:moveTo>
                    <a:pt x="18480" y="22851"/>
                  </a:moveTo>
                  <a:lnTo>
                    <a:pt x="18714" y="27054"/>
                  </a:lnTo>
                  <a:lnTo>
                    <a:pt x="14544" y="27320"/>
                  </a:lnTo>
                  <a:lnTo>
                    <a:pt x="14277" y="23117"/>
                  </a:lnTo>
                  <a:lnTo>
                    <a:pt x="18480" y="22851"/>
                  </a:lnTo>
                  <a:close/>
                  <a:moveTo>
                    <a:pt x="14177" y="23117"/>
                  </a:moveTo>
                  <a:lnTo>
                    <a:pt x="14444" y="27320"/>
                  </a:lnTo>
                  <a:lnTo>
                    <a:pt x="10241" y="27554"/>
                  </a:lnTo>
                  <a:lnTo>
                    <a:pt x="9974" y="23384"/>
                  </a:lnTo>
                  <a:lnTo>
                    <a:pt x="14177" y="23117"/>
                  </a:lnTo>
                  <a:close/>
                  <a:moveTo>
                    <a:pt x="9874" y="23351"/>
                  </a:moveTo>
                  <a:lnTo>
                    <a:pt x="10141" y="27554"/>
                  </a:lnTo>
                  <a:lnTo>
                    <a:pt x="5938" y="27821"/>
                  </a:lnTo>
                  <a:lnTo>
                    <a:pt x="5704" y="23618"/>
                  </a:lnTo>
                  <a:lnTo>
                    <a:pt x="9874" y="23351"/>
                  </a:lnTo>
                  <a:close/>
                  <a:moveTo>
                    <a:pt x="5604" y="23618"/>
                  </a:moveTo>
                  <a:lnTo>
                    <a:pt x="5871" y="27821"/>
                  </a:lnTo>
                  <a:lnTo>
                    <a:pt x="1668" y="28088"/>
                  </a:lnTo>
                  <a:lnTo>
                    <a:pt x="1401" y="23885"/>
                  </a:lnTo>
                  <a:lnTo>
                    <a:pt x="5604" y="23618"/>
                  </a:lnTo>
                  <a:close/>
                  <a:moveTo>
                    <a:pt x="40196" y="25853"/>
                  </a:moveTo>
                  <a:lnTo>
                    <a:pt x="40429" y="30022"/>
                  </a:lnTo>
                  <a:lnTo>
                    <a:pt x="36226" y="30289"/>
                  </a:lnTo>
                  <a:lnTo>
                    <a:pt x="35993" y="26086"/>
                  </a:lnTo>
                  <a:lnTo>
                    <a:pt x="40196" y="25853"/>
                  </a:lnTo>
                  <a:close/>
                  <a:moveTo>
                    <a:pt x="35893" y="26086"/>
                  </a:moveTo>
                  <a:lnTo>
                    <a:pt x="36159" y="30289"/>
                  </a:lnTo>
                  <a:lnTo>
                    <a:pt x="31956" y="30523"/>
                  </a:lnTo>
                  <a:lnTo>
                    <a:pt x="31723" y="26353"/>
                  </a:lnTo>
                  <a:lnTo>
                    <a:pt x="35893" y="26086"/>
                  </a:lnTo>
                  <a:close/>
                  <a:moveTo>
                    <a:pt x="31623" y="26353"/>
                  </a:moveTo>
                  <a:lnTo>
                    <a:pt x="31856" y="30556"/>
                  </a:lnTo>
                  <a:lnTo>
                    <a:pt x="27653" y="30790"/>
                  </a:lnTo>
                  <a:lnTo>
                    <a:pt x="27420" y="26620"/>
                  </a:lnTo>
                  <a:lnTo>
                    <a:pt x="31623" y="26353"/>
                  </a:lnTo>
                  <a:close/>
                  <a:moveTo>
                    <a:pt x="27286" y="26620"/>
                  </a:moveTo>
                  <a:lnTo>
                    <a:pt x="27553" y="30823"/>
                  </a:lnTo>
                  <a:lnTo>
                    <a:pt x="23350" y="31056"/>
                  </a:lnTo>
                  <a:lnTo>
                    <a:pt x="23117" y="26853"/>
                  </a:lnTo>
                  <a:lnTo>
                    <a:pt x="27286" y="26620"/>
                  </a:lnTo>
                  <a:close/>
                  <a:moveTo>
                    <a:pt x="23017" y="26887"/>
                  </a:moveTo>
                  <a:lnTo>
                    <a:pt x="23250" y="31056"/>
                  </a:lnTo>
                  <a:lnTo>
                    <a:pt x="19081" y="31323"/>
                  </a:lnTo>
                  <a:lnTo>
                    <a:pt x="18814" y="27154"/>
                  </a:lnTo>
                  <a:lnTo>
                    <a:pt x="23017" y="26887"/>
                  </a:lnTo>
                  <a:close/>
                  <a:moveTo>
                    <a:pt x="18714" y="27154"/>
                  </a:moveTo>
                  <a:lnTo>
                    <a:pt x="18980" y="31357"/>
                  </a:lnTo>
                  <a:lnTo>
                    <a:pt x="14777" y="31623"/>
                  </a:lnTo>
                  <a:lnTo>
                    <a:pt x="14544" y="27420"/>
                  </a:lnTo>
                  <a:lnTo>
                    <a:pt x="18714" y="27154"/>
                  </a:lnTo>
                  <a:close/>
                  <a:moveTo>
                    <a:pt x="14444" y="27420"/>
                  </a:moveTo>
                  <a:lnTo>
                    <a:pt x="14711" y="31590"/>
                  </a:lnTo>
                  <a:lnTo>
                    <a:pt x="10508" y="31857"/>
                  </a:lnTo>
                  <a:lnTo>
                    <a:pt x="10241" y="27654"/>
                  </a:lnTo>
                  <a:lnTo>
                    <a:pt x="14444" y="27420"/>
                  </a:lnTo>
                  <a:close/>
                  <a:moveTo>
                    <a:pt x="10141" y="27654"/>
                  </a:moveTo>
                  <a:lnTo>
                    <a:pt x="10408" y="31857"/>
                  </a:lnTo>
                  <a:lnTo>
                    <a:pt x="6205" y="32124"/>
                  </a:lnTo>
                  <a:lnTo>
                    <a:pt x="5938" y="27921"/>
                  </a:lnTo>
                  <a:lnTo>
                    <a:pt x="10141" y="27654"/>
                  </a:lnTo>
                  <a:close/>
                  <a:moveTo>
                    <a:pt x="5871" y="27921"/>
                  </a:moveTo>
                  <a:lnTo>
                    <a:pt x="6105" y="32124"/>
                  </a:lnTo>
                  <a:lnTo>
                    <a:pt x="1935" y="32357"/>
                  </a:lnTo>
                  <a:lnTo>
                    <a:pt x="1701" y="28188"/>
                  </a:lnTo>
                  <a:lnTo>
                    <a:pt x="5871" y="27921"/>
                  </a:lnTo>
                  <a:close/>
                  <a:moveTo>
                    <a:pt x="40429" y="30122"/>
                  </a:moveTo>
                  <a:lnTo>
                    <a:pt x="40696" y="34325"/>
                  </a:lnTo>
                  <a:lnTo>
                    <a:pt x="36493" y="34592"/>
                  </a:lnTo>
                  <a:lnTo>
                    <a:pt x="36259" y="30389"/>
                  </a:lnTo>
                  <a:lnTo>
                    <a:pt x="40429" y="30122"/>
                  </a:lnTo>
                  <a:close/>
                  <a:moveTo>
                    <a:pt x="36159" y="30389"/>
                  </a:moveTo>
                  <a:lnTo>
                    <a:pt x="36393" y="34559"/>
                  </a:lnTo>
                  <a:lnTo>
                    <a:pt x="32223" y="34826"/>
                  </a:lnTo>
                  <a:lnTo>
                    <a:pt x="31956" y="30623"/>
                  </a:lnTo>
                  <a:lnTo>
                    <a:pt x="36159" y="30389"/>
                  </a:lnTo>
                  <a:close/>
                  <a:moveTo>
                    <a:pt x="31856" y="30623"/>
                  </a:moveTo>
                  <a:lnTo>
                    <a:pt x="32123" y="34826"/>
                  </a:lnTo>
                  <a:lnTo>
                    <a:pt x="27920" y="35093"/>
                  </a:lnTo>
                  <a:lnTo>
                    <a:pt x="27653" y="30890"/>
                  </a:lnTo>
                  <a:lnTo>
                    <a:pt x="31856" y="30623"/>
                  </a:lnTo>
                  <a:close/>
                  <a:moveTo>
                    <a:pt x="27553" y="30890"/>
                  </a:moveTo>
                  <a:lnTo>
                    <a:pt x="27820" y="35093"/>
                  </a:lnTo>
                  <a:lnTo>
                    <a:pt x="23617" y="35359"/>
                  </a:lnTo>
                  <a:lnTo>
                    <a:pt x="23384" y="31156"/>
                  </a:lnTo>
                  <a:lnTo>
                    <a:pt x="27553" y="30890"/>
                  </a:lnTo>
                  <a:close/>
                  <a:moveTo>
                    <a:pt x="23284" y="31156"/>
                  </a:moveTo>
                  <a:lnTo>
                    <a:pt x="23517" y="35359"/>
                  </a:lnTo>
                  <a:lnTo>
                    <a:pt x="19314" y="35626"/>
                  </a:lnTo>
                  <a:lnTo>
                    <a:pt x="19081" y="31423"/>
                  </a:lnTo>
                  <a:lnTo>
                    <a:pt x="23284" y="31156"/>
                  </a:lnTo>
                  <a:close/>
                  <a:moveTo>
                    <a:pt x="18980" y="31457"/>
                  </a:moveTo>
                  <a:lnTo>
                    <a:pt x="19247" y="35626"/>
                  </a:lnTo>
                  <a:lnTo>
                    <a:pt x="15044" y="35893"/>
                  </a:lnTo>
                  <a:lnTo>
                    <a:pt x="14777" y="31690"/>
                  </a:lnTo>
                  <a:lnTo>
                    <a:pt x="18980" y="31457"/>
                  </a:lnTo>
                  <a:close/>
                  <a:moveTo>
                    <a:pt x="14711" y="31690"/>
                  </a:moveTo>
                  <a:lnTo>
                    <a:pt x="14944" y="35893"/>
                  </a:lnTo>
                  <a:lnTo>
                    <a:pt x="10775" y="36160"/>
                  </a:lnTo>
                  <a:lnTo>
                    <a:pt x="10508" y="31957"/>
                  </a:lnTo>
                  <a:lnTo>
                    <a:pt x="14711" y="31690"/>
                  </a:lnTo>
                  <a:close/>
                  <a:moveTo>
                    <a:pt x="10408" y="31957"/>
                  </a:moveTo>
                  <a:lnTo>
                    <a:pt x="10675" y="36127"/>
                  </a:lnTo>
                  <a:lnTo>
                    <a:pt x="6472" y="36394"/>
                  </a:lnTo>
                  <a:lnTo>
                    <a:pt x="6205" y="32191"/>
                  </a:lnTo>
                  <a:lnTo>
                    <a:pt x="10408" y="31957"/>
                  </a:lnTo>
                  <a:close/>
                  <a:moveTo>
                    <a:pt x="6105" y="32224"/>
                  </a:moveTo>
                  <a:lnTo>
                    <a:pt x="6371" y="36394"/>
                  </a:lnTo>
                  <a:lnTo>
                    <a:pt x="2168" y="36660"/>
                  </a:lnTo>
                  <a:lnTo>
                    <a:pt x="1935" y="32457"/>
                  </a:lnTo>
                  <a:lnTo>
                    <a:pt x="6105" y="32224"/>
                  </a:lnTo>
                  <a:close/>
                  <a:moveTo>
                    <a:pt x="40696" y="34425"/>
                  </a:moveTo>
                  <a:lnTo>
                    <a:pt x="40963" y="38628"/>
                  </a:lnTo>
                  <a:lnTo>
                    <a:pt x="36760" y="38862"/>
                  </a:lnTo>
                  <a:lnTo>
                    <a:pt x="36493" y="34692"/>
                  </a:lnTo>
                  <a:lnTo>
                    <a:pt x="40696" y="34425"/>
                  </a:lnTo>
                  <a:close/>
                  <a:moveTo>
                    <a:pt x="36393" y="34659"/>
                  </a:moveTo>
                  <a:lnTo>
                    <a:pt x="36660" y="38862"/>
                  </a:lnTo>
                  <a:lnTo>
                    <a:pt x="32457" y="39129"/>
                  </a:lnTo>
                  <a:lnTo>
                    <a:pt x="32223" y="34926"/>
                  </a:lnTo>
                  <a:lnTo>
                    <a:pt x="36393" y="34659"/>
                  </a:lnTo>
                  <a:close/>
                  <a:moveTo>
                    <a:pt x="32123" y="34926"/>
                  </a:moveTo>
                  <a:lnTo>
                    <a:pt x="32357" y="39129"/>
                  </a:lnTo>
                  <a:lnTo>
                    <a:pt x="28154" y="39396"/>
                  </a:lnTo>
                  <a:lnTo>
                    <a:pt x="27920" y="35193"/>
                  </a:lnTo>
                  <a:lnTo>
                    <a:pt x="32123" y="34926"/>
                  </a:lnTo>
                  <a:close/>
                  <a:moveTo>
                    <a:pt x="27820" y="35193"/>
                  </a:moveTo>
                  <a:lnTo>
                    <a:pt x="28087" y="39396"/>
                  </a:lnTo>
                  <a:lnTo>
                    <a:pt x="23884" y="39629"/>
                  </a:lnTo>
                  <a:lnTo>
                    <a:pt x="23617" y="35460"/>
                  </a:lnTo>
                  <a:lnTo>
                    <a:pt x="27820" y="35193"/>
                  </a:lnTo>
                  <a:close/>
                  <a:moveTo>
                    <a:pt x="23517" y="35460"/>
                  </a:moveTo>
                  <a:lnTo>
                    <a:pt x="23784" y="39663"/>
                  </a:lnTo>
                  <a:lnTo>
                    <a:pt x="19581" y="39896"/>
                  </a:lnTo>
                  <a:lnTo>
                    <a:pt x="19347" y="35693"/>
                  </a:lnTo>
                  <a:lnTo>
                    <a:pt x="23517" y="35460"/>
                  </a:lnTo>
                  <a:close/>
                  <a:moveTo>
                    <a:pt x="19247" y="35726"/>
                  </a:moveTo>
                  <a:lnTo>
                    <a:pt x="19514" y="39929"/>
                  </a:lnTo>
                  <a:lnTo>
                    <a:pt x="15311" y="40196"/>
                  </a:lnTo>
                  <a:lnTo>
                    <a:pt x="15044" y="35993"/>
                  </a:lnTo>
                  <a:lnTo>
                    <a:pt x="19247" y="35726"/>
                  </a:lnTo>
                  <a:close/>
                  <a:moveTo>
                    <a:pt x="14944" y="35993"/>
                  </a:moveTo>
                  <a:lnTo>
                    <a:pt x="15211" y="40163"/>
                  </a:lnTo>
                  <a:lnTo>
                    <a:pt x="11008" y="40430"/>
                  </a:lnTo>
                  <a:lnTo>
                    <a:pt x="10741" y="36227"/>
                  </a:lnTo>
                  <a:lnTo>
                    <a:pt x="14944" y="35993"/>
                  </a:lnTo>
                  <a:close/>
                  <a:moveTo>
                    <a:pt x="10675" y="36227"/>
                  </a:moveTo>
                  <a:lnTo>
                    <a:pt x="10941" y="40430"/>
                  </a:lnTo>
                  <a:lnTo>
                    <a:pt x="6738" y="40697"/>
                  </a:lnTo>
                  <a:lnTo>
                    <a:pt x="6472" y="36494"/>
                  </a:lnTo>
                  <a:lnTo>
                    <a:pt x="10675" y="36227"/>
                  </a:lnTo>
                  <a:close/>
                  <a:moveTo>
                    <a:pt x="6371" y="36494"/>
                  </a:moveTo>
                  <a:lnTo>
                    <a:pt x="6638" y="40697"/>
                  </a:lnTo>
                  <a:lnTo>
                    <a:pt x="2435" y="40963"/>
                  </a:lnTo>
                  <a:lnTo>
                    <a:pt x="2202" y="36760"/>
                  </a:lnTo>
                  <a:lnTo>
                    <a:pt x="6371" y="36494"/>
                  </a:lnTo>
                  <a:close/>
                  <a:moveTo>
                    <a:pt x="38728" y="1"/>
                  </a:moveTo>
                  <a:lnTo>
                    <a:pt x="34425" y="268"/>
                  </a:lnTo>
                  <a:lnTo>
                    <a:pt x="34325" y="268"/>
                  </a:lnTo>
                  <a:lnTo>
                    <a:pt x="30122" y="501"/>
                  </a:lnTo>
                  <a:lnTo>
                    <a:pt x="30022" y="501"/>
                  </a:lnTo>
                  <a:lnTo>
                    <a:pt x="25852" y="768"/>
                  </a:lnTo>
                  <a:lnTo>
                    <a:pt x="25752" y="768"/>
                  </a:lnTo>
                  <a:lnTo>
                    <a:pt x="21549" y="1002"/>
                  </a:lnTo>
                  <a:lnTo>
                    <a:pt x="21449" y="1002"/>
                  </a:lnTo>
                  <a:lnTo>
                    <a:pt x="17246" y="1268"/>
                  </a:lnTo>
                  <a:lnTo>
                    <a:pt x="17146" y="1268"/>
                  </a:lnTo>
                  <a:lnTo>
                    <a:pt x="12976" y="1535"/>
                  </a:lnTo>
                  <a:lnTo>
                    <a:pt x="12876" y="1535"/>
                  </a:lnTo>
                  <a:lnTo>
                    <a:pt x="8673" y="1769"/>
                  </a:lnTo>
                  <a:lnTo>
                    <a:pt x="8573" y="1769"/>
                  </a:lnTo>
                  <a:lnTo>
                    <a:pt x="4370" y="2036"/>
                  </a:lnTo>
                  <a:lnTo>
                    <a:pt x="4303" y="2036"/>
                  </a:lnTo>
                  <a:lnTo>
                    <a:pt x="0" y="2302"/>
                  </a:lnTo>
                  <a:lnTo>
                    <a:pt x="267" y="6572"/>
                  </a:lnTo>
                  <a:lnTo>
                    <a:pt x="267" y="6672"/>
                  </a:lnTo>
                  <a:lnTo>
                    <a:pt x="501" y="10875"/>
                  </a:lnTo>
                  <a:lnTo>
                    <a:pt x="501" y="10975"/>
                  </a:lnTo>
                  <a:lnTo>
                    <a:pt x="767" y="15145"/>
                  </a:lnTo>
                  <a:lnTo>
                    <a:pt x="767" y="15245"/>
                  </a:lnTo>
                  <a:lnTo>
                    <a:pt x="1034" y="19448"/>
                  </a:lnTo>
                  <a:lnTo>
                    <a:pt x="1034" y="19548"/>
                  </a:lnTo>
                  <a:lnTo>
                    <a:pt x="1268" y="23751"/>
                  </a:lnTo>
                  <a:lnTo>
                    <a:pt x="1268" y="23818"/>
                  </a:lnTo>
                  <a:lnTo>
                    <a:pt x="1535" y="28021"/>
                  </a:lnTo>
                  <a:lnTo>
                    <a:pt x="1535" y="28121"/>
                  </a:lnTo>
                  <a:lnTo>
                    <a:pt x="1802" y="32324"/>
                  </a:lnTo>
                  <a:lnTo>
                    <a:pt x="1802" y="32424"/>
                  </a:lnTo>
                  <a:lnTo>
                    <a:pt x="2035" y="36594"/>
                  </a:lnTo>
                  <a:lnTo>
                    <a:pt x="2035" y="36694"/>
                  </a:lnTo>
                  <a:lnTo>
                    <a:pt x="2302" y="40997"/>
                  </a:lnTo>
                  <a:lnTo>
                    <a:pt x="6605" y="40730"/>
                  </a:lnTo>
                  <a:lnTo>
                    <a:pt x="6705" y="40730"/>
                  </a:lnTo>
                  <a:lnTo>
                    <a:pt x="10875" y="40463"/>
                  </a:lnTo>
                  <a:lnTo>
                    <a:pt x="10975" y="40463"/>
                  </a:lnTo>
                  <a:lnTo>
                    <a:pt x="15178" y="40230"/>
                  </a:lnTo>
                  <a:lnTo>
                    <a:pt x="15278" y="40230"/>
                  </a:lnTo>
                  <a:lnTo>
                    <a:pt x="19481" y="39963"/>
                  </a:lnTo>
                  <a:lnTo>
                    <a:pt x="19614" y="39963"/>
                  </a:lnTo>
                  <a:lnTo>
                    <a:pt x="23817" y="39696"/>
                  </a:lnTo>
                  <a:lnTo>
                    <a:pt x="23917" y="39696"/>
                  </a:lnTo>
                  <a:lnTo>
                    <a:pt x="28087" y="39462"/>
                  </a:lnTo>
                  <a:lnTo>
                    <a:pt x="28187" y="39462"/>
                  </a:lnTo>
                  <a:lnTo>
                    <a:pt x="32390" y="39196"/>
                  </a:lnTo>
                  <a:lnTo>
                    <a:pt x="32490" y="39196"/>
                  </a:lnTo>
                  <a:lnTo>
                    <a:pt x="36693" y="38962"/>
                  </a:lnTo>
                  <a:lnTo>
                    <a:pt x="36760" y="38962"/>
                  </a:lnTo>
                  <a:lnTo>
                    <a:pt x="41063" y="38695"/>
                  </a:lnTo>
                  <a:lnTo>
                    <a:pt x="40796" y="34392"/>
                  </a:lnTo>
                  <a:lnTo>
                    <a:pt x="40796" y="34292"/>
                  </a:lnTo>
                  <a:lnTo>
                    <a:pt x="40563" y="30089"/>
                  </a:lnTo>
                  <a:lnTo>
                    <a:pt x="40563" y="30022"/>
                  </a:lnTo>
                  <a:lnTo>
                    <a:pt x="40296" y="25819"/>
                  </a:lnTo>
                  <a:lnTo>
                    <a:pt x="40296" y="25719"/>
                  </a:lnTo>
                  <a:lnTo>
                    <a:pt x="40029" y="21516"/>
                  </a:lnTo>
                  <a:lnTo>
                    <a:pt x="40029" y="21416"/>
                  </a:lnTo>
                  <a:lnTo>
                    <a:pt x="39795" y="17246"/>
                  </a:lnTo>
                  <a:lnTo>
                    <a:pt x="39795" y="17146"/>
                  </a:lnTo>
                  <a:lnTo>
                    <a:pt x="39495" y="12977"/>
                  </a:lnTo>
                  <a:lnTo>
                    <a:pt x="39495" y="12877"/>
                  </a:lnTo>
                  <a:lnTo>
                    <a:pt x="39228" y="8674"/>
                  </a:lnTo>
                  <a:lnTo>
                    <a:pt x="39228" y="8574"/>
                  </a:lnTo>
                  <a:lnTo>
                    <a:pt x="38995" y="4371"/>
                  </a:lnTo>
                  <a:lnTo>
                    <a:pt x="38995" y="4271"/>
                  </a:lnTo>
                  <a:lnTo>
                    <a:pt x="38728" y="1"/>
                  </a:lnTo>
                  <a:close/>
                </a:path>
              </a:pathLst>
            </a:custGeom>
            <a:solidFill>
              <a:srgbClr val="E6D6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sp>
        <p:nvSpPr>
          <p:cNvPr id="2236" name="Google Shape;2236;p21"/>
          <p:cNvSpPr/>
          <p:nvPr/>
        </p:nvSpPr>
        <p:spPr>
          <a:xfrm rot="859721">
            <a:off x="7107131" y="3265303"/>
            <a:ext cx="1212713" cy="1203770"/>
          </a:xfrm>
          <a:custGeom>
            <a:avLst/>
            <a:gdLst/>
            <a:ahLst/>
            <a:cxnLst/>
            <a:rect l="l" t="t" r="r" b="b"/>
            <a:pathLst>
              <a:path w="41497" h="41436" extrusionOk="0">
                <a:moveTo>
                  <a:pt x="4110" y="1"/>
                </a:moveTo>
                <a:cubicBezTo>
                  <a:pt x="3737" y="1"/>
                  <a:pt x="3435" y="289"/>
                  <a:pt x="3403" y="637"/>
                </a:cubicBezTo>
                <a:lnTo>
                  <a:pt x="34" y="37296"/>
                </a:lnTo>
                <a:cubicBezTo>
                  <a:pt x="1" y="37697"/>
                  <a:pt x="301" y="38030"/>
                  <a:pt x="668" y="38064"/>
                </a:cubicBezTo>
                <a:lnTo>
                  <a:pt x="37327" y="41433"/>
                </a:lnTo>
                <a:cubicBezTo>
                  <a:pt x="37348" y="41434"/>
                  <a:pt x="37368" y="41435"/>
                  <a:pt x="37388" y="41435"/>
                </a:cubicBezTo>
                <a:cubicBezTo>
                  <a:pt x="37761" y="41435"/>
                  <a:pt x="38063" y="41147"/>
                  <a:pt x="38094" y="40799"/>
                </a:cubicBezTo>
                <a:lnTo>
                  <a:pt x="41464" y="4139"/>
                </a:lnTo>
                <a:cubicBezTo>
                  <a:pt x="41497" y="3739"/>
                  <a:pt x="41197" y="3406"/>
                  <a:pt x="40830" y="3372"/>
                </a:cubicBezTo>
                <a:lnTo>
                  <a:pt x="4170" y="3"/>
                </a:lnTo>
                <a:cubicBezTo>
                  <a:pt x="4150" y="1"/>
                  <a:pt x="4130" y="1"/>
                  <a:pt x="411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37" name="Google Shape;2237;p21"/>
          <p:cNvSpPr/>
          <p:nvPr/>
        </p:nvSpPr>
        <p:spPr>
          <a:xfrm rot="859721">
            <a:off x="7100412" y="3256907"/>
            <a:ext cx="1228318" cy="1220096"/>
          </a:xfrm>
          <a:custGeom>
            <a:avLst/>
            <a:gdLst/>
            <a:ahLst/>
            <a:cxnLst/>
            <a:rect l="l" t="t" r="r" b="b"/>
            <a:pathLst>
              <a:path w="42031" h="41998" extrusionOk="0">
                <a:moveTo>
                  <a:pt x="3336" y="2152"/>
                </a:moveTo>
                <a:lnTo>
                  <a:pt x="3136" y="4237"/>
                </a:lnTo>
                <a:lnTo>
                  <a:pt x="3142" y="4238"/>
                </a:lnTo>
                <a:lnTo>
                  <a:pt x="3336" y="2152"/>
                </a:lnTo>
                <a:close/>
                <a:moveTo>
                  <a:pt x="7806" y="435"/>
                </a:moveTo>
                <a:lnTo>
                  <a:pt x="11975" y="835"/>
                </a:lnTo>
                <a:lnTo>
                  <a:pt x="11575" y="5004"/>
                </a:lnTo>
                <a:lnTo>
                  <a:pt x="7405" y="4604"/>
                </a:lnTo>
                <a:lnTo>
                  <a:pt x="7806" y="435"/>
                </a:lnTo>
                <a:close/>
                <a:moveTo>
                  <a:pt x="12109" y="835"/>
                </a:moveTo>
                <a:lnTo>
                  <a:pt x="16278" y="1235"/>
                </a:lnTo>
                <a:lnTo>
                  <a:pt x="15911" y="5405"/>
                </a:lnTo>
                <a:lnTo>
                  <a:pt x="11742" y="5004"/>
                </a:lnTo>
                <a:lnTo>
                  <a:pt x="12109" y="835"/>
                </a:lnTo>
                <a:close/>
                <a:moveTo>
                  <a:pt x="16378" y="1235"/>
                </a:moveTo>
                <a:lnTo>
                  <a:pt x="20548" y="1602"/>
                </a:lnTo>
                <a:lnTo>
                  <a:pt x="20181" y="5772"/>
                </a:lnTo>
                <a:lnTo>
                  <a:pt x="16012" y="5405"/>
                </a:lnTo>
                <a:lnTo>
                  <a:pt x="16378" y="1235"/>
                </a:lnTo>
                <a:close/>
                <a:moveTo>
                  <a:pt x="20682" y="1635"/>
                </a:moveTo>
                <a:lnTo>
                  <a:pt x="24851" y="2002"/>
                </a:lnTo>
                <a:lnTo>
                  <a:pt x="24451" y="6172"/>
                </a:lnTo>
                <a:lnTo>
                  <a:pt x="20281" y="5805"/>
                </a:lnTo>
                <a:lnTo>
                  <a:pt x="20682" y="1635"/>
                </a:lnTo>
                <a:close/>
                <a:moveTo>
                  <a:pt x="24951" y="2002"/>
                </a:moveTo>
                <a:lnTo>
                  <a:pt x="29121" y="2403"/>
                </a:lnTo>
                <a:lnTo>
                  <a:pt x="28754" y="6572"/>
                </a:lnTo>
                <a:lnTo>
                  <a:pt x="24584" y="6172"/>
                </a:lnTo>
                <a:lnTo>
                  <a:pt x="24951" y="2002"/>
                </a:lnTo>
                <a:close/>
                <a:moveTo>
                  <a:pt x="29221" y="2403"/>
                </a:moveTo>
                <a:lnTo>
                  <a:pt x="33391" y="2770"/>
                </a:lnTo>
                <a:lnTo>
                  <a:pt x="33024" y="6939"/>
                </a:lnTo>
                <a:lnTo>
                  <a:pt x="28854" y="6572"/>
                </a:lnTo>
                <a:lnTo>
                  <a:pt x="29221" y="2403"/>
                </a:lnTo>
                <a:close/>
                <a:moveTo>
                  <a:pt x="33491" y="2803"/>
                </a:moveTo>
                <a:lnTo>
                  <a:pt x="37660" y="3203"/>
                </a:lnTo>
                <a:lnTo>
                  <a:pt x="37293" y="7373"/>
                </a:lnTo>
                <a:lnTo>
                  <a:pt x="33124" y="6973"/>
                </a:lnTo>
                <a:lnTo>
                  <a:pt x="33491" y="2803"/>
                </a:lnTo>
                <a:close/>
                <a:moveTo>
                  <a:pt x="37794" y="3203"/>
                </a:moveTo>
                <a:lnTo>
                  <a:pt x="41963" y="3603"/>
                </a:lnTo>
                <a:lnTo>
                  <a:pt x="41563" y="7773"/>
                </a:lnTo>
                <a:lnTo>
                  <a:pt x="37393" y="7373"/>
                </a:lnTo>
                <a:lnTo>
                  <a:pt x="37794" y="3203"/>
                </a:lnTo>
                <a:close/>
                <a:moveTo>
                  <a:pt x="3136" y="4337"/>
                </a:moveTo>
                <a:lnTo>
                  <a:pt x="2735" y="8507"/>
                </a:lnTo>
                <a:lnTo>
                  <a:pt x="2771" y="8510"/>
                </a:lnTo>
                <a:lnTo>
                  <a:pt x="2771" y="8510"/>
                </a:lnTo>
                <a:lnTo>
                  <a:pt x="3136" y="4371"/>
                </a:lnTo>
                <a:lnTo>
                  <a:pt x="3136" y="4337"/>
                </a:lnTo>
                <a:close/>
                <a:moveTo>
                  <a:pt x="7405" y="4738"/>
                </a:moveTo>
                <a:lnTo>
                  <a:pt x="11575" y="5105"/>
                </a:lnTo>
                <a:lnTo>
                  <a:pt x="11208" y="9274"/>
                </a:lnTo>
                <a:lnTo>
                  <a:pt x="7038" y="8907"/>
                </a:lnTo>
                <a:lnTo>
                  <a:pt x="7405" y="4738"/>
                </a:lnTo>
                <a:close/>
                <a:moveTo>
                  <a:pt x="11708" y="5138"/>
                </a:moveTo>
                <a:lnTo>
                  <a:pt x="15878" y="5505"/>
                </a:lnTo>
                <a:lnTo>
                  <a:pt x="15511" y="9674"/>
                </a:lnTo>
                <a:lnTo>
                  <a:pt x="11342" y="9308"/>
                </a:lnTo>
                <a:lnTo>
                  <a:pt x="11708" y="5138"/>
                </a:lnTo>
                <a:close/>
                <a:moveTo>
                  <a:pt x="16012" y="5505"/>
                </a:moveTo>
                <a:lnTo>
                  <a:pt x="20181" y="5905"/>
                </a:lnTo>
                <a:lnTo>
                  <a:pt x="19781" y="10075"/>
                </a:lnTo>
                <a:lnTo>
                  <a:pt x="15611" y="9674"/>
                </a:lnTo>
                <a:lnTo>
                  <a:pt x="16012" y="5505"/>
                </a:lnTo>
                <a:close/>
                <a:moveTo>
                  <a:pt x="20281" y="5905"/>
                </a:moveTo>
                <a:lnTo>
                  <a:pt x="24451" y="6305"/>
                </a:lnTo>
                <a:lnTo>
                  <a:pt x="24084" y="10442"/>
                </a:lnTo>
                <a:lnTo>
                  <a:pt x="19914" y="10075"/>
                </a:lnTo>
                <a:lnTo>
                  <a:pt x="20281" y="5905"/>
                </a:lnTo>
                <a:close/>
                <a:moveTo>
                  <a:pt x="24551" y="6305"/>
                </a:moveTo>
                <a:lnTo>
                  <a:pt x="28721" y="6672"/>
                </a:lnTo>
                <a:lnTo>
                  <a:pt x="28354" y="10842"/>
                </a:lnTo>
                <a:lnTo>
                  <a:pt x="24184" y="10475"/>
                </a:lnTo>
                <a:lnTo>
                  <a:pt x="24551" y="6305"/>
                </a:lnTo>
                <a:close/>
                <a:moveTo>
                  <a:pt x="28821" y="6672"/>
                </a:moveTo>
                <a:lnTo>
                  <a:pt x="32990" y="7073"/>
                </a:lnTo>
                <a:lnTo>
                  <a:pt x="32623" y="11242"/>
                </a:lnTo>
                <a:lnTo>
                  <a:pt x="28454" y="10842"/>
                </a:lnTo>
                <a:lnTo>
                  <a:pt x="28821" y="6672"/>
                </a:lnTo>
                <a:close/>
                <a:moveTo>
                  <a:pt x="33090" y="7106"/>
                </a:moveTo>
                <a:lnTo>
                  <a:pt x="37260" y="7473"/>
                </a:lnTo>
                <a:lnTo>
                  <a:pt x="36893" y="11643"/>
                </a:lnTo>
                <a:lnTo>
                  <a:pt x="32723" y="11276"/>
                </a:lnTo>
                <a:lnTo>
                  <a:pt x="33090" y="7106"/>
                </a:lnTo>
                <a:close/>
                <a:moveTo>
                  <a:pt x="37393" y="7506"/>
                </a:moveTo>
                <a:lnTo>
                  <a:pt x="41563" y="7873"/>
                </a:lnTo>
                <a:lnTo>
                  <a:pt x="41163" y="12043"/>
                </a:lnTo>
                <a:lnTo>
                  <a:pt x="36993" y="11676"/>
                </a:lnTo>
                <a:lnTo>
                  <a:pt x="37393" y="7506"/>
                </a:lnTo>
                <a:close/>
                <a:moveTo>
                  <a:pt x="2735" y="8607"/>
                </a:moveTo>
                <a:lnTo>
                  <a:pt x="2368" y="12777"/>
                </a:lnTo>
                <a:lnTo>
                  <a:pt x="2372" y="12777"/>
                </a:lnTo>
                <a:lnTo>
                  <a:pt x="2769" y="8640"/>
                </a:lnTo>
                <a:lnTo>
                  <a:pt x="2769" y="8610"/>
                </a:lnTo>
                <a:lnTo>
                  <a:pt x="2769" y="8610"/>
                </a:lnTo>
                <a:lnTo>
                  <a:pt x="2735" y="8607"/>
                </a:lnTo>
                <a:close/>
                <a:moveTo>
                  <a:pt x="7005" y="9007"/>
                </a:moveTo>
                <a:lnTo>
                  <a:pt x="11175" y="9374"/>
                </a:lnTo>
                <a:lnTo>
                  <a:pt x="10808" y="13577"/>
                </a:lnTo>
                <a:lnTo>
                  <a:pt x="6638" y="13177"/>
                </a:lnTo>
                <a:lnTo>
                  <a:pt x="7005" y="9007"/>
                </a:lnTo>
                <a:close/>
                <a:moveTo>
                  <a:pt x="11342" y="9408"/>
                </a:moveTo>
                <a:lnTo>
                  <a:pt x="15511" y="9775"/>
                </a:lnTo>
                <a:lnTo>
                  <a:pt x="15111" y="13944"/>
                </a:lnTo>
                <a:lnTo>
                  <a:pt x="10941" y="13577"/>
                </a:lnTo>
                <a:lnTo>
                  <a:pt x="11342" y="9408"/>
                </a:lnTo>
                <a:close/>
                <a:moveTo>
                  <a:pt x="15611" y="9808"/>
                </a:moveTo>
                <a:lnTo>
                  <a:pt x="19781" y="10175"/>
                </a:lnTo>
                <a:lnTo>
                  <a:pt x="19381" y="14344"/>
                </a:lnTo>
                <a:lnTo>
                  <a:pt x="15211" y="13978"/>
                </a:lnTo>
                <a:lnTo>
                  <a:pt x="15611" y="9808"/>
                </a:lnTo>
                <a:close/>
                <a:moveTo>
                  <a:pt x="19881" y="10175"/>
                </a:moveTo>
                <a:lnTo>
                  <a:pt x="24051" y="10575"/>
                </a:lnTo>
                <a:lnTo>
                  <a:pt x="23684" y="14745"/>
                </a:lnTo>
                <a:lnTo>
                  <a:pt x="19514" y="14344"/>
                </a:lnTo>
                <a:lnTo>
                  <a:pt x="19881" y="10175"/>
                </a:lnTo>
                <a:close/>
                <a:moveTo>
                  <a:pt x="24184" y="10575"/>
                </a:moveTo>
                <a:lnTo>
                  <a:pt x="28354" y="10975"/>
                </a:lnTo>
                <a:lnTo>
                  <a:pt x="27953" y="15145"/>
                </a:lnTo>
                <a:lnTo>
                  <a:pt x="23784" y="14745"/>
                </a:lnTo>
                <a:lnTo>
                  <a:pt x="24184" y="10575"/>
                </a:lnTo>
                <a:close/>
                <a:moveTo>
                  <a:pt x="28454" y="10975"/>
                </a:moveTo>
                <a:lnTo>
                  <a:pt x="32623" y="11342"/>
                </a:lnTo>
                <a:lnTo>
                  <a:pt x="32223" y="15512"/>
                </a:lnTo>
                <a:lnTo>
                  <a:pt x="28053" y="15145"/>
                </a:lnTo>
                <a:lnTo>
                  <a:pt x="28454" y="10975"/>
                </a:lnTo>
                <a:close/>
                <a:moveTo>
                  <a:pt x="32723" y="11376"/>
                </a:moveTo>
                <a:lnTo>
                  <a:pt x="36893" y="11776"/>
                </a:lnTo>
                <a:lnTo>
                  <a:pt x="36493" y="15946"/>
                </a:lnTo>
                <a:lnTo>
                  <a:pt x="32323" y="15545"/>
                </a:lnTo>
                <a:lnTo>
                  <a:pt x="32723" y="11376"/>
                </a:lnTo>
                <a:close/>
                <a:moveTo>
                  <a:pt x="36993" y="11776"/>
                </a:moveTo>
                <a:lnTo>
                  <a:pt x="41163" y="12143"/>
                </a:lnTo>
                <a:lnTo>
                  <a:pt x="40796" y="16313"/>
                </a:lnTo>
                <a:lnTo>
                  <a:pt x="36626" y="15946"/>
                </a:lnTo>
                <a:lnTo>
                  <a:pt x="36993" y="11776"/>
                </a:lnTo>
                <a:close/>
                <a:moveTo>
                  <a:pt x="2335" y="12910"/>
                </a:moveTo>
                <a:lnTo>
                  <a:pt x="1968" y="17080"/>
                </a:lnTo>
                <a:lnTo>
                  <a:pt x="2002" y="17083"/>
                </a:lnTo>
                <a:lnTo>
                  <a:pt x="2002" y="17083"/>
                </a:lnTo>
                <a:lnTo>
                  <a:pt x="2002" y="17080"/>
                </a:lnTo>
                <a:lnTo>
                  <a:pt x="2368" y="12913"/>
                </a:lnTo>
                <a:lnTo>
                  <a:pt x="2335" y="12910"/>
                </a:lnTo>
                <a:close/>
                <a:moveTo>
                  <a:pt x="6638" y="13277"/>
                </a:moveTo>
                <a:lnTo>
                  <a:pt x="10808" y="13677"/>
                </a:lnTo>
                <a:lnTo>
                  <a:pt x="10408" y="17847"/>
                </a:lnTo>
                <a:lnTo>
                  <a:pt x="6238" y="17447"/>
                </a:lnTo>
                <a:lnTo>
                  <a:pt x="6638" y="13277"/>
                </a:lnTo>
                <a:close/>
                <a:moveTo>
                  <a:pt x="10941" y="13677"/>
                </a:moveTo>
                <a:lnTo>
                  <a:pt x="15111" y="14078"/>
                </a:lnTo>
                <a:lnTo>
                  <a:pt x="14744" y="18247"/>
                </a:lnTo>
                <a:lnTo>
                  <a:pt x="10574" y="17847"/>
                </a:lnTo>
                <a:lnTo>
                  <a:pt x="10941" y="13677"/>
                </a:lnTo>
                <a:close/>
                <a:moveTo>
                  <a:pt x="15211" y="14111"/>
                </a:moveTo>
                <a:lnTo>
                  <a:pt x="19381" y="14478"/>
                </a:lnTo>
                <a:lnTo>
                  <a:pt x="19014" y="18648"/>
                </a:lnTo>
                <a:lnTo>
                  <a:pt x="14844" y="18281"/>
                </a:lnTo>
                <a:lnTo>
                  <a:pt x="15211" y="14111"/>
                </a:lnTo>
                <a:close/>
                <a:moveTo>
                  <a:pt x="19514" y="14478"/>
                </a:moveTo>
                <a:lnTo>
                  <a:pt x="23684" y="14845"/>
                </a:lnTo>
                <a:lnTo>
                  <a:pt x="23283" y="19014"/>
                </a:lnTo>
                <a:lnTo>
                  <a:pt x="19114" y="18648"/>
                </a:lnTo>
                <a:lnTo>
                  <a:pt x="19514" y="14478"/>
                </a:lnTo>
                <a:close/>
                <a:moveTo>
                  <a:pt x="23784" y="14845"/>
                </a:moveTo>
                <a:lnTo>
                  <a:pt x="27953" y="15245"/>
                </a:lnTo>
                <a:lnTo>
                  <a:pt x="27553" y="19415"/>
                </a:lnTo>
                <a:lnTo>
                  <a:pt x="23383" y="19014"/>
                </a:lnTo>
                <a:lnTo>
                  <a:pt x="23784" y="14845"/>
                </a:lnTo>
                <a:close/>
                <a:moveTo>
                  <a:pt x="28053" y="15245"/>
                </a:moveTo>
                <a:lnTo>
                  <a:pt x="32223" y="15612"/>
                </a:lnTo>
                <a:lnTo>
                  <a:pt x="31823" y="19782"/>
                </a:lnTo>
                <a:lnTo>
                  <a:pt x="27653" y="19415"/>
                </a:lnTo>
                <a:lnTo>
                  <a:pt x="28053" y="15245"/>
                </a:lnTo>
                <a:close/>
                <a:moveTo>
                  <a:pt x="32323" y="15645"/>
                </a:moveTo>
                <a:lnTo>
                  <a:pt x="36493" y="16046"/>
                </a:lnTo>
                <a:lnTo>
                  <a:pt x="36126" y="20215"/>
                </a:lnTo>
                <a:lnTo>
                  <a:pt x="31956" y="19815"/>
                </a:lnTo>
                <a:lnTo>
                  <a:pt x="32323" y="15645"/>
                </a:lnTo>
                <a:close/>
                <a:moveTo>
                  <a:pt x="36593" y="16046"/>
                </a:moveTo>
                <a:lnTo>
                  <a:pt x="40763" y="16446"/>
                </a:lnTo>
                <a:lnTo>
                  <a:pt x="40396" y="20616"/>
                </a:lnTo>
                <a:lnTo>
                  <a:pt x="36226" y="20215"/>
                </a:lnTo>
                <a:lnTo>
                  <a:pt x="36593" y="16046"/>
                </a:lnTo>
                <a:close/>
                <a:moveTo>
                  <a:pt x="1968" y="17180"/>
                </a:moveTo>
                <a:lnTo>
                  <a:pt x="1568" y="21349"/>
                </a:lnTo>
                <a:lnTo>
                  <a:pt x="1635" y="21355"/>
                </a:lnTo>
                <a:lnTo>
                  <a:pt x="1635" y="21355"/>
                </a:lnTo>
                <a:lnTo>
                  <a:pt x="1635" y="21349"/>
                </a:lnTo>
                <a:lnTo>
                  <a:pt x="2001" y="17183"/>
                </a:lnTo>
                <a:lnTo>
                  <a:pt x="2001" y="17183"/>
                </a:lnTo>
                <a:lnTo>
                  <a:pt x="1968" y="17180"/>
                </a:lnTo>
                <a:close/>
                <a:moveTo>
                  <a:pt x="6238" y="17580"/>
                </a:moveTo>
                <a:lnTo>
                  <a:pt x="10408" y="17947"/>
                </a:lnTo>
                <a:lnTo>
                  <a:pt x="10041" y="22117"/>
                </a:lnTo>
                <a:lnTo>
                  <a:pt x="5871" y="21750"/>
                </a:lnTo>
                <a:lnTo>
                  <a:pt x="6238" y="17580"/>
                </a:lnTo>
                <a:close/>
                <a:moveTo>
                  <a:pt x="10541" y="17980"/>
                </a:moveTo>
                <a:lnTo>
                  <a:pt x="14711" y="18347"/>
                </a:lnTo>
                <a:lnTo>
                  <a:pt x="14344" y="22517"/>
                </a:lnTo>
                <a:lnTo>
                  <a:pt x="10174" y="22150"/>
                </a:lnTo>
                <a:lnTo>
                  <a:pt x="10541" y="17980"/>
                </a:lnTo>
                <a:close/>
                <a:moveTo>
                  <a:pt x="14844" y="18347"/>
                </a:moveTo>
                <a:lnTo>
                  <a:pt x="19014" y="18748"/>
                </a:lnTo>
                <a:lnTo>
                  <a:pt x="18613" y="22917"/>
                </a:lnTo>
                <a:lnTo>
                  <a:pt x="14444" y="22517"/>
                </a:lnTo>
                <a:lnTo>
                  <a:pt x="14844" y="18347"/>
                </a:lnTo>
                <a:close/>
                <a:moveTo>
                  <a:pt x="19114" y="18748"/>
                </a:moveTo>
                <a:lnTo>
                  <a:pt x="23283" y="19115"/>
                </a:lnTo>
                <a:lnTo>
                  <a:pt x="22883" y="23284"/>
                </a:lnTo>
                <a:lnTo>
                  <a:pt x="18713" y="22917"/>
                </a:lnTo>
                <a:lnTo>
                  <a:pt x="19114" y="18748"/>
                </a:lnTo>
                <a:close/>
                <a:moveTo>
                  <a:pt x="23383" y="19148"/>
                </a:moveTo>
                <a:lnTo>
                  <a:pt x="27553" y="19515"/>
                </a:lnTo>
                <a:lnTo>
                  <a:pt x="27186" y="23684"/>
                </a:lnTo>
                <a:lnTo>
                  <a:pt x="23017" y="23318"/>
                </a:lnTo>
                <a:lnTo>
                  <a:pt x="23383" y="19148"/>
                </a:lnTo>
                <a:close/>
                <a:moveTo>
                  <a:pt x="27653" y="19515"/>
                </a:moveTo>
                <a:lnTo>
                  <a:pt x="31823" y="19915"/>
                </a:lnTo>
                <a:lnTo>
                  <a:pt x="31456" y="24085"/>
                </a:lnTo>
                <a:lnTo>
                  <a:pt x="27286" y="23684"/>
                </a:lnTo>
                <a:lnTo>
                  <a:pt x="27653" y="19515"/>
                </a:lnTo>
                <a:close/>
                <a:moveTo>
                  <a:pt x="31923" y="19948"/>
                </a:moveTo>
                <a:lnTo>
                  <a:pt x="36093" y="20315"/>
                </a:lnTo>
                <a:lnTo>
                  <a:pt x="35726" y="24485"/>
                </a:lnTo>
                <a:lnTo>
                  <a:pt x="31556" y="24118"/>
                </a:lnTo>
                <a:lnTo>
                  <a:pt x="31923" y="19948"/>
                </a:lnTo>
                <a:close/>
                <a:moveTo>
                  <a:pt x="36226" y="20349"/>
                </a:moveTo>
                <a:lnTo>
                  <a:pt x="40396" y="20716"/>
                </a:lnTo>
                <a:lnTo>
                  <a:pt x="39995" y="24885"/>
                </a:lnTo>
                <a:lnTo>
                  <a:pt x="35826" y="24518"/>
                </a:lnTo>
                <a:lnTo>
                  <a:pt x="36226" y="20349"/>
                </a:lnTo>
                <a:close/>
                <a:moveTo>
                  <a:pt x="1568" y="21450"/>
                </a:moveTo>
                <a:lnTo>
                  <a:pt x="1168" y="25619"/>
                </a:lnTo>
                <a:lnTo>
                  <a:pt x="1234" y="25626"/>
                </a:lnTo>
                <a:lnTo>
                  <a:pt x="1234" y="25626"/>
                </a:lnTo>
                <a:lnTo>
                  <a:pt x="1234" y="25619"/>
                </a:lnTo>
                <a:lnTo>
                  <a:pt x="1634" y="21456"/>
                </a:lnTo>
                <a:lnTo>
                  <a:pt x="1634" y="21456"/>
                </a:lnTo>
                <a:lnTo>
                  <a:pt x="1568" y="21450"/>
                </a:lnTo>
                <a:close/>
                <a:moveTo>
                  <a:pt x="5838" y="21850"/>
                </a:moveTo>
                <a:lnTo>
                  <a:pt x="10007" y="22250"/>
                </a:lnTo>
                <a:lnTo>
                  <a:pt x="9640" y="26420"/>
                </a:lnTo>
                <a:lnTo>
                  <a:pt x="5471" y="26020"/>
                </a:lnTo>
                <a:lnTo>
                  <a:pt x="5838" y="21850"/>
                </a:lnTo>
                <a:close/>
                <a:moveTo>
                  <a:pt x="10174" y="22250"/>
                </a:moveTo>
                <a:lnTo>
                  <a:pt x="14344" y="22617"/>
                </a:lnTo>
                <a:lnTo>
                  <a:pt x="13943" y="26787"/>
                </a:lnTo>
                <a:lnTo>
                  <a:pt x="9774" y="26420"/>
                </a:lnTo>
                <a:lnTo>
                  <a:pt x="10174" y="22250"/>
                </a:lnTo>
                <a:close/>
                <a:moveTo>
                  <a:pt x="14444" y="22650"/>
                </a:moveTo>
                <a:lnTo>
                  <a:pt x="18613" y="23017"/>
                </a:lnTo>
                <a:lnTo>
                  <a:pt x="18213" y="27187"/>
                </a:lnTo>
                <a:lnTo>
                  <a:pt x="14043" y="26820"/>
                </a:lnTo>
                <a:lnTo>
                  <a:pt x="14444" y="22650"/>
                </a:lnTo>
                <a:close/>
                <a:moveTo>
                  <a:pt x="18713" y="23017"/>
                </a:moveTo>
                <a:lnTo>
                  <a:pt x="22883" y="23418"/>
                </a:lnTo>
                <a:lnTo>
                  <a:pt x="22516" y="27587"/>
                </a:lnTo>
                <a:lnTo>
                  <a:pt x="18347" y="27187"/>
                </a:lnTo>
                <a:lnTo>
                  <a:pt x="18713" y="23017"/>
                </a:lnTo>
                <a:close/>
                <a:moveTo>
                  <a:pt x="22983" y="23418"/>
                </a:moveTo>
                <a:lnTo>
                  <a:pt x="27153" y="23818"/>
                </a:lnTo>
                <a:lnTo>
                  <a:pt x="26786" y="27954"/>
                </a:lnTo>
                <a:lnTo>
                  <a:pt x="22616" y="27587"/>
                </a:lnTo>
                <a:lnTo>
                  <a:pt x="22983" y="23418"/>
                </a:lnTo>
                <a:close/>
                <a:moveTo>
                  <a:pt x="27253" y="23818"/>
                </a:moveTo>
                <a:lnTo>
                  <a:pt x="31423" y="24185"/>
                </a:lnTo>
                <a:lnTo>
                  <a:pt x="31056" y="28355"/>
                </a:lnTo>
                <a:lnTo>
                  <a:pt x="26886" y="27988"/>
                </a:lnTo>
                <a:lnTo>
                  <a:pt x="27253" y="23818"/>
                </a:lnTo>
                <a:close/>
                <a:moveTo>
                  <a:pt x="31556" y="24218"/>
                </a:moveTo>
                <a:lnTo>
                  <a:pt x="35726" y="24585"/>
                </a:lnTo>
                <a:lnTo>
                  <a:pt x="35325" y="28788"/>
                </a:lnTo>
                <a:lnTo>
                  <a:pt x="31156" y="28388"/>
                </a:lnTo>
                <a:lnTo>
                  <a:pt x="31556" y="24218"/>
                </a:lnTo>
                <a:close/>
                <a:moveTo>
                  <a:pt x="35826" y="24618"/>
                </a:moveTo>
                <a:lnTo>
                  <a:pt x="39995" y="24985"/>
                </a:lnTo>
                <a:lnTo>
                  <a:pt x="39595" y="29155"/>
                </a:lnTo>
                <a:lnTo>
                  <a:pt x="35425" y="28788"/>
                </a:lnTo>
                <a:lnTo>
                  <a:pt x="35826" y="24618"/>
                </a:lnTo>
                <a:close/>
                <a:moveTo>
                  <a:pt x="1168" y="25753"/>
                </a:moveTo>
                <a:lnTo>
                  <a:pt x="801" y="29922"/>
                </a:lnTo>
                <a:lnTo>
                  <a:pt x="867" y="29928"/>
                </a:lnTo>
                <a:lnTo>
                  <a:pt x="867" y="29928"/>
                </a:lnTo>
                <a:lnTo>
                  <a:pt x="867" y="29889"/>
                </a:lnTo>
                <a:lnTo>
                  <a:pt x="1231" y="25758"/>
                </a:lnTo>
                <a:lnTo>
                  <a:pt x="1231" y="25758"/>
                </a:lnTo>
                <a:lnTo>
                  <a:pt x="1168" y="25753"/>
                </a:lnTo>
                <a:close/>
                <a:moveTo>
                  <a:pt x="5471" y="26120"/>
                </a:moveTo>
                <a:lnTo>
                  <a:pt x="9640" y="26520"/>
                </a:lnTo>
                <a:lnTo>
                  <a:pt x="9240" y="30690"/>
                </a:lnTo>
                <a:lnTo>
                  <a:pt x="5070" y="30289"/>
                </a:lnTo>
                <a:lnTo>
                  <a:pt x="5471" y="26120"/>
                </a:lnTo>
                <a:close/>
                <a:moveTo>
                  <a:pt x="9774" y="26520"/>
                </a:moveTo>
                <a:lnTo>
                  <a:pt x="13943" y="26920"/>
                </a:lnTo>
                <a:lnTo>
                  <a:pt x="13543" y="31090"/>
                </a:lnTo>
                <a:lnTo>
                  <a:pt x="9373" y="30690"/>
                </a:lnTo>
                <a:lnTo>
                  <a:pt x="9774" y="26520"/>
                </a:lnTo>
                <a:close/>
                <a:moveTo>
                  <a:pt x="14043" y="26920"/>
                </a:moveTo>
                <a:lnTo>
                  <a:pt x="18213" y="27287"/>
                </a:lnTo>
                <a:lnTo>
                  <a:pt x="17846" y="31457"/>
                </a:lnTo>
                <a:lnTo>
                  <a:pt x="13677" y="31090"/>
                </a:lnTo>
                <a:lnTo>
                  <a:pt x="14043" y="26920"/>
                </a:lnTo>
                <a:close/>
                <a:moveTo>
                  <a:pt x="18313" y="27320"/>
                </a:moveTo>
                <a:lnTo>
                  <a:pt x="22483" y="27687"/>
                </a:lnTo>
                <a:lnTo>
                  <a:pt x="22116" y="31857"/>
                </a:lnTo>
                <a:lnTo>
                  <a:pt x="17946" y="31490"/>
                </a:lnTo>
                <a:lnTo>
                  <a:pt x="18313" y="27320"/>
                </a:lnTo>
                <a:close/>
                <a:moveTo>
                  <a:pt x="22616" y="27687"/>
                </a:moveTo>
                <a:lnTo>
                  <a:pt x="26786" y="28088"/>
                </a:lnTo>
                <a:lnTo>
                  <a:pt x="26386" y="32257"/>
                </a:lnTo>
                <a:lnTo>
                  <a:pt x="22216" y="31857"/>
                </a:lnTo>
                <a:lnTo>
                  <a:pt x="22616" y="27687"/>
                </a:lnTo>
                <a:close/>
                <a:moveTo>
                  <a:pt x="26886" y="28088"/>
                </a:moveTo>
                <a:lnTo>
                  <a:pt x="31056" y="28455"/>
                </a:lnTo>
                <a:lnTo>
                  <a:pt x="30655" y="32624"/>
                </a:lnTo>
                <a:lnTo>
                  <a:pt x="26486" y="32257"/>
                </a:lnTo>
                <a:lnTo>
                  <a:pt x="26886" y="28088"/>
                </a:lnTo>
                <a:close/>
                <a:moveTo>
                  <a:pt x="31156" y="28488"/>
                </a:moveTo>
                <a:lnTo>
                  <a:pt x="35325" y="28888"/>
                </a:lnTo>
                <a:lnTo>
                  <a:pt x="34925" y="33058"/>
                </a:lnTo>
                <a:lnTo>
                  <a:pt x="30755" y="32658"/>
                </a:lnTo>
                <a:lnTo>
                  <a:pt x="31156" y="28488"/>
                </a:lnTo>
                <a:close/>
                <a:moveTo>
                  <a:pt x="35425" y="28888"/>
                </a:moveTo>
                <a:lnTo>
                  <a:pt x="39595" y="29289"/>
                </a:lnTo>
                <a:lnTo>
                  <a:pt x="39228" y="33458"/>
                </a:lnTo>
                <a:lnTo>
                  <a:pt x="35058" y="33058"/>
                </a:lnTo>
                <a:lnTo>
                  <a:pt x="35425" y="28888"/>
                </a:lnTo>
                <a:close/>
                <a:moveTo>
                  <a:pt x="767" y="30022"/>
                </a:moveTo>
                <a:lnTo>
                  <a:pt x="400" y="34192"/>
                </a:lnTo>
                <a:lnTo>
                  <a:pt x="467" y="34198"/>
                </a:lnTo>
                <a:lnTo>
                  <a:pt x="467" y="34198"/>
                </a:lnTo>
                <a:lnTo>
                  <a:pt x="467" y="34159"/>
                </a:lnTo>
                <a:lnTo>
                  <a:pt x="863" y="30031"/>
                </a:lnTo>
                <a:lnTo>
                  <a:pt x="863" y="30031"/>
                </a:lnTo>
                <a:lnTo>
                  <a:pt x="767" y="30022"/>
                </a:lnTo>
                <a:close/>
                <a:moveTo>
                  <a:pt x="5070" y="30423"/>
                </a:moveTo>
                <a:lnTo>
                  <a:pt x="9240" y="30790"/>
                </a:lnTo>
                <a:lnTo>
                  <a:pt x="8840" y="34959"/>
                </a:lnTo>
                <a:lnTo>
                  <a:pt x="4670" y="34592"/>
                </a:lnTo>
                <a:lnTo>
                  <a:pt x="5070" y="30423"/>
                </a:lnTo>
                <a:close/>
                <a:moveTo>
                  <a:pt x="9373" y="30823"/>
                </a:moveTo>
                <a:lnTo>
                  <a:pt x="13543" y="31190"/>
                </a:lnTo>
                <a:lnTo>
                  <a:pt x="13176" y="35360"/>
                </a:lnTo>
                <a:lnTo>
                  <a:pt x="9007" y="34993"/>
                </a:lnTo>
                <a:lnTo>
                  <a:pt x="9373" y="30823"/>
                </a:lnTo>
                <a:close/>
                <a:moveTo>
                  <a:pt x="13643" y="31190"/>
                </a:moveTo>
                <a:lnTo>
                  <a:pt x="17813" y="31590"/>
                </a:lnTo>
                <a:lnTo>
                  <a:pt x="17446" y="35760"/>
                </a:lnTo>
                <a:lnTo>
                  <a:pt x="13276" y="35360"/>
                </a:lnTo>
                <a:lnTo>
                  <a:pt x="13643" y="31190"/>
                </a:lnTo>
                <a:close/>
                <a:moveTo>
                  <a:pt x="17913" y="31590"/>
                </a:moveTo>
                <a:lnTo>
                  <a:pt x="22083" y="31957"/>
                </a:lnTo>
                <a:lnTo>
                  <a:pt x="21716" y="36127"/>
                </a:lnTo>
                <a:lnTo>
                  <a:pt x="17546" y="35760"/>
                </a:lnTo>
                <a:lnTo>
                  <a:pt x="17913" y="31590"/>
                </a:lnTo>
                <a:close/>
                <a:moveTo>
                  <a:pt x="22216" y="31990"/>
                </a:moveTo>
                <a:lnTo>
                  <a:pt x="26386" y="32357"/>
                </a:lnTo>
                <a:lnTo>
                  <a:pt x="25985" y="36527"/>
                </a:lnTo>
                <a:lnTo>
                  <a:pt x="21816" y="36160"/>
                </a:lnTo>
                <a:lnTo>
                  <a:pt x="22216" y="31990"/>
                </a:lnTo>
                <a:close/>
                <a:moveTo>
                  <a:pt x="26486" y="32357"/>
                </a:moveTo>
                <a:lnTo>
                  <a:pt x="30655" y="32758"/>
                </a:lnTo>
                <a:lnTo>
                  <a:pt x="30255" y="36927"/>
                </a:lnTo>
                <a:lnTo>
                  <a:pt x="26085" y="36527"/>
                </a:lnTo>
                <a:lnTo>
                  <a:pt x="26486" y="32357"/>
                </a:lnTo>
                <a:close/>
                <a:moveTo>
                  <a:pt x="30755" y="32791"/>
                </a:moveTo>
                <a:lnTo>
                  <a:pt x="34925" y="33158"/>
                </a:lnTo>
                <a:lnTo>
                  <a:pt x="34558" y="37328"/>
                </a:lnTo>
                <a:lnTo>
                  <a:pt x="30388" y="36961"/>
                </a:lnTo>
                <a:lnTo>
                  <a:pt x="30755" y="32791"/>
                </a:lnTo>
                <a:close/>
                <a:moveTo>
                  <a:pt x="35025" y="33158"/>
                </a:moveTo>
                <a:lnTo>
                  <a:pt x="39195" y="33558"/>
                </a:lnTo>
                <a:lnTo>
                  <a:pt x="38828" y="37728"/>
                </a:lnTo>
                <a:lnTo>
                  <a:pt x="34658" y="37328"/>
                </a:lnTo>
                <a:lnTo>
                  <a:pt x="35025" y="33158"/>
                </a:lnTo>
                <a:close/>
                <a:moveTo>
                  <a:pt x="400" y="34292"/>
                </a:moveTo>
                <a:lnTo>
                  <a:pt x="0" y="38462"/>
                </a:lnTo>
                <a:lnTo>
                  <a:pt x="72" y="38469"/>
                </a:lnTo>
                <a:lnTo>
                  <a:pt x="72" y="38469"/>
                </a:lnTo>
                <a:lnTo>
                  <a:pt x="460" y="34298"/>
                </a:lnTo>
                <a:lnTo>
                  <a:pt x="460" y="34298"/>
                </a:lnTo>
                <a:lnTo>
                  <a:pt x="400" y="34292"/>
                </a:lnTo>
                <a:close/>
                <a:moveTo>
                  <a:pt x="4670" y="34692"/>
                </a:moveTo>
                <a:lnTo>
                  <a:pt x="8840" y="35059"/>
                </a:lnTo>
                <a:lnTo>
                  <a:pt x="8473" y="39229"/>
                </a:lnTo>
                <a:lnTo>
                  <a:pt x="4303" y="38862"/>
                </a:lnTo>
                <a:lnTo>
                  <a:pt x="4670" y="34692"/>
                </a:lnTo>
                <a:close/>
                <a:moveTo>
                  <a:pt x="8940" y="35093"/>
                </a:moveTo>
                <a:lnTo>
                  <a:pt x="13109" y="35460"/>
                </a:lnTo>
                <a:lnTo>
                  <a:pt x="12743" y="39629"/>
                </a:lnTo>
                <a:lnTo>
                  <a:pt x="8573" y="39262"/>
                </a:lnTo>
                <a:lnTo>
                  <a:pt x="8940" y="35093"/>
                </a:lnTo>
                <a:close/>
                <a:moveTo>
                  <a:pt x="12876" y="39663"/>
                </a:moveTo>
                <a:lnTo>
                  <a:pt x="14077" y="39768"/>
                </a:lnTo>
                <a:lnTo>
                  <a:pt x="14077" y="39768"/>
                </a:lnTo>
                <a:lnTo>
                  <a:pt x="12976" y="39663"/>
                </a:lnTo>
                <a:close/>
                <a:moveTo>
                  <a:pt x="20215" y="40324"/>
                </a:moveTo>
                <a:lnTo>
                  <a:pt x="21315" y="40430"/>
                </a:lnTo>
                <a:lnTo>
                  <a:pt x="21316" y="40421"/>
                </a:lnTo>
                <a:lnTo>
                  <a:pt x="21316" y="40421"/>
                </a:lnTo>
                <a:lnTo>
                  <a:pt x="20215" y="40324"/>
                </a:lnTo>
                <a:close/>
                <a:moveTo>
                  <a:pt x="21449" y="40430"/>
                </a:moveTo>
                <a:lnTo>
                  <a:pt x="25618" y="40830"/>
                </a:lnTo>
                <a:lnTo>
                  <a:pt x="25619" y="40824"/>
                </a:lnTo>
                <a:lnTo>
                  <a:pt x="25619" y="40824"/>
                </a:lnTo>
                <a:lnTo>
                  <a:pt x="21515" y="40430"/>
                </a:lnTo>
                <a:close/>
                <a:moveTo>
                  <a:pt x="25718" y="40830"/>
                </a:moveTo>
                <a:lnTo>
                  <a:pt x="29888" y="41197"/>
                </a:lnTo>
                <a:lnTo>
                  <a:pt x="29889" y="41191"/>
                </a:lnTo>
                <a:lnTo>
                  <a:pt x="29889" y="41191"/>
                </a:lnTo>
                <a:lnTo>
                  <a:pt x="25785" y="40830"/>
                </a:lnTo>
                <a:close/>
                <a:moveTo>
                  <a:pt x="29991" y="41197"/>
                </a:moveTo>
                <a:lnTo>
                  <a:pt x="29988" y="41230"/>
                </a:lnTo>
                <a:lnTo>
                  <a:pt x="34158" y="41631"/>
                </a:lnTo>
                <a:lnTo>
                  <a:pt x="34161" y="41591"/>
                </a:lnTo>
                <a:lnTo>
                  <a:pt x="30055" y="41197"/>
                </a:lnTo>
                <a:close/>
                <a:moveTo>
                  <a:pt x="3536" y="1"/>
                </a:moveTo>
                <a:lnTo>
                  <a:pt x="3336" y="2152"/>
                </a:lnTo>
                <a:lnTo>
                  <a:pt x="3536" y="68"/>
                </a:lnTo>
                <a:lnTo>
                  <a:pt x="7706" y="435"/>
                </a:lnTo>
                <a:lnTo>
                  <a:pt x="7305" y="4604"/>
                </a:lnTo>
                <a:lnTo>
                  <a:pt x="3142" y="4238"/>
                </a:lnTo>
                <a:lnTo>
                  <a:pt x="3136" y="4304"/>
                </a:lnTo>
                <a:lnTo>
                  <a:pt x="3136" y="4337"/>
                </a:lnTo>
                <a:lnTo>
                  <a:pt x="7305" y="4738"/>
                </a:lnTo>
                <a:lnTo>
                  <a:pt x="6905" y="8907"/>
                </a:lnTo>
                <a:lnTo>
                  <a:pt x="2771" y="8510"/>
                </a:lnTo>
                <a:lnTo>
                  <a:pt x="2771" y="8510"/>
                </a:lnTo>
                <a:lnTo>
                  <a:pt x="2769" y="8540"/>
                </a:lnTo>
                <a:lnTo>
                  <a:pt x="2769" y="8610"/>
                </a:lnTo>
                <a:lnTo>
                  <a:pt x="2769" y="8610"/>
                </a:lnTo>
                <a:lnTo>
                  <a:pt x="6905" y="9007"/>
                </a:lnTo>
                <a:lnTo>
                  <a:pt x="6538" y="13177"/>
                </a:lnTo>
                <a:lnTo>
                  <a:pt x="2372" y="12777"/>
                </a:lnTo>
                <a:lnTo>
                  <a:pt x="2368" y="12810"/>
                </a:lnTo>
                <a:lnTo>
                  <a:pt x="2368" y="12910"/>
                </a:lnTo>
                <a:lnTo>
                  <a:pt x="2368" y="12913"/>
                </a:lnTo>
                <a:lnTo>
                  <a:pt x="6505" y="13277"/>
                </a:lnTo>
                <a:lnTo>
                  <a:pt x="6138" y="17447"/>
                </a:lnTo>
                <a:lnTo>
                  <a:pt x="2002" y="17083"/>
                </a:lnTo>
                <a:lnTo>
                  <a:pt x="2002" y="17083"/>
                </a:lnTo>
                <a:lnTo>
                  <a:pt x="2002" y="17180"/>
                </a:lnTo>
                <a:lnTo>
                  <a:pt x="2001" y="17183"/>
                </a:lnTo>
                <a:lnTo>
                  <a:pt x="2001" y="17183"/>
                </a:lnTo>
                <a:lnTo>
                  <a:pt x="6138" y="17547"/>
                </a:lnTo>
                <a:lnTo>
                  <a:pt x="5738" y="21716"/>
                </a:lnTo>
                <a:lnTo>
                  <a:pt x="1635" y="21355"/>
                </a:lnTo>
                <a:lnTo>
                  <a:pt x="1635" y="21355"/>
                </a:lnTo>
                <a:lnTo>
                  <a:pt x="1635" y="21450"/>
                </a:lnTo>
                <a:lnTo>
                  <a:pt x="1634" y="21456"/>
                </a:lnTo>
                <a:lnTo>
                  <a:pt x="1634" y="21456"/>
                </a:lnTo>
                <a:lnTo>
                  <a:pt x="5738" y="21850"/>
                </a:lnTo>
                <a:lnTo>
                  <a:pt x="5337" y="26020"/>
                </a:lnTo>
                <a:lnTo>
                  <a:pt x="1234" y="25626"/>
                </a:lnTo>
                <a:lnTo>
                  <a:pt x="1234" y="25626"/>
                </a:lnTo>
                <a:lnTo>
                  <a:pt x="1234" y="25719"/>
                </a:lnTo>
                <a:lnTo>
                  <a:pt x="1231" y="25758"/>
                </a:lnTo>
                <a:lnTo>
                  <a:pt x="1231" y="25758"/>
                </a:lnTo>
                <a:lnTo>
                  <a:pt x="5337" y="26120"/>
                </a:lnTo>
                <a:lnTo>
                  <a:pt x="4970" y="30289"/>
                </a:lnTo>
                <a:lnTo>
                  <a:pt x="867" y="29928"/>
                </a:lnTo>
                <a:lnTo>
                  <a:pt x="867" y="29928"/>
                </a:lnTo>
                <a:lnTo>
                  <a:pt x="867" y="29989"/>
                </a:lnTo>
                <a:lnTo>
                  <a:pt x="863" y="30031"/>
                </a:lnTo>
                <a:lnTo>
                  <a:pt x="863" y="30031"/>
                </a:lnTo>
                <a:lnTo>
                  <a:pt x="4937" y="30389"/>
                </a:lnTo>
                <a:lnTo>
                  <a:pt x="4570" y="34559"/>
                </a:lnTo>
                <a:lnTo>
                  <a:pt x="467" y="34198"/>
                </a:lnTo>
                <a:lnTo>
                  <a:pt x="467" y="34198"/>
                </a:lnTo>
                <a:lnTo>
                  <a:pt x="467" y="34225"/>
                </a:lnTo>
                <a:lnTo>
                  <a:pt x="460" y="34298"/>
                </a:lnTo>
                <a:lnTo>
                  <a:pt x="460" y="34298"/>
                </a:lnTo>
                <a:lnTo>
                  <a:pt x="4570" y="34692"/>
                </a:lnTo>
                <a:lnTo>
                  <a:pt x="4170" y="38862"/>
                </a:lnTo>
                <a:lnTo>
                  <a:pt x="72" y="38469"/>
                </a:lnTo>
                <a:lnTo>
                  <a:pt x="72" y="38469"/>
                </a:lnTo>
                <a:lnTo>
                  <a:pt x="67" y="38528"/>
                </a:lnTo>
                <a:lnTo>
                  <a:pt x="4370" y="38895"/>
                </a:lnTo>
                <a:lnTo>
                  <a:pt x="4470" y="38895"/>
                </a:lnTo>
                <a:lnTo>
                  <a:pt x="8640" y="39296"/>
                </a:lnTo>
                <a:lnTo>
                  <a:pt x="8706" y="39296"/>
                </a:lnTo>
                <a:lnTo>
                  <a:pt x="12876" y="39663"/>
                </a:lnTo>
                <a:lnTo>
                  <a:pt x="13276" y="35493"/>
                </a:lnTo>
                <a:lnTo>
                  <a:pt x="17446" y="35860"/>
                </a:lnTo>
                <a:lnTo>
                  <a:pt x="17046" y="40030"/>
                </a:lnTo>
                <a:lnTo>
                  <a:pt x="14077" y="39768"/>
                </a:lnTo>
                <a:lnTo>
                  <a:pt x="14077" y="39768"/>
                </a:lnTo>
                <a:lnTo>
                  <a:pt x="17146" y="40063"/>
                </a:lnTo>
                <a:lnTo>
                  <a:pt x="17246" y="40063"/>
                </a:lnTo>
                <a:lnTo>
                  <a:pt x="20215" y="40324"/>
                </a:lnTo>
                <a:lnTo>
                  <a:pt x="20215" y="40324"/>
                </a:lnTo>
                <a:lnTo>
                  <a:pt x="17146" y="40030"/>
                </a:lnTo>
                <a:lnTo>
                  <a:pt x="17546" y="35860"/>
                </a:lnTo>
                <a:lnTo>
                  <a:pt x="21716" y="36260"/>
                </a:lnTo>
                <a:lnTo>
                  <a:pt x="21316" y="40421"/>
                </a:lnTo>
                <a:lnTo>
                  <a:pt x="21316" y="40421"/>
                </a:lnTo>
                <a:lnTo>
                  <a:pt x="21415" y="40430"/>
                </a:lnTo>
                <a:lnTo>
                  <a:pt x="21449" y="40430"/>
                </a:lnTo>
                <a:lnTo>
                  <a:pt x="21816" y="36260"/>
                </a:lnTo>
                <a:lnTo>
                  <a:pt x="25985" y="36660"/>
                </a:lnTo>
                <a:lnTo>
                  <a:pt x="25619" y="40824"/>
                </a:lnTo>
                <a:lnTo>
                  <a:pt x="25619" y="40824"/>
                </a:lnTo>
                <a:lnTo>
                  <a:pt x="25685" y="40830"/>
                </a:lnTo>
                <a:lnTo>
                  <a:pt x="25718" y="40830"/>
                </a:lnTo>
                <a:lnTo>
                  <a:pt x="26085" y="36660"/>
                </a:lnTo>
                <a:lnTo>
                  <a:pt x="30255" y="37027"/>
                </a:lnTo>
                <a:lnTo>
                  <a:pt x="29889" y="41191"/>
                </a:lnTo>
                <a:lnTo>
                  <a:pt x="29889" y="41191"/>
                </a:lnTo>
                <a:lnTo>
                  <a:pt x="29955" y="41197"/>
                </a:lnTo>
                <a:lnTo>
                  <a:pt x="29991" y="41197"/>
                </a:lnTo>
                <a:lnTo>
                  <a:pt x="30355" y="37061"/>
                </a:lnTo>
                <a:lnTo>
                  <a:pt x="34525" y="37461"/>
                </a:lnTo>
                <a:lnTo>
                  <a:pt x="34161" y="41591"/>
                </a:lnTo>
                <a:lnTo>
                  <a:pt x="34225" y="41597"/>
                </a:lnTo>
                <a:lnTo>
                  <a:pt x="34261" y="41597"/>
                </a:lnTo>
                <a:lnTo>
                  <a:pt x="34658" y="37461"/>
                </a:lnTo>
                <a:lnTo>
                  <a:pt x="38828" y="37828"/>
                </a:lnTo>
                <a:lnTo>
                  <a:pt x="38432" y="41950"/>
                </a:lnTo>
                <a:lnTo>
                  <a:pt x="38432" y="41950"/>
                </a:lnTo>
                <a:lnTo>
                  <a:pt x="38594" y="41964"/>
                </a:lnTo>
                <a:lnTo>
                  <a:pt x="38995" y="37695"/>
                </a:lnTo>
                <a:lnTo>
                  <a:pt x="38995" y="37594"/>
                </a:lnTo>
                <a:lnTo>
                  <a:pt x="39362" y="33425"/>
                </a:lnTo>
                <a:lnTo>
                  <a:pt x="39362" y="33358"/>
                </a:lnTo>
                <a:lnTo>
                  <a:pt x="39762" y="29188"/>
                </a:lnTo>
                <a:lnTo>
                  <a:pt x="39762" y="29088"/>
                </a:lnTo>
                <a:lnTo>
                  <a:pt x="40129" y="24919"/>
                </a:lnTo>
                <a:lnTo>
                  <a:pt x="40129" y="24819"/>
                </a:lnTo>
                <a:lnTo>
                  <a:pt x="40529" y="20649"/>
                </a:lnTo>
                <a:lnTo>
                  <a:pt x="40529" y="20549"/>
                </a:lnTo>
                <a:lnTo>
                  <a:pt x="40896" y="16379"/>
                </a:lnTo>
                <a:lnTo>
                  <a:pt x="40896" y="16279"/>
                </a:lnTo>
                <a:lnTo>
                  <a:pt x="41263" y="12110"/>
                </a:lnTo>
                <a:lnTo>
                  <a:pt x="41263" y="12009"/>
                </a:lnTo>
                <a:lnTo>
                  <a:pt x="41663" y="7840"/>
                </a:lnTo>
                <a:lnTo>
                  <a:pt x="41663" y="7773"/>
                </a:lnTo>
                <a:lnTo>
                  <a:pt x="42030" y="3470"/>
                </a:lnTo>
                <a:lnTo>
                  <a:pt x="37760" y="3070"/>
                </a:lnTo>
                <a:lnTo>
                  <a:pt x="37660" y="3070"/>
                </a:lnTo>
                <a:lnTo>
                  <a:pt x="33491" y="2703"/>
                </a:lnTo>
                <a:lnTo>
                  <a:pt x="33391" y="2703"/>
                </a:lnTo>
                <a:lnTo>
                  <a:pt x="29221" y="2303"/>
                </a:lnTo>
                <a:lnTo>
                  <a:pt x="29121" y="2303"/>
                </a:lnTo>
                <a:lnTo>
                  <a:pt x="24951" y="1936"/>
                </a:lnTo>
                <a:lnTo>
                  <a:pt x="24885" y="1936"/>
                </a:lnTo>
                <a:lnTo>
                  <a:pt x="20715" y="1535"/>
                </a:lnTo>
                <a:lnTo>
                  <a:pt x="20615" y="1535"/>
                </a:lnTo>
                <a:lnTo>
                  <a:pt x="16445" y="1168"/>
                </a:lnTo>
                <a:lnTo>
                  <a:pt x="16345" y="1168"/>
                </a:lnTo>
                <a:lnTo>
                  <a:pt x="12175" y="801"/>
                </a:lnTo>
                <a:lnTo>
                  <a:pt x="12075" y="801"/>
                </a:lnTo>
                <a:lnTo>
                  <a:pt x="7906" y="401"/>
                </a:lnTo>
                <a:lnTo>
                  <a:pt x="7839" y="401"/>
                </a:lnTo>
                <a:lnTo>
                  <a:pt x="3536" y="1"/>
                </a:lnTo>
                <a:close/>
                <a:moveTo>
                  <a:pt x="34261" y="41597"/>
                </a:moveTo>
                <a:lnTo>
                  <a:pt x="34258" y="41631"/>
                </a:lnTo>
                <a:lnTo>
                  <a:pt x="38428" y="41998"/>
                </a:lnTo>
                <a:lnTo>
                  <a:pt x="38432" y="41950"/>
                </a:lnTo>
                <a:lnTo>
                  <a:pt x="38432" y="41950"/>
                </a:lnTo>
                <a:lnTo>
                  <a:pt x="34325" y="41597"/>
                </a:lnTo>
                <a:close/>
              </a:path>
            </a:pathLst>
          </a:custGeom>
          <a:solidFill>
            <a:srgbClr val="B2E2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38" name="Google Shape;2238;p21"/>
          <p:cNvSpPr/>
          <p:nvPr/>
        </p:nvSpPr>
        <p:spPr>
          <a:xfrm rot="859721">
            <a:off x="7746355" y="3185146"/>
            <a:ext cx="390931" cy="349286"/>
          </a:xfrm>
          <a:custGeom>
            <a:avLst/>
            <a:gdLst/>
            <a:ahLst/>
            <a:cxnLst/>
            <a:rect l="l" t="t" r="r" b="b"/>
            <a:pathLst>
              <a:path w="13377" h="11951" extrusionOk="0">
                <a:moveTo>
                  <a:pt x="6675" y="0"/>
                </a:moveTo>
                <a:cubicBezTo>
                  <a:pt x="4995" y="0"/>
                  <a:pt x="3325" y="700"/>
                  <a:pt x="2135" y="2073"/>
                </a:cubicBezTo>
                <a:cubicBezTo>
                  <a:pt x="0" y="4574"/>
                  <a:pt x="301" y="8377"/>
                  <a:pt x="2802" y="10512"/>
                </a:cubicBezTo>
                <a:cubicBezTo>
                  <a:pt x="3932" y="11476"/>
                  <a:pt x="5320" y="11950"/>
                  <a:pt x="6699" y="11950"/>
                </a:cubicBezTo>
                <a:cubicBezTo>
                  <a:pt x="8375" y="11950"/>
                  <a:pt x="10038" y="11250"/>
                  <a:pt x="11208" y="9878"/>
                </a:cubicBezTo>
                <a:cubicBezTo>
                  <a:pt x="13377" y="7343"/>
                  <a:pt x="13076" y="3574"/>
                  <a:pt x="10575" y="1439"/>
                </a:cubicBezTo>
                <a:cubicBezTo>
                  <a:pt x="9445" y="475"/>
                  <a:pt x="8057" y="0"/>
                  <a:pt x="66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nvGrpSpPr>
          <p:cNvPr id="2243" name="Google Shape;2243;p21"/>
          <p:cNvGrpSpPr/>
          <p:nvPr/>
        </p:nvGrpSpPr>
        <p:grpSpPr>
          <a:xfrm>
            <a:off x="578096" y="4196485"/>
            <a:ext cx="330042" cy="489348"/>
            <a:chOff x="4508863" y="1528200"/>
            <a:chExt cx="318850" cy="472800"/>
          </a:xfrm>
        </p:grpSpPr>
        <p:sp>
          <p:nvSpPr>
            <p:cNvPr id="2244" name="Google Shape;2244;p21"/>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45" name="Google Shape;2245;p21"/>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46" name="Google Shape;2246;p21"/>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47" name="Google Shape;2247;p21"/>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grpSp>
        <p:nvGrpSpPr>
          <p:cNvPr id="2248" name="Google Shape;2248;p21"/>
          <p:cNvGrpSpPr/>
          <p:nvPr/>
        </p:nvGrpSpPr>
        <p:grpSpPr>
          <a:xfrm>
            <a:off x="1049119" y="4246837"/>
            <a:ext cx="330042" cy="489348"/>
            <a:chOff x="4508863" y="1528200"/>
            <a:chExt cx="318850" cy="472800"/>
          </a:xfrm>
        </p:grpSpPr>
        <p:sp>
          <p:nvSpPr>
            <p:cNvPr id="2249" name="Google Shape;2249;p21"/>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50" name="Google Shape;2250;p21"/>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51" name="Google Shape;2251;p21"/>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52" name="Google Shape;2252;p21"/>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grpSp>
        <p:nvGrpSpPr>
          <p:cNvPr id="2253" name="Google Shape;2253;p21"/>
          <p:cNvGrpSpPr/>
          <p:nvPr/>
        </p:nvGrpSpPr>
        <p:grpSpPr>
          <a:xfrm>
            <a:off x="1520141" y="4246837"/>
            <a:ext cx="330042" cy="489348"/>
            <a:chOff x="4508863" y="1528200"/>
            <a:chExt cx="318850" cy="472800"/>
          </a:xfrm>
        </p:grpSpPr>
        <p:sp>
          <p:nvSpPr>
            <p:cNvPr id="2254" name="Google Shape;2254;p21"/>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55" name="Google Shape;2255;p21"/>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56" name="Google Shape;2256;p21"/>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57" name="Google Shape;2257;p21"/>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sp>
        <p:nvSpPr>
          <p:cNvPr id="2258" name="Google Shape;2258;p21"/>
          <p:cNvSpPr/>
          <p:nvPr/>
        </p:nvSpPr>
        <p:spPr>
          <a:xfrm rot="-4609478">
            <a:off x="7294112" y="620389"/>
            <a:ext cx="835106" cy="108642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A421">
              <a:alpha val="57254"/>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59" name="Google Shape;2259;p21"/>
          <p:cNvSpPr/>
          <p:nvPr/>
        </p:nvSpPr>
        <p:spPr>
          <a:xfrm rot="-4609478">
            <a:off x="7446512" y="772789"/>
            <a:ext cx="835106" cy="108642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A421">
              <a:alpha val="57254"/>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id="{570D7BB2-1CD1-554A-6898-E941B8A0720D}"/>
              </a:ext>
            </a:extLst>
          </p:cNvPr>
          <p:cNvPicPr>
            <a:picLocks noChangeAspect="1"/>
          </p:cNvPicPr>
          <p:nvPr/>
        </p:nvPicPr>
        <p:blipFill>
          <a:blip r:embed="rId3"/>
          <a:stretch>
            <a:fillRect/>
          </a:stretch>
        </p:blipFill>
        <p:spPr>
          <a:xfrm>
            <a:off x="4572000" y="388090"/>
            <a:ext cx="4253127" cy="2395928"/>
          </a:xfrm>
          <a:prstGeom prst="rect">
            <a:avLst/>
          </a:prstGeom>
        </p:spPr>
      </p:pic>
      <p:sp>
        <p:nvSpPr>
          <p:cNvPr id="4" name="TextBox 3"/>
          <p:cNvSpPr txBox="1"/>
          <p:nvPr/>
        </p:nvSpPr>
        <p:spPr>
          <a:xfrm>
            <a:off x="484742" y="633224"/>
            <a:ext cx="3811746" cy="2831544"/>
          </a:xfrm>
          <a:prstGeom prst="rect">
            <a:avLst/>
          </a:prstGeom>
          <a:noFill/>
        </p:spPr>
        <p:txBody>
          <a:bodyPr wrap="square" rtlCol="0">
            <a:spAutoFit/>
          </a:bodyPr>
          <a:lstStyle/>
          <a:p>
            <a:pPr marL="0" indent="0"/>
            <a:r>
              <a:rPr lang="vi-VN" sz="2000">
                <a:latin typeface="+mj-lt"/>
                <a:ea typeface="Times New Roman" panose="02020603050405020304" pitchFamily="18" charset="0"/>
                <a:cs typeface="Times New Roman" panose="02020603050405020304" pitchFamily="18" charset="0"/>
              </a:rPr>
              <a:t>Liên hợp quốc họp bàn kế hoạch loại bỏ chất CFC – chất gây tổn hại tầng ozone và nhóm của An-đơ-sơ đã vạch ra hàng trăm giải pháp theo một hệ thống nhất định, loại bỏ chất CFC từ nhiều lĩnh vực công nghiệp.</a:t>
            </a:r>
            <a:endParaRPr lang="vi-VN" sz="2000">
              <a:latin typeface="+mj-lt"/>
              <a:ea typeface="Calibri" panose="020F0502020204030204" pitchFamily="34" charset="0"/>
              <a:cs typeface="Times New Roman" panose="02020603050405020304" pitchFamily="18" charset="0"/>
            </a:endParaRPr>
          </a:p>
          <a:p>
            <a:pPr lvl="0" algn="ctr">
              <a:buSzPts val="1400"/>
            </a:pPr>
            <a:endParaRPr lang="vi-VN" sz="2400" b="1">
              <a:solidFill>
                <a:srgbClr val="002060"/>
              </a:solidFill>
              <a:latin typeface="Times New Roman"/>
              <a:ea typeface="Times New Roman"/>
              <a:cs typeface="Times New Roman"/>
              <a:sym typeface="Times New Roman"/>
            </a:endParaRP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pic>
        <p:nvPicPr>
          <p:cNvPr id="7" name="Picture 6">
            <a:extLst>
              <a:ext uri="{FF2B5EF4-FFF2-40B4-BE49-F238E27FC236}">
                <a16:creationId xmlns:a16="http://schemas.microsoft.com/office/drawing/2014/main" id="{E2A951B1-D489-263F-BD81-C150CA980C7D}"/>
              </a:ext>
            </a:extLst>
          </p:cNvPr>
          <p:cNvPicPr>
            <a:picLocks noChangeAspect="1"/>
          </p:cNvPicPr>
          <p:nvPr/>
        </p:nvPicPr>
        <p:blipFill>
          <a:blip r:embed="rId3"/>
          <a:stretch>
            <a:fillRect/>
          </a:stretch>
        </p:blipFill>
        <p:spPr>
          <a:xfrm>
            <a:off x="303621" y="1344716"/>
            <a:ext cx="3955950" cy="3300205"/>
          </a:xfrm>
          <a:prstGeom prst="rect">
            <a:avLst/>
          </a:prstGeom>
        </p:spPr>
      </p:pic>
      <p:sp>
        <p:nvSpPr>
          <p:cNvPr id="807" name="Google Shape;807;p10"/>
          <p:cNvSpPr/>
          <p:nvPr/>
        </p:nvSpPr>
        <p:spPr>
          <a:xfrm>
            <a:off x="3743866" y="1273091"/>
            <a:ext cx="970800" cy="654300"/>
          </a:xfrm>
          <a:prstGeom prst="roundRect">
            <a:avLst>
              <a:gd name="adj" fmla="val 50000"/>
            </a:avLst>
          </a:prstGeom>
          <a:solidFill>
            <a:srgbClr val="C6DCEE"/>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1</a:t>
            </a:r>
            <a:endParaRPr kumimoji="0" sz="32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810" name="Google Shape;810;p10"/>
          <p:cNvSpPr/>
          <p:nvPr/>
        </p:nvSpPr>
        <p:spPr>
          <a:xfrm>
            <a:off x="4270476" y="2368221"/>
            <a:ext cx="970800" cy="654300"/>
          </a:xfrm>
          <a:prstGeom prst="roundRect">
            <a:avLst>
              <a:gd name="adj" fmla="val 50000"/>
            </a:avLst>
          </a:prstGeom>
          <a:solidFill>
            <a:srgbClr val="6F8DA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2</a:t>
            </a:r>
            <a:endParaRPr kumimoji="0" sz="20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p:txBody>
      </p:sp>
      <p:sp>
        <p:nvSpPr>
          <p:cNvPr id="813" name="Google Shape;813;p10"/>
          <p:cNvSpPr/>
          <p:nvPr/>
        </p:nvSpPr>
        <p:spPr>
          <a:xfrm>
            <a:off x="3710822" y="3528681"/>
            <a:ext cx="970800" cy="654300"/>
          </a:xfrm>
          <a:prstGeom prst="roundRect">
            <a:avLst>
              <a:gd name="adj" fmla="val 50000"/>
            </a:avLst>
          </a:prstGeom>
          <a:solidFill>
            <a:srgbClr val="C6DCEE"/>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a:ln>
                  <a:noFill/>
                </a:ln>
                <a:solidFill>
                  <a:srgbClr val="FDA421"/>
                </a:solidFill>
                <a:effectLst/>
                <a:uLnTx/>
                <a:uFillTx/>
                <a:latin typeface="Times New Roman"/>
                <a:ea typeface="Times New Roman"/>
                <a:cs typeface="Times New Roman"/>
                <a:sym typeface="Times New Roman"/>
              </a:rPr>
              <a:t>3</a:t>
            </a:r>
            <a:endParaRPr kumimoji="0" sz="2000" b="1" i="0" u="none" strike="noStrike" kern="0" cap="none" spc="0" normalizeH="0" baseline="0" noProof="0">
              <a:ln>
                <a:noFill/>
              </a:ln>
              <a:solidFill>
                <a:srgbClr val="FDA421"/>
              </a:solidFill>
              <a:effectLst/>
              <a:uLnTx/>
              <a:uFillTx/>
              <a:latin typeface="Times New Roman"/>
              <a:ea typeface="Times New Roman"/>
              <a:cs typeface="Times New Roman"/>
              <a:sym typeface="Times New Roman"/>
            </a:endParaRPr>
          </a:p>
        </p:txBody>
      </p:sp>
      <p:grpSp>
        <p:nvGrpSpPr>
          <p:cNvPr id="815" name="Google Shape;815;p10"/>
          <p:cNvGrpSpPr/>
          <p:nvPr/>
        </p:nvGrpSpPr>
        <p:grpSpPr>
          <a:xfrm rot="1193852">
            <a:off x="7369876" y="392568"/>
            <a:ext cx="1164760" cy="1147467"/>
            <a:chOff x="5691288" y="1393625"/>
            <a:chExt cx="862872" cy="849998"/>
          </a:xfrm>
        </p:grpSpPr>
        <p:sp>
          <p:nvSpPr>
            <p:cNvPr id="816" name="Google Shape;816;p10"/>
            <p:cNvSpPr/>
            <p:nvPr/>
          </p:nvSpPr>
          <p:spPr>
            <a:xfrm>
              <a:off x="5691288" y="1393628"/>
              <a:ext cx="855802" cy="849995"/>
            </a:xfrm>
            <a:custGeom>
              <a:avLst/>
              <a:gdLst/>
              <a:ahLst/>
              <a:cxnLst/>
              <a:rect l="l" t="t" r="r" b="b"/>
              <a:pathLst>
                <a:path w="40430" h="40399" extrusionOk="0">
                  <a:moveTo>
                    <a:pt x="37488" y="1"/>
                  </a:moveTo>
                  <a:cubicBezTo>
                    <a:pt x="37468" y="1"/>
                    <a:pt x="37448" y="2"/>
                    <a:pt x="37427" y="3"/>
                  </a:cubicBezTo>
                  <a:lnTo>
                    <a:pt x="701" y="2238"/>
                  </a:lnTo>
                  <a:cubicBezTo>
                    <a:pt x="301" y="2272"/>
                    <a:pt x="0" y="2605"/>
                    <a:pt x="34" y="2972"/>
                  </a:cubicBezTo>
                  <a:lnTo>
                    <a:pt x="2269" y="39732"/>
                  </a:lnTo>
                  <a:cubicBezTo>
                    <a:pt x="2302" y="40132"/>
                    <a:pt x="2602" y="40399"/>
                    <a:pt x="3003" y="40399"/>
                  </a:cubicBezTo>
                  <a:lnTo>
                    <a:pt x="39762" y="38164"/>
                  </a:lnTo>
                  <a:cubicBezTo>
                    <a:pt x="40129" y="38131"/>
                    <a:pt x="40429" y="37797"/>
                    <a:pt x="40396" y="37430"/>
                  </a:cubicBezTo>
                  <a:lnTo>
                    <a:pt x="38194" y="671"/>
                  </a:lnTo>
                  <a:cubicBezTo>
                    <a:pt x="38163" y="291"/>
                    <a:pt x="37861" y="1"/>
                    <a:pt x="3748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817" name="Google Shape;817;p10"/>
            <p:cNvSpPr/>
            <p:nvPr/>
          </p:nvSpPr>
          <p:spPr>
            <a:xfrm>
              <a:off x="5692350" y="1393625"/>
              <a:ext cx="861810" cy="849970"/>
            </a:xfrm>
            <a:custGeom>
              <a:avLst/>
              <a:gdLst/>
              <a:ahLst/>
              <a:cxnLst/>
              <a:rect l="l" t="t" r="r" b="b"/>
              <a:pathLst>
                <a:path w="41063" h="40997" extrusionOk="0">
                  <a:moveTo>
                    <a:pt x="38628" y="101"/>
                  </a:moveTo>
                  <a:lnTo>
                    <a:pt x="38861" y="4304"/>
                  </a:lnTo>
                  <a:lnTo>
                    <a:pt x="34692" y="4537"/>
                  </a:lnTo>
                  <a:lnTo>
                    <a:pt x="34425" y="368"/>
                  </a:lnTo>
                  <a:lnTo>
                    <a:pt x="38628" y="101"/>
                  </a:lnTo>
                  <a:close/>
                  <a:moveTo>
                    <a:pt x="34325" y="368"/>
                  </a:moveTo>
                  <a:lnTo>
                    <a:pt x="34592" y="4571"/>
                  </a:lnTo>
                  <a:lnTo>
                    <a:pt x="30389" y="4804"/>
                  </a:lnTo>
                  <a:lnTo>
                    <a:pt x="30122" y="601"/>
                  </a:lnTo>
                  <a:lnTo>
                    <a:pt x="34325" y="368"/>
                  </a:lnTo>
                  <a:close/>
                  <a:moveTo>
                    <a:pt x="30022" y="601"/>
                  </a:moveTo>
                  <a:lnTo>
                    <a:pt x="30289" y="4804"/>
                  </a:lnTo>
                  <a:lnTo>
                    <a:pt x="26086" y="5071"/>
                  </a:lnTo>
                  <a:lnTo>
                    <a:pt x="25852" y="868"/>
                  </a:lnTo>
                  <a:lnTo>
                    <a:pt x="30022" y="601"/>
                  </a:lnTo>
                  <a:close/>
                  <a:moveTo>
                    <a:pt x="25719" y="868"/>
                  </a:moveTo>
                  <a:lnTo>
                    <a:pt x="25985" y="5071"/>
                  </a:lnTo>
                  <a:lnTo>
                    <a:pt x="21782" y="5338"/>
                  </a:lnTo>
                  <a:lnTo>
                    <a:pt x="21549" y="1135"/>
                  </a:lnTo>
                  <a:lnTo>
                    <a:pt x="25719" y="868"/>
                  </a:lnTo>
                  <a:close/>
                  <a:moveTo>
                    <a:pt x="21449" y="1135"/>
                  </a:moveTo>
                  <a:lnTo>
                    <a:pt x="21716" y="5338"/>
                  </a:lnTo>
                  <a:lnTo>
                    <a:pt x="17513" y="5571"/>
                  </a:lnTo>
                  <a:lnTo>
                    <a:pt x="17246" y="1402"/>
                  </a:lnTo>
                  <a:lnTo>
                    <a:pt x="21449" y="1135"/>
                  </a:lnTo>
                  <a:close/>
                  <a:moveTo>
                    <a:pt x="17179" y="1402"/>
                  </a:moveTo>
                  <a:lnTo>
                    <a:pt x="17413" y="5605"/>
                  </a:lnTo>
                  <a:lnTo>
                    <a:pt x="13243" y="5838"/>
                  </a:lnTo>
                  <a:lnTo>
                    <a:pt x="12976" y="1635"/>
                  </a:lnTo>
                  <a:lnTo>
                    <a:pt x="17179" y="1402"/>
                  </a:lnTo>
                  <a:close/>
                  <a:moveTo>
                    <a:pt x="12876" y="1669"/>
                  </a:moveTo>
                  <a:lnTo>
                    <a:pt x="13143" y="5872"/>
                  </a:lnTo>
                  <a:lnTo>
                    <a:pt x="8940" y="6139"/>
                  </a:lnTo>
                  <a:lnTo>
                    <a:pt x="8673" y="1936"/>
                  </a:lnTo>
                  <a:lnTo>
                    <a:pt x="12876" y="1669"/>
                  </a:lnTo>
                  <a:close/>
                  <a:moveTo>
                    <a:pt x="8573" y="1902"/>
                  </a:moveTo>
                  <a:lnTo>
                    <a:pt x="8840" y="6105"/>
                  </a:lnTo>
                  <a:lnTo>
                    <a:pt x="4637" y="6372"/>
                  </a:lnTo>
                  <a:lnTo>
                    <a:pt x="4370" y="2169"/>
                  </a:lnTo>
                  <a:lnTo>
                    <a:pt x="8573" y="1902"/>
                  </a:lnTo>
                  <a:close/>
                  <a:moveTo>
                    <a:pt x="4303" y="2169"/>
                  </a:moveTo>
                  <a:lnTo>
                    <a:pt x="4537" y="6372"/>
                  </a:lnTo>
                  <a:lnTo>
                    <a:pt x="367" y="6639"/>
                  </a:lnTo>
                  <a:lnTo>
                    <a:pt x="100" y="2436"/>
                  </a:lnTo>
                  <a:lnTo>
                    <a:pt x="4303" y="2169"/>
                  </a:lnTo>
                  <a:close/>
                  <a:moveTo>
                    <a:pt x="38895" y="4371"/>
                  </a:moveTo>
                  <a:lnTo>
                    <a:pt x="39128" y="8574"/>
                  </a:lnTo>
                  <a:lnTo>
                    <a:pt x="34925" y="8840"/>
                  </a:lnTo>
                  <a:lnTo>
                    <a:pt x="34692" y="4637"/>
                  </a:lnTo>
                  <a:lnTo>
                    <a:pt x="38895" y="4371"/>
                  </a:lnTo>
                  <a:close/>
                  <a:moveTo>
                    <a:pt x="34592" y="4637"/>
                  </a:moveTo>
                  <a:lnTo>
                    <a:pt x="34858" y="8840"/>
                  </a:lnTo>
                  <a:lnTo>
                    <a:pt x="30655" y="9107"/>
                  </a:lnTo>
                  <a:lnTo>
                    <a:pt x="30389" y="4904"/>
                  </a:lnTo>
                  <a:lnTo>
                    <a:pt x="34592" y="4637"/>
                  </a:lnTo>
                  <a:close/>
                  <a:moveTo>
                    <a:pt x="30289" y="4904"/>
                  </a:moveTo>
                  <a:lnTo>
                    <a:pt x="30555" y="9107"/>
                  </a:lnTo>
                  <a:lnTo>
                    <a:pt x="26352" y="9341"/>
                  </a:lnTo>
                  <a:lnTo>
                    <a:pt x="26086" y="5138"/>
                  </a:lnTo>
                  <a:lnTo>
                    <a:pt x="30289" y="4904"/>
                  </a:lnTo>
                  <a:close/>
                  <a:moveTo>
                    <a:pt x="25985" y="5171"/>
                  </a:moveTo>
                  <a:lnTo>
                    <a:pt x="26252" y="9374"/>
                  </a:lnTo>
                  <a:lnTo>
                    <a:pt x="22049" y="9608"/>
                  </a:lnTo>
                  <a:lnTo>
                    <a:pt x="21782" y="5405"/>
                  </a:lnTo>
                  <a:lnTo>
                    <a:pt x="25985" y="5171"/>
                  </a:lnTo>
                  <a:close/>
                  <a:moveTo>
                    <a:pt x="21716" y="5438"/>
                  </a:moveTo>
                  <a:lnTo>
                    <a:pt x="21983" y="9641"/>
                  </a:lnTo>
                  <a:lnTo>
                    <a:pt x="17780" y="9875"/>
                  </a:lnTo>
                  <a:lnTo>
                    <a:pt x="17546" y="5672"/>
                  </a:lnTo>
                  <a:lnTo>
                    <a:pt x="21716" y="5438"/>
                  </a:lnTo>
                  <a:close/>
                  <a:moveTo>
                    <a:pt x="17446" y="5672"/>
                  </a:moveTo>
                  <a:lnTo>
                    <a:pt x="17680" y="9875"/>
                  </a:lnTo>
                  <a:lnTo>
                    <a:pt x="13477" y="10141"/>
                  </a:lnTo>
                  <a:lnTo>
                    <a:pt x="13243" y="5938"/>
                  </a:lnTo>
                  <a:lnTo>
                    <a:pt x="17446" y="5672"/>
                  </a:lnTo>
                  <a:close/>
                  <a:moveTo>
                    <a:pt x="13143" y="5938"/>
                  </a:moveTo>
                  <a:lnTo>
                    <a:pt x="13410" y="10141"/>
                  </a:lnTo>
                  <a:lnTo>
                    <a:pt x="9207" y="10408"/>
                  </a:lnTo>
                  <a:lnTo>
                    <a:pt x="8973" y="6205"/>
                  </a:lnTo>
                  <a:lnTo>
                    <a:pt x="13143" y="5938"/>
                  </a:lnTo>
                  <a:close/>
                  <a:moveTo>
                    <a:pt x="8840" y="6205"/>
                  </a:moveTo>
                  <a:lnTo>
                    <a:pt x="9073" y="10408"/>
                  </a:lnTo>
                  <a:lnTo>
                    <a:pt x="4904" y="10642"/>
                  </a:lnTo>
                  <a:lnTo>
                    <a:pt x="4637" y="6472"/>
                  </a:lnTo>
                  <a:lnTo>
                    <a:pt x="8840" y="6205"/>
                  </a:lnTo>
                  <a:close/>
                  <a:moveTo>
                    <a:pt x="4570" y="6439"/>
                  </a:moveTo>
                  <a:lnTo>
                    <a:pt x="4804" y="10675"/>
                  </a:lnTo>
                  <a:lnTo>
                    <a:pt x="601" y="10909"/>
                  </a:lnTo>
                  <a:lnTo>
                    <a:pt x="367" y="6706"/>
                  </a:lnTo>
                  <a:lnTo>
                    <a:pt x="4570" y="6439"/>
                  </a:lnTo>
                  <a:close/>
                  <a:moveTo>
                    <a:pt x="39128" y="8674"/>
                  </a:moveTo>
                  <a:lnTo>
                    <a:pt x="39395" y="12877"/>
                  </a:lnTo>
                  <a:lnTo>
                    <a:pt x="35192" y="13144"/>
                  </a:lnTo>
                  <a:lnTo>
                    <a:pt x="34959" y="8941"/>
                  </a:lnTo>
                  <a:lnTo>
                    <a:pt x="39128" y="8674"/>
                  </a:lnTo>
                  <a:close/>
                  <a:moveTo>
                    <a:pt x="34858" y="8941"/>
                  </a:moveTo>
                  <a:lnTo>
                    <a:pt x="35092" y="13144"/>
                  </a:lnTo>
                  <a:lnTo>
                    <a:pt x="30922" y="13377"/>
                  </a:lnTo>
                  <a:lnTo>
                    <a:pt x="30655" y="9207"/>
                  </a:lnTo>
                  <a:lnTo>
                    <a:pt x="34858" y="8941"/>
                  </a:lnTo>
                  <a:close/>
                  <a:moveTo>
                    <a:pt x="30555" y="9174"/>
                  </a:moveTo>
                  <a:lnTo>
                    <a:pt x="30822" y="13377"/>
                  </a:lnTo>
                  <a:lnTo>
                    <a:pt x="26619" y="13644"/>
                  </a:lnTo>
                  <a:lnTo>
                    <a:pt x="26352" y="9441"/>
                  </a:lnTo>
                  <a:lnTo>
                    <a:pt x="30555" y="9174"/>
                  </a:lnTo>
                  <a:close/>
                  <a:moveTo>
                    <a:pt x="26252" y="9441"/>
                  </a:moveTo>
                  <a:lnTo>
                    <a:pt x="26519" y="13644"/>
                  </a:lnTo>
                  <a:lnTo>
                    <a:pt x="22316" y="13911"/>
                  </a:lnTo>
                  <a:lnTo>
                    <a:pt x="22049" y="9708"/>
                  </a:lnTo>
                  <a:lnTo>
                    <a:pt x="26252" y="9441"/>
                  </a:lnTo>
                  <a:close/>
                  <a:moveTo>
                    <a:pt x="21983" y="9708"/>
                  </a:moveTo>
                  <a:lnTo>
                    <a:pt x="22216" y="13911"/>
                  </a:lnTo>
                  <a:lnTo>
                    <a:pt x="18013" y="14144"/>
                  </a:lnTo>
                  <a:lnTo>
                    <a:pt x="17780" y="9975"/>
                  </a:lnTo>
                  <a:lnTo>
                    <a:pt x="21983" y="9708"/>
                  </a:lnTo>
                  <a:close/>
                  <a:moveTo>
                    <a:pt x="17680" y="9975"/>
                  </a:moveTo>
                  <a:lnTo>
                    <a:pt x="17946" y="14178"/>
                  </a:lnTo>
                  <a:lnTo>
                    <a:pt x="13743" y="14411"/>
                  </a:lnTo>
                  <a:lnTo>
                    <a:pt x="13510" y="10241"/>
                  </a:lnTo>
                  <a:lnTo>
                    <a:pt x="17680" y="9975"/>
                  </a:lnTo>
                  <a:close/>
                  <a:moveTo>
                    <a:pt x="13376" y="10241"/>
                  </a:moveTo>
                  <a:lnTo>
                    <a:pt x="13677" y="14444"/>
                  </a:lnTo>
                  <a:lnTo>
                    <a:pt x="9474" y="14678"/>
                  </a:lnTo>
                  <a:lnTo>
                    <a:pt x="9207" y="10475"/>
                  </a:lnTo>
                  <a:lnTo>
                    <a:pt x="13376" y="10241"/>
                  </a:lnTo>
                  <a:close/>
                  <a:moveTo>
                    <a:pt x="9107" y="10508"/>
                  </a:moveTo>
                  <a:lnTo>
                    <a:pt x="9340" y="14678"/>
                  </a:lnTo>
                  <a:lnTo>
                    <a:pt x="5171" y="14945"/>
                  </a:lnTo>
                  <a:lnTo>
                    <a:pt x="4904" y="10742"/>
                  </a:lnTo>
                  <a:lnTo>
                    <a:pt x="9107" y="10508"/>
                  </a:lnTo>
                  <a:close/>
                  <a:moveTo>
                    <a:pt x="4804" y="10742"/>
                  </a:moveTo>
                  <a:lnTo>
                    <a:pt x="5071" y="14945"/>
                  </a:lnTo>
                  <a:lnTo>
                    <a:pt x="868" y="15212"/>
                  </a:lnTo>
                  <a:lnTo>
                    <a:pt x="634" y="11009"/>
                  </a:lnTo>
                  <a:lnTo>
                    <a:pt x="4804" y="10742"/>
                  </a:lnTo>
                  <a:close/>
                  <a:moveTo>
                    <a:pt x="39395" y="12977"/>
                  </a:moveTo>
                  <a:lnTo>
                    <a:pt x="39662" y="17180"/>
                  </a:lnTo>
                  <a:lnTo>
                    <a:pt x="35459" y="17413"/>
                  </a:lnTo>
                  <a:lnTo>
                    <a:pt x="35192" y="13210"/>
                  </a:lnTo>
                  <a:lnTo>
                    <a:pt x="39395" y="12977"/>
                  </a:lnTo>
                  <a:close/>
                  <a:moveTo>
                    <a:pt x="35092" y="13244"/>
                  </a:moveTo>
                  <a:lnTo>
                    <a:pt x="35359" y="17413"/>
                  </a:lnTo>
                  <a:lnTo>
                    <a:pt x="31156" y="17680"/>
                  </a:lnTo>
                  <a:lnTo>
                    <a:pt x="30922" y="13477"/>
                  </a:lnTo>
                  <a:lnTo>
                    <a:pt x="35092" y="13244"/>
                  </a:lnTo>
                  <a:close/>
                  <a:moveTo>
                    <a:pt x="30822" y="13477"/>
                  </a:moveTo>
                  <a:lnTo>
                    <a:pt x="31089" y="17680"/>
                  </a:lnTo>
                  <a:lnTo>
                    <a:pt x="26886" y="17947"/>
                  </a:lnTo>
                  <a:lnTo>
                    <a:pt x="26619" y="13744"/>
                  </a:lnTo>
                  <a:lnTo>
                    <a:pt x="30822" y="13477"/>
                  </a:lnTo>
                  <a:close/>
                  <a:moveTo>
                    <a:pt x="26519" y="13744"/>
                  </a:moveTo>
                  <a:lnTo>
                    <a:pt x="26786" y="17947"/>
                  </a:lnTo>
                  <a:lnTo>
                    <a:pt x="22583" y="18180"/>
                  </a:lnTo>
                  <a:lnTo>
                    <a:pt x="22316" y="14011"/>
                  </a:lnTo>
                  <a:lnTo>
                    <a:pt x="26519" y="13744"/>
                  </a:lnTo>
                  <a:close/>
                  <a:moveTo>
                    <a:pt x="22216" y="14011"/>
                  </a:moveTo>
                  <a:lnTo>
                    <a:pt x="22483" y="18180"/>
                  </a:lnTo>
                  <a:lnTo>
                    <a:pt x="18280" y="18447"/>
                  </a:lnTo>
                  <a:lnTo>
                    <a:pt x="18046" y="14244"/>
                  </a:lnTo>
                  <a:lnTo>
                    <a:pt x="22216" y="14011"/>
                  </a:lnTo>
                  <a:close/>
                  <a:moveTo>
                    <a:pt x="17946" y="14278"/>
                  </a:moveTo>
                  <a:lnTo>
                    <a:pt x="18213" y="18481"/>
                  </a:lnTo>
                  <a:lnTo>
                    <a:pt x="14010" y="18748"/>
                  </a:lnTo>
                  <a:lnTo>
                    <a:pt x="13743" y="14545"/>
                  </a:lnTo>
                  <a:lnTo>
                    <a:pt x="17946" y="14278"/>
                  </a:lnTo>
                  <a:close/>
                  <a:moveTo>
                    <a:pt x="13677" y="14511"/>
                  </a:moveTo>
                  <a:lnTo>
                    <a:pt x="13944" y="18714"/>
                  </a:lnTo>
                  <a:lnTo>
                    <a:pt x="9741" y="18981"/>
                  </a:lnTo>
                  <a:lnTo>
                    <a:pt x="9474" y="14778"/>
                  </a:lnTo>
                  <a:lnTo>
                    <a:pt x="13677" y="14511"/>
                  </a:lnTo>
                  <a:close/>
                  <a:moveTo>
                    <a:pt x="9374" y="14778"/>
                  </a:moveTo>
                  <a:lnTo>
                    <a:pt x="9607" y="18981"/>
                  </a:lnTo>
                  <a:lnTo>
                    <a:pt x="5404" y="19248"/>
                  </a:lnTo>
                  <a:lnTo>
                    <a:pt x="5171" y="15045"/>
                  </a:lnTo>
                  <a:lnTo>
                    <a:pt x="9374" y="14778"/>
                  </a:lnTo>
                  <a:close/>
                  <a:moveTo>
                    <a:pt x="5071" y="15045"/>
                  </a:moveTo>
                  <a:lnTo>
                    <a:pt x="5337" y="19248"/>
                  </a:lnTo>
                  <a:lnTo>
                    <a:pt x="1134" y="19481"/>
                  </a:lnTo>
                  <a:lnTo>
                    <a:pt x="868" y="15312"/>
                  </a:lnTo>
                  <a:lnTo>
                    <a:pt x="5071" y="15045"/>
                  </a:lnTo>
                  <a:close/>
                  <a:moveTo>
                    <a:pt x="39662" y="17246"/>
                  </a:moveTo>
                  <a:lnTo>
                    <a:pt x="39929" y="21449"/>
                  </a:lnTo>
                  <a:lnTo>
                    <a:pt x="35726" y="21716"/>
                  </a:lnTo>
                  <a:lnTo>
                    <a:pt x="35459" y="17513"/>
                  </a:lnTo>
                  <a:lnTo>
                    <a:pt x="39662" y="17246"/>
                  </a:lnTo>
                  <a:close/>
                  <a:moveTo>
                    <a:pt x="35359" y="17513"/>
                  </a:moveTo>
                  <a:lnTo>
                    <a:pt x="35626" y="21716"/>
                  </a:lnTo>
                  <a:lnTo>
                    <a:pt x="31423" y="21983"/>
                  </a:lnTo>
                  <a:lnTo>
                    <a:pt x="31156" y="17780"/>
                  </a:lnTo>
                  <a:lnTo>
                    <a:pt x="35359" y="17513"/>
                  </a:lnTo>
                  <a:close/>
                  <a:moveTo>
                    <a:pt x="31089" y="17780"/>
                  </a:moveTo>
                  <a:lnTo>
                    <a:pt x="31356" y="21983"/>
                  </a:lnTo>
                  <a:lnTo>
                    <a:pt x="27153" y="22217"/>
                  </a:lnTo>
                  <a:lnTo>
                    <a:pt x="26886" y="18014"/>
                  </a:lnTo>
                  <a:lnTo>
                    <a:pt x="31089" y="17780"/>
                  </a:lnTo>
                  <a:close/>
                  <a:moveTo>
                    <a:pt x="26786" y="18047"/>
                  </a:moveTo>
                  <a:lnTo>
                    <a:pt x="27020" y="22217"/>
                  </a:lnTo>
                  <a:lnTo>
                    <a:pt x="22850" y="22484"/>
                  </a:lnTo>
                  <a:lnTo>
                    <a:pt x="22583" y="18281"/>
                  </a:lnTo>
                  <a:lnTo>
                    <a:pt x="26786" y="18047"/>
                  </a:lnTo>
                  <a:close/>
                  <a:moveTo>
                    <a:pt x="22483" y="18281"/>
                  </a:moveTo>
                  <a:lnTo>
                    <a:pt x="22750" y="22484"/>
                  </a:lnTo>
                  <a:lnTo>
                    <a:pt x="18547" y="22750"/>
                  </a:lnTo>
                  <a:lnTo>
                    <a:pt x="18280" y="18547"/>
                  </a:lnTo>
                  <a:lnTo>
                    <a:pt x="22483" y="18281"/>
                  </a:lnTo>
                  <a:close/>
                  <a:moveTo>
                    <a:pt x="18213" y="18547"/>
                  </a:moveTo>
                  <a:lnTo>
                    <a:pt x="18447" y="22784"/>
                  </a:lnTo>
                  <a:lnTo>
                    <a:pt x="14277" y="23017"/>
                  </a:lnTo>
                  <a:lnTo>
                    <a:pt x="14010" y="18814"/>
                  </a:lnTo>
                  <a:lnTo>
                    <a:pt x="18213" y="18547"/>
                  </a:lnTo>
                  <a:close/>
                  <a:moveTo>
                    <a:pt x="13944" y="18814"/>
                  </a:moveTo>
                  <a:lnTo>
                    <a:pt x="14210" y="23017"/>
                  </a:lnTo>
                  <a:lnTo>
                    <a:pt x="10007" y="23251"/>
                  </a:lnTo>
                  <a:lnTo>
                    <a:pt x="9741" y="19081"/>
                  </a:lnTo>
                  <a:lnTo>
                    <a:pt x="13944" y="18814"/>
                  </a:lnTo>
                  <a:close/>
                  <a:moveTo>
                    <a:pt x="9640" y="19081"/>
                  </a:moveTo>
                  <a:lnTo>
                    <a:pt x="9874" y="23251"/>
                  </a:lnTo>
                  <a:lnTo>
                    <a:pt x="5704" y="23518"/>
                  </a:lnTo>
                  <a:lnTo>
                    <a:pt x="5437" y="19348"/>
                  </a:lnTo>
                  <a:lnTo>
                    <a:pt x="9640" y="19081"/>
                  </a:lnTo>
                  <a:close/>
                  <a:moveTo>
                    <a:pt x="5337" y="19348"/>
                  </a:moveTo>
                  <a:lnTo>
                    <a:pt x="5604" y="23518"/>
                  </a:lnTo>
                  <a:lnTo>
                    <a:pt x="1401" y="23785"/>
                  </a:lnTo>
                  <a:lnTo>
                    <a:pt x="1134" y="19581"/>
                  </a:lnTo>
                  <a:lnTo>
                    <a:pt x="5337" y="19348"/>
                  </a:lnTo>
                  <a:close/>
                  <a:moveTo>
                    <a:pt x="39929" y="21550"/>
                  </a:moveTo>
                  <a:lnTo>
                    <a:pt x="40162" y="25753"/>
                  </a:lnTo>
                  <a:lnTo>
                    <a:pt x="35993" y="25986"/>
                  </a:lnTo>
                  <a:lnTo>
                    <a:pt x="35726" y="21816"/>
                  </a:lnTo>
                  <a:lnTo>
                    <a:pt x="39929" y="21550"/>
                  </a:lnTo>
                  <a:close/>
                  <a:moveTo>
                    <a:pt x="35626" y="21816"/>
                  </a:moveTo>
                  <a:lnTo>
                    <a:pt x="35893" y="25986"/>
                  </a:lnTo>
                  <a:lnTo>
                    <a:pt x="31690" y="26253"/>
                  </a:lnTo>
                  <a:lnTo>
                    <a:pt x="31423" y="22050"/>
                  </a:lnTo>
                  <a:lnTo>
                    <a:pt x="35626" y="21816"/>
                  </a:lnTo>
                  <a:close/>
                  <a:moveTo>
                    <a:pt x="31356" y="22050"/>
                  </a:moveTo>
                  <a:lnTo>
                    <a:pt x="31589" y="26253"/>
                  </a:lnTo>
                  <a:lnTo>
                    <a:pt x="27420" y="26520"/>
                  </a:lnTo>
                  <a:lnTo>
                    <a:pt x="27153" y="22317"/>
                  </a:lnTo>
                  <a:lnTo>
                    <a:pt x="31356" y="22050"/>
                  </a:lnTo>
                  <a:close/>
                  <a:moveTo>
                    <a:pt x="27053" y="22317"/>
                  </a:moveTo>
                  <a:lnTo>
                    <a:pt x="27286" y="26520"/>
                  </a:lnTo>
                  <a:lnTo>
                    <a:pt x="23083" y="26787"/>
                  </a:lnTo>
                  <a:lnTo>
                    <a:pt x="22850" y="22584"/>
                  </a:lnTo>
                  <a:lnTo>
                    <a:pt x="27053" y="22317"/>
                  </a:lnTo>
                  <a:close/>
                  <a:moveTo>
                    <a:pt x="22750" y="22584"/>
                  </a:moveTo>
                  <a:lnTo>
                    <a:pt x="23017" y="26787"/>
                  </a:lnTo>
                  <a:lnTo>
                    <a:pt x="18814" y="27020"/>
                  </a:lnTo>
                  <a:lnTo>
                    <a:pt x="18547" y="22851"/>
                  </a:lnTo>
                  <a:lnTo>
                    <a:pt x="22750" y="22584"/>
                  </a:lnTo>
                  <a:close/>
                  <a:moveTo>
                    <a:pt x="18480" y="22851"/>
                  </a:moveTo>
                  <a:lnTo>
                    <a:pt x="18714" y="27054"/>
                  </a:lnTo>
                  <a:lnTo>
                    <a:pt x="14544" y="27320"/>
                  </a:lnTo>
                  <a:lnTo>
                    <a:pt x="14277" y="23117"/>
                  </a:lnTo>
                  <a:lnTo>
                    <a:pt x="18480" y="22851"/>
                  </a:lnTo>
                  <a:close/>
                  <a:moveTo>
                    <a:pt x="14177" y="23117"/>
                  </a:moveTo>
                  <a:lnTo>
                    <a:pt x="14444" y="27320"/>
                  </a:lnTo>
                  <a:lnTo>
                    <a:pt x="10241" y="27554"/>
                  </a:lnTo>
                  <a:lnTo>
                    <a:pt x="9974" y="23384"/>
                  </a:lnTo>
                  <a:lnTo>
                    <a:pt x="14177" y="23117"/>
                  </a:lnTo>
                  <a:close/>
                  <a:moveTo>
                    <a:pt x="9874" y="23351"/>
                  </a:moveTo>
                  <a:lnTo>
                    <a:pt x="10141" y="27554"/>
                  </a:lnTo>
                  <a:lnTo>
                    <a:pt x="5938" y="27821"/>
                  </a:lnTo>
                  <a:lnTo>
                    <a:pt x="5704" y="23618"/>
                  </a:lnTo>
                  <a:lnTo>
                    <a:pt x="9874" y="23351"/>
                  </a:lnTo>
                  <a:close/>
                  <a:moveTo>
                    <a:pt x="5604" y="23618"/>
                  </a:moveTo>
                  <a:lnTo>
                    <a:pt x="5871" y="27821"/>
                  </a:lnTo>
                  <a:lnTo>
                    <a:pt x="1668" y="28088"/>
                  </a:lnTo>
                  <a:lnTo>
                    <a:pt x="1401" y="23885"/>
                  </a:lnTo>
                  <a:lnTo>
                    <a:pt x="5604" y="23618"/>
                  </a:lnTo>
                  <a:close/>
                  <a:moveTo>
                    <a:pt x="40196" y="25853"/>
                  </a:moveTo>
                  <a:lnTo>
                    <a:pt x="40429" y="30022"/>
                  </a:lnTo>
                  <a:lnTo>
                    <a:pt x="36226" y="30289"/>
                  </a:lnTo>
                  <a:lnTo>
                    <a:pt x="35993" y="26086"/>
                  </a:lnTo>
                  <a:lnTo>
                    <a:pt x="40196" y="25853"/>
                  </a:lnTo>
                  <a:close/>
                  <a:moveTo>
                    <a:pt x="35893" y="26086"/>
                  </a:moveTo>
                  <a:lnTo>
                    <a:pt x="36159" y="30289"/>
                  </a:lnTo>
                  <a:lnTo>
                    <a:pt x="31956" y="30523"/>
                  </a:lnTo>
                  <a:lnTo>
                    <a:pt x="31723" y="26353"/>
                  </a:lnTo>
                  <a:lnTo>
                    <a:pt x="35893" y="26086"/>
                  </a:lnTo>
                  <a:close/>
                  <a:moveTo>
                    <a:pt x="31623" y="26353"/>
                  </a:moveTo>
                  <a:lnTo>
                    <a:pt x="31856" y="30556"/>
                  </a:lnTo>
                  <a:lnTo>
                    <a:pt x="27653" y="30790"/>
                  </a:lnTo>
                  <a:lnTo>
                    <a:pt x="27420" y="26620"/>
                  </a:lnTo>
                  <a:lnTo>
                    <a:pt x="31623" y="26353"/>
                  </a:lnTo>
                  <a:close/>
                  <a:moveTo>
                    <a:pt x="27286" y="26620"/>
                  </a:moveTo>
                  <a:lnTo>
                    <a:pt x="27553" y="30823"/>
                  </a:lnTo>
                  <a:lnTo>
                    <a:pt x="23350" y="31056"/>
                  </a:lnTo>
                  <a:lnTo>
                    <a:pt x="23117" y="26853"/>
                  </a:lnTo>
                  <a:lnTo>
                    <a:pt x="27286" y="26620"/>
                  </a:lnTo>
                  <a:close/>
                  <a:moveTo>
                    <a:pt x="23017" y="26887"/>
                  </a:moveTo>
                  <a:lnTo>
                    <a:pt x="23250" y="31056"/>
                  </a:lnTo>
                  <a:lnTo>
                    <a:pt x="19081" y="31323"/>
                  </a:lnTo>
                  <a:lnTo>
                    <a:pt x="18814" y="27154"/>
                  </a:lnTo>
                  <a:lnTo>
                    <a:pt x="23017" y="26887"/>
                  </a:lnTo>
                  <a:close/>
                  <a:moveTo>
                    <a:pt x="18714" y="27154"/>
                  </a:moveTo>
                  <a:lnTo>
                    <a:pt x="18980" y="31357"/>
                  </a:lnTo>
                  <a:lnTo>
                    <a:pt x="14777" y="31623"/>
                  </a:lnTo>
                  <a:lnTo>
                    <a:pt x="14544" y="27420"/>
                  </a:lnTo>
                  <a:lnTo>
                    <a:pt x="18714" y="27154"/>
                  </a:lnTo>
                  <a:close/>
                  <a:moveTo>
                    <a:pt x="14444" y="27420"/>
                  </a:moveTo>
                  <a:lnTo>
                    <a:pt x="14711" y="31590"/>
                  </a:lnTo>
                  <a:lnTo>
                    <a:pt x="10508" y="31857"/>
                  </a:lnTo>
                  <a:lnTo>
                    <a:pt x="10241" y="27654"/>
                  </a:lnTo>
                  <a:lnTo>
                    <a:pt x="14444" y="27420"/>
                  </a:lnTo>
                  <a:close/>
                  <a:moveTo>
                    <a:pt x="10141" y="27654"/>
                  </a:moveTo>
                  <a:lnTo>
                    <a:pt x="10408" y="31857"/>
                  </a:lnTo>
                  <a:lnTo>
                    <a:pt x="6205" y="32124"/>
                  </a:lnTo>
                  <a:lnTo>
                    <a:pt x="5938" y="27921"/>
                  </a:lnTo>
                  <a:lnTo>
                    <a:pt x="10141" y="27654"/>
                  </a:lnTo>
                  <a:close/>
                  <a:moveTo>
                    <a:pt x="5871" y="27921"/>
                  </a:moveTo>
                  <a:lnTo>
                    <a:pt x="6105" y="32124"/>
                  </a:lnTo>
                  <a:lnTo>
                    <a:pt x="1935" y="32357"/>
                  </a:lnTo>
                  <a:lnTo>
                    <a:pt x="1701" y="28188"/>
                  </a:lnTo>
                  <a:lnTo>
                    <a:pt x="5871" y="27921"/>
                  </a:lnTo>
                  <a:close/>
                  <a:moveTo>
                    <a:pt x="40429" y="30122"/>
                  </a:moveTo>
                  <a:lnTo>
                    <a:pt x="40696" y="34325"/>
                  </a:lnTo>
                  <a:lnTo>
                    <a:pt x="36493" y="34592"/>
                  </a:lnTo>
                  <a:lnTo>
                    <a:pt x="36259" y="30389"/>
                  </a:lnTo>
                  <a:lnTo>
                    <a:pt x="40429" y="30122"/>
                  </a:lnTo>
                  <a:close/>
                  <a:moveTo>
                    <a:pt x="36159" y="30389"/>
                  </a:moveTo>
                  <a:lnTo>
                    <a:pt x="36393" y="34559"/>
                  </a:lnTo>
                  <a:lnTo>
                    <a:pt x="32223" y="34826"/>
                  </a:lnTo>
                  <a:lnTo>
                    <a:pt x="31956" y="30623"/>
                  </a:lnTo>
                  <a:lnTo>
                    <a:pt x="36159" y="30389"/>
                  </a:lnTo>
                  <a:close/>
                  <a:moveTo>
                    <a:pt x="31856" y="30623"/>
                  </a:moveTo>
                  <a:lnTo>
                    <a:pt x="32123" y="34826"/>
                  </a:lnTo>
                  <a:lnTo>
                    <a:pt x="27920" y="35093"/>
                  </a:lnTo>
                  <a:lnTo>
                    <a:pt x="27653" y="30890"/>
                  </a:lnTo>
                  <a:lnTo>
                    <a:pt x="31856" y="30623"/>
                  </a:lnTo>
                  <a:close/>
                  <a:moveTo>
                    <a:pt x="27553" y="30890"/>
                  </a:moveTo>
                  <a:lnTo>
                    <a:pt x="27820" y="35093"/>
                  </a:lnTo>
                  <a:lnTo>
                    <a:pt x="23617" y="35359"/>
                  </a:lnTo>
                  <a:lnTo>
                    <a:pt x="23384" y="31156"/>
                  </a:lnTo>
                  <a:lnTo>
                    <a:pt x="27553" y="30890"/>
                  </a:lnTo>
                  <a:close/>
                  <a:moveTo>
                    <a:pt x="23284" y="31156"/>
                  </a:moveTo>
                  <a:lnTo>
                    <a:pt x="23517" y="35359"/>
                  </a:lnTo>
                  <a:lnTo>
                    <a:pt x="19314" y="35626"/>
                  </a:lnTo>
                  <a:lnTo>
                    <a:pt x="19081" y="31423"/>
                  </a:lnTo>
                  <a:lnTo>
                    <a:pt x="23284" y="31156"/>
                  </a:lnTo>
                  <a:close/>
                  <a:moveTo>
                    <a:pt x="18980" y="31457"/>
                  </a:moveTo>
                  <a:lnTo>
                    <a:pt x="19247" y="35626"/>
                  </a:lnTo>
                  <a:lnTo>
                    <a:pt x="15044" y="35893"/>
                  </a:lnTo>
                  <a:lnTo>
                    <a:pt x="14777" y="31690"/>
                  </a:lnTo>
                  <a:lnTo>
                    <a:pt x="18980" y="31457"/>
                  </a:lnTo>
                  <a:close/>
                  <a:moveTo>
                    <a:pt x="14711" y="31690"/>
                  </a:moveTo>
                  <a:lnTo>
                    <a:pt x="14944" y="35893"/>
                  </a:lnTo>
                  <a:lnTo>
                    <a:pt x="10775" y="36160"/>
                  </a:lnTo>
                  <a:lnTo>
                    <a:pt x="10508" y="31957"/>
                  </a:lnTo>
                  <a:lnTo>
                    <a:pt x="14711" y="31690"/>
                  </a:lnTo>
                  <a:close/>
                  <a:moveTo>
                    <a:pt x="10408" y="31957"/>
                  </a:moveTo>
                  <a:lnTo>
                    <a:pt x="10675" y="36127"/>
                  </a:lnTo>
                  <a:lnTo>
                    <a:pt x="6472" y="36394"/>
                  </a:lnTo>
                  <a:lnTo>
                    <a:pt x="6205" y="32191"/>
                  </a:lnTo>
                  <a:lnTo>
                    <a:pt x="10408" y="31957"/>
                  </a:lnTo>
                  <a:close/>
                  <a:moveTo>
                    <a:pt x="6105" y="32224"/>
                  </a:moveTo>
                  <a:lnTo>
                    <a:pt x="6371" y="36394"/>
                  </a:lnTo>
                  <a:lnTo>
                    <a:pt x="2168" y="36660"/>
                  </a:lnTo>
                  <a:lnTo>
                    <a:pt x="1935" y="32457"/>
                  </a:lnTo>
                  <a:lnTo>
                    <a:pt x="6105" y="32224"/>
                  </a:lnTo>
                  <a:close/>
                  <a:moveTo>
                    <a:pt x="40696" y="34425"/>
                  </a:moveTo>
                  <a:lnTo>
                    <a:pt x="40963" y="38628"/>
                  </a:lnTo>
                  <a:lnTo>
                    <a:pt x="36760" y="38862"/>
                  </a:lnTo>
                  <a:lnTo>
                    <a:pt x="36493" y="34692"/>
                  </a:lnTo>
                  <a:lnTo>
                    <a:pt x="40696" y="34425"/>
                  </a:lnTo>
                  <a:close/>
                  <a:moveTo>
                    <a:pt x="36393" y="34659"/>
                  </a:moveTo>
                  <a:lnTo>
                    <a:pt x="36660" y="38862"/>
                  </a:lnTo>
                  <a:lnTo>
                    <a:pt x="32457" y="39129"/>
                  </a:lnTo>
                  <a:lnTo>
                    <a:pt x="32223" y="34926"/>
                  </a:lnTo>
                  <a:lnTo>
                    <a:pt x="36393" y="34659"/>
                  </a:lnTo>
                  <a:close/>
                  <a:moveTo>
                    <a:pt x="32123" y="34926"/>
                  </a:moveTo>
                  <a:lnTo>
                    <a:pt x="32357" y="39129"/>
                  </a:lnTo>
                  <a:lnTo>
                    <a:pt x="28154" y="39396"/>
                  </a:lnTo>
                  <a:lnTo>
                    <a:pt x="27920" y="35193"/>
                  </a:lnTo>
                  <a:lnTo>
                    <a:pt x="32123" y="34926"/>
                  </a:lnTo>
                  <a:close/>
                  <a:moveTo>
                    <a:pt x="27820" y="35193"/>
                  </a:moveTo>
                  <a:lnTo>
                    <a:pt x="28087" y="39396"/>
                  </a:lnTo>
                  <a:lnTo>
                    <a:pt x="23884" y="39629"/>
                  </a:lnTo>
                  <a:lnTo>
                    <a:pt x="23617" y="35460"/>
                  </a:lnTo>
                  <a:lnTo>
                    <a:pt x="27820" y="35193"/>
                  </a:lnTo>
                  <a:close/>
                  <a:moveTo>
                    <a:pt x="23517" y="35460"/>
                  </a:moveTo>
                  <a:lnTo>
                    <a:pt x="23784" y="39663"/>
                  </a:lnTo>
                  <a:lnTo>
                    <a:pt x="19581" y="39896"/>
                  </a:lnTo>
                  <a:lnTo>
                    <a:pt x="19347" y="35693"/>
                  </a:lnTo>
                  <a:lnTo>
                    <a:pt x="23517" y="35460"/>
                  </a:lnTo>
                  <a:close/>
                  <a:moveTo>
                    <a:pt x="19247" y="35726"/>
                  </a:moveTo>
                  <a:lnTo>
                    <a:pt x="19514" y="39929"/>
                  </a:lnTo>
                  <a:lnTo>
                    <a:pt x="15311" y="40196"/>
                  </a:lnTo>
                  <a:lnTo>
                    <a:pt x="15044" y="35993"/>
                  </a:lnTo>
                  <a:lnTo>
                    <a:pt x="19247" y="35726"/>
                  </a:lnTo>
                  <a:close/>
                  <a:moveTo>
                    <a:pt x="14944" y="35993"/>
                  </a:moveTo>
                  <a:lnTo>
                    <a:pt x="15211" y="40163"/>
                  </a:lnTo>
                  <a:lnTo>
                    <a:pt x="11008" y="40430"/>
                  </a:lnTo>
                  <a:lnTo>
                    <a:pt x="10741" y="36227"/>
                  </a:lnTo>
                  <a:lnTo>
                    <a:pt x="14944" y="35993"/>
                  </a:lnTo>
                  <a:close/>
                  <a:moveTo>
                    <a:pt x="10675" y="36227"/>
                  </a:moveTo>
                  <a:lnTo>
                    <a:pt x="10941" y="40430"/>
                  </a:lnTo>
                  <a:lnTo>
                    <a:pt x="6738" y="40697"/>
                  </a:lnTo>
                  <a:lnTo>
                    <a:pt x="6472" y="36494"/>
                  </a:lnTo>
                  <a:lnTo>
                    <a:pt x="10675" y="36227"/>
                  </a:lnTo>
                  <a:close/>
                  <a:moveTo>
                    <a:pt x="6371" y="36494"/>
                  </a:moveTo>
                  <a:lnTo>
                    <a:pt x="6638" y="40697"/>
                  </a:lnTo>
                  <a:lnTo>
                    <a:pt x="2435" y="40963"/>
                  </a:lnTo>
                  <a:lnTo>
                    <a:pt x="2202" y="36760"/>
                  </a:lnTo>
                  <a:lnTo>
                    <a:pt x="6371" y="36494"/>
                  </a:lnTo>
                  <a:close/>
                  <a:moveTo>
                    <a:pt x="38728" y="1"/>
                  </a:moveTo>
                  <a:lnTo>
                    <a:pt x="34425" y="268"/>
                  </a:lnTo>
                  <a:lnTo>
                    <a:pt x="34325" y="268"/>
                  </a:lnTo>
                  <a:lnTo>
                    <a:pt x="30122" y="501"/>
                  </a:lnTo>
                  <a:lnTo>
                    <a:pt x="30022" y="501"/>
                  </a:lnTo>
                  <a:lnTo>
                    <a:pt x="25852" y="768"/>
                  </a:lnTo>
                  <a:lnTo>
                    <a:pt x="25752" y="768"/>
                  </a:lnTo>
                  <a:lnTo>
                    <a:pt x="21549" y="1002"/>
                  </a:lnTo>
                  <a:lnTo>
                    <a:pt x="21449" y="1002"/>
                  </a:lnTo>
                  <a:lnTo>
                    <a:pt x="17246" y="1268"/>
                  </a:lnTo>
                  <a:lnTo>
                    <a:pt x="17146" y="1268"/>
                  </a:lnTo>
                  <a:lnTo>
                    <a:pt x="12976" y="1535"/>
                  </a:lnTo>
                  <a:lnTo>
                    <a:pt x="12876" y="1535"/>
                  </a:lnTo>
                  <a:lnTo>
                    <a:pt x="8673" y="1769"/>
                  </a:lnTo>
                  <a:lnTo>
                    <a:pt x="8573" y="1769"/>
                  </a:lnTo>
                  <a:lnTo>
                    <a:pt x="4370" y="2036"/>
                  </a:lnTo>
                  <a:lnTo>
                    <a:pt x="4303" y="2036"/>
                  </a:lnTo>
                  <a:lnTo>
                    <a:pt x="0" y="2302"/>
                  </a:lnTo>
                  <a:lnTo>
                    <a:pt x="267" y="6572"/>
                  </a:lnTo>
                  <a:lnTo>
                    <a:pt x="267" y="6672"/>
                  </a:lnTo>
                  <a:lnTo>
                    <a:pt x="501" y="10875"/>
                  </a:lnTo>
                  <a:lnTo>
                    <a:pt x="501" y="10975"/>
                  </a:lnTo>
                  <a:lnTo>
                    <a:pt x="767" y="15145"/>
                  </a:lnTo>
                  <a:lnTo>
                    <a:pt x="767" y="15245"/>
                  </a:lnTo>
                  <a:lnTo>
                    <a:pt x="1034" y="19448"/>
                  </a:lnTo>
                  <a:lnTo>
                    <a:pt x="1034" y="19548"/>
                  </a:lnTo>
                  <a:lnTo>
                    <a:pt x="1268" y="23751"/>
                  </a:lnTo>
                  <a:lnTo>
                    <a:pt x="1268" y="23818"/>
                  </a:lnTo>
                  <a:lnTo>
                    <a:pt x="1535" y="28021"/>
                  </a:lnTo>
                  <a:lnTo>
                    <a:pt x="1535" y="28121"/>
                  </a:lnTo>
                  <a:lnTo>
                    <a:pt x="1802" y="32324"/>
                  </a:lnTo>
                  <a:lnTo>
                    <a:pt x="1802" y="32424"/>
                  </a:lnTo>
                  <a:lnTo>
                    <a:pt x="2035" y="36594"/>
                  </a:lnTo>
                  <a:lnTo>
                    <a:pt x="2035" y="36694"/>
                  </a:lnTo>
                  <a:lnTo>
                    <a:pt x="2302" y="40997"/>
                  </a:lnTo>
                  <a:lnTo>
                    <a:pt x="6605" y="40730"/>
                  </a:lnTo>
                  <a:lnTo>
                    <a:pt x="6705" y="40730"/>
                  </a:lnTo>
                  <a:lnTo>
                    <a:pt x="10875" y="40463"/>
                  </a:lnTo>
                  <a:lnTo>
                    <a:pt x="10975" y="40463"/>
                  </a:lnTo>
                  <a:lnTo>
                    <a:pt x="15178" y="40230"/>
                  </a:lnTo>
                  <a:lnTo>
                    <a:pt x="15278" y="40230"/>
                  </a:lnTo>
                  <a:lnTo>
                    <a:pt x="19481" y="39963"/>
                  </a:lnTo>
                  <a:lnTo>
                    <a:pt x="19614" y="39963"/>
                  </a:lnTo>
                  <a:lnTo>
                    <a:pt x="23817" y="39696"/>
                  </a:lnTo>
                  <a:lnTo>
                    <a:pt x="23917" y="39696"/>
                  </a:lnTo>
                  <a:lnTo>
                    <a:pt x="28087" y="39462"/>
                  </a:lnTo>
                  <a:lnTo>
                    <a:pt x="28187" y="39462"/>
                  </a:lnTo>
                  <a:lnTo>
                    <a:pt x="32390" y="39196"/>
                  </a:lnTo>
                  <a:lnTo>
                    <a:pt x="32490" y="39196"/>
                  </a:lnTo>
                  <a:lnTo>
                    <a:pt x="36693" y="38962"/>
                  </a:lnTo>
                  <a:lnTo>
                    <a:pt x="36760" y="38962"/>
                  </a:lnTo>
                  <a:lnTo>
                    <a:pt x="41063" y="38695"/>
                  </a:lnTo>
                  <a:lnTo>
                    <a:pt x="40796" y="34392"/>
                  </a:lnTo>
                  <a:lnTo>
                    <a:pt x="40796" y="34292"/>
                  </a:lnTo>
                  <a:lnTo>
                    <a:pt x="40563" y="30089"/>
                  </a:lnTo>
                  <a:lnTo>
                    <a:pt x="40563" y="30022"/>
                  </a:lnTo>
                  <a:lnTo>
                    <a:pt x="40296" y="25819"/>
                  </a:lnTo>
                  <a:lnTo>
                    <a:pt x="40296" y="25719"/>
                  </a:lnTo>
                  <a:lnTo>
                    <a:pt x="40029" y="21516"/>
                  </a:lnTo>
                  <a:lnTo>
                    <a:pt x="40029" y="21416"/>
                  </a:lnTo>
                  <a:lnTo>
                    <a:pt x="39795" y="17246"/>
                  </a:lnTo>
                  <a:lnTo>
                    <a:pt x="39795" y="17146"/>
                  </a:lnTo>
                  <a:lnTo>
                    <a:pt x="39495" y="12977"/>
                  </a:lnTo>
                  <a:lnTo>
                    <a:pt x="39495" y="12877"/>
                  </a:lnTo>
                  <a:lnTo>
                    <a:pt x="39228" y="8674"/>
                  </a:lnTo>
                  <a:lnTo>
                    <a:pt x="39228" y="8574"/>
                  </a:lnTo>
                  <a:lnTo>
                    <a:pt x="38995" y="4371"/>
                  </a:lnTo>
                  <a:lnTo>
                    <a:pt x="38995" y="4271"/>
                  </a:lnTo>
                  <a:lnTo>
                    <a:pt x="38728" y="1"/>
                  </a:lnTo>
                  <a:close/>
                </a:path>
              </a:pathLst>
            </a:custGeom>
            <a:solidFill>
              <a:srgbClr val="FD4D89">
                <a:alpha val="43137"/>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sp>
        <p:nvSpPr>
          <p:cNvPr id="818" name="Google Shape;818;p10"/>
          <p:cNvSpPr/>
          <p:nvPr/>
        </p:nvSpPr>
        <p:spPr>
          <a:xfrm rot="1193842">
            <a:off x="7646868" y="338569"/>
            <a:ext cx="1185886" cy="1176855"/>
          </a:xfrm>
          <a:custGeom>
            <a:avLst/>
            <a:gdLst/>
            <a:ahLst/>
            <a:cxnLst/>
            <a:rect l="l" t="t" r="r" b="b"/>
            <a:pathLst>
              <a:path w="41497" h="41436" extrusionOk="0">
                <a:moveTo>
                  <a:pt x="4110" y="1"/>
                </a:moveTo>
                <a:cubicBezTo>
                  <a:pt x="3737" y="1"/>
                  <a:pt x="3435" y="289"/>
                  <a:pt x="3403" y="637"/>
                </a:cubicBezTo>
                <a:lnTo>
                  <a:pt x="34" y="37296"/>
                </a:lnTo>
                <a:cubicBezTo>
                  <a:pt x="1" y="37697"/>
                  <a:pt x="301" y="38030"/>
                  <a:pt x="668" y="38064"/>
                </a:cubicBezTo>
                <a:lnTo>
                  <a:pt x="37327" y="41433"/>
                </a:lnTo>
                <a:cubicBezTo>
                  <a:pt x="37348" y="41434"/>
                  <a:pt x="37368" y="41435"/>
                  <a:pt x="37388" y="41435"/>
                </a:cubicBezTo>
                <a:cubicBezTo>
                  <a:pt x="37761" y="41435"/>
                  <a:pt x="38063" y="41147"/>
                  <a:pt x="38094" y="40799"/>
                </a:cubicBezTo>
                <a:lnTo>
                  <a:pt x="41464" y="4139"/>
                </a:lnTo>
                <a:cubicBezTo>
                  <a:pt x="41497" y="3739"/>
                  <a:pt x="41197" y="3406"/>
                  <a:pt x="40830" y="3372"/>
                </a:cubicBezTo>
                <a:lnTo>
                  <a:pt x="4170" y="3"/>
                </a:lnTo>
                <a:cubicBezTo>
                  <a:pt x="4150" y="1"/>
                  <a:pt x="4130" y="1"/>
                  <a:pt x="411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819" name="Google Shape;819;p10"/>
          <p:cNvSpPr/>
          <p:nvPr/>
        </p:nvSpPr>
        <p:spPr>
          <a:xfrm rot="1193842">
            <a:off x="7640252" y="330200"/>
            <a:ext cx="1201146" cy="1192817"/>
          </a:xfrm>
          <a:custGeom>
            <a:avLst/>
            <a:gdLst/>
            <a:ahLst/>
            <a:cxnLst/>
            <a:rect l="l" t="t" r="r" b="b"/>
            <a:pathLst>
              <a:path w="42031" h="41998" extrusionOk="0">
                <a:moveTo>
                  <a:pt x="3336" y="2152"/>
                </a:moveTo>
                <a:lnTo>
                  <a:pt x="3136" y="4237"/>
                </a:lnTo>
                <a:lnTo>
                  <a:pt x="3142" y="4238"/>
                </a:lnTo>
                <a:lnTo>
                  <a:pt x="3336" y="2152"/>
                </a:lnTo>
                <a:close/>
                <a:moveTo>
                  <a:pt x="7806" y="435"/>
                </a:moveTo>
                <a:lnTo>
                  <a:pt x="11975" y="835"/>
                </a:lnTo>
                <a:lnTo>
                  <a:pt x="11575" y="5004"/>
                </a:lnTo>
                <a:lnTo>
                  <a:pt x="7405" y="4604"/>
                </a:lnTo>
                <a:lnTo>
                  <a:pt x="7806" y="435"/>
                </a:lnTo>
                <a:close/>
                <a:moveTo>
                  <a:pt x="12109" y="835"/>
                </a:moveTo>
                <a:lnTo>
                  <a:pt x="16278" y="1235"/>
                </a:lnTo>
                <a:lnTo>
                  <a:pt x="15911" y="5405"/>
                </a:lnTo>
                <a:lnTo>
                  <a:pt x="11742" y="5004"/>
                </a:lnTo>
                <a:lnTo>
                  <a:pt x="12109" y="835"/>
                </a:lnTo>
                <a:close/>
                <a:moveTo>
                  <a:pt x="16378" y="1235"/>
                </a:moveTo>
                <a:lnTo>
                  <a:pt x="20548" y="1602"/>
                </a:lnTo>
                <a:lnTo>
                  <a:pt x="20181" y="5772"/>
                </a:lnTo>
                <a:lnTo>
                  <a:pt x="16012" y="5405"/>
                </a:lnTo>
                <a:lnTo>
                  <a:pt x="16378" y="1235"/>
                </a:lnTo>
                <a:close/>
                <a:moveTo>
                  <a:pt x="20682" y="1635"/>
                </a:moveTo>
                <a:lnTo>
                  <a:pt x="24851" y="2002"/>
                </a:lnTo>
                <a:lnTo>
                  <a:pt x="24451" y="6172"/>
                </a:lnTo>
                <a:lnTo>
                  <a:pt x="20281" y="5805"/>
                </a:lnTo>
                <a:lnTo>
                  <a:pt x="20682" y="1635"/>
                </a:lnTo>
                <a:close/>
                <a:moveTo>
                  <a:pt x="24951" y="2002"/>
                </a:moveTo>
                <a:lnTo>
                  <a:pt x="29121" y="2403"/>
                </a:lnTo>
                <a:lnTo>
                  <a:pt x="28754" y="6572"/>
                </a:lnTo>
                <a:lnTo>
                  <a:pt x="24584" y="6172"/>
                </a:lnTo>
                <a:lnTo>
                  <a:pt x="24951" y="2002"/>
                </a:lnTo>
                <a:close/>
                <a:moveTo>
                  <a:pt x="29221" y="2403"/>
                </a:moveTo>
                <a:lnTo>
                  <a:pt x="33391" y="2770"/>
                </a:lnTo>
                <a:lnTo>
                  <a:pt x="33024" y="6939"/>
                </a:lnTo>
                <a:lnTo>
                  <a:pt x="28854" y="6572"/>
                </a:lnTo>
                <a:lnTo>
                  <a:pt x="29221" y="2403"/>
                </a:lnTo>
                <a:close/>
                <a:moveTo>
                  <a:pt x="33491" y="2803"/>
                </a:moveTo>
                <a:lnTo>
                  <a:pt x="37660" y="3203"/>
                </a:lnTo>
                <a:lnTo>
                  <a:pt x="37293" y="7373"/>
                </a:lnTo>
                <a:lnTo>
                  <a:pt x="33124" y="6973"/>
                </a:lnTo>
                <a:lnTo>
                  <a:pt x="33491" y="2803"/>
                </a:lnTo>
                <a:close/>
                <a:moveTo>
                  <a:pt x="37794" y="3203"/>
                </a:moveTo>
                <a:lnTo>
                  <a:pt x="41963" y="3603"/>
                </a:lnTo>
                <a:lnTo>
                  <a:pt x="41563" y="7773"/>
                </a:lnTo>
                <a:lnTo>
                  <a:pt x="37393" y="7373"/>
                </a:lnTo>
                <a:lnTo>
                  <a:pt x="37794" y="3203"/>
                </a:lnTo>
                <a:close/>
                <a:moveTo>
                  <a:pt x="3136" y="4337"/>
                </a:moveTo>
                <a:lnTo>
                  <a:pt x="2735" y="8507"/>
                </a:lnTo>
                <a:lnTo>
                  <a:pt x="2771" y="8510"/>
                </a:lnTo>
                <a:lnTo>
                  <a:pt x="2771" y="8510"/>
                </a:lnTo>
                <a:lnTo>
                  <a:pt x="3136" y="4371"/>
                </a:lnTo>
                <a:lnTo>
                  <a:pt x="3136" y="4337"/>
                </a:lnTo>
                <a:close/>
                <a:moveTo>
                  <a:pt x="7405" y="4738"/>
                </a:moveTo>
                <a:lnTo>
                  <a:pt x="11575" y="5105"/>
                </a:lnTo>
                <a:lnTo>
                  <a:pt x="11208" y="9274"/>
                </a:lnTo>
                <a:lnTo>
                  <a:pt x="7038" y="8907"/>
                </a:lnTo>
                <a:lnTo>
                  <a:pt x="7405" y="4738"/>
                </a:lnTo>
                <a:close/>
                <a:moveTo>
                  <a:pt x="11708" y="5138"/>
                </a:moveTo>
                <a:lnTo>
                  <a:pt x="15878" y="5505"/>
                </a:lnTo>
                <a:lnTo>
                  <a:pt x="15511" y="9674"/>
                </a:lnTo>
                <a:lnTo>
                  <a:pt x="11342" y="9308"/>
                </a:lnTo>
                <a:lnTo>
                  <a:pt x="11708" y="5138"/>
                </a:lnTo>
                <a:close/>
                <a:moveTo>
                  <a:pt x="16012" y="5505"/>
                </a:moveTo>
                <a:lnTo>
                  <a:pt x="20181" y="5905"/>
                </a:lnTo>
                <a:lnTo>
                  <a:pt x="19781" y="10075"/>
                </a:lnTo>
                <a:lnTo>
                  <a:pt x="15611" y="9674"/>
                </a:lnTo>
                <a:lnTo>
                  <a:pt x="16012" y="5505"/>
                </a:lnTo>
                <a:close/>
                <a:moveTo>
                  <a:pt x="20281" y="5905"/>
                </a:moveTo>
                <a:lnTo>
                  <a:pt x="24451" y="6305"/>
                </a:lnTo>
                <a:lnTo>
                  <a:pt x="24084" y="10442"/>
                </a:lnTo>
                <a:lnTo>
                  <a:pt x="19914" y="10075"/>
                </a:lnTo>
                <a:lnTo>
                  <a:pt x="20281" y="5905"/>
                </a:lnTo>
                <a:close/>
                <a:moveTo>
                  <a:pt x="24551" y="6305"/>
                </a:moveTo>
                <a:lnTo>
                  <a:pt x="28721" y="6672"/>
                </a:lnTo>
                <a:lnTo>
                  <a:pt x="28354" y="10842"/>
                </a:lnTo>
                <a:lnTo>
                  <a:pt x="24184" y="10475"/>
                </a:lnTo>
                <a:lnTo>
                  <a:pt x="24551" y="6305"/>
                </a:lnTo>
                <a:close/>
                <a:moveTo>
                  <a:pt x="28821" y="6672"/>
                </a:moveTo>
                <a:lnTo>
                  <a:pt x="32990" y="7073"/>
                </a:lnTo>
                <a:lnTo>
                  <a:pt x="32623" y="11242"/>
                </a:lnTo>
                <a:lnTo>
                  <a:pt x="28454" y="10842"/>
                </a:lnTo>
                <a:lnTo>
                  <a:pt x="28821" y="6672"/>
                </a:lnTo>
                <a:close/>
                <a:moveTo>
                  <a:pt x="33090" y="7106"/>
                </a:moveTo>
                <a:lnTo>
                  <a:pt x="37260" y="7473"/>
                </a:lnTo>
                <a:lnTo>
                  <a:pt x="36893" y="11643"/>
                </a:lnTo>
                <a:lnTo>
                  <a:pt x="32723" y="11276"/>
                </a:lnTo>
                <a:lnTo>
                  <a:pt x="33090" y="7106"/>
                </a:lnTo>
                <a:close/>
                <a:moveTo>
                  <a:pt x="37393" y="7506"/>
                </a:moveTo>
                <a:lnTo>
                  <a:pt x="41563" y="7873"/>
                </a:lnTo>
                <a:lnTo>
                  <a:pt x="41163" y="12043"/>
                </a:lnTo>
                <a:lnTo>
                  <a:pt x="36993" y="11676"/>
                </a:lnTo>
                <a:lnTo>
                  <a:pt x="37393" y="7506"/>
                </a:lnTo>
                <a:close/>
                <a:moveTo>
                  <a:pt x="2735" y="8607"/>
                </a:moveTo>
                <a:lnTo>
                  <a:pt x="2368" y="12777"/>
                </a:lnTo>
                <a:lnTo>
                  <a:pt x="2372" y="12777"/>
                </a:lnTo>
                <a:lnTo>
                  <a:pt x="2769" y="8640"/>
                </a:lnTo>
                <a:lnTo>
                  <a:pt x="2769" y="8610"/>
                </a:lnTo>
                <a:lnTo>
                  <a:pt x="2769" y="8610"/>
                </a:lnTo>
                <a:lnTo>
                  <a:pt x="2735" y="8607"/>
                </a:lnTo>
                <a:close/>
                <a:moveTo>
                  <a:pt x="7005" y="9007"/>
                </a:moveTo>
                <a:lnTo>
                  <a:pt x="11175" y="9374"/>
                </a:lnTo>
                <a:lnTo>
                  <a:pt x="10808" y="13577"/>
                </a:lnTo>
                <a:lnTo>
                  <a:pt x="6638" y="13177"/>
                </a:lnTo>
                <a:lnTo>
                  <a:pt x="7005" y="9007"/>
                </a:lnTo>
                <a:close/>
                <a:moveTo>
                  <a:pt x="11342" y="9408"/>
                </a:moveTo>
                <a:lnTo>
                  <a:pt x="15511" y="9775"/>
                </a:lnTo>
                <a:lnTo>
                  <a:pt x="15111" y="13944"/>
                </a:lnTo>
                <a:lnTo>
                  <a:pt x="10941" y="13577"/>
                </a:lnTo>
                <a:lnTo>
                  <a:pt x="11342" y="9408"/>
                </a:lnTo>
                <a:close/>
                <a:moveTo>
                  <a:pt x="15611" y="9808"/>
                </a:moveTo>
                <a:lnTo>
                  <a:pt x="19781" y="10175"/>
                </a:lnTo>
                <a:lnTo>
                  <a:pt x="19381" y="14344"/>
                </a:lnTo>
                <a:lnTo>
                  <a:pt x="15211" y="13978"/>
                </a:lnTo>
                <a:lnTo>
                  <a:pt x="15611" y="9808"/>
                </a:lnTo>
                <a:close/>
                <a:moveTo>
                  <a:pt x="19881" y="10175"/>
                </a:moveTo>
                <a:lnTo>
                  <a:pt x="24051" y="10575"/>
                </a:lnTo>
                <a:lnTo>
                  <a:pt x="23684" y="14745"/>
                </a:lnTo>
                <a:lnTo>
                  <a:pt x="19514" y="14344"/>
                </a:lnTo>
                <a:lnTo>
                  <a:pt x="19881" y="10175"/>
                </a:lnTo>
                <a:close/>
                <a:moveTo>
                  <a:pt x="24184" y="10575"/>
                </a:moveTo>
                <a:lnTo>
                  <a:pt x="28354" y="10975"/>
                </a:lnTo>
                <a:lnTo>
                  <a:pt x="27953" y="15145"/>
                </a:lnTo>
                <a:lnTo>
                  <a:pt x="23784" y="14745"/>
                </a:lnTo>
                <a:lnTo>
                  <a:pt x="24184" y="10575"/>
                </a:lnTo>
                <a:close/>
                <a:moveTo>
                  <a:pt x="28454" y="10975"/>
                </a:moveTo>
                <a:lnTo>
                  <a:pt x="32623" y="11342"/>
                </a:lnTo>
                <a:lnTo>
                  <a:pt x="32223" y="15512"/>
                </a:lnTo>
                <a:lnTo>
                  <a:pt x="28053" y="15145"/>
                </a:lnTo>
                <a:lnTo>
                  <a:pt x="28454" y="10975"/>
                </a:lnTo>
                <a:close/>
                <a:moveTo>
                  <a:pt x="32723" y="11376"/>
                </a:moveTo>
                <a:lnTo>
                  <a:pt x="36893" y="11776"/>
                </a:lnTo>
                <a:lnTo>
                  <a:pt x="36493" y="15946"/>
                </a:lnTo>
                <a:lnTo>
                  <a:pt x="32323" y="15545"/>
                </a:lnTo>
                <a:lnTo>
                  <a:pt x="32723" y="11376"/>
                </a:lnTo>
                <a:close/>
                <a:moveTo>
                  <a:pt x="36993" y="11776"/>
                </a:moveTo>
                <a:lnTo>
                  <a:pt x="41163" y="12143"/>
                </a:lnTo>
                <a:lnTo>
                  <a:pt x="40796" y="16313"/>
                </a:lnTo>
                <a:lnTo>
                  <a:pt x="36626" y="15946"/>
                </a:lnTo>
                <a:lnTo>
                  <a:pt x="36993" y="11776"/>
                </a:lnTo>
                <a:close/>
                <a:moveTo>
                  <a:pt x="2335" y="12910"/>
                </a:moveTo>
                <a:lnTo>
                  <a:pt x="1968" y="17080"/>
                </a:lnTo>
                <a:lnTo>
                  <a:pt x="2002" y="17083"/>
                </a:lnTo>
                <a:lnTo>
                  <a:pt x="2002" y="17083"/>
                </a:lnTo>
                <a:lnTo>
                  <a:pt x="2002" y="17080"/>
                </a:lnTo>
                <a:lnTo>
                  <a:pt x="2368" y="12913"/>
                </a:lnTo>
                <a:lnTo>
                  <a:pt x="2335" y="12910"/>
                </a:lnTo>
                <a:close/>
                <a:moveTo>
                  <a:pt x="6638" y="13277"/>
                </a:moveTo>
                <a:lnTo>
                  <a:pt x="10808" y="13677"/>
                </a:lnTo>
                <a:lnTo>
                  <a:pt x="10408" y="17847"/>
                </a:lnTo>
                <a:lnTo>
                  <a:pt x="6238" y="17447"/>
                </a:lnTo>
                <a:lnTo>
                  <a:pt x="6638" y="13277"/>
                </a:lnTo>
                <a:close/>
                <a:moveTo>
                  <a:pt x="10941" y="13677"/>
                </a:moveTo>
                <a:lnTo>
                  <a:pt x="15111" y="14078"/>
                </a:lnTo>
                <a:lnTo>
                  <a:pt x="14744" y="18247"/>
                </a:lnTo>
                <a:lnTo>
                  <a:pt x="10574" y="17847"/>
                </a:lnTo>
                <a:lnTo>
                  <a:pt x="10941" y="13677"/>
                </a:lnTo>
                <a:close/>
                <a:moveTo>
                  <a:pt x="15211" y="14111"/>
                </a:moveTo>
                <a:lnTo>
                  <a:pt x="19381" y="14478"/>
                </a:lnTo>
                <a:lnTo>
                  <a:pt x="19014" y="18648"/>
                </a:lnTo>
                <a:lnTo>
                  <a:pt x="14844" y="18281"/>
                </a:lnTo>
                <a:lnTo>
                  <a:pt x="15211" y="14111"/>
                </a:lnTo>
                <a:close/>
                <a:moveTo>
                  <a:pt x="19514" y="14478"/>
                </a:moveTo>
                <a:lnTo>
                  <a:pt x="23684" y="14845"/>
                </a:lnTo>
                <a:lnTo>
                  <a:pt x="23283" y="19014"/>
                </a:lnTo>
                <a:lnTo>
                  <a:pt x="19114" y="18648"/>
                </a:lnTo>
                <a:lnTo>
                  <a:pt x="19514" y="14478"/>
                </a:lnTo>
                <a:close/>
                <a:moveTo>
                  <a:pt x="23784" y="14845"/>
                </a:moveTo>
                <a:lnTo>
                  <a:pt x="27953" y="15245"/>
                </a:lnTo>
                <a:lnTo>
                  <a:pt x="27553" y="19415"/>
                </a:lnTo>
                <a:lnTo>
                  <a:pt x="23383" y="19014"/>
                </a:lnTo>
                <a:lnTo>
                  <a:pt x="23784" y="14845"/>
                </a:lnTo>
                <a:close/>
                <a:moveTo>
                  <a:pt x="28053" y="15245"/>
                </a:moveTo>
                <a:lnTo>
                  <a:pt x="32223" y="15612"/>
                </a:lnTo>
                <a:lnTo>
                  <a:pt x="31823" y="19782"/>
                </a:lnTo>
                <a:lnTo>
                  <a:pt x="27653" y="19415"/>
                </a:lnTo>
                <a:lnTo>
                  <a:pt x="28053" y="15245"/>
                </a:lnTo>
                <a:close/>
                <a:moveTo>
                  <a:pt x="32323" y="15645"/>
                </a:moveTo>
                <a:lnTo>
                  <a:pt x="36493" y="16046"/>
                </a:lnTo>
                <a:lnTo>
                  <a:pt x="36126" y="20215"/>
                </a:lnTo>
                <a:lnTo>
                  <a:pt x="31956" y="19815"/>
                </a:lnTo>
                <a:lnTo>
                  <a:pt x="32323" y="15645"/>
                </a:lnTo>
                <a:close/>
                <a:moveTo>
                  <a:pt x="36593" y="16046"/>
                </a:moveTo>
                <a:lnTo>
                  <a:pt x="40763" y="16446"/>
                </a:lnTo>
                <a:lnTo>
                  <a:pt x="40396" y="20616"/>
                </a:lnTo>
                <a:lnTo>
                  <a:pt x="36226" y="20215"/>
                </a:lnTo>
                <a:lnTo>
                  <a:pt x="36593" y="16046"/>
                </a:lnTo>
                <a:close/>
                <a:moveTo>
                  <a:pt x="1968" y="17180"/>
                </a:moveTo>
                <a:lnTo>
                  <a:pt x="1568" y="21349"/>
                </a:lnTo>
                <a:lnTo>
                  <a:pt x="1635" y="21355"/>
                </a:lnTo>
                <a:lnTo>
                  <a:pt x="1635" y="21355"/>
                </a:lnTo>
                <a:lnTo>
                  <a:pt x="1635" y="21349"/>
                </a:lnTo>
                <a:lnTo>
                  <a:pt x="2001" y="17183"/>
                </a:lnTo>
                <a:lnTo>
                  <a:pt x="2001" y="17183"/>
                </a:lnTo>
                <a:lnTo>
                  <a:pt x="1968" y="17180"/>
                </a:lnTo>
                <a:close/>
                <a:moveTo>
                  <a:pt x="6238" y="17580"/>
                </a:moveTo>
                <a:lnTo>
                  <a:pt x="10408" y="17947"/>
                </a:lnTo>
                <a:lnTo>
                  <a:pt x="10041" y="22117"/>
                </a:lnTo>
                <a:lnTo>
                  <a:pt x="5871" y="21750"/>
                </a:lnTo>
                <a:lnTo>
                  <a:pt x="6238" y="17580"/>
                </a:lnTo>
                <a:close/>
                <a:moveTo>
                  <a:pt x="10541" y="17980"/>
                </a:moveTo>
                <a:lnTo>
                  <a:pt x="14711" y="18347"/>
                </a:lnTo>
                <a:lnTo>
                  <a:pt x="14344" y="22517"/>
                </a:lnTo>
                <a:lnTo>
                  <a:pt x="10174" y="22150"/>
                </a:lnTo>
                <a:lnTo>
                  <a:pt x="10541" y="17980"/>
                </a:lnTo>
                <a:close/>
                <a:moveTo>
                  <a:pt x="14844" y="18347"/>
                </a:moveTo>
                <a:lnTo>
                  <a:pt x="19014" y="18748"/>
                </a:lnTo>
                <a:lnTo>
                  <a:pt x="18613" y="22917"/>
                </a:lnTo>
                <a:lnTo>
                  <a:pt x="14444" y="22517"/>
                </a:lnTo>
                <a:lnTo>
                  <a:pt x="14844" y="18347"/>
                </a:lnTo>
                <a:close/>
                <a:moveTo>
                  <a:pt x="19114" y="18748"/>
                </a:moveTo>
                <a:lnTo>
                  <a:pt x="23283" y="19115"/>
                </a:lnTo>
                <a:lnTo>
                  <a:pt x="22883" y="23284"/>
                </a:lnTo>
                <a:lnTo>
                  <a:pt x="18713" y="22917"/>
                </a:lnTo>
                <a:lnTo>
                  <a:pt x="19114" y="18748"/>
                </a:lnTo>
                <a:close/>
                <a:moveTo>
                  <a:pt x="23383" y="19148"/>
                </a:moveTo>
                <a:lnTo>
                  <a:pt x="27553" y="19515"/>
                </a:lnTo>
                <a:lnTo>
                  <a:pt x="27186" y="23684"/>
                </a:lnTo>
                <a:lnTo>
                  <a:pt x="23017" y="23318"/>
                </a:lnTo>
                <a:lnTo>
                  <a:pt x="23383" y="19148"/>
                </a:lnTo>
                <a:close/>
                <a:moveTo>
                  <a:pt x="27653" y="19515"/>
                </a:moveTo>
                <a:lnTo>
                  <a:pt x="31823" y="19915"/>
                </a:lnTo>
                <a:lnTo>
                  <a:pt x="31456" y="24085"/>
                </a:lnTo>
                <a:lnTo>
                  <a:pt x="27286" y="23684"/>
                </a:lnTo>
                <a:lnTo>
                  <a:pt x="27653" y="19515"/>
                </a:lnTo>
                <a:close/>
                <a:moveTo>
                  <a:pt x="31923" y="19948"/>
                </a:moveTo>
                <a:lnTo>
                  <a:pt x="36093" y="20315"/>
                </a:lnTo>
                <a:lnTo>
                  <a:pt x="35726" y="24485"/>
                </a:lnTo>
                <a:lnTo>
                  <a:pt x="31556" y="24118"/>
                </a:lnTo>
                <a:lnTo>
                  <a:pt x="31923" y="19948"/>
                </a:lnTo>
                <a:close/>
                <a:moveTo>
                  <a:pt x="36226" y="20349"/>
                </a:moveTo>
                <a:lnTo>
                  <a:pt x="40396" y="20716"/>
                </a:lnTo>
                <a:lnTo>
                  <a:pt x="39995" y="24885"/>
                </a:lnTo>
                <a:lnTo>
                  <a:pt x="35826" y="24518"/>
                </a:lnTo>
                <a:lnTo>
                  <a:pt x="36226" y="20349"/>
                </a:lnTo>
                <a:close/>
                <a:moveTo>
                  <a:pt x="1568" y="21450"/>
                </a:moveTo>
                <a:lnTo>
                  <a:pt x="1168" y="25619"/>
                </a:lnTo>
                <a:lnTo>
                  <a:pt x="1234" y="25626"/>
                </a:lnTo>
                <a:lnTo>
                  <a:pt x="1234" y="25626"/>
                </a:lnTo>
                <a:lnTo>
                  <a:pt x="1234" y="25619"/>
                </a:lnTo>
                <a:lnTo>
                  <a:pt x="1634" y="21456"/>
                </a:lnTo>
                <a:lnTo>
                  <a:pt x="1634" y="21456"/>
                </a:lnTo>
                <a:lnTo>
                  <a:pt x="1568" y="21450"/>
                </a:lnTo>
                <a:close/>
                <a:moveTo>
                  <a:pt x="5838" y="21850"/>
                </a:moveTo>
                <a:lnTo>
                  <a:pt x="10007" y="22250"/>
                </a:lnTo>
                <a:lnTo>
                  <a:pt x="9640" y="26420"/>
                </a:lnTo>
                <a:lnTo>
                  <a:pt x="5471" y="26020"/>
                </a:lnTo>
                <a:lnTo>
                  <a:pt x="5838" y="21850"/>
                </a:lnTo>
                <a:close/>
                <a:moveTo>
                  <a:pt x="10174" y="22250"/>
                </a:moveTo>
                <a:lnTo>
                  <a:pt x="14344" y="22617"/>
                </a:lnTo>
                <a:lnTo>
                  <a:pt x="13943" y="26787"/>
                </a:lnTo>
                <a:lnTo>
                  <a:pt x="9774" y="26420"/>
                </a:lnTo>
                <a:lnTo>
                  <a:pt x="10174" y="22250"/>
                </a:lnTo>
                <a:close/>
                <a:moveTo>
                  <a:pt x="14444" y="22650"/>
                </a:moveTo>
                <a:lnTo>
                  <a:pt x="18613" y="23017"/>
                </a:lnTo>
                <a:lnTo>
                  <a:pt x="18213" y="27187"/>
                </a:lnTo>
                <a:lnTo>
                  <a:pt x="14043" y="26820"/>
                </a:lnTo>
                <a:lnTo>
                  <a:pt x="14444" y="22650"/>
                </a:lnTo>
                <a:close/>
                <a:moveTo>
                  <a:pt x="18713" y="23017"/>
                </a:moveTo>
                <a:lnTo>
                  <a:pt x="22883" y="23418"/>
                </a:lnTo>
                <a:lnTo>
                  <a:pt x="22516" y="27587"/>
                </a:lnTo>
                <a:lnTo>
                  <a:pt x="18347" y="27187"/>
                </a:lnTo>
                <a:lnTo>
                  <a:pt x="18713" y="23017"/>
                </a:lnTo>
                <a:close/>
                <a:moveTo>
                  <a:pt x="22983" y="23418"/>
                </a:moveTo>
                <a:lnTo>
                  <a:pt x="27153" y="23818"/>
                </a:lnTo>
                <a:lnTo>
                  <a:pt x="26786" y="27954"/>
                </a:lnTo>
                <a:lnTo>
                  <a:pt x="22616" y="27587"/>
                </a:lnTo>
                <a:lnTo>
                  <a:pt x="22983" y="23418"/>
                </a:lnTo>
                <a:close/>
                <a:moveTo>
                  <a:pt x="27253" y="23818"/>
                </a:moveTo>
                <a:lnTo>
                  <a:pt x="31423" y="24185"/>
                </a:lnTo>
                <a:lnTo>
                  <a:pt x="31056" y="28355"/>
                </a:lnTo>
                <a:lnTo>
                  <a:pt x="26886" y="27988"/>
                </a:lnTo>
                <a:lnTo>
                  <a:pt x="27253" y="23818"/>
                </a:lnTo>
                <a:close/>
                <a:moveTo>
                  <a:pt x="31556" y="24218"/>
                </a:moveTo>
                <a:lnTo>
                  <a:pt x="35726" y="24585"/>
                </a:lnTo>
                <a:lnTo>
                  <a:pt x="35325" y="28788"/>
                </a:lnTo>
                <a:lnTo>
                  <a:pt x="31156" y="28388"/>
                </a:lnTo>
                <a:lnTo>
                  <a:pt x="31556" y="24218"/>
                </a:lnTo>
                <a:close/>
                <a:moveTo>
                  <a:pt x="35826" y="24618"/>
                </a:moveTo>
                <a:lnTo>
                  <a:pt x="39995" y="24985"/>
                </a:lnTo>
                <a:lnTo>
                  <a:pt x="39595" y="29155"/>
                </a:lnTo>
                <a:lnTo>
                  <a:pt x="35425" y="28788"/>
                </a:lnTo>
                <a:lnTo>
                  <a:pt x="35826" y="24618"/>
                </a:lnTo>
                <a:close/>
                <a:moveTo>
                  <a:pt x="1168" y="25753"/>
                </a:moveTo>
                <a:lnTo>
                  <a:pt x="801" y="29922"/>
                </a:lnTo>
                <a:lnTo>
                  <a:pt x="867" y="29928"/>
                </a:lnTo>
                <a:lnTo>
                  <a:pt x="867" y="29928"/>
                </a:lnTo>
                <a:lnTo>
                  <a:pt x="867" y="29889"/>
                </a:lnTo>
                <a:lnTo>
                  <a:pt x="1231" y="25758"/>
                </a:lnTo>
                <a:lnTo>
                  <a:pt x="1231" y="25758"/>
                </a:lnTo>
                <a:lnTo>
                  <a:pt x="1168" y="25753"/>
                </a:lnTo>
                <a:close/>
                <a:moveTo>
                  <a:pt x="5471" y="26120"/>
                </a:moveTo>
                <a:lnTo>
                  <a:pt x="9640" y="26520"/>
                </a:lnTo>
                <a:lnTo>
                  <a:pt x="9240" y="30690"/>
                </a:lnTo>
                <a:lnTo>
                  <a:pt x="5070" y="30289"/>
                </a:lnTo>
                <a:lnTo>
                  <a:pt x="5471" y="26120"/>
                </a:lnTo>
                <a:close/>
                <a:moveTo>
                  <a:pt x="9774" y="26520"/>
                </a:moveTo>
                <a:lnTo>
                  <a:pt x="13943" y="26920"/>
                </a:lnTo>
                <a:lnTo>
                  <a:pt x="13543" y="31090"/>
                </a:lnTo>
                <a:lnTo>
                  <a:pt x="9373" y="30690"/>
                </a:lnTo>
                <a:lnTo>
                  <a:pt x="9774" y="26520"/>
                </a:lnTo>
                <a:close/>
                <a:moveTo>
                  <a:pt x="14043" y="26920"/>
                </a:moveTo>
                <a:lnTo>
                  <a:pt x="18213" y="27287"/>
                </a:lnTo>
                <a:lnTo>
                  <a:pt x="17846" y="31457"/>
                </a:lnTo>
                <a:lnTo>
                  <a:pt x="13677" y="31090"/>
                </a:lnTo>
                <a:lnTo>
                  <a:pt x="14043" y="26920"/>
                </a:lnTo>
                <a:close/>
                <a:moveTo>
                  <a:pt x="18313" y="27320"/>
                </a:moveTo>
                <a:lnTo>
                  <a:pt x="22483" y="27687"/>
                </a:lnTo>
                <a:lnTo>
                  <a:pt x="22116" y="31857"/>
                </a:lnTo>
                <a:lnTo>
                  <a:pt x="17946" y="31490"/>
                </a:lnTo>
                <a:lnTo>
                  <a:pt x="18313" y="27320"/>
                </a:lnTo>
                <a:close/>
                <a:moveTo>
                  <a:pt x="22616" y="27687"/>
                </a:moveTo>
                <a:lnTo>
                  <a:pt x="26786" y="28088"/>
                </a:lnTo>
                <a:lnTo>
                  <a:pt x="26386" y="32257"/>
                </a:lnTo>
                <a:lnTo>
                  <a:pt x="22216" y="31857"/>
                </a:lnTo>
                <a:lnTo>
                  <a:pt x="22616" y="27687"/>
                </a:lnTo>
                <a:close/>
                <a:moveTo>
                  <a:pt x="26886" y="28088"/>
                </a:moveTo>
                <a:lnTo>
                  <a:pt x="31056" y="28455"/>
                </a:lnTo>
                <a:lnTo>
                  <a:pt x="30655" y="32624"/>
                </a:lnTo>
                <a:lnTo>
                  <a:pt x="26486" y="32257"/>
                </a:lnTo>
                <a:lnTo>
                  <a:pt x="26886" y="28088"/>
                </a:lnTo>
                <a:close/>
                <a:moveTo>
                  <a:pt x="31156" y="28488"/>
                </a:moveTo>
                <a:lnTo>
                  <a:pt x="35325" y="28888"/>
                </a:lnTo>
                <a:lnTo>
                  <a:pt x="34925" y="33058"/>
                </a:lnTo>
                <a:lnTo>
                  <a:pt x="30755" y="32658"/>
                </a:lnTo>
                <a:lnTo>
                  <a:pt x="31156" y="28488"/>
                </a:lnTo>
                <a:close/>
                <a:moveTo>
                  <a:pt x="35425" y="28888"/>
                </a:moveTo>
                <a:lnTo>
                  <a:pt x="39595" y="29289"/>
                </a:lnTo>
                <a:lnTo>
                  <a:pt x="39228" y="33458"/>
                </a:lnTo>
                <a:lnTo>
                  <a:pt x="35058" y="33058"/>
                </a:lnTo>
                <a:lnTo>
                  <a:pt x="35425" y="28888"/>
                </a:lnTo>
                <a:close/>
                <a:moveTo>
                  <a:pt x="767" y="30022"/>
                </a:moveTo>
                <a:lnTo>
                  <a:pt x="400" y="34192"/>
                </a:lnTo>
                <a:lnTo>
                  <a:pt x="467" y="34198"/>
                </a:lnTo>
                <a:lnTo>
                  <a:pt x="467" y="34198"/>
                </a:lnTo>
                <a:lnTo>
                  <a:pt x="467" y="34159"/>
                </a:lnTo>
                <a:lnTo>
                  <a:pt x="863" y="30031"/>
                </a:lnTo>
                <a:lnTo>
                  <a:pt x="863" y="30031"/>
                </a:lnTo>
                <a:lnTo>
                  <a:pt x="767" y="30022"/>
                </a:lnTo>
                <a:close/>
                <a:moveTo>
                  <a:pt x="5070" y="30423"/>
                </a:moveTo>
                <a:lnTo>
                  <a:pt x="9240" y="30790"/>
                </a:lnTo>
                <a:lnTo>
                  <a:pt x="8840" y="34959"/>
                </a:lnTo>
                <a:lnTo>
                  <a:pt x="4670" y="34592"/>
                </a:lnTo>
                <a:lnTo>
                  <a:pt x="5070" y="30423"/>
                </a:lnTo>
                <a:close/>
                <a:moveTo>
                  <a:pt x="9373" y="30823"/>
                </a:moveTo>
                <a:lnTo>
                  <a:pt x="13543" y="31190"/>
                </a:lnTo>
                <a:lnTo>
                  <a:pt x="13176" y="35360"/>
                </a:lnTo>
                <a:lnTo>
                  <a:pt x="9007" y="34993"/>
                </a:lnTo>
                <a:lnTo>
                  <a:pt x="9373" y="30823"/>
                </a:lnTo>
                <a:close/>
                <a:moveTo>
                  <a:pt x="13643" y="31190"/>
                </a:moveTo>
                <a:lnTo>
                  <a:pt x="17813" y="31590"/>
                </a:lnTo>
                <a:lnTo>
                  <a:pt x="17446" y="35760"/>
                </a:lnTo>
                <a:lnTo>
                  <a:pt x="13276" y="35360"/>
                </a:lnTo>
                <a:lnTo>
                  <a:pt x="13643" y="31190"/>
                </a:lnTo>
                <a:close/>
                <a:moveTo>
                  <a:pt x="17913" y="31590"/>
                </a:moveTo>
                <a:lnTo>
                  <a:pt x="22083" y="31957"/>
                </a:lnTo>
                <a:lnTo>
                  <a:pt x="21716" y="36127"/>
                </a:lnTo>
                <a:lnTo>
                  <a:pt x="17546" y="35760"/>
                </a:lnTo>
                <a:lnTo>
                  <a:pt x="17913" y="31590"/>
                </a:lnTo>
                <a:close/>
                <a:moveTo>
                  <a:pt x="22216" y="31990"/>
                </a:moveTo>
                <a:lnTo>
                  <a:pt x="26386" y="32357"/>
                </a:lnTo>
                <a:lnTo>
                  <a:pt x="25985" y="36527"/>
                </a:lnTo>
                <a:lnTo>
                  <a:pt x="21816" y="36160"/>
                </a:lnTo>
                <a:lnTo>
                  <a:pt x="22216" y="31990"/>
                </a:lnTo>
                <a:close/>
                <a:moveTo>
                  <a:pt x="26486" y="32357"/>
                </a:moveTo>
                <a:lnTo>
                  <a:pt x="30655" y="32758"/>
                </a:lnTo>
                <a:lnTo>
                  <a:pt x="30255" y="36927"/>
                </a:lnTo>
                <a:lnTo>
                  <a:pt x="26085" y="36527"/>
                </a:lnTo>
                <a:lnTo>
                  <a:pt x="26486" y="32357"/>
                </a:lnTo>
                <a:close/>
                <a:moveTo>
                  <a:pt x="30755" y="32791"/>
                </a:moveTo>
                <a:lnTo>
                  <a:pt x="34925" y="33158"/>
                </a:lnTo>
                <a:lnTo>
                  <a:pt x="34558" y="37328"/>
                </a:lnTo>
                <a:lnTo>
                  <a:pt x="30388" y="36961"/>
                </a:lnTo>
                <a:lnTo>
                  <a:pt x="30755" y="32791"/>
                </a:lnTo>
                <a:close/>
                <a:moveTo>
                  <a:pt x="35025" y="33158"/>
                </a:moveTo>
                <a:lnTo>
                  <a:pt x="39195" y="33558"/>
                </a:lnTo>
                <a:lnTo>
                  <a:pt x="38828" y="37728"/>
                </a:lnTo>
                <a:lnTo>
                  <a:pt x="34658" y="37328"/>
                </a:lnTo>
                <a:lnTo>
                  <a:pt x="35025" y="33158"/>
                </a:lnTo>
                <a:close/>
                <a:moveTo>
                  <a:pt x="400" y="34292"/>
                </a:moveTo>
                <a:lnTo>
                  <a:pt x="0" y="38462"/>
                </a:lnTo>
                <a:lnTo>
                  <a:pt x="72" y="38469"/>
                </a:lnTo>
                <a:lnTo>
                  <a:pt x="72" y="38469"/>
                </a:lnTo>
                <a:lnTo>
                  <a:pt x="460" y="34298"/>
                </a:lnTo>
                <a:lnTo>
                  <a:pt x="460" y="34298"/>
                </a:lnTo>
                <a:lnTo>
                  <a:pt x="400" y="34292"/>
                </a:lnTo>
                <a:close/>
                <a:moveTo>
                  <a:pt x="4670" y="34692"/>
                </a:moveTo>
                <a:lnTo>
                  <a:pt x="8840" y="35059"/>
                </a:lnTo>
                <a:lnTo>
                  <a:pt x="8473" y="39229"/>
                </a:lnTo>
                <a:lnTo>
                  <a:pt x="4303" y="38862"/>
                </a:lnTo>
                <a:lnTo>
                  <a:pt x="4670" y="34692"/>
                </a:lnTo>
                <a:close/>
                <a:moveTo>
                  <a:pt x="8940" y="35093"/>
                </a:moveTo>
                <a:lnTo>
                  <a:pt x="13109" y="35460"/>
                </a:lnTo>
                <a:lnTo>
                  <a:pt x="12743" y="39629"/>
                </a:lnTo>
                <a:lnTo>
                  <a:pt x="8573" y="39262"/>
                </a:lnTo>
                <a:lnTo>
                  <a:pt x="8940" y="35093"/>
                </a:lnTo>
                <a:close/>
                <a:moveTo>
                  <a:pt x="12876" y="39663"/>
                </a:moveTo>
                <a:lnTo>
                  <a:pt x="14077" y="39768"/>
                </a:lnTo>
                <a:lnTo>
                  <a:pt x="14077" y="39768"/>
                </a:lnTo>
                <a:lnTo>
                  <a:pt x="12976" y="39663"/>
                </a:lnTo>
                <a:close/>
                <a:moveTo>
                  <a:pt x="20215" y="40324"/>
                </a:moveTo>
                <a:lnTo>
                  <a:pt x="21315" y="40430"/>
                </a:lnTo>
                <a:lnTo>
                  <a:pt x="21316" y="40421"/>
                </a:lnTo>
                <a:lnTo>
                  <a:pt x="21316" y="40421"/>
                </a:lnTo>
                <a:lnTo>
                  <a:pt x="20215" y="40324"/>
                </a:lnTo>
                <a:close/>
                <a:moveTo>
                  <a:pt x="21449" y="40430"/>
                </a:moveTo>
                <a:lnTo>
                  <a:pt x="25618" y="40830"/>
                </a:lnTo>
                <a:lnTo>
                  <a:pt x="25619" y="40824"/>
                </a:lnTo>
                <a:lnTo>
                  <a:pt x="25619" y="40824"/>
                </a:lnTo>
                <a:lnTo>
                  <a:pt x="21515" y="40430"/>
                </a:lnTo>
                <a:close/>
                <a:moveTo>
                  <a:pt x="25718" y="40830"/>
                </a:moveTo>
                <a:lnTo>
                  <a:pt x="29888" y="41197"/>
                </a:lnTo>
                <a:lnTo>
                  <a:pt x="29889" y="41191"/>
                </a:lnTo>
                <a:lnTo>
                  <a:pt x="29889" y="41191"/>
                </a:lnTo>
                <a:lnTo>
                  <a:pt x="25785" y="40830"/>
                </a:lnTo>
                <a:close/>
                <a:moveTo>
                  <a:pt x="29991" y="41197"/>
                </a:moveTo>
                <a:lnTo>
                  <a:pt x="29988" y="41230"/>
                </a:lnTo>
                <a:lnTo>
                  <a:pt x="34158" y="41631"/>
                </a:lnTo>
                <a:lnTo>
                  <a:pt x="34161" y="41591"/>
                </a:lnTo>
                <a:lnTo>
                  <a:pt x="30055" y="41197"/>
                </a:lnTo>
                <a:close/>
                <a:moveTo>
                  <a:pt x="3536" y="1"/>
                </a:moveTo>
                <a:lnTo>
                  <a:pt x="3336" y="2152"/>
                </a:lnTo>
                <a:lnTo>
                  <a:pt x="3536" y="68"/>
                </a:lnTo>
                <a:lnTo>
                  <a:pt x="7706" y="435"/>
                </a:lnTo>
                <a:lnTo>
                  <a:pt x="7305" y="4604"/>
                </a:lnTo>
                <a:lnTo>
                  <a:pt x="3142" y="4238"/>
                </a:lnTo>
                <a:lnTo>
                  <a:pt x="3136" y="4304"/>
                </a:lnTo>
                <a:lnTo>
                  <a:pt x="3136" y="4337"/>
                </a:lnTo>
                <a:lnTo>
                  <a:pt x="7305" y="4738"/>
                </a:lnTo>
                <a:lnTo>
                  <a:pt x="6905" y="8907"/>
                </a:lnTo>
                <a:lnTo>
                  <a:pt x="2771" y="8510"/>
                </a:lnTo>
                <a:lnTo>
                  <a:pt x="2771" y="8510"/>
                </a:lnTo>
                <a:lnTo>
                  <a:pt x="2769" y="8540"/>
                </a:lnTo>
                <a:lnTo>
                  <a:pt x="2769" y="8610"/>
                </a:lnTo>
                <a:lnTo>
                  <a:pt x="2769" y="8610"/>
                </a:lnTo>
                <a:lnTo>
                  <a:pt x="6905" y="9007"/>
                </a:lnTo>
                <a:lnTo>
                  <a:pt x="6538" y="13177"/>
                </a:lnTo>
                <a:lnTo>
                  <a:pt x="2372" y="12777"/>
                </a:lnTo>
                <a:lnTo>
                  <a:pt x="2368" y="12810"/>
                </a:lnTo>
                <a:lnTo>
                  <a:pt x="2368" y="12910"/>
                </a:lnTo>
                <a:lnTo>
                  <a:pt x="2368" y="12913"/>
                </a:lnTo>
                <a:lnTo>
                  <a:pt x="6505" y="13277"/>
                </a:lnTo>
                <a:lnTo>
                  <a:pt x="6138" y="17447"/>
                </a:lnTo>
                <a:lnTo>
                  <a:pt x="2002" y="17083"/>
                </a:lnTo>
                <a:lnTo>
                  <a:pt x="2002" y="17083"/>
                </a:lnTo>
                <a:lnTo>
                  <a:pt x="2002" y="17180"/>
                </a:lnTo>
                <a:lnTo>
                  <a:pt x="2001" y="17183"/>
                </a:lnTo>
                <a:lnTo>
                  <a:pt x="2001" y="17183"/>
                </a:lnTo>
                <a:lnTo>
                  <a:pt x="6138" y="17547"/>
                </a:lnTo>
                <a:lnTo>
                  <a:pt x="5738" y="21716"/>
                </a:lnTo>
                <a:lnTo>
                  <a:pt x="1635" y="21355"/>
                </a:lnTo>
                <a:lnTo>
                  <a:pt x="1635" y="21355"/>
                </a:lnTo>
                <a:lnTo>
                  <a:pt x="1635" y="21450"/>
                </a:lnTo>
                <a:lnTo>
                  <a:pt x="1634" y="21456"/>
                </a:lnTo>
                <a:lnTo>
                  <a:pt x="1634" y="21456"/>
                </a:lnTo>
                <a:lnTo>
                  <a:pt x="5738" y="21850"/>
                </a:lnTo>
                <a:lnTo>
                  <a:pt x="5337" y="26020"/>
                </a:lnTo>
                <a:lnTo>
                  <a:pt x="1234" y="25626"/>
                </a:lnTo>
                <a:lnTo>
                  <a:pt x="1234" y="25626"/>
                </a:lnTo>
                <a:lnTo>
                  <a:pt x="1234" y="25719"/>
                </a:lnTo>
                <a:lnTo>
                  <a:pt x="1231" y="25758"/>
                </a:lnTo>
                <a:lnTo>
                  <a:pt x="1231" y="25758"/>
                </a:lnTo>
                <a:lnTo>
                  <a:pt x="5337" y="26120"/>
                </a:lnTo>
                <a:lnTo>
                  <a:pt x="4970" y="30289"/>
                </a:lnTo>
                <a:lnTo>
                  <a:pt x="867" y="29928"/>
                </a:lnTo>
                <a:lnTo>
                  <a:pt x="867" y="29928"/>
                </a:lnTo>
                <a:lnTo>
                  <a:pt x="867" y="29989"/>
                </a:lnTo>
                <a:lnTo>
                  <a:pt x="863" y="30031"/>
                </a:lnTo>
                <a:lnTo>
                  <a:pt x="863" y="30031"/>
                </a:lnTo>
                <a:lnTo>
                  <a:pt x="4937" y="30389"/>
                </a:lnTo>
                <a:lnTo>
                  <a:pt x="4570" y="34559"/>
                </a:lnTo>
                <a:lnTo>
                  <a:pt x="467" y="34198"/>
                </a:lnTo>
                <a:lnTo>
                  <a:pt x="467" y="34198"/>
                </a:lnTo>
                <a:lnTo>
                  <a:pt x="467" y="34225"/>
                </a:lnTo>
                <a:lnTo>
                  <a:pt x="460" y="34298"/>
                </a:lnTo>
                <a:lnTo>
                  <a:pt x="460" y="34298"/>
                </a:lnTo>
                <a:lnTo>
                  <a:pt x="4570" y="34692"/>
                </a:lnTo>
                <a:lnTo>
                  <a:pt x="4170" y="38862"/>
                </a:lnTo>
                <a:lnTo>
                  <a:pt x="72" y="38469"/>
                </a:lnTo>
                <a:lnTo>
                  <a:pt x="72" y="38469"/>
                </a:lnTo>
                <a:lnTo>
                  <a:pt x="67" y="38528"/>
                </a:lnTo>
                <a:lnTo>
                  <a:pt x="4370" y="38895"/>
                </a:lnTo>
                <a:lnTo>
                  <a:pt x="4470" y="38895"/>
                </a:lnTo>
                <a:lnTo>
                  <a:pt x="8640" y="39296"/>
                </a:lnTo>
                <a:lnTo>
                  <a:pt x="8706" y="39296"/>
                </a:lnTo>
                <a:lnTo>
                  <a:pt x="12876" y="39663"/>
                </a:lnTo>
                <a:lnTo>
                  <a:pt x="13276" y="35493"/>
                </a:lnTo>
                <a:lnTo>
                  <a:pt x="17446" y="35860"/>
                </a:lnTo>
                <a:lnTo>
                  <a:pt x="17046" y="40030"/>
                </a:lnTo>
                <a:lnTo>
                  <a:pt x="14077" y="39768"/>
                </a:lnTo>
                <a:lnTo>
                  <a:pt x="14077" y="39768"/>
                </a:lnTo>
                <a:lnTo>
                  <a:pt x="17146" y="40063"/>
                </a:lnTo>
                <a:lnTo>
                  <a:pt x="17246" y="40063"/>
                </a:lnTo>
                <a:lnTo>
                  <a:pt x="20215" y="40324"/>
                </a:lnTo>
                <a:lnTo>
                  <a:pt x="20215" y="40324"/>
                </a:lnTo>
                <a:lnTo>
                  <a:pt x="17146" y="40030"/>
                </a:lnTo>
                <a:lnTo>
                  <a:pt x="17546" y="35860"/>
                </a:lnTo>
                <a:lnTo>
                  <a:pt x="21716" y="36260"/>
                </a:lnTo>
                <a:lnTo>
                  <a:pt x="21316" y="40421"/>
                </a:lnTo>
                <a:lnTo>
                  <a:pt x="21316" y="40421"/>
                </a:lnTo>
                <a:lnTo>
                  <a:pt x="21415" y="40430"/>
                </a:lnTo>
                <a:lnTo>
                  <a:pt x="21449" y="40430"/>
                </a:lnTo>
                <a:lnTo>
                  <a:pt x="21816" y="36260"/>
                </a:lnTo>
                <a:lnTo>
                  <a:pt x="25985" y="36660"/>
                </a:lnTo>
                <a:lnTo>
                  <a:pt x="25619" y="40824"/>
                </a:lnTo>
                <a:lnTo>
                  <a:pt x="25619" y="40824"/>
                </a:lnTo>
                <a:lnTo>
                  <a:pt x="25685" y="40830"/>
                </a:lnTo>
                <a:lnTo>
                  <a:pt x="25718" y="40830"/>
                </a:lnTo>
                <a:lnTo>
                  <a:pt x="26085" y="36660"/>
                </a:lnTo>
                <a:lnTo>
                  <a:pt x="30255" y="37027"/>
                </a:lnTo>
                <a:lnTo>
                  <a:pt x="29889" y="41191"/>
                </a:lnTo>
                <a:lnTo>
                  <a:pt x="29889" y="41191"/>
                </a:lnTo>
                <a:lnTo>
                  <a:pt x="29955" y="41197"/>
                </a:lnTo>
                <a:lnTo>
                  <a:pt x="29991" y="41197"/>
                </a:lnTo>
                <a:lnTo>
                  <a:pt x="30355" y="37061"/>
                </a:lnTo>
                <a:lnTo>
                  <a:pt x="34525" y="37461"/>
                </a:lnTo>
                <a:lnTo>
                  <a:pt x="34161" y="41591"/>
                </a:lnTo>
                <a:lnTo>
                  <a:pt x="34225" y="41597"/>
                </a:lnTo>
                <a:lnTo>
                  <a:pt x="34261" y="41597"/>
                </a:lnTo>
                <a:lnTo>
                  <a:pt x="34658" y="37461"/>
                </a:lnTo>
                <a:lnTo>
                  <a:pt x="38828" y="37828"/>
                </a:lnTo>
                <a:lnTo>
                  <a:pt x="38432" y="41950"/>
                </a:lnTo>
                <a:lnTo>
                  <a:pt x="38432" y="41950"/>
                </a:lnTo>
                <a:lnTo>
                  <a:pt x="38594" y="41964"/>
                </a:lnTo>
                <a:lnTo>
                  <a:pt x="38995" y="37695"/>
                </a:lnTo>
                <a:lnTo>
                  <a:pt x="38995" y="37594"/>
                </a:lnTo>
                <a:lnTo>
                  <a:pt x="39362" y="33425"/>
                </a:lnTo>
                <a:lnTo>
                  <a:pt x="39362" y="33358"/>
                </a:lnTo>
                <a:lnTo>
                  <a:pt x="39762" y="29188"/>
                </a:lnTo>
                <a:lnTo>
                  <a:pt x="39762" y="29088"/>
                </a:lnTo>
                <a:lnTo>
                  <a:pt x="40129" y="24919"/>
                </a:lnTo>
                <a:lnTo>
                  <a:pt x="40129" y="24819"/>
                </a:lnTo>
                <a:lnTo>
                  <a:pt x="40529" y="20649"/>
                </a:lnTo>
                <a:lnTo>
                  <a:pt x="40529" y="20549"/>
                </a:lnTo>
                <a:lnTo>
                  <a:pt x="40896" y="16379"/>
                </a:lnTo>
                <a:lnTo>
                  <a:pt x="40896" y="16279"/>
                </a:lnTo>
                <a:lnTo>
                  <a:pt x="41263" y="12110"/>
                </a:lnTo>
                <a:lnTo>
                  <a:pt x="41263" y="12009"/>
                </a:lnTo>
                <a:lnTo>
                  <a:pt x="41663" y="7840"/>
                </a:lnTo>
                <a:lnTo>
                  <a:pt x="41663" y="7773"/>
                </a:lnTo>
                <a:lnTo>
                  <a:pt x="42030" y="3470"/>
                </a:lnTo>
                <a:lnTo>
                  <a:pt x="37760" y="3070"/>
                </a:lnTo>
                <a:lnTo>
                  <a:pt x="37660" y="3070"/>
                </a:lnTo>
                <a:lnTo>
                  <a:pt x="33491" y="2703"/>
                </a:lnTo>
                <a:lnTo>
                  <a:pt x="33391" y="2703"/>
                </a:lnTo>
                <a:lnTo>
                  <a:pt x="29221" y="2303"/>
                </a:lnTo>
                <a:lnTo>
                  <a:pt x="29121" y="2303"/>
                </a:lnTo>
                <a:lnTo>
                  <a:pt x="24951" y="1936"/>
                </a:lnTo>
                <a:lnTo>
                  <a:pt x="24885" y="1936"/>
                </a:lnTo>
                <a:lnTo>
                  <a:pt x="20715" y="1535"/>
                </a:lnTo>
                <a:lnTo>
                  <a:pt x="20615" y="1535"/>
                </a:lnTo>
                <a:lnTo>
                  <a:pt x="16445" y="1168"/>
                </a:lnTo>
                <a:lnTo>
                  <a:pt x="16345" y="1168"/>
                </a:lnTo>
                <a:lnTo>
                  <a:pt x="12175" y="801"/>
                </a:lnTo>
                <a:lnTo>
                  <a:pt x="12075" y="801"/>
                </a:lnTo>
                <a:lnTo>
                  <a:pt x="7906" y="401"/>
                </a:lnTo>
                <a:lnTo>
                  <a:pt x="7839" y="401"/>
                </a:lnTo>
                <a:lnTo>
                  <a:pt x="3536" y="1"/>
                </a:lnTo>
                <a:close/>
                <a:moveTo>
                  <a:pt x="34261" y="41597"/>
                </a:moveTo>
                <a:lnTo>
                  <a:pt x="34258" y="41631"/>
                </a:lnTo>
                <a:lnTo>
                  <a:pt x="38428" y="41998"/>
                </a:lnTo>
                <a:lnTo>
                  <a:pt x="38432" y="41950"/>
                </a:lnTo>
                <a:lnTo>
                  <a:pt x="38432" y="41950"/>
                </a:lnTo>
                <a:lnTo>
                  <a:pt x="34325" y="41597"/>
                </a:lnTo>
                <a:close/>
              </a:path>
            </a:pathLst>
          </a:custGeom>
          <a:solidFill>
            <a:srgbClr val="B2E2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820" name="Google Shape;820;p10"/>
          <p:cNvSpPr/>
          <p:nvPr/>
        </p:nvSpPr>
        <p:spPr>
          <a:xfrm rot="862518">
            <a:off x="8222166" y="275173"/>
            <a:ext cx="340980" cy="304631"/>
          </a:xfrm>
          <a:custGeom>
            <a:avLst/>
            <a:gdLst/>
            <a:ahLst/>
            <a:cxnLst/>
            <a:rect l="l" t="t" r="r" b="b"/>
            <a:pathLst>
              <a:path w="13377" h="11951" extrusionOk="0">
                <a:moveTo>
                  <a:pt x="6675" y="0"/>
                </a:moveTo>
                <a:cubicBezTo>
                  <a:pt x="4995" y="0"/>
                  <a:pt x="3325" y="700"/>
                  <a:pt x="2135" y="2073"/>
                </a:cubicBezTo>
                <a:cubicBezTo>
                  <a:pt x="0" y="4574"/>
                  <a:pt x="301" y="8377"/>
                  <a:pt x="2802" y="10512"/>
                </a:cubicBezTo>
                <a:cubicBezTo>
                  <a:pt x="3932" y="11476"/>
                  <a:pt x="5320" y="11950"/>
                  <a:pt x="6699" y="11950"/>
                </a:cubicBezTo>
                <a:cubicBezTo>
                  <a:pt x="8375" y="11950"/>
                  <a:pt x="10038" y="11250"/>
                  <a:pt x="11208" y="9878"/>
                </a:cubicBezTo>
                <a:cubicBezTo>
                  <a:pt x="13377" y="7343"/>
                  <a:pt x="13076" y="3574"/>
                  <a:pt x="10575" y="1439"/>
                </a:cubicBezTo>
                <a:cubicBezTo>
                  <a:pt x="9445" y="475"/>
                  <a:pt x="8057" y="0"/>
                  <a:pt x="66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8" name="TextBox 7">
            <a:extLst>
              <a:ext uri="{FF2B5EF4-FFF2-40B4-BE49-F238E27FC236}">
                <a16:creationId xmlns:a16="http://schemas.microsoft.com/office/drawing/2014/main" id="{02D4A1FC-96F7-D9F1-AA25-C5F9C63D9528}"/>
              </a:ext>
            </a:extLst>
          </p:cNvPr>
          <p:cNvSpPr txBox="1"/>
          <p:nvPr/>
        </p:nvSpPr>
        <p:spPr>
          <a:xfrm>
            <a:off x="4937111" y="1344716"/>
            <a:ext cx="2203277" cy="400110"/>
          </a:xfrm>
          <a:prstGeom prst="rect">
            <a:avLst/>
          </a:prstGeom>
          <a:noFill/>
        </p:spPr>
        <p:txBody>
          <a:bodyPr wrap="square" rtlCol="0">
            <a:spAutoFit/>
          </a:bodyPr>
          <a:lstStyle/>
          <a:p>
            <a:r>
              <a:rPr lang="en-US" sz="2000" dirty="0" err="1">
                <a:latin typeface="Times New Roman" panose="02020603050405020304" pitchFamily="18" charset="0"/>
                <a:ea typeface="Times New Roman" panose="02020603050405020304" pitchFamily="18" charset="0"/>
              </a:rPr>
              <a:t>C</a:t>
            </a:r>
            <a:r>
              <a:rPr lang="en-US" sz="2000" dirty="0" err="1">
                <a:solidFill>
                  <a:srgbClr val="000000"/>
                </a:solidFill>
                <a:effectLst/>
                <a:latin typeface="Times New Roman" panose="02020603050405020304" pitchFamily="18" charset="0"/>
                <a:ea typeface="Times New Roman" panose="02020603050405020304" pitchFamily="18" charset="0"/>
              </a:rPr>
              <a:t>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cụ</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thể</a:t>
            </a:r>
            <a:r>
              <a:rPr lang="en-US" sz="2000" dirty="0">
                <a:solidFill>
                  <a:srgbClr val="000000"/>
                </a:solidFill>
                <a:effectLst/>
                <a:latin typeface="Times New Roman" panose="02020603050405020304" pitchFamily="18" charset="0"/>
                <a:ea typeface="Times New Roman" panose="02020603050405020304" pitchFamily="18" charset="0"/>
              </a:rPr>
              <a:t> </a:t>
            </a:r>
            <a:endParaRPr lang="en-US" sz="2000" dirty="0"/>
          </a:p>
        </p:txBody>
      </p:sp>
      <p:sp>
        <p:nvSpPr>
          <p:cNvPr id="9" name="TextBox 8">
            <a:extLst>
              <a:ext uri="{FF2B5EF4-FFF2-40B4-BE49-F238E27FC236}">
                <a16:creationId xmlns:a16="http://schemas.microsoft.com/office/drawing/2014/main" id="{1C7747B9-6E69-0F88-DC8D-C7D139E36083}"/>
              </a:ext>
            </a:extLst>
          </p:cNvPr>
          <p:cNvSpPr txBox="1"/>
          <p:nvPr/>
        </p:nvSpPr>
        <p:spPr>
          <a:xfrm>
            <a:off x="5378824" y="2571750"/>
            <a:ext cx="3316309" cy="400110"/>
          </a:xfrm>
          <a:prstGeom prst="rect">
            <a:avLst/>
          </a:prstGeom>
          <a:noFill/>
        </p:spPr>
        <p:txBody>
          <a:bodyPr wrap="square" rtlCol="0">
            <a:spAutoFit/>
          </a:bodyPr>
          <a:lstStyle/>
          <a:p>
            <a:r>
              <a:rPr lang="en-US" sz="2000" dirty="0" err="1">
                <a:latin typeface="Times New Roman" panose="02020603050405020304" pitchFamily="18" charset="0"/>
                <a:ea typeface="Times New Roman" panose="02020603050405020304" pitchFamily="18" charset="0"/>
              </a:rPr>
              <a:t>G</a:t>
            </a:r>
            <a:r>
              <a:rPr lang="en-US" sz="2000" dirty="0" err="1">
                <a:solidFill>
                  <a:srgbClr val="000000"/>
                </a:solidFill>
                <a:effectLst/>
                <a:latin typeface="Times New Roman" panose="02020603050405020304" pitchFamily="18" charset="0"/>
                <a:ea typeface="Times New Roman" panose="02020603050405020304" pitchFamily="18" charset="0"/>
              </a:rPr>
              <a:t>óp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sức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chúng</a:t>
            </a:r>
            <a:endParaRPr lang="en-US" sz="2000" dirty="0"/>
          </a:p>
        </p:txBody>
      </p:sp>
      <p:sp>
        <p:nvSpPr>
          <p:cNvPr id="10" name="TextBox 9">
            <a:extLst>
              <a:ext uri="{FF2B5EF4-FFF2-40B4-BE49-F238E27FC236}">
                <a16:creationId xmlns:a16="http://schemas.microsoft.com/office/drawing/2014/main" id="{AB863CD2-9223-325F-7CB5-5AEEE156518E}"/>
              </a:ext>
            </a:extLst>
          </p:cNvPr>
          <p:cNvSpPr txBox="1"/>
          <p:nvPr/>
        </p:nvSpPr>
        <p:spPr>
          <a:xfrm>
            <a:off x="4937111" y="3731559"/>
            <a:ext cx="3758022" cy="923330"/>
          </a:xfrm>
          <a:prstGeom prst="rect">
            <a:avLst/>
          </a:prstGeom>
          <a:noFill/>
        </p:spPr>
        <p:txBody>
          <a:bodyPr wrap="square" rtlCol="0">
            <a:spAutoFit/>
          </a:bodyPr>
          <a:lstStyle/>
          <a:p>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ự</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2" name="TextBox 1"/>
          <p:cNvSpPr txBox="1"/>
          <p:nvPr/>
        </p:nvSpPr>
        <p:spPr>
          <a:xfrm>
            <a:off x="344116" y="418724"/>
            <a:ext cx="6774728" cy="1046440"/>
          </a:xfrm>
          <a:prstGeom prst="rect">
            <a:avLst/>
          </a:prstGeom>
          <a:noFill/>
        </p:spPr>
        <p:txBody>
          <a:bodyPr wrap="square" rtlCol="0">
            <a:spAutoFit/>
          </a:bodyPr>
          <a:lstStyle/>
          <a:p>
            <a:pPr lvl="0"/>
            <a:r>
              <a:rPr lang="en-US" sz="2400" b="1" i="1">
                <a:latin typeface="Times New Roman" panose="02020603050405020304" pitchFamily="18" charset="0"/>
                <a:ea typeface="Times New Roman" panose="02020603050405020304" pitchFamily="18" charset="0"/>
              </a:rPr>
              <a:t>4.Nhân tố  làm nên thành công của nỗ lực phục hồi tầng ozone</a:t>
            </a:r>
            <a:endParaRPr lang="en-US" sz="2400" b="1">
              <a:solidFill>
                <a:srgbClr val="002060"/>
              </a:solidFill>
              <a:latin typeface="Times New Roman"/>
              <a:ea typeface="Times New Roman"/>
              <a:cs typeface="Times New Roman"/>
              <a:sym typeface="Times New Roman"/>
            </a:endParaRP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07"/>
                                        </p:tgtEl>
                                        <p:attrNameLst>
                                          <p:attrName>style.visibility</p:attrName>
                                        </p:attrNameLst>
                                      </p:cBhvr>
                                      <p:to>
                                        <p:strVal val="visible"/>
                                      </p:to>
                                    </p:set>
                                    <p:animEffect transition="in" filter="fade">
                                      <p:cBhvr>
                                        <p:cTn id="14" dur="1000"/>
                                        <p:tgtEl>
                                          <p:spTgt spid="807"/>
                                        </p:tgtEl>
                                      </p:cBhvr>
                                    </p:animEffect>
                                    <p:anim calcmode="lin" valueType="num">
                                      <p:cBhvr>
                                        <p:cTn id="15" dur="1000" fill="hold"/>
                                        <p:tgtEl>
                                          <p:spTgt spid="807"/>
                                        </p:tgtEl>
                                        <p:attrNameLst>
                                          <p:attrName>ppt_x</p:attrName>
                                        </p:attrNameLst>
                                      </p:cBhvr>
                                      <p:tavLst>
                                        <p:tav tm="0">
                                          <p:val>
                                            <p:strVal val="#ppt_x"/>
                                          </p:val>
                                        </p:tav>
                                        <p:tav tm="100000">
                                          <p:val>
                                            <p:strVal val="#ppt_x"/>
                                          </p:val>
                                        </p:tav>
                                      </p:tavLst>
                                    </p:anim>
                                    <p:anim calcmode="lin" valueType="num">
                                      <p:cBhvr>
                                        <p:cTn id="16" dur="1000" fill="hold"/>
                                        <p:tgtEl>
                                          <p:spTgt spid="80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10"/>
                                        </p:tgtEl>
                                        <p:attrNameLst>
                                          <p:attrName>style.visibility</p:attrName>
                                        </p:attrNameLst>
                                      </p:cBhvr>
                                      <p:to>
                                        <p:strVal val="visible"/>
                                      </p:to>
                                    </p:set>
                                    <p:animEffect transition="in" filter="fade">
                                      <p:cBhvr>
                                        <p:cTn id="28" dur="1000"/>
                                        <p:tgtEl>
                                          <p:spTgt spid="810"/>
                                        </p:tgtEl>
                                      </p:cBhvr>
                                    </p:animEffect>
                                    <p:anim calcmode="lin" valueType="num">
                                      <p:cBhvr>
                                        <p:cTn id="29" dur="1000" fill="hold"/>
                                        <p:tgtEl>
                                          <p:spTgt spid="810"/>
                                        </p:tgtEl>
                                        <p:attrNameLst>
                                          <p:attrName>ppt_x</p:attrName>
                                        </p:attrNameLst>
                                      </p:cBhvr>
                                      <p:tavLst>
                                        <p:tav tm="0">
                                          <p:val>
                                            <p:strVal val="#ppt_x"/>
                                          </p:val>
                                        </p:tav>
                                        <p:tav tm="100000">
                                          <p:val>
                                            <p:strVal val="#ppt_x"/>
                                          </p:val>
                                        </p:tav>
                                      </p:tavLst>
                                    </p:anim>
                                    <p:anim calcmode="lin" valueType="num">
                                      <p:cBhvr>
                                        <p:cTn id="30" dur="1000" fill="hold"/>
                                        <p:tgtEl>
                                          <p:spTgt spid="8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13"/>
                                        </p:tgtEl>
                                        <p:attrNameLst>
                                          <p:attrName>style.visibility</p:attrName>
                                        </p:attrNameLst>
                                      </p:cBhvr>
                                      <p:to>
                                        <p:strVal val="visible"/>
                                      </p:to>
                                    </p:set>
                                    <p:anim calcmode="lin" valueType="num">
                                      <p:cBhvr additive="base">
                                        <p:cTn id="42" dur="500" fill="hold"/>
                                        <p:tgtEl>
                                          <p:spTgt spid="813"/>
                                        </p:tgtEl>
                                        <p:attrNameLst>
                                          <p:attrName>ppt_x</p:attrName>
                                        </p:attrNameLst>
                                      </p:cBhvr>
                                      <p:tavLst>
                                        <p:tav tm="0">
                                          <p:val>
                                            <p:strVal val="#ppt_x"/>
                                          </p:val>
                                        </p:tav>
                                        <p:tav tm="100000">
                                          <p:val>
                                            <p:strVal val="#ppt_x"/>
                                          </p:val>
                                        </p:tav>
                                      </p:tavLst>
                                    </p:anim>
                                    <p:anim calcmode="lin" valueType="num">
                                      <p:cBhvr additive="base">
                                        <p:cTn id="43" dur="500" fill="hold"/>
                                        <p:tgtEl>
                                          <p:spTgt spid="8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 grpId="0" animBg="1"/>
      <p:bldP spid="810" grpId="0" animBg="1"/>
      <p:bldP spid="813" grpId="0" animBg="1"/>
      <p:bldP spid="8" grpId="0"/>
      <p:bldP spid="9" grpId="0"/>
      <p:bldP spid="10"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sp>
        <p:nvSpPr>
          <p:cNvPr id="2045" name="Google Shape;2045;p18"/>
          <p:cNvSpPr txBox="1">
            <a:spLocks noGrp="1"/>
          </p:cNvSpPr>
          <p:nvPr>
            <p:ph type="subTitle" idx="2"/>
          </p:nvPr>
        </p:nvSpPr>
        <p:spPr>
          <a:xfrm>
            <a:off x="730828" y="1205361"/>
            <a:ext cx="8644525" cy="1066556"/>
          </a:xfrm>
          <a:prstGeom prst="rect">
            <a:avLst/>
          </a:prstGeom>
          <a:noFill/>
          <a:ln>
            <a:noFill/>
          </a:ln>
        </p:spPr>
        <p:txBody>
          <a:bodyPr spcFirstLastPara="1" wrap="square" lIns="91425" tIns="91425" rIns="91425" bIns="91425" anchor="t" anchorCtr="0">
            <a:noAutofit/>
          </a:bodyPr>
          <a:lstStyle/>
          <a:p>
            <a:pPr algn="l"/>
            <a:r>
              <a:rPr lang="en-US" sz="20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Nỗ</a:t>
            </a:r>
            <a:r>
              <a:rPr lang="en-US" sz="20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0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0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0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0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ozone </a:t>
            </a:r>
            <a:r>
              <a:rPr lang="en-US" sz="20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lvl="0" indent="-317500" algn="l" rtl="0">
              <a:lnSpc>
                <a:spcPct val="100000"/>
              </a:lnSpc>
              <a:spcBef>
                <a:spcPts val="0"/>
              </a:spcBef>
              <a:spcAft>
                <a:spcPts val="0"/>
              </a:spcAft>
              <a:buSzPts val="1400"/>
              <a:buNone/>
            </a:pPr>
            <a:endParaRPr sz="2000" b="1" dirty="0">
              <a:latin typeface="Times New Roman" panose="02020603050405020304" pitchFamily="18" charset="0"/>
              <a:ea typeface="Times New Roman"/>
              <a:cs typeface="Times New Roman" panose="02020603050405020304" pitchFamily="18" charset="0"/>
              <a:sym typeface="Times New Roman"/>
            </a:endParaRPr>
          </a:p>
        </p:txBody>
      </p:sp>
      <p:sp>
        <p:nvSpPr>
          <p:cNvPr id="2047" name="Google Shape;2047;p18"/>
          <p:cNvSpPr txBox="1">
            <a:spLocks noGrp="1"/>
          </p:cNvSpPr>
          <p:nvPr>
            <p:ph type="title"/>
          </p:nvPr>
        </p:nvSpPr>
        <p:spPr>
          <a:xfrm>
            <a:off x="730829" y="382453"/>
            <a:ext cx="3365663" cy="728415"/>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3600"/>
              <a:buNone/>
            </a:pPr>
            <a:r>
              <a:rPr lang="en-US" sz="2800" b="1" smtClean="0">
                <a:solidFill>
                  <a:schemeClr val="tx1"/>
                </a:solidFill>
                <a:latin typeface="Times New Roman"/>
                <a:ea typeface="Times New Roman"/>
                <a:cs typeface="Times New Roman"/>
                <a:sym typeface="Times New Roman"/>
              </a:rPr>
              <a:t>III. TỔNG </a:t>
            </a:r>
            <a:r>
              <a:rPr lang="en-US" sz="2800" b="1" dirty="0">
                <a:solidFill>
                  <a:schemeClr val="tx1"/>
                </a:solidFill>
                <a:latin typeface="Times New Roman"/>
                <a:ea typeface="Times New Roman"/>
                <a:cs typeface="Times New Roman"/>
                <a:sym typeface="Times New Roman"/>
              </a:rPr>
              <a:t>KẾT</a:t>
            </a:r>
            <a:endParaRPr sz="2800" dirty="0">
              <a:solidFill>
                <a:schemeClr val="tx1"/>
              </a:solidFill>
              <a:latin typeface="Times New Roman"/>
              <a:ea typeface="Times New Roman"/>
              <a:cs typeface="Times New Roman"/>
              <a:sym typeface="Times New Roman"/>
            </a:endParaRPr>
          </a:p>
        </p:txBody>
      </p:sp>
      <p:sp>
        <p:nvSpPr>
          <p:cNvPr id="2065" name="Google Shape;2065;p18"/>
          <p:cNvSpPr/>
          <p:nvPr/>
        </p:nvSpPr>
        <p:spPr>
          <a:xfrm rot="-4609452">
            <a:off x="7740768" y="3893812"/>
            <a:ext cx="697602" cy="907542"/>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C4F150">
              <a:alpha val="4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066" name="Google Shape;2066;p18"/>
          <p:cNvSpPr/>
          <p:nvPr/>
        </p:nvSpPr>
        <p:spPr>
          <a:xfrm rot="-4609452">
            <a:off x="7868071" y="4021115"/>
            <a:ext cx="697602" cy="907542"/>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C4F150">
              <a:alpha val="4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067" name="Google Shape;2067;p18"/>
          <p:cNvSpPr txBox="1"/>
          <p:nvPr/>
        </p:nvSpPr>
        <p:spPr>
          <a:xfrm>
            <a:off x="78700" y="837696"/>
            <a:ext cx="2773787" cy="367665"/>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Nunito"/>
              <a:buNone/>
              <a:tabLst/>
              <a:defRPr/>
            </a:pPr>
            <a:r>
              <a:rPr kumimoji="0" lang="en-US" sz="1800" b="1" i="0" u="none" strike="noStrike" kern="0" cap="none" spc="0" normalizeH="0" baseline="0" noProof="0" smtClean="0">
                <a:ln>
                  <a:noFill/>
                </a:ln>
                <a:solidFill>
                  <a:schemeClr val="tx1"/>
                </a:solidFill>
                <a:effectLst/>
                <a:uLnTx/>
                <a:uFillTx/>
                <a:latin typeface="Times New Roman"/>
                <a:ea typeface="Times New Roman"/>
                <a:cs typeface="Times New Roman"/>
                <a:sym typeface="Times New Roman"/>
              </a:rPr>
              <a:t>1. NỘI </a:t>
            </a:r>
            <a:r>
              <a:rPr kumimoji="0" lang="en-US" sz="1800" b="1"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DUNG</a:t>
            </a:r>
            <a:endParaRPr kumimoji="0" sz="1400" b="0" i="0" u="none" strike="noStrike" kern="0" cap="none" spc="0" normalizeH="0" baseline="0" noProof="0" dirty="0">
              <a:ln>
                <a:noFill/>
              </a:ln>
              <a:solidFill>
                <a:schemeClr val="tx1"/>
              </a:solidFill>
              <a:effectLst/>
              <a:uLnTx/>
              <a:uFillTx/>
              <a:sym typeface="Arial"/>
            </a:endParaRPr>
          </a:p>
        </p:txBody>
      </p:sp>
      <p:grpSp>
        <p:nvGrpSpPr>
          <p:cNvPr id="2069" name="Google Shape;2069;p18"/>
          <p:cNvGrpSpPr/>
          <p:nvPr/>
        </p:nvGrpSpPr>
        <p:grpSpPr>
          <a:xfrm rot="4921726">
            <a:off x="7381933" y="268928"/>
            <a:ext cx="879971" cy="410962"/>
            <a:chOff x="2358590" y="2770261"/>
            <a:chExt cx="701327" cy="327532"/>
          </a:xfrm>
        </p:grpSpPr>
        <p:sp>
          <p:nvSpPr>
            <p:cNvPr id="2070" name="Google Shape;2070;p18"/>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07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071" name="Google Shape;2071;p18"/>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rgbClr val="FFE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072" name="Google Shape;2072;p18"/>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EDD6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grpSp>
        <p:nvGrpSpPr>
          <p:cNvPr id="2073" name="Google Shape;2073;p18"/>
          <p:cNvGrpSpPr/>
          <p:nvPr/>
        </p:nvGrpSpPr>
        <p:grpSpPr>
          <a:xfrm rot="4921726">
            <a:off x="7828379" y="268928"/>
            <a:ext cx="879971" cy="410962"/>
            <a:chOff x="2358590" y="2770261"/>
            <a:chExt cx="701327" cy="327532"/>
          </a:xfrm>
        </p:grpSpPr>
        <p:sp>
          <p:nvSpPr>
            <p:cNvPr id="2074" name="Google Shape;2074;p18"/>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07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075" name="Google Shape;2075;p18"/>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076" name="Google Shape;2076;p18"/>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FCB8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grpSp>
        <p:nvGrpSpPr>
          <p:cNvPr id="2077" name="Google Shape;2077;p18"/>
          <p:cNvGrpSpPr/>
          <p:nvPr/>
        </p:nvGrpSpPr>
        <p:grpSpPr>
          <a:xfrm rot="4921726">
            <a:off x="8320187" y="268928"/>
            <a:ext cx="879971" cy="410962"/>
            <a:chOff x="2358590" y="2770261"/>
            <a:chExt cx="701327" cy="327532"/>
          </a:xfrm>
        </p:grpSpPr>
        <p:sp>
          <p:nvSpPr>
            <p:cNvPr id="2078" name="Google Shape;2078;p18"/>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07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079" name="Google Shape;2079;p18"/>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080" name="Google Shape;2080;p18"/>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60D6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sp>
        <p:nvSpPr>
          <p:cNvPr id="2" name="TextBox 1"/>
          <p:cNvSpPr txBox="1"/>
          <p:nvPr/>
        </p:nvSpPr>
        <p:spPr>
          <a:xfrm>
            <a:off x="652163" y="2023702"/>
            <a:ext cx="3668547" cy="584775"/>
          </a:xfrm>
          <a:prstGeom prst="rect">
            <a:avLst/>
          </a:prstGeom>
          <a:noFill/>
        </p:spPr>
        <p:txBody>
          <a:bodyPr wrap="square" rtlCol="0">
            <a:spAutoFit/>
          </a:bodyPr>
          <a:lstStyle/>
          <a:p>
            <a:pPr lvl="0"/>
            <a:r>
              <a:rPr lang="en-US" sz="1800" b="1" smtClean="0">
                <a:solidFill>
                  <a:schemeClr val="tx1"/>
                </a:solidFill>
                <a:latin typeface="Times New Roman"/>
                <a:ea typeface="Times New Roman"/>
                <a:cs typeface="Times New Roman"/>
                <a:sym typeface="Times New Roman"/>
              </a:rPr>
              <a:t>2. NGHỆ </a:t>
            </a:r>
            <a:r>
              <a:rPr lang="en-US" sz="1800" b="1">
                <a:solidFill>
                  <a:schemeClr val="tx1"/>
                </a:solidFill>
                <a:latin typeface="Times New Roman"/>
                <a:ea typeface="Times New Roman"/>
                <a:cs typeface="Times New Roman"/>
                <a:sym typeface="Times New Roman"/>
              </a:rPr>
              <a:t>THUẬT</a:t>
            </a:r>
            <a:endParaRPr lang="en-US" sz="1800">
              <a:solidFill>
                <a:schemeClr val="tx1"/>
              </a:solidFill>
            </a:endParaRPr>
          </a:p>
          <a:p>
            <a:endParaRPr lang="en-US"/>
          </a:p>
        </p:txBody>
      </p:sp>
      <p:sp>
        <p:nvSpPr>
          <p:cNvPr id="4" name="TextBox 3"/>
          <p:cNvSpPr txBox="1"/>
          <p:nvPr/>
        </p:nvSpPr>
        <p:spPr>
          <a:xfrm>
            <a:off x="519270" y="2451784"/>
            <a:ext cx="7542265" cy="1846659"/>
          </a:xfrm>
          <a:prstGeom prst="rect">
            <a:avLst/>
          </a:prstGeom>
          <a:noFill/>
        </p:spPr>
        <p:txBody>
          <a:bodyPr wrap="square" rtlCol="0">
            <a:spAutoFit/>
          </a:bodyPr>
          <a:lstStyle/>
          <a:p>
            <a:r>
              <a:rPr lang="en-US" sz="2000">
                <a:latin typeface="Times New Roman" panose="02020603050405020304" pitchFamily="18" charset="0"/>
                <a:ea typeface="Times New Roman" panose="02020603050405020304" pitchFamily="18" charset="0"/>
                <a:cs typeface="Times New Roman" panose="02020603050405020304" pitchFamily="18" charset="0"/>
              </a:rPr>
              <a:t>Tác giả đặt vấn đề, triển khai nội dung theo một hệ thống, trình tự thống nhất. </a:t>
            </a:r>
          </a:p>
          <a:p>
            <a:r>
              <a:rPr lang="en-US" sz="2000">
                <a:latin typeface="Times New Roman" panose="02020603050405020304" pitchFamily="18" charset="0"/>
                <a:ea typeface="Times New Roman" panose="02020603050405020304" pitchFamily="18" charset="0"/>
                <a:cs typeface="Times New Roman" panose="02020603050405020304" pitchFamily="18" charset="0"/>
              </a:rPr>
              <a:t>Có sử dụng các kí hiệu phi ngôn ngữ để làm dẫn chứng. </a:t>
            </a:r>
          </a:p>
          <a:p>
            <a:r>
              <a:rPr lang="en-US" sz="2000">
                <a:latin typeface="Times New Roman" panose="02020603050405020304" pitchFamily="18" charset="0"/>
                <a:ea typeface="Times New Roman" panose="02020603050405020304" pitchFamily="18" charset="0"/>
                <a:cs typeface="Times New Roman" panose="02020603050405020304" pitchFamily="18" charset="0"/>
              </a:rPr>
              <a:t>Nội dung văn bản đã được triển khai một cách mạch lạc, logic và dễ hiểu.</a:t>
            </a:r>
            <a:endParaRPr lang="en-US" sz="20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7"/>
                                        </p:tgtEl>
                                        <p:attrNameLst>
                                          <p:attrName>style.visibility</p:attrName>
                                        </p:attrNameLst>
                                      </p:cBhvr>
                                      <p:to>
                                        <p:strVal val="visible"/>
                                      </p:to>
                                    </p:set>
                                    <p:animEffect transition="in" filter="barn(inVertical)">
                                      <p:cBhvr>
                                        <p:cTn id="7" dur="500"/>
                                        <p:tgtEl>
                                          <p:spTgt spid="20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67"/>
                                        </p:tgtEl>
                                        <p:attrNameLst>
                                          <p:attrName>style.visibility</p:attrName>
                                        </p:attrNameLst>
                                      </p:cBhvr>
                                      <p:to>
                                        <p:strVal val="visible"/>
                                      </p:to>
                                    </p:set>
                                    <p:animEffect transition="in" filter="barn(inVertical)">
                                      <p:cBhvr>
                                        <p:cTn id="12" dur="500"/>
                                        <p:tgtEl>
                                          <p:spTgt spid="206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45">
                                            <p:txEl>
                                              <p:pRg st="0" end="0"/>
                                            </p:txEl>
                                          </p:spTgt>
                                        </p:tgtEl>
                                        <p:attrNameLst>
                                          <p:attrName>style.visibility</p:attrName>
                                        </p:attrNameLst>
                                      </p:cBhvr>
                                      <p:to>
                                        <p:strVal val="visible"/>
                                      </p:to>
                                    </p:set>
                                    <p:animEffect transition="in" filter="barn(inVertical)">
                                      <p:cBhvr>
                                        <p:cTn id="17" dur="500"/>
                                        <p:tgtEl>
                                          <p:spTgt spid="204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5" grpId="0" build="p"/>
      <p:bldP spid="2047" grpId="0"/>
      <p:bldP spid="2067" grpId="0"/>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sp>
        <p:nvSpPr>
          <p:cNvPr id="7" name="TextBox 7"/>
          <p:cNvSpPr txBox="1"/>
          <p:nvPr/>
        </p:nvSpPr>
        <p:spPr>
          <a:xfrm>
            <a:off x="418783" y="2792730"/>
            <a:ext cx="4364355" cy="425245"/>
          </a:xfrm>
          <a:prstGeom prst="rect">
            <a:avLst/>
          </a:prstGeom>
        </p:spPr>
        <p:txBody>
          <a:bodyPr wrap="square" lIns="0" tIns="0" rIns="0" bIns="0" rtlCol="0" anchor="t">
            <a:spAutoFit/>
          </a:bodyPr>
          <a:lstStyle/>
          <a:p>
            <a:pPr defTabSz="457200">
              <a:lnSpc>
                <a:spcPts val="1575"/>
              </a:lnSpc>
              <a:spcBef>
                <a:spcPct val="0"/>
              </a:spcBef>
              <a:buClrTx/>
            </a:pPr>
            <a:endParaRPr lang="en-US" sz="2200" kern="1200">
              <a:solidFill>
                <a:srgbClr val="2C2C2E"/>
              </a:solidFill>
              <a:latin typeface="Muli Bold Bold"/>
              <a:ea typeface="+mn-ea"/>
              <a:cs typeface="+mn-cs"/>
            </a:endParaRPr>
          </a:p>
          <a:p>
            <a:pPr defTabSz="457200">
              <a:lnSpc>
                <a:spcPts val="1575"/>
              </a:lnSpc>
              <a:spcBef>
                <a:spcPct val="0"/>
              </a:spcBef>
              <a:buClrTx/>
            </a:pPr>
            <a:endParaRPr lang="en-US" sz="2200" kern="1200">
              <a:solidFill>
                <a:srgbClr val="2C2C2E"/>
              </a:solidFill>
              <a:latin typeface="Times New Roman" panose="02020603050405020304" charset="0"/>
              <a:ea typeface="+mn-ea"/>
              <a:cs typeface="Times New Roman" panose="02020603050405020304" charset="0"/>
            </a:endParaRPr>
          </a:p>
        </p:txBody>
      </p:sp>
      <p:sp>
        <p:nvSpPr>
          <p:cNvPr id="30" name="Text Box 29"/>
          <p:cNvSpPr txBox="1"/>
          <p:nvPr/>
        </p:nvSpPr>
        <p:spPr>
          <a:xfrm>
            <a:off x="2336853" y="906572"/>
            <a:ext cx="6663928" cy="4391780"/>
          </a:xfrm>
          <a:prstGeom prst="rect">
            <a:avLst/>
          </a:prstGeom>
          <a:noFill/>
        </p:spPr>
        <p:txBody>
          <a:bodyPr wrap="square" rtlCol="0">
            <a:spAutoFit/>
          </a:bodyPr>
          <a:lstStyle/>
          <a:p>
            <a:pPr marL="171450" indent="-57150">
              <a:lnSpc>
                <a:spcPct val="107000"/>
              </a:lnSpc>
              <a:spcAft>
                <a:spcPts val="800"/>
              </a:spcAft>
            </a:pPr>
            <a:r>
              <a:rPr lang="en-US" sz="2400" u="sng" smtClean="0">
                <a:latin typeface="Times New Roman" panose="02020603050405020304" pitchFamily="18" charset="0"/>
                <a:ea typeface="Calibri" panose="020F0502020204030204" pitchFamily="34" charset="0"/>
                <a:cs typeface="Times New Roman" panose="02020603050405020304" pitchFamily="18" charset="0"/>
              </a:rPr>
              <a:t>Hoạt động nhóm:</a:t>
            </a:r>
          </a:p>
          <a:p>
            <a:pPr marL="171450" indent="-57150">
              <a:lnSpc>
                <a:spcPct val="107000"/>
              </a:lnSpc>
              <a:spcAft>
                <a:spcPts val="800"/>
              </a:spcAft>
            </a:pPr>
            <a:r>
              <a:rPr lang="en-US" sz="280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2: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anh</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chị</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800" i="1" dirty="0">
                <a:latin typeface="Times New Roman" panose="02020603050405020304" pitchFamily="18" charset="0"/>
                <a:ea typeface="Calibri" panose="020F0502020204030204" pitchFamily="34" charset="0"/>
                <a:cs typeface="Times New Roman" panose="02020603050405020304" pitchFamily="18" charset="0"/>
              </a:rPr>
              <a:t> Lê My;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báo</a:t>
            </a:r>
            <a:r>
              <a:rPr lang="en-US" sz="2800" i="1" spc="-1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tuần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i="1" spc="-125"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800" i="1" spc="-125"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i="1" spc="-125"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tờ</a:t>
            </a:r>
            <a:r>
              <a:rPr lang="en-US" sz="2800" i="1" spc="-125"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báo</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i="1" spc="-125"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i="1" spc="-125"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đưa</a:t>
            </a:r>
            <a:r>
              <a:rPr lang="en-US" sz="2800" i="1" spc="-125"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a:latin typeface="Times New Roman" panose="02020603050405020304" pitchFamily="18" charset="0"/>
                <a:ea typeface="Calibri" panose="020F0502020204030204" pitchFamily="34" charset="0"/>
                <a:cs typeface="Times New Roman" panose="02020603050405020304" pitchFamily="18" charset="0"/>
              </a:rPr>
              <a:t>tin</a:t>
            </a:r>
            <a:r>
              <a:rPr lang="en-US" sz="2800" i="1" spc="-125"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i="1" spc="-125"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tờ</a:t>
            </a:r>
            <a:r>
              <a:rPr lang="en-US" sz="2800" i="1" spc="-125"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báo</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71450" indent="-57150">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4: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quát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xứ,thể</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loại,tóm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tắt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bố</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cục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vị</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trí</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defTabSz="457200">
              <a:buClrTx/>
            </a:pPr>
            <a:endParaRPr lang="en-US" sz="2400" kern="1200" dirty="0">
              <a:solidFill>
                <a:prstClr val="black"/>
              </a:solidFill>
              <a:latin typeface="Times New Roman" panose="02020603050405020304" charset="0"/>
              <a:ea typeface="+mn-ea"/>
              <a:cs typeface="Times New Roman" panose="02020603050405020304" charset="0"/>
            </a:endParaRPr>
          </a:p>
        </p:txBody>
      </p:sp>
      <p:pic>
        <p:nvPicPr>
          <p:cNvPr id="10" name="Picture 9">
            <a:extLst>
              <a:ext uri="{FF2B5EF4-FFF2-40B4-BE49-F238E27FC236}">
                <a16:creationId xmlns:a16="http://schemas.microsoft.com/office/drawing/2014/main" id="{3158D765-8821-5EF3-433C-CBC326586BB9}"/>
              </a:ext>
            </a:extLst>
          </p:cNvPr>
          <p:cNvPicPr>
            <a:picLocks noChangeAspect="1"/>
          </p:cNvPicPr>
          <p:nvPr/>
        </p:nvPicPr>
        <p:blipFill>
          <a:blip r:embed="rId2"/>
          <a:stretch>
            <a:fillRect/>
          </a:stretch>
        </p:blipFill>
        <p:spPr>
          <a:xfrm>
            <a:off x="-222584" y="2571749"/>
            <a:ext cx="2408129" cy="2615411"/>
          </a:xfrm>
          <a:prstGeom prst="rect">
            <a:avLst/>
          </a:prstGeom>
        </p:spPr>
      </p:pic>
      <p:sp>
        <p:nvSpPr>
          <p:cNvPr id="3" name="TextBox 2"/>
          <p:cNvSpPr txBox="1"/>
          <p:nvPr/>
        </p:nvSpPr>
        <p:spPr>
          <a:xfrm>
            <a:off x="647961" y="215826"/>
            <a:ext cx="3905995" cy="738664"/>
          </a:xfrm>
          <a:prstGeom prst="rect">
            <a:avLst/>
          </a:prstGeom>
          <a:noFill/>
        </p:spPr>
        <p:txBody>
          <a:bodyPr wrap="square" rtlCol="0">
            <a:spAutoFit/>
          </a:bodyPr>
          <a:lstStyle/>
          <a:p>
            <a:r>
              <a:rPr lang="en-US" sz="2800" b="1" kern="1200">
                <a:solidFill>
                  <a:srgbClr val="2C2C2E"/>
                </a:solidFill>
                <a:latin typeface="Times New Roman" panose="02020603050405020304" charset="0"/>
                <a:cs typeface="Times New Roman" panose="02020603050405020304" charset="0"/>
              </a:rPr>
              <a:t>I. TÌM HIỂU CHUNG </a:t>
            </a:r>
          </a:p>
          <a:p>
            <a:endParaRPr lang="en-US"/>
          </a:p>
        </p:txBody>
      </p:sp>
    </p:spTree>
  </p:cSld>
  <p:clrMapOvr>
    <a:masterClrMapping/>
  </p:clrMapOvr>
  <mc:AlternateContent xmlns:mc="http://schemas.openxmlformats.org/markup-compatibility/2006" xmlns:p14="http://schemas.microsoft.com/office/powerpoint/2010/main">
    <mc:Choice Requires="p14">
      <p:transition>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grpSp>
        <p:nvGrpSpPr>
          <p:cNvPr id="1345" name="Google Shape;1345;p13"/>
          <p:cNvGrpSpPr/>
          <p:nvPr/>
        </p:nvGrpSpPr>
        <p:grpSpPr>
          <a:xfrm>
            <a:off x="1077543" y="495524"/>
            <a:ext cx="4291251" cy="1329796"/>
            <a:chOff x="5871550" y="1383450"/>
            <a:chExt cx="1173850" cy="502075"/>
          </a:xfrm>
        </p:grpSpPr>
        <p:sp>
          <p:nvSpPr>
            <p:cNvPr id="1346" name="Google Shape;1346;p13"/>
            <p:cNvSpPr/>
            <p:nvPr/>
          </p:nvSpPr>
          <p:spPr>
            <a:xfrm>
              <a:off x="5871550" y="1491375"/>
              <a:ext cx="1173850" cy="184925"/>
            </a:xfrm>
            <a:custGeom>
              <a:avLst/>
              <a:gdLst/>
              <a:ahLst/>
              <a:cxnLst/>
              <a:rect l="l" t="t" r="r" b="b"/>
              <a:pathLst>
                <a:path w="46954" h="7397" extrusionOk="0">
                  <a:moveTo>
                    <a:pt x="38949" y="1"/>
                  </a:moveTo>
                  <a:cubicBezTo>
                    <a:pt x="38915" y="1"/>
                    <a:pt x="38872" y="13"/>
                    <a:pt x="38820" y="39"/>
                  </a:cubicBezTo>
                  <a:cubicBezTo>
                    <a:pt x="38384" y="330"/>
                    <a:pt x="35228" y="529"/>
                    <a:pt x="33449" y="529"/>
                  </a:cubicBezTo>
                  <a:cubicBezTo>
                    <a:pt x="32966" y="529"/>
                    <a:pt x="32585" y="515"/>
                    <a:pt x="32387" y="483"/>
                  </a:cubicBezTo>
                  <a:cubicBezTo>
                    <a:pt x="32099" y="403"/>
                    <a:pt x="31798" y="365"/>
                    <a:pt x="31495" y="365"/>
                  </a:cubicBezTo>
                  <a:cubicBezTo>
                    <a:pt x="31096" y="365"/>
                    <a:pt x="30694" y="431"/>
                    <a:pt x="30317" y="557"/>
                  </a:cubicBezTo>
                  <a:cubicBezTo>
                    <a:pt x="29134" y="816"/>
                    <a:pt x="25732" y="594"/>
                    <a:pt x="24180" y="853"/>
                  </a:cubicBezTo>
                  <a:cubicBezTo>
                    <a:pt x="24049" y="872"/>
                    <a:pt x="23957" y="880"/>
                    <a:pt x="23889" y="880"/>
                  </a:cubicBezTo>
                  <a:cubicBezTo>
                    <a:pt x="23575" y="880"/>
                    <a:pt x="23810" y="705"/>
                    <a:pt x="23292" y="705"/>
                  </a:cubicBezTo>
                  <a:cubicBezTo>
                    <a:pt x="22510" y="705"/>
                    <a:pt x="15460" y="1064"/>
                    <a:pt x="11980" y="1064"/>
                  </a:cubicBezTo>
                  <a:cubicBezTo>
                    <a:pt x="10854" y="1064"/>
                    <a:pt x="10102" y="1026"/>
                    <a:pt x="10057" y="927"/>
                  </a:cubicBezTo>
                  <a:cubicBezTo>
                    <a:pt x="10044" y="896"/>
                    <a:pt x="10026" y="884"/>
                    <a:pt x="10004" y="884"/>
                  </a:cubicBezTo>
                  <a:cubicBezTo>
                    <a:pt x="9909" y="884"/>
                    <a:pt x="9738" y="1103"/>
                    <a:pt x="9631" y="1103"/>
                  </a:cubicBezTo>
                  <a:cubicBezTo>
                    <a:pt x="9610" y="1103"/>
                    <a:pt x="9591" y="1095"/>
                    <a:pt x="9576" y="1074"/>
                  </a:cubicBezTo>
                  <a:cubicBezTo>
                    <a:pt x="9576" y="1074"/>
                    <a:pt x="4670" y="1392"/>
                    <a:pt x="2533" y="1392"/>
                  </a:cubicBezTo>
                  <a:cubicBezTo>
                    <a:pt x="2040" y="1392"/>
                    <a:pt x="1694" y="1375"/>
                    <a:pt x="1590" y="1333"/>
                  </a:cubicBezTo>
                  <a:cubicBezTo>
                    <a:pt x="1463" y="1295"/>
                    <a:pt x="1357" y="1274"/>
                    <a:pt x="1269" y="1274"/>
                  </a:cubicBezTo>
                  <a:cubicBezTo>
                    <a:pt x="1102" y="1274"/>
                    <a:pt x="998" y="1349"/>
                    <a:pt x="925" y="1518"/>
                  </a:cubicBezTo>
                  <a:cubicBezTo>
                    <a:pt x="555" y="2221"/>
                    <a:pt x="1" y="7027"/>
                    <a:pt x="407" y="7286"/>
                  </a:cubicBezTo>
                  <a:cubicBezTo>
                    <a:pt x="476" y="7315"/>
                    <a:pt x="660" y="7327"/>
                    <a:pt x="929" y="7327"/>
                  </a:cubicBezTo>
                  <a:cubicBezTo>
                    <a:pt x="2052" y="7327"/>
                    <a:pt x="4663" y="7120"/>
                    <a:pt x="6625" y="7120"/>
                  </a:cubicBezTo>
                  <a:cubicBezTo>
                    <a:pt x="7740" y="7120"/>
                    <a:pt x="8645" y="7187"/>
                    <a:pt x="8948" y="7396"/>
                  </a:cubicBezTo>
                  <a:cubicBezTo>
                    <a:pt x="9981" y="7285"/>
                    <a:pt x="13569" y="6814"/>
                    <a:pt x="15899" y="6814"/>
                  </a:cubicBezTo>
                  <a:cubicBezTo>
                    <a:pt x="16652" y="6814"/>
                    <a:pt x="17274" y="6863"/>
                    <a:pt x="17636" y="6990"/>
                  </a:cubicBezTo>
                  <a:cubicBezTo>
                    <a:pt x="17968" y="6721"/>
                    <a:pt x="19596" y="6662"/>
                    <a:pt x="21378" y="6662"/>
                  </a:cubicBezTo>
                  <a:cubicBezTo>
                    <a:pt x="22785" y="6662"/>
                    <a:pt x="24289" y="6699"/>
                    <a:pt x="25325" y="6699"/>
                  </a:cubicBezTo>
                  <a:cubicBezTo>
                    <a:pt x="26046" y="6699"/>
                    <a:pt x="26541" y="6681"/>
                    <a:pt x="26620" y="6620"/>
                  </a:cubicBezTo>
                  <a:cubicBezTo>
                    <a:pt x="26780" y="6496"/>
                    <a:pt x="27222" y="6440"/>
                    <a:pt x="27662" y="6440"/>
                  </a:cubicBezTo>
                  <a:cubicBezTo>
                    <a:pt x="28138" y="6440"/>
                    <a:pt x="28612" y="6505"/>
                    <a:pt x="28727" y="6620"/>
                  </a:cubicBezTo>
                  <a:cubicBezTo>
                    <a:pt x="28864" y="6757"/>
                    <a:pt x="29025" y="6804"/>
                    <a:pt x="29191" y="6804"/>
                  </a:cubicBezTo>
                  <a:cubicBezTo>
                    <a:pt x="29534" y="6804"/>
                    <a:pt x="29899" y="6608"/>
                    <a:pt x="30131" y="6608"/>
                  </a:cubicBezTo>
                  <a:cubicBezTo>
                    <a:pt x="30211" y="6608"/>
                    <a:pt x="30275" y="6631"/>
                    <a:pt x="30317" y="6694"/>
                  </a:cubicBezTo>
                  <a:lnTo>
                    <a:pt x="32239" y="6324"/>
                  </a:lnTo>
                  <a:lnTo>
                    <a:pt x="41334" y="6213"/>
                  </a:lnTo>
                  <a:cubicBezTo>
                    <a:pt x="41818" y="6065"/>
                    <a:pt x="42334" y="6019"/>
                    <a:pt x="42843" y="6019"/>
                  </a:cubicBezTo>
                  <a:cubicBezTo>
                    <a:pt x="43659" y="6019"/>
                    <a:pt x="44456" y="6137"/>
                    <a:pt x="45064" y="6137"/>
                  </a:cubicBezTo>
                  <a:cubicBezTo>
                    <a:pt x="45582" y="6137"/>
                    <a:pt x="45963" y="6051"/>
                    <a:pt x="46103" y="5733"/>
                  </a:cubicBezTo>
                  <a:cubicBezTo>
                    <a:pt x="46547" y="4808"/>
                    <a:pt x="46953" y="1037"/>
                    <a:pt x="46732" y="150"/>
                  </a:cubicBezTo>
                  <a:cubicBezTo>
                    <a:pt x="46722" y="62"/>
                    <a:pt x="46454" y="29"/>
                    <a:pt x="46063" y="29"/>
                  </a:cubicBezTo>
                  <a:cubicBezTo>
                    <a:pt x="44972" y="29"/>
                    <a:pt x="42922" y="290"/>
                    <a:pt x="42813" y="372"/>
                  </a:cubicBezTo>
                  <a:cubicBezTo>
                    <a:pt x="42785" y="381"/>
                    <a:pt x="42757" y="386"/>
                    <a:pt x="42731" y="386"/>
                  </a:cubicBezTo>
                  <a:cubicBezTo>
                    <a:pt x="42651" y="386"/>
                    <a:pt x="42582" y="344"/>
                    <a:pt x="42554" y="261"/>
                  </a:cubicBezTo>
                  <a:cubicBezTo>
                    <a:pt x="42554" y="187"/>
                    <a:pt x="39042" y="113"/>
                    <a:pt x="39042" y="113"/>
                  </a:cubicBezTo>
                  <a:cubicBezTo>
                    <a:pt x="39042" y="42"/>
                    <a:pt x="39011" y="1"/>
                    <a:pt x="38949" y="1"/>
                  </a:cubicBezTo>
                  <a:close/>
                </a:path>
              </a:pathLst>
            </a:custGeom>
            <a:solidFill>
              <a:srgbClr val="FFE638">
                <a:alpha val="37647"/>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47" name="Google Shape;1347;p13"/>
            <p:cNvSpPr/>
            <p:nvPr/>
          </p:nvSpPr>
          <p:spPr>
            <a:xfrm>
              <a:off x="6070275" y="1383450"/>
              <a:ext cx="828175" cy="187475"/>
            </a:xfrm>
            <a:custGeom>
              <a:avLst/>
              <a:gdLst/>
              <a:ahLst/>
              <a:cxnLst/>
              <a:rect l="l" t="t" r="r" b="b"/>
              <a:pathLst>
                <a:path w="33127" h="7499" extrusionOk="0">
                  <a:moveTo>
                    <a:pt x="27486" y="1"/>
                  </a:moveTo>
                  <a:cubicBezTo>
                    <a:pt x="27458" y="1"/>
                    <a:pt x="27427" y="21"/>
                    <a:pt x="27396" y="68"/>
                  </a:cubicBezTo>
                  <a:cubicBezTo>
                    <a:pt x="27069" y="335"/>
                    <a:pt x="24769" y="554"/>
                    <a:pt x="23528" y="554"/>
                  </a:cubicBezTo>
                  <a:cubicBezTo>
                    <a:pt x="23222" y="554"/>
                    <a:pt x="22980" y="541"/>
                    <a:pt x="22848" y="511"/>
                  </a:cubicBezTo>
                  <a:cubicBezTo>
                    <a:pt x="22641" y="431"/>
                    <a:pt x="22419" y="393"/>
                    <a:pt x="22199" y="393"/>
                  </a:cubicBezTo>
                  <a:cubicBezTo>
                    <a:pt x="21909" y="393"/>
                    <a:pt x="21621" y="459"/>
                    <a:pt x="21369" y="585"/>
                  </a:cubicBezTo>
                  <a:cubicBezTo>
                    <a:pt x="20556" y="844"/>
                    <a:pt x="18116" y="659"/>
                    <a:pt x="17007" y="881"/>
                  </a:cubicBezTo>
                  <a:cubicBezTo>
                    <a:pt x="16903" y="911"/>
                    <a:pt x="16835" y="922"/>
                    <a:pt x="16789" y="922"/>
                  </a:cubicBezTo>
                  <a:cubicBezTo>
                    <a:pt x="16603" y="922"/>
                    <a:pt x="16763" y="733"/>
                    <a:pt x="16378" y="733"/>
                  </a:cubicBezTo>
                  <a:cubicBezTo>
                    <a:pt x="15839" y="762"/>
                    <a:pt x="10684" y="1160"/>
                    <a:pt x="8248" y="1160"/>
                  </a:cubicBezTo>
                  <a:cubicBezTo>
                    <a:pt x="7510" y="1160"/>
                    <a:pt x="7022" y="1123"/>
                    <a:pt x="6988" y="1029"/>
                  </a:cubicBezTo>
                  <a:cubicBezTo>
                    <a:pt x="6982" y="998"/>
                    <a:pt x="6972" y="986"/>
                    <a:pt x="6959" y="986"/>
                  </a:cubicBezTo>
                  <a:cubicBezTo>
                    <a:pt x="6904" y="986"/>
                    <a:pt x="6797" y="1205"/>
                    <a:pt x="6728" y="1205"/>
                  </a:cubicBezTo>
                  <a:cubicBezTo>
                    <a:pt x="6714" y="1205"/>
                    <a:pt x="6702" y="1197"/>
                    <a:pt x="6692" y="1177"/>
                  </a:cubicBezTo>
                  <a:cubicBezTo>
                    <a:pt x="6692" y="1177"/>
                    <a:pt x="3107" y="1528"/>
                    <a:pt x="1614" y="1528"/>
                  </a:cubicBezTo>
                  <a:cubicBezTo>
                    <a:pt x="1294" y="1528"/>
                    <a:pt x="1070" y="1512"/>
                    <a:pt x="999" y="1473"/>
                  </a:cubicBezTo>
                  <a:cubicBezTo>
                    <a:pt x="909" y="1434"/>
                    <a:pt x="838" y="1414"/>
                    <a:pt x="777" y="1414"/>
                  </a:cubicBezTo>
                  <a:cubicBezTo>
                    <a:pt x="663" y="1414"/>
                    <a:pt x="591" y="1488"/>
                    <a:pt x="518" y="1657"/>
                  </a:cubicBezTo>
                  <a:cubicBezTo>
                    <a:pt x="296" y="2360"/>
                    <a:pt x="0" y="7166"/>
                    <a:pt x="333" y="7425"/>
                  </a:cubicBezTo>
                  <a:cubicBezTo>
                    <a:pt x="374" y="7445"/>
                    <a:pt x="473" y="7454"/>
                    <a:pt x="617" y="7454"/>
                  </a:cubicBezTo>
                  <a:cubicBezTo>
                    <a:pt x="1357" y="7454"/>
                    <a:pt x="3294" y="7224"/>
                    <a:pt x="4742" y="7224"/>
                  </a:cubicBezTo>
                  <a:cubicBezTo>
                    <a:pt x="5526" y="7224"/>
                    <a:pt x="6166" y="7291"/>
                    <a:pt x="6396" y="7499"/>
                  </a:cubicBezTo>
                  <a:cubicBezTo>
                    <a:pt x="7130" y="7386"/>
                    <a:pt x="9697" y="6885"/>
                    <a:pt x="11330" y="6885"/>
                  </a:cubicBezTo>
                  <a:cubicBezTo>
                    <a:pt x="11836" y="6885"/>
                    <a:pt x="12252" y="6933"/>
                    <a:pt x="12496" y="7055"/>
                  </a:cubicBezTo>
                  <a:cubicBezTo>
                    <a:pt x="12762" y="6736"/>
                    <a:pt x="14183" y="6680"/>
                    <a:pt x="15615" y="6680"/>
                  </a:cubicBezTo>
                  <a:cubicBezTo>
                    <a:pt x="16383" y="6680"/>
                    <a:pt x="17155" y="6697"/>
                    <a:pt x="17753" y="6697"/>
                  </a:cubicBezTo>
                  <a:cubicBezTo>
                    <a:pt x="18366" y="6697"/>
                    <a:pt x="18797" y="6680"/>
                    <a:pt x="18855" y="6611"/>
                  </a:cubicBezTo>
                  <a:cubicBezTo>
                    <a:pt x="18985" y="6501"/>
                    <a:pt x="19318" y="6445"/>
                    <a:pt x="19641" y="6445"/>
                  </a:cubicBezTo>
                  <a:cubicBezTo>
                    <a:pt x="19965" y="6445"/>
                    <a:pt x="20279" y="6501"/>
                    <a:pt x="20371" y="6611"/>
                  </a:cubicBezTo>
                  <a:cubicBezTo>
                    <a:pt x="20475" y="6778"/>
                    <a:pt x="20597" y="6833"/>
                    <a:pt x="20721" y="6833"/>
                  </a:cubicBezTo>
                  <a:cubicBezTo>
                    <a:pt x="20966" y="6833"/>
                    <a:pt x="21222" y="6618"/>
                    <a:pt x="21375" y="6618"/>
                  </a:cubicBezTo>
                  <a:cubicBezTo>
                    <a:pt x="21420" y="6618"/>
                    <a:pt x="21456" y="6637"/>
                    <a:pt x="21480" y="6685"/>
                  </a:cubicBezTo>
                  <a:lnTo>
                    <a:pt x="22885" y="6316"/>
                  </a:lnTo>
                  <a:lnTo>
                    <a:pt x="29318" y="6205"/>
                  </a:lnTo>
                  <a:cubicBezTo>
                    <a:pt x="29660" y="6048"/>
                    <a:pt x="30025" y="5999"/>
                    <a:pt x="30385" y="5999"/>
                  </a:cubicBezTo>
                  <a:cubicBezTo>
                    <a:pt x="30966" y="5999"/>
                    <a:pt x="31534" y="6126"/>
                    <a:pt x="31969" y="6126"/>
                  </a:cubicBezTo>
                  <a:cubicBezTo>
                    <a:pt x="32342" y="6126"/>
                    <a:pt x="32617" y="6033"/>
                    <a:pt x="32719" y="5687"/>
                  </a:cubicBezTo>
                  <a:cubicBezTo>
                    <a:pt x="33015" y="3839"/>
                    <a:pt x="33126" y="1953"/>
                    <a:pt x="33015" y="105"/>
                  </a:cubicBezTo>
                  <a:cubicBezTo>
                    <a:pt x="33006" y="32"/>
                    <a:pt x="32837" y="4"/>
                    <a:pt x="32586" y="4"/>
                  </a:cubicBezTo>
                  <a:cubicBezTo>
                    <a:pt x="31813" y="4"/>
                    <a:pt x="30261" y="271"/>
                    <a:pt x="30205" y="326"/>
                  </a:cubicBezTo>
                  <a:cubicBezTo>
                    <a:pt x="30195" y="348"/>
                    <a:pt x="30177" y="357"/>
                    <a:pt x="30159" y="357"/>
                  </a:cubicBezTo>
                  <a:cubicBezTo>
                    <a:pt x="30113" y="357"/>
                    <a:pt x="30058" y="305"/>
                    <a:pt x="30058" y="253"/>
                  </a:cubicBezTo>
                  <a:cubicBezTo>
                    <a:pt x="30058" y="179"/>
                    <a:pt x="27581" y="105"/>
                    <a:pt x="27581" y="105"/>
                  </a:cubicBezTo>
                  <a:cubicBezTo>
                    <a:pt x="27559" y="40"/>
                    <a:pt x="27525" y="1"/>
                    <a:pt x="27486" y="1"/>
                  </a:cubicBezTo>
                  <a:close/>
                </a:path>
              </a:pathLst>
            </a:custGeom>
            <a:solidFill>
              <a:srgbClr val="FFE638">
                <a:alpha val="37647"/>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48" name="Google Shape;1348;p13"/>
            <p:cNvSpPr/>
            <p:nvPr/>
          </p:nvSpPr>
          <p:spPr>
            <a:xfrm>
              <a:off x="5929775" y="1648425"/>
              <a:ext cx="941850" cy="237100"/>
            </a:xfrm>
            <a:custGeom>
              <a:avLst/>
              <a:gdLst/>
              <a:ahLst/>
              <a:cxnLst/>
              <a:rect l="l" t="t" r="r" b="b"/>
              <a:pathLst>
                <a:path w="37674" h="9484" extrusionOk="0">
                  <a:moveTo>
                    <a:pt x="37098" y="1"/>
                  </a:moveTo>
                  <a:cubicBezTo>
                    <a:pt x="36304" y="1"/>
                    <a:pt x="34296" y="426"/>
                    <a:pt x="34236" y="486"/>
                  </a:cubicBezTo>
                  <a:cubicBezTo>
                    <a:pt x="34214" y="508"/>
                    <a:pt x="34192" y="517"/>
                    <a:pt x="34172" y="517"/>
                  </a:cubicBezTo>
                  <a:cubicBezTo>
                    <a:pt x="34122" y="517"/>
                    <a:pt x="34077" y="464"/>
                    <a:pt x="34051" y="412"/>
                  </a:cubicBezTo>
                  <a:cubicBezTo>
                    <a:pt x="34041" y="393"/>
                    <a:pt x="33842" y="386"/>
                    <a:pt x="33553" y="386"/>
                  </a:cubicBezTo>
                  <a:cubicBezTo>
                    <a:pt x="32903" y="386"/>
                    <a:pt x="31799" y="420"/>
                    <a:pt x="31376" y="420"/>
                  </a:cubicBezTo>
                  <a:cubicBezTo>
                    <a:pt x="31268" y="420"/>
                    <a:pt x="31204" y="418"/>
                    <a:pt x="31204" y="412"/>
                  </a:cubicBezTo>
                  <a:cubicBezTo>
                    <a:pt x="31204" y="348"/>
                    <a:pt x="31167" y="308"/>
                    <a:pt x="31114" y="308"/>
                  </a:cubicBezTo>
                  <a:cubicBezTo>
                    <a:pt x="31075" y="308"/>
                    <a:pt x="31029" y="329"/>
                    <a:pt x="30982" y="375"/>
                  </a:cubicBezTo>
                  <a:cubicBezTo>
                    <a:pt x="30616" y="708"/>
                    <a:pt x="27343" y="1131"/>
                    <a:pt x="26128" y="1131"/>
                  </a:cubicBezTo>
                  <a:cubicBezTo>
                    <a:pt x="25993" y="1131"/>
                    <a:pt x="25884" y="1125"/>
                    <a:pt x="25806" y="1114"/>
                  </a:cubicBezTo>
                  <a:cubicBezTo>
                    <a:pt x="25610" y="1062"/>
                    <a:pt x="25409" y="1037"/>
                    <a:pt x="25208" y="1037"/>
                  </a:cubicBezTo>
                  <a:cubicBezTo>
                    <a:pt x="24842" y="1037"/>
                    <a:pt x="24477" y="1119"/>
                    <a:pt x="24143" y="1262"/>
                  </a:cubicBezTo>
                  <a:cubicBezTo>
                    <a:pt x="23218" y="1595"/>
                    <a:pt x="20409" y="1558"/>
                    <a:pt x="19152" y="1854"/>
                  </a:cubicBezTo>
                  <a:cubicBezTo>
                    <a:pt x="19030" y="1895"/>
                    <a:pt x="18952" y="1910"/>
                    <a:pt x="18900" y="1910"/>
                  </a:cubicBezTo>
                  <a:cubicBezTo>
                    <a:pt x="18729" y="1910"/>
                    <a:pt x="18836" y="1740"/>
                    <a:pt x="18525" y="1740"/>
                  </a:cubicBezTo>
                  <a:cubicBezTo>
                    <a:pt x="18502" y="1740"/>
                    <a:pt x="18477" y="1741"/>
                    <a:pt x="18449" y="1743"/>
                  </a:cubicBezTo>
                  <a:cubicBezTo>
                    <a:pt x="17754" y="1838"/>
                    <a:pt x="10556" y="2715"/>
                    <a:pt x="8359" y="2715"/>
                  </a:cubicBezTo>
                  <a:cubicBezTo>
                    <a:pt x="7984" y="2715"/>
                    <a:pt x="7755" y="2689"/>
                    <a:pt x="7728" y="2630"/>
                  </a:cubicBezTo>
                  <a:cubicBezTo>
                    <a:pt x="7716" y="2602"/>
                    <a:pt x="7702" y="2590"/>
                    <a:pt x="7686" y="2590"/>
                  </a:cubicBezTo>
                  <a:cubicBezTo>
                    <a:pt x="7612" y="2590"/>
                    <a:pt x="7495" y="2842"/>
                    <a:pt x="7404" y="2842"/>
                  </a:cubicBezTo>
                  <a:cubicBezTo>
                    <a:pt x="7388" y="2842"/>
                    <a:pt x="7372" y="2834"/>
                    <a:pt x="7358" y="2815"/>
                  </a:cubicBezTo>
                  <a:cubicBezTo>
                    <a:pt x="7358" y="2815"/>
                    <a:pt x="2529" y="3471"/>
                    <a:pt x="1195" y="3471"/>
                  </a:cubicBezTo>
                  <a:cubicBezTo>
                    <a:pt x="1044" y="3471"/>
                    <a:pt x="937" y="3462"/>
                    <a:pt x="888" y="3444"/>
                  </a:cubicBezTo>
                  <a:cubicBezTo>
                    <a:pt x="802" y="3422"/>
                    <a:pt x="732" y="3410"/>
                    <a:pt x="672" y="3410"/>
                  </a:cubicBezTo>
                  <a:cubicBezTo>
                    <a:pt x="528" y="3410"/>
                    <a:pt x="449" y="3482"/>
                    <a:pt x="371" y="3665"/>
                  </a:cubicBezTo>
                  <a:cubicBezTo>
                    <a:pt x="112" y="4368"/>
                    <a:pt x="1" y="9211"/>
                    <a:pt x="371" y="9470"/>
                  </a:cubicBezTo>
                  <a:cubicBezTo>
                    <a:pt x="399" y="9479"/>
                    <a:pt x="448" y="9484"/>
                    <a:pt x="516" y="9484"/>
                  </a:cubicBezTo>
                  <a:cubicBezTo>
                    <a:pt x="1276" y="9484"/>
                    <a:pt x="4356" y="8943"/>
                    <a:pt x="6138" y="8943"/>
                  </a:cubicBezTo>
                  <a:cubicBezTo>
                    <a:pt x="6698" y="8943"/>
                    <a:pt x="7130" y="8996"/>
                    <a:pt x="7321" y="9137"/>
                  </a:cubicBezTo>
                  <a:cubicBezTo>
                    <a:pt x="8212" y="8983"/>
                    <a:pt x="11605" y="8217"/>
                    <a:pt x="13427" y="8217"/>
                  </a:cubicBezTo>
                  <a:cubicBezTo>
                    <a:pt x="13797" y="8217"/>
                    <a:pt x="14102" y="8249"/>
                    <a:pt x="14308" y="8324"/>
                  </a:cubicBezTo>
                  <a:cubicBezTo>
                    <a:pt x="14900" y="7621"/>
                    <a:pt x="21296" y="7732"/>
                    <a:pt x="21555" y="7473"/>
                  </a:cubicBezTo>
                  <a:cubicBezTo>
                    <a:pt x="21699" y="7329"/>
                    <a:pt x="22153" y="7254"/>
                    <a:pt x="22566" y="7254"/>
                  </a:cubicBezTo>
                  <a:cubicBezTo>
                    <a:pt x="22893" y="7254"/>
                    <a:pt x="23194" y="7301"/>
                    <a:pt x="23292" y="7399"/>
                  </a:cubicBezTo>
                  <a:cubicBezTo>
                    <a:pt x="23407" y="7542"/>
                    <a:pt x="23533" y="7592"/>
                    <a:pt x="23662" y="7592"/>
                  </a:cubicBezTo>
                  <a:cubicBezTo>
                    <a:pt x="23955" y="7592"/>
                    <a:pt x="24259" y="7335"/>
                    <a:pt x="24455" y="7335"/>
                  </a:cubicBezTo>
                  <a:cubicBezTo>
                    <a:pt x="24507" y="7335"/>
                    <a:pt x="24552" y="7353"/>
                    <a:pt x="24586" y="7399"/>
                  </a:cubicBezTo>
                  <a:lnTo>
                    <a:pt x="26102" y="6919"/>
                  </a:lnTo>
                  <a:lnTo>
                    <a:pt x="33459" y="6401"/>
                  </a:lnTo>
                  <a:cubicBezTo>
                    <a:pt x="33991" y="6161"/>
                    <a:pt x="34580" y="6111"/>
                    <a:pt x="35134" y="6111"/>
                  </a:cubicBezTo>
                  <a:cubicBezTo>
                    <a:pt x="35524" y="6111"/>
                    <a:pt x="35897" y="6135"/>
                    <a:pt x="36221" y="6135"/>
                  </a:cubicBezTo>
                  <a:cubicBezTo>
                    <a:pt x="36781" y="6135"/>
                    <a:pt x="37197" y="6062"/>
                    <a:pt x="37304" y="5662"/>
                  </a:cubicBezTo>
                  <a:cubicBezTo>
                    <a:pt x="37600" y="4738"/>
                    <a:pt x="37674" y="967"/>
                    <a:pt x="37415" y="79"/>
                  </a:cubicBezTo>
                  <a:cubicBezTo>
                    <a:pt x="37401" y="24"/>
                    <a:pt x="37282" y="1"/>
                    <a:pt x="37098" y="1"/>
                  </a:cubicBezTo>
                  <a:close/>
                </a:path>
              </a:pathLst>
            </a:custGeom>
            <a:solidFill>
              <a:srgbClr val="FFE638">
                <a:alpha val="37647"/>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sp>
        <p:nvSpPr>
          <p:cNvPr id="1349" name="Google Shape;1349;p13"/>
          <p:cNvSpPr txBox="1">
            <a:spLocks noGrp="1"/>
          </p:cNvSpPr>
          <p:nvPr>
            <p:ph type="ctrTitle"/>
          </p:nvPr>
        </p:nvSpPr>
        <p:spPr>
          <a:xfrm rot="-314085">
            <a:off x="1559145" y="734661"/>
            <a:ext cx="3945435" cy="956544"/>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6000"/>
              <a:buNone/>
            </a:pPr>
            <a:r>
              <a:rPr lang="en-US" sz="3200" b="1">
                <a:latin typeface="Times New Roman"/>
                <a:ea typeface="Times New Roman"/>
                <a:cs typeface="Times New Roman"/>
                <a:sym typeface="Times New Roman"/>
              </a:rPr>
              <a:t>Báo cáo kết quả</a:t>
            </a:r>
            <a:endParaRPr sz="3200" b="1">
              <a:latin typeface="Times New Roman"/>
              <a:ea typeface="Times New Roman"/>
              <a:cs typeface="Times New Roman"/>
              <a:sym typeface="Times New Roman"/>
            </a:endParaRPr>
          </a:p>
        </p:txBody>
      </p:sp>
      <p:sp>
        <p:nvSpPr>
          <p:cNvPr id="1350" name="Google Shape;1350;p13"/>
          <p:cNvSpPr/>
          <p:nvPr/>
        </p:nvSpPr>
        <p:spPr>
          <a:xfrm rot="-797127">
            <a:off x="951702" y="513553"/>
            <a:ext cx="1067028" cy="1064531"/>
          </a:xfrm>
          <a:custGeom>
            <a:avLst/>
            <a:gdLst/>
            <a:ahLst/>
            <a:cxnLst/>
            <a:rect l="l" t="t" r="r" b="b"/>
            <a:pathLst>
              <a:path w="40597" h="40502" extrusionOk="0">
                <a:moveTo>
                  <a:pt x="4342" y="0"/>
                </a:moveTo>
                <a:cubicBezTo>
                  <a:pt x="4000" y="0"/>
                  <a:pt x="3700" y="259"/>
                  <a:pt x="3637" y="637"/>
                </a:cubicBezTo>
                <a:lnTo>
                  <a:pt x="68" y="36129"/>
                </a:lnTo>
                <a:cubicBezTo>
                  <a:pt x="1" y="36496"/>
                  <a:pt x="301" y="36863"/>
                  <a:pt x="668" y="36896"/>
                </a:cubicBezTo>
                <a:lnTo>
                  <a:pt x="36193" y="40499"/>
                </a:lnTo>
                <a:cubicBezTo>
                  <a:pt x="36212" y="40500"/>
                  <a:pt x="36231" y="40501"/>
                  <a:pt x="36250" y="40501"/>
                </a:cubicBezTo>
                <a:cubicBezTo>
                  <a:pt x="36597" y="40501"/>
                  <a:pt x="36929" y="40213"/>
                  <a:pt x="36961" y="39865"/>
                </a:cubicBezTo>
                <a:lnTo>
                  <a:pt x="40530" y="4339"/>
                </a:lnTo>
                <a:cubicBezTo>
                  <a:pt x="40597" y="3972"/>
                  <a:pt x="40296" y="3639"/>
                  <a:pt x="39929" y="3572"/>
                </a:cubicBezTo>
                <a:lnTo>
                  <a:pt x="4404" y="3"/>
                </a:lnTo>
                <a:cubicBezTo>
                  <a:pt x="4383" y="1"/>
                  <a:pt x="4363" y="0"/>
                  <a:pt x="43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nvGrpSpPr>
          <p:cNvPr id="1351" name="Google Shape;1351;p13"/>
          <p:cNvGrpSpPr/>
          <p:nvPr/>
        </p:nvGrpSpPr>
        <p:grpSpPr>
          <a:xfrm rot="-797253">
            <a:off x="549830" y="607812"/>
            <a:ext cx="1113520" cy="1110577"/>
            <a:chOff x="6851457" y="1343113"/>
            <a:chExt cx="896740" cy="894369"/>
          </a:xfrm>
        </p:grpSpPr>
        <p:sp>
          <p:nvSpPr>
            <p:cNvPr id="1352" name="Google Shape;1352;p13"/>
            <p:cNvSpPr/>
            <p:nvPr/>
          </p:nvSpPr>
          <p:spPr>
            <a:xfrm>
              <a:off x="6984199" y="1981630"/>
              <a:ext cx="6371" cy="7091"/>
            </a:xfrm>
            <a:custGeom>
              <a:avLst/>
              <a:gdLst/>
              <a:ahLst/>
              <a:cxnLst/>
              <a:rect l="l" t="t" r="r" b="b"/>
              <a:pathLst>
                <a:path w="301" h="335" extrusionOk="0">
                  <a:moveTo>
                    <a:pt x="134" y="1"/>
                  </a:moveTo>
                  <a:cubicBezTo>
                    <a:pt x="67" y="34"/>
                    <a:pt x="0" y="101"/>
                    <a:pt x="34" y="167"/>
                  </a:cubicBezTo>
                  <a:lnTo>
                    <a:pt x="34" y="234"/>
                  </a:lnTo>
                  <a:cubicBezTo>
                    <a:pt x="34" y="301"/>
                    <a:pt x="100" y="334"/>
                    <a:pt x="167" y="334"/>
                  </a:cubicBezTo>
                  <a:cubicBezTo>
                    <a:pt x="234" y="301"/>
                    <a:pt x="301" y="234"/>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53" name="Google Shape;1353;p13"/>
            <p:cNvSpPr/>
            <p:nvPr/>
          </p:nvSpPr>
          <p:spPr>
            <a:xfrm>
              <a:off x="6992666" y="2034591"/>
              <a:ext cx="6371" cy="6562"/>
            </a:xfrm>
            <a:custGeom>
              <a:avLst/>
              <a:gdLst/>
              <a:ahLst/>
              <a:cxnLst/>
              <a:rect l="l" t="t" r="r" b="b"/>
              <a:pathLst>
                <a:path w="301" h="310" extrusionOk="0">
                  <a:moveTo>
                    <a:pt x="134" y="0"/>
                  </a:moveTo>
                  <a:cubicBezTo>
                    <a:pt x="67" y="0"/>
                    <a:pt x="1" y="67"/>
                    <a:pt x="34" y="167"/>
                  </a:cubicBezTo>
                  <a:lnTo>
                    <a:pt x="34" y="201"/>
                  </a:lnTo>
                  <a:cubicBezTo>
                    <a:pt x="34" y="255"/>
                    <a:pt x="79" y="309"/>
                    <a:pt x="131" y="309"/>
                  </a:cubicBezTo>
                  <a:cubicBezTo>
                    <a:pt x="143" y="309"/>
                    <a:pt x="155" y="307"/>
                    <a:pt x="167" y="301"/>
                  </a:cubicBezTo>
                  <a:cubicBezTo>
                    <a:pt x="234" y="301"/>
                    <a:pt x="301" y="234"/>
                    <a:pt x="301" y="167"/>
                  </a:cubicBezTo>
                  <a:lnTo>
                    <a:pt x="301"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54" name="Google Shape;1354;p13"/>
            <p:cNvSpPr/>
            <p:nvPr/>
          </p:nvSpPr>
          <p:spPr>
            <a:xfrm>
              <a:off x="7018088" y="2192755"/>
              <a:ext cx="5673" cy="6562"/>
            </a:xfrm>
            <a:custGeom>
              <a:avLst/>
              <a:gdLst/>
              <a:ahLst/>
              <a:cxnLst/>
              <a:rect l="l" t="t" r="r" b="b"/>
              <a:pathLst>
                <a:path w="268" h="310" extrusionOk="0">
                  <a:moveTo>
                    <a:pt x="134" y="0"/>
                  </a:moveTo>
                  <a:cubicBezTo>
                    <a:pt x="67" y="34"/>
                    <a:pt x="1" y="100"/>
                    <a:pt x="1" y="167"/>
                  </a:cubicBezTo>
                  <a:lnTo>
                    <a:pt x="1" y="201"/>
                  </a:lnTo>
                  <a:cubicBezTo>
                    <a:pt x="28" y="255"/>
                    <a:pt x="77" y="309"/>
                    <a:pt x="131" y="309"/>
                  </a:cubicBezTo>
                  <a:cubicBezTo>
                    <a:pt x="143" y="309"/>
                    <a:pt x="155" y="307"/>
                    <a:pt x="167" y="301"/>
                  </a:cubicBezTo>
                  <a:cubicBezTo>
                    <a:pt x="234" y="301"/>
                    <a:pt x="267" y="234"/>
                    <a:pt x="267" y="167"/>
                  </a:cubicBezTo>
                  <a:lnTo>
                    <a:pt x="267"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55" name="Google Shape;1355;p13"/>
            <p:cNvSpPr/>
            <p:nvPr/>
          </p:nvSpPr>
          <p:spPr>
            <a:xfrm>
              <a:off x="7001133" y="2087362"/>
              <a:ext cx="6393" cy="6562"/>
            </a:xfrm>
            <a:custGeom>
              <a:avLst/>
              <a:gdLst/>
              <a:ahLst/>
              <a:cxnLst/>
              <a:rect l="l" t="t" r="r" b="b"/>
              <a:pathLst>
                <a:path w="302" h="310" extrusionOk="0">
                  <a:moveTo>
                    <a:pt x="171" y="0"/>
                  </a:moveTo>
                  <a:cubicBezTo>
                    <a:pt x="159" y="0"/>
                    <a:pt x="147" y="3"/>
                    <a:pt x="134" y="9"/>
                  </a:cubicBezTo>
                  <a:cubicBezTo>
                    <a:pt x="68" y="9"/>
                    <a:pt x="1" y="76"/>
                    <a:pt x="1" y="143"/>
                  </a:cubicBezTo>
                  <a:lnTo>
                    <a:pt x="1" y="209"/>
                  </a:lnTo>
                  <a:cubicBezTo>
                    <a:pt x="34" y="276"/>
                    <a:pt x="101" y="309"/>
                    <a:pt x="168" y="309"/>
                  </a:cubicBezTo>
                  <a:cubicBezTo>
                    <a:pt x="234" y="309"/>
                    <a:pt x="301" y="243"/>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56" name="Google Shape;1356;p13"/>
            <p:cNvSpPr/>
            <p:nvPr/>
          </p:nvSpPr>
          <p:spPr>
            <a:xfrm>
              <a:off x="7009621" y="2140323"/>
              <a:ext cx="6075" cy="6477"/>
            </a:xfrm>
            <a:custGeom>
              <a:avLst/>
              <a:gdLst/>
              <a:ahLst/>
              <a:cxnLst/>
              <a:rect l="l" t="t" r="r" b="b"/>
              <a:pathLst>
                <a:path w="287" h="306" extrusionOk="0">
                  <a:moveTo>
                    <a:pt x="170" y="0"/>
                  </a:moveTo>
                  <a:cubicBezTo>
                    <a:pt x="158" y="0"/>
                    <a:pt x="146" y="3"/>
                    <a:pt x="134" y="9"/>
                  </a:cubicBezTo>
                  <a:cubicBezTo>
                    <a:pt x="67" y="9"/>
                    <a:pt x="0" y="76"/>
                    <a:pt x="0" y="142"/>
                  </a:cubicBezTo>
                  <a:lnTo>
                    <a:pt x="0" y="209"/>
                  </a:lnTo>
                  <a:cubicBezTo>
                    <a:pt x="14" y="276"/>
                    <a:pt x="65" y="306"/>
                    <a:pt x="120" y="306"/>
                  </a:cubicBezTo>
                  <a:cubicBezTo>
                    <a:pt x="200" y="306"/>
                    <a:pt x="287" y="242"/>
                    <a:pt x="267" y="142"/>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57" name="Google Shape;1357;p13"/>
            <p:cNvSpPr/>
            <p:nvPr/>
          </p:nvSpPr>
          <p:spPr>
            <a:xfrm>
              <a:off x="7049860" y="2025405"/>
              <a:ext cx="5673" cy="6562"/>
            </a:xfrm>
            <a:custGeom>
              <a:avLst/>
              <a:gdLst/>
              <a:ahLst/>
              <a:cxnLst/>
              <a:rect l="l" t="t" r="r" b="b"/>
              <a:pathLst>
                <a:path w="268" h="310" extrusionOk="0">
                  <a:moveTo>
                    <a:pt x="134" y="1"/>
                  </a:moveTo>
                  <a:cubicBezTo>
                    <a:pt x="34" y="34"/>
                    <a:pt x="1" y="67"/>
                    <a:pt x="1" y="168"/>
                  </a:cubicBezTo>
                  <a:lnTo>
                    <a:pt x="1" y="201"/>
                  </a:lnTo>
                  <a:cubicBezTo>
                    <a:pt x="28" y="255"/>
                    <a:pt x="77" y="310"/>
                    <a:pt x="131" y="310"/>
                  </a:cubicBezTo>
                  <a:cubicBezTo>
                    <a:pt x="143" y="310"/>
                    <a:pt x="155" y="307"/>
                    <a:pt x="167" y="301"/>
                  </a:cubicBezTo>
                  <a:cubicBezTo>
                    <a:pt x="234" y="301"/>
                    <a:pt x="267" y="234"/>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58" name="Google Shape;1358;p13"/>
            <p:cNvSpPr/>
            <p:nvPr/>
          </p:nvSpPr>
          <p:spPr>
            <a:xfrm>
              <a:off x="7041393" y="1972973"/>
              <a:ext cx="6371" cy="6562"/>
            </a:xfrm>
            <a:custGeom>
              <a:avLst/>
              <a:gdLst/>
              <a:ahLst/>
              <a:cxnLst/>
              <a:rect l="l" t="t" r="r" b="b"/>
              <a:pathLst>
                <a:path w="301" h="310" extrusionOk="0">
                  <a:moveTo>
                    <a:pt x="170" y="0"/>
                  </a:moveTo>
                  <a:cubicBezTo>
                    <a:pt x="158" y="0"/>
                    <a:pt x="146" y="3"/>
                    <a:pt x="134" y="9"/>
                  </a:cubicBezTo>
                  <a:cubicBezTo>
                    <a:pt x="34" y="9"/>
                    <a:pt x="0" y="76"/>
                    <a:pt x="0" y="143"/>
                  </a:cubicBezTo>
                  <a:lnTo>
                    <a:pt x="0" y="209"/>
                  </a:lnTo>
                  <a:cubicBezTo>
                    <a:pt x="34" y="276"/>
                    <a:pt x="100" y="310"/>
                    <a:pt x="167" y="310"/>
                  </a:cubicBezTo>
                  <a:cubicBezTo>
                    <a:pt x="234" y="276"/>
                    <a:pt x="301" y="209"/>
                    <a:pt x="267" y="143"/>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59" name="Google Shape;1359;p13"/>
            <p:cNvSpPr/>
            <p:nvPr/>
          </p:nvSpPr>
          <p:spPr>
            <a:xfrm>
              <a:off x="7075283" y="2184013"/>
              <a:ext cx="5673" cy="6647"/>
            </a:xfrm>
            <a:custGeom>
              <a:avLst/>
              <a:gdLst/>
              <a:ahLst/>
              <a:cxnLst/>
              <a:rect l="l" t="t" r="r" b="b"/>
              <a:pathLst>
                <a:path w="268" h="314" extrusionOk="0">
                  <a:moveTo>
                    <a:pt x="155" y="1"/>
                  </a:moveTo>
                  <a:cubicBezTo>
                    <a:pt x="136" y="1"/>
                    <a:pt x="117" y="5"/>
                    <a:pt x="101" y="13"/>
                  </a:cubicBezTo>
                  <a:cubicBezTo>
                    <a:pt x="34" y="13"/>
                    <a:pt x="0" y="80"/>
                    <a:pt x="0" y="147"/>
                  </a:cubicBezTo>
                  <a:lnTo>
                    <a:pt x="0" y="180"/>
                  </a:lnTo>
                  <a:cubicBezTo>
                    <a:pt x="0" y="280"/>
                    <a:pt x="67" y="313"/>
                    <a:pt x="167" y="313"/>
                  </a:cubicBezTo>
                  <a:cubicBezTo>
                    <a:pt x="234" y="280"/>
                    <a:pt x="267" y="213"/>
                    <a:pt x="267" y="147"/>
                  </a:cubicBezTo>
                  <a:lnTo>
                    <a:pt x="267" y="113"/>
                  </a:lnTo>
                  <a:cubicBezTo>
                    <a:pt x="267" y="38"/>
                    <a:pt x="211" y="1"/>
                    <a:pt x="155"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60" name="Google Shape;1360;p13"/>
            <p:cNvSpPr/>
            <p:nvPr/>
          </p:nvSpPr>
          <p:spPr>
            <a:xfrm>
              <a:off x="7058327" y="2078366"/>
              <a:ext cx="5673" cy="6371"/>
            </a:xfrm>
            <a:custGeom>
              <a:avLst/>
              <a:gdLst/>
              <a:ahLst/>
              <a:cxnLst/>
              <a:rect l="l" t="t" r="r" b="b"/>
              <a:pathLst>
                <a:path w="268" h="301" extrusionOk="0">
                  <a:moveTo>
                    <a:pt x="101" y="1"/>
                  </a:moveTo>
                  <a:cubicBezTo>
                    <a:pt x="34" y="1"/>
                    <a:pt x="1" y="67"/>
                    <a:pt x="1" y="134"/>
                  </a:cubicBezTo>
                  <a:lnTo>
                    <a:pt x="1" y="201"/>
                  </a:lnTo>
                  <a:cubicBezTo>
                    <a:pt x="34" y="267"/>
                    <a:pt x="101" y="301"/>
                    <a:pt x="168" y="301"/>
                  </a:cubicBezTo>
                  <a:cubicBezTo>
                    <a:pt x="234" y="301"/>
                    <a:pt x="268" y="234"/>
                    <a:pt x="268" y="167"/>
                  </a:cubicBezTo>
                  <a:lnTo>
                    <a:pt x="268" y="101"/>
                  </a:lnTo>
                  <a:cubicBezTo>
                    <a:pt x="268" y="34"/>
                    <a:pt x="201"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61" name="Google Shape;1361;p13"/>
            <p:cNvSpPr/>
            <p:nvPr/>
          </p:nvSpPr>
          <p:spPr>
            <a:xfrm>
              <a:off x="7066816" y="2131136"/>
              <a:ext cx="5673" cy="6244"/>
            </a:xfrm>
            <a:custGeom>
              <a:avLst/>
              <a:gdLst/>
              <a:ahLst/>
              <a:cxnLst/>
              <a:rect l="l" t="t" r="r" b="b"/>
              <a:pathLst>
                <a:path w="268" h="295" extrusionOk="0">
                  <a:moveTo>
                    <a:pt x="137" y="0"/>
                  </a:moveTo>
                  <a:cubicBezTo>
                    <a:pt x="125" y="0"/>
                    <a:pt x="113" y="3"/>
                    <a:pt x="100" y="9"/>
                  </a:cubicBezTo>
                  <a:cubicBezTo>
                    <a:pt x="34" y="9"/>
                    <a:pt x="0" y="76"/>
                    <a:pt x="0" y="143"/>
                  </a:cubicBezTo>
                  <a:lnTo>
                    <a:pt x="0" y="209"/>
                  </a:lnTo>
                  <a:cubicBezTo>
                    <a:pt x="15" y="268"/>
                    <a:pt x="68" y="294"/>
                    <a:pt x="123" y="294"/>
                  </a:cubicBezTo>
                  <a:cubicBezTo>
                    <a:pt x="193" y="294"/>
                    <a:pt x="267" y="251"/>
                    <a:pt x="267" y="176"/>
                  </a:cubicBezTo>
                  <a:lnTo>
                    <a:pt x="267" y="109"/>
                  </a:lnTo>
                  <a:cubicBezTo>
                    <a:pt x="240" y="55"/>
                    <a:pt x="190" y="0"/>
                    <a:pt x="13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62" name="Google Shape;1362;p13"/>
            <p:cNvSpPr/>
            <p:nvPr/>
          </p:nvSpPr>
          <p:spPr>
            <a:xfrm>
              <a:off x="7107055" y="2016663"/>
              <a:ext cx="5673" cy="6266"/>
            </a:xfrm>
            <a:custGeom>
              <a:avLst/>
              <a:gdLst/>
              <a:ahLst/>
              <a:cxnLst/>
              <a:rect l="l" t="t" r="r" b="b"/>
              <a:pathLst>
                <a:path w="268" h="296" extrusionOk="0">
                  <a:moveTo>
                    <a:pt x="150" y="1"/>
                  </a:moveTo>
                  <a:cubicBezTo>
                    <a:pt x="134" y="1"/>
                    <a:pt x="117" y="5"/>
                    <a:pt x="101" y="13"/>
                  </a:cubicBezTo>
                  <a:cubicBezTo>
                    <a:pt x="34" y="13"/>
                    <a:pt x="1" y="80"/>
                    <a:pt x="1" y="147"/>
                  </a:cubicBezTo>
                  <a:lnTo>
                    <a:pt x="1" y="214"/>
                  </a:lnTo>
                  <a:cubicBezTo>
                    <a:pt x="14" y="269"/>
                    <a:pt x="63" y="296"/>
                    <a:pt x="115" y="296"/>
                  </a:cubicBezTo>
                  <a:cubicBezTo>
                    <a:pt x="188" y="296"/>
                    <a:pt x="267" y="244"/>
                    <a:pt x="267" y="147"/>
                  </a:cubicBezTo>
                  <a:lnTo>
                    <a:pt x="267" y="114"/>
                  </a:lnTo>
                  <a:cubicBezTo>
                    <a:pt x="242" y="38"/>
                    <a:pt x="199" y="1"/>
                    <a:pt x="15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63" name="Google Shape;1363;p13"/>
            <p:cNvSpPr/>
            <p:nvPr/>
          </p:nvSpPr>
          <p:spPr>
            <a:xfrm>
              <a:off x="7098588" y="1963786"/>
              <a:ext cx="5673" cy="6774"/>
            </a:xfrm>
            <a:custGeom>
              <a:avLst/>
              <a:gdLst/>
              <a:ahLst/>
              <a:cxnLst/>
              <a:rect l="l" t="t" r="r" b="b"/>
              <a:pathLst>
                <a:path w="268" h="320" extrusionOk="0">
                  <a:moveTo>
                    <a:pt x="140" y="1"/>
                  </a:moveTo>
                  <a:cubicBezTo>
                    <a:pt x="126" y="1"/>
                    <a:pt x="113" y="4"/>
                    <a:pt x="100" y="10"/>
                  </a:cubicBezTo>
                  <a:cubicBezTo>
                    <a:pt x="34" y="10"/>
                    <a:pt x="0" y="76"/>
                    <a:pt x="0" y="143"/>
                  </a:cubicBezTo>
                  <a:lnTo>
                    <a:pt x="0" y="210"/>
                  </a:lnTo>
                  <a:cubicBezTo>
                    <a:pt x="15" y="285"/>
                    <a:pt x="71" y="319"/>
                    <a:pt x="128" y="319"/>
                  </a:cubicBezTo>
                  <a:cubicBezTo>
                    <a:pt x="197" y="319"/>
                    <a:pt x="267" y="268"/>
                    <a:pt x="267" y="176"/>
                  </a:cubicBezTo>
                  <a:lnTo>
                    <a:pt x="267" y="110"/>
                  </a:lnTo>
                  <a:cubicBezTo>
                    <a:pt x="267" y="55"/>
                    <a:pt x="200" y="1"/>
                    <a:pt x="14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64" name="Google Shape;1364;p13"/>
            <p:cNvSpPr/>
            <p:nvPr/>
          </p:nvSpPr>
          <p:spPr>
            <a:xfrm>
              <a:off x="7123290" y="2121950"/>
              <a:ext cx="6371" cy="6562"/>
            </a:xfrm>
            <a:custGeom>
              <a:avLst/>
              <a:gdLst/>
              <a:ahLst/>
              <a:cxnLst/>
              <a:rect l="l" t="t" r="r" b="b"/>
              <a:pathLst>
                <a:path w="301" h="310" extrusionOk="0">
                  <a:moveTo>
                    <a:pt x="171" y="1"/>
                  </a:moveTo>
                  <a:cubicBezTo>
                    <a:pt x="159" y="1"/>
                    <a:pt x="146" y="4"/>
                    <a:pt x="134" y="10"/>
                  </a:cubicBezTo>
                  <a:cubicBezTo>
                    <a:pt x="67" y="10"/>
                    <a:pt x="1" y="76"/>
                    <a:pt x="34" y="143"/>
                  </a:cubicBezTo>
                  <a:lnTo>
                    <a:pt x="34" y="210"/>
                  </a:lnTo>
                  <a:cubicBezTo>
                    <a:pt x="34" y="277"/>
                    <a:pt x="101" y="310"/>
                    <a:pt x="168" y="310"/>
                  </a:cubicBezTo>
                  <a:cubicBezTo>
                    <a:pt x="234" y="310"/>
                    <a:pt x="301" y="243"/>
                    <a:pt x="301" y="176"/>
                  </a:cubicBezTo>
                  <a:lnTo>
                    <a:pt x="301" y="110"/>
                  </a:lnTo>
                  <a:cubicBezTo>
                    <a:pt x="274" y="55"/>
                    <a:pt x="224"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65" name="Google Shape;1365;p13"/>
            <p:cNvSpPr/>
            <p:nvPr/>
          </p:nvSpPr>
          <p:spPr>
            <a:xfrm>
              <a:off x="7114823" y="2069179"/>
              <a:ext cx="6371" cy="6350"/>
            </a:xfrm>
            <a:custGeom>
              <a:avLst/>
              <a:gdLst/>
              <a:ahLst/>
              <a:cxnLst/>
              <a:rect l="l" t="t" r="r" b="b"/>
              <a:pathLst>
                <a:path w="301" h="300" extrusionOk="0">
                  <a:moveTo>
                    <a:pt x="134" y="1"/>
                  </a:moveTo>
                  <a:cubicBezTo>
                    <a:pt x="67" y="1"/>
                    <a:pt x="0" y="68"/>
                    <a:pt x="34" y="168"/>
                  </a:cubicBezTo>
                  <a:lnTo>
                    <a:pt x="34" y="201"/>
                  </a:lnTo>
                  <a:cubicBezTo>
                    <a:pt x="48" y="271"/>
                    <a:pt x="97" y="300"/>
                    <a:pt x="150" y="300"/>
                  </a:cubicBezTo>
                  <a:cubicBezTo>
                    <a:pt x="222" y="300"/>
                    <a:pt x="301" y="245"/>
                    <a:pt x="301" y="168"/>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66" name="Google Shape;1366;p13"/>
            <p:cNvSpPr/>
            <p:nvPr/>
          </p:nvSpPr>
          <p:spPr>
            <a:xfrm>
              <a:off x="7131779" y="2174911"/>
              <a:ext cx="6371" cy="6562"/>
            </a:xfrm>
            <a:custGeom>
              <a:avLst/>
              <a:gdLst/>
              <a:ahLst/>
              <a:cxnLst/>
              <a:rect l="l" t="t" r="r" b="b"/>
              <a:pathLst>
                <a:path w="301" h="310" extrusionOk="0">
                  <a:moveTo>
                    <a:pt x="170" y="1"/>
                  </a:moveTo>
                  <a:cubicBezTo>
                    <a:pt x="158" y="1"/>
                    <a:pt x="146" y="3"/>
                    <a:pt x="133" y="9"/>
                  </a:cubicBezTo>
                  <a:cubicBezTo>
                    <a:pt x="67" y="9"/>
                    <a:pt x="0" y="76"/>
                    <a:pt x="33" y="143"/>
                  </a:cubicBezTo>
                  <a:lnTo>
                    <a:pt x="33" y="210"/>
                  </a:lnTo>
                  <a:cubicBezTo>
                    <a:pt x="33" y="276"/>
                    <a:pt x="100" y="310"/>
                    <a:pt x="167" y="310"/>
                  </a:cubicBezTo>
                  <a:cubicBezTo>
                    <a:pt x="234" y="276"/>
                    <a:pt x="300" y="243"/>
                    <a:pt x="300" y="143"/>
                  </a:cubicBezTo>
                  <a:lnTo>
                    <a:pt x="300" y="110"/>
                  </a:lnTo>
                  <a:cubicBezTo>
                    <a:pt x="273" y="55"/>
                    <a:pt x="224"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67" name="Google Shape;1367;p13"/>
            <p:cNvSpPr/>
            <p:nvPr/>
          </p:nvSpPr>
          <p:spPr>
            <a:xfrm>
              <a:off x="7269452" y="1936438"/>
              <a:ext cx="5673" cy="6562"/>
            </a:xfrm>
            <a:custGeom>
              <a:avLst/>
              <a:gdLst/>
              <a:ahLst/>
              <a:cxnLst/>
              <a:rect l="l" t="t" r="r" b="b"/>
              <a:pathLst>
                <a:path w="268" h="310" extrusionOk="0">
                  <a:moveTo>
                    <a:pt x="101" y="1"/>
                  </a:moveTo>
                  <a:cubicBezTo>
                    <a:pt x="34" y="1"/>
                    <a:pt x="1" y="67"/>
                    <a:pt x="1" y="168"/>
                  </a:cubicBezTo>
                  <a:lnTo>
                    <a:pt x="1" y="201"/>
                  </a:lnTo>
                  <a:cubicBezTo>
                    <a:pt x="1" y="255"/>
                    <a:pt x="45" y="310"/>
                    <a:pt x="116" y="310"/>
                  </a:cubicBezTo>
                  <a:cubicBezTo>
                    <a:pt x="132" y="310"/>
                    <a:pt x="149" y="307"/>
                    <a:pt x="167" y="301"/>
                  </a:cubicBezTo>
                  <a:cubicBezTo>
                    <a:pt x="234" y="301"/>
                    <a:pt x="268" y="234"/>
                    <a:pt x="268" y="168"/>
                  </a:cubicBezTo>
                  <a:lnTo>
                    <a:pt x="268" y="101"/>
                  </a:lnTo>
                  <a:cubicBezTo>
                    <a:pt x="234" y="34"/>
                    <a:pt x="167"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68" name="Google Shape;1368;p13"/>
            <p:cNvSpPr/>
            <p:nvPr/>
          </p:nvSpPr>
          <p:spPr>
            <a:xfrm>
              <a:off x="7277919" y="1989208"/>
              <a:ext cx="5673" cy="6562"/>
            </a:xfrm>
            <a:custGeom>
              <a:avLst/>
              <a:gdLst/>
              <a:ahLst/>
              <a:cxnLst/>
              <a:rect l="l" t="t" r="r" b="b"/>
              <a:pathLst>
                <a:path w="268" h="310" extrusionOk="0">
                  <a:moveTo>
                    <a:pt x="140" y="1"/>
                  </a:moveTo>
                  <a:cubicBezTo>
                    <a:pt x="127" y="1"/>
                    <a:pt x="113" y="3"/>
                    <a:pt x="101" y="10"/>
                  </a:cubicBezTo>
                  <a:cubicBezTo>
                    <a:pt x="34" y="10"/>
                    <a:pt x="1" y="76"/>
                    <a:pt x="1" y="143"/>
                  </a:cubicBezTo>
                  <a:lnTo>
                    <a:pt x="1" y="210"/>
                  </a:lnTo>
                  <a:cubicBezTo>
                    <a:pt x="1" y="276"/>
                    <a:pt x="68" y="310"/>
                    <a:pt x="168" y="310"/>
                  </a:cubicBezTo>
                  <a:cubicBezTo>
                    <a:pt x="234" y="310"/>
                    <a:pt x="268" y="243"/>
                    <a:pt x="268" y="176"/>
                  </a:cubicBezTo>
                  <a:lnTo>
                    <a:pt x="268" y="110"/>
                  </a:lnTo>
                  <a:cubicBezTo>
                    <a:pt x="268" y="55"/>
                    <a:pt x="201" y="1"/>
                    <a:pt x="14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69" name="Google Shape;1369;p13"/>
            <p:cNvSpPr/>
            <p:nvPr/>
          </p:nvSpPr>
          <p:spPr>
            <a:xfrm>
              <a:off x="7302643" y="2147562"/>
              <a:ext cx="6371" cy="6562"/>
            </a:xfrm>
            <a:custGeom>
              <a:avLst/>
              <a:gdLst/>
              <a:ahLst/>
              <a:cxnLst/>
              <a:rect l="l" t="t" r="r" b="b"/>
              <a:pathLst>
                <a:path w="301" h="310" extrusionOk="0">
                  <a:moveTo>
                    <a:pt x="134" y="1"/>
                  </a:moveTo>
                  <a:cubicBezTo>
                    <a:pt x="67" y="1"/>
                    <a:pt x="0" y="67"/>
                    <a:pt x="34" y="134"/>
                  </a:cubicBezTo>
                  <a:lnTo>
                    <a:pt x="34" y="201"/>
                  </a:lnTo>
                  <a:cubicBezTo>
                    <a:pt x="34" y="255"/>
                    <a:pt x="78" y="310"/>
                    <a:pt x="131" y="310"/>
                  </a:cubicBezTo>
                  <a:cubicBezTo>
                    <a:pt x="143" y="310"/>
                    <a:pt x="155" y="307"/>
                    <a:pt x="167" y="301"/>
                  </a:cubicBezTo>
                  <a:cubicBezTo>
                    <a:pt x="234" y="301"/>
                    <a:pt x="301" y="234"/>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70" name="Google Shape;1370;p13"/>
            <p:cNvSpPr/>
            <p:nvPr/>
          </p:nvSpPr>
          <p:spPr>
            <a:xfrm>
              <a:off x="7294176" y="2094601"/>
              <a:ext cx="6371" cy="6562"/>
            </a:xfrm>
            <a:custGeom>
              <a:avLst/>
              <a:gdLst/>
              <a:ahLst/>
              <a:cxnLst/>
              <a:rect l="l" t="t" r="r" b="b"/>
              <a:pathLst>
                <a:path w="301" h="310" extrusionOk="0">
                  <a:moveTo>
                    <a:pt x="134" y="1"/>
                  </a:moveTo>
                  <a:cubicBezTo>
                    <a:pt x="67" y="34"/>
                    <a:pt x="0" y="101"/>
                    <a:pt x="34" y="168"/>
                  </a:cubicBezTo>
                  <a:lnTo>
                    <a:pt x="34" y="201"/>
                  </a:lnTo>
                  <a:cubicBezTo>
                    <a:pt x="34" y="255"/>
                    <a:pt x="78" y="310"/>
                    <a:pt x="131" y="310"/>
                  </a:cubicBezTo>
                  <a:cubicBezTo>
                    <a:pt x="143" y="310"/>
                    <a:pt x="155" y="307"/>
                    <a:pt x="167" y="301"/>
                  </a:cubicBezTo>
                  <a:cubicBezTo>
                    <a:pt x="234" y="301"/>
                    <a:pt x="300" y="234"/>
                    <a:pt x="300" y="168"/>
                  </a:cubicBezTo>
                  <a:lnTo>
                    <a:pt x="300"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71" name="Google Shape;1371;p13"/>
            <p:cNvSpPr/>
            <p:nvPr/>
          </p:nvSpPr>
          <p:spPr>
            <a:xfrm>
              <a:off x="7286407" y="2042169"/>
              <a:ext cx="5673" cy="6562"/>
            </a:xfrm>
            <a:custGeom>
              <a:avLst/>
              <a:gdLst/>
              <a:ahLst/>
              <a:cxnLst/>
              <a:rect l="l" t="t" r="r" b="b"/>
              <a:pathLst>
                <a:path w="268" h="310" extrusionOk="0">
                  <a:moveTo>
                    <a:pt x="137" y="0"/>
                  </a:moveTo>
                  <a:cubicBezTo>
                    <a:pt x="125" y="0"/>
                    <a:pt x="113" y="3"/>
                    <a:pt x="100" y="9"/>
                  </a:cubicBezTo>
                  <a:cubicBezTo>
                    <a:pt x="34" y="9"/>
                    <a:pt x="0" y="76"/>
                    <a:pt x="0" y="143"/>
                  </a:cubicBezTo>
                  <a:lnTo>
                    <a:pt x="0" y="209"/>
                  </a:lnTo>
                  <a:cubicBezTo>
                    <a:pt x="0" y="276"/>
                    <a:pt x="67" y="310"/>
                    <a:pt x="134" y="310"/>
                  </a:cubicBezTo>
                  <a:cubicBezTo>
                    <a:pt x="200" y="276"/>
                    <a:pt x="267" y="209"/>
                    <a:pt x="267" y="143"/>
                  </a:cubicBezTo>
                  <a:lnTo>
                    <a:pt x="267" y="109"/>
                  </a:lnTo>
                  <a:cubicBezTo>
                    <a:pt x="240" y="55"/>
                    <a:pt x="190" y="0"/>
                    <a:pt x="13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72" name="Google Shape;1372;p13"/>
            <p:cNvSpPr/>
            <p:nvPr/>
          </p:nvSpPr>
          <p:spPr>
            <a:xfrm>
              <a:off x="7007504" y="1761848"/>
              <a:ext cx="6371" cy="6562"/>
            </a:xfrm>
            <a:custGeom>
              <a:avLst/>
              <a:gdLst/>
              <a:ahLst/>
              <a:cxnLst/>
              <a:rect l="l" t="t" r="r" b="b"/>
              <a:pathLst>
                <a:path w="301" h="310" extrusionOk="0">
                  <a:moveTo>
                    <a:pt x="170" y="1"/>
                  </a:moveTo>
                  <a:cubicBezTo>
                    <a:pt x="158" y="1"/>
                    <a:pt x="146" y="3"/>
                    <a:pt x="134" y="9"/>
                  </a:cubicBezTo>
                  <a:cubicBezTo>
                    <a:pt x="67" y="9"/>
                    <a:pt x="0" y="76"/>
                    <a:pt x="34" y="143"/>
                  </a:cubicBezTo>
                  <a:lnTo>
                    <a:pt x="34" y="210"/>
                  </a:lnTo>
                  <a:cubicBezTo>
                    <a:pt x="34" y="276"/>
                    <a:pt x="100" y="310"/>
                    <a:pt x="167" y="310"/>
                  </a:cubicBezTo>
                  <a:cubicBezTo>
                    <a:pt x="234" y="276"/>
                    <a:pt x="300" y="243"/>
                    <a:pt x="300" y="143"/>
                  </a:cubicBezTo>
                  <a:lnTo>
                    <a:pt x="300" y="110"/>
                  </a:lnTo>
                  <a:cubicBezTo>
                    <a:pt x="273" y="55"/>
                    <a:pt x="224"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73" name="Google Shape;1373;p13"/>
            <p:cNvSpPr/>
            <p:nvPr/>
          </p:nvSpPr>
          <p:spPr>
            <a:xfrm>
              <a:off x="6951008" y="1770950"/>
              <a:ext cx="5673" cy="6647"/>
            </a:xfrm>
            <a:custGeom>
              <a:avLst/>
              <a:gdLst/>
              <a:ahLst/>
              <a:cxnLst/>
              <a:rect l="l" t="t" r="r" b="b"/>
              <a:pathLst>
                <a:path w="268" h="314" extrusionOk="0">
                  <a:moveTo>
                    <a:pt x="155" y="1"/>
                  </a:moveTo>
                  <a:cubicBezTo>
                    <a:pt x="136" y="1"/>
                    <a:pt x="117" y="5"/>
                    <a:pt x="101" y="13"/>
                  </a:cubicBezTo>
                  <a:cubicBezTo>
                    <a:pt x="34" y="13"/>
                    <a:pt x="1" y="80"/>
                    <a:pt x="1" y="147"/>
                  </a:cubicBezTo>
                  <a:lnTo>
                    <a:pt x="1" y="213"/>
                  </a:lnTo>
                  <a:cubicBezTo>
                    <a:pt x="1" y="280"/>
                    <a:pt x="67" y="313"/>
                    <a:pt x="167" y="313"/>
                  </a:cubicBezTo>
                  <a:cubicBezTo>
                    <a:pt x="234" y="280"/>
                    <a:pt x="267" y="213"/>
                    <a:pt x="267" y="147"/>
                  </a:cubicBezTo>
                  <a:lnTo>
                    <a:pt x="267" y="113"/>
                  </a:lnTo>
                  <a:cubicBezTo>
                    <a:pt x="267" y="38"/>
                    <a:pt x="211" y="1"/>
                    <a:pt x="155"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74" name="Google Shape;1374;p13"/>
            <p:cNvSpPr/>
            <p:nvPr/>
          </p:nvSpPr>
          <p:spPr>
            <a:xfrm>
              <a:off x="7235563" y="1725313"/>
              <a:ext cx="5673" cy="6562"/>
            </a:xfrm>
            <a:custGeom>
              <a:avLst/>
              <a:gdLst/>
              <a:ahLst/>
              <a:cxnLst/>
              <a:rect l="l" t="t" r="r" b="b"/>
              <a:pathLst>
                <a:path w="268" h="310" extrusionOk="0">
                  <a:moveTo>
                    <a:pt x="134" y="1"/>
                  </a:moveTo>
                  <a:cubicBezTo>
                    <a:pt x="67" y="34"/>
                    <a:pt x="1" y="68"/>
                    <a:pt x="1" y="168"/>
                  </a:cubicBezTo>
                  <a:lnTo>
                    <a:pt x="1" y="201"/>
                  </a:lnTo>
                  <a:cubicBezTo>
                    <a:pt x="28" y="256"/>
                    <a:pt x="77" y="310"/>
                    <a:pt x="131" y="310"/>
                  </a:cubicBezTo>
                  <a:cubicBezTo>
                    <a:pt x="143" y="310"/>
                    <a:pt x="155" y="307"/>
                    <a:pt x="167" y="301"/>
                  </a:cubicBezTo>
                  <a:cubicBezTo>
                    <a:pt x="234" y="301"/>
                    <a:pt x="267" y="234"/>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75" name="Google Shape;1375;p13"/>
            <p:cNvSpPr/>
            <p:nvPr/>
          </p:nvSpPr>
          <p:spPr>
            <a:xfrm>
              <a:off x="7064699" y="1752662"/>
              <a:ext cx="6371" cy="6583"/>
            </a:xfrm>
            <a:custGeom>
              <a:avLst/>
              <a:gdLst/>
              <a:ahLst/>
              <a:cxnLst/>
              <a:rect l="l" t="t" r="r" b="b"/>
              <a:pathLst>
                <a:path w="301" h="311" extrusionOk="0">
                  <a:moveTo>
                    <a:pt x="170" y="1"/>
                  </a:moveTo>
                  <a:cubicBezTo>
                    <a:pt x="158" y="1"/>
                    <a:pt x="146" y="4"/>
                    <a:pt x="134" y="10"/>
                  </a:cubicBezTo>
                  <a:cubicBezTo>
                    <a:pt x="67" y="10"/>
                    <a:pt x="0" y="77"/>
                    <a:pt x="0" y="143"/>
                  </a:cubicBezTo>
                  <a:lnTo>
                    <a:pt x="0" y="210"/>
                  </a:lnTo>
                  <a:cubicBezTo>
                    <a:pt x="33" y="277"/>
                    <a:pt x="100" y="310"/>
                    <a:pt x="167" y="310"/>
                  </a:cubicBezTo>
                  <a:cubicBezTo>
                    <a:pt x="234" y="310"/>
                    <a:pt x="300" y="243"/>
                    <a:pt x="267" y="177"/>
                  </a:cubicBezTo>
                  <a:lnTo>
                    <a:pt x="267" y="110"/>
                  </a:lnTo>
                  <a:cubicBezTo>
                    <a:pt x="267" y="55"/>
                    <a:pt x="223"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76" name="Google Shape;1376;p13"/>
            <p:cNvSpPr/>
            <p:nvPr/>
          </p:nvSpPr>
          <p:spPr>
            <a:xfrm>
              <a:off x="7155063" y="1954621"/>
              <a:ext cx="6393" cy="6562"/>
            </a:xfrm>
            <a:custGeom>
              <a:avLst/>
              <a:gdLst/>
              <a:ahLst/>
              <a:cxnLst/>
              <a:rect l="l" t="t" r="r" b="b"/>
              <a:pathLst>
                <a:path w="302" h="310" extrusionOk="0">
                  <a:moveTo>
                    <a:pt x="171" y="0"/>
                  </a:moveTo>
                  <a:cubicBezTo>
                    <a:pt x="159" y="0"/>
                    <a:pt x="147" y="3"/>
                    <a:pt x="134" y="9"/>
                  </a:cubicBezTo>
                  <a:cubicBezTo>
                    <a:pt x="68" y="9"/>
                    <a:pt x="1" y="76"/>
                    <a:pt x="34" y="142"/>
                  </a:cubicBezTo>
                  <a:lnTo>
                    <a:pt x="34" y="209"/>
                  </a:lnTo>
                  <a:cubicBezTo>
                    <a:pt x="34" y="276"/>
                    <a:pt x="101" y="309"/>
                    <a:pt x="168" y="309"/>
                  </a:cubicBezTo>
                  <a:cubicBezTo>
                    <a:pt x="234" y="309"/>
                    <a:pt x="301" y="243"/>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77" name="Google Shape;1377;p13"/>
            <p:cNvSpPr/>
            <p:nvPr/>
          </p:nvSpPr>
          <p:spPr>
            <a:xfrm>
              <a:off x="7163551" y="2007497"/>
              <a:ext cx="6371" cy="6562"/>
            </a:xfrm>
            <a:custGeom>
              <a:avLst/>
              <a:gdLst/>
              <a:ahLst/>
              <a:cxnLst/>
              <a:rect l="l" t="t" r="r" b="b"/>
              <a:pathLst>
                <a:path w="301" h="310" extrusionOk="0">
                  <a:moveTo>
                    <a:pt x="183" y="0"/>
                  </a:moveTo>
                  <a:cubicBezTo>
                    <a:pt x="167" y="0"/>
                    <a:pt x="150" y="4"/>
                    <a:pt x="134" y="13"/>
                  </a:cubicBezTo>
                  <a:cubicBezTo>
                    <a:pt x="67" y="13"/>
                    <a:pt x="0" y="80"/>
                    <a:pt x="33" y="146"/>
                  </a:cubicBezTo>
                  <a:lnTo>
                    <a:pt x="33" y="213"/>
                  </a:lnTo>
                  <a:cubicBezTo>
                    <a:pt x="47" y="280"/>
                    <a:pt x="93" y="310"/>
                    <a:pt x="143" y="310"/>
                  </a:cubicBezTo>
                  <a:cubicBezTo>
                    <a:pt x="217" y="310"/>
                    <a:pt x="300" y="246"/>
                    <a:pt x="300" y="146"/>
                  </a:cubicBezTo>
                  <a:lnTo>
                    <a:pt x="300" y="113"/>
                  </a:lnTo>
                  <a:cubicBezTo>
                    <a:pt x="275" y="38"/>
                    <a:pt x="232"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78" name="Google Shape;1378;p13"/>
            <p:cNvSpPr/>
            <p:nvPr/>
          </p:nvSpPr>
          <p:spPr>
            <a:xfrm>
              <a:off x="7188952" y="2165724"/>
              <a:ext cx="6393" cy="6583"/>
            </a:xfrm>
            <a:custGeom>
              <a:avLst/>
              <a:gdLst/>
              <a:ahLst/>
              <a:cxnLst/>
              <a:rect l="l" t="t" r="r" b="b"/>
              <a:pathLst>
                <a:path w="302" h="311" extrusionOk="0">
                  <a:moveTo>
                    <a:pt x="171" y="1"/>
                  </a:moveTo>
                  <a:cubicBezTo>
                    <a:pt x="159" y="1"/>
                    <a:pt x="147" y="4"/>
                    <a:pt x="134" y="10"/>
                  </a:cubicBezTo>
                  <a:cubicBezTo>
                    <a:pt x="34" y="10"/>
                    <a:pt x="1" y="77"/>
                    <a:pt x="1" y="143"/>
                  </a:cubicBezTo>
                  <a:lnTo>
                    <a:pt x="1" y="210"/>
                  </a:lnTo>
                  <a:cubicBezTo>
                    <a:pt x="34" y="277"/>
                    <a:pt x="101" y="310"/>
                    <a:pt x="168" y="310"/>
                  </a:cubicBezTo>
                  <a:cubicBezTo>
                    <a:pt x="234" y="310"/>
                    <a:pt x="301" y="243"/>
                    <a:pt x="268" y="177"/>
                  </a:cubicBezTo>
                  <a:lnTo>
                    <a:pt x="268" y="110"/>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79" name="Google Shape;1379;p13"/>
            <p:cNvSpPr/>
            <p:nvPr/>
          </p:nvSpPr>
          <p:spPr>
            <a:xfrm>
              <a:off x="7172018" y="2060014"/>
              <a:ext cx="6371" cy="6583"/>
            </a:xfrm>
            <a:custGeom>
              <a:avLst/>
              <a:gdLst/>
              <a:ahLst/>
              <a:cxnLst/>
              <a:rect l="l" t="t" r="r" b="b"/>
              <a:pathLst>
                <a:path w="301" h="311" extrusionOk="0">
                  <a:moveTo>
                    <a:pt x="134" y="0"/>
                  </a:moveTo>
                  <a:cubicBezTo>
                    <a:pt x="67" y="34"/>
                    <a:pt x="0" y="67"/>
                    <a:pt x="0" y="167"/>
                  </a:cubicBezTo>
                  <a:lnTo>
                    <a:pt x="0" y="200"/>
                  </a:lnTo>
                  <a:cubicBezTo>
                    <a:pt x="30" y="276"/>
                    <a:pt x="94" y="310"/>
                    <a:pt x="156" y="310"/>
                  </a:cubicBezTo>
                  <a:cubicBezTo>
                    <a:pt x="230" y="310"/>
                    <a:pt x="301" y="259"/>
                    <a:pt x="301" y="167"/>
                  </a:cubicBezTo>
                  <a:lnTo>
                    <a:pt x="301"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80" name="Google Shape;1380;p13"/>
            <p:cNvSpPr/>
            <p:nvPr/>
          </p:nvSpPr>
          <p:spPr>
            <a:xfrm>
              <a:off x="7180485" y="2112975"/>
              <a:ext cx="6371" cy="6562"/>
            </a:xfrm>
            <a:custGeom>
              <a:avLst/>
              <a:gdLst/>
              <a:ahLst/>
              <a:cxnLst/>
              <a:rect l="l" t="t" r="r" b="b"/>
              <a:pathLst>
                <a:path w="301" h="310" extrusionOk="0">
                  <a:moveTo>
                    <a:pt x="134" y="0"/>
                  </a:moveTo>
                  <a:cubicBezTo>
                    <a:pt x="67" y="0"/>
                    <a:pt x="1" y="67"/>
                    <a:pt x="1" y="133"/>
                  </a:cubicBezTo>
                  <a:lnTo>
                    <a:pt x="1" y="200"/>
                  </a:lnTo>
                  <a:cubicBezTo>
                    <a:pt x="28" y="255"/>
                    <a:pt x="77" y="309"/>
                    <a:pt x="131" y="309"/>
                  </a:cubicBezTo>
                  <a:cubicBezTo>
                    <a:pt x="143" y="309"/>
                    <a:pt x="155" y="306"/>
                    <a:pt x="167" y="300"/>
                  </a:cubicBezTo>
                  <a:cubicBezTo>
                    <a:pt x="234" y="300"/>
                    <a:pt x="301" y="234"/>
                    <a:pt x="268" y="167"/>
                  </a:cubicBezTo>
                  <a:lnTo>
                    <a:pt x="268" y="100"/>
                  </a:lnTo>
                  <a:cubicBezTo>
                    <a:pt x="268"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81" name="Google Shape;1381;p13"/>
            <p:cNvSpPr/>
            <p:nvPr/>
          </p:nvSpPr>
          <p:spPr>
            <a:xfrm>
              <a:off x="7220746" y="1998395"/>
              <a:ext cx="5652" cy="6562"/>
            </a:xfrm>
            <a:custGeom>
              <a:avLst/>
              <a:gdLst/>
              <a:ahLst/>
              <a:cxnLst/>
              <a:rect l="l" t="t" r="r" b="b"/>
              <a:pathLst>
                <a:path w="267" h="310" extrusionOk="0">
                  <a:moveTo>
                    <a:pt x="170" y="0"/>
                  </a:moveTo>
                  <a:cubicBezTo>
                    <a:pt x="158" y="0"/>
                    <a:pt x="146" y="3"/>
                    <a:pt x="133" y="9"/>
                  </a:cubicBezTo>
                  <a:cubicBezTo>
                    <a:pt x="67" y="9"/>
                    <a:pt x="0" y="76"/>
                    <a:pt x="0" y="143"/>
                  </a:cubicBezTo>
                  <a:lnTo>
                    <a:pt x="0" y="209"/>
                  </a:lnTo>
                  <a:cubicBezTo>
                    <a:pt x="33" y="276"/>
                    <a:pt x="100" y="309"/>
                    <a:pt x="167" y="309"/>
                  </a:cubicBezTo>
                  <a:cubicBezTo>
                    <a:pt x="234" y="309"/>
                    <a:pt x="267" y="243"/>
                    <a:pt x="267" y="176"/>
                  </a:cubicBezTo>
                  <a:lnTo>
                    <a:pt x="267" y="109"/>
                  </a:lnTo>
                  <a:cubicBezTo>
                    <a:pt x="267" y="55"/>
                    <a:pt x="222"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82" name="Google Shape;1382;p13"/>
            <p:cNvSpPr/>
            <p:nvPr/>
          </p:nvSpPr>
          <p:spPr>
            <a:xfrm>
              <a:off x="7212257" y="1945624"/>
              <a:ext cx="6371" cy="6371"/>
            </a:xfrm>
            <a:custGeom>
              <a:avLst/>
              <a:gdLst/>
              <a:ahLst/>
              <a:cxnLst/>
              <a:rect l="l" t="t" r="r" b="b"/>
              <a:pathLst>
                <a:path w="301" h="301" extrusionOk="0">
                  <a:moveTo>
                    <a:pt x="134" y="0"/>
                  </a:moveTo>
                  <a:cubicBezTo>
                    <a:pt x="67" y="0"/>
                    <a:pt x="1" y="67"/>
                    <a:pt x="1" y="134"/>
                  </a:cubicBezTo>
                  <a:lnTo>
                    <a:pt x="1" y="201"/>
                  </a:lnTo>
                  <a:cubicBezTo>
                    <a:pt x="34" y="267"/>
                    <a:pt x="101" y="301"/>
                    <a:pt x="168" y="301"/>
                  </a:cubicBezTo>
                  <a:cubicBezTo>
                    <a:pt x="234" y="301"/>
                    <a:pt x="301" y="234"/>
                    <a:pt x="268" y="167"/>
                  </a:cubicBezTo>
                  <a:lnTo>
                    <a:pt x="268"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83" name="Google Shape;1383;p13"/>
            <p:cNvSpPr/>
            <p:nvPr/>
          </p:nvSpPr>
          <p:spPr>
            <a:xfrm>
              <a:off x="7246147" y="2156749"/>
              <a:ext cx="5673" cy="6371"/>
            </a:xfrm>
            <a:custGeom>
              <a:avLst/>
              <a:gdLst/>
              <a:ahLst/>
              <a:cxnLst/>
              <a:rect l="l" t="t" r="r" b="b"/>
              <a:pathLst>
                <a:path w="268" h="301" extrusionOk="0">
                  <a:moveTo>
                    <a:pt x="101" y="0"/>
                  </a:moveTo>
                  <a:cubicBezTo>
                    <a:pt x="34" y="0"/>
                    <a:pt x="1" y="67"/>
                    <a:pt x="1" y="134"/>
                  </a:cubicBezTo>
                  <a:lnTo>
                    <a:pt x="1" y="200"/>
                  </a:lnTo>
                  <a:cubicBezTo>
                    <a:pt x="1" y="267"/>
                    <a:pt x="68" y="300"/>
                    <a:pt x="168" y="300"/>
                  </a:cubicBezTo>
                  <a:cubicBezTo>
                    <a:pt x="234" y="300"/>
                    <a:pt x="268" y="234"/>
                    <a:pt x="268" y="167"/>
                  </a:cubicBezTo>
                  <a:lnTo>
                    <a:pt x="268" y="100"/>
                  </a:lnTo>
                  <a:cubicBezTo>
                    <a:pt x="234" y="34"/>
                    <a:pt x="168" y="0"/>
                    <a:pt x="10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84" name="Google Shape;1384;p13"/>
            <p:cNvSpPr/>
            <p:nvPr/>
          </p:nvSpPr>
          <p:spPr>
            <a:xfrm>
              <a:off x="7229213" y="2051271"/>
              <a:ext cx="5673" cy="6266"/>
            </a:xfrm>
            <a:custGeom>
              <a:avLst/>
              <a:gdLst/>
              <a:ahLst/>
              <a:cxnLst/>
              <a:rect l="l" t="t" r="r" b="b"/>
              <a:pathLst>
                <a:path w="268" h="296" extrusionOk="0">
                  <a:moveTo>
                    <a:pt x="183" y="0"/>
                  </a:moveTo>
                  <a:cubicBezTo>
                    <a:pt x="167" y="0"/>
                    <a:pt x="150" y="5"/>
                    <a:pt x="134" y="13"/>
                  </a:cubicBezTo>
                  <a:cubicBezTo>
                    <a:pt x="34" y="13"/>
                    <a:pt x="0" y="80"/>
                    <a:pt x="0" y="146"/>
                  </a:cubicBezTo>
                  <a:lnTo>
                    <a:pt x="0" y="213"/>
                  </a:lnTo>
                  <a:cubicBezTo>
                    <a:pt x="28" y="269"/>
                    <a:pt x="79" y="295"/>
                    <a:pt x="129" y="295"/>
                  </a:cubicBezTo>
                  <a:cubicBezTo>
                    <a:pt x="199" y="295"/>
                    <a:pt x="267" y="244"/>
                    <a:pt x="267" y="146"/>
                  </a:cubicBezTo>
                  <a:lnTo>
                    <a:pt x="267" y="113"/>
                  </a:lnTo>
                  <a:cubicBezTo>
                    <a:pt x="267" y="38"/>
                    <a:pt x="230"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85" name="Google Shape;1385;p13"/>
            <p:cNvSpPr/>
            <p:nvPr/>
          </p:nvSpPr>
          <p:spPr>
            <a:xfrm>
              <a:off x="7237680" y="2103788"/>
              <a:ext cx="5673" cy="6583"/>
            </a:xfrm>
            <a:custGeom>
              <a:avLst/>
              <a:gdLst/>
              <a:ahLst/>
              <a:cxnLst/>
              <a:rect l="l" t="t" r="r" b="b"/>
              <a:pathLst>
                <a:path w="268" h="311" extrusionOk="0">
                  <a:moveTo>
                    <a:pt x="101" y="0"/>
                  </a:moveTo>
                  <a:cubicBezTo>
                    <a:pt x="34" y="0"/>
                    <a:pt x="1" y="67"/>
                    <a:pt x="1" y="167"/>
                  </a:cubicBezTo>
                  <a:lnTo>
                    <a:pt x="1" y="201"/>
                  </a:lnTo>
                  <a:cubicBezTo>
                    <a:pt x="16" y="276"/>
                    <a:pt x="71" y="310"/>
                    <a:pt x="128" y="310"/>
                  </a:cubicBezTo>
                  <a:cubicBezTo>
                    <a:pt x="197" y="310"/>
                    <a:pt x="267" y="259"/>
                    <a:pt x="267" y="167"/>
                  </a:cubicBezTo>
                  <a:lnTo>
                    <a:pt x="267" y="100"/>
                  </a:lnTo>
                  <a:cubicBezTo>
                    <a:pt x="267" y="34"/>
                    <a:pt x="201" y="0"/>
                    <a:pt x="10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86" name="Google Shape;1386;p13"/>
            <p:cNvSpPr/>
            <p:nvPr/>
          </p:nvSpPr>
          <p:spPr>
            <a:xfrm>
              <a:off x="7325948" y="1927272"/>
              <a:ext cx="6371" cy="6562"/>
            </a:xfrm>
            <a:custGeom>
              <a:avLst/>
              <a:gdLst/>
              <a:ahLst/>
              <a:cxnLst/>
              <a:rect l="l" t="t" r="r" b="b"/>
              <a:pathLst>
                <a:path w="301" h="310" extrusionOk="0">
                  <a:moveTo>
                    <a:pt x="134" y="0"/>
                  </a:moveTo>
                  <a:cubicBezTo>
                    <a:pt x="67" y="33"/>
                    <a:pt x="0" y="67"/>
                    <a:pt x="34" y="167"/>
                  </a:cubicBezTo>
                  <a:lnTo>
                    <a:pt x="34" y="200"/>
                  </a:lnTo>
                  <a:cubicBezTo>
                    <a:pt x="34" y="255"/>
                    <a:pt x="78" y="309"/>
                    <a:pt x="131" y="309"/>
                  </a:cubicBezTo>
                  <a:cubicBezTo>
                    <a:pt x="143" y="309"/>
                    <a:pt x="155" y="306"/>
                    <a:pt x="167" y="300"/>
                  </a:cubicBezTo>
                  <a:cubicBezTo>
                    <a:pt x="234" y="300"/>
                    <a:pt x="300" y="234"/>
                    <a:pt x="300" y="167"/>
                  </a:cubicBezTo>
                  <a:lnTo>
                    <a:pt x="300" y="100"/>
                  </a:lnTo>
                  <a:cubicBezTo>
                    <a:pt x="267" y="33"/>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87" name="Google Shape;1387;p13"/>
            <p:cNvSpPr/>
            <p:nvPr/>
          </p:nvSpPr>
          <p:spPr>
            <a:xfrm>
              <a:off x="7334415" y="1980212"/>
              <a:ext cx="6371" cy="6562"/>
            </a:xfrm>
            <a:custGeom>
              <a:avLst/>
              <a:gdLst/>
              <a:ahLst/>
              <a:cxnLst/>
              <a:rect l="l" t="t" r="r" b="b"/>
              <a:pathLst>
                <a:path w="301" h="310" extrusionOk="0">
                  <a:moveTo>
                    <a:pt x="134" y="1"/>
                  </a:moveTo>
                  <a:cubicBezTo>
                    <a:pt x="67" y="1"/>
                    <a:pt x="1" y="68"/>
                    <a:pt x="34" y="134"/>
                  </a:cubicBezTo>
                  <a:lnTo>
                    <a:pt x="34" y="201"/>
                  </a:lnTo>
                  <a:cubicBezTo>
                    <a:pt x="34" y="255"/>
                    <a:pt x="78" y="310"/>
                    <a:pt x="131" y="310"/>
                  </a:cubicBezTo>
                  <a:cubicBezTo>
                    <a:pt x="143" y="310"/>
                    <a:pt x="155" y="307"/>
                    <a:pt x="167" y="301"/>
                  </a:cubicBezTo>
                  <a:cubicBezTo>
                    <a:pt x="234" y="301"/>
                    <a:pt x="301" y="234"/>
                    <a:pt x="301" y="168"/>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88" name="Google Shape;1388;p13"/>
            <p:cNvSpPr/>
            <p:nvPr/>
          </p:nvSpPr>
          <p:spPr>
            <a:xfrm>
              <a:off x="7359837" y="2138376"/>
              <a:ext cx="5673" cy="6583"/>
            </a:xfrm>
            <a:custGeom>
              <a:avLst/>
              <a:gdLst/>
              <a:ahLst/>
              <a:cxnLst/>
              <a:rect l="l" t="t" r="r" b="b"/>
              <a:pathLst>
                <a:path w="268" h="311" extrusionOk="0">
                  <a:moveTo>
                    <a:pt x="134" y="1"/>
                  </a:moveTo>
                  <a:cubicBezTo>
                    <a:pt x="34" y="1"/>
                    <a:pt x="0" y="68"/>
                    <a:pt x="0" y="168"/>
                  </a:cubicBezTo>
                  <a:lnTo>
                    <a:pt x="0" y="201"/>
                  </a:lnTo>
                  <a:cubicBezTo>
                    <a:pt x="15" y="276"/>
                    <a:pt x="71" y="311"/>
                    <a:pt x="128" y="311"/>
                  </a:cubicBezTo>
                  <a:cubicBezTo>
                    <a:pt x="197" y="311"/>
                    <a:pt x="267" y="259"/>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89" name="Google Shape;1389;p13"/>
            <p:cNvSpPr/>
            <p:nvPr/>
          </p:nvSpPr>
          <p:spPr>
            <a:xfrm>
              <a:off x="7342882" y="2032983"/>
              <a:ext cx="6393" cy="6562"/>
            </a:xfrm>
            <a:custGeom>
              <a:avLst/>
              <a:gdLst/>
              <a:ahLst/>
              <a:cxnLst/>
              <a:rect l="l" t="t" r="r" b="b"/>
              <a:pathLst>
                <a:path w="302" h="310" extrusionOk="0">
                  <a:moveTo>
                    <a:pt x="171" y="1"/>
                  </a:moveTo>
                  <a:cubicBezTo>
                    <a:pt x="159" y="1"/>
                    <a:pt x="147" y="4"/>
                    <a:pt x="134" y="10"/>
                  </a:cubicBezTo>
                  <a:cubicBezTo>
                    <a:pt x="68" y="10"/>
                    <a:pt x="1" y="76"/>
                    <a:pt x="1" y="143"/>
                  </a:cubicBezTo>
                  <a:lnTo>
                    <a:pt x="1" y="210"/>
                  </a:lnTo>
                  <a:cubicBezTo>
                    <a:pt x="34" y="277"/>
                    <a:pt x="101" y="310"/>
                    <a:pt x="168" y="310"/>
                  </a:cubicBezTo>
                  <a:cubicBezTo>
                    <a:pt x="234" y="310"/>
                    <a:pt x="301" y="243"/>
                    <a:pt x="268" y="176"/>
                  </a:cubicBezTo>
                  <a:lnTo>
                    <a:pt x="268" y="110"/>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90" name="Google Shape;1390;p13"/>
            <p:cNvSpPr/>
            <p:nvPr/>
          </p:nvSpPr>
          <p:spPr>
            <a:xfrm>
              <a:off x="7351370" y="2085859"/>
              <a:ext cx="6371" cy="6647"/>
            </a:xfrm>
            <a:custGeom>
              <a:avLst/>
              <a:gdLst/>
              <a:ahLst/>
              <a:cxnLst/>
              <a:rect l="l" t="t" r="r" b="b"/>
              <a:pathLst>
                <a:path w="301" h="314" extrusionOk="0">
                  <a:moveTo>
                    <a:pt x="183" y="1"/>
                  </a:moveTo>
                  <a:cubicBezTo>
                    <a:pt x="167" y="1"/>
                    <a:pt x="150" y="5"/>
                    <a:pt x="134" y="13"/>
                  </a:cubicBezTo>
                  <a:cubicBezTo>
                    <a:pt x="67" y="13"/>
                    <a:pt x="0" y="80"/>
                    <a:pt x="0" y="147"/>
                  </a:cubicBezTo>
                  <a:lnTo>
                    <a:pt x="0" y="214"/>
                  </a:lnTo>
                  <a:cubicBezTo>
                    <a:pt x="33" y="280"/>
                    <a:pt x="100" y="314"/>
                    <a:pt x="167" y="314"/>
                  </a:cubicBezTo>
                  <a:cubicBezTo>
                    <a:pt x="234" y="280"/>
                    <a:pt x="300" y="214"/>
                    <a:pt x="267" y="147"/>
                  </a:cubicBezTo>
                  <a:lnTo>
                    <a:pt x="267" y="114"/>
                  </a:lnTo>
                  <a:cubicBezTo>
                    <a:pt x="267" y="38"/>
                    <a:pt x="229"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91" name="Google Shape;1391;p13"/>
            <p:cNvSpPr/>
            <p:nvPr/>
          </p:nvSpPr>
          <p:spPr>
            <a:xfrm>
              <a:off x="7391610" y="1971047"/>
              <a:ext cx="5673" cy="6350"/>
            </a:xfrm>
            <a:custGeom>
              <a:avLst/>
              <a:gdLst/>
              <a:ahLst/>
              <a:cxnLst/>
              <a:rect l="l" t="t" r="r" b="b"/>
              <a:pathLst>
                <a:path w="268" h="300" extrusionOk="0">
                  <a:moveTo>
                    <a:pt x="134" y="0"/>
                  </a:moveTo>
                  <a:cubicBezTo>
                    <a:pt x="34" y="0"/>
                    <a:pt x="0" y="67"/>
                    <a:pt x="0" y="167"/>
                  </a:cubicBezTo>
                  <a:lnTo>
                    <a:pt x="0" y="200"/>
                  </a:lnTo>
                  <a:cubicBezTo>
                    <a:pt x="29" y="270"/>
                    <a:pt x="80" y="299"/>
                    <a:pt x="131" y="299"/>
                  </a:cubicBezTo>
                  <a:cubicBezTo>
                    <a:pt x="200" y="299"/>
                    <a:pt x="267" y="244"/>
                    <a:pt x="267" y="167"/>
                  </a:cubicBezTo>
                  <a:lnTo>
                    <a:pt x="267"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92" name="Google Shape;1392;p13"/>
            <p:cNvSpPr/>
            <p:nvPr/>
          </p:nvSpPr>
          <p:spPr>
            <a:xfrm>
              <a:off x="7383143" y="1918530"/>
              <a:ext cx="5673" cy="6625"/>
            </a:xfrm>
            <a:custGeom>
              <a:avLst/>
              <a:gdLst/>
              <a:ahLst/>
              <a:cxnLst/>
              <a:rect l="l" t="t" r="r" b="b"/>
              <a:pathLst>
                <a:path w="268" h="313" extrusionOk="0">
                  <a:moveTo>
                    <a:pt x="183" y="0"/>
                  </a:moveTo>
                  <a:cubicBezTo>
                    <a:pt x="167" y="0"/>
                    <a:pt x="150" y="4"/>
                    <a:pt x="134" y="13"/>
                  </a:cubicBezTo>
                  <a:cubicBezTo>
                    <a:pt x="67" y="13"/>
                    <a:pt x="0" y="80"/>
                    <a:pt x="0" y="146"/>
                  </a:cubicBezTo>
                  <a:lnTo>
                    <a:pt x="0" y="213"/>
                  </a:lnTo>
                  <a:cubicBezTo>
                    <a:pt x="34" y="280"/>
                    <a:pt x="100" y="313"/>
                    <a:pt x="167" y="313"/>
                  </a:cubicBezTo>
                  <a:cubicBezTo>
                    <a:pt x="234" y="280"/>
                    <a:pt x="267" y="213"/>
                    <a:pt x="267" y="146"/>
                  </a:cubicBezTo>
                  <a:lnTo>
                    <a:pt x="267" y="113"/>
                  </a:lnTo>
                  <a:cubicBezTo>
                    <a:pt x="267" y="38"/>
                    <a:pt x="230"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93" name="Google Shape;1393;p13"/>
            <p:cNvSpPr/>
            <p:nvPr/>
          </p:nvSpPr>
          <p:spPr>
            <a:xfrm>
              <a:off x="7400077" y="2023817"/>
              <a:ext cx="5673" cy="6562"/>
            </a:xfrm>
            <a:custGeom>
              <a:avLst/>
              <a:gdLst/>
              <a:ahLst/>
              <a:cxnLst/>
              <a:rect l="l" t="t" r="r" b="b"/>
              <a:pathLst>
                <a:path w="268" h="310" extrusionOk="0">
                  <a:moveTo>
                    <a:pt x="171" y="0"/>
                  </a:moveTo>
                  <a:cubicBezTo>
                    <a:pt x="159" y="0"/>
                    <a:pt x="146" y="3"/>
                    <a:pt x="134" y="9"/>
                  </a:cubicBezTo>
                  <a:cubicBezTo>
                    <a:pt x="34" y="9"/>
                    <a:pt x="1" y="76"/>
                    <a:pt x="1" y="142"/>
                  </a:cubicBezTo>
                  <a:lnTo>
                    <a:pt x="1" y="209"/>
                  </a:lnTo>
                  <a:cubicBezTo>
                    <a:pt x="34" y="276"/>
                    <a:pt x="101" y="309"/>
                    <a:pt x="168" y="309"/>
                  </a:cubicBezTo>
                  <a:cubicBezTo>
                    <a:pt x="234" y="309"/>
                    <a:pt x="268" y="243"/>
                    <a:pt x="268" y="176"/>
                  </a:cubicBezTo>
                  <a:lnTo>
                    <a:pt x="268" y="109"/>
                  </a:lnTo>
                  <a:cubicBezTo>
                    <a:pt x="268" y="55"/>
                    <a:pt x="223"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94" name="Google Shape;1394;p13"/>
            <p:cNvSpPr/>
            <p:nvPr/>
          </p:nvSpPr>
          <p:spPr>
            <a:xfrm>
              <a:off x="7417032" y="2129210"/>
              <a:ext cx="5673" cy="6371"/>
            </a:xfrm>
            <a:custGeom>
              <a:avLst/>
              <a:gdLst/>
              <a:ahLst/>
              <a:cxnLst/>
              <a:rect l="l" t="t" r="r" b="b"/>
              <a:pathLst>
                <a:path w="268" h="301" extrusionOk="0">
                  <a:moveTo>
                    <a:pt x="100" y="0"/>
                  </a:moveTo>
                  <a:cubicBezTo>
                    <a:pt x="34" y="0"/>
                    <a:pt x="0" y="67"/>
                    <a:pt x="0" y="134"/>
                  </a:cubicBezTo>
                  <a:lnTo>
                    <a:pt x="0" y="200"/>
                  </a:lnTo>
                  <a:cubicBezTo>
                    <a:pt x="0" y="267"/>
                    <a:pt x="67" y="300"/>
                    <a:pt x="134" y="300"/>
                  </a:cubicBezTo>
                  <a:cubicBezTo>
                    <a:pt x="234" y="300"/>
                    <a:pt x="267" y="234"/>
                    <a:pt x="267" y="167"/>
                  </a:cubicBezTo>
                  <a:lnTo>
                    <a:pt x="267" y="100"/>
                  </a:lnTo>
                  <a:cubicBezTo>
                    <a:pt x="234" y="34"/>
                    <a:pt x="167" y="0"/>
                    <a:pt x="10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95" name="Google Shape;1395;p13"/>
            <p:cNvSpPr/>
            <p:nvPr/>
          </p:nvSpPr>
          <p:spPr>
            <a:xfrm>
              <a:off x="7408565" y="2076757"/>
              <a:ext cx="5652" cy="6498"/>
            </a:xfrm>
            <a:custGeom>
              <a:avLst/>
              <a:gdLst/>
              <a:ahLst/>
              <a:cxnLst/>
              <a:rect l="l" t="t" r="r" b="b"/>
              <a:pathLst>
                <a:path w="267" h="307" extrusionOk="0">
                  <a:moveTo>
                    <a:pt x="170" y="1"/>
                  </a:moveTo>
                  <a:cubicBezTo>
                    <a:pt x="158" y="1"/>
                    <a:pt x="146" y="4"/>
                    <a:pt x="133" y="10"/>
                  </a:cubicBezTo>
                  <a:cubicBezTo>
                    <a:pt x="33" y="10"/>
                    <a:pt x="0" y="77"/>
                    <a:pt x="0" y="143"/>
                  </a:cubicBezTo>
                  <a:lnTo>
                    <a:pt x="0" y="210"/>
                  </a:lnTo>
                  <a:cubicBezTo>
                    <a:pt x="14" y="277"/>
                    <a:pt x="60" y="307"/>
                    <a:pt x="110" y="307"/>
                  </a:cubicBezTo>
                  <a:cubicBezTo>
                    <a:pt x="184" y="307"/>
                    <a:pt x="267" y="243"/>
                    <a:pt x="267" y="143"/>
                  </a:cubicBezTo>
                  <a:lnTo>
                    <a:pt x="267" y="110"/>
                  </a:lnTo>
                  <a:cubicBezTo>
                    <a:pt x="267" y="55"/>
                    <a:pt x="222"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96" name="Google Shape;1396;p13"/>
            <p:cNvSpPr/>
            <p:nvPr/>
          </p:nvSpPr>
          <p:spPr>
            <a:xfrm>
              <a:off x="7440337" y="1909343"/>
              <a:ext cx="5652" cy="6562"/>
            </a:xfrm>
            <a:custGeom>
              <a:avLst/>
              <a:gdLst/>
              <a:ahLst/>
              <a:cxnLst/>
              <a:rect l="l" t="t" r="r" b="b"/>
              <a:pathLst>
                <a:path w="267" h="310" extrusionOk="0">
                  <a:moveTo>
                    <a:pt x="168" y="1"/>
                  </a:moveTo>
                  <a:cubicBezTo>
                    <a:pt x="148" y="1"/>
                    <a:pt x="125" y="5"/>
                    <a:pt x="100" y="13"/>
                  </a:cubicBezTo>
                  <a:cubicBezTo>
                    <a:pt x="33" y="13"/>
                    <a:pt x="0" y="80"/>
                    <a:pt x="0" y="147"/>
                  </a:cubicBezTo>
                  <a:lnTo>
                    <a:pt x="0" y="213"/>
                  </a:lnTo>
                  <a:cubicBezTo>
                    <a:pt x="14" y="281"/>
                    <a:pt x="60" y="310"/>
                    <a:pt x="110" y="310"/>
                  </a:cubicBezTo>
                  <a:cubicBezTo>
                    <a:pt x="184" y="310"/>
                    <a:pt x="267" y="246"/>
                    <a:pt x="267" y="147"/>
                  </a:cubicBezTo>
                  <a:lnTo>
                    <a:pt x="267" y="113"/>
                  </a:lnTo>
                  <a:cubicBezTo>
                    <a:pt x="267" y="38"/>
                    <a:pt x="229" y="1"/>
                    <a:pt x="168"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97" name="Google Shape;1397;p13"/>
            <p:cNvSpPr/>
            <p:nvPr/>
          </p:nvSpPr>
          <p:spPr>
            <a:xfrm>
              <a:off x="7448804" y="1961860"/>
              <a:ext cx="5673" cy="6583"/>
            </a:xfrm>
            <a:custGeom>
              <a:avLst/>
              <a:gdLst/>
              <a:ahLst/>
              <a:cxnLst/>
              <a:rect l="l" t="t" r="r" b="b"/>
              <a:pathLst>
                <a:path w="268" h="311" extrusionOk="0">
                  <a:moveTo>
                    <a:pt x="100" y="1"/>
                  </a:moveTo>
                  <a:cubicBezTo>
                    <a:pt x="34" y="34"/>
                    <a:pt x="0" y="67"/>
                    <a:pt x="0" y="167"/>
                  </a:cubicBezTo>
                  <a:lnTo>
                    <a:pt x="0" y="201"/>
                  </a:lnTo>
                  <a:cubicBezTo>
                    <a:pt x="15" y="276"/>
                    <a:pt x="71" y="310"/>
                    <a:pt x="128" y="310"/>
                  </a:cubicBezTo>
                  <a:cubicBezTo>
                    <a:pt x="197" y="310"/>
                    <a:pt x="267" y="259"/>
                    <a:pt x="267" y="167"/>
                  </a:cubicBezTo>
                  <a:lnTo>
                    <a:pt x="267" y="101"/>
                  </a:lnTo>
                  <a:cubicBezTo>
                    <a:pt x="267" y="34"/>
                    <a:pt x="167" y="1"/>
                    <a:pt x="10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98" name="Google Shape;1398;p13"/>
            <p:cNvSpPr/>
            <p:nvPr/>
          </p:nvSpPr>
          <p:spPr>
            <a:xfrm>
              <a:off x="7473507" y="2120468"/>
              <a:ext cx="6393" cy="6266"/>
            </a:xfrm>
            <a:custGeom>
              <a:avLst/>
              <a:gdLst/>
              <a:ahLst/>
              <a:cxnLst/>
              <a:rect l="l" t="t" r="r" b="b"/>
              <a:pathLst>
                <a:path w="302" h="296" extrusionOk="0">
                  <a:moveTo>
                    <a:pt x="184" y="0"/>
                  </a:moveTo>
                  <a:cubicBezTo>
                    <a:pt x="168" y="0"/>
                    <a:pt x="151" y="5"/>
                    <a:pt x="134" y="13"/>
                  </a:cubicBezTo>
                  <a:cubicBezTo>
                    <a:pt x="68" y="13"/>
                    <a:pt x="1" y="80"/>
                    <a:pt x="34" y="146"/>
                  </a:cubicBezTo>
                  <a:lnTo>
                    <a:pt x="34" y="213"/>
                  </a:lnTo>
                  <a:cubicBezTo>
                    <a:pt x="48" y="269"/>
                    <a:pt x="97" y="295"/>
                    <a:pt x="149" y="295"/>
                  </a:cubicBezTo>
                  <a:cubicBezTo>
                    <a:pt x="222" y="295"/>
                    <a:pt x="301" y="244"/>
                    <a:pt x="301" y="146"/>
                  </a:cubicBezTo>
                  <a:lnTo>
                    <a:pt x="301" y="113"/>
                  </a:lnTo>
                  <a:cubicBezTo>
                    <a:pt x="276" y="38"/>
                    <a:pt x="232" y="0"/>
                    <a:pt x="18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99" name="Google Shape;1399;p13"/>
            <p:cNvSpPr/>
            <p:nvPr/>
          </p:nvSpPr>
          <p:spPr>
            <a:xfrm>
              <a:off x="7465738" y="2067507"/>
              <a:ext cx="5673" cy="6647"/>
            </a:xfrm>
            <a:custGeom>
              <a:avLst/>
              <a:gdLst/>
              <a:ahLst/>
              <a:cxnLst/>
              <a:rect l="l" t="t" r="r" b="b"/>
              <a:pathLst>
                <a:path w="268" h="314" extrusionOk="0">
                  <a:moveTo>
                    <a:pt x="183" y="1"/>
                  </a:moveTo>
                  <a:cubicBezTo>
                    <a:pt x="168" y="1"/>
                    <a:pt x="151" y="5"/>
                    <a:pt x="134" y="13"/>
                  </a:cubicBezTo>
                  <a:cubicBezTo>
                    <a:pt x="34" y="13"/>
                    <a:pt x="1" y="80"/>
                    <a:pt x="1" y="147"/>
                  </a:cubicBezTo>
                  <a:lnTo>
                    <a:pt x="1" y="213"/>
                  </a:lnTo>
                  <a:cubicBezTo>
                    <a:pt x="34" y="280"/>
                    <a:pt x="101" y="313"/>
                    <a:pt x="168" y="313"/>
                  </a:cubicBezTo>
                  <a:cubicBezTo>
                    <a:pt x="234" y="280"/>
                    <a:pt x="268" y="213"/>
                    <a:pt x="268" y="147"/>
                  </a:cubicBezTo>
                  <a:lnTo>
                    <a:pt x="268" y="113"/>
                  </a:lnTo>
                  <a:cubicBezTo>
                    <a:pt x="268" y="38"/>
                    <a:pt x="230"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00" name="Google Shape;1400;p13"/>
            <p:cNvSpPr/>
            <p:nvPr/>
          </p:nvSpPr>
          <p:spPr>
            <a:xfrm>
              <a:off x="7456573" y="2014546"/>
              <a:ext cx="6371" cy="6647"/>
            </a:xfrm>
            <a:custGeom>
              <a:avLst/>
              <a:gdLst/>
              <a:ahLst/>
              <a:cxnLst/>
              <a:rect l="l" t="t" r="r" b="b"/>
              <a:pathLst>
                <a:path w="301" h="314" extrusionOk="0">
                  <a:moveTo>
                    <a:pt x="183" y="1"/>
                  </a:moveTo>
                  <a:cubicBezTo>
                    <a:pt x="167" y="1"/>
                    <a:pt x="150" y="5"/>
                    <a:pt x="134" y="13"/>
                  </a:cubicBezTo>
                  <a:cubicBezTo>
                    <a:pt x="67" y="13"/>
                    <a:pt x="0" y="80"/>
                    <a:pt x="34" y="147"/>
                  </a:cubicBezTo>
                  <a:lnTo>
                    <a:pt x="34" y="214"/>
                  </a:lnTo>
                  <a:cubicBezTo>
                    <a:pt x="34" y="280"/>
                    <a:pt x="100" y="314"/>
                    <a:pt x="167" y="314"/>
                  </a:cubicBezTo>
                  <a:cubicBezTo>
                    <a:pt x="234" y="280"/>
                    <a:pt x="301" y="214"/>
                    <a:pt x="301" y="147"/>
                  </a:cubicBezTo>
                  <a:lnTo>
                    <a:pt x="301" y="113"/>
                  </a:lnTo>
                  <a:cubicBezTo>
                    <a:pt x="276" y="38"/>
                    <a:pt x="232"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01" name="Google Shape;1401;p13"/>
            <p:cNvSpPr/>
            <p:nvPr/>
          </p:nvSpPr>
          <p:spPr>
            <a:xfrm>
              <a:off x="7496812" y="1900241"/>
              <a:ext cx="6371" cy="6562"/>
            </a:xfrm>
            <a:custGeom>
              <a:avLst/>
              <a:gdLst/>
              <a:ahLst/>
              <a:cxnLst/>
              <a:rect l="l" t="t" r="r" b="b"/>
              <a:pathLst>
                <a:path w="301" h="310" extrusionOk="0">
                  <a:moveTo>
                    <a:pt x="171" y="1"/>
                  </a:moveTo>
                  <a:cubicBezTo>
                    <a:pt x="159" y="1"/>
                    <a:pt x="146" y="3"/>
                    <a:pt x="134" y="10"/>
                  </a:cubicBezTo>
                  <a:cubicBezTo>
                    <a:pt x="67" y="10"/>
                    <a:pt x="1" y="76"/>
                    <a:pt x="34" y="143"/>
                  </a:cubicBezTo>
                  <a:lnTo>
                    <a:pt x="34" y="210"/>
                  </a:lnTo>
                  <a:cubicBezTo>
                    <a:pt x="34" y="276"/>
                    <a:pt x="101" y="310"/>
                    <a:pt x="167" y="310"/>
                  </a:cubicBezTo>
                  <a:cubicBezTo>
                    <a:pt x="234" y="310"/>
                    <a:pt x="301" y="243"/>
                    <a:pt x="301" y="176"/>
                  </a:cubicBezTo>
                  <a:lnTo>
                    <a:pt x="301" y="110"/>
                  </a:lnTo>
                  <a:cubicBezTo>
                    <a:pt x="274" y="55"/>
                    <a:pt x="224"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02" name="Google Shape;1402;p13"/>
            <p:cNvSpPr/>
            <p:nvPr/>
          </p:nvSpPr>
          <p:spPr>
            <a:xfrm>
              <a:off x="7505279" y="1952673"/>
              <a:ext cx="6393" cy="6075"/>
            </a:xfrm>
            <a:custGeom>
              <a:avLst/>
              <a:gdLst/>
              <a:ahLst/>
              <a:cxnLst/>
              <a:rect l="l" t="t" r="r" b="b"/>
              <a:pathLst>
                <a:path w="302" h="287" extrusionOk="0">
                  <a:moveTo>
                    <a:pt x="134" y="1"/>
                  </a:moveTo>
                  <a:cubicBezTo>
                    <a:pt x="68" y="1"/>
                    <a:pt x="1" y="68"/>
                    <a:pt x="34" y="134"/>
                  </a:cubicBezTo>
                  <a:lnTo>
                    <a:pt x="34" y="201"/>
                  </a:lnTo>
                  <a:cubicBezTo>
                    <a:pt x="49" y="260"/>
                    <a:pt x="96" y="286"/>
                    <a:pt x="146" y="286"/>
                  </a:cubicBezTo>
                  <a:cubicBezTo>
                    <a:pt x="211" y="286"/>
                    <a:pt x="282" y="243"/>
                    <a:pt x="301" y="168"/>
                  </a:cubicBezTo>
                  <a:lnTo>
                    <a:pt x="301"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03" name="Google Shape;1403;p13"/>
            <p:cNvSpPr/>
            <p:nvPr/>
          </p:nvSpPr>
          <p:spPr>
            <a:xfrm>
              <a:off x="7513767" y="2005634"/>
              <a:ext cx="6371" cy="6562"/>
            </a:xfrm>
            <a:custGeom>
              <a:avLst/>
              <a:gdLst/>
              <a:ahLst/>
              <a:cxnLst/>
              <a:rect l="l" t="t" r="r" b="b"/>
              <a:pathLst>
                <a:path w="301" h="310" extrusionOk="0">
                  <a:moveTo>
                    <a:pt x="134" y="1"/>
                  </a:moveTo>
                  <a:cubicBezTo>
                    <a:pt x="67" y="1"/>
                    <a:pt x="0" y="67"/>
                    <a:pt x="34" y="134"/>
                  </a:cubicBezTo>
                  <a:lnTo>
                    <a:pt x="34" y="201"/>
                  </a:lnTo>
                  <a:cubicBezTo>
                    <a:pt x="34" y="255"/>
                    <a:pt x="78" y="310"/>
                    <a:pt x="131" y="310"/>
                  </a:cubicBezTo>
                  <a:cubicBezTo>
                    <a:pt x="143" y="310"/>
                    <a:pt x="155" y="307"/>
                    <a:pt x="167" y="301"/>
                  </a:cubicBezTo>
                  <a:cubicBezTo>
                    <a:pt x="234" y="301"/>
                    <a:pt x="300" y="234"/>
                    <a:pt x="300" y="168"/>
                  </a:cubicBezTo>
                  <a:lnTo>
                    <a:pt x="300"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04" name="Google Shape;1404;p13"/>
            <p:cNvSpPr/>
            <p:nvPr/>
          </p:nvSpPr>
          <p:spPr>
            <a:xfrm>
              <a:off x="7522234" y="2058595"/>
              <a:ext cx="6371" cy="6562"/>
            </a:xfrm>
            <a:custGeom>
              <a:avLst/>
              <a:gdLst/>
              <a:ahLst/>
              <a:cxnLst/>
              <a:rect l="l" t="t" r="r" b="b"/>
              <a:pathLst>
                <a:path w="301" h="310" extrusionOk="0">
                  <a:moveTo>
                    <a:pt x="134" y="1"/>
                  </a:moveTo>
                  <a:cubicBezTo>
                    <a:pt x="67" y="1"/>
                    <a:pt x="1" y="67"/>
                    <a:pt x="1" y="134"/>
                  </a:cubicBezTo>
                  <a:lnTo>
                    <a:pt x="1" y="201"/>
                  </a:lnTo>
                  <a:cubicBezTo>
                    <a:pt x="28" y="255"/>
                    <a:pt x="77" y="310"/>
                    <a:pt x="131" y="310"/>
                  </a:cubicBezTo>
                  <a:cubicBezTo>
                    <a:pt x="143" y="310"/>
                    <a:pt x="155" y="307"/>
                    <a:pt x="167" y="301"/>
                  </a:cubicBezTo>
                  <a:cubicBezTo>
                    <a:pt x="234" y="301"/>
                    <a:pt x="301" y="234"/>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05" name="Google Shape;1405;p13"/>
            <p:cNvSpPr/>
            <p:nvPr/>
          </p:nvSpPr>
          <p:spPr>
            <a:xfrm>
              <a:off x="7530701" y="2111556"/>
              <a:ext cx="6393" cy="6371"/>
            </a:xfrm>
            <a:custGeom>
              <a:avLst/>
              <a:gdLst/>
              <a:ahLst/>
              <a:cxnLst/>
              <a:rect l="l" t="t" r="r" b="b"/>
              <a:pathLst>
                <a:path w="302" h="301" extrusionOk="0">
                  <a:moveTo>
                    <a:pt x="134" y="0"/>
                  </a:moveTo>
                  <a:cubicBezTo>
                    <a:pt x="68" y="0"/>
                    <a:pt x="1" y="67"/>
                    <a:pt x="1" y="134"/>
                  </a:cubicBezTo>
                  <a:lnTo>
                    <a:pt x="1" y="200"/>
                  </a:lnTo>
                  <a:cubicBezTo>
                    <a:pt x="34" y="267"/>
                    <a:pt x="101" y="301"/>
                    <a:pt x="168" y="301"/>
                  </a:cubicBezTo>
                  <a:cubicBezTo>
                    <a:pt x="234" y="301"/>
                    <a:pt x="301" y="234"/>
                    <a:pt x="268" y="167"/>
                  </a:cubicBezTo>
                  <a:lnTo>
                    <a:pt x="268"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06" name="Google Shape;1406;p13"/>
            <p:cNvSpPr/>
            <p:nvPr/>
          </p:nvSpPr>
          <p:spPr>
            <a:xfrm>
              <a:off x="7570962" y="1996892"/>
              <a:ext cx="6075" cy="6266"/>
            </a:xfrm>
            <a:custGeom>
              <a:avLst/>
              <a:gdLst/>
              <a:ahLst/>
              <a:cxnLst/>
              <a:rect l="l" t="t" r="r" b="b"/>
              <a:pathLst>
                <a:path w="287" h="296" extrusionOk="0">
                  <a:moveTo>
                    <a:pt x="183" y="1"/>
                  </a:moveTo>
                  <a:cubicBezTo>
                    <a:pt x="167" y="1"/>
                    <a:pt x="150" y="5"/>
                    <a:pt x="134" y="13"/>
                  </a:cubicBezTo>
                  <a:cubicBezTo>
                    <a:pt x="34" y="13"/>
                    <a:pt x="0" y="80"/>
                    <a:pt x="0" y="147"/>
                  </a:cubicBezTo>
                  <a:lnTo>
                    <a:pt x="0" y="214"/>
                  </a:lnTo>
                  <a:cubicBezTo>
                    <a:pt x="14" y="269"/>
                    <a:pt x="69" y="296"/>
                    <a:pt x="125" y="296"/>
                  </a:cubicBezTo>
                  <a:cubicBezTo>
                    <a:pt x="204" y="296"/>
                    <a:pt x="286" y="244"/>
                    <a:pt x="267" y="147"/>
                  </a:cubicBezTo>
                  <a:lnTo>
                    <a:pt x="267" y="114"/>
                  </a:lnTo>
                  <a:cubicBezTo>
                    <a:pt x="267" y="38"/>
                    <a:pt x="230"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07" name="Google Shape;1407;p13"/>
            <p:cNvSpPr/>
            <p:nvPr/>
          </p:nvSpPr>
          <p:spPr>
            <a:xfrm>
              <a:off x="7562474" y="1943952"/>
              <a:ext cx="6393" cy="6266"/>
            </a:xfrm>
            <a:custGeom>
              <a:avLst/>
              <a:gdLst/>
              <a:ahLst/>
              <a:cxnLst/>
              <a:rect l="l" t="t" r="r" b="b"/>
              <a:pathLst>
                <a:path w="302" h="296" extrusionOk="0">
                  <a:moveTo>
                    <a:pt x="184" y="0"/>
                  </a:moveTo>
                  <a:cubicBezTo>
                    <a:pt x="168" y="0"/>
                    <a:pt x="151" y="4"/>
                    <a:pt x="134" y="13"/>
                  </a:cubicBezTo>
                  <a:cubicBezTo>
                    <a:pt x="68" y="13"/>
                    <a:pt x="1" y="79"/>
                    <a:pt x="34" y="146"/>
                  </a:cubicBezTo>
                  <a:lnTo>
                    <a:pt x="34" y="213"/>
                  </a:lnTo>
                  <a:cubicBezTo>
                    <a:pt x="48" y="268"/>
                    <a:pt x="97" y="295"/>
                    <a:pt x="149" y="295"/>
                  </a:cubicBezTo>
                  <a:cubicBezTo>
                    <a:pt x="222" y="295"/>
                    <a:pt x="301" y="243"/>
                    <a:pt x="301" y="146"/>
                  </a:cubicBezTo>
                  <a:lnTo>
                    <a:pt x="301" y="113"/>
                  </a:lnTo>
                  <a:cubicBezTo>
                    <a:pt x="276" y="38"/>
                    <a:pt x="232" y="0"/>
                    <a:pt x="18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08" name="Google Shape;1408;p13"/>
            <p:cNvSpPr/>
            <p:nvPr/>
          </p:nvSpPr>
          <p:spPr>
            <a:xfrm>
              <a:off x="7587896" y="2102179"/>
              <a:ext cx="5673" cy="6202"/>
            </a:xfrm>
            <a:custGeom>
              <a:avLst/>
              <a:gdLst/>
              <a:ahLst/>
              <a:cxnLst/>
              <a:rect l="l" t="t" r="r" b="b"/>
              <a:pathLst>
                <a:path w="268" h="293" extrusionOk="0">
                  <a:moveTo>
                    <a:pt x="140" y="1"/>
                  </a:moveTo>
                  <a:cubicBezTo>
                    <a:pt x="126" y="1"/>
                    <a:pt x="113" y="4"/>
                    <a:pt x="101" y="10"/>
                  </a:cubicBezTo>
                  <a:cubicBezTo>
                    <a:pt x="34" y="10"/>
                    <a:pt x="1" y="76"/>
                    <a:pt x="1" y="143"/>
                  </a:cubicBezTo>
                  <a:lnTo>
                    <a:pt x="1" y="210"/>
                  </a:lnTo>
                  <a:cubicBezTo>
                    <a:pt x="29" y="266"/>
                    <a:pt x="80" y="292"/>
                    <a:pt x="130" y="292"/>
                  </a:cubicBezTo>
                  <a:cubicBezTo>
                    <a:pt x="200" y="292"/>
                    <a:pt x="268" y="240"/>
                    <a:pt x="268" y="143"/>
                  </a:cubicBezTo>
                  <a:lnTo>
                    <a:pt x="268" y="110"/>
                  </a:lnTo>
                  <a:cubicBezTo>
                    <a:pt x="268" y="55"/>
                    <a:pt x="201" y="1"/>
                    <a:pt x="14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09" name="Google Shape;1409;p13"/>
            <p:cNvSpPr/>
            <p:nvPr/>
          </p:nvSpPr>
          <p:spPr>
            <a:xfrm>
              <a:off x="7579429" y="2049938"/>
              <a:ext cx="5673" cy="6181"/>
            </a:xfrm>
            <a:custGeom>
              <a:avLst/>
              <a:gdLst/>
              <a:ahLst/>
              <a:cxnLst/>
              <a:rect l="l" t="t" r="r" b="b"/>
              <a:pathLst>
                <a:path w="268" h="292" extrusionOk="0">
                  <a:moveTo>
                    <a:pt x="170" y="0"/>
                  </a:moveTo>
                  <a:cubicBezTo>
                    <a:pt x="158" y="0"/>
                    <a:pt x="146" y="3"/>
                    <a:pt x="134" y="9"/>
                  </a:cubicBezTo>
                  <a:cubicBezTo>
                    <a:pt x="34" y="9"/>
                    <a:pt x="0" y="76"/>
                    <a:pt x="0" y="143"/>
                  </a:cubicBezTo>
                  <a:lnTo>
                    <a:pt x="0" y="209"/>
                  </a:lnTo>
                  <a:cubicBezTo>
                    <a:pt x="28" y="265"/>
                    <a:pt x="79" y="292"/>
                    <a:pt x="130" y="292"/>
                  </a:cubicBezTo>
                  <a:cubicBezTo>
                    <a:pt x="199" y="292"/>
                    <a:pt x="267" y="240"/>
                    <a:pt x="267" y="143"/>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10" name="Google Shape;1410;p13"/>
            <p:cNvSpPr/>
            <p:nvPr/>
          </p:nvSpPr>
          <p:spPr>
            <a:xfrm>
              <a:off x="7554007" y="1890991"/>
              <a:ext cx="5673" cy="6647"/>
            </a:xfrm>
            <a:custGeom>
              <a:avLst/>
              <a:gdLst/>
              <a:ahLst/>
              <a:cxnLst/>
              <a:rect l="l" t="t" r="r" b="b"/>
              <a:pathLst>
                <a:path w="268" h="314" extrusionOk="0">
                  <a:moveTo>
                    <a:pt x="183" y="0"/>
                  </a:moveTo>
                  <a:cubicBezTo>
                    <a:pt x="167" y="0"/>
                    <a:pt x="151" y="5"/>
                    <a:pt x="134" y="13"/>
                  </a:cubicBezTo>
                  <a:cubicBezTo>
                    <a:pt x="34" y="13"/>
                    <a:pt x="1" y="80"/>
                    <a:pt x="1" y="146"/>
                  </a:cubicBezTo>
                  <a:lnTo>
                    <a:pt x="1" y="213"/>
                  </a:lnTo>
                  <a:cubicBezTo>
                    <a:pt x="34" y="280"/>
                    <a:pt x="101" y="313"/>
                    <a:pt x="167" y="313"/>
                  </a:cubicBezTo>
                  <a:cubicBezTo>
                    <a:pt x="234" y="280"/>
                    <a:pt x="267" y="213"/>
                    <a:pt x="267" y="146"/>
                  </a:cubicBezTo>
                  <a:lnTo>
                    <a:pt x="267" y="113"/>
                  </a:lnTo>
                  <a:cubicBezTo>
                    <a:pt x="267" y="38"/>
                    <a:pt x="230"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11" name="Google Shape;1411;p13"/>
            <p:cNvSpPr/>
            <p:nvPr/>
          </p:nvSpPr>
          <p:spPr>
            <a:xfrm>
              <a:off x="7635925" y="2040243"/>
              <a:ext cx="6371" cy="6583"/>
            </a:xfrm>
            <a:custGeom>
              <a:avLst/>
              <a:gdLst/>
              <a:ahLst/>
              <a:cxnLst/>
              <a:rect l="l" t="t" r="r" b="b"/>
              <a:pathLst>
                <a:path w="301" h="311" extrusionOk="0">
                  <a:moveTo>
                    <a:pt x="133" y="0"/>
                  </a:moveTo>
                  <a:cubicBezTo>
                    <a:pt x="67" y="0"/>
                    <a:pt x="0" y="67"/>
                    <a:pt x="33" y="167"/>
                  </a:cubicBezTo>
                  <a:lnTo>
                    <a:pt x="33" y="200"/>
                  </a:lnTo>
                  <a:cubicBezTo>
                    <a:pt x="48" y="276"/>
                    <a:pt x="104" y="310"/>
                    <a:pt x="161" y="310"/>
                  </a:cubicBezTo>
                  <a:cubicBezTo>
                    <a:pt x="230" y="310"/>
                    <a:pt x="300" y="259"/>
                    <a:pt x="300" y="167"/>
                  </a:cubicBezTo>
                  <a:lnTo>
                    <a:pt x="300" y="100"/>
                  </a:lnTo>
                  <a:cubicBezTo>
                    <a:pt x="267" y="34"/>
                    <a:pt x="200" y="0"/>
                    <a:pt x="13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12" name="Google Shape;1412;p13"/>
            <p:cNvSpPr/>
            <p:nvPr/>
          </p:nvSpPr>
          <p:spPr>
            <a:xfrm>
              <a:off x="7619668" y="1935041"/>
              <a:ext cx="5673" cy="6054"/>
            </a:xfrm>
            <a:custGeom>
              <a:avLst/>
              <a:gdLst/>
              <a:ahLst/>
              <a:cxnLst/>
              <a:rect l="l" t="t" r="r" b="b"/>
              <a:pathLst>
                <a:path w="268" h="286" extrusionOk="0">
                  <a:moveTo>
                    <a:pt x="101" y="0"/>
                  </a:moveTo>
                  <a:cubicBezTo>
                    <a:pt x="34" y="0"/>
                    <a:pt x="1" y="67"/>
                    <a:pt x="1" y="133"/>
                  </a:cubicBezTo>
                  <a:lnTo>
                    <a:pt x="1" y="200"/>
                  </a:lnTo>
                  <a:cubicBezTo>
                    <a:pt x="15" y="259"/>
                    <a:pt x="69" y="285"/>
                    <a:pt x="124" y="285"/>
                  </a:cubicBezTo>
                  <a:cubicBezTo>
                    <a:pt x="194" y="285"/>
                    <a:pt x="268" y="242"/>
                    <a:pt x="268" y="167"/>
                  </a:cubicBezTo>
                  <a:lnTo>
                    <a:pt x="268" y="100"/>
                  </a:lnTo>
                  <a:cubicBezTo>
                    <a:pt x="234" y="33"/>
                    <a:pt x="168" y="0"/>
                    <a:pt x="10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13" name="Google Shape;1413;p13"/>
            <p:cNvSpPr/>
            <p:nvPr/>
          </p:nvSpPr>
          <p:spPr>
            <a:xfrm>
              <a:off x="7611201" y="1882080"/>
              <a:ext cx="5673" cy="6562"/>
            </a:xfrm>
            <a:custGeom>
              <a:avLst/>
              <a:gdLst/>
              <a:ahLst/>
              <a:cxnLst/>
              <a:rect l="l" t="t" r="r" b="b"/>
              <a:pathLst>
                <a:path w="268" h="310" extrusionOk="0">
                  <a:moveTo>
                    <a:pt x="134" y="0"/>
                  </a:moveTo>
                  <a:cubicBezTo>
                    <a:pt x="34" y="0"/>
                    <a:pt x="1" y="67"/>
                    <a:pt x="1" y="134"/>
                  </a:cubicBezTo>
                  <a:lnTo>
                    <a:pt x="1" y="200"/>
                  </a:lnTo>
                  <a:cubicBezTo>
                    <a:pt x="1" y="255"/>
                    <a:pt x="67" y="309"/>
                    <a:pt x="128" y="309"/>
                  </a:cubicBezTo>
                  <a:cubicBezTo>
                    <a:pt x="142" y="309"/>
                    <a:pt x="155" y="307"/>
                    <a:pt x="167" y="300"/>
                  </a:cubicBezTo>
                  <a:cubicBezTo>
                    <a:pt x="234" y="300"/>
                    <a:pt x="267" y="234"/>
                    <a:pt x="267" y="167"/>
                  </a:cubicBezTo>
                  <a:lnTo>
                    <a:pt x="267"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14" name="Google Shape;1414;p13"/>
            <p:cNvSpPr/>
            <p:nvPr/>
          </p:nvSpPr>
          <p:spPr>
            <a:xfrm>
              <a:off x="7644392" y="2093014"/>
              <a:ext cx="6371" cy="6752"/>
            </a:xfrm>
            <a:custGeom>
              <a:avLst/>
              <a:gdLst/>
              <a:ahLst/>
              <a:cxnLst/>
              <a:rect l="l" t="t" r="r" b="b"/>
              <a:pathLst>
                <a:path w="301" h="319" extrusionOk="0">
                  <a:moveTo>
                    <a:pt x="170" y="0"/>
                  </a:moveTo>
                  <a:cubicBezTo>
                    <a:pt x="158" y="0"/>
                    <a:pt x="146" y="3"/>
                    <a:pt x="134" y="9"/>
                  </a:cubicBezTo>
                  <a:cubicBezTo>
                    <a:pt x="67" y="9"/>
                    <a:pt x="0" y="76"/>
                    <a:pt x="34" y="142"/>
                  </a:cubicBezTo>
                  <a:lnTo>
                    <a:pt x="34" y="209"/>
                  </a:lnTo>
                  <a:cubicBezTo>
                    <a:pt x="49" y="284"/>
                    <a:pt x="104" y="319"/>
                    <a:pt x="161" y="319"/>
                  </a:cubicBezTo>
                  <a:cubicBezTo>
                    <a:pt x="230" y="319"/>
                    <a:pt x="301" y="267"/>
                    <a:pt x="301" y="176"/>
                  </a:cubicBezTo>
                  <a:lnTo>
                    <a:pt x="301" y="109"/>
                  </a:lnTo>
                  <a:cubicBezTo>
                    <a:pt x="273" y="55"/>
                    <a:pt x="224"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15" name="Google Shape;1415;p13"/>
            <p:cNvSpPr/>
            <p:nvPr/>
          </p:nvSpPr>
          <p:spPr>
            <a:xfrm>
              <a:off x="7628156" y="1987981"/>
              <a:ext cx="5652" cy="6393"/>
            </a:xfrm>
            <a:custGeom>
              <a:avLst/>
              <a:gdLst/>
              <a:ahLst/>
              <a:cxnLst/>
              <a:rect l="l" t="t" r="r" b="b"/>
              <a:pathLst>
                <a:path w="267" h="302" extrusionOk="0">
                  <a:moveTo>
                    <a:pt x="100" y="1"/>
                  </a:moveTo>
                  <a:cubicBezTo>
                    <a:pt x="33" y="1"/>
                    <a:pt x="0" y="68"/>
                    <a:pt x="0" y="134"/>
                  </a:cubicBezTo>
                  <a:lnTo>
                    <a:pt x="0" y="201"/>
                  </a:lnTo>
                  <a:cubicBezTo>
                    <a:pt x="0" y="268"/>
                    <a:pt x="67" y="301"/>
                    <a:pt x="167" y="301"/>
                  </a:cubicBezTo>
                  <a:cubicBezTo>
                    <a:pt x="234" y="301"/>
                    <a:pt x="267" y="234"/>
                    <a:pt x="267" y="168"/>
                  </a:cubicBezTo>
                  <a:lnTo>
                    <a:pt x="267" y="101"/>
                  </a:lnTo>
                  <a:cubicBezTo>
                    <a:pt x="234" y="34"/>
                    <a:pt x="167" y="1"/>
                    <a:pt x="10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16" name="Google Shape;1416;p13"/>
            <p:cNvSpPr/>
            <p:nvPr/>
          </p:nvSpPr>
          <p:spPr>
            <a:xfrm>
              <a:off x="7667697" y="1873337"/>
              <a:ext cx="6371" cy="6647"/>
            </a:xfrm>
            <a:custGeom>
              <a:avLst/>
              <a:gdLst/>
              <a:ahLst/>
              <a:cxnLst/>
              <a:rect l="l" t="t" r="r" b="b"/>
              <a:pathLst>
                <a:path w="301" h="314" extrusionOk="0">
                  <a:moveTo>
                    <a:pt x="183" y="0"/>
                  </a:moveTo>
                  <a:cubicBezTo>
                    <a:pt x="167" y="0"/>
                    <a:pt x="150" y="5"/>
                    <a:pt x="134" y="13"/>
                  </a:cubicBezTo>
                  <a:cubicBezTo>
                    <a:pt x="67" y="13"/>
                    <a:pt x="0" y="80"/>
                    <a:pt x="33" y="146"/>
                  </a:cubicBezTo>
                  <a:lnTo>
                    <a:pt x="33" y="213"/>
                  </a:lnTo>
                  <a:cubicBezTo>
                    <a:pt x="33" y="280"/>
                    <a:pt x="100" y="313"/>
                    <a:pt x="167" y="313"/>
                  </a:cubicBezTo>
                  <a:cubicBezTo>
                    <a:pt x="234" y="280"/>
                    <a:pt x="300" y="213"/>
                    <a:pt x="300" y="146"/>
                  </a:cubicBezTo>
                  <a:lnTo>
                    <a:pt x="300" y="113"/>
                  </a:lnTo>
                  <a:cubicBezTo>
                    <a:pt x="275" y="38"/>
                    <a:pt x="232"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17" name="Google Shape;1417;p13"/>
            <p:cNvSpPr/>
            <p:nvPr/>
          </p:nvSpPr>
          <p:spPr>
            <a:xfrm>
              <a:off x="7178368" y="1734500"/>
              <a:ext cx="6371" cy="6583"/>
            </a:xfrm>
            <a:custGeom>
              <a:avLst/>
              <a:gdLst/>
              <a:ahLst/>
              <a:cxnLst/>
              <a:rect l="l" t="t" r="r" b="b"/>
              <a:pathLst>
                <a:path w="301" h="311" extrusionOk="0">
                  <a:moveTo>
                    <a:pt x="134" y="1"/>
                  </a:moveTo>
                  <a:cubicBezTo>
                    <a:pt x="67" y="1"/>
                    <a:pt x="1" y="67"/>
                    <a:pt x="34" y="134"/>
                  </a:cubicBezTo>
                  <a:lnTo>
                    <a:pt x="34" y="201"/>
                  </a:lnTo>
                  <a:cubicBezTo>
                    <a:pt x="49" y="276"/>
                    <a:pt x="105" y="310"/>
                    <a:pt x="161" y="310"/>
                  </a:cubicBezTo>
                  <a:cubicBezTo>
                    <a:pt x="230" y="310"/>
                    <a:pt x="301" y="259"/>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18" name="Google Shape;1418;p13"/>
            <p:cNvSpPr/>
            <p:nvPr/>
          </p:nvSpPr>
          <p:spPr>
            <a:xfrm>
              <a:off x="7701587" y="2084018"/>
              <a:ext cx="5673" cy="6054"/>
            </a:xfrm>
            <a:custGeom>
              <a:avLst/>
              <a:gdLst/>
              <a:ahLst/>
              <a:cxnLst/>
              <a:rect l="l" t="t" r="r" b="b"/>
              <a:pathLst>
                <a:path w="268" h="286" extrusionOk="0">
                  <a:moveTo>
                    <a:pt x="134" y="0"/>
                  </a:moveTo>
                  <a:cubicBezTo>
                    <a:pt x="67" y="0"/>
                    <a:pt x="0" y="67"/>
                    <a:pt x="0" y="134"/>
                  </a:cubicBezTo>
                  <a:lnTo>
                    <a:pt x="0" y="201"/>
                  </a:lnTo>
                  <a:cubicBezTo>
                    <a:pt x="30" y="259"/>
                    <a:pt x="84" y="285"/>
                    <a:pt x="137" y="285"/>
                  </a:cubicBezTo>
                  <a:cubicBezTo>
                    <a:pt x="204" y="285"/>
                    <a:pt x="267" y="242"/>
                    <a:pt x="267" y="167"/>
                  </a:cubicBezTo>
                  <a:lnTo>
                    <a:pt x="267" y="100"/>
                  </a:lnTo>
                  <a:cubicBezTo>
                    <a:pt x="267" y="34"/>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19" name="Google Shape;1419;p13"/>
            <p:cNvSpPr/>
            <p:nvPr/>
          </p:nvSpPr>
          <p:spPr>
            <a:xfrm>
              <a:off x="7634507" y="1661768"/>
              <a:ext cx="5673" cy="6562"/>
            </a:xfrm>
            <a:custGeom>
              <a:avLst/>
              <a:gdLst/>
              <a:ahLst/>
              <a:cxnLst/>
              <a:rect l="l" t="t" r="r" b="b"/>
              <a:pathLst>
                <a:path w="268" h="310" extrusionOk="0">
                  <a:moveTo>
                    <a:pt x="134" y="1"/>
                  </a:moveTo>
                  <a:cubicBezTo>
                    <a:pt x="34" y="34"/>
                    <a:pt x="0" y="67"/>
                    <a:pt x="0" y="168"/>
                  </a:cubicBezTo>
                  <a:lnTo>
                    <a:pt x="0" y="201"/>
                  </a:lnTo>
                  <a:cubicBezTo>
                    <a:pt x="0" y="255"/>
                    <a:pt x="67" y="310"/>
                    <a:pt x="128" y="310"/>
                  </a:cubicBezTo>
                  <a:cubicBezTo>
                    <a:pt x="142" y="310"/>
                    <a:pt x="155" y="307"/>
                    <a:pt x="167" y="301"/>
                  </a:cubicBezTo>
                  <a:cubicBezTo>
                    <a:pt x="234" y="301"/>
                    <a:pt x="267" y="234"/>
                    <a:pt x="267" y="168"/>
                  </a:cubicBezTo>
                  <a:lnTo>
                    <a:pt x="267"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20" name="Google Shape;1420;p13"/>
            <p:cNvSpPr/>
            <p:nvPr/>
          </p:nvSpPr>
          <p:spPr>
            <a:xfrm>
              <a:off x="7684631" y="1978625"/>
              <a:ext cx="6371" cy="6477"/>
            </a:xfrm>
            <a:custGeom>
              <a:avLst/>
              <a:gdLst/>
              <a:ahLst/>
              <a:cxnLst/>
              <a:rect l="l" t="t" r="r" b="b"/>
              <a:pathLst>
                <a:path w="301" h="306" extrusionOk="0">
                  <a:moveTo>
                    <a:pt x="171" y="0"/>
                  </a:moveTo>
                  <a:cubicBezTo>
                    <a:pt x="159" y="0"/>
                    <a:pt x="146" y="3"/>
                    <a:pt x="134" y="9"/>
                  </a:cubicBezTo>
                  <a:cubicBezTo>
                    <a:pt x="67" y="9"/>
                    <a:pt x="1" y="76"/>
                    <a:pt x="34" y="143"/>
                  </a:cubicBezTo>
                  <a:lnTo>
                    <a:pt x="34" y="209"/>
                  </a:lnTo>
                  <a:cubicBezTo>
                    <a:pt x="48" y="277"/>
                    <a:pt x="94" y="306"/>
                    <a:pt x="144" y="306"/>
                  </a:cubicBezTo>
                  <a:cubicBezTo>
                    <a:pt x="218" y="306"/>
                    <a:pt x="301" y="242"/>
                    <a:pt x="301" y="143"/>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21" name="Google Shape;1421;p13"/>
            <p:cNvSpPr/>
            <p:nvPr/>
          </p:nvSpPr>
          <p:spPr>
            <a:xfrm>
              <a:off x="7693098" y="2031056"/>
              <a:ext cx="6393" cy="6562"/>
            </a:xfrm>
            <a:custGeom>
              <a:avLst/>
              <a:gdLst/>
              <a:ahLst/>
              <a:cxnLst/>
              <a:rect l="l" t="t" r="r" b="b"/>
              <a:pathLst>
                <a:path w="302" h="310" extrusionOk="0">
                  <a:moveTo>
                    <a:pt x="134" y="1"/>
                  </a:moveTo>
                  <a:cubicBezTo>
                    <a:pt x="68" y="34"/>
                    <a:pt x="1" y="101"/>
                    <a:pt x="1" y="167"/>
                  </a:cubicBezTo>
                  <a:lnTo>
                    <a:pt x="1" y="201"/>
                  </a:lnTo>
                  <a:cubicBezTo>
                    <a:pt x="28" y="255"/>
                    <a:pt x="78" y="310"/>
                    <a:pt x="131" y="310"/>
                  </a:cubicBezTo>
                  <a:cubicBezTo>
                    <a:pt x="143" y="310"/>
                    <a:pt x="156" y="307"/>
                    <a:pt x="168" y="301"/>
                  </a:cubicBezTo>
                  <a:cubicBezTo>
                    <a:pt x="234" y="301"/>
                    <a:pt x="301" y="234"/>
                    <a:pt x="301" y="167"/>
                  </a:cubicBezTo>
                  <a:lnTo>
                    <a:pt x="301"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22" name="Google Shape;1422;p13"/>
            <p:cNvSpPr/>
            <p:nvPr/>
          </p:nvSpPr>
          <p:spPr>
            <a:xfrm>
              <a:off x="7676164" y="1926299"/>
              <a:ext cx="6371" cy="6625"/>
            </a:xfrm>
            <a:custGeom>
              <a:avLst/>
              <a:gdLst/>
              <a:ahLst/>
              <a:cxnLst/>
              <a:rect l="l" t="t" r="r" b="b"/>
              <a:pathLst>
                <a:path w="301" h="313" extrusionOk="0">
                  <a:moveTo>
                    <a:pt x="183" y="0"/>
                  </a:moveTo>
                  <a:cubicBezTo>
                    <a:pt x="167" y="0"/>
                    <a:pt x="151" y="4"/>
                    <a:pt x="134" y="13"/>
                  </a:cubicBezTo>
                  <a:cubicBezTo>
                    <a:pt x="67" y="13"/>
                    <a:pt x="0" y="79"/>
                    <a:pt x="34" y="146"/>
                  </a:cubicBezTo>
                  <a:lnTo>
                    <a:pt x="34" y="213"/>
                  </a:lnTo>
                  <a:cubicBezTo>
                    <a:pt x="34" y="280"/>
                    <a:pt x="100" y="313"/>
                    <a:pt x="167" y="313"/>
                  </a:cubicBezTo>
                  <a:cubicBezTo>
                    <a:pt x="234" y="280"/>
                    <a:pt x="301" y="213"/>
                    <a:pt x="301" y="146"/>
                  </a:cubicBezTo>
                  <a:lnTo>
                    <a:pt x="301" y="113"/>
                  </a:lnTo>
                  <a:cubicBezTo>
                    <a:pt x="276" y="38"/>
                    <a:pt x="232"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23" name="Google Shape;1423;p13"/>
            <p:cNvSpPr/>
            <p:nvPr/>
          </p:nvSpPr>
          <p:spPr>
            <a:xfrm>
              <a:off x="7577312" y="1670955"/>
              <a:ext cx="6371" cy="6583"/>
            </a:xfrm>
            <a:custGeom>
              <a:avLst/>
              <a:gdLst/>
              <a:ahLst/>
              <a:cxnLst/>
              <a:rect l="l" t="t" r="r" b="b"/>
              <a:pathLst>
                <a:path w="301" h="311" extrusionOk="0">
                  <a:moveTo>
                    <a:pt x="134" y="0"/>
                  </a:moveTo>
                  <a:cubicBezTo>
                    <a:pt x="67" y="0"/>
                    <a:pt x="0" y="67"/>
                    <a:pt x="0" y="134"/>
                  </a:cubicBezTo>
                  <a:lnTo>
                    <a:pt x="0" y="201"/>
                  </a:lnTo>
                  <a:cubicBezTo>
                    <a:pt x="30" y="276"/>
                    <a:pt x="94" y="310"/>
                    <a:pt x="156" y="310"/>
                  </a:cubicBezTo>
                  <a:cubicBezTo>
                    <a:pt x="230" y="310"/>
                    <a:pt x="301" y="259"/>
                    <a:pt x="301" y="167"/>
                  </a:cubicBezTo>
                  <a:lnTo>
                    <a:pt x="301"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24" name="Google Shape;1424;p13"/>
            <p:cNvSpPr/>
            <p:nvPr/>
          </p:nvSpPr>
          <p:spPr>
            <a:xfrm>
              <a:off x="7121174" y="1743496"/>
              <a:ext cx="6371" cy="6562"/>
            </a:xfrm>
            <a:custGeom>
              <a:avLst/>
              <a:gdLst/>
              <a:ahLst/>
              <a:cxnLst/>
              <a:rect l="l" t="t" r="r" b="b"/>
              <a:pathLst>
                <a:path w="301" h="310" extrusionOk="0">
                  <a:moveTo>
                    <a:pt x="171" y="0"/>
                  </a:moveTo>
                  <a:cubicBezTo>
                    <a:pt x="159" y="0"/>
                    <a:pt x="146" y="3"/>
                    <a:pt x="134" y="9"/>
                  </a:cubicBezTo>
                  <a:cubicBezTo>
                    <a:pt x="67" y="9"/>
                    <a:pt x="1" y="76"/>
                    <a:pt x="34" y="143"/>
                  </a:cubicBezTo>
                  <a:lnTo>
                    <a:pt x="34" y="209"/>
                  </a:lnTo>
                  <a:cubicBezTo>
                    <a:pt x="34" y="276"/>
                    <a:pt x="101" y="309"/>
                    <a:pt x="167" y="309"/>
                  </a:cubicBezTo>
                  <a:cubicBezTo>
                    <a:pt x="234" y="309"/>
                    <a:pt x="301" y="243"/>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25" name="Google Shape;1425;p13"/>
            <p:cNvSpPr/>
            <p:nvPr/>
          </p:nvSpPr>
          <p:spPr>
            <a:xfrm>
              <a:off x="7349253" y="1706961"/>
              <a:ext cx="6371" cy="7091"/>
            </a:xfrm>
            <a:custGeom>
              <a:avLst/>
              <a:gdLst/>
              <a:ahLst/>
              <a:cxnLst/>
              <a:rect l="l" t="t" r="r" b="b"/>
              <a:pathLst>
                <a:path w="301" h="335" extrusionOk="0">
                  <a:moveTo>
                    <a:pt x="133" y="1"/>
                  </a:moveTo>
                  <a:cubicBezTo>
                    <a:pt x="67" y="34"/>
                    <a:pt x="0" y="101"/>
                    <a:pt x="33" y="167"/>
                  </a:cubicBezTo>
                  <a:lnTo>
                    <a:pt x="33" y="234"/>
                  </a:lnTo>
                  <a:cubicBezTo>
                    <a:pt x="33" y="301"/>
                    <a:pt x="100" y="334"/>
                    <a:pt x="167" y="334"/>
                  </a:cubicBezTo>
                  <a:cubicBezTo>
                    <a:pt x="234" y="301"/>
                    <a:pt x="300" y="234"/>
                    <a:pt x="300" y="167"/>
                  </a:cubicBezTo>
                  <a:lnTo>
                    <a:pt x="300" y="134"/>
                  </a:lnTo>
                  <a:cubicBezTo>
                    <a:pt x="267" y="34"/>
                    <a:pt x="200" y="1"/>
                    <a:pt x="13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26" name="Google Shape;1426;p13"/>
            <p:cNvSpPr/>
            <p:nvPr/>
          </p:nvSpPr>
          <p:spPr>
            <a:xfrm>
              <a:off x="7520118" y="1680142"/>
              <a:ext cx="6371" cy="6371"/>
            </a:xfrm>
            <a:custGeom>
              <a:avLst/>
              <a:gdLst/>
              <a:ahLst/>
              <a:cxnLst/>
              <a:rect l="l" t="t" r="r" b="b"/>
              <a:pathLst>
                <a:path w="301" h="301" extrusionOk="0">
                  <a:moveTo>
                    <a:pt x="134" y="0"/>
                  </a:moveTo>
                  <a:cubicBezTo>
                    <a:pt x="67" y="0"/>
                    <a:pt x="0" y="67"/>
                    <a:pt x="34" y="133"/>
                  </a:cubicBezTo>
                  <a:lnTo>
                    <a:pt x="34" y="200"/>
                  </a:lnTo>
                  <a:cubicBezTo>
                    <a:pt x="34" y="267"/>
                    <a:pt x="101" y="300"/>
                    <a:pt x="167" y="300"/>
                  </a:cubicBezTo>
                  <a:cubicBezTo>
                    <a:pt x="267" y="300"/>
                    <a:pt x="301" y="234"/>
                    <a:pt x="301" y="167"/>
                  </a:cubicBezTo>
                  <a:lnTo>
                    <a:pt x="301" y="100"/>
                  </a:lnTo>
                  <a:cubicBezTo>
                    <a:pt x="267"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27" name="Google Shape;1427;p13"/>
            <p:cNvSpPr/>
            <p:nvPr/>
          </p:nvSpPr>
          <p:spPr>
            <a:xfrm>
              <a:off x="7463621" y="1689117"/>
              <a:ext cx="5673" cy="6562"/>
            </a:xfrm>
            <a:custGeom>
              <a:avLst/>
              <a:gdLst/>
              <a:ahLst/>
              <a:cxnLst/>
              <a:rect l="l" t="t" r="r" b="b"/>
              <a:pathLst>
                <a:path w="268" h="310" extrusionOk="0">
                  <a:moveTo>
                    <a:pt x="171" y="1"/>
                  </a:moveTo>
                  <a:cubicBezTo>
                    <a:pt x="159" y="1"/>
                    <a:pt x="147" y="4"/>
                    <a:pt x="134" y="10"/>
                  </a:cubicBezTo>
                  <a:cubicBezTo>
                    <a:pt x="34" y="10"/>
                    <a:pt x="1" y="76"/>
                    <a:pt x="1" y="143"/>
                  </a:cubicBezTo>
                  <a:lnTo>
                    <a:pt x="1" y="210"/>
                  </a:lnTo>
                  <a:cubicBezTo>
                    <a:pt x="1" y="277"/>
                    <a:pt x="101" y="310"/>
                    <a:pt x="168" y="310"/>
                  </a:cubicBezTo>
                  <a:cubicBezTo>
                    <a:pt x="234" y="310"/>
                    <a:pt x="268" y="243"/>
                    <a:pt x="268" y="176"/>
                  </a:cubicBezTo>
                  <a:lnTo>
                    <a:pt x="268" y="110"/>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28" name="Google Shape;1428;p13"/>
            <p:cNvSpPr/>
            <p:nvPr/>
          </p:nvSpPr>
          <p:spPr>
            <a:xfrm>
              <a:off x="7292757" y="1716148"/>
              <a:ext cx="5673" cy="6583"/>
            </a:xfrm>
            <a:custGeom>
              <a:avLst/>
              <a:gdLst/>
              <a:ahLst/>
              <a:cxnLst/>
              <a:rect l="l" t="t" r="r" b="b"/>
              <a:pathLst>
                <a:path w="268" h="311" extrusionOk="0">
                  <a:moveTo>
                    <a:pt x="101" y="0"/>
                  </a:moveTo>
                  <a:cubicBezTo>
                    <a:pt x="34" y="34"/>
                    <a:pt x="0" y="100"/>
                    <a:pt x="0" y="167"/>
                  </a:cubicBezTo>
                  <a:lnTo>
                    <a:pt x="0" y="200"/>
                  </a:lnTo>
                  <a:cubicBezTo>
                    <a:pt x="16" y="276"/>
                    <a:pt x="71" y="310"/>
                    <a:pt x="128" y="310"/>
                  </a:cubicBezTo>
                  <a:cubicBezTo>
                    <a:pt x="197" y="310"/>
                    <a:pt x="267" y="259"/>
                    <a:pt x="267" y="167"/>
                  </a:cubicBezTo>
                  <a:lnTo>
                    <a:pt x="267" y="100"/>
                  </a:lnTo>
                  <a:cubicBezTo>
                    <a:pt x="267" y="34"/>
                    <a:pt x="201" y="0"/>
                    <a:pt x="10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29" name="Google Shape;1429;p13"/>
            <p:cNvSpPr/>
            <p:nvPr/>
          </p:nvSpPr>
          <p:spPr>
            <a:xfrm>
              <a:off x="7406427" y="1698219"/>
              <a:ext cx="6393" cy="6647"/>
            </a:xfrm>
            <a:custGeom>
              <a:avLst/>
              <a:gdLst/>
              <a:ahLst/>
              <a:cxnLst/>
              <a:rect l="l" t="t" r="r" b="b"/>
              <a:pathLst>
                <a:path w="302" h="314" extrusionOk="0">
                  <a:moveTo>
                    <a:pt x="184" y="1"/>
                  </a:moveTo>
                  <a:cubicBezTo>
                    <a:pt x="168" y="1"/>
                    <a:pt x="151" y="5"/>
                    <a:pt x="134" y="13"/>
                  </a:cubicBezTo>
                  <a:cubicBezTo>
                    <a:pt x="68" y="13"/>
                    <a:pt x="1" y="80"/>
                    <a:pt x="1" y="147"/>
                  </a:cubicBezTo>
                  <a:lnTo>
                    <a:pt x="1" y="213"/>
                  </a:lnTo>
                  <a:cubicBezTo>
                    <a:pt x="34" y="280"/>
                    <a:pt x="101" y="314"/>
                    <a:pt x="168" y="314"/>
                  </a:cubicBezTo>
                  <a:cubicBezTo>
                    <a:pt x="234" y="280"/>
                    <a:pt x="301" y="247"/>
                    <a:pt x="301" y="147"/>
                  </a:cubicBezTo>
                  <a:lnTo>
                    <a:pt x="301" y="113"/>
                  </a:lnTo>
                  <a:cubicBezTo>
                    <a:pt x="276" y="38"/>
                    <a:pt x="232" y="1"/>
                    <a:pt x="18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30" name="Google Shape;1430;p13"/>
            <p:cNvSpPr/>
            <p:nvPr/>
          </p:nvSpPr>
          <p:spPr>
            <a:xfrm>
              <a:off x="6942541" y="1718074"/>
              <a:ext cx="5673" cy="6562"/>
            </a:xfrm>
            <a:custGeom>
              <a:avLst/>
              <a:gdLst/>
              <a:ahLst/>
              <a:cxnLst/>
              <a:rect l="l" t="t" r="r" b="b"/>
              <a:pathLst>
                <a:path w="268" h="310" extrusionOk="0">
                  <a:moveTo>
                    <a:pt x="170" y="0"/>
                  </a:moveTo>
                  <a:cubicBezTo>
                    <a:pt x="158" y="0"/>
                    <a:pt x="146" y="3"/>
                    <a:pt x="134" y="9"/>
                  </a:cubicBezTo>
                  <a:cubicBezTo>
                    <a:pt x="34" y="9"/>
                    <a:pt x="0" y="76"/>
                    <a:pt x="0" y="143"/>
                  </a:cubicBezTo>
                  <a:lnTo>
                    <a:pt x="0" y="209"/>
                  </a:lnTo>
                  <a:cubicBezTo>
                    <a:pt x="0" y="276"/>
                    <a:pt x="100" y="310"/>
                    <a:pt x="167" y="310"/>
                  </a:cubicBezTo>
                  <a:cubicBezTo>
                    <a:pt x="234" y="310"/>
                    <a:pt x="267" y="243"/>
                    <a:pt x="267" y="143"/>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31" name="Google Shape;1431;p13"/>
            <p:cNvSpPr/>
            <p:nvPr/>
          </p:nvSpPr>
          <p:spPr>
            <a:xfrm>
              <a:off x="6934074" y="1665303"/>
              <a:ext cx="5652" cy="6562"/>
            </a:xfrm>
            <a:custGeom>
              <a:avLst/>
              <a:gdLst/>
              <a:ahLst/>
              <a:cxnLst/>
              <a:rect l="l" t="t" r="r" b="b"/>
              <a:pathLst>
                <a:path w="267" h="310" extrusionOk="0">
                  <a:moveTo>
                    <a:pt x="133" y="1"/>
                  </a:moveTo>
                  <a:cubicBezTo>
                    <a:pt x="33" y="1"/>
                    <a:pt x="0" y="67"/>
                    <a:pt x="0" y="134"/>
                  </a:cubicBezTo>
                  <a:lnTo>
                    <a:pt x="0" y="201"/>
                  </a:lnTo>
                  <a:cubicBezTo>
                    <a:pt x="27" y="255"/>
                    <a:pt x="77" y="310"/>
                    <a:pt x="130" y="310"/>
                  </a:cubicBezTo>
                  <a:cubicBezTo>
                    <a:pt x="142" y="310"/>
                    <a:pt x="155" y="307"/>
                    <a:pt x="167" y="301"/>
                  </a:cubicBezTo>
                  <a:cubicBezTo>
                    <a:pt x="234" y="301"/>
                    <a:pt x="267" y="234"/>
                    <a:pt x="267" y="167"/>
                  </a:cubicBezTo>
                  <a:lnTo>
                    <a:pt x="267" y="101"/>
                  </a:lnTo>
                  <a:cubicBezTo>
                    <a:pt x="267" y="34"/>
                    <a:pt x="200" y="1"/>
                    <a:pt x="13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32" name="Google Shape;1432;p13"/>
            <p:cNvSpPr/>
            <p:nvPr/>
          </p:nvSpPr>
          <p:spPr>
            <a:xfrm>
              <a:off x="6925586" y="1612342"/>
              <a:ext cx="5673" cy="6583"/>
            </a:xfrm>
            <a:custGeom>
              <a:avLst/>
              <a:gdLst/>
              <a:ahLst/>
              <a:cxnLst/>
              <a:rect l="l" t="t" r="r" b="b"/>
              <a:pathLst>
                <a:path w="268" h="311" extrusionOk="0">
                  <a:moveTo>
                    <a:pt x="134" y="1"/>
                  </a:moveTo>
                  <a:cubicBezTo>
                    <a:pt x="34" y="34"/>
                    <a:pt x="1" y="67"/>
                    <a:pt x="1" y="168"/>
                  </a:cubicBezTo>
                  <a:lnTo>
                    <a:pt x="1" y="201"/>
                  </a:lnTo>
                  <a:cubicBezTo>
                    <a:pt x="31" y="276"/>
                    <a:pt x="88" y="311"/>
                    <a:pt x="142" y="311"/>
                  </a:cubicBezTo>
                  <a:cubicBezTo>
                    <a:pt x="207" y="311"/>
                    <a:pt x="268" y="259"/>
                    <a:pt x="268" y="168"/>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33" name="Google Shape;1433;p13"/>
            <p:cNvSpPr/>
            <p:nvPr/>
          </p:nvSpPr>
          <p:spPr>
            <a:xfrm>
              <a:off x="6975732" y="1929198"/>
              <a:ext cx="6371" cy="6752"/>
            </a:xfrm>
            <a:custGeom>
              <a:avLst/>
              <a:gdLst/>
              <a:ahLst/>
              <a:cxnLst/>
              <a:rect l="l" t="t" r="r" b="b"/>
              <a:pathLst>
                <a:path w="301" h="319" extrusionOk="0">
                  <a:moveTo>
                    <a:pt x="170" y="0"/>
                  </a:moveTo>
                  <a:cubicBezTo>
                    <a:pt x="158" y="0"/>
                    <a:pt x="146" y="3"/>
                    <a:pt x="134" y="9"/>
                  </a:cubicBezTo>
                  <a:cubicBezTo>
                    <a:pt x="67" y="9"/>
                    <a:pt x="0" y="76"/>
                    <a:pt x="33" y="143"/>
                  </a:cubicBezTo>
                  <a:lnTo>
                    <a:pt x="33" y="209"/>
                  </a:lnTo>
                  <a:cubicBezTo>
                    <a:pt x="49" y="284"/>
                    <a:pt x="104" y="319"/>
                    <a:pt x="161" y="319"/>
                  </a:cubicBezTo>
                  <a:cubicBezTo>
                    <a:pt x="230" y="319"/>
                    <a:pt x="300" y="268"/>
                    <a:pt x="300" y="176"/>
                  </a:cubicBezTo>
                  <a:lnTo>
                    <a:pt x="300" y="109"/>
                  </a:lnTo>
                  <a:cubicBezTo>
                    <a:pt x="273" y="55"/>
                    <a:pt x="224"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34" name="Google Shape;1434;p13"/>
            <p:cNvSpPr/>
            <p:nvPr/>
          </p:nvSpPr>
          <p:spPr>
            <a:xfrm>
              <a:off x="6959475" y="1823467"/>
              <a:ext cx="5673" cy="6583"/>
            </a:xfrm>
            <a:custGeom>
              <a:avLst/>
              <a:gdLst/>
              <a:ahLst/>
              <a:cxnLst/>
              <a:rect l="l" t="t" r="r" b="b"/>
              <a:pathLst>
                <a:path w="268" h="311" extrusionOk="0">
                  <a:moveTo>
                    <a:pt x="101" y="1"/>
                  </a:moveTo>
                  <a:cubicBezTo>
                    <a:pt x="68" y="1"/>
                    <a:pt x="1" y="67"/>
                    <a:pt x="1" y="101"/>
                  </a:cubicBezTo>
                  <a:cubicBezTo>
                    <a:pt x="1" y="101"/>
                    <a:pt x="1" y="134"/>
                    <a:pt x="1" y="167"/>
                  </a:cubicBezTo>
                  <a:lnTo>
                    <a:pt x="1" y="201"/>
                  </a:lnTo>
                  <a:cubicBezTo>
                    <a:pt x="16" y="276"/>
                    <a:pt x="72" y="310"/>
                    <a:pt x="128" y="310"/>
                  </a:cubicBezTo>
                  <a:cubicBezTo>
                    <a:pt x="197" y="310"/>
                    <a:pt x="268" y="259"/>
                    <a:pt x="268" y="167"/>
                  </a:cubicBezTo>
                  <a:lnTo>
                    <a:pt x="268" y="101"/>
                  </a:lnTo>
                  <a:cubicBezTo>
                    <a:pt x="268" y="101"/>
                    <a:pt x="268" y="67"/>
                    <a:pt x="268" y="67"/>
                  </a:cubicBezTo>
                  <a:cubicBezTo>
                    <a:pt x="234" y="1"/>
                    <a:pt x="168"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35" name="Google Shape;1435;p13"/>
            <p:cNvSpPr/>
            <p:nvPr/>
          </p:nvSpPr>
          <p:spPr>
            <a:xfrm>
              <a:off x="6967963" y="1876237"/>
              <a:ext cx="5673" cy="6774"/>
            </a:xfrm>
            <a:custGeom>
              <a:avLst/>
              <a:gdLst/>
              <a:ahLst/>
              <a:cxnLst/>
              <a:rect l="l" t="t" r="r" b="b"/>
              <a:pathLst>
                <a:path w="268" h="320" extrusionOk="0">
                  <a:moveTo>
                    <a:pt x="137" y="0"/>
                  </a:moveTo>
                  <a:cubicBezTo>
                    <a:pt x="125" y="0"/>
                    <a:pt x="113" y="3"/>
                    <a:pt x="100" y="9"/>
                  </a:cubicBezTo>
                  <a:cubicBezTo>
                    <a:pt x="34" y="9"/>
                    <a:pt x="0" y="76"/>
                    <a:pt x="0" y="143"/>
                  </a:cubicBezTo>
                  <a:lnTo>
                    <a:pt x="0" y="210"/>
                  </a:lnTo>
                  <a:cubicBezTo>
                    <a:pt x="15" y="285"/>
                    <a:pt x="71" y="319"/>
                    <a:pt x="127" y="319"/>
                  </a:cubicBezTo>
                  <a:cubicBezTo>
                    <a:pt x="197" y="319"/>
                    <a:pt x="267" y="268"/>
                    <a:pt x="267" y="176"/>
                  </a:cubicBezTo>
                  <a:lnTo>
                    <a:pt x="267" y="109"/>
                  </a:lnTo>
                  <a:cubicBezTo>
                    <a:pt x="240" y="55"/>
                    <a:pt x="190" y="0"/>
                    <a:pt x="13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36" name="Google Shape;1436;p13"/>
            <p:cNvSpPr/>
            <p:nvPr/>
          </p:nvSpPr>
          <p:spPr>
            <a:xfrm>
              <a:off x="6999016" y="1709078"/>
              <a:ext cx="6393" cy="6371"/>
            </a:xfrm>
            <a:custGeom>
              <a:avLst/>
              <a:gdLst/>
              <a:ahLst/>
              <a:cxnLst/>
              <a:rect l="l" t="t" r="r" b="b"/>
              <a:pathLst>
                <a:path w="302" h="301" extrusionOk="0">
                  <a:moveTo>
                    <a:pt x="134" y="1"/>
                  </a:moveTo>
                  <a:cubicBezTo>
                    <a:pt x="68" y="1"/>
                    <a:pt x="1" y="67"/>
                    <a:pt x="34" y="134"/>
                  </a:cubicBezTo>
                  <a:lnTo>
                    <a:pt x="34" y="201"/>
                  </a:lnTo>
                  <a:cubicBezTo>
                    <a:pt x="34" y="268"/>
                    <a:pt x="101" y="301"/>
                    <a:pt x="168" y="301"/>
                  </a:cubicBezTo>
                  <a:cubicBezTo>
                    <a:pt x="234" y="301"/>
                    <a:pt x="301" y="234"/>
                    <a:pt x="301" y="167"/>
                  </a:cubicBezTo>
                  <a:lnTo>
                    <a:pt x="301"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37" name="Google Shape;1437;p13"/>
            <p:cNvSpPr/>
            <p:nvPr/>
          </p:nvSpPr>
          <p:spPr>
            <a:xfrm>
              <a:off x="6991248" y="1656117"/>
              <a:ext cx="5673" cy="6562"/>
            </a:xfrm>
            <a:custGeom>
              <a:avLst/>
              <a:gdLst/>
              <a:ahLst/>
              <a:cxnLst/>
              <a:rect l="l" t="t" r="r" b="b"/>
              <a:pathLst>
                <a:path w="268" h="310" extrusionOk="0">
                  <a:moveTo>
                    <a:pt x="101" y="1"/>
                  </a:moveTo>
                  <a:cubicBezTo>
                    <a:pt x="34" y="1"/>
                    <a:pt x="1" y="68"/>
                    <a:pt x="1" y="168"/>
                  </a:cubicBezTo>
                  <a:lnTo>
                    <a:pt x="1" y="201"/>
                  </a:lnTo>
                  <a:cubicBezTo>
                    <a:pt x="1" y="256"/>
                    <a:pt x="45" y="310"/>
                    <a:pt x="98" y="310"/>
                  </a:cubicBezTo>
                  <a:cubicBezTo>
                    <a:pt x="110" y="310"/>
                    <a:pt x="122" y="307"/>
                    <a:pt x="134" y="301"/>
                  </a:cubicBezTo>
                  <a:cubicBezTo>
                    <a:pt x="234" y="301"/>
                    <a:pt x="268" y="234"/>
                    <a:pt x="268" y="168"/>
                  </a:cubicBezTo>
                  <a:lnTo>
                    <a:pt x="268" y="101"/>
                  </a:lnTo>
                  <a:cubicBezTo>
                    <a:pt x="234" y="34"/>
                    <a:pt x="168"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38" name="Google Shape;1438;p13"/>
            <p:cNvSpPr/>
            <p:nvPr/>
          </p:nvSpPr>
          <p:spPr>
            <a:xfrm>
              <a:off x="6982781" y="1603600"/>
              <a:ext cx="5673" cy="6139"/>
            </a:xfrm>
            <a:custGeom>
              <a:avLst/>
              <a:gdLst/>
              <a:ahLst/>
              <a:cxnLst/>
              <a:rect l="l" t="t" r="r" b="b"/>
              <a:pathLst>
                <a:path w="268" h="290" extrusionOk="0">
                  <a:moveTo>
                    <a:pt x="155" y="1"/>
                  </a:moveTo>
                  <a:cubicBezTo>
                    <a:pt x="136" y="1"/>
                    <a:pt x="117" y="5"/>
                    <a:pt x="101" y="13"/>
                  </a:cubicBezTo>
                  <a:cubicBezTo>
                    <a:pt x="34" y="13"/>
                    <a:pt x="1" y="80"/>
                    <a:pt x="1" y="147"/>
                  </a:cubicBezTo>
                  <a:lnTo>
                    <a:pt x="1" y="180"/>
                  </a:lnTo>
                  <a:cubicBezTo>
                    <a:pt x="16" y="255"/>
                    <a:pt x="71" y="290"/>
                    <a:pt x="128" y="290"/>
                  </a:cubicBezTo>
                  <a:cubicBezTo>
                    <a:pt x="197" y="290"/>
                    <a:pt x="268" y="239"/>
                    <a:pt x="268" y="147"/>
                  </a:cubicBezTo>
                  <a:lnTo>
                    <a:pt x="268" y="114"/>
                  </a:lnTo>
                  <a:cubicBezTo>
                    <a:pt x="268" y="38"/>
                    <a:pt x="211" y="1"/>
                    <a:pt x="155"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39" name="Google Shape;1439;p13"/>
            <p:cNvSpPr/>
            <p:nvPr/>
          </p:nvSpPr>
          <p:spPr>
            <a:xfrm>
              <a:off x="7032926" y="1920012"/>
              <a:ext cx="6371" cy="6244"/>
            </a:xfrm>
            <a:custGeom>
              <a:avLst/>
              <a:gdLst/>
              <a:ahLst/>
              <a:cxnLst/>
              <a:rect l="l" t="t" r="r" b="b"/>
              <a:pathLst>
                <a:path w="301" h="295" extrusionOk="0">
                  <a:moveTo>
                    <a:pt x="170" y="1"/>
                  </a:moveTo>
                  <a:cubicBezTo>
                    <a:pt x="158" y="1"/>
                    <a:pt x="146" y="3"/>
                    <a:pt x="133" y="10"/>
                  </a:cubicBezTo>
                  <a:cubicBezTo>
                    <a:pt x="67" y="10"/>
                    <a:pt x="0" y="76"/>
                    <a:pt x="33" y="143"/>
                  </a:cubicBezTo>
                  <a:lnTo>
                    <a:pt x="33" y="210"/>
                  </a:lnTo>
                  <a:cubicBezTo>
                    <a:pt x="48" y="268"/>
                    <a:pt x="95" y="295"/>
                    <a:pt x="145" y="295"/>
                  </a:cubicBezTo>
                  <a:cubicBezTo>
                    <a:pt x="210" y="295"/>
                    <a:pt x="282" y="251"/>
                    <a:pt x="300" y="176"/>
                  </a:cubicBezTo>
                  <a:lnTo>
                    <a:pt x="300" y="110"/>
                  </a:lnTo>
                  <a:cubicBezTo>
                    <a:pt x="273" y="55"/>
                    <a:pt x="224"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40" name="Google Shape;1440;p13"/>
            <p:cNvSpPr/>
            <p:nvPr/>
          </p:nvSpPr>
          <p:spPr>
            <a:xfrm>
              <a:off x="7015971" y="1814280"/>
              <a:ext cx="6371" cy="6583"/>
            </a:xfrm>
            <a:custGeom>
              <a:avLst/>
              <a:gdLst/>
              <a:ahLst/>
              <a:cxnLst/>
              <a:rect l="l" t="t" r="r" b="b"/>
              <a:pathLst>
                <a:path w="301" h="311" extrusionOk="0">
                  <a:moveTo>
                    <a:pt x="134" y="1"/>
                  </a:moveTo>
                  <a:cubicBezTo>
                    <a:pt x="67" y="34"/>
                    <a:pt x="34" y="68"/>
                    <a:pt x="34" y="101"/>
                  </a:cubicBezTo>
                  <a:cubicBezTo>
                    <a:pt x="0" y="134"/>
                    <a:pt x="0" y="134"/>
                    <a:pt x="34" y="168"/>
                  </a:cubicBezTo>
                  <a:lnTo>
                    <a:pt x="34" y="201"/>
                  </a:lnTo>
                  <a:cubicBezTo>
                    <a:pt x="34" y="256"/>
                    <a:pt x="78" y="310"/>
                    <a:pt x="131" y="310"/>
                  </a:cubicBezTo>
                  <a:cubicBezTo>
                    <a:pt x="143" y="310"/>
                    <a:pt x="155" y="307"/>
                    <a:pt x="167" y="301"/>
                  </a:cubicBezTo>
                  <a:cubicBezTo>
                    <a:pt x="234" y="301"/>
                    <a:pt x="301" y="234"/>
                    <a:pt x="301" y="168"/>
                  </a:cubicBezTo>
                  <a:lnTo>
                    <a:pt x="301" y="101"/>
                  </a:lnTo>
                  <a:cubicBezTo>
                    <a:pt x="301" y="101"/>
                    <a:pt x="301" y="68"/>
                    <a:pt x="301" y="68"/>
                  </a:cubicBezTo>
                  <a:cubicBezTo>
                    <a:pt x="267" y="1"/>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41" name="Google Shape;1441;p13"/>
            <p:cNvSpPr/>
            <p:nvPr/>
          </p:nvSpPr>
          <p:spPr>
            <a:xfrm>
              <a:off x="7024438" y="1867241"/>
              <a:ext cx="5673" cy="6562"/>
            </a:xfrm>
            <a:custGeom>
              <a:avLst/>
              <a:gdLst/>
              <a:ahLst/>
              <a:cxnLst/>
              <a:rect l="l" t="t" r="r" b="b"/>
              <a:pathLst>
                <a:path w="268" h="310" extrusionOk="0">
                  <a:moveTo>
                    <a:pt x="134" y="1"/>
                  </a:moveTo>
                  <a:cubicBezTo>
                    <a:pt x="34" y="1"/>
                    <a:pt x="1" y="67"/>
                    <a:pt x="1" y="134"/>
                  </a:cubicBezTo>
                  <a:lnTo>
                    <a:pt x="1" y="201"/>
                  </a:lnTo>
                  <a:cubicBezTo>
                    <a:pt x="1" y="255"/>
                    <a:pt x="67" y="310"/>
                    <a:pt x="128" y="310"/>
                  </a:cubicBezTo>
                  <a:cubicBezTo>
                    <a:pt x="142" y="310"/>
                    <a:pt x="155" y="307"/>
                    <a:pt x="168" y="301"/>
                  </a:cubicBezTo>
                  <a:cubicBezTo>
                    <a:pt x="234" y="301"/>
                    <a:pt x="268" y="234"/>
                    <a:pt x="268" y="168"/>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42" name="Google Shape;1442;p13"/>
            <p:cNvSpPr/>
            <p:nvPr/>
          </p:nvSpPr>
          <p:spPr>
            <a:xfrm>
              <a:off x="7047744" y="1646951"/>
              <a:ext cx="6371" cy="6562"/>
            </a:xfrm>
            <a:custGeom>
              <a:avLst/>
              <a:gdLst/>
              <a:ahLst/>
              <a:cxnLst/>
              <a:rect l="l" t="t" r="r" b="b"/>
              <a:pathLst>
                <a:path w="301" h="310" extrusionOk="0">
                  <a:moveTo>
                    <a:pt x="134" y="0"/>
                  </a:moveTo>
                  <a:cubicBezTo>
                    <a:pt x="67" y="34"/>
                    <a:pt x="1" y="100"/>
                    <a:pt x="34" y="167"/>
                  </a:cubicBezTo>
                  <a:lnTo>
                    <a:pt x="34" y="200"/>
                  </a:lnTo>
                  <a:cubicBezTo>
                    <a:pt x="34" y="255"/>
                    <a:pt x="78" y="309"/>
                    <a:pt x="131" y="309"/>
                  </a:cubicBezTo>
                  <a:cubicBezTo>
                    <a:pt x="143" y="309"/>
                    <a:pt x="155" y="307"/>
                    <a:pt x="167" y="300"/>
                  </a:cubicBezTo>
                  <a:cubicBezTo>
                    <a:pt x="234" y="300"/>
                    <a:pt x="301" y="234"/>
                    <a:pt x="301" y="167"/>
                  </a:cubicBezTo>
                  <a:lnTo>
                    <a:pt x="301"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43" name="Google Shape;1443;p13"/>
            <p:cNvSpPr/>
            <p:nvPr/>
          </p:nvSpPr>
          <p:spPr>
            <a:xfrm>
              <a:off x="7056211" y="1699722"/>
              <a:ext cx="6393" cy="6752"/>
            </a:xfrm>
            <a:custGeom>
              <a:avLst/>
              <a:gdLst/>
              <a:ahLst/>
              <a:cxnLst/>
              <a:rect l="l" t="t" r="r" b="b"/>
              <a:pathLst>
                <a:path w="302" h="319" extrusionOk="0">
                  <a:moveTo>
                    <a:pt x="171" y="0"/>
                  </a:moveTo>
                  <a:cubicBezTo>
                    <a:pt x="159" y="0"/>
                    <a:pt x="147" y="3"/>
                    <a:pt x="134" y="9"/>
                  </a:cubicBezTo>
                  <a:cubicBezTo>
                    <a:pt x="68" y="9"/>
                    <a:pt x="1" y="76"/>
                    <a:pt x="1" y="142"/>
                  </a:cubicBezTo>
                  <a:lnTo>
                    <a:pt x="1" y="209"/>
                  </a:lnTo>
                  <a:cubicBezTo>
                    <a:pt x="31" y="284"/>
                    <a:pt x="95" y="319"/>
                    <a:pt x="156" y="319"/>
                  </a:cubicBezTo>
                  <a:cubicBezTo>
                    <a:pt x="231" y="319"/>
                    <a:pt x="301" y="267"/>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44" name="Google Shape;1444;p13"/>
            <p:cNvSpPr/>
            <p:nvPr/>
          </p:nvSpPr>
          <p:spPr>
            <a:xfrm>
              <a:off x="7039277" y="1594498"/>
              <a:ext cx="6371" cy="6583"/>
            </a:xfrm>
            <a:custGeom>
              <a:avLst/>
              <a:gdLst/>
              <a:ahLst/>
              <a:cxnLst/>
              <a:rect l="l" t="t" r="r" b="b"/>
              <a:pathLst>
                <a:path w="301" h="311" extrusionOk="0">
                  <a:moveTo>
                    <a:pt x="170" y="1"/>
                  </a:moveTo>
                  <a:cubicBezTo>
                    <a:pt x="158" y="1"/>
                    <a:pt x="146" y="4"/>
                    <a:pt x="134" y="10"/>
                  </a:cubicBezTo>
                  <a:cubicBezTo>
                    <a:pt x="67" y="10"/>
                    <a:pt x="0" y="77"/>
                    <a:pt x="34" y="143"/>
                  </a:cubicBezTo>
                  <a:lnTo>
                    <a:pt x="34" y="210"/>
                  </a:lnTo>
                  <a:cubicBezTo>
                    <a:pt x="34" y="277"/>
                    <a:pt x="100" y="310"/>
                    <a:pt x="167" y="310"/>
                  </a:cubicBezTo>
                  <a:cubicBezTo>
                    <a:pt x="234" y="277"/>
                    <a:pt x="300" y="243"/>
                    <a:pt x="300" y="143"/>
                  </a:cubicBezTo>
                  <a:lnTo>
                    <a:pt x="300" y="110"/>
                  </a:lnTo>
                  <a:cubicBezTo>
                    <a:pt x="273" y="55"/>
                    <a:pt x="224"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45" name="Google Shape;1445;p13"/>
            <p:cNvSpPr/>
            <p:nvPr/>
          </p:nvSpPr>
          <p:spPr>
            <a:xfrm>
              <a:off x="7081633" y="1858076"/>
              <a:ext cx="5673" cy="6562"/>
            </a:xfrm>
            <a:custGeom>
              <a:avLst/>
              <a:gdLst/>
              <a:ahLst/>
              <a:cxnLst/>
              <a:rect l="l" t="t" r="r" b="b"/>
              <a:pathLst>
                <a:path w="268" h="310" extrusionOk="0">
                  <a:moveTo>
                    <a:pt x="134" y="0"/>
                  </a:moveTo>
                  <a:cubicBezTo>
                    <a:pt x="34" y="0"/>
                    <a:pt x="1" y="67"/>
                    <a:pt x="1" y="167"/>
                  </a:cubicBezTo>
                  <a:lnTo>
                    <a:pt x="1" y="200"/>
                  </a:lnTo>
                  <a:cubicBezTo>
                    <a:pt x="1" y="255"/>
                    <a:pt x="67" y="309"/>
                    <a:pt x="128" y="309"/>
                  </a:cubicBezTo>
                  <a:cubicBezTo>
                    <a:pt x="142" y="309"/>
                    <a:pt x="155" y="306"/>
                    <a:pt x="167" y="300"/>
                  </a:cubicBezTo>
                  <a:cubicBezTo>
                    <a:pt x="234" y="300"/>
                    <a:pt x="268" y="234"/>
                    <a:pt x="268" y="167"/>
                  </a:cubicBezTo>
                  <a:lnTo>
                    <a:pt x="268" y="100"/>
                  </a:lnTo>
                  <a:cubicBezTo>
                    <a:pt x="268"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46" name="Google Shape;1446;p13"/>
            <p:cNvSpPr/>
            <p:nvPr/>
          </p:nvSpPr>
          <p:spPr>
            <a:xfrm>
              <a:off x="7073166" y="1805517"/>
              <a:ext cx="5673" cy="6668"/>
            </a:xfrm>
            <a:custGeom>
              <a:avLst/>
              <a:gdLst/>
              <a:ahLst/>
              <a:cxnLst/>
              <a:rect l="l" t="t" r="r" b="b"/>
              <a:pathLst>
                <a:path w="268" h="315" extrusionOk="0">
                  <a:moveTo>
                    <a:pt x="170" y="1"/>
                  </a:moveTo>
                  <a:cubicBezTo>
                    <a:pt x="156" y="1"/>
                    <a:pt x="144" y="5"/>
                    <a:pt x="134" y="15"/>
                  </a:cubicBezTo>
                  <a:cubicBezTo>
                    <a:pt x="67" y="15"/>
                    <a:pt x="34" y="48"/>
                    <a:pt x="0" y="81"/>
                  </a:cubicBezTo>
                  <a:cubicBezTo>
                    <a:pt x="0" y="115"/>
                    <a:pt x="0" y="115"/>
                    <a:pt x="0" y="148"/>
                  </a:cubicBezTo>
                  <a:lnTo>
                    <a:pt x="0" y="215"/>
                  </a:lnTo>
                  <a:cubicBezTo>
                    <a:pt x="34" y="281"/>
                    <a:pt x="100" y="315"/>
                    <a:pt x="167" y="315"/>
                  </a:cubicBezTo>
                  <a:cubicBezTo>
                    <a:pt x="234" y="281"/>
                    <a:pt x="267" y="215"/>
                    <a:pt x="267" y="148"/>
                  </a:cubicBezTo>
                  <a:lnTo>
                    <a:pt x="267" y="115"/>
                  </a:lnTo>
                  <a:cubicBezTo>
                    <a:pt x="267" y="81"/>
                    <a:pt x="267" y="81"/>
                    <a:pt x="267" y="48"/>
                  </a:cubicBezTo>
                  <a:cubicBezTo>
                    <a:pt x="244" y="24"/>
                    <a:pt x="203"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47" name="Google Shape;1447;p13"/>
            <p:cNvSpPr/>
            <p:nvPr/>
          </p:nvSpPr>
          <p:spPr>
            <a:xfrm>
              <a:off x="7090100" y="1910825"/>
              <a:ext cx="5673" cy="6774"/>
            </a:xfrm>
            <a:custGeom>
              <a:avLst/>
              <a:gdLst/>
              <a:ahLst/>
              <a:cxnLst/>
              <a:rect l="l" t="t" r="r" b="b"/>
              <a:pathLst>
                <a:path w="268" h="320" extrusionOk="0">
                  <a:moveTo>
                    <a:pt x="153" y="1"/>
                  </a:moveTo>
                  <a:cubicBezTo>
                    <a:pt x="137" y="1"/>
                    <a:pt x="119" y="4"/>
                    <a:pt x="101" y="10"/>
                  </a:cubicBezTo>
                  <a:cubicBezTo>
                    <a:pt x="34" y="10"/>
                    <a:pt x="1" y="77"/>
                    <a:pt x="1" y="143"/>
                  </a:cubicBezTo>
                  <a:lnTo>
                    <a:pt x="1" y="210"/>
                  </a:lnTo>
                  <a:cubicBezTo>
                    <a:pt x="16" y="285"/>
                    <a:pt x="72" y="320"/>
                    <a:pt x="128" y="320"/>
                  </a:cubicBezTo>
                  <a:cubicBezTo>
                    <a:pt x="197" y="320"/>
                    <a:pt x="268" y="268"/>
                    <a:pt x="268" y="177"/>
                  </a:cubicBezTo>
                  <a:lnTo>
                    <a:pt x="268" y="110"/>
                  </a:lnTo>
                  <a:cubicBezTo>
                    <a:pt x="268" y="55"/>
                    <a:pt x="223" y="1"/>
                    <a:pt x="15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48" name="Google Shape;1448;p13"/>
            <p:cNvSpPr/>
            <p:nvPr/>
          </p:nvSpPr>
          <p:spPr>
            <a:xfrm>
              <a:off x="7227096" y="1672797"/>
              <a:ext cx="6371" cy="6647"/>
            </a:xfrm>
            <a:custGeom>
              <a:avLst/>
              <a:gdLst/>
              <a:ahLst/>
              <a:cxnLst/>
              <a:rect l="l" t="t" r="r" b="b"/>
              <a:pathLst>
                <a:path w="301" h="314" extrusionOk="0">
                  <a:moveTo>
                    <a:pt x="183" y="1"/>
                  </a:moveTo>
                  <a:cubicBezTo>
                    <a:pt x="167" y="1"/>
                    <a:pt x="150" y="5"/>
                    <a:pt x="134" y="13"/>
                  </a:cubicBezTo>
                  <a:cubicBezTo>
                    <a:pt x="67" y="13"/>
                    <a:pt x="0" y="80"/>
                    <a:pt x="34" y="147"/>
                  </a:cubicBezTo>
                  <a:lnTo>
                    <a:pt x="34" y="214"/>
                  </a:lnTo>
                  <a:cubicBezTo>
                    <a:pt x="34" y="280"/>
                    <a:pt x="100" y="314"/>
                    <a:pt x="167" y="314"/>
                  </a:cubicBezTo>
                  <a:cubicBezTo>
                    <a:pt x="234" y="280"/>
                    <a:pt x="300" y="214"/>
                    <a:pt x="300" y="147"/>
                  </a:cubicBezTo>
                  <a:lnTo>
                    <a:pt x="300" y="114"/>
                  </a:lnTo>
                  <a:cubicBezTo>
                    <a:pt x="275" y="39"/>
                    <a:pt x="232"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49" name="Google Shape;1449;p13"/>
            <p:cNvSpPr/>
            <p:nvPr/>
          </p:nvSpPr>
          <p:spPr>
            <a:xfrm>
              <a:off x="7218608" y="1619920"/>
              <a:ext cx="5673" cy="6562"/>
            </a:xfrm>
            <a:custGeom>
              <a:avLst/>
              <a:gdLst/>
              <a:ahLst/>
              <a:cxnLst/>
              <a:rect l="l" t="t" r="r" b="b"/>
              <a:pathLst>
                <a:path w="268" h="310" extrusionOk="0">
                  <a:moveTo>
                    <a:pt x="171" y="1"/>
                  </a:moveTo>
                  <a:cubicBezTo>
                    <a:pt x="159" y="1"/>
                    <a:pt x="147" y="4"/>
                    <a:pt x="134" y="10"/>
                  </a:cubicBezTo>
                  <a:cubicBezTo>
                    <a:pt x="34" y="10"/>
                    <a:pt x="1" y="76"/>
                    <a:pt x="1" y="143"/>
                  </a:cubicBezTo>
                  <a:lnTo>
                    <a:pt x="1" y="210"/>
                  </a:lnTo>
                  <a:cubicBezTo>
                    <a:pt x="34" y="277"/>
                    <a:pt x="101" y="310"/>
                    <a:pt x="168" y="310"/>
                  </a:cubicBezTo>
                  <a:cubicBezTo>
                    <a:pt x="234" y="310"/>
                    <a:pt x="268" y="243"/>
                    <a:pt x="268" y="176"/>
                  </a:cubicBezTo>
                  <a:lnTo>
                    <a:pt x="268" y="110"/>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50" name="Google Shape;1450;p13"/>
            <p:cNvSpPr/>
            <p:nvPr/>
          </p:nvSpPr>
          <p:spPr>
            <a:xfrm>
              <a:off x="7260985" y="1883477"/>
              <a:ext cx="5673" cy="7091"/>
            </a:xfrm>
            <a:custGeom>
              <a:avLst/>
              <a:gdLst/>
              <a:ahLst/>
              <a:cxnLst/>
              <a:rect l="l" t="t" r="r" b="b"/>
              <a:pathLst>
                <a:path w="268" h="335" extrusionOk="0">
                  <a:moveTo>
                    <a:pt x="134" y="1"/>
                  </a:moveTo>
                  <a:cubicBezTo>
                    <a:pt x="34" y="34"/>
                    <a:pt x="0" y="101"/>
                    <a:pt x="0" y="168"/>
                  </a:cubicBezTo>
                  <a:lnTo>
                    <a:pt x="0" y="201"/>
                  </a:lnTo>
                  <a:cubicBezTo>
                    <a:pt x="0" y="301"/>
                    <a:pt x="100" y="335"/>
                    <a:pt x="167" y="335"/>
                  </a:cubicBezTo>
                  <a:cubicBezTo>
                    <a:pt x="234" y="301"/>
                    <a:pt x="267" y="234"/>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51" name="Google Shape;1451;p13"/>
            <p:cNvSpPr/>
            <p:nvPr/>
          </p:nvSpPr>
          <p:spPr>
            <a:xfrm>
              <a:off x="7210141" y="1567150"/>
              <a:ext cx="6371" cy="6562"/>
            </a:xfrm>
            <a:custGeom>
              <a:avLst/>
              <a:gdLst/>
              <a:ahLst/>
              <a:cxnLst/>
              <a:rect l="l" t="t" r="r" b="b"/>
              <a:pathLst>
                <a:path w="301" h="310" extrusionOk="0">
                  <a:moveTo>
                    <a:pt x="134" y="1"/>
                  </a:moveTo>
                  <a:cubicBezTo>
                    <a:pt x="67" y="1"/>
                    <a:pt x="1" y="68"/>
                    <a:pt x="34" y="134"/>
                  </a:cubicBezTo>
                  <a:lnTo>
                    <a:pt x="34" y="201"/>
                  </a:lnTo>
                  <a:cubicBezTo>
                    <a:pt x="34" y="256"/>
                    <a:pt x="79" y="310"/>
                    <a:pt x="131" y="310"/>
                  </a:cubicBezTo>
                  <a:cubicBezTo>
                    <a:pt x="143" y="310"/>
                    <a:pt x="155" y="307"/>
                    <a:pt x="167" y="301"/>
                  </a:cubicBezTo>
                  <a:cubicBezTo>
                    <a:pt x="234" y="301"/>
                    <a:pt x="301" y="234"/>
                    <a:pt x="301" y="168"/>
                  </a:cubicBezTo>
                  <a:lnTo>
                    <a:pt x="301"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52" name="Google Shape;1452;p13"/>
            <p:cNvSpPr/>
            <p:nvPr/>
          </p:nvSpPr>
          <p:spPr>
            <a:xfrm>
              <a:off x="7252518" y="1831045"/>
              <a:ext cx="5652" cy="6562"/>
            </a:xfrm>
            <a:custGeom>
              <a:avLst/>
              <a:gdLst/>
              <a:ahLst/>
              <a:cxnLst/>
              <a:rect l="l" t="t" r="r" b="b"/>
              <a:pathLst>
                <a:path w="267" h="310" extrusionOk="0">
                  <a:moveTo>
                    <a:pt x="170" y="1"/>
                  </a:moveTo>
                  <a:cubicBezTo>
                    <a:pt x="158" y="1"/>
                    <a:pt x="146" y="3"/>
                    <a:pt x="134" y="9"/>
                  </a:cubicBezTo>
                  <a:cubicBezTo>
                    <a:pt x="33" y="9"/>
                    <a:pt x="0" y="76"/>
                    <a:pt x="0" y="143"/>
                  </a:cubicBezTo>
                  <a:lnTo>
                    <a:pt x="0" y="210"/>
                  </a:lnTo>
                  <a:cubicBezTo>
                    <a:pt x="33" y="276"/>
                    <a:pt x="100" y="310"/>
                    <a:pt x="167" y="310"/>
                  </a:cubicBezTo>
                  <a:cubicBezTo>
                    <a:pt x="234" y="276"/>
                    <a:pt x="267" y="243"/>
                    <a:pt x="267" y="176"/>
                  </a:cubicBezTo>
                  <a:lnTo>
                    <a:pt x="267" y="110"/>
                  </a:lnTo>
                  <a:cubicBezTo>
                    <a:pt x="267" y="55"/>
                    <a:pt x="223"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53" name="Google Shape;1453;p13"/>
            <p:cNvSpPr/>
            <p:nvPr/>
          </p:nvSpPr>
          <p:spPr>
            <a:xfrm>
              <a:off x="7244030" y="1777999"/>
              <a:ext cx="6393" cy="6647"/>
            </a:xfrm>
            <a:custGeom>
              <a:avLst/>
              <a:gdLst/>
              <a:ahLst/>
              <a:cxnLst/>
              <a:rect l="l" t="t" r="r" b="b"/>
              <a:pathLst>
                <a:path w="302" h="314" extrusionOk="0">
                  <a:moveTo>
                    <a:pt x="167" y="1"/>
                  </a:moveTo>
                  <a:cubicBezTo>
                    <a:pt x="155" y="1"/>
                    <a:pt x="143" y="5"/>
                    <a:pt x="134" y="14"/>
                  </a:cubicBezTo>
                  <a:cubicBezTo>
                    <a:pt x="68" y="14"/>
                    <a:pt x="34" y="47"/>
                    <a:pt x="1" y="114"/>
                  </a:cubicBezTo>
                  <a:cubicBezTo>
                    <a:pt x="1" y="114"/>
                    <a:pt x="1" y="147"/>
                    <a:pt x="1" y="147"/>
                  </a:cubicBezTo>
                  <a:lnTo>
                    <a:pt x="1" y="214"/>
                  </a:lnTo>
                  <a:cubicBezTo>
                    <a:pt x="34" y="281"/>
                    <a:pt x="101" y="314"/>
                    <a:pt x="168" y="314"/>
                  </a:cubicBezTo>
                  <a:cubicBezTo>
                    <a:pt x="234" y="314"/>
                    <a:pt x="301" y="247"/>
                    <a:pt x="268" y="180"/>
                  </a:cubicBezTo>
                  <a:lnTo>
                    <a:pt x="268" y="114"/>
                  </a:lnTo>
                  <a:cubicBezTo>
                    <a:pt x="268" y="114"/>
                    <a:pt x="268" y="80"/>
                    <a:pt x="268" y="80"/>
                  </a:cubicBezTo>
                  <a:cubicBezTo>
                    <a:pt x="243" y="32"/>
                    <a:pt x="201" y="1"/>
                    <a:pt x="167"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54" name="Google Shape;1454;p13"/>
            <p:cNvSpPr/>
            <p:nvPr/>
          </p:nvSpPr>
          <p:spPr>
            <a:xfrm>
              <a:off x="6965847" y="1497953"/>
              <a:ext cx="5652" cy="6054"/>
            </a:xfrm>
            <a:custGeom>
              <a:avLst/>
              <a:gdLst/>
              <a:ahLst/>
              <a:cxnLst/>
              <a:rect l="l" t="t" r="r" b="b"/>
              <a:pathLst>
                <a:path w="267" h="286" extrusionOk="0">
                  <a:moveTo>
                    <a:pt x="134" y="1"/>
                  </a:moveTo>
                  <a:cubicBezTo>
                    <a:pt x="33" y="1"/>
                    <a:pt x="0" y="68"/>
                    <a:pt x="0" y="134"/>
                  </a:cubicBezTo>
                  <a:lnTo>
                    <a:pt x="0" y="201"/>
                  </a:lnTo>
                  <a:cubicBezTo>
                    <a:pt x="29" y="260"/>
                    <a:pt x="84" y="286"/>
                    <a:pt x="137" y="286"/>
                  </a:cubicBezTo>
                  <a:cubicBezTo>
                    <a:pt x="204" y="286"/>
                    <a:pt x="267" y="243"/>
                    <a:pt x="267" y="168"/>
                  </a:cubicBezTo>
                  <a:lnTo>
                    <a:pt x="267"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55" name="Google Shape;1455;p13"/>
            <p:cNvSpPr/>
            <p:nvPr/>
          </p:nvSpPr>
          <p:spPr>
            <a:xfrm>
              <a:off x="6908652" y="1506949"/>
              <a:ext cx="6371" cy="6774"/>
            </a:xfrm>
            <a:custGeom>
              <a:avLst/>
              <a:gdLst/>
              <a:ahLst/>
              <a:cxnLst/>
              <a:rect l="l" t="t" r="r" b="b"/>
              <a:pathLst>
                <a:path w="301" h="320" extrusionOk="0">
                  <a:moveTo>
                    <a:pt x="170" y="1"/>
                  </a:moveTo>
                  <a:cubicBezTo>
                    <a:pt x="158" y="1"/>
                    <a:pt x="146" y="3"/>
                    <a:pt x="134" y="10"/>
                  </a:cubicBezTo>
                  <a:cubicBezTo>
                    <a:pt x="67" y="10"/>
                    <a:pt x="0" y="76"/>
                    <a:pt x="0" y="143"/>
                  </a:cubicBezTo>
                  <a:lnTo>
                    <a:pt x="0" y="210"/>
                  </a:lnTo>
                  <a:cubicBezTo>
                    <a:pt x="30" y="285"/>
                    <a:pt x="94" y="319"/>
                    <a:pt x="155" y="319"/>
                  </a:cubicBezTo>
                  <a:cubicBezTo>
                    <a:pt x="230" y="319"/>
                    <a:pt x="300" y="268"/>
                    <a:pt x="300" y="176"/>
                  </a:cubicBezTo>
                  <a:lnTo>
                    <a:pt x="300" y="110"/>
                  </a:lnTo>
                  <a:cubicBezTo>
                    <a:pt x="273" y="55"/>
                    <a:pt x="224"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56" name="Google Shape;1456;p13"/>
            <p:cNvSpPr/>
            <p:nvPr/>
          </p:nvSpPr>
          <p:spPr>
            <a:xfrm>
              <a:off x="7193905" y="1461757"/>
              <a:ext cx="5673" cy="6562"/>
            </a:xfrm>
            <a:custGeom>
              <a:avLst/>
              <a:gdLst/>
              <a:ahLst/>
              <a:cxnLst/>
              <a:rect l="l" t="t" r="r" b="b"/>
              <a:pathLst>
                <a:path w="268" h="310" extrusionOk="0">
                  <a:moveTo>
                    <a:pt x="137" y="1"/>
                  </a:moveTo>
                  <a:cubicBezTo>
                    <a:pt x="125" y="1"/>
                    <a:pt x="113" y="4"/>
                    <a:pt x="101" y="10"/>
                  </a:cubicBezTo>
                  <a:cubicBezTo>
                    <a:pt x="34" y="10"/>
                    <a:pt x="0" y="76"/>
                    <a:pt x="0" y="143"/>
                  </a:cubicBezTo>
                  <a:lnTo>
                    <a:pt x="0" y="210"/>
                  </a:lnTo>
                  <a:cubicBezTo>
                    <a:pt x="0" y="277"/>
                    <a:pt x="67" y="310"/>
                    <a:pt x="134" y="310"/>
                  </a:cubicBezTo>
                  <a:cubicBezTo>
                    <a:pt x="234" y="277"/>
                    <a:pt x="267" y="243"/>
                    <a:pt x="267" y="143"/>
                  </a:cubicBezTo>
                  <a:lnTo>
                    <a:pt x="267" y="110"/>
                  </a:lnTo>
                  <a:cubicBezTo>
                    <a:pt x="240" y="55"/>
                    <a:pt x="191" y="1"/>
                    <a:pt x="137"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57" name="Google Shape;1457;p13"/>
            <p:cNvSpPr/>
            <p:nvPr/>
          </p:nvSpPr>
          <p:spPr>
            <a:xfrm>
              <a:off x="7022321" y="1488787"/>
              <a:ext cx="6371" cy="6562"/>
            </a:xfrm>
            <a:custGeom>
              <a:avLst/>
              <a:gdLst/>
              <a:ahLst/>
              <a:cxnLst/>
              <a:rect l="l" t="t" r="r" b="b"/>
              <a:pathLst>
                <a:path w="301" h="310" extrusionOk="0">
                  <a:moveTo>
                    <a:pt x="134" y="0"/>
                  </a:moveTo>
                  <a:cubicBezTo>
                    <a:pt x="67" y="0"/>
                    <a:pt x="1" y="67"/>
                    <a:pt x="34" y="167"/>
                  </a:cubicBezTo>
                  <a:lnTo>
                    <a:pt x="34" y="200"/>
                  </a:lnTo>
                  <a:cubicBezTo>
                    <a:pt x="34" y="255"/>
                    <a:pt x="79" y="309"/>
                    <a:pt x="131" y="309"/>
                  </a:cubicBezTo>
                  <a:cubicBezTo>
                    <a:pt x="143" y="309"/>
                    <a:pt x="155" y="307"/>
                    <a:pt x="167" y="300"/>
                  </a:cubicBezTo>
                  <a:cubicBezTo>
                    <a:pt x="268" y="300"/>
                    <a:pt x="301" y="234"/>
                    <a:pt x="301" y="167"/>
                  </a:cubicBezTo>
                  <a:lnTo>
                    <a:pt x="301"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58" name="Google Shape;1458;p13"/>
            <p:cNvSpPr/>
            <p:nvPr/>
          </p:nvSpPr>
          <p:spPr>
            <a:xfrm>
              <a:off x="6917119" y="1559910"/>
              <a:ext cx="6371" cy="6562"/>
            </a:xfrm>
            <a:custGeom>
              <a:avLst/>
              <a:gdLst/>
              <a:ahLst/>
              <a:cxnLst/>
              <a:rect l="l" t="t" r="r" b="b"/>
              <a:pathLst>
                <a:path w="301" h="310" extrusionOk="0">
                  <a:moveTo>
                    <a:pt x="170" y="0"/>
                  </a:moveTo>
                  <a:cubicBezTo>
                    <a:pt x="158" y="0"/>
                    <a:pt x="146" y="3"/>
                    <a:pt x="134" y="9"/>
                  </a:cubicBezTo>
                  <a:cubicBezTo>
                    <a:pt x="67" y="9"/>
                    <a:pt x="0" y="76"/>
                    <a:pt x="0" y="143"/>
                  </a:cubicBezTo>
                  <a:lnTo>
                    <a:pt x="0" y="209"/>
                  </a:lnTo>
                  <a:cubicBezTo>
                    <a:pt x="34" y="276"/>
                    <a:pt x="101" y="310"/>
                    <a:pt x="167" y="310"/>
                  </a:cubicBezTo>
                  <a:cubicBezTo>
                    <a:pt x="234" y="276"/>
                    <a:pt x="301" y="243"/>
                    <a:pt x="267" y="143"/>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59" name="Google Shape;1459;p13"/>
            <p:cNvSpPr/>
            <p:nvPr/>
          </p:nvSpPr>
          <p:spPr>
            <a:xfrm>
              <a:off x="6974314" y="1550724"/>
              <a:ext cx="5673" cy="6562"/>
            </a:xfrm>
            <a:custGeom>
              <a:avLst/>
              <a:gdLst/>
              <a:ahLst/>
              <a:cxnLst/>
              <a:rect l="l" t="t" r="r" b="b"/>
              <a:pathLst>
                <a:path w="268" h="310" extrusionOk="0">
                  <a:moveTo>
                    <a:pt x="140" y="1"/>
                  </a:moveTo>
                  <a:cubicBezTo>
                    <a:pt x="126" y="1"/>
                    <a:pt x="113" y="4"/>
                    <a:pt x="100" y="10"/>
                  </a:cubicBezTo>
                  <a:cubicBezTo>
                    <a:pt x="34" y="10"/>
                    <a:pt x="0" y="76"/>
                    <a:pt x="0" y="143"/>
                  </a:cubicBezTo>
                  <a:lnTo>
                    <a:pt x="0" y="210"/>
                  </a:lnTo>
                  <a:cubicBezTo>
                    <a:pt x="0" y="277"/>
                    <a:pt x="100" y="310"/>
                    <a:pt x="167" y="310"/>
                  </a:cubicBezTo>
                  <a:cubicBezTo>
                    <a:pt x="234" y="310"/>
                    <a:pt x="267" y="243"/>
                    <a:pt x="267" y="176"/>
                  </a:cubicBezTo>
                  <a:lnTo>
                    <a:pt x="267" y="110"/>
                  </a:lnTo>
                  <a:cubicBezTo>
                    <a:pt x="267" y="55"/>
                    <a:pt x="201" y="1"/>
                    <a:pt x="14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60" name="Google Shape;1460;p13"/>
            <p:cNvSpPr/>
            <p:nvPr/>
          </p:nvSpPr>
          <p:spPr>
            <a:xfrm>
              <a:off x="7030788" y="1541558"/>
              <a:ext cx="6393" cy="6562"/>
            </a:xfrm>
            <a:custGeom>
              <a:avLst/>
              <a:gdLst/>
              <a:ahLst/>
              <a:cxnLst/>
              <a:rect l="l" t="t" r="r" b="b"/>
              <a:pathLst>
                <a:path w="302" h="310" extrusionOk="0">
                  <a:moveTo>
                    <a:pt x="171" y="0"/>
                  </a:moveTo>
                  <a:cubicBezTo>
                    <a:pt x="159" y="0"/>
                    <a:pt x="147" y="3"/>
                    <a:pt x="134" y="9"/>
                  </a:cubicBezTo>
                  <a:cubicBezTo>
                    <a:pt x="68" y="9"/>
                    <a:pt x="1" y="76"/>
                    <a:pt x="34" y="142"/>
                  </a:cubicBezTo>
                  <a:lnTo>
                    <a:pt x="34" y="209"/>
                  </a:lnTo>
                  <a:cubicBezTo>
                    <a:pt x="34" y="276"/>
                    <a:pt x="101" y="309"/>
                    <a:pt x="168" y="309"/>
                  </a:cubicBezTo>
                  <a:cubicBezTo>
                    <a:pt x="234" y="309"/>
                    <a:pt x="301" y="243"/>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61" name="Google Shape;1461;p13"/>
            <p:cNvSpPr/>
            <p:nvPr/>
          </p:nvSpPr>
          <p:spPr>
            <a:xfrm>
              <a:off x="7201674" y="1514210"/>
              <a:ext cx="6371" cy="6562"/>
            </a:xfrm>
            <a:custGeom>
              <a:avLst/>
              <a:gdLst/>
              <a:ahLst/>
              <a:cxnLst/>
              <a:rect l="l" t="t" r="r" b="b"/>
              <a:pathLst>
                <a:path w="301" h="310" extrusionOk="0">
                  <a:moveTo>
                    <a:pt x="134" y="0"/>
                  </a:moveTo>
                  <a:cubicBezTo>
                    <a:pt x="67" y="33"/>
                    <a:pt x="0" y="67"/>
                    <a:pt x="34" y="167"/>
                  </a:cubicBezTo>
                  <a:lnTo>
                    <a:pt x="34" y="200"/>
                  </a:lnTo>
                  <a:cubicBezTo>
                    <a:pt x="34" y="255"/>
                    <a:pt x="78" y="309"/>
                    <a:pt x="131" y="309"/>
                  </a:cubicBezTo>
                  <a:cubicBezTo>
                    <a:pt x="143" y="309"/>
                    <a:pt x="155" y="306"/>
                    <a:pt x="167" y="300"/>
                  </a:cubicBezTo>
                  <a:cubicBezTo>
                    <a:pt x="234" y="300"/>
                    <a:pt x="301" y="234"/>
                    <a:pt x="301" y="167"/>
                  </a:cubicBezTo>
                  <a:lnTo>
                    <a:pt x="301" y="100"/>
                  </a:lnTo>
                  <a:cubicBezTo>
                    <a:pt x="267"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62" name="Google Shape;1462;p13"/>
            <p:cNvSpPr/>
            <p:nvPr/>
          </p:nvSpPr>
          <p:spPr>
            <a:xfrm>
              <a:off x="7113405" y="1690725"/>
              <a:ext cx="5673" cy="6562"/>
            </a:xfrm>
            <a:custGeom>
              <a:avLst/>
              <a:gdLst/>
              <a:ahLst/>
              <a:cxnLst/>
              <a:rect l="l" t="t" r="r" b="b"/>
              <a:pathLst>
                <a:path w="268" h="310" extrusionOk="0">
                  <a:moveTo>
                    <a:pt x="134" y="0"/>
                  </a:moveTo>
                  <a:cubicBezTo>
                    <a:pt x="34" y="34"/>
                    <a:pt x="1" y="67"/>
                    <a:pt x="1" y="167"/>
                  </a:cubicBezTo>
                  <a:lnTo>
                    <a:pt x="1" y="201"/>
                  </a:lnTo>
                  <a:cubicBezTo>
                    <a:pt x="1" y="255"/>
                    <a:pt x="45" y="310"/>
                    <a:pt x="116" y="310"/>
                  </a:cubicBezTo>
                  <a:cubicBezTo>
                    <a:pt x="132" y="310"/>
                    <a:pt x="149" y="307"/>
                    <a:pt x="168" y="301"/>
                  </a:cubicBezTo>
                  <a:cubicBezTo>
                    <a:pt x="234" y="301"/>
                    <a:pt x="268" y="234"/>
                    <a:pt x="268" y="167"/>
                  </a:cubicBezTo>
                  <a:lnTo>
                    <a:pt x="268"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63" name="Google Shape;1463;p13"/>
            <p:cNvSpPr/>
            <p:nvPr/>
          </p:nvSpPr>
          <p:spPr>
            <a:xfrm>
              <a:off x="7104938" y="1638209"/>
              <a:ext cx="6075" cy="6266"/>
            </a:xfrm>
            <a:custGeom>
              <a:avLst/>
              <a:gdLst/>
              <a:ahLst/>
              <a:cxnLst/>
              <a:rect l="l" t="t" r="r" b="b"/>
              <a:pathLst>
                <a:path w="287" h="296" extrusionOk="0">
                  <a:moveTo>
                    <a:pt x="183" y="0"/>
                  </a:moveTo>
                  <a:cubicBezTo>
                    <a:pt x="167" y="0"/>
                    <a:pt x="151" y="5"/>
                    <a:pt x="134" y="13"/>
                  </a:cubicBezTo>
                  <a:cubicBezTo>
                    <a:pt x="34" y="13"/>
                    <a:pt x="0" y="80"/>
                    <a:pt x="0" y="146"/>
                  </a:cubicBezTo>
                  <a:lnTo>
                    <a:pt x="0" y="213"/>
                  </a:lnTo>
                  <a:cubicBezTo>
                    <a:pt x="14" y="269"/>
                    <a:pt x="69" y="295"/>
                    <a:pt x="125" y="295"/>
                  </a:cubicBezTo>
                  <a:cubicBezTo>
                    <a:pt x="204" y="295"/>
                    <a:pt x="287" y="244"/>
                    <a:pt x="267" y="146"/>
                  </a:cubicBezTo>
                  <a:lnTo>
                    <a:pt x="267" y="113"/>
                  </a:lnTo>
                  <a:cubicBezTo>
                    <a:pt x="267" y="38"/>
                    <a:pt x="230"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64" name="Google Shape;1464;p13"/>
            <p:cNvSpPr/>
            <p:nvPr/>
          </p:nvSpPr>
          <p:spPr>
            <a:xfrm>
              <a:off x="7096471" y="1585332"/>
              <a:ext cx="6054" cy="6752"/>
            </a:xfrm>
            <a:custGeom>
              <a:avLst/>
              <a:gdLst/>
              <a:ahLst/>
              <a:cxnLst/>
              <a:rect l="l" t="t" r="r" b="b"/>
              <a:pathLst>
                <a:path w="286" h="319" extrusionOk="0">
                  <a:moveTo>
                    <a:pt x="170" y="0"/>
                  </a:moveTo>
                  <a:cubicBezTo>
                    <a:pt x="158" y="0"/>
                    <a:pt x="146" y="3"/>
                    <a:pt x="134" y="9"/>
                  </a:cubicBezTo>
                  <a:cubicBezTo>
                    <a:pt x="67" y="9"/>
                    <a:pt x="0" y="76"/>
                    <a:pt x="0" y="143"/>
                  </a:cubicBezTo>
                  <a:lnTo>
                    <a:pt x="0" y="209"/>
                  </a:lnTo>
                  <a:cubicBezTo>
                    <a:pt x="15" y="284"/>
                    <a:pt x="78" y="319"/>
                    <a:pt x="139" y="319"/>
                  </a:cubicBezTo>
                  <a:cubicBezTo>
                    <a:pt x="213" y="319"/>
                    <a:pt x="285" y="268"/>
                    <a:pt x="267" y="176"/>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65" name="Google Shape;1465;p13"/>
            <p:cNvSpPr/>
            <p:nvPr/>
          </p:nvSpPr>
          <p:spPr>
            <a:xfrm>
              <a:off x="7146596" y="1901850"/>
              <a:ext cx="6371" cy="6562"/>
            </a:xfrm>
            <a:custGeom>
              <a:avLst/>
              <a:gdLst/>
              <a:ahLst/>
              <a:cxnLst/>
              <a:rect l="l" t="t" r="r" b="b"/>
              <a:pathLst>
                <a:path w="301" h="310" extrusionOk="0">
                  <a:moveTo>
                    <a:pt x="134" y="0"/>
                  </a:moveTo>
                  <a:cubicBezTo>
                    <a:pt x="67" y="0"/>
                    <a:pt x="1" y="67"/>
                    <a:pt x="34" y="134"/>
                  </a:cubicBezTo>
                  <a:lnTo>
                    <a:pt x="34" y="200"/>
                  </a:lnTo>
                  <a:cubicBezTo>
                    <a:pt x="34" y="255"/>
                    <a:pt x="78" y="309"/>
                    <a:pt x="131" y="309"/>
                  </a:cubicBezTo>
                  <a:cubicBezTo>
                    <a:pt x="143" y="309"/>
                    <a:pt x="155" y="307"/>
                    <a:pt x="167" y="300"/>
                  </a:cubicBezTo>
                  <a:cubicBezTo>
                    <a:pt x="234" y="300"/>
                    <a:pt x="301" y="234"/>
                    <a:pt x="301" y="167"/>
                  </a:cubicBezTo>
                  <a:lnTo>
                    <a:pt x="301"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66" name="Google Shape;1466;p13"/>
            <p:cNvSpPr/>
            <p:nvPr/>
          </p:nvSpPr>
          <p:spPr>
            <a:xfrm>
              <a:off x="7130360" y="1796351"/>
              <a:ext cx="6371" cy="6668"/>
            </a:xfrm>
            <a:custGeom>
              <a:avLst/>
              <a:gdLst/>
              <a:ahLst/>
              <a:cxnLst/>
              <a:rect l="l" t="t" r="r" b="b"/>
              <a:pathLst>
                <a:path w="301" h="315" extrusionOk="0">
                  <a:moveTo>
                    <a:pt x="170" y="0"/>
                  </a:moveTo>
                  <a:cubicBezTo>
                    <a:pt x="156" y="0"/>
                    <a:pt x="144" y="4"/>
                    <a:pt x="134" y="14"/>
                  </a:cubicBezTo>
                  <a:cubicBezTo>
                    <a:pt x="67" y="14"/>
                    <a:pt x="34" y="47"/>
                    <a:pt x="0" y="81"/>
                  </a:cubicBezTo>
                  <a:cubicBezTo>
                    <a:pt x="0" y="114"/>
                    <a:pt x="0" y="147"/>
                    <a:pt x="0" y="147"/>
                  </a:cubicBezTo>
                  <a:lnTo>
                    <a:pt x="0" y="214"/>
                  </a:lnTo>
                  <a:cubicBezTo>
                    <a:pt x="34" y="281"/>
                    <a:pt x="100" y="314"/>
                    <a:pt x="167" y="314"/>
                  </a:cubicBezTo>
                  <a:cubicBezTo>
                    <a:pt x="234" y="281"/>
                    <a:pt x="301" y="247"/>
                    <a:pt x="267" y="147"/>
                  </a:cubicBezTo>
                  <a:lnTo>
                    <a:pt x="267" y="114"/>
                  </a:lnTo>
                  <a:cubicBezTo>
                    <a:pt x="267" y="81"/>
                    <a:pt x="267" y="81"/>
                    <a:pt x="267" y="47"/>
                  </a:cubicBezTo>
                  <a:cubicBezTo>
                    <a:pt x="244" y="24"/>
                    <a:pt x="20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67" name="Google Shape;1467;p13"/>
            <p:cNvSpPr/>
            <p:nvPr/>
          </p:nvSpPr>
          <p:spPr>
            <a:xfrm>
              <a:off x="7138129" y="1848889"/>
              <a:ext cx="6371" cy="7070"/>
            </a:xfrm>
            <a:custGeom>
              <a:avLst/>
              <a:gdLst/>
              <a:ahLst/>
              <a:cxnLst/>
              <a:rect l="l" t="t" r="r" b="b"/>
              <a:pathLst>
                <a:path w="301" h="334" extrusionOk="0">
                  <a:moveTo>
                    <a:pt x="134" y="0"/>
                  </a:moveTo>
                  <a:cubicBezTo>
                    <a:pt x="67" y="34"/>
                    <a:pt x="0" y="100"/>
                    <a:pt x="34" y="167"/>
                  </a:cubicBezTo>
                  <a:lnTo>
                    <a:pt x="34" y="234"/>
                  </a:lnTo>
                  <a:cubicBezTo>
                    <a:pt x="34" y="301"/>
                    <a:pt x="100" y="334"/>
                    <a:pt x="167" y="334"/>
                  </a:cubicBezTo>
                  <a:cubicBezTo>
                    <a:pt x="267" y="301"/>
                    <a:pt x="300" y="234"/>
                    <a:pt x="300" y="167"/>
                  </a:cubicBezTo>
                  <a:lnTo>
                    <a:pt x="300" y="100"/>
                  </a:lnTo>
                  <a:cubicBezTo>
                    <a:pt x="267" y="34"/>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68" name="Google Shape;1468;p13"/>
            <p:cNvSpPr/>
            <p:nvPr/>
          </p:nvSpPr>
          <p:spPr>
            <a:xfrm>
              <a:off x="7170600" y="1681539"/>
              <a:ext cx="5673" cy="6562"/>
            </a:xfrm>
            <a:custGeom>
              <a:avLst/>
              <a:gdLst/>
              <a:ahLst/>
              <a:cxnLst/>
              <a:rect l="l" t="t" r="r" b="b"/>
              <a:pathLst>
                <a:path w="268" h="310" extrusionOk="0">
                  <a:moveTo>
                    <a:pt x="101" y="1"/>
                  </a:moveTo>
                  <a:cubicBezTo>
                    <a:pt x="34" y="34"/>
                    <a:pt x="1" y="101"/>
                    <a:pt x="1" y="168"/>
                  </a:cubicBezTo>
                  <a:lnTo>
                    <a:pt x="1" y="201"/>
                  </a:lnTo>
                  <a:cubicBezTo>
                    <a:pt x="1" y="255"/>
                    <a:pt x="45" y="310"/>
                    <a:pt x="98" y="310"/>
                  </a:cubicBezTo>
                  <a:cubicBezTo>
                    <a:pt x="110" y="310"/>
                    <a:pt x="122" y="307"/>
                    <a:pt x="134" y="301"/>
                  </a:cubicBezTo>
                  <a:cubicBezTo>
                    <a:pt x="201" y="301"/>
                    <a:pt x="268" y="234"/>
                    <a:pt x="268" y="168"/>
                  </a:cubicBezTo>
                  <a:lnTo>
                    <a:pt x="268" y="101"/>
                  </a:lnTo>
                  <a:cubicBezTo>
                    <a:pt x="234" y="34"/>
                    <a:pt x="167"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69" name="Google Shape;1469;p13"/>
            <p:cNvSpPr/>
            <p:nvPr/>
          </p:nvSpPr>
          <p:spPr>
            <a:xfrm>
              <a:off x="7162133" y="1629107"/>
              <a:ext cx="5673" cy="6181"/>
            </a:xfrm>
            <a:custGeom>
              <a:avLst/>
              <a:gdLst/>
              <a:ahLst/>
              <a:cxnLst/>
              <a:rect l="l" t="t" r="r" b="b"/>
              <a:pathLst>
                <a:path w="268" h="292" extrusionOk="0">
                  <a:moveTo>
                    <a:pt x="137" y="0"/>
                  </a:moveTo>
                  <a:cubicBezTo>
                    <a:pt x="125" y="0"/>
                    <a:pt x="113" y="3"/>
                    <a:pt x="100" y="9"/>
                  </a:cubicBezTo>
                  <a:cubicBezTo>
                    <a:pt x="34" y="9"/>
                    <a:pt x="0" y="76"/>
                    <a:pt x="0" y="143"/>
                  </a:cubicBezTo>
                  <a:lnTo>
                    <a:pt x="0" y="209"/>
                  </a:lnTo>
                  <a:cubicBezTo>
                    <a:pt x="14" y="265"/>
                    <a:pt x="63" y="292"/>
                    <a:pt x="115" y="292"/>
                  </a:cubicBezTo>
                  <a:cubicBezTo>
                    <a:pt x="188" y="292"/>
                    <a:pt x="267" y="240"/>
                    <a:pt x="267" y="143"/>
                  </a:cubicBezTo>
                  <a:lnTo>
                    <a:pt x="267" y="109"/>
                  </a:lnTo>
                  <a:cubicBezTo>
                    <a:pt x="240" y="55"/>
                    <a:pt x="191" y="0"/>
                    <a:pt x="13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70" name="Google Shape;1470;p13"/>
            <p:cNvSpPr/>
            <p:nvPr/>
          </p:nvSpPr>
          <p:spPr>
            <a:xfrm>
              <a:off x="7153666" y="1576146"/>
              <a:ext cx="5652" cy="6562"/>
            </a:xfrm>
            <a:custGeom>
              <a:avLst/>
              <a:gdLst/>
              <a:ahLst/>
              <a:cxnLst/>
              <a:rect l="l" t="t" r="r" b="b"/>
              <a:pathLst>
                <a:path w="267" h="310" extrusionOk="0">
                  <a:moveTo>
                    <a:pt x="139" y="1"/>
                  </a:moveTo>
                  <a:cubicBezTo>
                    <a:pt x="126" y="1"/>
                    <a:pt x="112" y="3"/>
                    <a:pt x="100" y="10"/>
                  </a:cubicBezTo>
                  <a:cubicBezTo>
                    <a:pt x="33" y="10"/>
                    <a:pt x="0" y="76"/>
                    <a:pt x="0" y="143"/>
                  </a:cubicBezTo>
                  <a:lnTo>
                    <a:pt x="0" y="210"/>
                  </a:lnTo>
                  <a:cubicBezTo>
                    <a:pt x="0" y="276"/>
                    <a:pt x="67" y="310"/>
                    <a:pt x="167" y="310"/>
                  </a:cubicBezTo>
                  <a:cubicBezTo>
                    <a:pt x="234" y="310"/>
                    <a:pt x="267" y="243"/>
                    <a:pt x="267" y="176"/>
                  </a:cubicBezTo>
                  <a:lnTo>
                    <a:pt x="267" y="110"/>
                  </a:lnTo>
                  <a:cubicBezTo>
                    <a:pt x="267" y="55"/>
                    <a:pt x="200" y="1"/>
                    <a:pt x="139"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71" name="Google Shape;1471;p13"/>
            <p:cNvSpPr/>
            <p:nvPr/>
          </p:nvSpPr>
          <p:spPr>
            <a:xfrm>
              <a:off x="7203790" y="1892663"/>
              <a:ext cx="6371" cy="6562"/>
            </a:xfrm>
            <a:custGeom>
              <a:avLst/>
              <a:gdLst/>
              <a:ahLst/>
              <a:cxnLst/>
              <a:rect l="l" t="t" r="r" b="b"/>
              <a:pathLst>
                <a:path w="301" h="310" extrusionOk="0">
                  <a:moveTo>
                    <a:pt x="134" y="1"/>
                  </a:moveTo>
                  <a:cubicBezTo>
                    <a:pt x="67" y="34"/>
                    <a:pt x="0" y="67"/>
                    <a:pt x="0" y="167"/>
                  </a:cubicBezTo>
                  <a:lnTo>
                    <a:pt x="0" y="201"/>
                  </a:lnTo>
                  <a:cubicBezTo>
                    <a:pt x="28" y="255"/>
                    <a:pt x="77" y="310"/>
                    <a:pt x="131" y="310"/>
                  </a:cubicBezTo>
                  <a:cubicBezTo>
                    <a:pt x="143" y="310"/>
                    <a:pt x="155" y="307"/>
                    <a:pt x="167" y="301"/>
                  </a:cubicBezTo>
                  <a:cubicBezTo>
                    <a:pt x="234" y="301"/>
                    <a:pt x="301" y="234"/>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72" name="Google Shape;1472;p13"/>
            <p:cNvSpPr/>
            <p:nvPr/>
          </p:nvSpPr>
          <p:spPr>
            <a:xfrm>
              <a:off x="7187555" y="1787186"/>
              <a:ext cx="5673" cy="6647"/>
            </a:xfrm>
            <a:custGeom>
              <a:avLst/>
              <a:gdLst/>
              <a:ahLst/>
              <a:cxnLst/>
              <a:rect l="l" t="t" r="r" b="b"/>
              <a:pathLst>
                <a:path w="268" h="314" extrusionOk="0">
                  <a:moveTo>
                    <a:pt x="147" y="0"/>
                  </a:moveTo>
                  <a:cubicBezTo>
                    <a:pt x="134" y="0"/>
                    <a:pt x="118" y="4"/>
                    <a:pt x="100" y="13"/>
                  </a:cubicBezTo>
                  <a:cubicBezTo>
                    <a:pt x="34" y="13"/>
                    <a:pt x="0" y="47"/>
                    <a:pt x="0" y="113"/>
                  </a:cubicBezTo>
                  <a:cubicBezTo>
                    <a:pt x="0" y="113"/>
                    <a:pt x="0" y="147"/>
                    <a:pt x="0" y="147"/>
                  </a:cubicBezTo>
                  <a:lnTo>
                    <a:pt x="0" y="213"/>
                  </a:lnTo>
                  <a:cubicBezTo>
                    <a:pt x="0" y="280"/>
                    <a:pt x="67" y="314"/>
                    <a:pt x="134" y="314"/>
                  </a:cubicBezTo>
                  <a:cubicBezTo>
                    <a:pt x="200" y="314"/>
                    <a:pt x="267" y="247"/>
                    <a:pt x="267" y="180"/>
                  </a:cubicBezTo>
                  <a:lnTo>
                    <a:pt x="267" y="113"/>
                  </a:lnTo>
                  <a:cubicBezTo>
                    <a:pt x="267" y="80"/>
                    <a:pt x="234" y="80"/>
                    <a:pt x="234" y="80"/>
                  </a:cubicBezTo>
                  <a:cubicBezTo>
                    <a:pt x="209" y="31"/>
                    <a:pt x="185" y="0"/>
                    <a:pt x="14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73" name="Google Shape;1473;p13"/>
            <p:cNvSpPr/>
            <p:nvPr/>
          </p:nvSpPr>
          <p:spPr>
            <a:xfrm>
              <a:off x="7195323" y="1840147"/>
              <a:ext cx="6371" cy="6647"/>
            </a:xfrm>
            <a:custGeom>
              <a:avLst/>
              <a:gdLst/>
              <a:ahLst/>
              <a:cxnLst/>
              <a:rect l="l" t="t" r="r" b="b"/>
              <a:pathLst>
                <a:path w="301" h="314" extrusionOk="0">
                  <a:moveTo>
                    <a:pt x="183" y="1"/>
                  </a:moveTo>
                  <a:cubicBezTo>
                    <a:pt x="167" y="1"/>
                    <a:pt x="150" y="5"/>
                    <a:pt x="134" y="13"/>
                  </a:cubicBezTo>
                  <a:cubicBezTo>
                    <a:pt x="67" y="13"/>
                    <a:pt x="0" y="80"/>
                    <a:pt x="0" y="147"/>
                  </a:cubicBezTo>
                  <a:lnTo>
                    <a:pt x="0" y="213"/>
                  </a:lnTo>
                  <a:cubicBezTo>
                    <a:pt x="34" y="280"/>
                    <a:pt x="100" y="313"/>
                    <a:pt x="167" y="313"/>
                  </a:cubicBezTo>
                  <a:cubicBezTo>
                    <a:pt x="234" y="280"/>
                    <a:pt x="300" y="213"/>
                    <a:pt x="267" y="147"/>
                  </a:cubicBezTo>
                  <a:lnTo>
                    <a:pt x="267" y="113"/>
                  </a:lnTo>
                  <a:cubicBezTo>
                    <a:pt x="267" y="38"/>
                    <a:pt x="230"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74" name="Google Shape;1474;p13"/>
            <p:cNvSpPr/>
            <p:nvPr/>
          </p:nvSpPr>
          <p:spPr>
            <a:xfrm>
              <a:off x="7275802" y="1610945"/>
              <a:ext cx="5673" cy="6371"/>
            </a:xfrm>
            <a:custGeom>
              <a:avLst/>
              <a:gdLst/>
              <a:ahLst/>
              <a:cxnLst/>
              <a:rect l="l" t="t" r="r" b="b"/>
              <a:pathLst>
                <a:path w="268" h="301" extrusionOk="0">
                  <a:moveTo>
                    <a:pt x="134" y="0"/>
                  </a:moveTo>
                  <a:cubicBezTo>
                    <a:pt x="34" y="0"/>
                    <a:pt x="1" y="67"/>
                    <a:pt x="1" y="133"/>
                  </a:cubicBezTo>
                  <a:lnTo>
                    <a:pt x="1" y="200"/>
                  </a:lnTo>
                  <a:cubicBezTo>
                    <a:pt x="34" y="267"/>
                    <a:pt x="101" y="300"/>
                    <a:pt x="168" y="300"/>
                  </a:cubicBezTo>
                  <a:cubicBezTo>
                    <a:pt x="234" y="300"/>
                    <a:pt x="268" y="234"/>
                    <a:pt x="268" y="167"/>
                  </a:cubicBezTo>
                  <a:lnTo>
                    <a:pt x="268" y="100"/>
                  </a:lnTo>
                  <a:cubicBezTo>
                    <a:pt x="268"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75" name="Google Shape;1475;p13"/>
            <p:cNvSpPr/>
            <p:nvPr/>
          </p:nvSpPr>
          <p:spPr>
            <a:xfrm>
              <a:off x="7284290" y="1663695"/>
              <a:ext cx="5673" cy="6583"/>
            </a:xfrm>
            <a:custGeom>
              <a:avLst/>
              <a:gdLst/>
              <a:ahLst/>
              <a:cxnLst/>
              <a:rect l="l" t="t" r="r" b="b"/>
              <a:pathLst>
                <a:path w="268" h="311" extrusionOk="0">
                  <a:moveTo>
                    <a:pt x="170" y="1"/>
                  </a:moveTo>
                  <a:cubicBezTo>
                    <a:pt x="158" y="1"/>
                    <a:pt x="146" y="4"/>
                    <a:pt x="134" y="10"/>
                  </a:cubicBezTo>
                  <a:cubicBezTo>
                    <a:pt x="34" y="10"/>
                    <a:pt x="0" y="77"/>
                    <a:pt x="0" y="143"/>
                  </a:cubicBezTo>
                  <a:lnTo>
                    <a:pt x="0" y="210"/>
                  </a:lnTo>
                  <a:cubicBezTo>
                    <a:pt x="34" y="277"/>
                    <a:pt x="100" y="310"/>
                    <a:pt x="167" y="310"/>
                  </a:cubicBezTo>
                  <a:cubicBezTo>
                    <a:pt x="234" y="277"/>
                    <a:pt x="267" y="243"/>
                    <a:pt x="267" y="143"/>
                  </a:cubicBezTo>
                  <a:lnTo>
                    <a:pt x="267" y="110"/>
                  </a:lnTo>
                  <a:cubicBezTo>
                    <a:pt x="267" y="55"/>
                    <a:pt x="223"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76" name="Google Shape;1476;p13"/>
            <p:cNvSpPr/>
            <p:nvPr/>
          </p:nvSpPr>
          <p:spPr>
            <a:xfrm>
              <a:off x="7267335" y="1557984"/>
              <a:ext cx="6054" cy="6583"/>
            </a:xfrm>
            <a:custGeom>
              <a:avLst/>
              <a:gdLst/>
              <a:ahLst/>
              <a:cxnLst/>
              <a:rect l="l" t="t" r="r" b="b"/>
              <a:pathLst>
                <a:path w="286" h="311" extrusionOk="0">
                  <a:moveTo>
                    <a:pt x="134" y="0"/>
                  </a:moveTo>
                  <a:cubicBezTo>
                    <a:pt x="67" y="0"/>
                    <a:pt x="1" y="67"/>
                    <a:pt x="1" y="167"/>
                  </a:cubicBezTo>
                  <a:lnTo>
                    <a:pt x="1" y="200"/>
                  </a:lnTo>
                  <a:cubicBezTo>
                    <a:pt x="16" y="276"/>
                    <a:pt x="78" y="310"/>
                    <a:pt x="139" y="310"/>
                  </a:cubicBezTo>
                  <a:cubicBezTo>
                    <a:pt x="213" y="310"/>
                    <a:pt x="286" y="259"/>
                    <a:pt x="267" y="167"/>
                  </a:cubicBezTo>
                  <a:lnTo>
                    <a:pt x="267"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77" name="Google Shape;1477;p13"/>
            <p:cNvSpPr/>
            <p:nvPr/>
          </p:nvSpPr>
          <p:spPr>
            <a:xfrm>
              <a:off x="7317460" y="1874756"/>
              <a:ext cx="6393" cy="6625"/>
            </a:xfrm>
            <a:custGeom>
              <a:avLst/>
              <a:gdLst/>
              <a:ahLst/>
              <a:cxnLst/>
              <a:rect l="l" t="t" r="r" b="b"/>
              <a:pathLst>
                <a:path w="302" h="313" extrusionOk="0">
                  <a:moveTo>
                    <a:pt x="184" y="0"/>
                  </a:moveTo>
                  <a:cubicBezTo>
                    <a:pt x="168" y="0"/>
                    <a:pt x="151" y="4"/>
                    <a:pt x="134" y="13"/>
                  </a:cubicBezTo>
                  <a:cubicBezTo>
                    <a:pt x="68" y="13"/>
                    <a:pt x="1" y="79"/>
                    <a:pt x="34" y="146"/>
                  </a:cubicBezTo>
                  <a:lnTo>
                    <a:pt x="34" y="213"/>
                  </a:lnTo>
                  <a:cubicBezTo>
                    <a:pt x="34" y="280"/>
                    <a:pt x="101" y="313"/>
                    <a:pt x="168" y="313"/>
                  </a:cubicBezTo>
                  <a:cubicBezTo>
                    <a:pt x="268" y="280"/>
                    <a:pt x="301" y="213"/>
                    <a:pt x="301" y="146"/>
                  </a:cubicBezTo>
                  <a:lnTo>
                    <a:pt x="301" y="113"/>
                  </a:lnTo>
                  <a:cubicBezTo>
                    <a:pt x="276" y="38"/>
                    <a:pt x="232" y="0"/>
                    <a:pt x="18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78" name="Google Shape;1478;p13"/>
            <p:cNvSpPr/>
            <p:nvPr/>
          </p:nvSpPr>
          <p:spPr>
            <a:xfrm>
              <a:off x="7301224" y="1769109"/>
              <a:ext cx="5673" cy="6562"/>
            </a:xfrm>
            <a:custGeom>
              <a:avLst/>
              <a:gdLst/>
              <a:ahLst/>
              <a:cxnLst/>
              <a:rect l="l" t="t" r="r" b="b"/>
              <a:pathLst>
                <a:path w="268" h="310" extrusionOk="0">
                  <a:moveTo>
                    <a:pt x="101" y="0"/>
                  </a:moveTo>
                  <a:cubicBezTo>
                    <a:pt x="67" y="0"/>
                    <a:pt x="1" y="33"/>
                    <a:pt x="1" y="100"/>
                  </a:cubicBezTo>
                  <a:cubicBezTo>
                    <a:pt x="1" y="100"/>
                    <a:pt x="1" y="133"/>
                    <a:pt x="1" y="133"/>
                  </a:cubicBezTo>
                  <a:lnTo>
                    <a:pt x="1" y="200"/>
                  </a:lnTo>
                  <a:cubicBezTo>
                    <a:pt x="16" y="275"/>
                    <a:pt x="71" y="310"/>
                    <a:pt x="128" y="310"/>
                  </a:cubicBezTo>
                  <a:cubicBezTo>
                    <a:pt x="197" y="310"/>
                    <a:pt x="268" y="258"/>
                    <a:pt x="268" y="167"/>
                  </a:cubicBezTo>
                  <a:lnTo>
                    <a:pt x="268" y="100"/>
                  </a:lnTo>
                  <a:cubicBezTo>
                    <a:pt x="268" y="100"/>
                    <a:pt x="268" y="67"/>
                    <a:pt x="268" y="67"/>
                  </a:cubicBezTo>
                  <a:cubicBezTo>
                    <a:pt x="234" y="0"/>
                    <a:pt x="168" y="0"/>
                    <a:pt x="10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79" name="Google Shape;1479;p13"/>
            <p:cNvSpPr/>
            <p:nvPr/>
          </p:nvSpPr>
          <p:spPr>
            <a:xfrm>
              <a:off x="7309713" y="1821858"/>
              <a:ext cx="5652" cy="6244"/>
            </a:xfrm>
            <a:custGeom>
              <a:avLst/>
              <a:gdLst/>
              <a:ahLst/>
              <a:cxnLst/>
              <a:rect l="l" t="t" r="r" b="b"/>
              <a:pathLst>
                <a:path w="267" h="295" extrusionOk="0">
                  <a:moveTo>
                    <a:pt x="137" y="1"/>
                  </a:moveTo>
                  <a:cubicBezTo>
                    <a:pt x="125" y="1"/>
                    <a:pt x="112" y="4"/>
                    <a:pt x="100" y="10"/>
                  </a:cubicBezTo>
                  <a:cubicBezTo>
                    <a:pt x="33" y="10"/>
                    <a:pt x="0" y="77"/>
                    <a:pt x="0" y="143"/>
                  </a:cubicBezTo>
                  <a:lnTo>
                    <a:pt x="0" y="210"/>
                  </a:lnTo>
                  <a:cubicBezTo>
                    <a:pt x="15" y="268"/>
                    <a:pt x="68" y="295"/>
                    <a:pt x="123" y="295"/>
                  </a:cubicBezTo>
                  <a:cubicBezTo>
                    <a:pt x="193" y="295"/>
                    <a:pt x="267" y="252"/>
                    <a:pt x="267" y="177"/>
                  </a:cubicBezTo>
                  <a:lnTo>
                    <a:pt x="267" y="110"/>
                  </a:lnTo>
                  <a:cubicBezTo>
                    <a:pt x="240" y="55"/>
                    <a:pt x="190" y="1"/>
                    <a:pt x="137"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80" name="Google Shape;1480;p13"/>
            <p:cNvSpPr/>
            <p:nvPr/>
          </p:nvSpPr>
          <p:spPr>
            <a:xfrm>
              <a:off x="7332997" y="1601568"/>
              <a:ext cx="5673" cy="6774"/>
            </a:xfrm>
            <a:custGeom>
              <a:avLst/>
              <a:gdLst/>
              <a:ahLst/>
              <a:cxnLst/>
              <a:rect l="l" t="t" r="r" b="b"/>
              <a:pathLst>
                <a:path w="268" h="320" extrusionOk="0">
                  <a:moveTo>
                    <a:pt x="140" y="1"/>
                  </a:moveTo>
                  <a:cubicBezTo>
                    <a:pt x="127" y="1"/>
                    <a:pt x="113" y="3"/>
                    <a:pt x="101" y="9"/>
                  </a:cubicBezTo>
                  <a:cubicBezTo>
                    <a:pt x="34" y="9"/>
                    <a:pt x="1" y="76"/>
                    <a:pt x="1" y="143"/>
                  </a:cubicBezTo>
                  <a:lnTo>
                    <a:pt x="1" y="210"/>
                  </a:lnTo>
                  <a:cubicBezTo>
                    <a:pt x="16" y="285"/>
                    <a:pt x="72" y="319"/>
                    <a:pt x="128" y="319"/>
                  </a:cubicBezTo>
                  <a:cubicBezTo>
                    <a:pt x="197" y="319"/>
                    <a:pt x="268" y="268"/>
                    <a:pt x="268" y="176"/>
                  </a:cubicBezTo>
                  <a:lnTo>
                    <a:pt x="268" y="109"/>
                  </a:lnTo>
                  <a:cubicBezTo>
                    <a:pt x="268" y="55"/>
                    <a:pt x="201" y="1"/>
                    <a:pt x="14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81" name="Google Shape;1481;p13"/>
            <p:cNvSpPr/>
            <p:nvPr/>
          </p:nvSpPr>
          <p:spPr>
            <a:xfrm>
              <a:off x="7324530" y="1548797"/>
              <a:ext cx="5673" cy="6583"/>
            </a:xfrm>
            <a:custGeom>
              <a:avLst/>
              <a:gdLst/>
              <a:ahLst/>
              <a:cxnLst/>
              <a:rect l="l" t="t" r="r" b="b"/>
              <a:pathLst>
                <a:path w="268" h="311" extrusionOk="0">
                  <a:moveTo>
                    <a:pt x="134" y="1"/>
                  </a:moveTo>
                  <a:cubicBezTo>
                    <a:pt x="34" y="34"/>
                    <a:pt x="1" y="101"/>
                    <a:pt x="1" y="167"/>
                  </a:cubicBezTo>
                  <a:lnTo>
                    <a:pt x="1" y="201"/>
                  </a:lnTo>
                  <a:cubicBezTo>
                    <a:pt x="31" y="276"/>
                    <a:pt x="88" y="310"/>
                    <a:pt x="141" y="310"/>
                  </a:cubicBezTo>
                  <a:cubicBezTo>
                    <a:pt x="207" y="310"/>
                    <a:pt x="267" y="259"/>
                    <a:pt x="267" y="167"/>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82" name="Google Shape;1482;p13"/>
            <p:cNvSpPr/>
            <p:nvPr/>
          </p:nvSpPr>
          <p:spPr>
            <a:xfrm>
              <a:off x="7341485" y="1654529"/>
              <a:ext cx="5652" cy="6562"/>
            </a:xfrm>
            <a:custGeom>
              <a:avLst/>
              <a:gdLst/>
              <a:ahLst/>
              <a:cxnLst/>
              <a:rect l="l" t="t" r="r" b="b"/>
              <a:pathLst>
                <a:path w="267" h="310" extrusionOk="0">
                  <a:moveTo>
                    <a:pt x="137" y="0"/>
                  </a:moveTo>
                  <a:cubicBezTo>
                    <a:pt x="125" y="0"/>
                    <a:pt x="112" y="3"/>
                    <a:pt x="100" y="9"/>
                  </a:cubicBezTo>
                  <a:cubicBezTo>
                    <a:pt x="33" y="9"/>
                    <a:pt x="0" y="76"/>
                    <a:pt x="0" y="143"/>
                  </a:cubicBezTo>
                  <a:lnTo>
                    <a:pt x="0" y="209"/>
                  </a:lnTo>
                  <a:cubicBezTo>
                    <a:pt x="0" y="276"/>
                    <a:pt x="67" y="309"/>
                    <a:pt x="134" y="309"/>
                  </a:cubicBezTo>
                  <a:cubicBezTo>
                    <a:pt x="234" y="309"/>
                    <a:pt x="267" y="243"/>
                    <a:pt x="267" y="176"/>
                  </a:cubicBezTo>
                  <a:lnTo>
                    <a:pt x="267" y="109"/>
                  </a:lnTo>
                  <a:cubicBezTo>
                    <a:pt x="240" y="55"/>
                    <a:pt x="190" y="0"/>
                    <a:pt x="13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83" name="Google Shape;1483;p13"/>
            <p:cNvSpPr/>
            <p:nvPr/>
          </p:nvSpPr>
          <p:spPr>
            <a:xfrm>
              <a:off x="7357720" y="1759922"/>
              <a:ext cx="6371" cy="6562"/>
            </a:xfrm>
            <a:custGeom>
              <a:avLst/>
              <a:gdLst/>
              <a:ahLst/>
              <a:cxnLst/>
              <a:rect l="l" t="t" r="r" b="b"/>
              <a:pathLst>
                <a:path w="301" h="310" extrusionOk="0">
                  <a:moveTo>
                    <a:pt x="134" y="0"/>
                  </a:moveTo>
                  <a:cubicBezTo>
                    <a:pt x="67" y="0"/>
                    <a:pt x="34" y="67"/>
                    <a:pt x="34" y="100"/>
                  </a:cubicBezTo>
                  <a:cubicBezTo>
                    <a:pt x="0" y="134"/>
                    <a:pt x="0" y="134"/>
                    <a:pt x="34" y="167"/>
                  </a:cubicBezTo>
                  <a:lnTo>
                    <a:pt x="34" y="201"/>
                  </a:lnTo>
                  <a:cubicBezTo>
                    <a:pt x="34" y="255"/>
                    <a:pt x="78" y="310"/>
                    <a:pt x="131" y="310"/>
                  </a:cubicBezTo>
                  <a:cubicBezTo>
                    <a:pt x="143" y="310"/>
                    <a:pt x="155" y="307"/>
                    <a:pt x="167" y="301"/>
                  </a:cubicBezTo>
                  <a:cubicBezTo>
                    <a:pt x="234" y="301"/>
                    <a:pt x="301" y="234"/>
                    <a:pt x="301" y="167"/>
                  </a:cubicBezTo>
                  <a:lnTo>
                    <a:pt x="301" y="100"/>
                  </a:lnTo>
                  <a:cubicBezTo>
                    <a:pt x="301" y="100"/>
                    <a:pt x="301" y="67"/>
                    <a:pt x="301" y="67"/>
                  </a:cubicBezTo>
                  <a:cubicBezTo>
                    <a:pt x="267" y="0"/>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84" name="Google Shape;1484;p13"/>
            <p:cNvSpPr/>
            <p:nvPr/>
          </p:nvSpPr>
          <p:spPr>
            <a:xfrm>
              <a:off x="7374654" y="1865654"/>
              <a:ext cx="6393" cy="6752"/>
            </a:xfrm>
            <a:custGeom>
              <a:avLst/>
              <a:gdLst/>
              <a:ahLst/>
              <a:cxnLst/>
              <a:rect l="l" t="t" r="r" b="b"/>
              <a:pathLst>
                <a:path w="302" h="319" extrusionOk="0">
                  <a:moveTo>
                    <a:pt x="171" y="0"/>
                  </a:moveTo>
                  <a:cubicBezTo>
                    <a:pt x="159" y="0"/>
                    <a:pt x="147" y="3"/>
                    <a:pt x="134" y="9"/>
                  </a:cubicBezTo>
                  <a:cubicBezTo>
                    <a:pt x="68" y="9"/>
                    <a:pt x="1" y="76"/>
                    <a:pt x="1" y="142"/>
                  </a:cubicBezTo>
                  <a:lnTo>
                    <a:pt x="1" y="209"/>
                  </a:lnTo>
                  <a:cubicBezTo>
                    <a:pt x="31" y="284"/>
                    <a:pt x="95" y="319"/>
                    <a:pt x="156" y="319"/>
                  </a:cubicBezTo>
                  <a:cubicBezTo>
                    <a:pt x="231" y="319"/>
                    <a:pt x="301" y="267"/>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85" name="Google Shape;1485;p13"/>
            <p:cNvSpPr/>
            <p:nvPr/>
          </p:nvSpPr>
          <p:spPr>
            <a:xfrm>
              <a:off x="7366187" y="1812693"/>
              <a:ext cx="6371" cy="6752"/>
            </a:xfrm>
            <a:custGeom>
              <a:avLst/>
              <a:gdLst/>
              <a:ahLst/>
              <a:cxnLst/>
              <a:rect l="l" t="t" r="r" b="b"/>
              <a:pathLst>
                <a:path w="301" h="319" extrusionOk="0">
                  <a:moveTo>
                    <a:pt x="171" y="0"/>
                  </a:moveTo>
                  <a:cubicBezTo>
                    <a:pt x="159" y="0"/>
                    <a:pt x="146" y="3"/>
                    <a:pt x="134" y="9"/>
                  </a:cubicBezTo>
                  <a:cubicBezTo>
                    <a:pt x="67" y="9"/>
                    <a:pt x="1" y="76"/>
                    <a:pt x="34" y="143"/>
                  </a:cubicBezTo>
                  <a:lnTo>
                    <a:pt x="34" y="209"/>
                  </a:lnTo>
                  <a:cubicBezTo>
                    <a:pt x="49" y="284"/>
                    <a:pt x="105" y="319"/>
                    <a:pt x="161" y="319"/>
                  </a:cubicBezTo>
                  <a:cubicBezTo>
                    <a:pt x="230" y="319"/>
                    <a:pt x="301" y="268"/>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86" name="Google Shape;1486;p13"/>
            <p:cNvSpPr/>
            <p:nvPr/>
          </p:nvSpPr>
          <p:spPr>
            <a:xfrm>
              <a:off x="7397960" y="1645533"/>
              <a:ext cx="5673" cy="6054"/>
            </a:xfrm>
            <a:custGeom>
              <a:avLst/>
              <a:gdLst/>
              <a:ahLst/>
              <a:cxnLst/>
              <a:rect l="l" t="t" r="r" b="b"/>
              <a:pathLst>
                <a:path w="268" h="286" extrusionOk="0">
                  <a:moveTo>
                    <a:pt x="134" y="1"/>
                  </a:moveTo>
                  <a:cubicBezTo>
                    <a:pt x="67" y="1"/>
                    <a:pt x="1" y="67"/>
                    <a:pt x="1" y="134"/>
                  </a:cubicBezTo>
                  <a:lnTo>
                    <a:pt x="1" y="201"/>
                  </a:lnTo>
                  <a:cubicBezTo>
                    <a:pt x="30" y="259"/>
                    <a:pt x="85" y="286"/>
                    <a:pt x="137" y="286"/>
                  </a:cubicBezTo>
                  <a:cubicBezTo>
                    <a:pt x="204" y="286"/>
                    <a:pt x="268" y="242"/>
                    <a:pt x="268" y="167"/>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87" name="Google Shape;1487;p13"/>
            <p:cNvSpPr/>
            <p:nvPr/>
          </p:nvSpPr>
          <p:spPr>
            <a:xfrm>
              <a:off x="7389493" y="1592572"/>
              <a:ext cx="6371" cy="6562"/>
            </a:xfrm>
            <a:custGeom>
              <a:avLst/>
              <a:gdLst/>
              <a:ahLst/>
              <a:cxnLst/>
              <a:rect l="l" t="t" r="r" b="b"/>
              <a:pathLst>
                <a:path w="301" h="310" extrusionOk="0">
                  <a:moveTo>
                    <a:pt x="134" y="1"/>
                  </a:moveTo>
                  <a:cubicBezTo>
                    <a:pt x="67" y="34"/>
                    <a:pt x="0" y="67"/>
                    <a:pt x="34" y="168"/>
                  </a:cubicBezTo>
                  <a:lnTo>
                    <a:pt x="34" y="201"/>
                  </a:lnTo>
                  <a:cubicBezTo>
                    <a:pt x="34" y="255"/>
                    <a:pt x="78" y="310"/>
                    <a:pt x="131" y="310"/>
                  </a:cubicBezTo>
                  <a:cubicBezTo>
                    <a:pt x="143" y="310"/>
                    <a:pt x="155" y="307"/>
                    <a:pt x="167" y="301"/>
                  </a:cubicBezTo>
                  <a:cubicBezTo>
                    <a:pt x="234" y="301"/>
                    <a:pt x="301" y="234"/>
                    <a:pt x="301" y="168"/>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88" name="Google Shape;1488;p13"/>
            <p:cNvSpPr/>
            <p:nvPr/>
          </p:nvSpPr>
          <p:spPr>
            <a:xfrm>
              <a:off x="7431849" y="1856467"/>
              <a:ext cx="5673" cy="6244"/>
            </a:xfrm>
            <a:custGeom>
              <a:avLst/>
              <a:gdLst/>
              <a:ahLst/>
              <a:cxnLst/>
              <a:rect l="l" t="t" r="r" b="b"/>
              <a:pathLst>
                <a:path w="268" h="295" extrusionOk="0">
                  <a:moveTo>
                    <a:pt x="171" y="0"/>
                  </a:moveTo>
                  <a:cubicBezTo>
                    <a:pt x="159" y="0"/>
                    <a:pt x="147" y="3"/>
                    <a:pt x="134" y="9"/>
                  </a:cubicBezTo>
                  <a:cubicBezTo>
                    <a:pt x="34" y="9"/>
                    <a:pt x="1" y="76"/>
                    <a:pt x="1" y="143"/>
                  </a:cubicBezTo>
                  <a:lnTo>
                    <a:pt x="1" y="210"/>
                  </a:lnTo>
                  <a:cubicBezTo>
                    <a:pt x="30" y="268"/>
                    <a:pt x="85" y="294"/>
                    <a:pt x="137" y="294"/>
                  </a:cubicBezTo>
                  <a:cubicBezTo>
                    <a:pt x="205" y="294"/>
                    <a:pt x="268" y="251"/>
                    <a:pt x="268" y="176"/>
                  </a:cubicBezTo>
                  <a:lnTo>
                    <a:pt x="268" y="109"/>
                  </a:lnTo>
                  <a:cubicBezTo>
                    <a:pt x="268" y="55"/>
                    <a:pt x="223"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89" name="Google Shape;1489;p13"/>
            <p:cNvSpPr/>
            <p:nvPr/>
          </p:nvSpPr>
          <p:spPr>
            <a:xfrm>
              <a:off x="7381026" y="1540055"/>
              <a:ext cx="6371" cy="6266"/>
            </a:xfrm>
            <a:custGeom>
              <a:avLst/>
              <a:gdLst/>
              <a:ahLst/>
              <a:cxnLst/>
              <a:rect l="l" t="t" r="r" b="b"/>
              <a:pathLst>
                <a:path w="301" h="296" extrusionOk="0">
                  <a:moveTo>
                    <a:pt x="183" y="1"/>
                  </a:moveTo>
                  <a:cubicBezTo>
                    <a:pt x="167" y="1"/>
                    <a:pt x="150" y="5"/>
                    <a:pt x="134" y="13"/>
                  </a:cubicBezTo>
                  <a:cubicBezTo>
                    <a:pt x="67" y="13"/>
                    <a:pt x="0" y="80"/>
                    <a:pt x="33" y="147"/>
                  </a:cubicBezTo>
                  <a:lnTo>
                    <a:pt x="33" y="213"/>
                  </a:lnTo>
                  <a:cubicBezTo>
                    <a:pt x="47" y="269"/>
                    <a:pt x="96" y="296"/>
                    <a:pt x="148" y="296"/>
                  </a:cubicBezTo>
                  <a:cubicBezTo>
                    <a:pt x="221" y="296"/>
                    <a:pt x="300" y="244"/>
                    <a:pt x="300" y="147"/>
                  </a:cubicBezTo>
                  <a:lnTo>
                    <a:pt x="300" y="113"/>
                  </a:lnTo>
                  <a:cubicBezTo>
                    <a:pt x="275" y="38"/>
                    <a:pt x="232"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90" name="Google Shape;1490;p13"/>
            <p:cNvSpPr/>
            <p:nvPr/>
          </p:nvSpPr>
          <p:spPr>
            <a:xfrm>
              <a:off x="7423382" y="1803696"/>
              <a:ext cx="6371" cy="6562"/>
            </a:xfrm>
            <a:custGeom>
              <a:avLst/>
              <a:gdLst/>
              <a:ahLst/>
              <a:cxnLst/>
              <a:rect l="l" t="t" r="r" b="b"/>
              <a:pathLst>
                <a:path w="301" h="310" extrusionOk="0">
                  <a:moveTo>
                    <a:pt x="134" y="1"/>
                  </a:moveTo>
                  <a:cubicBezTo>
                    <a:pt x="67" y="1"/>
                    <a:pt x="1" y="67"/>
                    <a:pt x="1" y="134"/>
                  </a:cubicBezTo>
                  <a:lnTo>
                    <a:pt x="1" y="201"/>
                  </a:lnTo>
                  <a:cubicBezTo>
                    <a:pt x="28" y="255"/>
                    <a:pt x="77" y="310"/>
                    <a:pt x="131" y="310"/>
                  </a:cubicBezTo>
                  <a:cubicBezTo>
                    <a:pt x="143" y="310"/>
                    <a:pt x="155" y="307"/>
                    <a:pt x="167" y="301"/>
                  </a:cubicBezTo>
                  <a:cubicBezTo>
                    <a:pt x="234" y="301"/>
                    <a:pt x="301" y="234"/>
                    <a:pt x="267" y="167"/>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91" name="Google Shape;1491;p13"/>
            <p:cNvSpPr/>
            <p:nvPr/>
          </p:nvSpPr>
          <p:spPr>
            <a:xfrm>
              <a:off x="7414915" y="1750735"/>
              <a:ext cx="6371" cy="7091"/>
            </a:xfrm>
            <a:custGeom>
              <a:avLst/>
              <a:gdLst/>
              <a:ahLst/>
              <a:cxnLst/>
              <a:rect l="l" t="t" r="r" b="b"/>
              <a:pathLst>
                <a:path w="301" h="335" extrusionOk="0">
                  <a:moveTo>
                    <a:pt x="134" y="1"/>
                  </a:moveTo>
                  <a:cubicBezTo>
                    <a:pt x="67" y="34"/>
                    <a:pt x="34" y="67"/>
                    <a:pt x="0" y="101"/>
                  </a:cubicBezTo>
                  <a:cubicBezTo>
                    <a:pt x="0" y="134"/>
                    <a:pt x="0" y="134"/>
                    <a:pt x="0" y="168"/>
                  </a:cubicBezTo>
                  <a:lnTo>
                    <a:pt x="0" y="201"/>
                  </a:lnTo>
                  <a:cubicBezTo>
                    <a:pt x="34" y="301"/>
                    <a:pt x="100" y="334"/>
                    <a:pt x="167" y="334"/>
                  </a:cubicBezTo>
                  <a:cubicBezTo>
                    <a:pt x="234" y="301"/>
                    <a:pt x="300" y="234"/>
                    <a:pt x="300" y="168"/>
                  </a:cubicBezTo>
                  <a:lnTo>
                    <a:pt x="300" y="101"/>
                  </a:lnTo>
                  <a:cubicBezTo>
                    <a:pt x="267" y="101"/>
                    <a:pt x="267" y="67"/>
                    <a:pt x="267" y="67"/>
                  </a:cubicBezTo>
                  <a:cubicBezTo>
                    <a:pt x="234" y="34"/>
                    <a:pt x="167"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92" name="Google Shape;1492;p13"/>
            <p:cNvSpPr/>
            <p:nvPr/>
          </p:nvSpPr>
          <p:spPr>
            <a:xfrm>
              <a:off x="7438220" y="1530953"/>
              <a:ext cx="6371" cy="6562"/>
            </a:xfrm>
            <a:custGeom>
              <a:avLst/>
              <a:gdLst/>
              <a:ahLst/>
              <a:cxnLst/>
              <a:rect l="l" t="t" r="r" b="b"/>
              <a:pathLst>
                <a:path w="301" h="310" extrusionOk="0">
                  <a:moveTo>
                    <a:pt x="170" y="1"/>
                  </a:moveTo>
                  <a:cubicBezTo>
                    <a:pt x="158" y="1"/>
                    <a:pt x="146" y="4"/>
                    <a:pt x="133" y="10"/>
                  </a:cubicBezTo>
                  <a:cubicBezTo>
                    <a:pt x="67" y="10"/>
                    <a:pt x="0" y="76"/>
                    <a:pt x="0" y="143"/>
                  </a:cubicBezTo>
                  <a:lnTo>
                    <a:pt x="0" y="210"/>
                  </a:lnTo>
                  <a:cubicBezTo>
                    <a:pt x="33" y="277"/>
                    <a:pt x="100" y="310"/>
                    <a:pt x="167" y="310"/>
                  </a:cubicBezTo>
                  <a:cubicBezTo>
                    <a:pt x="234" y="277"/>
                    <a:pt x="300" y="210"/>
                    <a:pt x="267" y="143"/>
                  </a:cubicBezTo>
                  <a:lnTo>
                    <a:pt x="267" y="110"/>
                  </a:lnTo>
                  <a:cubicBezTo>
                    <a:pt x="267" y="55"/>
                    <a:pt x="222"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93" name="Google Shape;1493;p13"/>
            <p:cNvSpPr/>
            <p:nvPr/>
          </p:nvSpPr>
          <p:spPr>
            <a:xfrm>
              <a:off x="7455154" y="1636346"/>
              <a:ext cx="6054" cy="6583"/>
            </a:xfrm>
            <a:custGeom>
              <a:avLst/>
              <a:gdLst/>
              <a:ahLst/>
              <a:cxnLst/>
              <a:rect l="l" t="t" r="r" b="b"/>
              <a:pathLst>
                <a:path w="286" h="311" extrusionOk="0">
                  <a:moveTo>
                    <a:pt x="134" y="1"/>
                  </a:moveTo>
                  <a:cubicBezTo>
                    <a:pt x="34" y="1"/>
                    <a:pt x="1" y="68"/>
                    <a:pt x="1" y="134"/>
                  </a:cubicBezTo>
                  <a:lnTo>
                    <a:pt x="1" y="201"/>
                  </a:lnTo>
                  <a:cubicBezTo>
                    <a:pt x="16" y="276"/>
                    <a:pt x="78" y="311"/>
                    <a:pt x="139" y="311"/>
                  </a:cubicBezTo>
                  <a:cubicBezTo>
                    <a:pt x="213" y="311"/>
                    <a:pt x="286" y="259"/>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94" name="Google Shape;1494;p13"/>
            <p:cNvSpPr/>
            <p:nvPr/>
          </p:nvSpPr>
          <p:spPr>
            <a:xfrm>
              <a:off x="7446687" y="1583406"/>
              <a:ext cx="6371" cy="6562"/>
            </a:xfrm>
            <a:custGeom>
              <a:avLst/>
              <a:gdLst/>
              <a:ahLst/>
              <a:cxnLst/>
              <a:rect l="l" t="t" r="r" b="b"/>
              <a:pathLst>
                <a:path w="301" h="310" extrusionOk="0">
                  <a:moveTo>
                    <a:pt x="134" y="0"/>
                  </a:moveTo>
                  <a:cubicBezTo>
                    <a:pt x="34" y="33"/>
                    <a:pt x="0" y="100"/>
                    <a:pt x="0" y="167"/>
                  </a:cubicBezTo>
                  <a:lnTo>
                    <a:pt x="0" y="200"/>
                  </a:lnTo>
                  <a:cubicBezTo>
                    <a:pt x="28" y="255"/>
                    <a:pt x="77" y="309"/>
                    <a:pt x="131" y="309"/>
                  </a:cubicBezTo>
                  <a:cubicBezTo>
                    <a:pt x="143" y="309"/>
                    <a:pt x="155" y="306"/>
                    <a:pt x="167" y="300"/>
                  </a:cubicBezTo>
                  <a:cubicBezTo>
                    <a:pt x="234" y="300"/>
                    <a:pt x="301" y="234"/>
                    <a:pt x="267" y="167"/>
                  </a:cubicBezTo>
                  <a:lnTo>
                    <a:pt x="267" y="100"/>
                  </a:lnTo>
                  <a:cubicBezTo>
                    <a:pt x="267" y="33"/>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95" name="Google Shape;1495;p13"/>
            <p:cNvSpPr/>
            <p:nvPr/>
          </p:nvSpPr>
          <p:spPr>
            <a:xfrm>
              <a:off x="7472110" y="1741972"/>
              <a:ext cx="5673" cy="6668"/>
            </a:xfrm>
            <a:custGeom>
              <a:avLst/>
              <a:gdLst/>
              <a:ahLst/>
              <a:cxnLst/>
              <a:rect l="l" t="t" r="r" b="b"/>
              <a:pathLst>
                <a:path w="268" h="315" extrusionOk="0">
                  <a:moveTo>
                    <a:pt x="158" y="1"/>
                  </a:moveTo>
                  <a:cubicBezTo>
                    <a:pt x="139" y="1"/>
                    <a:pt x="120" y="5"/>
                    <a:pt x="100" y="14"/>
                  </a:cubicBezTo>
                  <a:cubicBezTo>
                    <a:pt x="67" y="14"/>
                    <a:pt x="0" y="48"/>
                    <a:pt x="0" y="81"/>
                  </a:cubicBezTo>
                  <a:cubicBezTo>
                    <a:pt x="0" y="115"/>
                    <a:pt x="0" y="115"/>
                    <a:pt x="0" y="148"/>
                  </a:cubicBezTo>
                  <a:lnTo>
                    <a:pt x="0" y="215"/>
                  </a:lnTo>
                  <a:cubicBezTo>
                    <a:pt x="0" y="281"/>
                    <a:pt x="100" y="315"/>
                    <a:pt x="167" y="315"/>
                  </a:cubicBezTo>
                  <a:cubicBezTo>
                    <a:pt x="234" y="281"/>
                    <a:pt x="267" y="215"/>
                    <a:pt x="267" y="148"/>
                  </a:cubicBezTo>
                  <a:lnTo>
                    <a:pt x="267" y="115"/>
                  </a:lnTo>
                  <a:cubicBezTo>
                    <a:pt x="267" y="81"/>
                    <a:pt x="267" y="81"/>
                    <a:pt x="267" y="48"/>
                  </a:cubicBezTo>
                  <a:cubicBezTo>
                    <a:pt x="243" y="24"/>
                    <a:pt x="203" y="1"/>
                    <a:pt x="158"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96" name="Google Shape;1496;p13"/>
            <p:cNvSpPr/>
            <p:nvPr/>
          </p:nvSpPr>
          <p:spPr>
            <a:xfrm>
              <a:off x="7480577" y="1794510"/>
              <a:ext cx="5673" cy="6583"/>
            </a:xfrm>
            <a:custGeom>
              <a:avLst/>
              <a:gdLst/>
              <a:ahLst/>
              <a:cxnLst/>
              <a:rect l="l" t="t" r="r" b="b"/>
              <a:pathLst>
                <a:path w="268" h="311" extrusionOk="0">
                  <a:moveTo>
                    <a:pt x="101" y="1"/>
                  </a:moveTo>
                  <a:cubicBezTo>
                    <a:pt x="34" y="1"/>
                    <a:pt x="0" y="68"/>
                    <a:pt x="0" y="168"/>
                  </a:cubicBezTo>
                  <a:lnTo>
                    <a:pt x="0" y="201"/>
                  </a:lnTo>
                  <a:cubicBezTo>
                    <a:pt x="0" y="256"/>
                    <a:pt x="45" y="310"/>
                    <a:pt x="116" y="310"/>
                  </a:cubicBezTo>
                  <a:cubicBezTo>
                    <a:pt x="132" y="310"/>
                    <a:pt x="149" y="307"/>
                    <a:pt x="167" y="301"/>
                  </a:cubicBezTo>
                  <a:cubicBezTo>
                    <a:pt x="234" y="301"/>
                    <a:pt x="267" y="234"/>
                    <a:pt x="267" y="168"/>
                  </a:cubicBezTo>
                  <a:lnTo>
                    <a:pt x="267" y="101"/>
                  </a:lnTo>
                  <a:cubicBezTo>
                    <a:pt x="234" y="34"/>
                    <a:pt x="167"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97" name="Google Shape;1497;p13"/>
            <p:cNvSpPr/>
            <p:nvPr/>
          </p:nvSpPr>
          <p:spPr>
            <a:xfrm>
              <a:off x="7489044" y="1847280"/>
              <a:ext cx="5673" cy="6774"/>
            </a:xfrm>
            <a:custGeom>
              <a:avLst/>
              <a:gdLst/>
              <a:ahLst/>
              <a:cxnLst/>
              <a:rect l="l" t="t" r="r" b="b"/>
              <a:pathLst>
                <a:path w="268" h="320" extrusionOk="0">
                  <a:moveTo>
                    <a:pt x="140" y="1"/>
                  </a:moveTo>
                  <a:cubicBezTo>
                    <a:pt x="126" y="1"/>
                    <a:pt x="113" y="4"/>
                    <a:pt x="101" y="10"/>
                  </a:cubicBezTo>
                  <a:cubicBezTo>
                    <a:pt x="34" y="10"/>
                    <a:pt x="1" y="76"/>
                    <a:pt x="1" y="143"/>
                  </a:cubicBezTo>
                  <a:lnTo>
                    <a:pt x="1" y="210"/>
                  </a:lnTo>
                  <a:cubicBezTo>
                    <a:pt x="16" y="285"/>
                    <a:pt x="71" y="320"/>
                    <a:pt x="128" y="320"/>
                  </a:cubicBezTo>
                  <a:cubicBezTo>
                    <a:pt x="197" y="320"/>
                    <a:pt x="268" y="268"/>
                    <a:pt x="268" y="176"/>
                  </a:cubicBezTo>
                  <a:lnTo>
                    <a:pt x="268" y="110"/>
                  </a:lnTo>
                  <a:cubicBezTo>
                    <a:pt x="268" y="55"/>
                    <a:pt x="201" y="1"/>
                    <a:pt x="14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98" name="Google Shape;1498;p13"/>
            <p:cNvSpPr/>
            <p:nvPr/>
          </p:nvSpPr>
          <p:spPr>
            <a:xfrm>
              <a:off x="7529304" y="1732806"/>
              <a:ext cx="5652" cy="6795"/>
            </a:xfrm>
            <a:custGeom>
              <a:avLst/>
              <a:gdLst/>
              <a:ahLst/>
              <a:cxnLst/>
              <a:rect l="l" t="t" r="r" b="b"/>
              <a:pathLst>
                <a:path w="267" h="321" extrusionOk="0">
                  <a:moveTo>
                    <a:pt x="158" y="0"/>
                  </a:moveTo>
                  <a:cubicBezTo>
                    <a:pt x="139" y="0"/>
                    <a:pt x="120" y="4"/>
                    <a:pt x="100" y="14"/>
                  </a:cubicBezTo>
                  <a:cubicBezTo>
                    <a:pt x="33" y="14"/>
                    <a:pt x="0" y="47"/>
                    <a:pt x="0" y="114"/>
                  </a:cubicBezTo>
                  <a:cubicBezTo>
                    <a:pt x="0" y="114"/>
                    <a:pt x="0" y="147"/>
                    <a:pt x="0" y="147"/>
                  </a:cubicBezTo>
                  <a:lnTo>
                    <a:pt x="0" y="214"/>
                  </a:lnTo>
                  <a:cubicBezTo>
                    <a:pt x="15" y="286"/>
                    <a:pt x="66" y="321"/>
                    <a:pt x="121" y="321"/>
                  </a:cubicBezTo>
                  <a:cubicBezTo>
                    <a:pt x="192" y="321"/>
                    <a:pt x="267" y="261"/>
                    <a:pt x="267" y="147"/>
                  </a:cubicBezTo>
                  <a:lnTo>
                    <a:pt x="267" y="114"/>
                  </a:lnTo>
                  <a:cubicBezTo>
                    <a:pt x="267" y="81"/>
                    <a:pt x="267" y="81"/>
                    <a:pt x="267" y="47"/>
                  </a:cubicBezTo>
                  <a:cubicBezTo>
                    <a:pt x="243" y="24"/>
                    <a:pt x="203" y="0"/>
                    <a:pt x="158"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99" name="Google Shape;1499;p13"/>
            <p:cNvSpPr/>
            <p:nvPr/>
          </p:nvSpPr>
          <p:spPr>
            <a:xfrm>
              <a:off x="7495394" y="1521788"/>
              <a:ext cx="5673" cy="6562"/>
            </a:xfrm>
            <a:custGeom>
              <a:avLst/>
              <a:gdLst/>
              <a:ahLst/>
              <a:cxnLst/>
              <a:rect l="l" t="t" r="r" b="b"/>
              <a:pathLst>
                <a:path w="268" h="310" extrusionOk="0">
                  <a:moveTo>
                    <a:pt x="153" y="0"/>
                  </a:moveTo>
                  <a:cubicBezTo>
                    <a:pt x="137" y="0"/>
                    <a:pt x="119" y="3"/>
                    <a:pt x="101" y="9"/>
                  </a:cubicBezTo>
                  <a:cubicBezTo>
                    <a:pt x="34" y="9"/>
                    <a:pt x="1" y="76"/>
                    <a:pt x="1" y="142"/>
                  </a:cubicBezTo>
                  <a:lnTo>
                    <a:pt x="1" y="209"/>
                  </a:lnTo>
                  <a:cubicBezTo>
                    <a:pt x="1" y="276"/>
                    <a:pt x="101" y="309"/>
                    <a:pt x="168" y="309"/>
                  </a:cubicBezTo>
                  <a:cubicBezTo>
                    <a:pt x="234" y="309"/>
                    <a:pt x="268" y="243"/>
                    <a:pt x="268" y="176"/>
                  </a:cubicBezTo>
                  <a:lnTo>
                    <a:pt x="268" y="109"/>
                  </a:lnTo>
                  <a:cubicBezTo>
                    <a:pt x="268" y="55"/>
                    <a:pt x="223" y="0"/>
                    <a:pt x="15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00" name="Google Shape;1500;p13"/>
            <p:cNvSpPr/>
            <p:nvPr/>
          </p:nvSpPr>
          <p:spPr>
            <a:xfrm>
              <a:off x="7503882" y="1574664"/>
              <a:ext cx="5673" cy="6139"/>
            </a:xfrm>
            <a:custGeom>
              <a:avLst/>
              <a:gdLst/>
              <a:ahLst/>
              <a:cxnLst/>
              <a:rect l="l" t="t" r="r" b="b"/>
              <a:pathLst>
                <a:path w="268" h="290" extrusionOk="0">
                  <a:moveTo>
                    <a:pt x="155" y="0"/>
                  </a:moveTo>
                  <a:cubicBezTo>
                    <a:pt x="136" y="0"/>
                    <a:pt x="117" y="4"/>
                    <a:pt x="100" y="13"/>
                  </a:cubicBezTo>
                  <a:cubicBezTo>
                    <a:pt x="34" y="13"/>
                    <a:pt x="0" y="80"/>
                    <a:pt x="0" y="146"/>
                  </a:cubicBezTo>
                  <a:lnTo>
                    <a:pt x="0" y="180"/>
                  </a:lnTo>
                  <a:cubicBezTo>
                    <a:pt x="15" y="255"/>
                    <a:pt x="71" y="289"/>
                    <a:pt x="128" y="289"/>
                  </a:cubicBezTo>
                  <a:cubicBezTo>
                    <a:pt x="197" y="289"/>
                    <a:pt x="267" y="238"/>
                    <a:pt x="267" y="146"/>
                  </a:cubicBezTo>
                  <a:lnTo>
                    <a:pt x="267" y="113"/>
                  </a:lnTo>
                  <a:cubicBezTo>
                    <a:pt x="267" y="38"/>
                    <a:pt x="211" y="0"/>
                    <a:pt x="155"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01" name="Google Shape;1501;p13"/>
            <p:cNvSpPr/>
            <p:nvPr/>
          </p:nvSpPr>
          <p:spPr>
            <a:xfrm>
              <a:off x="7545540" y="1838305"/>
              <a:ext cx="6371" cy="6562"/>
            </a:xfrm>
            <a:custGeom>
              <a:avLst/>
              <a:gdLst/>
              <a:ahLst/>
              <a:cxnLst/>
              <a:rect l="l" t="t" r="r" b="b"/>
              <a:pathLst>
                <a:path w="301" h="310" extrusionOk="0">
                  <a:moveTo>
                    <a:pt x="134" y="0"/>
                  </a:moveTo>
                  <a:cubicBezTo>
                    <a:pt x="67" y="0"/>
                    <a:pt x="0" y="67"/>
                    <a:pt x="0" y="167"/>
                  </a:cubicBezTo>
                  <a:lnTo>
                    <a:pt x="0" y="200"/>
                  </a:lnTo>
                  <a:cubicBezTo>
                    <a:pt x="28" y="255"/>
                    <a:pt x="77" y="309"/>
                    <a:pt x="131" y="309"/>
                  </a:cubicBezTo>
                  <a:cubicBezTo>
                    <a:pt x="143" y="309"/>
                    <a:pt x="155" y="306"/>
                    <a:pt x="167" y="300"/>
                  </a:cubicBezTo>
                  <a:cubicBezTo>
                    <a:pt x="234" y="300"/>
                    <a:pt x="301" y="234"/>
                    <a:pt x="267" y="167"/>
                  </a:cubicBezTo>
                  <a:lnTo>
                    <a:pt x="267" y="100"/>
                  </a:lnTo>
                  <a:cubicBezTo>
                    <a:pt x="267" y="33"/>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02" name="Google Shape;1502;p13"/>
            <p:cNvSpPr/>
            <p:nvPr/>
          </p:nvSpPr>
          <p:spPr>
            <a:xfrm>
              <a:off x="7537073" y="1785344"/>
              <a:ext cx="6371" cy="6625"/>
            </a:xfrm>
            <a:custGeom>
              <a:avLst/>
              <a:gdLst/>
              <a:ahLst/>
              <a:cxnLst/>
              <a:rect l="l" t="t" r="r" b="b"/>
              <a:pathLst>
                <a:path w="301" h="313" extrusionOk="0">
                  <a:moveTo>
                    <a:pt x="133" y="0"/>
                  </a:moveTo>
                  <a:cubicBezTo>
                    <a:pt x="67" y="34"/>
                    <a:pt x="0" y="100"/>
                    <a:pt x="33" y="167"/>
                  </a:cubicBezTo>
                  <a:lnTo>
                    <a:pt x="33" y="200"/>
                  </a:lnTo>
                  <a:cubicBezTo>
                    <a:pt x="33" y="275"/>
                    <a:pt x="71" y="313"/>
                    <a:pt x="118" y="313"/>
                  </a:cubicBezTo>
                  <a:cubicBezTo>
                    <a:pt x="133" y="313"/>
                    <a:pt x="150" y="309"/>
                    <a:pt x="167" y="300"/>
                  </a:cubicBezTo>
                  <a:cubicBezTo>
                    <a:pt x="234" y="300"/>
                    <a:pt x="300" y="234"/>
                    <a:pt x="300" y="167"/>
                  </a:cubicBezTo>
                  <a:lnTo>
                    <a:pt x="300" y="100"/>
                  </a:lnTo>
                  <a:cubicBezTo>
                    <a:pt x="267" y="34"/>
                    <a:pt x="200" y="0"/>
                    <a:pt x="13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03" name="Google Shape;1503;p13"/>
            <p:cNvSpPr/>
            <p:nvPr/>
          </p:nvSpPr>
          <p:spPr>
            <a:xfrm>
              <a:off x="7512349" y="1627181"/>
              <a:ext cx="5673" cy="6562"/>
            </a:xfrm>
            <a:custGeom>
              <a:avLst/>
              <a:gdLst/>
              <a:ahLst/>
              <a:cxnLst/>
              <a:rect l="l" t="t" r="r" b="b"/>
              <a:pathLst>
                <a:path w="268" h="310" extrusionOk="0">
                  <a:moveTo>
                    <a:pt x="101" y="0"/>
                  </a:moveTo>
                  <a:cubicBezTo>
                    <a:pt x="34" y="34"/>
                    <a:pt x="1" y="67"/>
                    <a:pt x="1" y="134"/>
                  </a:cubicBezTo>
                  <a:lnTo>
                    <a:pt x="1" y="200"/>
                  </a:lnTo>
                  <a:cubicBezTo>
                    <a:pt x="1" y="255"/>
                    <a:pt x="45" y="309"/>
                    <a:pt x="98" y="309"/>
                  </a:cubicBezTo>
                  <a:cubicBezTo>
                    <a:pt x="110" y="309"/>
                    <a:pt x="122" y="307"/>
                    <a:pt x="134" y="300"/>
                  </a:cubicBezTo>
                  <a:cubicBezTo>
                    <a:pt x="201" y="300"/>
                    <a:pt x="267" y="234"/>
                    <a:pt x="267" y="167"/>
                  </a:cubicBezTo>
                  <a:lnTo>
                    <a:pt x="267" y="100"/>
                  </a:lnTo>
                  <a:cubicBezTo>
                    <a:pt x="234" y="34"/>
                    <a:pt x="167" y="0"/>
                    <a:pt x="10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04" name="Google Shape;1504;p13"/>
            <p:cNvSpPr/>
            <p:nvPr/>
          </p:nvSpPr>
          <p:spPr>
            <a:xfrm>
              <a:off x="7594246" y="1776157"/>
              <a:ext cx="6393" cy="6562"/>
            </a:xfrm>
            <a:custGeom>
              <a:avLst/>
              <a:gdLst/>
              <a:ahLst/>
              <a:cxnLst/>
              <a:rect l="l" t="t" r="r" b="b"/>
              <a:pathLst>
                <a:path w="302" h="310" extrusionOk="0">
                  <a:moveTo>
                    <a:pt x="134" y="1"/>
                  </a:moveTo>
                  <a:cubicBezTo>
                    <a:pt x="34" y="1"/>
                    <a:pt x="1" y="67"/>
                    <a:pt x="1" y="134"/>
                  </a:cubicBezTo>
                  <a:lnTo>
                    <a:pt x="1" y="201"/>
                  </a:lnTo>
                  <a:cubicBezTo>
                    <a:pt x="28" y="255"/>
                    <a:pt x="78" y="310"/>
                    <a:pt x="131" y="310"/>
                  </a:cubicBezTo>
                  <a:cubicBezTo>
                    <a:pt x="143" y="310"/>
                    <a:pt x="156" y="307"/>
                    <a:pt x="168" y="301"/>
                  </a:cubicBezTo>
                  <a:cubicBezTo>
                    <a:pt x="234" y="301"/>
                    <a:pt x="301" y="234"/>
                    <a:pt x="268" y="167"/>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05" name="Google Shape;1505;p13"/>
            <p:cNvSpPr/>
            <p:nvPr/>
          </p:nvSpPr>
          <p:spPr>
            <a:xfrm>
              <a:off x="7568845" y="1617994"/>
              <a:ext cx="6371" cy="6583"/>
            </a:xfrm>
            <a:custGeom>
              <a:avLst/>
              <a:gdLst/>
              <a:ahLst/>
              <a:cxnLst/>
              <a:rect l="l" t="t" r="r" b="b"/>
              <a:pathLst>
                <a:path w="301" h="311" extrusionOk="0">
                  <a:moveTo>
                    <a:pt x="134" y="1"/>
                  </a:moveTo>
                  <a:cubicBezTo>
                    <a:pt x="67" y="34"/>
                    <a:pt x="0" y="101"/>
                    <a:pt x="33" y="167"/>
                  </a:cubicBezTo>
                  <a:lnTo>
                    <a:pt x="33" y="201"/>
                  </a:lnTo>
                  <a:cubicBezTo>
                    <a:pt x="49" y="276"/>
                    <a:pt x="104" y="310"/>
                    <a:pt x="161" y="310"/>
                  </a:cubicBezTo>
                  <a:cubicBezTo>
                    <a:pt x="230" y="310"/>
                    <a:pt x="300" y="259"/>
                    <a:pt x="300" y="167"/>
                  </a:cubicBezTo>
                  <a:lnTo>
                    <a:pt x="300"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06" name="Google Shape;1506;p13"/>
            <p:cNvSpPr/>
            <p:nvPr/>
          </p:nvSpPr>
          <p:spPr>
            <a:xfrm>
              <a:off x="7560357" y="1565562"/>
              <a:ext cx="6393" cy="6562"/>
            </a:xfrm>
            <a:custGeom>
              <a:avLst/>
              <a:gdLst/>
              <a:ahLst/>
              <a:cxnLst/>
              <a:rect l="l" t="t" r="r" b="b"/>
              <a:pathLst>
                <a:path w="302" h="310" extrusionOk="0">
                  <a:moveTo>
                    <a:pt x="171" y="0"/>
                  </a:moveTo>
                  <a:cubicBezTo>
                    <a:pt x="159" y="0"/>
                    <a:pt x="147" y="3"/>
                    <a:pt x="134" y="9"/>
                  </a:cubicBezTo>
                  <a:cubicBezTo>
                    <a:pt x="68" y="9"/>
                    <a:pt x="1" y="76"/>
                    <a:pt x="34" y="143"/>
                  </a:cubicBezTo>
                  <a:lnTo>
                    <a:pt x="34" y="209"/>
                  </a:lnTo>
                  <a:cubicBezTo>
                    <a:pt x="34" y="276"/>
                    <a:pt x="101" y="309"/>
                    <a:pt x="168" y="309"/>
                  </a:cubicBezTo>
                  <a:cubicBezTo>
                    <a:pt x="234" y="276"/>
                    <a:pt x="301" y="243"/>
                    <a:pt x="301" y="143"/>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07" name="Google Shape;1507;p13"/>
            <p:cNvSpPr/>
            <p:nvPr/>
          </p:nvSpPr>
          <p:spPr>
            <a:xfrm>
              <a:off x="7602734" y="1828928"/>
              <a:ext cx="5673" cy="6752"/>
            </a:xfrm>
            <a:custGeom>
              <a:avLst/>
              <a:gdLst/>
              <a:ahLst/>
              <a:cxnLst/>
              <a:rect l="l" t="t" r="r" b="b"/>
              <a:pathLst>
                <a:path w="268" h="319" extrusionOk="0">
                  <a:moveTo>
                    <a:pt x="170" y="1"/>
                  </a:moveTo>
                  <a:cubicBezTo>
                    <a:pt x="158" y="1"/>
                    <a:pt x="146" y="3"/>
                    <a:pt x="134" y="9"/>
                  </a:cubicBezTo>
                  <a:cubicBezTo>
                    <a:pt x="34" y="9"/>
                    <a:pt x="0" y="76"/>
                    <a:pt x="0" y="143"/>
                  </a:cubicBezTo>
                  <a:lnTo>
                    <a:pt x="0" y="210"/>
                  </a:lnTo>
                  <a:cubicBezTo>
                    <a:pt x="28" y="264"/>
                    <a:pt x="77" y="319"/>
                    <a:pt x="131" y="319"/>
                  </a:cubicBezTo>
                  <a:cubicBezTo>
                    <a:pt x="143" y="319"/>
                    <a:pt x="155" y="316"/>
                    <a:pt x="167" y="310"/>
                  </a:cubicBezTo>
                  <a:cubicBezTo>
                    <a:pt x="234" y="310"/>
                    <a:pt x="267" y="243"/>
                    <a:pt x="267" y="176"/>
                  </a:cubicBezTo>
                  <a:lnTo>
                    <a:pt x="267" y="109"/>
                  </a:lnTo>
                  <a:cubicBezTo>
                    <a:pt x="267" y="55"/>
                    <a:pt x="223"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08" name="Google Shape;1508;p13"/>
            <p:cNvSpPr/>
            <p:nvPr/>
          </p:nvSpPr>
          <p:spPr>
            <a:xfrm>
              <a:off x="7551890" y="1512601"/>
              <a:ext cx="6371" cy="6774"/>
            </a:xfrm>
            <a:custGeom>
              <a:avLst/>
              <a:gdLst/>
              <a:ahLst/>
              <a:cxnLst/>
              <a:rect l="l" t="t" r="r" b="b"/>
              <a:pathLst>
                <a:path w="301" h="320" extrusionOk="0">
                  <a:moveTo>
                    <a:pt x="171" y="1"/>
                  </a:moveTo>
                  <a:cubicBezTo>
                    <a:pt x="158" y="1"/>
                    <a:pt x="146" y="3"/>
                    <a:pt x="134" y="9"/>
                  </a:cubicBezTo>
                  <a:cubicBezTo>
                    <a:pt x="67" y="9"/>
                    <a:pt x="1" y="76"/>
                    <a:pt x="34" y="143"/>
                  </a:cubicBezTo>
                  <a:lnTo>
                    <a:pt x="34" y="210"/>
                  </a:lnTo>
                  <a:cubicBezTo>
                    <a:pt x="49" y="285"/>
                    <a:pt x="105" y="319"/>
                    <a:pt x="161" y="319"/>
                  </a:cubicBezTo>
                  <a:cubicBezTo>
                    <a:pt x="230" y="319"/>
                    <a:pt x="301" y="268"/>
                    <a:pt x="301" y="176"/>
                  </a:cubicBezTo>
                  <a:lnTo>
                    <a:pt x="301" y="109"/>
                  </a:lnTo>
                  <a:cubicBezTo>
                    <a:pt x="274" y="55"/>
                    <a:pt x="224"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09" name="Google Shape;1509;p13"/>
            <p:cNvSpPr/>
            <p:nvPr/>
          </p:nvSpPr>
          <p:spPr>
            <a:xfrm>
              <a:off x="7585779" y="1723620"/>
              <a:ext cx="6371" cy="6668"/>
            </a:xfrm>
            <a:custGeom>
              <a:avLst/>
              <a:gdLst/>
              <a:ahLst/>
              <a:cxnLst/>
              <a:rect l="l" t="t" r="r" b="b"/>
              <a:pathLst>
                <a:path w="301" h="315" extrusionOk="0">
                  <a:moveTo>
                    <a:pt x="170" y="0"/>
                  </a:moveTo>
                  <a:cubicBezTo>
                    <a:pt x="157" y="0"/>
                    <a:pt x="144" y="4"/>
                    <a:pt x="134" y="14"/>
                  </a:cubicBezTo>
                  <a:cubicBezTo>
                    <a:pt x="67" y="14"/>
                    <a:pt x="34" y="48"/>
                    <a:pt x="1" y="114"/>
                  </a:cubicBezTo>
                  <a:cubicBezTo>
                    <a:pt x="1" y="114"/>
                    <a:pt x="1" y="148"/>
                    <a:pt x="1" y="148"/>
                  </a:cubicBezTo>
                  <a:lnTo>
                    <a:pt x="1" y="214"/>
                  </a:lnTo>
                  <a:cubicBezTo>
                    <a:pt x="34" y="281"/>
                    <a:pt x="101" y="314"/>
                    <a:pt x="167" y="314"/>
                  </a:cubicBezTo>
                  <a:cubicBezTo>
                    <a:pt x="234" y="314"/>
                    <a:pt x="301" y="248"/>
                    <a:pt x="268" y="181"/>
                  </a:cubicBezTo>
                  <a:lnTo>
                    <a:pt x="268" y="114"/>
                  </a:lnTo>
                  <a:cubicBezTo>
                    <a:pt x="268" y="81"/>
                    <a:pt x="268" y="81"/>
                    <a:pt x="268" y="48"/>
                  </a:cubicBezTo>
                  <a:cubicBezTo>
                    <a:pt x="244" y="24"/>
                    <a:pt x="204"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10" name="Google Shape;1510;p13"/>
            <p:cNvSpPr/>
            <p:nvPr/>
          </p:nvSpPr>
          <p:spPr>
            <a:xfrm>
              <a:off x="7617552" y="1556375"/>
              <a:ext cx="6371" cy="6562"/>
            </a:xfrm>
            <a:custGeom>
              <a:avLst/>
              <a:gdLst/>
              <a:ahLst/>
              <a:cxnLst/>
              <a:rect l="l" t="t" r="r" b="b"/>
              <a:pathLst>
                <a:path w="301" h="310" extrusionOk="0">
                  <a:moveTo>
                    <a:pt x="171" y="1"/>
                  </a:moveTo>
                  <a:cubicBezTo>
                    <a:pt x="159" y="1"/>
                    <a:pt x="146" y="3"/>
                    <a:pt x="134" y="10"/>
                  </a:cubicBezTo>
                  <a:cubicBezTo>
                    <a:pt x="67" y="10"/>
                    <a:pt x="1" y="76"/>
                    <a:pt x="1" y="143"/>
                  </a:cubicBezTo>
                  <a:lnTo>
                    <a:pt x="1" y="210"/>
                  </a:lnTo>
                  <a:cubicBezTo>
                    <a:pt x="34" y="276"/>
                    <a:pt x="101" y="310"/>
                    <a:pt x="168" y="310"/>
                  </a:cubicBezTo>
                  <a:cubicBezTo>
                    <a:pt x="234" y="310"/>
                    <a:pt x="301" y="243"/>
                    <a:pt x="268" y="143"/>
                  </a:cubicBezTo>
                  <a:lnTo>
                    <a:pt x="268" y="110"/>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11" name="Google Shape;1511;p13"/>
            <p:cNvSpPr/>
            <p:nvPr/>
          </p:nvSpPr>
          <p:spPr>
            <a:xfrm>
              <a:off x="7609085" y="1503605"/>
              <a:ext cx="6371" cy="6562"/>
            </a:xfrm>
            <a:custGeom>
              <a:avLst/>
              <a:gdLst/>
              <a:ahLst/>
              <a:cxnLst/>
              <a:rect l="l" t="t" r="r" b="b"/>
              <a:pathLst>
                <a:path w="301" h="310" extrusionOk="0">
                  <a:moveTo>
                    <a:pt x="134" y="1"/>
                  </a:moveTo>
                  <a:cubicBezTo>
                    <a:pt x="67" y="1"/>
                    <a:pt x="0" y="67"/>
                    <a:pt x="0" y="134"/>
                  </a:cubicBezTo>
                  <a:lnTo>
                    <a:pt x="0" y="201"/>
                  </a:lnTo>
                  <a:cubicBezTo>
                    <a:pt x="28" y="255"/>
                    <a:pt x="77" y="310"/>
                    <a:pt x="131" y="310"/>
                  </a:cubicBezTo>
                  <a:cubicBezTo>
                    <a:pt x="143" y="310"/>
                    <a:pt x="155" y="307"/>
                    <a:pt x="167" y="301"/>
                  </a:cubicBezTo>
                  <a:cubicBezTo>
                    <a:pt x="234" y="301"/>
                    <a:pt x="301" y="234"/>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12" name="Google Shape;1512;p13"/>
            <p:cNvSpPr/>
            <p:nvPr/>
          </p:nvSpPr>
          <p:spPr>
            <a:xfrm>
              <a:off x="7626040" y="1609252"/>
              <a:ext cx="5652" cy="6647"/>
            </a:xfrm>
            <a:custGeom>
              <a:avLst/>
              <a:gdLst/>
              <a:ahLst/>
              <a:cxnLst/>
              <a:rect l="l" t="t" r="r" b="b"/>
              <a:pathLst>
                <a:path w="267" h="314" extrusionOk="0">
                  <a:moveTo>
                    <a:pt x="182" y="1"/>
                  </a:moveTo>
                  <a:cubicBezTo>
                    <a:pt x="167" y="1"/>
                    <a:pt x="150" y="5"/>
                    <a:pt x="133" y="13"/>
                  </a:cubicBezTo>
                  <a:cubicBezTo>
                    <a:pt x="67" y="13"/>
                    <a:pt x="0" y="80"/>
                    <a:pt x="0" y="147"/>
                  </a:cubicBezTo>
                  <a:lnTo>
                    <a:pt x="0" y="213"/>
                  </a:lnTo>
                  <a:cubicBezTo>
                    <a:pt x="33" y="280"/>
                    <a:pt x="100" y="314"/>
                    <a:pt x="167" y="314"/>
                  </a:cubicBezTo>
                  <a:cubicBezTo>
                    <a:pt x="234" y="280"/>
                    <a:pt x="267" y="213"/>
                    <a:pt x="267" y="147"/>
                  </a:cubicBezTo>
                  <a:lnTo>
                    <a:pt x="267" y="113"/>
                  </a:lnTo>
                  <a:cubicBezTo>
                    <a:pt x="267" y="38"/>
                    <a:pt x="229" y="1"/>
                    <a:pt x="182"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13" name="Google Shape;1513;p13"/>
            <p:cNvSpPr/>
            <p:nvPr/>
          </p:nvSpPr>
          <p:spPr>
            <a:xfrm>
              <a:off x="7136711" y="1470859"/>
              <a:ext cx="5673" cy="6647"/>
            </a:xfrm>
            <a:custGeom>
              <a:avLst/>
              <a:gdLst/>
              <a:ahLst/>
              <a:cxnLst/>
              <a:rect l="l" t="t" r="r" b="b"/>
              <a:pathLst>
                <a:path w="268" h="314" extrusionOk="0">
                  <a:moveTo>
                    <a:pt x="183" y="1"/>
                  </a:moveTo>
                  <a:cubicBezTo>
                    <a:pt x="167" y="1"/>
                    <a:pt x="151" y="5"/>
                    <a:pt x="134" y="13"/>
                  </a:cubicBezTo>
                  <a:cubicBezTo>
                    <a:pt x="34" y="13"/>
                    <a:pt x="1" y="80"/>
                    <a:pt x="1" y="147"/>
                  </a:cubicBezTo>
                  <a:lnTo>
                    <a:pt x="1" y="213"/>
                  </a:lnTo>
                  <a:cubicBezTo>
                    <a:pt x="34" y="280"/>
                    <a:pt x="101" y="314"/>
                    <a:pt x="167" y="314"/>
                  </a:cubicBezTo>
                  <a:cubicBezTo>
                    <a:pt x="234" y="280"/>
                    <a:pt x="267" y="213"/>
                    <a:pt x="267" y="147"/>
                  </a:cubicBezTo>
                  <a:lnTo>
                    <a:pt x="267" y="113"/>
                  </a:lnTo>
                  <a:cubicBezTo>
                    <a:pt x="267" y="38"/>
                    <a:pt x="230"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14" name="Google Shape;1514;p13"/>
            <p:cNvSpPr/>
            <p:nvPr/>
          </p:nvSpPr>
          <p:spPr>
            <a:xfrm>
              <a:off x="7600618" y="1450644"/>
              <a:ext cx="5673" cy="6583"/>
            </a:xfrm>
            <a:custGeom>
              <a:avLst/>
              <a:gdLst/>
              <a:ahLst/>
              <a:cxnLst/>
              <a:rect l="l" t="t" r="r" b="b"/>
              <a:pathLst>
                <a:path w="268" h="311" extrusionOk="0">
                  <a:moveTo>
                    <a:pt x="134" y="1"/>
                  </a:moveTo>
                  <a:cubicBezTo>
                    <a:pt x="67" y="34"/>
                    <a:pt x="0" y="68"/>
                    <a:pt x="0" y="168"/>
                  </a:cubicBezTo>
                  <a:lnTo>
                    <a:pt x="0" y="201"/>
                  </a:lnTo>
                  <a:cubicBezTo>
                    <a:pt x="30" y="276"/>
                    <a:pt x="87" y="311"/>
                    <a:pt x="141" y="311"/>
                  </a:cubicBezTo>
                  <a:cubicBezTo>
                    <a:pt x="207" y="311"/>
                    <a:pt x="267" y="259"/>
                    <a:pt x="267" y="168"/>
                  </a:cubicBezTo>
                  <a:lnTo>
                    <a:pt x="267"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15" name="Google Shape;1515;p13"/>
            <p:cNvSpPr/>
            <p:nvPr/>
          </p:nvSpPr>
          <p:spPr>
            <a:xfrm>
              <a:off x="7659929" y="1820461"/>
              <a:ext cx="5673" cy="6562"/>
            </a:xfrm>
            <a:custGeom>
              <a:avLst/>
              <a:gdLst/>
              <a:ahLst/>
              <a:cxnLst/>
              <a:rect l="l" t="t" r="r" b="b"/>
              <a:pathLst>
                <a:path w="268" h="310" extrusionOk="0">
                  <a:moveTo>
                    <a:pt x="170" y="0"/>
                  </a:moveTo>
                  <a:cubicBezTo>
                    <a:pt x="158" y="0"/>
                    <a:pt x="146" y="3"/>
                    <a:pt x="134" y="9"/>
                  </a:cubicBezTo>
                  <a:cubicBezTo>
                    <a:pt x="34" y="9"/>
                    <a:pt x="0" y="76"/>
                    <a:pt x="0" y="143"/>
                  </a:cubicBezTo>
                  <a:lnTo>
                    <a:pt x="0" y="209"/>
                  </a:lnTo>
                  <a:cubicBezTo>
                    <a:pt x="0" y="276"/>
                    <a:pt x="100" y="309"/>
                    <a:pt x="167" y="309"/>
                  </a:cubicBezTo>
                  <a:cubicBezTo>
                    <a:pt x="234" y="276"/>
                    <a:pt x="267" y="243"/>
                    <a:pt x="267" y="143"/>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16" name="Google Shape;1516;p13"/>
            <p:cNvSpPr/>
            <p:nvPr/>
          </p:nvSpPr>
          <p:spPr>
            <a:xfrm>
              <a:off x="7592129" y="1398212"/>
              <a:ext cx="6393" cy="6562"/>
            </a:xfrm>
            <a:custGeom>
              <a:avLst/>
              <a:gdLst/>
              <a:ahLst/>
              <a:cxnLst/>
              <a:rect l="l" t="t" r="r" b="b"/>
              <a:pathLst>
                <a:path w="302" h="310" extrusionOk="0">
                  <a:moveTo>
                    <a:pt x="171" y="1"/>
                  </a:moveTo>
                  <a:cubicBezTo>
                    <a:pt x="159" y="1"/>
                    <a:pt x="147" y="3"/>
                    <a:pt x="134" y="10"/>
                  </a:cubicBezTo>
                  <a:cubicBezTo>
                    <a:pt x="68" y="10"/>
                    <a:pt x="1" y="76"/>
                    <a:pt x="34" y="143"/>
                  </a:cubicBezTo>
                  <a:lnTo>
                    <a:pt x="34" y="210"/>
                  </a:lnTo>
                  <a:cubicBezTo>
                    <a:pt x="34" y="276"/>
                    <a:pt x="101" y="310"/>
                    <a:pt x="168" y="310"/>
                  </a:cubicBezTo>
                  <a:cubicBezTo>
                    <a:pt x="234" y="276"/>
                    <a:pt x="301" y="243"/>
                    <a:pt x="301" y="143"/>
                  </a:cubicBezTo>
                  <a:lnTo>
                    <a:pt x="301" y="110"/>
                  </a:lnTo>
                  <a:cubicBezTo>
                    <a:pt x="274" y="55"/>
                    <a:pt x="224"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17" name="Google Shape;1517;p13"/>
            <p:cNvSpPr/>
            <p:nvPr/>
          </p:nvSpPr>
          <p:spPr>
            <a:xfrm>
              <a:off x="7642974" y="1714433"/>
              <a:ext cx="5673" cy="6668"/>
            </a:xfrm>
            <a:custGeom>
              <a:avLst/>
              <a:gdLst/>
              <a:ahLst/>
              <a:cxnLst/>
              <a:rect l="l" t="t" r="r" b="b"/>
              <a:pathLst>
                <a:path w="268" h="315" extrusionOk="0">
                  <a:moveTo>
                    <a:pt x="158" y="1"/>
                  </a:moveTo>
                  <a:cubicBezTo>
                    <a:pt x="140" y="1"/>
                    <a:pt x="120" y="5"/>
                    <a:pt x="101" y="15"/>
                  </a:cubicBezTo>
                  <a:cubicBezTo>
                    <a:pt x="67" y="15"/>
                    <a:pt x="34" y="48"/>
                    <a:pt x="1" y="81"/>
                  </a:cubicBezTo>
                  <a:cubicBezTo>
                    <a:pt x="1" y="115"/>
                    <a:pt x="1" y="115"/>
                    <a:pt x="1" y="148"/>
                  </a:cubicBezTo>
                  <a:lnTo>
                    <a:pt x="1" y="181"/>
                  </a:lnTo>
                  <a:cubicBezTo>
                    <a:pt x="1" y="281"/>
                    <a:pt x="101" y="315"/>
                    <a:pt x="167" y="315"/>
                  </a:cubicBezTo>
                  <a:cubicBezTo>
                    <a:pt x="234" y="281"/>
                    <a:pt x="267" y="215"/>
                    <a:pt x="267" y="148"/>
                  </a:cubicBezTo>
                  <a:lnTo>
                    <a:pt x="267" y="115"/>
                  </a:lnTo>
                  <a:cubicBezTo>
                    <a:pt x="267" y="81"/>
                    <a:pt x="267" y="81"/>
                    <a:pt x="267" y="48"/>
                  </a:cubicBezTo>
                  <a:cubicBezTo>
                    <a:pt x="244" y="24"/>
                    <a:pt x="204" y="1"/>
                    <a:pt x="158"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18" name="Google Shape;1518;p13"/>
            <p:cNvSpPr/>
            <p:nvPr/>
          </p:nvSpPr>
          <p:spPr>
            <a:xfrm>
              <a:off x="7650742" y="1767415"/>
              <a:ext cx="6371" cy="6139"/>
            </a:xfrm>
            <a:custGeom>
              <a:avLst/>
              <a:gdLst/>
              <a:ahLst/>
              <a:cxnLst/>
              <a:rect l="l" t="t" r="r" b="b"/>
              <a:pathLst>
                <a:path w="301" h="290" extrusionOk="0">
                  <a:moveTo>
                    <a:pt x="184" y="1"/>
                  </a:moveTo>
                  <a:cubicBezTo>
                    <a:pt x="167" y="1"/>
                    <a:pt x="151" y="5"/>
                    <a:pt x="134" y="13"/>
                  </a:cubicBezTo>
                  <a:cubicBezTo>
                    <a:pt x="67" y="13"/>
                    <a:pt x="1" y="80"/>
                    <a:pt x="34" y="147"/>
                  </a:cubicBezTo>
                  <a:lnTo>
                    <a:pt x="34" y="180"/>
                  </a:lnTo>
                  <a:cubicBezTo>
                    <a:pt x="49" y="255"/>
                    <a:pt x="105" y="290"/>
                    <a:pt x="161" y="290"/>
                  </a:cubicBezTo>
                  <a:cubicBezTo>
                    <a:pt x="230" y="290"/>
                    <a:pt x="301" y="238"/>
                    <a:pt x="301" y="147"/>
                  </a:cubicBezTo>
                  <a:lnTo>
                    <a:pt x="301" y="113"/>
                  </a:lnTo>
                  <a:cubicBezTo>
                    <a:pt x="276" y="38"/>
                    <a:pt x="232" y="1"/>
                    <a:pt x="18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19" name="Google Shape;1519;p13"/>
            <p:cNvSpPr/>
            <p:nvPr/>
          </p:nvSpPr>
          <p:spPr>
            <a:xfrm>
              <a:off x="7535654" y="1407314"/>
              <a:ext cx="5673" cy="6266"/>
            </a:xfrm>
            <a:custGeom>
              <a:avLst/>
              <a:gdLst/>
              <a:ahLst/>
              <a:cxnLst/>
              <a:rect l="l" t="t" r="r" b="b"/>
              <a:pathLst>
                <a:path w="268" h="296" extrusionOk="0">
                  <a:moveTo>
                    <a:pt x="155" y="1"/>
                  </a:moveTo>
                  <a:cubicBezTo>
                    <a:pt x="136" y="1"/>
                    <a:pt x="117" y="5"/>
                    <a:pt x="100" y="13"/>
                  </a:cubicBezTo>
                  <a:cubicBezTo>
                    <a:pt x="34" y="13"/>
                    <a:pt x="0" y="80"/>
                    <a:pt x="0" y="147"/>
                  </a:cubicBezTo>
                  <a:lnTo>
                    <a:pt x="0" y="213"/>
                  </a:lnTo>
                  <a:cubicBezTo>
                    <a:pt x="14" y="269"/>
                    <a:pt x="63" y="296"/>
                    <a:pt x="115" y="296"/>
                  </a:cubicBezTo>
                  <a:cubicBezTo>
                    <a:pt x="188" y="296"/>
                    <a:pt x="267" y="244"/>
                    <a:pt x="267" y="147"/>
                  </a:cubicBezTo>
                  <a:lnTo>
                    <a:pt x="267" y="113"/>
                  </a:lnTo>
                  <a:cubicBezTo>
                    <a:pt x="267" y="38"/>
                    <a:pt x="211" y="1"/>
                    <a:pt x="155"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20" name="Google Shape;1520;p13"/>
            <p:cNvSpPr/>
            <p:nvPr/>
          </p:nvSpPr>
          <p:spPr>
            <a:xfrm>
              <a:off x="7079516" y="1479601"/>
              <a:ext cx="6371" cy="6562"/>
            </a:xfrm>
            <a:custGeom>
              <a:avLst/>
              <a:gdLst/>
              <a:ahLst/>
              <a:cxnLst/>
              <a:rect l="l" t="t" r="r" b="b"/>
              <a:pathLst>
                <a:path w="301" h="310" extrusionOk="0">
                  <a:moveTo>
                    <a:pt x="134" y="1"/>
                  </a:moveTo>
                  <a:cubicBezTo>
                    <a:pt x="67" y="34"/>
                    <a:pt x="1" y="67"/>
                    <a:pt x="1" y="167"/>
                  </a:cubicBezTo>
                  <a:lnTo>
                    <a:pt x="1" y="201"/>
                  </a:lnTo>
                  <a:cubicBezTo>
                    <a:pt x="28" y="255"/>
                    <a:pt x="77" y="310"/>
                    <a:pt x="131" y="310"/>
                  </a:cubicBezTo>
                  <a:cubicBezTo>
                    <a:pt x="143" y="310"/>
                    <a:pt x="155" y="307"/>
                    <a:pt x="167" y="301"/>
                  </a:cubicBezTo>
                  <a:cubicBezTo>
                    <a:pt x="234" y="301"/>
                    <a:pt x="301" y="234"/>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21" name="Google Shape;1521;p13"/>
            <p:cNvSpPr/>
            <p:nvPr/>
          </p:nvSpPr>
          <p:spPr>
            <a:xfrm>
              <a:off x="7307575" y="1443404"/>
              <a:ext cx="6075" cy="6774"/>
            </a:xfrm>
            <a:custGeom>
              <a:avLst/>
              <a:gdLst/>
              <a:ahLst/>
              <a:cxnLst/>
              <a:rect l="l" t="t" r="r" b="b"/>
              <a:pathLst>
                <a:path w="287" h="320" extrusionOk="0">
                  <a:moveTo>
                    <a:pt x="171" y="1"/>
                  </a:moveTo>
                  <a:cubicBezTo>
                    <a:pt x="159" y="1"/>
                    <a:pt x="147" y="3"/>
                    <a:pt x="134" y="9"/>
                  </a:cubicBezTo>
                  <a:cubicBezTo>
                    <a:pt x="34" y="9"/>
                    <a:pt x="1" y="76"/>
                    <a:pt x="1" y="143"/>
                  </a:cubicBezTo>
                  <a:lnTo>
                    <a:pt x="1" y="210"/>
                  </a:lnTo>
                  <a:cubicBezTo>
                    <a:pt x="16" y="285"/>
                    <a:pt x="78" y="319"/>
                    <a:pt x="139" y="319"/>
                  </a:cubicBezTo>
                  <a:cubicBezTo>
                    <a:pt x="214" y="319"/>
                    <a:pt x="286" y="268"/>
                    <a:pt x="268" y="176"/>
                  </a:cubicBezTo>
                  <a:lnTo>
                    <a:pt x="268" y="109"/>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22" name="Google Shape;1522;p13"/>
            <p:cNvSpPr/>
            <p:nvPr/>
          </p:nvSpPr>
          <p:spPr>
            <a:xfrm>
              <a:off x="7478460" y="1416056"/>
              <a:ext cx="5673" cy="6562"/>
            </a:xfrm>
            <a:custGeom>
              <a:avLst/>
              <a:gdLst/>
              <a:ahLst/>
              <a:cxnLst/>
              <a:rect l="l" t="t" r="r" b="b"/>
              <a:pathLst>
                <a:path w="268" h="310" extrusionOk="0">
                  <a:moveTo>
                    <a:pt x="134" y="0"/>
                  </a:moveTo>
                  <a:cubicBezTo>
                    <a:pt x="34" y="34"/>
                    <a:pt x="0" y="67"/>
                    <a:pt x="0" y="167"/>
                  </a:cubicBezTo>
                  <a:lnTo>
                    <a:pt x="0" y="201"/>
                  </a:lnTo>
                  <a:cubicBezTo>
                    <a:pt x="28" y="255"/>
                    <a:pt x="77" y="310"/>
                    <a:pt x="131" y="310"/>
                  </a:cubicBezTo>
                  <a:cubicBezTo>
                    <a:pt x="143" y="310"/>
                    <a:pt x="155" y="307"/>
                    <a:pt x="167" y="301"/>
                  </a:cubicBezTo>
                  <a:cubicBezTo>
                    <a:pt x="234" y="301"/>
                    <a:pt x="267" y="234"/>
                    <a:pt x="267" y="167"/>
                  </a:cubicBezTo>
                  <a:lnTo>
                    <a:pt x="267" y="101"/>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23" name="Google Shape;1523;p13"/>
            <p:cNvSpPr/>
            <p:nvPr/>
          </p:nvSpPr>
          <p:spPr>
            <a:xfrm>
              <a:off x="7421265" y="1425243"/>
              <a:ext cx="6371" cy="6562"/>
            </a:xfrm>
            <a:custGeom>
              <a:avLst/>
              <a:gdLst/>
              <a:ahLst/>
              <a:cxnLst/>
              <a:rect l="l" t="t" r="r" b="b"/>
              <a:pathLst>
                <a:path w="301" h="310" extrusionOk="0">
                  <a:moveTo>
                    <a:pt x="134" y="0"/>
                  </a:moveTo>
                  <a:cubicBezTo>
                    <a:pt x="67" y="0"/>
                    <a:pt x="0" y="67"/>
                    <a:pt x="34" y="167"/>
                  </a:cubicBezTo>
                  <a:lnTo>
                    <a:pt x="34" y="200"/>
                  </a:lnTo>
                  <a:cubicBezTo>
                    <a:pt x="34" y="255"/>
                    <a:pt x="78" y="309"/>
                    <a:pt x="131" y="309"/>
                  </a:cubicBezTo>
                  <a:cubicBezTo>
                    <a:pt x="143" y="309"/>
                    <a:pt x="155" y="306"/>
                    <a:pt x="167" y="300"/>
                  </a:cubicBezTo>
                  <a:cubicBezTo>
                    <a:pt x="234" y="300"/>
                    <a:pt x="301" y="234"/>
                    <a:pt x="301" y="167"/>
                  </a:cubicBezTo>
                  <a:lnTo>
                    <a:pt x="301" y="100"/>
                  </a:lnTo>
                  <a:cubicBezTo>
                    <a:pt x="267"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24" name="Google Shape;1524;p13"/>
            <p:cNvSpPr/>
            <p:nvPr/>
          </p:nvSpPr>
          <p:spPr>
            <a:xfrm>
              <a:off x="7250401" y="1452591"/>
              <a:ext cx="6371" cy="6562"/>
            </a:xfrm>
            <a:custGeom>
              <a:avLst/>
              <a:gdLst/>
              <a:ahLst/>
              <a:cxnLst/>
              <a:rect l="l" t="t" r="r" b="b"/>
              <a:pathLst>
                <a:path w="301" h="310" extrusionOk="0">
                  <a:moveTo>
                    <a:pt x="170" y="0"/>
                  </a:moveTo>
                  <a:cubicBezTo>
                    <a:pt x="158" y="0"/>
                    <a:pt x="146" y="3"/>
                    <a:pt x="133" y="9"/>
                  </a:cubicBezTo>
                  <a:cubicBezTo>
                    <a:pt x="67" y="9"/>
                    <a:pt x="0" y="76"/>
                    <a:pt x="33" y="142"/>
                  </a:cubicBezTo>
                  <a:lnTo>
                    <a:pt x="33" y="209"/>
                  </a:lnTo>
                  <a:cubicBezTo>
                    <a:pt x="33" y="276"/>
                    <a:pt x="100" y="309"/>
                    <a:pt x="167" y="309"/>
                  </a:cubicBezTo>
                  <a:cubicBezTo>
                    <a:pt x="234" y="309"/>
                    <a:pt x="300" y="243"/>
                    <a:pt x="300" y="176"/>
                  </a:cubicBezTo>
                  <a:lnTo>
                    <a:pt x="300" y="109"/>
                  </a:lnTo>
                  <a:cubicBezTo>
                    <a:pt x="273" y="55"/>
                    <a:pt x="224"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25" name="Google Shape;1525;p13"/>
            <p:cNvSpPr/>
            <p:nvPr/>
          </p:nvSpPr>
          <p:spPr>
            <a:xfrm>
              <a:off x="7364769" y="1434408"/>
              <a:ext cx="5673" cy="6054"/>
            </a:xfrm>
            <a:custGeom>
              <a:avLst/>
              <a:gdLst/>
              <a:ahLst/>
              <a:cxnLst/>
              <a:rect l="l" t="t" r="r" b="b"/>
              <a:pathLst>
                <a:path w="268" h="286" extrusionOk="0">
                  <a:moveTo>
                    <a:pt x="101" y="1"/>
                  </a:moveTo>
                  <a:cubicBezTo>
                    <a:pt x="34" y="1"/>
                    <a:pt x="1" y="67"/>
                    <a:pt x="1" y="134"/>
                  </a:cubicBezTo>
                  <a:lnTo>
                    <a:pt x="1" y="201"/>
                  </a:lnTo>
                  <a:cubicBezTo>
                    <a:pt x="16" y="259"/>
                    <a:pt x="69" y="286"/>
                    <a:pt x="124" y="286"/>
                  </a:cubicBezTo>
                  <a:cubicBezTo>
                    <a:pt x="194" y="286"/>
                    <a:pt x="268" y="242"/>
                    <a:pt x="268" y="168"/>
                  </a:cubicBezTo>
                  <a:lnTo>
                    <a:pt x="268" y="101"/>
                  </a:lnTo>
                  <a:cubicBezTo>
                    <a:pt x="234" y="34"/>
                    <a:pt x="168"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26" name="Google Shape;1526;p13"/>
            <p:cNvSpPr/>
            <p:nvPr/>
          </p:nvSpPr>
          <p:spPr>
            <a:xfrm>
              <a:off x="7087983" y="1532562"/>
              <a:ext cx="6393" cy="6562"/>
            </a:xfrm>
            <a:custGeom>
              <a:avLst/>
              <a:gdLst/>
              <a:ahLst/>
              <a:cxnLst/>
              <a:rect l="l" t="t" r="r" b="b"/>
              <a:pathLst>
                <a:path w="302" h="310" extrusionOk="0">
                  <a:moveTo>
                    <a:pt x="134" y="0"/>
                  </a:moveTo>
                  <a:cubicBezTo>
                    <a:pt x="68" y="0"/>
                    <a:pt x="1" y="67"/>
                    <a:pt x="1" y="134"/>
                  </a:cubicBezTo>
                  <a:lnTo>
                    <a:pt x="1" y="201"/>
                  </a:lnTo>
                  <a:cubicBezTo>
                    <a:pt x="28" y="255"/>
                    <a:pt x="78" y="309"/>
                    <a:pt x="131" y="309"/>
                  </a:cubicBezTo>
                  <a:cubicBezTo>
                    <a:pt x="143" y="309"/>
                    <a:pt x="155" y="307"/>
                    <a:pt x="168" y="301"/>
                  </a:cubicBezTo>
                  <a:cubicBezTo>
                    <a:pt x="234" y="301"/>
                    <a:pt x="301" y="234"/>
                    <a:pt x="268" y="167"/>
                  </a:cubicBezTo>
                  <a:lnTo>
                    <a:pt x="268"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27" name="Google Shape;1527;p13"/>
            <p:cNvSpPr/>
            <p:nvPr/>
          </p:nvSpPr>
          <p:spPr>
            <a:xfrm>
              <a:off x="7145178" y="1523375"/>
              <a:ext cx="5673" cy="6562"/>
            </a:xfrm>
            <a:custGeom>
              <a:avLst/>
              <a:gdLst/>
              <a:ahLst/>
              <a:cxnLst/>
              <a:rect l="l" t="t" r="r" b="b"/>
              <a:pathLst>
                <a:path w="268" h="310" extrusionOk="0">
                  <a:moveTo>
                    <a:pt x="134" y="1"/>
                  </a:moveTo>
                  <a:cubicBezTo>
                    <a:pt x="34" y="1"/>
                    <a:pt x="1" y="67"/>
                    <a:pt x="1" y="168"/>
                  </a:cubicBezTo>
                  <a:lnTo>
                    <a:pt x="1" y="201"/>
                  </a:lnTo>
                  <a:cubicBezTo>
                    <a:pt x="1" y="255"/>
                    <a:pt x="68" y="310"/>
                    <a:pt x="128" y="310"/>
                  </a:cubicBezTo>
                  <a:cubicBezTo>
                    <a:pt x="142" y="310"/>
                    <a:pt x="155" y="307"/>
                    <a:pt x="168" y="301"/>
                  </a:cubicBezTo>
                  <a:cubicBezTo>
                    <a:pt x="234" y="301"/>
                    <a:pt x="268" y="234"/>
                    <a:pt x="268" y="168"/>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28" name="Google Shape;1528;p13"/>
            <p:cNvSpPr/>
            <p:nvPr/>
          </p:nvSpPr>
          <p:spPr>
            <a:xfrm>
              <a:off x="7258868" y="1505467"/>
              <a:ext cx="6371" cy="6266"/>
            </a:xfrm>
            <a:custGeom>
              <a:avLst/>
              <a:gdLst/>
              <a:ahLst/>
              <a:cxnLst/>
              <a:rect l="l" t="t" r="r" b="b"/>
              <a:pathLst>
                <a:path w="301" h="296" extrusionOk="0">
                  <a:moveTo>
                    <a:pt x="183" y="0"/>
                  </a:moveTo>
                  <a:cubicBezTo>
                    <a:pt x="167" y="0"/>
                    <a:pt x="150" y="4"/>
                    <a:pt x="134" y="13"/>
                  </a:cubicBezTo>
                  <a:cubicBezTo>
                    <a:pt x="67" y="13"/>
                    <a:pt x="0" y="80"/>
                    <a:pt x="0" y="146"/>
                  </a:cubicBezTo>
                  <a:lnTo>
                    <a:pt x="0" y="213"/>
                  </a:lnTo>
                  <a:cubicBezTo>
                    <a:pt x="28" y="269"/>
                    <a:pt x="85" y="295"/>
                    <a:pt x="142" y="295"/>
                  </a:cubicBezTo>
                  <a:cubicBezTo>
                    <a:pt x="221" y="295"/>
                    <a:pt x="301" y="243"/>
                    <a:pt x="301" y="146"/>
                  </a:cubicBezTo>
                  <a:lnTo>
                    <a:pt x="301" y="113"/>
                  </a:lnTo>
                  <a:cubicBezTo>
                    <a:pt x="276" y="38"/>
                    <a:pt x="232"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29" name="Google Shape;1529;p13"/>
            <p:cNvSpPr/>
            <p:nvPr/>
          </p:nvSpPr>
          <p:spPr>
            <a:xfrm>
              <a:off x="7315343" y="1496365"/>
              <a:ext cx="6393" cy="6562"/>
            </a:xfrm>
            <a:custGeom>
              <a:avLst/>
              <a:gdLst/>
              <a:ahLst/>
              <a:cxnLst/>
              <a:rect l="l" t="t" r="r" b="b"/>
              <a:pathLst>
                <a:path w="302" h="310" extrusionOk="0">
                  <a:moveTo>
                    <a:pt x="171" y="0"/>
                  </a:moveTo>
                  <a:cubicBezTo>
                    <a:pt x="159" y="0"/>
                    <a:pt x="147" y="3"/>
                    <a:pt x="134" y="9"/>
                  </a:cubicBezTo>
                  <a:cubicBezTo>
                    <a:pt x="68" y="9"/>
                    <a:pt x="1" y="76"/>
                    <a:pt x="34" y="143"/>
                  </a:cubicBezTo>
                  <a:lnTo>
                    <a:pt x="34" y="209"/>
                  </a:lnTo>
                  <a:cubicBezTo>
                    <a:pt x="34" y="276"/>
                    <a:pt x="101" y="309"/>
                    <a:pt x="168" y="309"/>
                  </a:cubicBezTo>
                  <a:cubicBezTo>
                    <a:pt x="234" y="276"/>
                    <a:pt x="301" y="243"/>
                    <a:pt x="301" y="143"/>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30" name="Google Shape;1530;p13"/>
            <p:cNvSpPr/>
            <p:nvPr/>
          </p:nvSpPr>
          <p:spPr>
            <a:xfrm>
              <a:off x="7373257" y="1487179"/>
              <a:ext cx="5673" cy="6774"/>
            </a:xfrm>
            <a:custGeom>
              <a:avLst/>
              <a:gdLst/>
              <a:ahLst/>
              <a:cxnLst/>
              <a:rect l="l" t="t" r="r" b="b"/>
              <a:pathLst>
                <a:path w="268" h="320" extrusionOk="0">
                  <a:moveTo>
                    <a:pt x="137" y="1"/>
                  </a:moveTo>
                  <a:cubicBezTo>
                    <a:pt x="125" y="1"/>
                    <a:pt x="113" y="3"/>
                    <a:pt x="100" y="10"/>
                  </a:cubicBezTo>
                  <a:cubicBezTo>
                    <a:pt x="34" y="10"/>
                    <a:pt x="0" y="76"/>
                    <a:pt x="0" y="143"/>
                  </a:cubicBezTo>
                  <a:lnTo>
                    <a:pt x="0" y="210"/>
                  </a:lnTo>
                  <a:cubicBezTo>
                    <a:pt x="15" y="285"/>
                    <a:pt x="71" y="319"/>
                    <a:pt x="127" y="319"/>
                  </a:cubicBezTo>
                  <a:cubicBezTo>
                    <a:pt x="197" y="319"/>
                    <a:pt x="267" y="268"/>
                    <a:pt x="267" y="176"/>
                  </a:cubicBezTo>
                  <a:lnTo>
                    <a:pt x="267" y="110"/>
                  </a:lnTo>
                  <a:cubicBezTo>
                    <a:pt x="240" y="55"/>
                    <a:pt x="190" y="1"/>
                    <a:pt x="137"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31" name="Google Shape;1531;p13"/>
            <p:cNvSpPr/>
            <p:nvPr/>
          </p:nvSpPr>
          <p:spPr>
            <a:xfrm>
              <a:off x="7430452" y="1478013"/>
              <a:ext cx="5652" cy="6562"/>
            </a:xfrm>
            <a:custGeom>
              <a:avLst/>
              <a:gdLst/>
              <a:ahLst/>
              <a:cxnLst/>
              <a:rect l="l" t="t" r="r" b="b"/>
              <a:pathLst>
                <a:path w="267" h="310" extrusionOk="0">
                  <a:moveTo>
                    <a:pt x="170" y="0"/>
                  </a:moveTo>
                  <a:cubicBezTo>
                    <a:pt x="158" y="0"/>
                    <a:pt x="146" y="3"/>
                    <a:pt x="134" y="9"/>
                  </a:cubicBezTo>
                  <a:cubicBezTo>
                    <a:pt x="33" y="9"/>
                    <a:pt x="0" y="76"/>
                    <a:pt x="0" y="142"/>
                  </a:cubicBezTo>
                  <a:lnTo>
                    <a:pt x="0" y="209"/>
                  </a:lnTo>
                  <a:cubicBezTo>
                    <a:pt x="0" y="276"/>
                    <a:pt x="100" y="309"/>
                    <a:pt x="167" y="309"/>
                  </a:cubicBezTo>
                  <a:cubicBezTo>
                    <a:pt x="234" y="309"/>
                    <a:pt x="267" y="242"/>
                    <a:pt x="267" y="176"/>
                  </a:cubicBezTo>
                  <a:lnTo>
                    <a:pt x="267" y="109"/>
                  </a:lnTo>
                  <a:cubicBezTo>
                    <a:pt x="267" y="54"/>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32" name="Google Shape;1532;p13"/>
            <p:cNvSpPr/>
            <p:nvPr/>
          </p:nvSpPr>
          <p:spPr>
            <a:xfrm>
              <a:off x="7486927" y="1469017"/>
              <a:ext cx="5673" cy="6054"/>
            </a:xfrm>
            <a:custGeom>
              <a:avLst/>
              <a:gdLst/>
              <a:ahLst/>
              <a:cxnLst/>
              <a:rect l="l" t="t" r="r" b="b"/>
              <a:pathLst>
                <a:path w="268" h="286" extrusionOk="0">
                  <a:moveTo>
                    <a:pt x="134" y="0"/>
                  </a:moveTo>
                  <a:cubicBezTo>
                    <a:pt x="34" y="0"/>
                    <a:pt x="1" y="67"/>
                    <a:pt x="1" y="134"/>
                  </a:cubicBezTo>
                  <a:lnTo>
                    <a:pt x="1" y="200"/>
                  </a:lnTo>
                  <a:cubicBezTo>
                    <a:pt x="30" y="259"/>
                    <a:pt x="85" y="285"/>
                    <a:pt x="137" y="285"/>
                  </a:cubicBezTo>
                  <a:cubicBezTo>
                    <a:pt x="204" y="285"/>
                    <a:pt x="268" y="242"/>
                    <a:pt x="268" y="167"/>
                  </a:cubicBezTo>
                  <a:lnTo>
                    <a:pt x="268"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33" name="Google Shape;1533;p13"/>
            <p:cNvSpPr/>
            <p:nvPr/>
          </p:nvSpPr>
          <p:spPr>
            <a:xfrm>
              <a:off x="7544121" y="1459830"/>
              <a:ext cx="5673" cy="6583"/>
            </a:xfrm>
            <a:custGeom>
              <a:avLst/>
              <a:gdLst/>
              <a:ahLst/>
              <a:cxnLst/>
              <a:rect l="l" t="t" r="r" b="b"/>
              <a:pathLst>
                <a:path w="268" h="311" extrusionOk="0">
                  <a:moveTo>
                    <a:pt x="101" y="1"/>
                  </a:moveTo>
                  <a:cubicBezTo>
                    <a:pt x="34" y="1"/>
                    <a:pt x="1" y="67"/>
                    <a:pt x="1" y="167"/>
                  </a:cubicBezTo>
                  <a:lnTo>
                    <a:pt x="1" y="201"/>
                  </a:lnTo>
                  <a:cubicBezTo>
                    <a:pt x="16" y="276"/>
                    <a:pt x="71" y="310"/>
                    <a:pt x="128" y="310"/>
                  </a:cubicBezTo>
                  <a:cubicBezTo>
                    <a:pt x="197" y="310"/>
                    <a:pt x="267" y="259"/>
                    <a:pt x="267" y="167"/>
                  </a:cubicBezTo>
                  <a:lnTo>
                    <a:pt x="267" y="101"/>
                  </a:lnTo>
                  <a:cubicBezTo>
                    <a:pt x="234" y="34"/>
                    <a:pt x="167"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34" name="Google Shape;1534;p13"/>
            <p:cNvSpPr/>
            <p:nvPr/>
          </p:nvSpPr>
          <p:spPr>
            <a:xfrm>
              <a:off x="6851457" y="1343113"/>
              <a:ext cx="896740" cy="894369"/>
            </a:xfrm>
            <a:custGeom>
              <a:avLst/>
              <a:gdLst/>
              <a:ahLst/>
              <a:cxnLst/>
              <a:rect l="l" t="t" r="r" b="b"/>
              <a:pathLst>
                <a:path w="42364" h="42252" extrusionOk="0">
                  <a:moveTo>
                    <a:pt x="35982" y="0"/>
                  </a:moveTo>
                  <a:cubicBezTo>
                    <a:pt x="35942" y="0"/>
                    <a:pt x="35901" y="4"/>
                    <a:pt x="35859" y="11"/>
                  </a:cubicBezTo>
                  <a:lnTo>
                    <a:pt x="634" y="5615"/>
                  </a:lnTo>
                  <a:cubicBezTo>
                    <a:pt x="267" y="5681"/>
                    <a:pt x="0" y="6048"/>
                    <a:pt x="67" y="6415"/>
                  </a:cubicBezTo>
                  <a:lnTo>
                    <a:pt x="5671" y="41674"/>
                  </a:lnTo>
                  <a:cubicBezTo>
                    <a:pt x="5731" y="42003"/>
                    <a:pt x="6005" y="42251"/>
                    <a:pt x="6349" y="42251"/>
                  </a:cubicBezTo>
                  <a:cubicBezTo>
                    <a:pt x="6389" y="42251"/>
                    <a:pt x="6430" y="42248"/>
                    <a:pt x="6472" y="42241"/>
                  </a:cubicBezTo>
                  <a:lnTo>
                    <a:pt x="41697" y="36637"/>
                  </a:lnTo>
                  <a:cubicBezTo>
                    <a:pt x="42097" y="36570"/>
                    <a:pt x="42364" y="36203"/>
                    <a:pt x="42297" y="35836"/>
                  </a:cubicBezTo>
                  <a:lnTo>
                    <a:pt x="36693" y="578"/>
                  </a:lnTo>
                  <a:cubicBezTo>
                    <a:pt x="36633" y="249"/>
                    <a:pt x="36332" y="0"/>
                    <a:pt x="359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35" name="Google Shape;1535;p13"/>
            <p:cNvSpPr/>
            <p:nvPr/>
          </p:nvSpPr>
          <p:spPr>
            <a:xfrm>
              <a:off x="6975732" y="1973163"/>
              <a:ext cx="6054" cy="6583"/>
            </a:xfrm>
            <a:custGeom>
              <a:avLst/>
              <a:gdLst/>
              <a:ahLst/>
              <a:cxnLst/>
              <a:rect l="l" t="t" r="r" b="b"/>
              <a:pathLst>
                <a:path w="286" h="311" extrusionOk="0">
                  <a:moveTo>
                    <a:pt x="134" y="0"/>
                  </a:moveTo>
                  <a:cubicBezTo>
                    <a:pt x="67" y="0"/>
                    <a:pt x="0" y="67"/>
                    <a:pt x="0" y="167"/>
                  </a:cubicBezTo>
                  <a:lnTo>
                    <a:pt x="0" y="200"/>
                  </a:lnTo>
                  <a:cubicBezTo>
                    <a:pt x="15" y="276"/>
                    <a:pt x="78" y="310"/>
                    <a:pt x="139" y="310"/>
                  </a:cubicBezTo>
                  <a:cubicBezTo>
                    <a:pt x="213" y="310"/>
                    <a:pt x="285" y="259"/>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36" name="Google Shape;1536;p13"/>
            <p:cNvSpPr/>
            <p:nvPr/>
          </p:nvSpPr>
          <p:spPr>
            <a:xfrm>
              <a:off x="6984199" y="2025934"/>
              <a:ext cx="5673" cy="6562"/>
            </a:xfrm>
            <a:custGeom>
              <a:avLst/>
              <a:gdLst/>
              <a:ahLst/>
              <a:cxnLst/>
              <a:rect l="l" t="t" r="r" b="b"/>
              <a:pathLst>
                <a:path w="268" h="310" extrusionOk="0">
                  <a:moveTo>
                    <a:pt x="170" y="0"/>
                  </a:moveTo>
                  <a:cubicBezTo>
                    <a:pt x="158" y="0"/>
                    <a:pt x="146" y="3"/>
                    <a:pt x="134" y="9"/>
                  </a:cubicBezTo>
                  <a:cubicBezTo>
                    <a:pt x="67" y="9"/>
                    <a:pt x="0" y="76"/>
                    <a:pt x="0" y="143"/>
                  </a:cubicBezTo>
                  <a:lnTo>
                    <a:pt x="0" y="209"/>
                  </a:lnTo>
                  <a:cubicBezTo>
                    <a:pt x="34" y="276"/>
                    <a:pt x="100" y="309"/>
                    <a:pt x="167" y="309"/>
                  </a:cubicBezTo>
                  <a:cubicBezTo>
                    <a:pt x="234" y="309"/>
                    <a:pt x="267" y="243"/>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37" name="Google Shape;1537;p13"/>
            <p:cNvSpPr/>
            <p:nvPr/>
          </p:nvSpPr>
          <p:spPr>
            <a:xfrm>
              <a:off x="7009621" y="2184288"/>
              <a:ext cx="5673" cy="6562"/>
            </a:xfrm>
            <a:custGeom>
              <a:avLst/>
              <a:gdLst/>
              <a:ahLst/>
              <a:cxnLst/>
              <a:rect l="l" t="t" r="r" b="b"/>
              <a:pathLst>
                <a:path w="268" h="310" extrusionOk="0">
                  <a:moveTo>
                    <a:pt x="100" y="0"/>
                  </a:moveTo>
                  <a:cubicBezTo>
                    <a:pt x="34" y="0"/>
                    <a:pt x="0" y="67"/>
                    <a:pt x="0" y="134"/>
                  </a:cubicBezTo>
                  <a:lnTo>
                    <a:pt x="0" y="200"/>
                  </a:lnTo>
                  <a:cubicBezTo>
                    <a:pt x="0" y="255"/>
                    <a:pt x="45" y="309"/>
                    <a:pt x="116" y="309"/>
                  </a:cubicBezTo>
                  <a:cubicBezTo>
                    <a:pt x="131" y="309"/>
                    <a:pt x="149" y="306"/>
                    <a:pt x="167" y="300"/>
                  </a:cubicBezTo>
                  <a:cubicBezTo>
                    <a:pt x="234" y="300"/>
                    <a:pt x="267" y="234"/>
                    <a:pt x="267" y="167"/>
                  </a:cubicBezTo>
                  <a:lnTo>
                    <a:pt x="267" y="100"/>
                  </a:lnTo>
                  <a:cubicBezTo>
                    <a:pt x="267" y="33"/>
                    <a:pt x="167" y="0"/>
                    <a:pt x="10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38" name="Google Shape;1538;p13"/>
            <p:cNvSpPr/>
            <p:nvPr/>
          </p:nvSpPr>
          <p:spPr>
            <a:xfrm>
              <a:off x="6992666" y="2078895"/>
              <a:ext cx="5673" cy="6562"/>
            </a:xfrm>
            <a:custGeom>
              <a:avLst/>
              <a:gdLst/>
              <a:ahLst/>
              <a:cxnLst/>
              <a:rect l="l" t="t" r="r" b="b"/>
              <a:pathLst>
                <a:path w="268" h="310" extrusionOk="0">
                  <a:moveTo>
                    <a:pt x="152" y="0"/>
                  </a:moveTo>
                  <a:cubicBezTo>
                    <a:pt x="136" y="0"/>
                    <a:pt x="119" y="3"/>
                    <a:pt x="101" y="9"/>
                  </a:cubicBezTo>
                  <a:cubicBezTo>
                    <a:pt x="34" y="9"/>
                    <a:pt x="1" y="76"/>
                    <a:pt x="1" y="142"/>
                  </a:cubicBezTo>
                  <a:lnTo>
                    <a:pt x="1" y="209"/>
                  </a:lnTo>
                  <a:cubicBezTo>
                    <a:pt x="34" y="276"/>
                    <a:pt x="101" y="309"/>
                    <a:pt x="167" y="309"/>
                  </a:cubicBezTo>
                  <a:cubicBezTo>
                    <a:pt x="234" y="276"/>
                    <a:pt x="268" y="209"/>
                    <a:pt x="268" y="142"/>
                  </a:cubicBezTo>
                  <a:lnTo>
                    <a:pt x="268" y="109"/>
                  </a:lnTo>
                  <a:cubicBezTo>
                    <a:pt x="268" y="54"/>
                    <a:pt x="223" y="0"/>
                    <a:pt x="152"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39" name="Google Shape;1539;p13"/>
            <p:cNvSpPr/>
            <p:nvPr/>
          </p:nvSpPr>
          <p:spPr>
            <a:xfrm>
              <a:off x="7041393" y="2016747"/>
              <a:ext cx="5673" cy="6752"/>
            </a:xfrm>
            <a:custGeom>
              <a:avLst/>
              <a:gdLst/>
              <a:ahLst/>
              <a:cxnLst/>
              <a:rect l="l" t="t" r="r" b="b"/>
              <a:pathLst>
                <a:path w="268" h="319" extrusionOk="0">
                  <a:moveTo>
                    <a:pt x="140" y="1"/>
                  </a:moveTo>
                  <a:cubicBezTo>
                    <a:pt x="126" y="1"/>
                    <a:pt x="113" y="3"/>
                    <a:pt x="100" y="9"/>
                  </a:cubicBezTo>
                  <a:cubicBezTo>
                    <a:pt x="34" y="9"/>
                    <a:pt x="0" y="76"/>
                    <a:pt x="0" y="143"/>
                  </a:cubicBezTo>
                  <a:lnTo>
                    <a:pt x="0" y="210"/>
                  </a:lnTo>
                  <a:cubicBezTo>
                    <a:pt x="0" y="264"/>
                    <a:pt x="45" y="319"/>
                    <a:pt x="116" y="319"/>
                  </a:cubicBezTo>
                  <a:cubicBezTo>
                    <a:pt x="132" y="319"/>
                    <a:pt x="149" y="316"/>
                    <a:pt x="167" y="310"/>
                  </a:cubicBezTo>
                  <a:cubicBezTo>
                    <a:pt x="234" y="310"/>
                    <a:pt x="267" y="243"/>
                    <a:pt x="267" y="176"/>
                  </a:cubicBezTo>
                  <a:lnTo>
                    <a:pt x="267" y="110"/>
                  </a:lnTo>
                  <a:cubicBezTo>
                    <a:pt x="267" y="55"/>
                    <a:pt x="200" y="1"/>
                    <a:pt x="14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40" name="Google Shape;1540;p13"/>
            <p:cNvSpPr/>
            <p:nvPr/>
          </p:nvSpPr>
          <p:spPr>
            <a:xfrm>
              <a:off x="7032926" y="1963977"/>
              <a:ext cx="6371" cy="6562"/>
            </a:xfrm>
            <a:custGeom>
              <a:avLst/>
              <a:gdLst/>
              <a:ahLst/>
              <a:cxnLst/>
              <a:rect l="l" t="t" r="r" b="b"/>
              <a:pathLst>
                <a:path w="301" h="310" extrusionOk="0">
                  <a:moveTo>
                    <a:pt x="133" y="1"/>
                  </a:moveTo>
                  <a:cubicBezTo>
                    <a:pt x="67" y="34"/>
                    <a:pt x="0" y="67"/>
                    <a:pt x="33" y="167"/>
                  </a:cubicBezTo>
                  <a:lnTo>
                    <a:pt x="33" y="201"/>
                  </a:lnTo>
                  <a:cubicBezTo>
                    <a:pt x="33" y="255"/>
                    <a:pt x="78" y="310"/>
                    <a:pt x="131" y="310"/>
                  </a:cubicBezTo>
                  <a:cubicBezTo>
                    <a:pt x="142" y="310"/>
                    <a:pt x="155" y="307"/>
                    <a:pt x="167" y="301"/>
                  </a:cubicBezTo>
                  <a:cubicBezTo>
                    <a:pt x="234" y="301"/>
                    <a:pt x="300" y="234"/>
                    <a:pt x="300" y="167"/>
                  </a:cubicBezTo>
                  <a:lnTo>
                    <a:pt x="300" y="101"/>
                  </a:lnTo>
                  <a:cubicBezTo>
                    <a:pt x="267" y="34"/>
                    <a:pt x="200" y="1"/>
                    <a:pt x="13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41" name="Google Shape;1541;p13"/>
            <p:cNvSpPr/>
            <p:nvPr/>
          </p:nvSpPr>
          <p:spPr>
            <a:xfrm>
              <a:off x="7066096" y="2175101"/>
              <a:ext cx="6393" cy="6562"/>
            </a:xfrm>
            <a:custGeom>
              <a:avLst/>
              <a:gdLst/>
              <a:ahLst/>
              <a:cxnLst/>
              <a:rect l="l" t="t" r="r" b="b"/>
              <a:pathLst>
                <a:path w="302" h="310" extrusionOk="0">
                  <a:moveTo>
                    <a:pt x="134" y="0"/>
                  </a:moveTo>
                  <a:cubicBezTo>
                    <a:pt x="68" y="0"/>
                    <a:pt x="1" y="67"/>
                    <a:pt x="34" y="167"/>
                  </a:cubicBezTo>
                  <a:lnTo>
                    <a:pt x="34" y="201"/>
                  </a:lnTo>
                  <a:cubicBezTo>
                    <a:pt x="34" y="255"/>
                    <a:pt x="79" y="310"/>
                    <a:pt x="131" y="310"/>
                  </a:cubicBezTo>
                  <a:cubicBezTo>
                    <a:pt x="143" y="310"/>
                    <a:pt x="155" y="307"/>
                    <a:pt x="168" y="301"/>
                  </a:cubicBezTo>
                  <a:cubicBezTo>
                    <a:pt x="234" y="301"/>
                    <a:pt x="301" y="234"/>
                    <a:pt x="301" y="167"/>
                  </a:cubicBezTo>
                  <a:lnTo>
                    <a:pt x="301" y="101"/>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42" name="Google Shape;1542;p13"/>
            <p:cNvSpPr/>
            <p:nvPr/>
          </p:nvSpPr>
          <p:spPr>
            <a:xfrm>
              <a:off x="7049860" y="2069708"/>
              <a:ext cx="5673" cy="6562"/>
            </a:xfrm>
            <a:custGeom>
              <a:avLst/>
              <a:gdLst/>
              <a:ahLst/>
              <a:cxnLst/>
              <a:rect l="l" t="t" r="r" b="b"/>
              <a:pathLst>
                <a:path w="268" h="310" extrusionOk="0">
                  <a:moveTo>
                    <a:pt x="137" y="0"/>
                  </a:moveTo>
                  <a:cubicBezTo>
                    <a:pt x="125" y="0"/>
                    <a:pt x="113" y="3"/>
                    <a:pt x="101" y="9"/>
                  </a:cubicBezTo>
                  <a:cubicBezTo>
                    <a:pt x="34" y="9"/>
                    <a:pt x="1" y="76"/>
                    <a:pt x="1" y="143"/>
                  </a:cubicBezTo>
                  <a:lnTo>
                    <a:pt x="1" y="209"/>
                  </a:lnTo>
                  <a:cubicBezTo>
                    <a:pt x="1" y="276"/>
                    <a:pt x="67" y="309"/>
                    <a:pt x="134" y="309"/>
                  </a:cubicBezTo>
                  <a:cubicBezTo>
                    <a:pt x="234" y="309"/>
                    <a:pt x="267" y="243"/>
                    <a:pt x="267" y="176"/>
                  </a:cubicBezTo>
                  <a:lnTo>
                    <a:pt x="267" y="109"/>
                  </a:lnTo>
                  <a:cubicBezTo>
                    <a:pt x="240" y="55"/>
                    <a:pt x="191" y="0"/>
                    <a:pt x="13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43" name="Google Shape;1543;p13"/>
            <p:cNvSpPr/>
            <p:nvPr/>
          </p:nvSpPr>
          <p:spPr>
            <a:xfrm>
              <a:off x="7057629" y="2122585"/>
              <a:ext cx="6371" cy="6647"/>
            </a:xfrm>
            <a:custGeom>
              <a:avLst/>
              <a:gdLst/>
              <a:ahLst/>
              <a:cxnLst/>
              <a:rect l="l" t="t" r="r" b="b"/>
              <a:pathLst>
                <a:path w="301" h="314" extrusionOk="0">
                  <a:moveTo>
                    <a:pt x="183" y="1"/>
                  </a:moveTo>
                  <a:cubicBezTo>
                    <a:pt x="167" y="1"/>
                    <a:pt x="151" y="5"/>
                    <a:pt x="134" y="13"/>
                  </a:cubicBezTo>
                  <a:cubicBezTo>
                    <a:pt x="67" y="13"/>
                    <a:pt x="1" y="80"/>
                    <a:pt x="34" y="146"/>
                  </a:cubicBezTo>
                  <a:lnTo>
                    <a:pt x="34" y="213"/>
                  </a:lnTo>
                  <a:cubicBezTo>
                    <a:pt x="34" y="280"/>
                    <a:pt x="101" y="313"/>
                    <a:pt x="167" y="313"/>
                  </a:cubicBezTo>
                  <a:cubicBezTo>
                    <a:pt x="234" y="280"/>
                    <a:pt x="301" y="213"/>
                    <a:pt x="301" y="146"/>
                  </a:cubicBezTo>
                  <a:lnTo>
                    <a:pt x="301" y="113"/>
                  </a:lnTo>
                  <a:cubicBezTo>
                    <a:pt x="276" y="38"/>
                    <a:pt x="232"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44" name="Google Shape;1544;p13"/>
            <p:cNvSpPr/>
            <p:nvPr/>
          </p:nvSpPr>
          <p:spPr>
            <a:xfrm>
              <a:off x="7097868" y="2007751"/>
              <a:ext cx="6393" cy="6562"/>
            </a:xfrm>
            <a:custGeom>
              <a:avLst/>
              <a:gdLst/>
              <a:ahLst/>
              <a:cxnLst/>
              <a:rect l="l" t="t" r="r" b="b"/>
              <a:pathLst>
                <a:path w="302" h="310" extrusionOk="0">
                  <a:moveTo>
                    <a:pt x="134" y="1"/>
                  </a:moveTo>
                  <a:cubicBezTo>
                    <a:pt x="68" y="1"/>
                    <a:pt x="1" y="68"/>
                    <a:pt x="34" y="168"/>
                  </a:cubicBezTo>
                  <a:lnTo>
                    <a:pt x="34" y="201"/>
                  </a:lnTo>
                  <a:cubicBezTo>
                    <a:pt x="34" y="255"/>
                    <a:pt x="79" y="310"/>
                    <a:pt x="131" y="310"/>
                  </a:cubicBezTo>
                  <a:cubicBezTo>
                    <a:pt x="143" y="310"/>
                    <a:pt x="155" y="307"/>
                    <a:pt x="168" y="301"/>
                  </a:cubicBezTo>
                  <a:cubicBezTo>
                    <a:pt x="234" y="301"/>
                    <a:pt x="301" y="234"/>
                    <a:pt x="301" y="168"/>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45" name="Google Shape;1545;p13"/>
            <p:cNvSpPr/>
            <p:nvPr/>
          </p:nvSpPr>
          <p:spPr>
            <a:xfrm>
              <a:off x="7089401" y="1955235"/>
              <a:ext cx="6371" cy="6266"/>
            </a:xfrm>
            <a:custGeom>
              <a:avLst/>
              <a:gdLst/>
              <a:ahLst/>
              <a:cxnLst/>
              <a:rect l="l" t="t" r="r" b="b"/>
              <a:pathLst>
                <a:path w="301" h="296" extrusionOk="0">
                  <a:moveTo>
                    <a:pt x="184" y="1"/>
                  </a:moveTo>
                  <a:cubicBezTo>
                    <a:pt x="167" y="1"/>
                    <a:pt x="151" y="5"/>
                    <a:pt x="134" y="13"/>
                  </a:cubicBezTo>
                  <a:cubicBezTo>
                    <a:pt x="67" y="13"/>
                    <a:pt x="1" y="80"/>
                    <a:pt x="34" y="147"/>
                  </a:cubicBezTo>
                  <a:lnTo>
                    <a:pt x="34" y="214"/>
                  </a:lnTo>
                  <a:cubicBezTo>
                    <a:pt x="48" y="269"/>
                    <a:pt x="97" y="296"/>
                    <a:pt x="149" y="296"/>
                  </a:cubicBezTo>
                  <a:cubicBezTo>
                    <a:pt x="222" y="296"/>
                    <a:pt x="301" y="244"/>
                    <a:pt x="301" y="147"/>
                  </a:cubicBezTo>
                  <a:lnTo>
                    <a:pt x="301" y="113"/>
                  </a:lnTo>
                  <a:cubicBezTo>
                    <a:pt x="276" y="38"/>
                    <a:pt x="232" y="1"/>
                    <a:pt x="18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46" name="Google Shape;1546;p13"/>
            <p:cNvSpPr/>
            <p:nvPr/>
          </p:nvSpPr>
          <p:spPr>
            <a:xfrm>
              <a:off x="7114823" y="2113398"/>
              <a:ext cx="6371" cy="6647"/>
            </a:xfrm>
            <a:custGeom>
              <a:avLst/>
              <a:gdLst/>
              <a:ahLst/>
              <a:cxnLst/>
              <a:rect l="l" t="t" r="r" b="b"/>
              <a:pathLst>
                <a:path w="301" h="314" extrusionOk="0">
                  <a:moveTo>
                    <a:pt x="183" y="1"/>
                  </a:moveTo>
                  <a:cubicBezTo>
                    <a:pt x="167" y="1"/>
                    <a:pt x="151" y="5"/>
                    <a:pt x="134" y="13"/>
                  </a:cubicBezTo>
                  <a:cubicBezTo>
                    <a:pt x="67" y="13"/>
                    <a:pt x="0" y="80"/>
                    <a:pt x="0" y="147"/>
                  </a:cubicBezTo>
                  <a:lnTo>
                    <a:pt x="0" y="214"/>
                  </a:lnTo>
                  <a:cubicBezTo>
                    <a:pt x="34" y="280"/>
                    <a:pt x="101" y="314"/>
                    <a:pt x="167" y="314"/>
                  </a:cubicBezTo>
                  <a:cubicBezTo>
                    <a:pt x="234" y="280"/>
                    <a:pt x="301" y="247"/>
                    <a:pt x="301" y="147"/>
                  </a:cubicBezTo>
                  <a:lnTo>
                    <a:pt x="301" y="113"/>
                  </a:lnTo>
                  <a:cubicBezTo>
                    <a:pt x="276" y="38"/>
                    <a:pt x="232"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47" name="Google Shape;1547;p13"/>
            <p:cNvSpPr/>
            <p:nvPr/>
          </p:nvSpPr>
          <p:spPr>
            <a:xfrm>
              <a:off x="7106356" y="2060522"/>
              <a:ext cx="6371" cy="6244"/>
            </a:xfrm>
            <a:custGeom>
              <a:avLst/>
              <a:gdLst/>
              <a:ahLst/>
              <a:cxnLst/>
              <a:rect l="l" t="t" r="r" b="b"/>
              <a:pathLst>
                <a:path w="301" h="295" extrusionOk="0">
                  <a:moveTo>
                    <a:pt x="170" y="1"/>
                  </a:moveTo>
                  <a:cubicBezTo>
                    <a:pt x="158" y="1"/>
                    <a:pt x="146" y="3"/>
                    <a:pt x="134" y="10"/>
                  </a:cubicBezTo>
                  <a:cubicBezTo>
                    <a:pt x="67" y="10"/>
                    <a:pt x="0" y="76"/>
                    <a:pt x="34" y="143"/>
                  </a:cubicBezTo>
                  <a:lnTo>
                    <a:pt x="34" y="210"/>
                  </a:lnTo>
                  <a:cubicBezTo>
                    <a:pt x="48" y="268"/>
                    <a:pt x="95" y="295"/>
                    <a:pt x="146" y="295"/>
                  </a:cubicBezTo>
                  <a:cubicBezTo>
                    <a:pt x="210" y="295"/>
                    <a:pt x="282" y="251"/>
                    <a:pt x="300" y="176"/>
                  </a:cubicBezTo>
                  <a:lnTo>
                    <a:pt x="300"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48" name="Google Shape;1548;p13"/>
            <p:cNvSpPr/>
            <p:nvPr/>
          </p:nvSpPr>
          <p:spPr>
            <a:xfrm>
              <a:off x="7123290" y="2165915"/>
              <a:ext cx="6054" cy="6583"/>
            </a:xfrm>
            <a:custGeom>
              <a:avLst/>
              <a:gdLst/>
              <a:ahLst/>
              <a:cxnLst/>
              <a:rect l="l" t="t" r="r" b="b"/>
              <a:pathLst>
                <a:path w="286" h="311" extrusionOk="0">
                  <a:moveTo>
                    <a:pt x="134" y="1"/>
                  </a:moveTo>
                  <a:cubicBezTo>
                    <a:pt x="67" y="34"/>
                    <a:pt x="1" y="68"/>
                    <a:pt x="1" y="168"/>
                  </a:cubicBezTo>
                  <a:lnTo>
                    <a:pt x="1" y="201"/>
                  </a:lnTo>
                  <a:cubicBezTo>
                    <a:pt x="16" y="276"/>
                    <a:pt x="78" y="311"/>
                    <a:pt x="139" y="311"/>
                  </a:cubicBezTo>
                  <a:cubicBezTo>
                    <a:pt x="214" y="311"/>
                    <a:pt x="286" y="259"/>
                    <a:pt x="268" y="168"/>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49" name="Google Shape;1549;p13"/>
            <p:cNvSpPr/>
            <p:nvPr/>
          </p:nvSpPr>
          <p:spPr>
            <a:xfrm>
              <a:off x="7260286" y="1927971"/>
              <a:ext cx="6371" cy="6371"/>
            </a:xfrm>
            <a:custGeom>
              <a:avLst/>
              <a:gdLst/>
              <a:ahLst/>
              <a:cxnLst/>
              <a:rect l="l" t="t" r="r" b="b"/>
              <a:pathLst>
                <a:path w="301" h="301" extrusionOk="0">
                  <a:moveTo>
                    <a:pt x="133" y="0"/>
                  </a:moveTo>
                  <a:cubicBezTo>
                    <a:pt x="67" y="0"/>
                    <a:pt x="0" y="67"/>
                    <a:pt x="33" y="134"/>
                  </a:cubicBezTo>
                  <a:lnTo>
                    <a:pt x="33" y="201"/>
                  </a:lnTo>
                  <a:cubicBezTo>
                    <a:pt x="33" y="267"/>
                    <a:pt x="100" y="301"/>
                    <a:pt x="167" y="301"/>
                  </a:cubicBezTo>
                  <a:cubicBezTo>
                    <a:pt x="234" y="301"/>
                    <a:pt x="300" y="234"/>
                    <a:pt x="300" y="167"/>
                  </a:cubicBezTo>
                  <a:lnTo>
                    <a:pt x="300" y="101"/>
                  </a:lnTo>
                  <a:cubicBezTo>
                    <a:pt x="267" y="34"/>
                    <a:pt x="200" y="0"/>
                    <a:pt x="13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50" name="Google Shape;1550;p13"/>
            <p:cNvSpPr/>
            <p:nvPr/>
          </p:nvSpPr>
          <p:spPr>
            <a:xfrm>
              <a:off x="7268753" y="1980741"/>
              <a:ext cx="6371" cy="6562"/>
            </a:xfrm>
            <a:custGeom>
              <a:avLst/>
              <a:gdLst/>
              <a:ahLst/>
              <a:cxnLst/>
              <a:rect l="l" t="t" r="r" b="b"/>
              <a:pathLst>
                <a:path w="301" h="310" extrusionOk="0">
                  <a:moveTo>
                    <a:pt x="170" y="0"/>
                  </a:moveTo>
                  <a:cubicBezTo>
                    <a:pt x="158" y="0"/>
                    <a:pt x="146" y="3"/>
                    <a:pt x="134" y="9"/>
                  </a:cubicBezTo>
                  <a:cubicBezTo>
                    <a:pt x="67" y="9"/>
                    <a:pt x="0" y="76"/>
                    <a:pt x="34" y="143"/>
                  </a:cubicBezTo>
                  <a:lnTo>
                    <a:pt x="34" y="209"/>
                  </a:lnTo>
                  <a:cubicBezTo>
                    <a:pt x="34" y="276"/>
                    <a:pt x="100" y="309"/>
                    <a:pt x="167" y="309"/>
                  </a:cubicBezTo>
                  <a:cubicBezTo>
                    <a:pt x="234" y="276"/>
                    <a:pt x="301" y="209"/>
                    <a:pt x="301" y="143"/>
                  </a:cubicBezTo>
                  <a:lnTo>
                    <a:pt x="301"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51" name="Google Shape;1551;p13"/>
            <p:cNvSpPr/>
            <p:nvPr/>
          </p:nvSpPr>
          <p:spPr>
            <a:xfrm>
              <a:off x="7294176" y="2139095"/>
              <a:ext cx="5673" cy="6371"/>
            </a:xfrm>
            <a:custGeom>
              <a:avLst/>
              <a:gdLst/>
              <a:ahLst/>
              <a:cxnLst/>
              <a:rect l="l" t="t" r="r" b="b"/>
              <a:pathLst>
                <a:path w="268" h="301" extrusionOk="0">
                  <a:moveTo>
                    <a:pt x="134" y="0"/>
                  </a:moveTo>
                  <a:cubicBezTo>
                    <a:pt x="67" y="0"/>
                    <a:pt x="0" y="67"/>
                    <a:pt x="0" y="134"/>
                  </a:cubicBezTo>
                  <a:lnTo>
                    <a:pt x="0" y="200"/>
                  </a:lnTo>
                  <a:cubicBezTo>
                    <a:pt x="34" y="267"/>
                    <a:pt x="100" y="300"/>
                    <a:pt x="167" y="300"/>
                  </a:cubicBezTo>
                  <a:cubicBezTo>
                    <a:pt x="234" y="300"/>
                    <a:pt x="267" y="234"/>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52" name="Google Shape;1552;p13"/>
            <p:cNvSpPr/>
            <p:nvPr/>
          </p:nvSpPr>
          <p:spPr>
            <a:xfrm>
              <a:off x="7285687" y="2086134"/>
              <a:ext cx="6393" cy="6562"/>
            </a:xfrm>
            <a:custGeom>
              <a:avLst/>
              <a:gdLst/>
              <a:ahLst/>
              <a:cxnLst/>
              <a:rect l="l" t="t" r="r" b="b"/>
              <a:pathLst>
                <a:path w="302" h="310" extrusionOk="0">
                  <a:moveTo>
                    <a:pt x="134" y="0"/>
                  </a:moveTo>
                  <a:cubicBezTo>
                    <a:pt x="68" y="0"/>
                    <a:pt x="1" y="67"/>
                    <a:pt x="1" y="134"/>
                  </a:cubicBezTo>
                  <a:lnTo>
                    <a:pt x="1" y="201"/>
                  </a:lnTo>
                  <a:cubicBezTo>
                    <a:pt x="28" y="255"/>
                    <a:pt x="78" y="310"/>
                    <a:pt x="131" y="310"/>
                  </a:cubicBezTo>
                  <a:cubicBezTo>
                    <a:pt x="143" y="310"/>
                    <a:pt x="155" y="307"/>
                    <a:pt x="168" y="301"/>
                  </a:cubicBezTo>
                  <a:cubicBezTo>
                    <a:pt x="234" y="301"/>
                    <a:pt x="301" y="234"/>
                    <a:pt x="301" y="167"/>
                  </a:cubicBezTo>
                  <a:lnTo>
                    <a:pt x="301" y="101"/>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53" name="Google Shape;1553;p13"/>
            <p:cNvSpPr/>
            <p:nvPr/>
          </p:nvSpPr>
          <p:spPr>
            <a:xfrm>
              <a:off x="7277220" y="2033173"/>
              <a:ext cx="6371" cy="6562"/>
            </a:xfrm>
            <a:custGeom>
              <a:avLst/>
              <a:gdLst/>
              <a:ahLst/>
              <a:cxnLst/>
              <a:rect l="l" t="t" r="r" b="b"/>
              <a:pathLst>
                <a:path w="301" h="310" extrusionOk="0">
                  <a:moveTo>
                    <a:pt x="134" y="1"/>
                  </a:moveTo>
                  <a:cubicBezTo>
                    <a:pt x="67" y="34"/>
                    <a:pt x="1" y="101"/>
                    <a:pt x="34" y="167"/>
                  </a:cubicBezTo>
                  <a:lnTo>
                    <a:pt x="34" y="201"/>
                  </a:lnTo>
                  <a:cubicBezTo>
                    <a:pt x="34" y="255"/>
                    <a:pt x="78" y="310"/>
                    <a:pt x="131" y="310"/>
                  </a:cubicBezTo>
                  <a:cubicBezTo>
                    <a:pt x="143" y="310"/>
                    <a:pt x="155" y="307"/>
                    <a:pt x="167" y="301"/>
                  </a:cubicBezTo>
                  <a:cubicBezTo>
                    <a:pt x="234" y="301"/>
                    <a:pt x="301" y="234"/>
                    <a:pt x="301" y="167"/>
                  </a:cubicBezTo>
                  <a:lnTo>
                    <a:pt x="301" y="101"/>
                  </a:lnTo>
                  <a:cubicBezTo>
                    <a:pt x="267"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54" name="Google Shape;1554;p13"/>
            <p:cNvSpPr/>
            <p:nvPr/>
          </p:nvSpPr>
          <p:spPr>
            <a:xfrm>
              <a:off x="6999016" y="1752852"/>
              <a:ext cx="6393" cy="6562"/>
            </a:xfrm>
            <a:custGeom>
              <a:avLst/>
              <a:gdLst/>
              <a:ahLst/>
              <a:cxnLst/>
              <a:rect l="l" t="t" r="r" b="b"/>
              <a:pathLst>
                <a:path w="302" h="310" extrusionOk="0">
                  <a:moveTo>
                    <a:pt x="134" y="1"/>
                  </a:moveTo>
                  <a:cubicBezTo>
                    <a:pt x="68" y="34"/>
                    <a:pt x="1" y="101"/>
                    <a:pt x="1" y="168"/>
                  </a:cubicBezTo>
                  <a:lnTo>
                    <a:pt x="1" y="201"/>
                  </a:lnTo>
                  <a:cubicBezTo>
                    <a:pt x="28" y="255"/>
                    <a:pt x="78" y="310"/>
                    <a:pt x="131" y="310"/>
                  </a:cubicBezTo>
                  <a:cubicBezTo>
                    <a:pt x="143" y="310"/>
                    <a:pt x="155" y="307"/>
                    <a:pt x="168" y="301"/>
                  </a:cubicBezTo>
                  <a:cubicBezTo>
                    <a:pt x="234" y="301"/>
                    <a:pt x="301" y="234"/>
                    <a:pt x="268" y="168"/>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55" name="Google Shape;1555;p13"/>
            <p:cNvSpPr/>
            <p:nvPr/>
          </p:nvSpPr>
          <p:spPr>
            <a:xfrm>
              <a:off x="6941821" y="1762039"/>
              <a:ext cx="6393" cy="6562"/>
            </a:xfrm>
            <a:custGeom>
              <a:avLst/>
              <a:gdLst/>
              <a:ahLst/>
              <a:cxnLst/>
              <a:rect l="l" t="t" r="r" b="b"/>
              <a:pathLst>
                <a:path w="302" h="310" extrusionOk="0">
                  <a:moveTo>
                    <a:pt x="134" y="0"/>
                  </a:moveTo>
                  <a:cubicBezTo>
                    <a:pt x="68" y="34"/>
                    <a:pt x="1" y="67"/>
                    <a:pt x="34" y="167"/>
                  </a:cubicBezTo>
                  <a:lnTo>
                    <a:pt x="34" y="201"/>
                  </a:lnTo>
                  <a:cubicBezTo>
                    <a:pt x="34" y="255"/>
                    <a:pt x="79" y="310"/>
                    <a:pt x="131" y="310"/>
                  </a:cubicBezTo>
                  <a:cubicBezTo>
                    <a:pt x="143" y="310"/>
                    <a:pt x="156" y="307"/>
                    <a:pt x="168" y="301"/>
                  </a:cubicBezTo>
                  <a:cubicBezTo>
                    <a:pt x="234" y="301"/>
                    <a:pt x="301" y="234"/>
                    <a:pt x="301" y="167"/>
                  </a:cubicBezTo>
                  <a:lnTo>
                    <a:pt x="301" y="101"/>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56" name="Google Shape;1556;p13"/>
            <p:cNvSpPr/>
            <p:nvPr/>
          </p:nvSpPr>
          <p:spPr>
            <a:xfrm>
              <a:off x="7227096" y="1716846"/>
              <a:ext cx="6371" cy="6371"/>
            </a:xfrm>
            <a:custGeom>
              <a:avLst/>
              <a:gdLst/>
              <a:ahLst/>
              <a:cxnLst/>
              <a:rect l="l" t="t" r="r" b="b"/>
              <a:pathLst>
                <a:path w="301" h="301" extrusionOk="0">
                  <a:moveTo>
                    <a:pt x="134" y="1"/>
                  </a:moveTo>
                  <a:cubicBezTo>
                    <a:pt x="67" y="1"/>
                    <a:pt x="0" y="67"/>
                    <a:pt x="34" y="134"/>
                  </a:cubicBezTo>
                  <a:lnTo>
                    <a:pt x="34" y="201"/>
                  </a:lnTo>
                  <a:cubicBezTo>
                    <a:pt x="34" y="267"/>
                    <a:pt x="100" y="301"/>
                    <a:pt x="167" y="301"/>
                  </a:cubicBezTo>
                  <a:cubicBezTo>
                    <a:pt x="234" y="301"/>
                    <a:pt x="300" y="234"/>
                    <a:pt x="267" y="167"/>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57" name="Google Shape;1557;p13"/>
            <p:cNvSpPr/>
            <p:nvPr/>
          </p:nvSpPr>
          <p:spPr>
            <a:xfrm>
              <a:off x="7056211" y="1744131"/>
              <a:ext cx="5673" cy="6625"/>
            </a:xfrm>
            <a:custGeom>
              <a:avLst/>
              <a:gdLst/>
              <a:ahLst/>
              <a:cxnLst/>
              <a:rect l="l" t="t" r="r" b="b"/>
              <a:pathLst>
                <a:path w="268" h="313" extrusionOk="0">
                  <a:moveTo>
                    <a:pt x="183" y="0"/>
                  </a:moveTo>
                  <a:cubicBezTo>
                    <a:pt x="168" y="0"/>
                    <a:pt x="151" y="4"/>
                    <a:pt x="134" y="13"/>
                  </a:cubicBezTo>
                  <a:cubicBezTo>
                    <a:pt x="34" y="13"/>
                    <a:pt x="1" y="79"/>
                    <a:pt x="1" y="146"/>
                  </a:cubicBezTo>
                  <a:lnTo>
                    <a:pt x="1" y="213"/>
                  </a:lnTo>
                  <a:cubicBezTo>
                    <a:pt x="1" y="279"/>
                    <a:pt x="101" y="313"/>
                    <a:pt x="168" y="313"/>
                  </a:cubicBezTo>
                  <a:cubicBezTo>
                    <a:pt x="234" y="279"/>
                    <a:pt x="268" y="213"/>
                    <a:pt x="268" y="146"/>
                  </a:cubicBezTo>
                  <a:lnTo>
                    <a:pt x="268" y="113"/>
                  </a:lnTo>
                  <a:cubicBezTo>
                    <a:pt x="268" y="38"/>
                    <a:pt x="230"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58" name="Google Shape;1558;p13"/>
            <p:cNvSpPr/>
            <p:nvPr/>
          </p:nvSpPr>
          <p:spPr>
            <a:xfrm>
              <a:off x="7146596" y="1946132"/>
              <a:ext cx="5673" cy="6202"/>
            </a:xfrm>
            <a:custGeom>
              <a:avLst/>
              <a:gdLst/>
              <a:ahLst/>
              <a:cxnLst/>
              <a:rect l="l" t="t" r="r" b="b"/>
              <a:pathLst>
                <a:path w="268" h="293" extrusionOk="0">
                  <a:moveTo>
                    <a:pt x="170" y="1"/>
                  </a:moveTo>
                  <a:cubicBezTo>
                    <a:pt x="158" y="1"/>
                    <a:pt x="146" y="4"/>
                    <a:pt x="134" y="10"/>
                  </a:cubicBezTo>
                  <a:cubicBezTo>
                    <a:pt x="67" y="10"/>
                    <a:pt x="1" y="76"/>
                    <a:pt x="1" y="143"/>
                  </a:cubicBezTo>
                  <a:lnTo>
                    <a:pt x="1" y="210"/>
                  </a:lnTo>
                  <a:cubicBezTo>
                    <a:pt x="28" y="266"/>
                    <a:pt x="80" y="292"/>
                    <a:pt x="130" y="292"/>
                  </a:cubicBezTo>
                  <a:cubicBezTo>
                    <a:pt x="199" y="292"/>
                    <a:pt x="267" y="240"/>
                    <a:pt x="267" y="143"/>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59" name="Google Shape;1559;p13"/>
            <p:cNvSpPr/>
            <p:nvPr/>
          </p:nvSpPr>
          <p:spPr>
            <a:xfrm>
              <a:off x="7155063" y="1998586"/>
              <a:ext cx="6075" cy="6562"/>
            </a:xfrm>
            <a:custGeom>
              <a:avLst/>
              <a:gdLst/>
              <a:ahLst/>
              <a:cxnLst/>
              <a:rect l="l" t="t" r="r" b="b"/>
              <a:pathLst>
                <a:path w="287" h="310" extrusionOk="0">
                  <a:moveTo>
                    <a:pt x="134" y="0"/>
                  </a:moveTo>
                  <a:cubicBezTo>
                    <a:pt x="34" y="34"/>
                    <a:pt x="1" y="100"/>
                    <a:pt x="1" y="167"/>
                  </a:cubicBezTo>
                  <a:lnTo>
                    <a:pt x="1" y="200"/>
                  </a:lnTo>
                  <a:cubicBezTo>
                    <a:pt x="16" y="275"/>
                    <a:pt x="78" y="310"/>
                    <a:pt x="139" y="310"/>
                  </a:cubicBezTo>
                  <a:cubicBezTo>
                    <a:pt x="214" y="310"/>
                    <a:pt x="286" y="259"/>
                    <a:pt x="268" y="167"/>
                  </a:cubicBezTo>
                  <a:lnTo>
                    <a:pt x="268"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60" name="Google Shape;1560;p13"/>
            <p:cNvSpPr/>
            <p:nvPr/>
          </p:nvSpPr>
          <p:spPr>
            <a:xfrm>
              <a:off x="7180485" y="2157194"/>
              <a:ext cx="5673" cy="6625"/>
            </a:xfrm>
            <a:custGeom>
              <a:avLst/>
              <a:gdLst/>
              <a:ahLst/>
              <a:cxnLst/>
              <a:rect l="l" t="t" r="r" b="b"/>
              <a:pathLst>
                <a:path w="268" h="313" extrusionOk="0">
                  <a:moveTo>
                    <a:pt x="155" y="0"/>
                  </a:moveTo>
                  <a:cubicBezTo>
                    <a:pt x="136" y="0"/>
                    <a:pt x="117" y="4"/>
                    <a:pt x="101" y="13"/>
                  </a:cubicBezTo>
                  <a:cubicBezTo>
                    <a:pt x="34" y="13"/>
                    <a:pt x="1" y="79"/>
                    <a:pt x="1" y="146"/>
                  </a:cubicBezTo>
                  <a:lnTo>
                    <a:pt x="1" y="213"/>
                  </a:lnTo>
                  <a:cubicBezTo>
                    <a:pt x="1" y="279"/>
                    <a:pt x="67" y="313"/>
                    <a:pt x="167" y="313"/>
                  </a:cubicBezTo>
                  <a:cubicBezTo>
                    <a:pt x="234" y="279"/>
                    <a:pt x="268" y="213"/>
                    <a:pt x="268" y="146"/>
                  </a:cubicBezTo>
                  <a:lnTo>
                    <a:pt x="268" y="113"/>
                  </a:lnTo>
                  <a:cubicBezTo>
                    <a:pt x="268" y="38"/>
                    <a:pt x="211" y="0"/>
                    <a:pt x="155"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61" name="Google Shape;1561;p13"/>
            <p:cNvSpPr/>
            <p:nvPr/>
          </p:nvSpPr>
          <p:spPr>
            <a:xfrm>
              <a:off x="7163551" y="2051525"/>
              <a:ext cx="6054" cy="6583"/>
            </a:xfrm>
            <a:custGeom>
              <a:avLst/>
              <a:gdLst/>
              <a:ahLst/>
              <a:cxnLst/>
              <a:rect l="l" t="t" r="r" b="b"/>
              <a:pathLst>
                <a:path w="286" h="311" extrusionOk="0">
                  <a:moveTo>
                    <a:pt x="134" y="1"/>
                  </a:moveTo>
                  <a:cubicBezTo>
                    <a:pt x="33" y="1"/>
                    <a:pt x="0" y="68"/>
                    <a:pt x="0" y="134"/>
                  </a:cubicBezTo>
                  <a:lnTo>
                    <a:pt x="0" y="201"/>
                  </a:lnTo>
                  <a:cubicBezTo>
                    <a:pt x="15" y="276"/>
                    <a:pt x="78" y="311"/>
                    <a:pt x="139" y="311"/>
                  </a:cubicBezTo>
                  <a:cubicBezTo>
                    <a:pt x="213" y="311"/>
                    <a:pt x="285" y="259"/>
                    <a:pt x="267" y="168"/>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62" name="Google Shape;1562;p13"/>
            <p:cNvSpPr/>
            <p:nvPr/>
          </p:nvSpPr>
          <p:spPr>
            <a:xfrm>
              <a:off x="7172018" y="2104296"/>
              <a:ext cx="6075" cy="6710"/>
            </a:xfrm>
            <a:custGeom>
              <a:avLst/>
              <a:gdLst/>
              <a:ahLst/>
              <a:cxnLst/>
              <a:rect l="l" t="t" r="r" b="b"/>
              <a:pathLst>
                <a:path w="287" h="317" extrusionOk="0">
                  <a:moveTo>
                    <a:pt x="170" y="1"/>
                  </a:moveTo>
                  <a:cubicBezTo>
                    <a:pt x="158" y="1"/>
                    <a:pt x="146" y="4"/>
                    <a:pt x="134" y="10"/>
                  </a:cubicBezTo>
                  <a:cubicBezTo>
                    <a:pt x="34" y="10"/>
                    <a:pt x="0" y="76"/>
                    <a:pt x="0" y="143"/>
                  </a:cubicBezTo>
                  <a:lnTo>
                    <a:pt x="0" y="210"/>
                  </a:lnTo>
                  <a:cubicBezTo>
                    <a:pt x="15" y="282"/>
                    <a:pt x="73" y="317"/>
                    <a:pt x="131" y="317"/>
                  </a:cubicBezTo>
                  <a:cubicBezTo>
                    <a:pt x="208" y="317"/>
                    <a:pt x="286" y="257"/>
                    <a:pt x="267" y="143"/>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63" name="Google Shape;1563;p13"/>
            <p:cNvSpPr/>
            <p:nvPr/>
          </p:nvSpPr>
          <p:spPr>
            <a:xfrm>
              <a:off x="7212257" y="1989843"/>
              <a:ext cx="5673" cy="6647"/>
            </a:xfrm>
            <a:custGeom>
              <a:avLst/>
              <a:gdLst/>
              <a:ahLst/>
              <a:cxnLst/>
              <a:rect l="l" t="t" r="r" b="b"/>
              <a:pathLst>
                <a:path w="268" h="314" extrusionOk="0">
                  <a:moveTo>
                    <a:pt x="155" y="0"/>
                  </a:moveTo>
                  <a:cubicBezTo>
                    <a:pt x="136" y="0"/>
                    <a:pt x="118" y="5"/>
                    <a:pt x="101" y="13"/>
                  </a:cubicBezTo>
                  <a:cubicBezTo>
                    <a:pt x="34" y="13"/>
                    <a:pt x="1" y="80"/>
                    <a:pt x="1" y="146"/>
                  </a:cubicBezTo>
                  <a:lnTo>
                    <a:pt x="1" y="180"/>
                  </a:lnTo>
                  <a:cubicBezTo>
                    <a:pt x="1" y="280"/>
                    <a:pt x="67" y="313"/>
                    <a:pt x="168" y="313"/>
                  </a:cubicBezTo>
                  <a:cubicBezTo>
                    <a:pt x="234" y="280"/>
                    <a:pt x="268" y="213"/>
                    <a:pt x="268" y="146"/>
                  </a:cubicBezTo>
                  <a:lnTo>
                    <a:pt x="268" y="113"/>
                  </a:lnTo>
                  <a:cubicBezTo>
                    <a:pt x="268" y="38"/>
                    <a:pt x="211" y="0"/>
                    <a:pt x="155"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64" name="Google Shape;1564;p13"/>
            <p:cNvSpPr/>
            <p:nvPr/>
          </p:nvSpPr>
          <p:spPr>
            <a:xfrm>
              <a:off x="7203790" y="1936967"/>
              <a:ext cx="5673" cy="6752"/>
            </a:xfrm>
            <a:custGeom>
              <a:avLst/>
              <a:gdLst/>
              <a:ahLst/>
              <a:cxnLst/>
              <a:rect l="l" t="t" r="r" b="b"/>
              <a:pathLst>
                <a:path w="268" h="319" extrusionOk="0">
                  <a:moveTo>
                    <a:pt x="170" y="0"/>
                  </a:moveTo>
                  <a:cubicBezTo>
                    <a:pt x="158" y="0"/>
                    <a:pt x="146" y="3"/>
                    <a:pt x="134" y="9"/>
                  </a:cubicBezTo>
                  <a:cubicBezTo>
                    <a:pt x="34" y="9"/>
                    <a:pt x="0" y="76"/>
                    <a:pt x="0" y="143"/>
                  </a:cubicBezTo>
                  <a:lnTo>
                    <a:pt x="0" y="209"/>
                  </a:lnTo>
                  <a:cubicBezTo>
                    <a:pt x="16" y="284"/>
                    <a:pt x="71" y="319"/>
                    <a:pt x="128" y="319"/>
                  </a:cubicBezTo>
                  <a:cubicBezTo>
                    <a:pt x="197" y="319"/>
                    <a:pt x="267" y="268"/>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65" name="Google Shape;1565;p13"/>
            <p:cNvSpPr/>
            <p:nvPr/>
          </p:nvSpPr>
          <p:spPr>
            <a:xfrm>
              <a:off x="7236981" y="2148007"/>
              <a:ext cx="6371" cy="6647"/>
            </a:xfrm>
            <a:custGeom>
              <a:avLst/>
              <a:gdLst/>
              <a:ahLst/>
              <a:cxnLst/>
              <a:rect l="l" t="t" r="r" b="b"/>
              <a:pathLst>
                <a:path w="301" h="314" extrusionOk="0">
                  <a:moveTo>
                    <a:pt x="183" y="0"/>
                  </a:moveTo>
                  <a:cubicBezTo>
                    <a:pt x="167" y="0"/>
                    <a:pt x="150" y="5"/>
                    <a:pt x="134" y="13"/>
                  </a:cubicBezTo>
                  <a:cubicBezTo>
                    <a:pt x="67" y="13"/>
                    <a:pt x="0" y="80"/>
                    <a:pt x="34" y="146"/>
                  </a:cubicBezTo>
                  <a:lnTo>
                    <a:pt x="34" y="213"/>
                  </a:lnTo>
                  <a:cubicBezTo>
                    <a:pt x="34" y="280"/>
                    <a:pt x="100" y="313"/>
                    <a:pt x="167" y="313"/>
                  </a:cubicBezTo>
                  <a:cubicBezTo>
                    <a:pt x="234" y="280"/>
                    <a:pt x="300" y="246"/>
                    <a:pt x="300" y="146"/>
                  </a:cubicBezTo>
                  <a:lnTo>
                    <a:pt x="300" y="113"/>
                  </a:lnTo>
                  <a:cubicBezTo>
                    <a:pt x="275" y="38"/>
                    <a:pt x="232"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66" name="Google Shape;1566;p13"/>
            <p:cNvSpPr/>
            <p:nvPr/>
          </p:nvSpPr>
          <p:spPr>
            <a:xfrm>
              <a:off x="7220746" y="2042360"/>
              <a:ext cx="5652" cy="6583"/>
            </a:xfrm>
            <a:custGeom>
              <a:avLst/>
              <a:gdLst/>
              <a:ahLst/>
              <a:cxnLst/>
              <a:rect l="l" t="t" r="r" b="b"/>
              <a:pathLst>
                <a:path w="267" h="311" extrusionOk="0">
                  <a:moveTo>
                    <a:pt x="100" y="0"/>
                  </a:moveTo>
                  <a:cubicBezTo>
                    <a:pt x="33" y="0"/>
                    <a:pt x="0" y="67"/>
                    <a:pt x="0" y="167"/>
                  </a:cubicBezTo>
                  <a:lnTo>
                    <a:pt x="0" y="200"/>
                  </a:lnTo>
                  <a:cubicBezTo>
                    <a:pt x="15" y="276"/>
                    <a:pt x="71" y="310"/>
                    <a:pt x="127" y="310"/>
                  </a:cubicBezTo>
                  <a:cubicBezTo>
                    <a:pt x="196" y="310"/>
                    <a:pt x="267" y="259"/>
                    <a:pt x="267" y="167"/>
                  </a:cubicBezTo>
                  <a:lnTo>
                    <a:pt x="267" y="100"/>
                  </a:lnTo>
                  <a:cubicBezTo>
                    <a:pt x="234" y="34"/>
                    <a:pt x="167" y="0"/>
                    <a:pt x="10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67" name="Google Shape;1567;p13"/>
            <p:cNvSpPr/>
            <p:nvPr/>
          </p:nvSpPr>
          <p:spPr>
            <a:xfrm>
              <a:off x="7228493" y="2095131"/>
              <a:ext cx="6393" cy="6244"/>
            </a:xfrm>
            <a:custGeom>
              <a:avLst/>
              <a:gdLst/>
              <a:ahLst/>
              <a:cxnLst/>
              <a:rect l="l" t="t" r="r" b="b"/>
              <a:pathLst>
                <a:path w="302" h="295" extrusionOk="0">
                  <a:moveTo>
                    <a:pt x="171" y="0"/>
                  </a:moveTo>
                  <a:cubicBezTo>
                    <a:pt x="159" y="0"/>
                    <a:pt x="147" y="3"/>
                    <a:pt x="134" y="9"/>
                  </a:cubicBezTo>
                  <a:cubicBezTo>
                    <a:pt x="68" y="9"/>
                    <a:pt x="1" y="76"/>
                    <a:pt x="34" y="143"/>
                  </a:cubicBezTo>
                  <a:lnTo>
                    <a:pt x="34" y="209"/>
                  </a:lnTo>
                  <a:cubicBezTo>
                    <a:pt x="49" y="268"/>
                    <a:pt x="102" y="294"/>
                    <a:pt x="157" y="294"/>
                  </a:cubicBezTo>
                  <a:cubicBezTo>
                    <a:pt x="228" y="294"/>
                    <a:pt x="301" y="251"/>
                    <a:pt x="301" y="176"/>
                  </a:cubicBezTo>
                  <a:lnTo>
                    <a:pt x="301" y="109"/>
                  </a:lnTo>
                  <a:cubicBezTo>
                    <a:pt x="274" y="55"/>
                    <a:pt x="224" y="0"/>
                    <a:pt x="17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68" name="Google Shape;1568;p13"/>
            <p:cNvSpPr/>
            <p:nvPr/>
          </p:nvSpPr>
          <p:spPr>
            <a:xfrm>
              <a:off x="7317460" y="1918594"/>
              <a:ext cx="6393" cy="6752"/>
            </a:xfrm>
            <a:custGeom>
              <a:avLst/>
              <a:gdLst/>
              <a:ahLst/>
              <a:cxnLst/>
              <a:rect l="l" t="t" r="r" b="b"/>
              <a:pathLst>
                <a:path w="302" h="319" extrusionOk="0">
                  <a:moveTo>
                    <a:pt x="171" y="1"/>
                  </a:moveTo>
                  <a:cubicBezTo>
                    <a:pt x="159" y="1"/>
                    <a:pt x="147" y="4"/>
                    <a:pt x="134" y="10"/>
                  </a:cubicBezTo>
                  <a:cubicBezTo>
                    <a:pt x="68" y="10"/>
                    <a:pt x="1" y="77"/>
                    <a:pt x="1" y="143"/>
                  </a:cubicBezTo>
                  <a:lnTo>
                    <a:pt x="1" y="210"/>
                  </a:lnTo>
                  <a:cubicBezTo>
                    <a:pt x="28" y="264"/>
                    <a:pt x="78" y="319"/>
                    <a:pt x="131" y="319"/>
                  </a:cubicBezTo>
                  <a:cubicBezTo>
                    <a:pt x="143" y="319"/>
                    <a:pt x="156" y="316"/>
                    <a:pt x="168" y="310"/>
                  </a:cubicBezTo>
                  <a:cubicBezTo>
                    <a:pt x="234" y="310"/>
                    <a:pt x="301" y="243"/>
                    <a:pt x="301" y="177"/>
                  </a:cubicBezTo>
                  <a:lnTo>
                    <a:pt x="301" y="110"/>
                  </a:lnTo>
                  <a:cubicBezTo>
                    <a:pt x="274" y="55"/>
                    <a:pt x="224" y="1"/>
                    <a:pt x="17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69" name="Google Shape;1569;p13"/>
            <p:cNvSpPr/>
            <p:nvPr/>
          </p:nvSpPr>
          <p:spPr>
            <a:xfrm>
              <a:off x="7325948" y="1971555"/>
              <a:ext cx="6371" cy="6562"/>
            </a:xfrm>
            <a:custGeom>
              <a:avLst/>
              <a:gdLst/>
              <a:ahLst/>
              <a:cxnLst/>
              <a:rect l="l" t="t" r="r" b="b"/>
              <a:pathLst>
                <a:path w="301" h="310" extrusionOk="0">
                  <a:moveTo>
                    <a:pt x="170" y="1"/>
                  </a:moveTo>
                  <a:cubicBezTo>
                    <a:pt x="158" y="1"/>
                    <a:pt x="146" y="3"/>
                    <a:pt x="134" y="10"/>
                  </a:cubicBezTo>
                  <a:cubicBezTo>
                    <a:pt x="67" y="10"/>
                    <a:pt x="0" y="76"/>
                    <a:pt x="0" y="143"/>
                  </a:cubicBezTo>
                  <a:lnTo>
                    <a:pt x="0" y="210"/>
                  </a:lnTo>
                  <a:cubicBezTo>
                    <a:pt x="34" y="276"/>
                    <a:pt x="100" y="310"/>
                    <a:pt x="167" y="310"/>
                  </a:cubicBezTo>
                  <a:cubicBezTo>
                    <a:pt x="234" y="310"/>
                    <a:pt x="300" y="243"/>
                    <a:pt x="267" y="176"/>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70" name="Google Shape;1570;p13"/>
            <p:cNvSpPr/>
            <p:nvPr/>
          </p:nvSpPr>
          <p:spPr>
            <a:xfrm>
              <a:off x="7350651" y="2129718"/>
              <a:ext cx="6371" cy="6774"/>
            </a:xfrm>
            <a:custGeom>
              <a:avLst/>
              <a:gdLst/>
              <a:ahLst/>
              <a:cxnLst/>
              <a:rect l="l" t="t" r="r" b="b"/>
              <a:pathLst>
                <a:path w="301" h="320" extrusionOk="0">
                  <a:moveTo>
                    <a:pt x="171" y="1"/>
                  </a:moveTo>
                  <a:cubicBezTo>
                    <a:pt x="159" y="1"/>
                    <a:pt x="146" y="3"/>
                    <a:pt x="134" y="10"/>
                  </a:cubicBezTo>
                  <a:cubicBezTo>
                    <a:pt x="67" y="10"/>
                    <a:pt x="1" y="76"/>
                    <a:pt x="34" y="143"/>
                  </a:cubicBezTo>
                  <a:lnTo>
                    <a:pt x="34" y="210"/>
                  </a:lnTo>
                  <a:cubicBezTo>
                    <a:pt x="49" y="285"/>
                    <a:pt x="105" y="319"/>
                    <a:pt x="161" y="319"/>
                  </a:cubicBezTo>
                  <a:cubicBezTo>
                    <a:pt x="230" y="319"/>
                    <a:pt x="301" y="268"/>
                    <a:pt x="301" y="176"/>
                  </a:cubicBezTo>
                  <a:lnTo>
                    <a:pt x="301" y="110"/>
                  </a:lnTo>
                  <a:cubicBezTo>
                    <a:pt x="274" y="55"/>
                    <a:pt x="224" y="1"/>
                    <a:pt x="17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71" name="Google Shape;1571;p13"/>
            <p:cNvSpPr/>
            <p:nvPr/>
          </p:nvSpPr>
          <p:spPr>
            <a:xfrm>
              <a:off x="7334415" y="2024431"/>
              <a:ext cx="5673" cy="6647"/>
            </a:xfrm>
            <a:custGeom>
              <a:avLst/>
              <a:gdLst/>
              <a:ahLst/>
              <a:cxnLst/>
              <a:rect l="l" t="t" r="r" b="b"/>
              <a:pathLst>
                <a:path w="268" h="314" extrusionOk="0">
                  <a:moveTo>
                    <a:pt x="183" y="1"/>
                  </a:moveTo>
                  <a:cubicBezTo>
                    <a:pt x="167" y="1"/>
                    <a:pt x="151" y="5"/>
                    <a:pt x="134" y="13"/>
                  </a:cubicBezTo>
                  <a:cubicBezTo>
                    <a:pt x="67" y="13"/>
                    <a:pt x="1" y="80"/>
                    <a:pt x="1" y="147"/>
                  </a:cubicBezTo>
                  <a:lnTo>
                    <a:pt x="1" y="214"/>
                  </a:lnTo>
                  <a:cubicBezTo>
                    <a:pt x="34" y="280"/>
                    <a:pt x="101" y="314"/>
                    <a:pt x="167" y="314"/>
                  </a:cubicBezTo>
                  <a:cubicBezTo>
                    <a:pt x="234" y="280"/>
                    <a:pt x="267" y="214"/>
                    <a:pt x="267" y="147"/>
                  </a:cubicBezTo>
                  <a:lnTo>
                    <a:pt x="267" y="113"/>
                  </a:lnTo>
                  <a:cubicBezTo>
                    <a:pt x="267" y="38"/>
                    <a:pt x="230"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72" name="Google Shape;1572;p13"/>
            <p:cNvSpPr/>
            <p:nvPr/>
          </p:nvSpPr>
          <p:spPr>
            <a:xfrm>
              <a:off x="7342882" y="2076948"/>
              <a:ext cx="5673" cy="6562"/>
            </a:xfrm>
            <a:custGeom>
              <a:avLst/>
              <a:gdLst/>
              <a:ahLst/>
              <a:cxnLst/>
              <a:rect l="l" t="t" r="r" b="b"/>
              <a:pathLst>
                <a:path w="268" h="310" extrusionOk="0">
                  <a:moveTo>
                    <a:pt x="134" y="1"/>
                  </a:moveTo>
                  <a:cubicBezTo>
                    <a:pt x="34" y="1"/>
                    <a:pt x="1" y="68"/>
                    <a:pt x="1" y="168"/>
                  </a:cubicBezTo>
                  <a:lnTo>
                    <a:pt x="1" y="201"/>
                  </a:lnTo>
                  <a:cubicBezTo>
                    <a:pt x="28" y="255"/>
                    <a:pt x="78" y="310"/>
                    <a:pt x="131" y="310"/>
                  </a:cubicBezTo>
                  <a:cubicBezTo>
                    <a:pt x="143" y="310"/>
                    <a:pt x="155" y="307"/>
                    <a:pt x="168" y="301"/>
                  </a:cubicBezTo>
                  <a:cubicBezTo>
                    <a:pt x="234" y="301"/>
                    <a:pt x="268" y="234"/>
                    <a:pt x="268" y="168"/>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73" name="Google Shape;1573;p13"/>
            <p:cNvSpPr/>
            <p:nvPr/>
          </p:nvSpPr>
          <p:spPr>
            <a:xfrm>
              <a:off x="7383143" y="1962389"/>
              <a:ext cx="5673" cy="6562"/>
            </a:xfrm>
            <a:custGeom>
              <a:avLst/>
              <a:gdLst/>
              <a:ahLst/>
              <a:cxnLst/>
              <a:rect l="l" t="t" r="r" b="b"/>
              <a:pathLst>
                <a:path w="268" h="310" extrusionOk="0">
                  <a:moveTo>
                    <a:pt x="137" y="0"/>
                  </a:moveTo>
                  <a:cubicBezTo>
                    <a:pt x="125" y="0"/>
                    <a:pt x="113" y="3"/>
                    <a:pt x="100" y="9"/>
                  </a:cubicBezTo>
                  <a:cubicBezTo>
                    <a:pt x="34" y="9"/>
                    <a:pt x="0" y="76"/>
                    <a:pt x="0" y="142"/>
                  </a:cubicBezTo>
                  <a:lnTo>
                    <a:pt x="0" y="209"/>
                  </a:lnTo>
                  <a:cubicBezTo>
                    <a:pt x="0" y="276"/>
                    <a:pt x="67" y="309"/>
                    <a:pt x="167" y="309"/>
                  </a:cubicBezTo>
                  <a:cubicBezTo>
                    <a:pt x="234" y="309"/>
                    <a:pt x="267" y="242"/>
                    <a:pt x="267" y="176"/>
                  </a:cubicBezTo>
                  <a:lnTo>
                    <a:pt x="267" y="109"/>
                  </a:lnTo>
                  <a:cubicBezTo>
                    <a:pt x="240" y="55"/>
                    <a:pt x="190" y="0"/>
                    <a:pt x="13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74" name="Google Shape;1574;p13"/>
            <p:cNvSpPr/>
            <p:nvPr/>
          </p:nvSpPr>
          <p:spPr>
            <a:xfrm>
              <a:off x="7374654" y="1909619"/>
              <a:ext cx="5673" cy="6562"/>
            </a:xfrm>
            <a:custGeom>
              <a:avLst/>
              <a:gdLst/>
              <a:ahLst/>
              <a:cxnLst/>
              <a:rect l="l" t="t" r="r" b="b"/>
              <a:pathLst>
                <a:path w="268" h="310" extrusionOk="0">
                  <a:moveTo>
                    <a:pt x="134" y="0"/>
                  </a:moveTo>
                  <a:cubicBezTo>
                    <a:pt x="34" y="0"/>
                    <a:pt x="1" y="67"/>
                    <a:pt x="1" y="167"/>
                  </a:cubicBezTo>
                  <a:lnTo>
                    <a:pt x="1" y="200"/>
                  </a:lnTo>
                  <a:cubicBezTo>
                    <a:pt x="1" y="255"/>
                    <a:pt x="68" y="309"/>
                    <a:pt x="128" y="309"/>
                  </a:cubicBezTo>
                  <a:cubicBezTo>
                    <a:pt x="142" y="309"/>
                    <a:pt x="155" y="306"/>
                    <a:pt x="168" y="300"/>
                  </a:cubicBezTo>
                  <a:cubicBezTo>
                    <a:pt x="234" y="300"/>
                    <a:pt x="268" y="234"/>
                    <a:pt x="268" y="167"/>
                  </a:cubicBezTo>
                  <a:lnTo>
                    <a:pt x="268"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75" name="Google Shape;1575;p13"/>
            <p:cNvSpPr/>
            <p:nvPr/>
          </p:nvSpPr>
          <p:spPr>
            <a:xfrm>
              <a:off x="7391610" y="2015266"/>
              <a:ext cx="5673" cy="6625"/>
            </a:xfrm>
            <a:custGeom>
              <a:avLst/>
              <a:gdLst/>
              <a:ahLst/>
              <a:cxnLst/>
              <a:rect l="l" t="t" r="r" b="b"/>
              <a:pathLst>
                <a:path w="268" h="313" extrusionOk="0">
                  <a:moveTo>
                    <a:pt x="155" y="0"/>
                  </a:moveTo>
                  <a:cubicBezTo>
                    <a:pt x="136" y="0"/>
                    <a:pt x="117" y="4"/>
                    <a:pt x="101" y="13"/>
                  </a:cubicBezTo>
                  <a:cubicBezTo>
                    <a:pt x="34" y="13"/>
                    <a:pt x="0" y="79"/>
                    <a:pt x="0" y="146"/>
                  </a:cubicBezTo>
                  <a:lnTo>
                    <a:pt x="0" y="213"/>
                  </a:lnTo>
                  <a:cubicBezTo>
                    <a:pt x="0" y="280"/>
                    <a:pt x="67" y="313"/>
                    <a:pt x="167" y="313"/>
                  </a:cubicBezTo>
                  <a:cubicBezTo>
                    <a:pt x="234" y="280"/>
                    <a:pt x="267" y="246"/>
                    <a:pt x="267" y="146"/>
                  </a:cubicBezTo>
                  <a:lnTo>
                    <a:pt x="267" y="113"/>
                  </a:lnTo>
                  <a:cubicBezTo>
                    <a:pt x="267" y="38"/>
                    <a:pt x="211" y="0"/>
                    <a:pt x="155"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76" name="Google Shape;1576;p13"/>
            <p:cNvSpPr/>
            <p:nvPr/>
          </p:nvSpPr>
          <p:spPr>
            <a:xfrm>
              <a:off x="7407845" y="2120722"/>
              <a:ext cx="6371" cy="6583"/>
            </a:xfrm>
            <a:custGeom>
              <a:avLst/>
              <a:gdLst/>
              <a:ahLst/>
              <a:cxnLst/>
              <a:rect l="l" t="t" r="r" b="b"/>
              <a:pathLst>
                <a:path w="301" h="311" extrusionOk="0">
                  <a:moveTo>
                    <a:pt x="134" y="1"/>
                  </a:moveTo>
                  <a:cubicBezTo>
                    <a:pt x="67" y="1"/>
                    <a:pt x="1" y="68"/>
                    <a:pt x="34" y="134"/>
                  </a:cubicBezTo>
                  <a:lnTo>
                    <a:pt x="34" y="201"/>
                  </a:lnTo>
                  <a:cubicBezTo>
                    <a:pt x="34" y="256"/>
                    <a:pt x="79" y="310"/>
                    <a:pt x="131" y="310"/>
                  </a:cubicBezTo>
                  <a:cubicBezTo>
                    <a:pt x="143" y="310"/>
                    <a:pt x="155" y="307"/>
                    <a:pt x="167" y="301"/>
                  </a:cubicBezTo>
                  <a:cubicBezTo>
                    <a:pt x="234" y="301"/>
                    <a:pt x="301" y="234"/>
                    <a:pt x="301" y="168"/>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77" name="Google Shape;1577;p13"/>
            <p:cNvSpPr/>
            <p:nvPr/>
          </p:nvSpPr>
          <p:spPr>
            <a:xfrm>
              <a:off x="7400077" y="2067782"/>
              <a:ext cx="5673" cy="6562"/>
            </a:xfrm>
            <a:custGeom>
              <a:avLst/>
              <a:gdLst/>
              <a:ahLst/>
              <a:cxnLst/>
              <a:rect l="l" t="t" r="r" b="b"/>
              <a:pathLst>
                <a:path w="268" h="310" extrusionOk="0">
                  <a:moveTo>
                    <a:pt x="101" y="0"/>
                  </a:moveTo>
                  <a:cubicBezTo>
                    <a:pt x="34" y="34"/>
                    <a:pt x="1" y="67"/>
                    <a:pt x="1" y="167"/>
                  </a:cubicBezTo>
                  <a:lnTo>
                    <a:pt x="1" y="200"/>
                  </a:lnTo>
                  <a:cubicBezTo>
                    <a:pt x="16" y="275"/>
                    <a:pt x="71" y="310"/>
                    <a:pt x="128" y="310"/>
                  </a:cubicBezTo>
                  <a:cubicBezTo>
                    <a:pt x="197" y="310"/>
                    <a:pt x="268" y="259"/>
                    <a:pt x="268" y="167"/>
                  </a:cubicBezTo>
                  <a:lnTo>
                    <a:pt x="268" y="100"/>
                  </a:lnTo>
                  <a:cubicBezTo>
                    <a:pt x="234" y="34"/>
                    <a:pt x="168" y="0"/>
                    <a:pt x="10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78" name="Google Shape;1578;p13"/>
            <p:cNvSpPr/>
            <p:nvPr/>
          </p:nvSpPr>
          <p:spPr>
            <a:xfrm>
              <a:off x="7431151" y="1900432"/>
              <a:ext cx="6371" cy="6562"/>
            </a:xfrm>
            <a:custGeom>
              <a:avLst/>
              <a:gdLst/>
              <a:ahLst/>
              <a:cxnLst/>
              <a:rect l="l" t="t" r="r" b="b"/>
              <a:pathLst>
                <a:path w="301" h="310" extrusionOk="0">
                  <a:moveTo>
                    <a:pt x="134" y="1"/>
                  </a:moveTo>
                  <a:cubicBezTo>
                    <a:pt x="67" y="34"/>
                    <a:pt x="0" y="101"/>
                    <a:pt x="34" y="167"/>
                  </a:cubicBezTo>
                  <a:lnTo>
                    <a:pt x="34" y="201"/>
                  </a:lnTo>
                  <a:cubicBezTo>
                    <a:pt x="34" y="255"/>
                    <a:pt x="78" y="310"/>
                    <a:pt x="131" y="310"/>
                  </a:cubicBezTo>
                  <a:cubicBezTo>
                    <a:pt x="143" y="310"/>
                    <a:pt x="155" y="307"/>
                    <a:pt x="167" y="301"/>
                  </a:cubicBezTo>
                  <a:cubicBezTo>
                    <a:pt x="267" y="301"/>
                    <a:pt x="301" y="234"/>
                    <a:pt x="301" y="167"/>
                  </a:cubicBezTo>
                  <a:lnTo>
                    <a:pt x="301" y="101"/>
                  </a:lnTo>
                  <a:cubicBezTo>
                    <a:pt x="267"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79" name="Google Shape;1579;p13"/>
            <p:cNvSpPr/>
            <p:nvPr/>
          </p:nvSpPr>
          <p:spPr>
            <a:xfrm>
              <a:off x="7439618" y="1953393"/>
              <a:ext cx="6371" cy="6562"/>
            </a:xfrm>
            <a:custGeom>
              <a:avLst/>
              <a:gdLst/>
              <a:ahLst/>
              <a:cxnLst/>
              <a:rect l="l" t="t" r="r" b="b"/>
              <a:pathLst>
                <a:path w="301" h="310" extrusionOk="0">
                  <a:moveTo>
                    <a:pt x="134" y="0"/>
                  </a:moveTo>
                  <a:cubicBezTo>
                    <a:pt x="67" y="0"/>
                    <a:pt x="1" y="67"/>
                    <a:pt x="34" y="134"/>
                  </a:cubicBezTo>
                  <a:lnTo>
                    <a:pt x="34" y="200"/>
                  </a:lnTo>
                  <a:cubicBezTo>
                    <a:pt x="34" y="255"/>
                    <a:pt x="79" y="309"/>
                    <a:pt x="131" y="309"/>
                  </a:cubicBezTo>
                  <a:cubicBezTo>
                    <a:pt x="143" y="309"/>
                    <a:pt x="155" y="307"/>
                    <a:pt x="168" y="301"/>
                  </a:cubicBezTo>
                  <a:cubicBezTo>
                    <a:pt x="234" y="301"/>
                    <a:pt x="301" y="234"/>
                    <a:pt x="301" y="167"/>
                  </a:cubicBezTo>
                  <a:lnTo>
                    <a:pt x="301"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80" name="Google Shape;1580;p13"/>
            <p:cNvSpPr/>
            <p:nvPr/>
          </p:nvSpPr>
          <p:spPr>
            <a:xfrm>
              <a:off x="7465040" y="2111366"/>
              <a:ext cx="6371" cy="6562"/>
            </a:xfrm>
            <a:custGeom>
              <a:avLst/>
              <a:gdLst/>
              <a:ahLst/>
              <a:cxnLst/>
              <a:rect l="l" t="t" r="r" b="b"/>
              <a:pathLst>
                <a:path w="301" h="310" extrusionOk="0">
                  <a:moveTo>
                    <a:pt x="171" y="0"/>
                  </a:moveTo>
                  <a:cubicBezTo>
                    <a:pt x="159" y="0"/>
                    <a:pt x="146" y="3"/>
                    <a:pt x="134" y="9"/>
                  </a:cubicBezTo>
                  <a:cubicBezTo>
                    <a:pt x="67" y="9"/>
                    <a:pt x="1" y="76"/>
                    <a:pt x="1" y="143"/>
                  </a:cubicBezTo>
                  <a:lnTo>
                    <a:pt x="1" y="209"/>
                  </a:lnTo>
                  <a:cubicBezTo>
                    <a:pt x="34" y="276"/>
                    <a:pt x="101" y="310"/>
                    <a:pt x="167" y="310"/>
                  </a:cubicBezTo>
                  <a:cubicBezTo>
                    <a:pt x="234" y="310"/>
                    <a:pt x="301" y="243"/>
                    <a:pt x="301" y="176"/>
                  </a:cubicBezTo>
                  <a:lnTo>
                    <a:pt x="301" y="109"/>
                  </a:lnTo>
                  <a:cubicBezTo>
                    <a:pt x="274" y="55"/>
                    <a:pt x="224" y="0"/>
                    <a:pt x="17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81" name="Google Shape;1581;p13"/>
            <p:cNvSpPr/>
            <p:nvPr/>
          </p:nvSpPr>
          <p:spPr>
            <a:xfrm>
              <a:off x="7456573" y="2058595"/>
              <a:ext cx="6371" cy="6054"/>
            </a:xfrm>
            <a:custGeom>
              <a:avLst/>
              <a:gdLst/>
              <a:ahLst/>
              <a:cxnLst/>
              <a:rect l="l" t="t" r="r" b="b"/>
              <a:pathLst>
                <a:path w="301" h="286" extrusionOk="0">
                  <a:moveTo>
                    <a:pt x="134" y="1"/>
                  </a:moveTo>
                  <a:cubicBezTo>
                    <a:pt x="67" y="1"/>
                    <a:pt x="0" y="67"/>
                    <a:pt x="34" y="134"/>
                  </a:cubicBezTo>
                  <a:lnTo>
                    <a:pt x="34" y="201"/>
                  </a:lnTo>
                  <a:cubicBezTo>
                    <a:pt x="48" y="259"/>
                    <a:pt x="95" y="286"/>
                    <a:pt x="146" y="286"/>
                  </a:cubicBezTo>
                  <a:cubicBezTo>
                    <a:pt x="211" y="286"/>
                    <a:pt x="282" y="242"/>
                    <a:pt x="301" y="167"/>
                  </a:cubicBezTo>
                  <a:lnTo>
                    <a:pt x="301"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82" name="Google Shape;1582;p13"/>
            <p:cNvSpPr/>
            <p:nvPr/>
          </p:nvSpPr>
          <p:spPr>
            <a:xfrm>
              <a:off x="7448106" y="2006164"/>
              <a:ext cx="5652" cy="6562"/>
            </a:xfrm>
            <a:custGeom>
              <a:avLst/>
              <a:gdLst/>
              <a:ahLst/>
              <a:cxnLst/>
              <a:rect l="l" t="t" r="r" b="b"/>
              <a:pathLst>
                <a:path w="267" h="310" extrusionOk="0">
                  <a:moveTo>
                    <a:pt x="170" y="0"/>
                  </a:moveTo>
                  <a:cubicBezTo>
                    <a:pt x="158" y="0"/>
                    <a:pt x="146" y="3"/>
                    <a:pt x="133" y="9"/>
                  </a:cubicBezTo>
                  <a:cubicBezTo>
                    <a:pt x="33" y="9"/>
                    <a:pt x="0" y="76"/>
                    <a:pt x="0" y="143"/>
                  </a:cubicBezTo>
                  <a:lnTo>
                    <a:pt x="0" y="209"/>
                  </a:lnTo>
                  <a:cubicBezTo>
                    <a:pt x="33" y="276"/>
                    <a:pt x="100" y="309"/>
                    <a:pt x="167" y="309"/>
                  </a:cubicBezTo>
                  <a:cubicBezTo>
                    <a:pt x="234" y="309"/>
                    <a:pt x="267" y="243"/>
                    <a:pt x="267" y="176"/>
                  </a:cubicBezTo>
                  <a:lnTo>
                    <a:pt x="267" y="109"/>
                  </a:lnTo>
                  <a:cubicBezTo>
                    <a:pt x="267" y="55"/>
                    <a:pt x="222"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83" name="Google Shape;1583;p13"/>
            <p:cNvSpPr/>
            <p:nvPr/>
          </p:nvSpPr>
          <p:spPr>
            <a:xfrm>
              <a:off x="7488345" y="1891690"/>
              <a:ext cx="6371" cy="6266"/>
            </a:xfrm>
            <a:custGeom>
              <a:avLst/>
              <a:gdLst/>
              <a:ahLst/>
              <a:cxnLst/>
              <a:rect l="l" t="t" r="r" b="b"/>
              <a:pathLst>
                <a:path w="301" h="296" extrusionOk="0">
                  <a:moveTo>
                    <a:pt x="183" y="1"/>
                  </a:moveTo>
                  <a:cubicBezTo>
                    <a:pt x="167" y="1"/>
                    <a:pt x="151" y="5"/>
                    <a:pt x="134" y="13"/>
                  </a:cubicBezTo>
                  <a:cubicBezTo>
                    <a:pt x="67" y="13"/>
                    <a:pt x="0" y="80"/>
                    <a:pt x="0" y="147"/>
                  </a:cubicBezTo>
                  <a:lnTo>
                    <a:pt x="0" y="213"/>
                  </a:lnTo>
                  <a:cubicBezTo>
                    <a:pt x="28" y="269"/>
                    <a:pt x="85" y="296"/>
                    <a:pt x="142" y="296"/>
                  </a:cubicBezTo>
                  <a:cubicBezTo>
                    <a:pt x="221" y="296"/>
                    <a:pt x="301" y="244"/>
                    <a:pt x="301" y="147"/>
                  </a:cubicBezTo>
                  <a:lnTo>
                    <a:pt x="301" y="113"/>
                  </a:lnTo>
                  <a:cubicBezTo>
                    <a:pt x="276" y="38"/>
                    <a:pt x="232"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84" name="Google Shape;1584;p13"/>
            <p:cNvSpPr/>
            <p:nvPr/>
          </p:nvSpPr>
          <p:spPr>
            <a:xfrm>
              <a:off x="7496812" y="1944206"/>
              <a:ext cx="5673" cy="6583"/>
            </a:xfrm>
            <a:custGeom>
              <a:avLst/>
              <a:gdLst/>
              <a:ahLst/>
              <a:cxnLst/>
              <a:rect l="l" t="t" r="r" b="b"/>
              <a:pathLst>
                <a:path w="268" h="311" extrusionOk="0">
                  <a:moveTo>
                    <a:pt x="134" y="1"/>
                  </a:moveTo>
                  <a:cubicBezTo>
                    <a:pt x="67" y="1"/>
                    <a:pt x="1" y="67"/>
                    <a:pt x="1" y="167"/>
                  </a:cubicBezTo>
                  <a:lnTo>
                    <a:pt x="1" y="201"/>
                  </a:lnTo>
                  <a:cubicBezTo>
                    <a:pt x="31" y="276"/>
                    <a:pt x="88" y="310"/>
                    <a:pt x="142" y="310"/>
                  </a:cubicBezTo>
                  <a:cubicBezTo>
                    <a:pt x="207" y="310"/>
                    <a:pt x="268" y="259"/>
                    <a:pt x="268" y="167"/>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85" name="Google Shape;1585;p13"/>
            <p:cNvSpPr/>
            <p:nvPr/>
          </p:nvSpPr>
          <p:spPr>
            <a:xfrm>
              <a:off x="7505279" y="1996892"/>
              <a:ext cx="5673" cy="6266"/>
            </a:xfrm>
            <a:custGeom>
              <a:avLst/>
              <a:gdLst/>
              <a:ahLst/>
              <a:cxnLst/>
              <a:rect l="l" t="t" r="r" b="b"/>
              <a:pathLst>
                <a:path w="268" h="296" extrusionOk="0">
                  <a:moveTo>
                    <a:pt x="187" y="0"/>
                  </a:moveTo>
                  <a:cubicBezTo>
                    <a:pt x="170" y="0"/>
                    <a:pt x="152" y="5"/>
                    <a:pt x="134" y="13"/>
                  </a:cubicBezTo>
                  <a:cubicBezTo>
                    <a:pt x="34" y="13"/>
                    <a:pt x="1" y="80"/>
                    <a:pt x="1" y="147"/>
                  </a:cubicBezTo>
                  <a:lnTo>
                    <a:pt x="1" y="214"/>
                  </a:lnTo>
                  <a:cubicBezTo>
                    <a:pt x="29" y="269"/>
                    <a:pt x="80" y="296"/>
                    <a:pt x="130" y="296"/>
                  </a:cubicBezTo>
                  <a:cubicBezTo>
                    <a:pt x="200" y="296"/>
                    <a:pt x="268" y="244"/>
                    <a:pt x="268" y="147"/>
                  </a:cubicBezTo>
                  <a:lnTo>
                    <a:pt x="268" y="80"/>
                  </a:lnTo>
                  <a:cubicBezTo>
                    <a:pt x="268" y="31"/>
                    <a:pt x="232" y="0"/>
                    <a:pt x="18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86" name="Google Shape;1586;p13"/>
            <p:cNvSpPr/>
            <p:nvPr/>
          </p:nvSpPr>
          <p:spPr>
            <a:xfrm>
              <a:off x="7513767" y="2049853"/>
              <a:ext cx="5673" cy="6647"/>
            </a:xfrm>
            <a:custGeom>
              <a:avLst/>
              <a:gdLst/>
              <a:ahLst/>
              <a:cxnLst/>
              <a:rect l="l" t="t" r="r" b="b"/>
              <a:pathLst>
                <a:path w="268" h="314" extrusionOk="0">
                  <a:moveTo>
                    <a:pt x="183" y="1"/>
                  </a:moveTo>
                  <a:cubicBezTo>
                    <a:pt x="167" y="1"/>
                    <a:pt x="150" y="5"/>
                    <a:pt x="134" y="13"/>
                  </a:cubicBezTo>
                  <a:cubicBezTo>
                    <a:pt x="34" y="13"/>
                    <a:pt x="0" y="80"/>
                    <a:pt x="0" y="147"/>
                  </a:cubicBezTo>
                  <a:lnTo>
                    <a:pt x="0" y="213"/>
                  </a:lnTo>
                  <a:cubicBezTo>
                    <a:pt x="34" y="280"/>
                    <a:pt x="100" y="313"/>
                    <a:pt x="167" y="313"/>
                  </a:cubicBezTo>
                  <a:cubicBezTo>
                    <a:pt x="234" y="280"/>
                    <a:pt x="267" y="213"/>
                    <a:pt x="267" y="147"/>
                  </a:cubicBezTo>
                  <a:lnTo>
                    <a:pt x="267" y="113"/>
                  </a:lnTo>
                  <a:cubicBezTo>
                    <a:pt x="267" y="38"/>
                    <a:pt x="230"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87" name="Google Shape;1587;p13"/>
            <p:cNvSpPr/>
            <p:nvPr/>
          </p:nvSpPr>
          <p:spPr>
            <a:xfrm>
              <a:off x="7522234" y="2102814"/>
              <a:ext cx="5673" cy="6647"/>
            </a:xfrm>
            <a:custGeom>
              <a:avLst/>
              <a:gdLst/>
              <a:ahLst/>
              <a:cxnLst/>
              <a:rect l="l" t="t" r="r" b="b"/>
              <a:pathLst>
                <a:path w="268" h="314" extrusionOk="0">
                  <a:moveTo>
                    <a:pt x="183" y="1"/>
                  </a:moveTo>
                  <a:cubicBezTo>
                    <a:pt x="167" y="1"/>
                    <a:pt x="151" y="5"/>
                    <a:pt x="134" y="13"/>
                  </a:cubicBezTo>
                  <a:cubicBezTo>
                    <a:pt x="34" y="13"/>
                    <a:pt x="1" y="80"/>
                    <a:pt x="1" y="146"/>
                  </a:cubicBezTo>
                  <a:lnTo>
                    <a:pt x="1" y="213"/>
                  </a:lnTo>
                  <a:cubicBezTo>
                    <a:pt x="1" y="280"/>
                    <a:pt x="101" y="313"/>
                    <a:pt x="167" y="313"/>
                  </a:cubicBezTo>
                  <a:cubicBezTo>
                    <a:pt x="234" y="280"/>
                    <a:pt x="267" y="213"/>
                    <a:pt x="267" y="146"/>
                  </a:cubicBezTo>
                  <a:lnTo>
                    <a:pt x="267" y="113"/>
                  </a:lnTo>
                  <a:cubicBezTo>
                    <a:pt x="267" y="38"/>
                    <a:pt x="230"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88" name="Google Shape;1588;p13"/>
            <p:cNvSpPr/>
            <p:nvPr/>
          </p:nvSpPr>
          <p:spPr>
            <a:xfrm>
              <a:off x="7562474" y="1987981"/>
              <a:ext cx="6393" cy="6583"/>
            </a:xfrm>
            <a:custGeom>
              <a:avLst/>
              <a:gdLst/>
              <a:ahLst/>
              <a:cxnLst/>
              <a:rect l="l" t="t" r="r" b="b"/>
              <a:pathLst>
                <a:path w="302" h="311" extrusionOk="0">
                  <a:moveTo>
                    <a:pt x="134" y="1"/>
                  </a:moveTo>
                  <a:cubicBezTo>
                    <a:pt x="68" y="1"/>
                    <a:pt x="1" y="68"/>
                    <a:pt x="34" y="134"/>
                  </a:cubicBezTo>
                  <a:lnTo>
                    <a:pt x="34" y="201"/>
                  </a:lnTo>
                  <a:cubicBezTo>
                    <a:pt x="49" y="276"/>
                    <a:pt x="105" y="311"/>
                    <a:pt x="162" y="311"/>
                  </a:cubicBezTo>
                  <a:cubicBezTo>
                    <a:pt x="231" y="311"/>
                    <a:pt x="301" y="259"/>
                    <a:pt x="301" y="168"/>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89" name="Google Shape;1589;p13"/>
            <p:cNvSpPr/>
            <p:nvPr/>
          </p:nvSpPr>
          <p:spPr>
            <a:xfrm>
              <a:off x="7554007" y="1934850"/>
              <a:ext cx="6054" cy="6752"/>
            </a:xfrm>
            <a:custGeom>
              <a:avLst/>
              <a:gdLst/>
              <a:ahLst/>
              <a:cxnLst/>
              <a:rect l="l" t="t" r="r" b="b"/>
              <a:pathLst>
                <a:path w="286" h="319" extrusionOk="0">
                  <a:moveTo>
                    <a:pt x="170" y="0"/>
                  </a:moveTo>
                  <a:cubicBezTo>
                    <a:pt x="159" y="0"/>
                    <a:pt x="146" y="3"/>
                    <a:pt x="134" y="9"/>
                  </a:cubicBezTo>
                  <a:cubicBezTo>
                    <a:pt x="34" y="9"/>
                    <a:pt x="1" y="76"/>
                    <a:pt x="1" y="142"/>
                  </a:cubicBezTo>
                  <a:lnTo>
                    <a:pt x="1" y="209"/>
                  </a:lnTo>
                  <a:cubicBezTo>
                    <a:pt x="16" y="284"/>
                    <a:pt x="78" y="319"/>
                    <a:pt x="139" y="319"/>
                  </a:cubicBezTo>
                  <a:cubicBezTo>
                    <a:pt x="213" y="319"/>
                    <a:pt x="286" y="267"/>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90" name="Google Shape;1590;p13"/>
            <p:cNvSpPr/>
            <p:nvPr/>
          </p:nvSpPr>
          <p:spPr>
            <a:xfrm>
              <a:off x="7578730" y="2093903"/>
              <a:ext cx="6371" cy="6054"/>
            </a:xfrm>
            <a:custGeom>
              <a:avLst/>
              <a:gdLst/>
              <a:ahLst/>
              <a:cxnLst/>
              <a:rect l="l" t="t" r="r" b="b"/>
              <a:pathLst>
                <a:path w="301" h="286" extrusionOk="0">
                  <a:moveTo>
                    <a:pt x="134" y="0"/>
                  </a:moveTo>
                  <a:cubicBezTo>
                    <a:pt x="67" y="0"/>
                    <a:pt x="0" y="67"/>
                    <a:pt x="33" y="134"/>
                  </a:cubicBezTo>
                  <a:lnTo>
                    <a:pt x="33" y="201"/>
                  </a:lnTo>
                  <a:cubicBezTo>
                    <a:pt x="48" y="259"/>
                    <a:pt x="101" y="285"/>
                    <a:pt x="156" y="285"/>
                  </a:cubicBezTo>
                  <a:cubicBezTo>
                    <a:pt x="227" y="285"/>
                    <a:pt x="300" y="242"/>
                    <a:pt x="300" y="167"/>
                  </a:cubicBezTo>
                  <a:lnTo>
                    <a:pt x="300"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91" name="Google Shape;1591;p13"/>
            <p:cNvSpPr/>
            <p:nvPr/>
          </p:nvSpPr>
          <p:spPr>
            <a:xfrm>
              <a:off x="7570962" y="2040942"/>
              <a:ext cx="5673" cy="6562"/>
            </a:xfrm>
            <a:custGeom>
              <a:avLst/>
              <a:gdLst/>
              <a:ahLst/>
              <a:cxnLst/>
              <a:rect l="l" t="t" r="r" b="b"/>
              <a:pathLst>
                <a:path w="268" h="310" extrusionOk="0">
                  <a:moveTo>
                    <a:pt x="100" y="1"/>
                  </a:moveTo>
                  <a:cubicBezTo>
                    <a:pt x="34" y="1"/>
                    <a:pt x="0" y="67"/>
                    <a:pt x="0" y="134"/>
                  </a:cubicBezTo>
                  <a:lnTo>
                    <a:pt x="0" y="201"/>
                  </a:lnTo>
                  <a:cubicBezTo>
                    <a:pt x="0" y="255"/>
                    <a:pt x="45" y="310"/>
                    <a:pt x="97" y="310"/>
                  </a:cubicBezTo>
                  <a:cubicBezTo>
                    <a:pt x="109" y="310"/>
                    <a:pt x="121" y="307"/>
                    <a:pt x="134" y="301"/>
                  </a:cubicBezTo>
                  <a:cubicBezTo>
                    <a:pt x="234" y="301"/>
                    <a:pt x="267" y="234"/>
                    <a:pt x="267" y="167"/>
                  </a:cubicBezTo>
                  <a:lnTo>
                    <a:pt x="267" y="101"/>
                  </a:ln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92" name="Google Shape;1592;p13"/>
            <p:cNvSpPr/>
            <p:nvPr/>
          </p:nvSpPr>
          <p:spPr>
            <a:xfrm>
              <a:off x="7544820" y="1882588"/>
              <a:ext cx="6393" cy="6202"/>
            </a:xfrm>
            <a:custGeom>
              <a:avLst/>
              <a:gdLst/>
              <a:ahLst/>
              <a:cxnLst/>
              <a:rect l="l" t="t" r="r" b="b"/>
              <a:pathLst>
                <a:path w="302" h="293" extrusionOk="0">
                  <a:moveTo>
                    <a:pt x="171" y="1"/>
                  </a:moveTo>
                  <a:cubicBezTo>
                    <a:pt x="159" y="1"/>
                    <a:pt x="147" y="3"/>
                    <a:pt x="134" y="10"/>
                  </a:cubicBezTo>
                  <a:cubicBezTo>
                    <a:pt x="68" y="10"/>
                    <a:pt x="1" y="76"/>
                    <a:pt x="34" y="143"/>
                  </a:cubicBezTo>
                  <a:lnTo>
                    <a:pt x="34" y="210"/>
                  </a:lnTo>
                  <a:cubicBezTo>
                    <a:pt x="48" y="265"/>
                    <a:pt x="91" y="292"/>
                    <a:pt x="139" y="292"/>
                  </a:cubicBezTo>
                  <a:cubicBezTo>
                    <a:pt x="206" y="292"/>
                    <a:pt x="282" y="240"/>
                    <a:pt x="301" y="143"/>
                  </a:cubicBezTo>
                  <a:lnTo>
                    <a:pt x="301" y="110"/>
                  </a:lnTo>
                  <a:cubicBezTo>
                    <a:pt x="274" y="55"/>
                    <a:pt x="224" y="1"/>
                    <a:pt x="17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93" name="Google Shape;1593;p13"/>
            <p:cNvSpPr/>
            <p:nvPr/>
          </p:nvSpPr>
          <p:spPr>
            <a:xfrm>
              <a:off x="7627437" y="2032200"/>
              <a:ext cx="6371" cy="6266"/>
            </a:xfrm>
            <a:custGeom>
              <a:avLst/>
              <a:gdLst/>
              <a:ahLst/>
              <a:cxnLst/>
              <a:rect l="l" t="t" r="r" b="b"/>
              <a:pathLst>
                <a:path w="301" h="296" extrusionOk="0">
                  <a:moveTo>
                    <a:pt x="184" y="1"/>
                  </a:moveTo>
                  <a:cubicBezTo>
                    <a:pt x="168" y="1"/>
                    <a:pt x="151" y="5"/>
                    <a:pt x="134" y="13"/>
                  </a:cubicBezTo>
                  <a:cubicBezTo>
                    <a:pt x="67" y="13"/>
                    <a:pt x="1" y="80"/>
                    <a:pt x="34" y="147"/>
                  </a:cubicBezTo>
                  <a:lnTo>
                    <a:pt x="34" y="213"/>
                  </a:lnTo>
                  <a:cubicBezTo>
                    <a:pt x="48" y="269"/>
                    <a:pt x="97" y="296"/>
                    <a:pt x="149" y="296"/>
                  </a:cubicBezTo>
                  <a:cubicBezTo>
                    <a:pt x="222" y="296"/>
                    <a:pt x="301" y="244"/>
                    <a:pt x="301" y="147"/>
                  </a:cubicBezTo>
                  <a:lnTo>
                    <a:pt x="301" y="113"/>
                  </a:lnTo>
                  <a:cubicBezTo>
                    <a:pt x="276" y="38"/>
                    <a:pt x="232" y="1"/>
                    <a:pt x="18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94" name="Google Shape;1594;p13"/>
            <p:cNvSpPr/>
            <p:nvPr/>
          </p:nvSpPr>
          <p:spPr>
            <a:xfrm>
              <a:off x="7610503" y="1926299"/>
              <a:ext cx="6371" cy="6625"/>
            </a:xfrm>
            <a:custGeom>
              <a:avLst/>
              <a:gdLst/>
              <a:ahLst/>
              <a:cxnLst/>
              <a:rect l="l" t="t" r="r" b="b"/>
              <a:pathLst>
                <a:path w="301" h="313" extrusionOk="0">
                  <a:moveTo>
                    <a:pt x="183" y="0"/>
                  </a:moveTo>
                  <a:cubicBezTo>
                    <a:pt x="167" y="0"/>
                    <a:pt x="150" y="4"/>
                    <a:pt x="134" y="13"/>
                  </a:cubicBezTo>
                  <a:cubicBezTo>
                    <a:pt x="67" y="13"/>
                    <a:pt x="0" y="79"/>
                    <a:pt x="34" y="146"/>
                  </a:cubicBezTo>
                  <a:lnTo>
                    <a:pt x="34" y="213"/>
                  </a:lnTo>
                  <a:cubicBezTo>
                    <a:pt x="34" y="280"/>
                    <a:pt x="100" y="313"/>
                    <a:pt x="167" y="313"/>
                  </a:cubicBezTo>
                  <a:cubicBezTo>
                    <a:pt x="234" y="280"/>
                    <a:pt x="300" y="213"/>
                    <a:pt x="300" y="146"/>
                  </a:cubicBezTo>
                  <a:lnTo>
                    <a:pt x="300" y="113"/>
                  </a:lnTo>
                  <a:cubicBezTo>
                    <a:pt x="275" y="38"/>
                    <a:pt x="232"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95" name="Google Shape;1595;p13"/>
            <p:cNvSpPr/>
            <p:nvPr/>
          </p:nvSpPr>
          <p:spPr>
            <a:xfrm>
              <a:off x="7602734" y="1873337"/>
              <a:ext cx="5673" cy="6647"/>
            </a:xfrm>
            <a:custGeom>
              <a:avLst/>
              <a:gdLst/>
              <a:ahLst/>
              <a:cxnLst/>
              <a:rect l="l" t="t" r="r" b="b"/>
              <a:pathLst>
                <a:path w="268" h="314" extrusionOk="0">
                  <a:moveTo>
                    <a:pt x="150" y="0"/>
                  </a:moveTo>
                  <a:cubicBezTo>
                    <a:pt x="134" y="0"/>
                    <a:pt x="117" y="5"/>
                    <a:pt x="100" y="13"/>
                  </a:cubicBezTo>
                  <a:cubicBezTo>
                    <a:pt x="34" y="13"/>
                    <a:pt x="0" y="80"/>
                    <a:pt x="0" y="146"/>
                  </a:cubicBezTo>
                  <a:lnTo>
                    <a:pt x="0" y="213"/>
                  </a:lnTo>
                  <a:cubicBezTo>
                    <a:pt x="0" y="280"/>
                    <a:pt x="67" y="313"/>
                    <a:pt x="134" y="313"/>
                  </a:cubicBezTo>
                  <a:cubicBezTo>
                    <a:pt x="234" y="280"/>
                    <a:pt x="267" y="213"/>
                    <a:pt x="267" y="146"/>
                  </a:cubicBezTo>
                  <a:lnTo>
                    <a:pt x="267" y="113"/>
                  </a:lnTo>
                  <a:cubicBezTo>
                    <a:pt x="242" y="38"/>
                    <a:pt x="198" y="0"/>
                    <a:pt x="15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96" name="Google Shape;1596;p13"/>
            <p:cNvSpPr/>
            <p:nvPr/>
          </p:nvSpPr>
          <p:spPr>
            <a:xfrm>
              <a:off x="7635925" y="2084526"/>
              <a:ext cx="6371" cy="6562"/>
            </a:xfrm>
            <a:custGeom>
              <a:avLst/>
              <a:gdLst/>
              <a:ahLst/>
              <a:cxnLst/>
              <a:rect l="l" t="t" r="r" b="b"/>
              <a:pathLst>
                <a:path w="301" h="310" extrusionOk="0">
                  <a:moveTo>
                    <a:pt x="170" y="1"/>
                  </a:moveTo>
                  <a:cubicBezTo>
                    <a:pt x="158" y="1"/>
                    <a:pt x="146" y="4"/>
                    <a:pt x="133" y="10"/>
                  </a:cubicBezTo>
                  <a:cubicBezTo>
                    <a:pt x="67" y="10"/>
                    <a:pt x="0" y="76"/>
                    <a:pt x="0" y="143"/>
                  </a:cubicBezTo>
                  <a:lnTo>
                    <a:pt x="0" y="210"/>
                  </a:lnTo>
                  <a:cubicBezTo>
                    <a:pt x="33" y="277"/>
                    <a:pt x="100" y="310"/>
                    <a:pt x="167" y="310"/>
                  </a:cubicBezTo>
                  <a:cubicBezTo>
                    <a:pt x="234" y="277"/>
                    <a:pt x="300" y="243"/>
                    <a:pt x="300" y="143"/>
                  </a:cubicBezTo>
                  <a:lnTo>
                    <a:pt x="300"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97" name="Google Shape;1597;p13"/>
            <p:cNvSpPr/>
            <p:nvPr/>
          </p:nvSpPr>
          <p:spPr>
            <a:xfrm>
              <a:off x="7618970" y="1979260"/>
              <a:ext cx="6371" cy="6244"/>
            </a:xfrm>
            <a:custGeom>
              <a:avLst/>
              <a:gdLst/>
              <a:ahLst/>
              <a:cxnLst/>
              <a:rect l="l" t="t" r="r" b="b"/>
              <a:pathLst>
                <a:path w="301" h="295" extrusionOk="0">
                  <a:moveTo>
                    <a:pt x="183" y="0"/>
                  </a:moveTo>
                  <a:cubicBezTo>
                    <a:pt x="167" y="0"/>
                    <a:pt x="151" y="4"/>
                    <a:pt x="134" y="13"/>
                  </a:cubicBezTo>
                  <a:cubicBezTo>
                    <a:pt x="67" y="13"/>
                    <a:pt x="0" y="79"/>
                    <a:pt x="34" y="146"/>
                  </a:cubicBezTo>
                  <a:lnTo>
                    <a:pt x="34" y="213"/>
                  </a:lnTo>
                  <a:cubicBezTo>
                    <a:pt x="48" y="268"/>
                    <a:pt x="91" y="295"/>
                    <a:pt x="139" y="295"/>
                  </a:cubicBezTo>
                  <a:cubicBezTo>
                    <a:pt x="205" y="295"/>
                    <a:pt x="281" y="243"/>
                    <a:pt x="301" y="146"/>
                  </a:cubicBezTo>
                  <a:lnTo>
                    <a:pt x="301" y="113"/>
                  </a:lnTo>
                  <a:cubicBezTo>
                    <a:pt x="276" y="38"/>
                    <a:pt x="232"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98" name="Google Shape;1598;p13"/>
            <p:cNvSpPr/>
            <p:nvPr/>
          </p:nvSpPr>
          <p:spPr>
            <a:xfrm>
              <a:off x="7659929" y="1864426"/>
              <a:ext cx="5673" cy="6054"/>
            </a:xfrm>
            <a:custGeom>
              <a:avLst/>
              <a:gdLst/>
              <a:ahLst/>
              <a:cxnLst/>
              <a:rect l="l" t="t" r="r" b="b"/>
              <a:pathLst>
                <a:path w="268" h="286" extrusionOk="0">
                  <a:moveTo>
                    <a:pt x="134" y="0"/>
                  </a:moveTo>
                  <a:cubicBezTo>
                    <a:pt x="34" y="0"/>
                    <a:pt x="0" y="67"/>
                    <a:pt x="0" y="134"/>
                  </a:cubicBezTo>
                  <a:lnTo>
                    <a:pt x="0" y="200"/>
                  </a:lnTo>
                  <a:cubicBezTo>
                    <a:pt x="29" y="259"/>
                    <a:pt x="84" y="285"/>
                    <a:pt x="137" y="285"/>
                  </a:cubicBezTo>
                  <a:cubicBezTo>
                    <a:pt x="204" y="285"/>
                    <a:pt x="267" y="242"/>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99" name="Google Shape;1599;p13"/>
            <p:cNvSpPr/>
            <p:nvPr/>
          </p:nvSpPr>
          <p:spPr>
            <a:xfrm>
              <a:off x="7169901" y="1725842"/>
              <a:ext cx="6371" cy="6774"/>
            </a:xfrm>
            <a:custGeom>
              <a:avLst/>
              <a:gdLst/>
              <a:ahLst/>
              <a:cxnLst/>
              <a:rect l="l" t="t" r="r" b="b"/>
              <a:pathLst>
                <a:path w="301" h="320" extrusionOk="0">
                  <a:moveTo>
                    <a:pt x="170" y="0"/>
                  </a:moveTo>
                  <a:cubicBezTo>
                    <a:pt x="158" y="0"/>
                    <a:pt x="146" y="3"/>
                    <a:pt x="134" y="9"/>
                  </a:cubicBezTo>
                  <a:cubicBezTo>
                    <a:pt x="67" y="9"/>
                    <a:pt x="0" y="76"/>
                    <a:pt x="0" y="143"/>
                  </a:cubicBezTo>
                  <a:lnTo>
                    <a:pt x="0" y="209"/>
                  </a:lnTo>
                  <a:cubicBezTo>
                    <a:pt x="30" y="285"/>
                    <a:pt x="94" y="319"/>
                    <a:pt x="155" y="319"/>
                  </a:cubicBezTo>
                  <a:cubicBezTo>
                    <a:pt x="230" y="319"/>
                    <a:pt x="301" y="268"/>
                    <a:pt x="301" y="176"/>
                  </a:cubicBezTo>
                  <a:lnTo>
                    <a:pt x="301"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00" name="Google Shape;1600;p13"/>
            <p:cNvSpPr/>
            <p:nvPr/>
          </p:nvSpPr>
          <p:spPr>
            <a:xfrm>
              <a:off x="7693098" y="2075360"/>
              <a:ext cx="5673" cy="6244"/>
            </a:xfrm>
            <a:custGeom>
              <a:avLst/>
              <a:gdLst/>
              <a:ahLst/>
              <a:cxnLst/>
              <a:rect l="l" t="t" r="r" b="b"/>
              <a:pathLst>
                <a:path w="268" h="295" extrusionOk="0">
                  <a:moveTo>
                    <a:pt x="171" y="0"/>
                  </a:moveTo>
                  <a:cubicBezTo>
                    <a:pt x="159" y="0"/>
                    <a:pt x="147" y="3"/>
                    <a:pt x="134" y="9"/>
                  </a:cubicBezTo>
                  <a:cubicBezTo>
                    <a:pt x="34" y="9"/>
                    <a:pt x="1" y="76"/>
                    <a:pt x="1" y="143"/>
                  </a:cubicBezTo>
                  <a:lnTo>
                    <a:pt x="1" y="209"/>
                  </a:lnTo>
                  <a:cubicBezTo>
                    <a:pt x="30" y="268"/>
                    <a:pt x="85" y="294"/>
                    <a:pt x="138" y="294"/>
                  </a:cubicBezTo>
                  <a:cubicBezTo>
                    <a:pt x="205" y="294"/>
                    <a:pt x="268" y="251"/>
                    <a:pt x="268" y="176"/>
                  </a:cubicBezTo>
                  <a:lnTo>
                    <a:pt x="268" y="109"/>
                  </a:lnTo>
                  <a:cubicBezTo>
                    <a:pt x="268" y="55"/>
                    <a:pt x="223" y="0"/>
                    <a:pt x="17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01" name="Google Shape;1601;p13"/>
            <p:cNvSpPr/>
            <p:nvPr/>
          </p:nvSpPr>
          <p:spPr>
            <a:xfrm>
              <a:off x="7626040" y="1653301"/>
              <a:ext cx="5652" cy="6054"/>
            </a:xfrm>
            <a:custGeom>
              <a:avLst/>
              <a:gdLst/>
              <a:ahLst/>
              <a:cxnLst/>
              <a:rect l="l" t="t" r="r" b="b"/>
              <a:pathLst>
                <a:path w="267" h="286" extrusionOk="0">
                  <a:moveTo>
                    <a:pt x="100" y="0"/>
                  </a:moveTo>
                  <a:cubicBezTo>
                    <a:pt x="33" y="0"/>
                    <a:pt x="0" y="67"/>
                    <a:pt x="0" y="134"/>
                  </a:cubicBezTo>
                  <a:lnTo>
                    <a:pt x="0" y="201"/>
                  </a:lnTo>
                  <a:cubicBezTo>
                    <a:pt x="15" y="259"/>
                    <a:pt x="68" y="286"/>
                    <a:pt x="123" y="286"/>
                  </a:cubicBezTo>
                  <a:cubicBezTo>
                    <a:pt x="193" y="286"/>
                    <a:pt x="267" y="242"/>
                    <a:pt x="267" y="167"/>
                  </a:cubicBezTo>
                  <a:lnTo>
                    <a:pt x="267" y="101"/>
                  </a:lnTo>
                  <a:cubicBezTo>
                    <a:pt x="234" y="34"/>
                    <a:pt x="167" y="0"/>
                    <a:pt x="10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02" name="Google Shape;1602;p13"/>
            <p:cNvSpPr/>
            <p:nvPr/>
          </p:nvSpPr>
          <p:spPr>
            <a:xfrm>
              <a:off x="7676164" y="1970136"/>
              <a:ext cx="6054" cy="6774"/>
            </a:xfrm>
            <a:custGeom>
              <a:avLst/>
              <a:gdLst/>
              <a:ahLst/>
              <a:cxnLst/>
              <a:rect l="l" t="t" r="r" b="b"/>
              <a:pathLst>
                <a:path w="286" h="320" extrusionOk="0">
                  <a:moveTo>
                    <a:pt x="170" y="1"/>
                  </a:moveTo>
                  <a:cubicBezTo>
                    <a:pt x="158" y="1"/>
                    <a:pt x="146" y="4"/>
                    <a:pt x="134" y="10"/>
                  </a:cubicBezTo>
                  <a:cubicBezTo>
                    <a:pt x="67" y="10"/>
                    <a:pt x="0" y="77"/>
                    <a:pt x="0" y="143"/>
                  </a:cubicBezTo>
                  <a:lnTo>
                    <a:pt x="0" y="210"/>
                  </a:lnTo>
                  <a:cubicBezTo>
                    <a:pt x="15" y="285"/>
                    <a:pt x="78" y="320"/>
                    <a:pt x="139" y="320"/>
                  </a:cubicBezTo>
                  <a:cubicBezTo>
                    <a:pt x="213" y="320"/>
                    <a:pt x="286" y="268"/>
                    <a:pt x="267" y="177"/>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03" name="Google Shape;1603;p13"/>
            <p:cNvSpPr/>
            <p:nvPr/>
          </p:nvSpPr>
          <p:spPr>
            <a:xfrm>
              <a:off x="7684631" y="2022589"/>
              <a:ext cx="5673" cy="6562"/>
            </a:xfrm>
            <a:custGeom>
              <a:avLst/>
              <a:gdLst/>
              <a:ahLst/>
              <a:cxnLst/>
              <a:rect l="l" t="t" r="r" b="b"/>
              <a:pathLst>
                <a:path w="268" h="310" extrusionOk="0">
                  <a:moveTo>
                    <a:pt x="134" y="0"/>
                  </a:moveTo>
                  <a:cubicBezTo>
                    <a:pt x="67" y="0"/>
                    <a:pt x="1" y="67"/>
                    <a:pt x="1" y="134"/>
                  </a:cubicBezTo>
                  <a:lnTo>
                    <a:pt x="1" y="200"/>
                  </a:lnTo>
                  <a:cubicBezTo>
                    <a:pt x="28" y="255"/>
                    <a:pt x="77" y="309"/>
                    <a:pt x="131" y="309"/>
                  </a:cubicBezTo>
                  <a:cubicBezTo>
                    <a:pt x="143" y="309"/>
                    <a:pt x="155" y="307"/>
                    <a:pt x="167" y="301"/>
                  </a:cubicBezTo>
                  <a:cubicBezTo>
                    <a:pt x="234" y="301"/>
                    <a:pt x="268" y="234"/>
                    <a:pt x="268" y="167"/>
                  </a:cubicBezTo>
                  <a:lnTo>
                    <a:pt x="268"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04" name="Google Shape;1604;p13"/>
            <p:cNvSpPr/>
            <p:nvPr/>
          </p:nvSpPr>
          <p:spPr>
            <a:xfrm>
              <a:off x="7667697" y="1917387"/>
              <a:ext cx="6371" cy="6562"/>
            </a:xfrm>
            <a:custGeom>
              <a:avLst/>
              <a:gdLst/>
              <a:ahLst/>
              <a:cxnLst/>
              <a:rect l="l" t="t" r="r" b="b"/>
              <a:pathLst>
                <a:path w="301" h="310" extrusionOk="0">
                  <a:moveTo>
                    <a:pt x="134" y="0"/>
                  </a:moveTo>
                  <a:cubicBezTo>
                    <a:pt x="67" y="0"/>
                    <a:pt x="0" y="67"/>
                    <a:pt x="0" y="134"/>
                  </a:cubicBezTo>
                  <a:lnTo>
                    <a:pt x="0" y="200"/>
                  </a:lnTo>
                  <a:cubicBezTo>
                    <a:pt x="27" y="255"/>
                    <a:pt x="77" y="309"/>
                    <a:pt x="130" y="309"/>
                  </a:cubicBezTo>
                  <a:cubicBezTo>
                    <a:pt x="142" y="309"/>
                    <a:pt x="155" y="306"/>
                    <a:pt x="167" y="300"/>
                  </a:cubicBezTo>
                  <a:cubicBezTo>
                    <a:pt x="234" y="300"/>
                    <a:pt x="300" y="234"/>
                    <a:pt x="267" y="167"/>
                  </a:cubicBezTo>
                  <a:lnTo>
                    <a:pt x="267" y="100"/>
                  </a:lnTo>
                  <a:cubicBezTo>
                    <a:pt x="267" y="33"/>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05" name="Google Shape;1605;p13"/>
            <p:cNvSpPr/>
            <p:nvPr/>
          </p:nvSpPr>
          <p:spPr>
            <a:xfrm>
              <a:off x="7568845" y="1662297"/>
              <a:ext cx="6054" cy="6752"/>
            </a:xfrm>
            <a:custGeom>
              <a:avLst/>
              <a:gdLst/>
              <a:ahLst/>
              <a:cxnLst/>
              <a:rect l="l" t="t" r="r" b="b"/>
              <a:pathLst>
                <a:path w="286" h="319" extrusionOk="0">
                  <a:moveTo>
                    <a:pt x="170" y="0"/>
                  </a:moveTo>
                  <a:cubicBezTo>
                    <a:pt x="158" y="0"/>
                    <a:pt x="146" y="3"/>
                    <a:pt x="134" y="9"/>
                  </a:cubicBezTo>
                  <a:cubicBezTo>
                    <a:pt x="33" y="9"/>
                    <a:pt x="0" y="76"/>
                    <a:pt x="0" y="143"/>
                  </a:cubicBezTo>
                  <a:lnTo>
                    <a:pt x="0" y="209"/>
                  </a:lnTo>
                  <a:cubicBezTo>
                    <a:pt x="15" y="284"/>
                    <a:pt x="78" y="319"/>
                    <a:pt x="139" y="319"/>
                  </a:cubicBezTo>
                  <a:cubicBezTo>
                    <a:pt x="213" y="319"/>
                    <a:pt x="285" y="268"/>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06" name="Google Shape;1606;p13"/>
            <p:cNvSpPr/>
            <p:nvPr/>
          </p:nvSpPr>
          <p:spPr>
            <a:xfrm>
              <a:off x="7112707" y="1735029"/>
              <a:ext cx="6371" cy="6223"/>
            </a:xfrm>
            <a:custGeom>
              <a:avLst/>
              <a:gdLst/>
              <a:ahLst/>
              <a:cxnLst/>
              <a:rect l="l" t="t" r="r" b="b"/>
              <a:pathLst>
                <a:path w="301" h="294" extrusionOk="0">
                  <a:moveTo>
                    <a:pt x="170" y="0"/>
                  </a:moveTo>
                  <a:cubicBezTo>
                    <a:pt x="158" y="0"/>
                    <a:pt x="146" y="3"/>
                    <a:pt x="134" y="9"/>
                  </a:cubicBezTo>
                  <a:cubicBezTo>
                    <a:pt x="67" y="9"/>
                    <a:pt x="0" y="76"/>
                    <a:pt x="34" y="142"/>
                  </a:cubicBezTo>
                  <a:lnTo>
                    <a:pt x="34" y="209"/>
                  </a:lnTo>
                  <a:cubicBezTo>
                    <a:pt x="48" y="268"/>
                    <a:pt x="95" y="294"/>
                    <a:pt x="146" y="294"/>
                  </a:cubicBezTo>
                  <a:cubicBezTo>
                    <a:pt x="211" y="294"/>
                    <a:pt x="282" y="251"/>
                    <a:pt x="301" y="176"/>
                  </a:cubicBezTo>
                  <a:lnTo>
                    <a:pt x="301"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07" name="Google Shape;1607;p13"/>
            <p:cNvSpPr/>
            <p:nvPr/>
          </p:nvSpPr>
          <p:spPr>
            <a:xfrm>
              <a:off x="7340765" y="1698494"/>
              <a:ext cx="6371" cy="6562"/>
            </a:xfrm>
            <a:custGeom>
              <a:avLst/>
              <a:gdLst/>
              <a:ahLst/>
              <a:cxnLst/>
              <a:rect l="l" t="t" r="r" b="b"/>
              <a:pathLst>
                <a:path w="301" h="310" extrusionOk="0">
                  <a:moveTo>
                    <a:pt x="134" y="0"/>
                  </a:moveTo>
                  <a:cubicBezTo>
                    <a:pt x="67" y="34"/>
                    <a:pt x="1" y="67"/>
                    <a:pt x="1" y="167"/>
                  </a:cubicBezTo>
                  <a:lnTo>
                    <a:pt x="1" y="200"/>
                  </a:lnTo>
                  <a:cubicBezTo>
                    <a:pt x="28" y="255"/>
                    <a:pt x="77" y="309"/>
                    <a:pt x="131" y="309"/>
                  </a:cubicBezTo>
                  <a:cubicBezTo>
                    <a:pt x="143" y="309"/>
                    <a:pt x="155" y="307"/>
                    <a:pt x="168" y="301"/>
                  </a:cubicBezTo>
                  <a:cubicBezTo>
                    <a:pt x="234" y="301"/>
                    <a:pt x="301" y="234"/>
                    <a:pt x="301" y="167"/>
                  </a:cubicBezTo>
                  <a:lnTo>
                    <a:pt x="301"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08" name="Google Shape;1608;p13"/>
            <p:cNvSpPr/>
            <p:nvPr/>
          </p:nvSpPr>
          <p:spPr>
            <a:xfrm>
              <a:off x="7511651" y="1671463"/>
              <a:ext cx="5673" cy="6202"/>
            </a:xfrm>
            <a:custGeom>
              <a:avLst/>
              <a:gdLst/>
              <a:ahLst/>
              <a:cxnLst/>
              <a:rect l="l" t="t" r="r" b="b"/>
              <a:pathLst>
                <a:path w="268" h="293" extrusionOk="0">
                  <a:moveTo>
                    <a:pt x="170" y="1"/>
                  </a:moveTo>
                  <a:cubicBezTo>
                    <a:pt x="158" y="1"/>
                    <a:pt x="146" y="4"/>
                    <a:pt x="134" y="10"/>
                  </a:cubicBezTo>
                  <a:cubicBezTo>
                    <a:pt x="67" y="10"/>
                    <a:pt x="0" y="76"/>
                    <a:pt x="0" y="143"/>
                  </a:cubicBezTo>
                  <a:lnTo>
                    <a:pt x="0" y="210"/>
                  </a:lnTo>
                  <a:cubicBezTo>
                    <a:pt x="28" y="266"/>
                    <a:pt x="79" y="292"/>
                    <a:pt x="129" y="292"/>
                  </a:cubicBezTo>
                  <a:cubicBezTo>
                    <a:pt x="199" y="292"/>
                    <a:pt x="267" y="240"/>
                    <a:pt x="267" y="143"/>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09" name="Google Shape;1609;p13"/>
            <p:cNvSpPr/>
            <p:nvPr/>
          </p:nvSpPr>
          <p:spPr>
            <a:xfrm>
              <a:off x="7455154" y="1680565"/>
              <a:ext cx="5673" cy="6647"/>
            </a:xfrm>
            <a:custGeom>
              <a:avLst/>
              <a:gdLst/>
              <a:ahLst/>
              <a:cxnLst/>
              <a:rect l="l" t="t" r="r" b="b"/>
              <a:pathLst>
                <a:path w="268" h="314" extrusionOk="0">
                  <a:moveTo>
                    <a:pt x="150" y="1"/>
                  </a:moveTo>
                  <a:cubicBezTo>
                    <a:pt x="134" y="1"/>
                    <a:pt x="117" y="5"/>
                    <a:pt x="101" y="13"/>
                  </a:cubicBezTo>
                  <a:cubicBezTo>
                    <a:pt x="34" y="13"/>
                    <a:pt x="1" y="80"/>
                    <a:pt x="1" y="147"/>
                  </a:cubicBezTo>
                  <a:lnTo>
                    <a:pt x="1" y="214"/>
                  </a:lnTo>
                  <a:cubicBezTo>
                    <a:pt x="1" y="280"/>
                    <a:pt x="67" y="314"/>
                    <a:pt x="134" y="314"/>
                  </a:cubicBezTo>
                  <a:cubicBezTo>
                    <a:pt x="234" y="280"/>
                    <a:pt x="267" y="214"/>
                    <a:pt x="267" y="147"/>
                  </a:cubicBezTo>
                  <a:lnTo>
                    <a:pt x="267" y="113"/>
                  </a:lnTo>
                  <a:cubicBezTo>
                    <a:pt x="242" y="38"/>
                    <a:pt x="199" y="1"/>
                    <a:pt x="15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10" name="Google Shape;1610;p13"/>
            <p:cNvSpPr/>
            <p:nvPr/>
          </p:nvSpPr>
          <p:spPr>
            <a:xfrm>
              <a:off x="7284290" y="1707659"/>
              <a:ext cx="5673" cy="6583"/>
            </a:xfrm>
            <a:custGeom>
              <a:avLst/>
              <a:gdLst/>
              <a:ahLst/>
              <a:cxnLst/>
              <a:rect l="l" t="t" r="r" b="b"/>
              <a:pathLst>
                <a:path w="268" h="311" extrusionOk="0">
                  <a:moveTo>
                    <a:pt x="100" y="1"/>
                  </a:moveTo>
                  <a:cubicBezTo>
                    <a:pt x="34" y="1"/>
                    <a:pt x="0" y="68"/>
                    <a:pt x="0" y="134"/>
                  </a:cubicBezTo>
                  <a:lnTo>
                    <a:pt x="0" y="201"/>
                  </a:lnTo>
                  <a:cubicBezTo>
                    <a:pt x="15" y="276"/>
                    <a:pt x="71" y="311"/>
                    <a:pt x="127" y="311"/>
                  </a:cubicBezTo>
                  <a:cubicBezTo>
                    <a:pt x="197" y="311"/>
                    <a:pt x="267" y="259"/>
                    <a:pt x="267" y="168"/>
                  </a:cubicBezTo>
                  <a:lnTo>
                    <a:pt x="267" y="101"/>
                  </a:ln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11" name="Google Shape;1611;p13"/>
            <p:cNvSpPr/>
            <p:nvPr/>
          </p:nvSpPr>
          <p:spPr>
            <a:xfrm>
              <a:off x="7397960" y="1689307"/>
              <a:ext cx="5673" cy="6647"/>
            </a:xfrm>
            <a:custGeom>
              <a:avLst/>
              <a:gdLst/>
              <a:ahLst/>
              <a:cxnLst/>
              <a:rect l="l" t="t" r="r" b="b"/>
              <a:pathLst>
                <a:path w="268" h="314" extrusionOk="0">
                  <a:moveTo>
                    <a:pt x="134" y="1"/>
                  </a:moveTo>
                  <a:cubicBezTo>
                    <a:pt x="34" y="34"/>
                    <a:pt x="1" y="101"/>
                    <a:pt x="1" y="167"/>
                  </a:cubicBezTo>
                  <a:lnTo>
                    <a:pt x="1" y="201"/>
                  </a:lnTo>
                  <a:cubicBezTo>
                    <a:pt x="26" y="276"/>
                    <a:pt x="70" y="313"/>
                    <a:pt x="118" y="313"/>
                  </a:cubicBezTo>
                  <a:cubicBezTo>
                    <a:pt x="134" y="313"/>
                    <a:pt x="151" y="309"/>
                    <a:pt x="167" y="301"/>
                  </a:cubicBezTo>
                  <a:cubicBezTo>
                    <a:pt x="234" y="301"/>
                    <a:pt x="268" y="234"/>
                    <a:pt x="268" y="167"/>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12" name="Google Shape;1612;p13"/>
            <p:cNvSpPr/>
            <p:nvPr/>
          </p:nvSpPr>
          <p:spPr>
            <a:xfrm>
              <a:off x="6934074" y="1709522"/>
              <a:ext cx="5652" cy="6647"/>
            </a:xfrm>
            <a:custGeom>
              <a:avLst/>
              <a:gdLst/>
              <a:ahLst/>
              <a:cxnLst/>
              <a:rect l="l" t="t" r="r" b="b"/>
              <a:pathLst>
                <a:path w="267" h="314" extrusionOk="0">
                  <a:moveTo>
                    <a:pt x="154" y="1"/>
                  </a:moveTo>
                  <a:cubicBezTo>
                    <a:pt x="136" y="1"/>
                    <a:pt x="117" y="5"/>
                    <a:pt x="100" y="13"/>
                  </a:cubicBezTo>
                  <a:cubicBezTo>
                    <a:pt x="33" y="13"/>
                    <a:pt x="0" y="80"/>
                    <a:pt x="0" y="146"/>
                  </a:cubicBezTo>
                  <a:lnTo>
                    <a:pt x="0" y="180"/>
                  </a:lnTo>
                  <a:cubicBezTo>
                    <a:pt x="0" y="280"/>
                    <a:pt x="67" y="313"/>
                    <a:pt x="133" y="313"/>
                  </a:cubicBezTo>
                  <a:cubicBezTo>
                    <a:pt x="234" y="280"/>
                    <a:pt x="267" y="213"/>
                    <a:pt x="267" y="146"/>
                  </a:cubicBezTo>
                  <a:lnTo>
                    <a:pt x="267" y="113"/>
                  </a:lnTo>
                  <a:cubicBezTo>
                    <a:pt x="267" y="38"/>
                    <a:pt x="211" y="1"/>
                    <a:pt x="15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13" name="Google Shape;1613;p13"/>
            <p:cNvSpPr/>
            <p:nvPr/>
          </p:nvSpPr>
          <p:spPr>
            <a:xfrm>
              <a:off x="6925586" y="1656646"/>
              <a:ext cx="5673" cy="6181"/>
            </a:xfrm>
            <a:custGeom>
              <a:avLst/>
              <a:gdLst/>
              <a:ahLst/>
              <a:cxnLst/>
              <a:rect l="l" t="t" r="r" b="b"/>
              <a:pathLst>
                <a:path w="268" h="292" extrusionOk="0">
                  <a:moveTo>
                    <a:pt x="137" y="0"/>
                  </a:moveTo>
                  <a:cubicBezTo>
                    <a:pt x="125" y="0"/>
                    <a:pt x="113" y="3"/>
                    <a:pt x="101" y="9"/>
                  </a:cubicBezTo>
                  <a:cubicBezTo>
                    <a:pt x="34" y="9"/>
                    <a:pt x="1" y="76"/>
                    <a:pt x="1" y="143"/>
                  </a:cubicBezTo>
                  <a:lnTo>
                    <a:pt x="1" y="209"/>
                  </a:lnTo>
                  <a:cubicBezTo>
                    <a:pt x="15" y="265"/>
                    <a:pt x="63" y="292"/>
                    <a:pt x="116" y="292"/>
                  </a:cubicBezTo>
                  <a:cubicBezTo>
                    <a:pt x="188" y="292"/>
                    <a:pt x="268" y="240"/>
                    <a:pt x="268" y="143"/>
                  </a:cubicBezTo>
                  <a:lnTo>
                    <a:pt x="268" y="109"/>
                  </a:lnTo>
                  <a:cubicBezTo>
                    <a:pt x="240" y="55"/>
                    <a:pt x="191" y="0"/>
                    <a:pt x="13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14" name="Google Shape;1614;p13"/>
            <p:cNvSpPr/>
            <p:nvPr/>
          </p:nvSpPr>
          <p:spPr>
            <a:xfrm>
              <a:off x="6917119" y="1603875"/>
              <a:ext cx="5673" cy="6054"/>
            </a:xfrm>
            <a:custGeom>
              <a:avLst/>
              <a:gdLst/>
              <a:ahLst/>
              <a:cxnLst/>
              <a:rect l="l" t="t" r="r" b="b"/>
              <a:pathLst>
                <a:path w="268" h="286" extrusionOk="0">
                  <a:moveTo>
                    <a:pt x="101" y="0"/>
                  </a:moveTo>
                  <a:cubicBezTo>
                    <a:pt x="34" y="0"/>
                    <a:pt x="0" y="67"/>
                    <a:pt x="0" y="134"/>
                  </a:cubicBezTo>
                  <a:lnTo>
                    <a:pt x="0" y="201"/>
                  </a:lnTo>
                  <a:cubicBezTo>
                    <a:pt x="15" y="259"/>
                    <a:pt x="68" y="286"/>
                    <a:pt x="123" y="286"/>
                  </a:cubicBezTo>
                  <a:cubicBezTo>
                    <a:pt x="194" y="286"/>
                    <a:pt x="267" y="242"/>
                    <a:pt x="267" y="167"/>
                  </a:cubicBezTo>
                  <a:lnTo>
                    <a:pt x="267" y="101"/>
                  </a:lnTo>
                  <a:cubicBezTo>
                    <a:pt x="234" y="34"/>
                    <a:pt x="167" y="0"/>
                    <a:pt x="10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15" name="Google Shape;1615;p13"/>
            <p:cNvSpPr/>
            <p:nvPr/>
          </p:nvSpPr>
          <p:spPr>
            <a:xfrm>
              <a:off x="6967244" y="1920202"/>
              <a:ext cx="6393" cy="6583"/>
            </a:xfrm>
            <a:custGeom>
              <a:avLst/>
              <a:gdLst/>
              <a:ahLst/>
              <a:cxnLst/>
              <a:rect l="l" t="t" r="r" b="b"/>
              <a:pathLst>
                <a:path w="302" h="311" extrusionOk="0">
                  <a:moveTo>
                    <a:pt x="134" y="1"/>
                  </a:moveTo>
                  <a:cubicBezTo>
                    <a:pt x="68" y="34"/>
                    <a:pt x="1" y="101"/>
                    <a:pt x="1" y="167"/>
                  </a:cubicBezTo>
                  <a:lnTo>
                    <a:pt x="1" y="201"/>
                  </a:lnTo>
                  <a:cubicBezTo>
                    <a:pt x="31" y="276"/>
                    <a:pt x="95" y="310"/>
                    <a:pt x="156" y="310"/>
                  </a:cubicBezTo>
                  <a:cubicBezTo>
                    <a:pt x="231" y="310"/>
                    <a:pt x="301" y="259"/>
                    <a:pt x="301" y="167"/>
                  </a:cubicBezTo>
                  <a:lnTo>
                    <a:pt x="301" y="134"/>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16" name="Google Shape;1616;p13"/>
            <p:cNvSpPr/>
            <p:nvPr/>
          </p:nvSpPr>
          <p:spPr>
            <a:xfrm>
              <a:off x="6951008" y="1815000"/>
              <a:ext cx="5673" cy="6054"/>
            </a:xfrm>
            <a:custGeom>
              <a:avLst/>
              <a:gdLst/>
              <a:ahLst/>
              <a:cxnLst/>
              <a:rect l="l" t="t" r="r" b="b"/>
              <a:pathLst>
                <a:path w="268" h="286" extrusionOk="0">
                  <a:moveTo>
                    <a:pt x="101" y="0"/>
                  </a:moveTo>
                  <a:cubicBezTo>
                    <a:pt x="34" y="0"/>
                    <a:pt x="1" y="34"/>
                    <a:pt x="1" y="100"/>
                  </a:cubicBezTo>
                  <a:cubicBezTo>
                    <a:pt x="1" y="100"/>
                    <a:pt x="1" y="134"/>
                    <a:pt x="1" y="134"/>
                  </a:cubicBezTo>
                  <a:lnTo>
                    <a:pt x="1" y="200"/>
                  </a:lnTo>
                  <a:cubicBezTo>
                    <a:pt x="15" y="259"/>
                    <a:pt x="62" y="285"/>
                    <a:pt x="113" y="285"/>
                  </a:cubicBezTo>
                  <a:cubicBezTo>
                    <a:pt x="177" y="285"/>
                    <a:pt x="249" y="242"/>
                    <a:pt x="267" y="167"/>
                  </a:cubicBezTo>
                  <a:lnTo>
                    <a:pt x="267" y="100"/>
                  </a:lnTo>
                  <a:cubicBezTo>
                    <a:pt x="267" y="100"/>
                    <a:pt x="267" y="67"/>
                    <a:pt x="267" y="67"/>
                  </a:cubicBezTo>
                  <a:cubicBezTo>
                    <a:pt x="234" y="0"/>
                    <a:pt x="167" y="0"/>
                    <a:pt x="10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17" name="Google Shape;1617;p13"/>
            <p:cNvSpPr/>
            <p:nvPr/>
          </p:nvSpPr>
          <p:spPr>
            <a:xfrm>
              <a:off x="6958777" y="1867770"/>
              <a:ext cx="6371" cy="6562"/>
            </a:xfrm>
            <a:custGeom>
              <a:avLst/>
              <a:gdLst/>
              <a:ahLst/>
              <a:cxnLst/>
              <a:rect l="l" t="t" r="r" b="b"/>
              <a:pathLst>
                <a:path w="301" h="310" extrusionOk="0">
                  <a:moveTo>
                    <a:pt x="170" y="0"/>
                  </a:moveTo>
                  <a:cubicBezTo>
                    <a:pt x="158" y="0"/>
                    <a:pt x="146" y="3"/>
                    <a:pt x="134" y="9"/>
                  </a:cubicBezTo>
                  <a:cubicBezTo>
                    <a:pt x="67" y="9"/>
                    <a:pt x="1" y="76"/>
                    <a:pt x="34" y="143"/>
                  </a:cubicBezTo>
                  <a:lnTo>
                    <a:pt x="34" y="209"/>
                  </a:lnTo>
                  <a:cubicBezTo>
                    <a:pt x="34" y="276"/>
                    <a:pt x="101" y="309"/>
                    <a:pt x="167" y="309"/>
                  </a:cubicBezTo>
                  <a:cubicBezTo>
                    <a:pt x="234" y="309"/>
                    <a:pt x="301" y="243"/>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18" name="Google Shape;1618;p13"/>
            <p:cNvSpPr/>
            <p:nvPr/>
          </p:nvSpPr>
          <p:spPr>
            <a:xfrm>
              <a:off x="6990549" y="1700420"/>
              <a:ext cx="6371" cy="6562"/>
            </a:xfrm>
            <a:custGeom>
              <a:avLst/>
              <a:gdLst/>
              <a:ahLst/>
              <a:cxnLst/>
              <a:rect l="l" t="t" r="r" b="b"/>
              <a:pathLst>
                <a:path w="301" h="310" extrusionOk="0">
                  <a:moveTo>
                    <a:pt x="170" y="1"/>
                  </a:moveTo>
                  <a:cubicBezTo>
                    <a:pt x="159" y="1"/>
                    <a:pt x="146" y="3"/>
                    <a:pt x="134" y="9"/>
                  </a:cubicBezTo>
                  <a:cubicBezTo>
                    <a:pt x="67" y="9"/>
                    <a:pt x="1" y="76"/>
                    <a:pt x="1" y="143"/>
                  </a:cubicBezTo>
                  <a:lnTo>
                    <a:pt x="1" y="210"/>
                  </a:lnTo>
                  <a:cubicBezTo>
                    <a:pt x="34" y="276"/>
                    <a:pt x="101" y="310"/>
                    <a:pt x="167" y="310"/>
                  </a:cubicBezTo>
                  <a:cubicBezTo>
                    <a:pt x="234" y="276"/>
                    <a:pt x="301" y="243"/>
                    <a:pt x="267" y="143"/>
                  </a:cubicBezTo>
                  <a:lnTo>
                    <a:pt x="267" y="109"/>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19" name="Google Shape;1619;p13"/>
            <p:cNvSpPr/>
            <p:nvPr/>
          </p:nvSpPr>
          <p:spPr>
            <a:xfrm>
              <a:off x="6982082" y="1647459"/>
              <a:ext cx="6371" cy="6774"/>
            </a:xfrm>
            <a:custGeom>
              <a:avLst/>
              <a:gdLst/>
              <a:ahLst/>
              <a:cxnLst/>
              <a:rect l="l" t="t" r="r" b="b"/>
              <a:pathLst>
                <a:path w="301" h="320" extrusionOk="0">
                  <a:moveTo>
                    <a:pt x="170" y="1"/>
                  </a:moveTo>
                  <a:cubicBezTo>
                    <a:pt x="158" y="1"/>
                    <a:pt x="146" y="4"/>
                    <a:pt x="134" y="10"/>
                  </a:cubicBezTo>
                  <a:cubicBezTo>
                    <a:pt x="67" y="10"/>
                    <a:pt x="0" y="76"/>
                    <a:pt x="34" y="143"/>
                  </a:cubicBezTo>
                  <a:lnTo>
                    <a:pt x="34" y="210"/>
                  </a:lnTo>
                  <a:cubicBezTo>
                    <a:pt x="49" y="285"/>
                    <a:pt x="104" y="319"/>
                    <a:pt x="161" y="319"/>
                  </a:cubicBezTo>
                  <a:cubicBezTo>
                    <a:pt x="230" y="319"/>
                    <a:pt x="301" y="268"/>
                    <a:pt x="301" y="176"/>
                  </a:cubicBezTo>
                  <a:lnTo>
                    <a:pt x="301"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20" name="Google Shape;1620;p13"/>
            <p:cNvSpPr/>
            <p:nvPr/>
          </p:nvSpPr>
          <p:spPr>
            <a:xfrm>
              <a:off x="6973615" y="1594688"/>
              <a:ext cx="6371" cy="6583"/>
            </a:xfrm>
            <a:custGeom>
              <a:avLst/>
              <a:gdLst/>
              <a:ahLst/>
              <a:cxnLst/>
              <a:rect l="l" t="t" r="r" b="b"/>
              <a:pathLst>
                <a:path w="301" h="311" extrusionOk="0">
                  <a:moveTo>
                    <a:pt x="133" y="1"/>
                  </a:moveTo>
                  <a:cubicBezTo>
                    <a:pt x="67" y="1"/>
                    <a:pt x="0" y="68"/>
                    <a:pt x="33" y="168"/>
                  </a:cubicBezTo>
                  <a:lnTo>
                    <a:pt x="33" y="201"/>
                  </a:lnTo>
                  <a:cubicBezTo>
                    <a:pt x="48" y="276"/>
                    <a:pt x="104" y="311"/>
                    <a:pt x="161" y="311"/>
                  </a:cubicBezTo>
                  <a:cubicBezTo>
                    <a:pt x="230" y="311"/>
                    <a:pt x="300" y="259"/>
                    <a:pt x="300" y="168"/>
                  </a:cubicBezTo>
                  <a:lnTo>
                    <a:pt x="300" y="101"/>
                  </a:lnTo>
                  <a:cubicBezTo>
                    <a:pt x="267" y="34"/>
                    <a:pt x="200" y="1"/>
                    <a:pt x="13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21" name="Google Shape;1621;p13"/>
            <p:cNvSpPr/>
            <p:nvPr/>
          </p:nvSpPr>
          <p:spPr>
            <a:xfrm>
              <a:off x="7024438" y="1911545"/>
              <a:ext cx="5673" cy="6181"/>
            </a:xfrm>
            <a:custGeom>
              <a:avLst/>
              <a:gdLst/>
              <a:ahLst/>
              <a:cxnLst/>
              <a:rect l="l" t="t" r="r" b="b"/>
              <a:pathLst>
                <a:path w="268" h="292" extrusionOk="0">
                  <a:moveTo>
                    <a:pt x="171" y="0"/>
                  </a:moveTo>
                  <a:cubicBezTo>
                    <a:pt x="159" y="0"/>
                    <a:pt x="146" y="3"/>
                    <a:pt x="134" y="9"/>
                  </a:cubicBezTo>
                  <a:cubicBezTo>
                    <a:pt x="34" y="9"/>
                    <a:pt x="1" y="76"/>
                    <a:pt x="1" y="143"/>
                  </a:cubicBezTo>
                  <a:lnTo>
                    <a:pt x="1" y="209"/>
                  </a:lnTo>
                  <a:cubicBezTo>
                    <a:pt x="29" y="265"/>
                    <a:pt x="80" y="292"/>
                    <a:pt x="130" y="292"/>
                  </a:cubicBezTo>
                  <a:cubicBezTo>
                    <a:pt x="200" y="292"/>
                    <a:pt x="268" y="240"/>
                    <a:pt x="268" y="143"/>
                  </a:cubicBezTo>
                  <a:lnTo>
                    <a:pt x="268" y="109"/>
                  </a:lnTo>
                  <a:cubicBezTo>
                    <a:pt x="268" y="55"/>
                    <a:pt x="223" y="0"/>
                    <a:pt x="17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22" name="Google Shape;1622;p13"/>
            <p:cNvSpPr/>
            <p:nvPr/>
          </p:nvSpPr>
          <p:spPr>
            <a:xfrm>
              <a:off x="7007504" y="1805538"/>
              <a:ext cx="6371" cy="6858"/>
            </a:xfrm>
            <a:custGeom>
              <a:avLst/>
              <a:gdLst/>
              <a:ahLst/>
              <a:cxnLst/>
              <a:rect l="l" t="t" r="r" b="b"/>
              <a:pathLst>
                <a:path w="301" h="324" extrusionOk="0">
                  <a:moveTo>
                    <a:pt x="166" y="1"/>
                  </a:moveTo>
                  <a:cubicBezTo>
                    <a:pt x="154" y="1"/>
                    <a:pt x="143" y="5"/>
                    <a:pt x="134" y="14"/>
                  </a:cubicBezTo>
                  <a:cubicBezTo>
                    <a:pt x="67" y="14"/>
                    <a:pt x="34" y="47"/>
                    <a:pt x="0" y="114"/>
                  </a:cubicBezTo>
                  <a:cubicBezTo>
                    <a:pt x="0" y="114"/>
                    <a:pt x="0" y="147"/>
                    <a:pt x="0" y="147"/>
                  </a:cubicBezTo>
                  <a:lnTo>
                    <a:pt x="0" y="214"/>
                  </a:lnTo>
                  <a:cubicBezTo>
                    <a:pt x="30" y="289"/>
                    <a:pt x="94" y="323"/>
                    <a:pt x="152" y="323"/>
                  </a:cubicBezTo>
                  <a:cubicBezTo>
                    <a:pt x="223" y="323"/>
                    <a:pt x="285" y="272"/>
                    <a:pt x="267" y="180"/>
                  </a:cubicBezTo>
                  <a:lnTo>
                    <a:pt x="267" y="114"/>
                  </a:lnTo>
                  <a:cubicBezTo>
                    <a:pt x="300" y="114"/>
                    <a:pt x="300" y="80"/>
                    <a:pt x="267" y="80"/>
                  </a:cubicBezTo>
                  <a:cubicBezTo>
                    <a:pt x="243" y="32"/>
                    <a:pt x="200" y="1"/>
                    <a:pt x="166"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23" name="Google Shape;1623;p13"/>
            <p:cNvSpPr/>
            <p:nvPr/>
          </p:nvSpPr>
          <p:spPr>
            <a:xfrm>
              <a:off x="7015971" y="1858584"/>
              <a:ext cx="6054" cy="6774"/>
            </a:xfrm>
            <a:custGeom>
              <a:avLst/>
              <a:gdLst/>
              <a:ahLst/>
              <a:cxnLst/>
              <a:rect l="l" t="t" r="r" b="b"/>
              <a:pathLst>
                <a:path w="286" h="320" extrusionOk="0">
                  <a:moveTo>
                    <a:pt x="170" y="1"/>
                  </a:moveTo>
                  <a:cubicBezTo>
                    <a:pt x="158" y="1"/>
                    <a:pt x="146" y="3"/>
                    <a:pt x="134" y="9"/>
                  </a:cubicBezTo>
                  <a:cubicBezTo>
                    <a:pt x="67" y="9"/>
                    <a:pt x="0" y="76"/>
                    <a:pt x="0" y="143"/>
                  </a:cubicBezTo>
                  <a:lnTo>
                    <a:pt x="0" y="210"/>
                  </a:lnTo>
                  <a:cubicBezTo>
                    <a:pt x="16" y="285"/>
                    <a:pt x="78" y="319"/>
                    <a:pt x="139" y="319"/>
                  </a:cubicBezTo>
                  <a:cubicBezTo>
                    <a:pt x="213" y="319"/>
                    <a:pt x="286" y="268"/>
                    <a:pt x="267" y="176"/>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24" name="Google Shape;1624;p13"/>
            <p:cNvSpPr/>
            <p:nvPr/>
          </p:nvSpPr>
          <p:spPr>
            <a:xfrm>
              <a:off x="7039277" y="1638463"/>
              <a:ext cx="5673" cy="6075"/>
            </a:xfrm>
            <a:custGeom>
              <a:avLst/>
              <a:gdLst/>
              <a:ahLst/>
              <a:cxnLst/>
              <a:rect l="l" t="t" r="r" b="b"/>
              <a:pathLst>
                <a:path w="268" h="287" extrusionOk="0">
                  <a:moveTo>
                    <a:pt x="134" y="1"/>
                  </a:moveTo>
                  <a:cubicBezTo>
                    <a:pt x="34" y="1"/>
                    <a:pt x="0" y="68"/>
                    <a:pt x="0" y="134"/>
                  </a:cubicBezTo>
                  <a:lnTo>
                    <a:pt x="0" y="201"/>
                  </a:lnTo>
                  <a:cubicBezTo>
                    <a:pt x="30" y="260"/>
                    <a:pt x="84" y="286"/>
                    <a:pt x="137" y="286"/>
                  </a:cubicBezTo>
                  <a:cubicBezTo>
                    <a:pt x="204" y="286"/>
                    <a:pt x="267" y="243"/>
                    <a:pt x="267" y="168"/>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25" name="Google Shape;1625;p13"/>
            <p:cNvSpPr/>
            <p:nvPr/>
          </p:nvSpPr>
          <p:spPr>
            <a:xfrm>
              <a:off x="7047744" y="1691233"/>
              <a:ext cx="6054" cy="6774"/>
            </a:xfrm>
            <a:custGeom>
              <a:avLst/>
              <a:gdLst/>
              <a:ahLst/>
              <a:cxnLst/>
              <a:rect l="l" t="t" r="r" b="b"/>
              <a:pathLst>
                <a:path w="286" h="320" extrusionOk="0">
                  <a:moveTo>
                    <a:pt x="170" y="1"/>
                  </a:moveTo>
                  <a:cubicBezTo>
                    <a:pt x="158" y="1"/>
                    <a:pt x="146" y="4"/>
                    <a:pt x="134" y="10"/>
                  </a:cubicBezTo>
                  <a:cubicBezTo>
                    <a:pt x="34" y="10"/>
                    <a:pt x="1" y="76"/>
                    <a:pt x="1" y="143"/>
                  </a:cubicBezTo>
                  <a:lnTo>
                    <a:pt x="1" y="210"/>
                  </a:lnTo>
                  <a:cubicBezTo>
                    <a:pt x="16" y="285"/>
                    <a:pt x="78" y="320"/>
                    <a:pt x="139" y="320"/>
                  </a:cubicBezTo>
                  <a:cubicBezTo>
                    <a:pt x="213" y="320"/>
                    <a:pt x="286" y="268"/>
                    <a:pt x="267" y="177"/>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26" name="Google Shape;1626;p13"/>
            <p:cNvSpPr/>
            <p:nvPr/>
          </p:nvSpPr>
          <p:spPr>
            <a:xfrm>
              <a:off x="7030788" y="1585523"/>
              <a:ext cx="6393" cy="6562"/>
            </a:xfrm>
            <a:custGeom>
              <a:avLst/>
              <a:gdLst/>
              <a:ahLst/>
              <a:cxnLst/>
              <a:rect l="l" t="t" r="r" b="b"/>
              <a:pathLst>
                <a:path w="302" h="310" extrusionOk="0">
                  <a:moveTo>
                    <a:pt x="134" y="0"/>
                  </a:moveTo>
                  <a:cubicBezTo>
                    <a:pt x="68" y="34"/>
                    <a:pt x="1" y="100"/>
                    <a:pt x="1" y="167"/>
                  </a:cubicBezTo>
                  <a:lnTo>
                    <a:pt x="1" y="200"/>
                  </a:lnTo>
                  <a:cubicBezTo>
                    <a:pt x="28" y="255"/>
                    <a:pt x="78" y="309"/>
                    <a:pt x="131" y="309"/>
                  </a:cubicBezTo>
                  <a:cubicBezTo>
                    <a:pt x="143" y="309"/>
                    <a:pt x="156" y="307"/>
                    <a:pt x="168" y="300"/>
                  </a:cubicBezTo>
                  <a:cubicBezTo>
                    <a:pt x="234" y="300"/>
                    <a:pt x="301" y="234"/>
                    <a:pt x="268" y="167"/>
                  </a:cubicBezTo>
                  <a:lnTo>
                    <a:pt x="268"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27" name="Google Shape;1627;p13"/>
            <p:cNvSpPr/>
            <p:nvPr/>
          </p:nvSpPr>
          <p:spPr>
            <a:xfrm>
              <a:off x="7073166" y="1849588"/>
              <a:ext cx="5673" cy="6371"/>
            </a:xfrm>
            <a:custGeom>
              <a:avLst/>
              <a:gdLst/>
              <a:ahLst/>
              <a:cxnLst/>
              <a:rect l="l" t="t" r="r" b="b"/>
              <a:pathLst>
                <a:path w="268" h="301" extrusionOk="0">
                  <a:moveTo>
                    <a:pt x="100" y="1"/>
                  </a:moveTo>
                  <a:cubicBezTo>
                    <a:pt x="34" y="1"/>
                    <a:pt x="0" y="67"/>
                    <a:pt x="0" y="134"/>
                  </a:cubicBezTo>
                  <a:lnTo>
                    <a:pt x="0" y="201"/>
                  </a:lnTo>
                  <a:cubicBezTo>
                    <a:pt x="0" y="268"/>
                    <a:pt x="67" y="301"/>
                    <a:pt x="134" y="301"/>
                  </a:cubicBezTo>
                  <a:cubicBezTo>
                    <a:pt x="234" y="301"/>
                    <a:pt x="267" y="234"/>
                    <a:pt x="267" y="168"/>
                  </a:cubicBezTo>
                  <a:lnTo>
                    <a:pt x="267" y="101"/>
                  </a:ln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28" name="Google Shape;1628;p13"/>
            <p:cNvSpPr/>
            <p:nvPr/>
          </p:nvSpPr>
          <p:spPr>
            <a:xfrm>
              <a:off x="7064699" y="1796626"/>
              <a:ext cx="5652" cy="6583"/>
            </a:xfrm>
            <a:custGeom>
              <a:avLst/>
              <a:gdLst/>
              <a:ahLst/>
              <a:cxnLst/>
              <a:rect l="l" t="t" r="r" b="b"/>
              <a:pathLst>
                <a:path w="267" h="311" extrusionOk="0">
                  <a:moveTo>
                    <a:pt x="100" y="1"/>
                  </a:moveTo>
                  <a:cubicBezTo>
                    <a:pt x="67" y="1"/>
                    <a:pt x="0" y="68"/>
                    <a:pt x="0" y="101"/>
                  </a:cubicBezTo>
                  <a:cubicBezTo>
                    <a:pt x="0" y="134"/>
                    <a:pt x="0" y="134"/>
                    <a:pt x="0" y="168"/>
                  </a:cubicBezTo>
                  <a:lnTo>
                    <a:pt x="0" y="201"/>
                  </a:lnTo>
                  <a:cubicBezTo>
                    <a:pt x="0" y="256"/>
                    <a:pt x="67" y="310"/>
                    <a:pt x="128" y="310"/>
                  </a:cubicBezTo>
                  <a:cubicBezTo>
                    <a:pt x="141" y="310"/>
                    <a:pt x="155" y="307"/>
                    <a:pt x="167" y="301"/>
                  </a:cubicBezTo>
                  <a:cubicBezTo>
                    <a:pt x="234" y="301"/>
                    <a:pt x="267" y="234"/>
                    <a:pt x="267" y="168"/>
                  </a:cubicBezTo>
                  <a:lnTo>
                    <a:pt x="267" y="101"/>
                  </a:lnTo>
                  <a:cubicBezTo>
                    <a:pt x="267" y="101"/>
                    <a:pt x="267" y="68"/>
                    <a:pt x="267" y="68"/>
                  </a:cubicBez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29" name="Google Shape;1629;p13"/>
            <p:cNvSpPr/>
            <p:nvPr/>
          </p:nvSpPr>
          <p:spPr>
            <a:xfrm>
              <a:off x="7081633" y="1902358"/>
              <a:ext cx="5673" cy="6774"/>
            </a:xfrm>
            <a:custGeom>
              <a:avLst/>
              <a:gdLst/>
              <a:ahLst/>
              <a:cxnLst/>
              <a:rect l="l" t="t" r="r" b="b"/>
              <a:pathLst>
                <a:path w="268" h="320" extrusionOk="0">
                  <a:moveTo>
                    <a:pt x="137" y="1"/>
                  </a:moveTo>
                  <a:cubicBezTo>
                    <a:pt x="125" y="1"/>
                    <a:pt x="113" y="3"/>
                    <a:pt x="101" y="10"/>
                  </a:cubicBezTo>
                  <a:cubicBezTo>
                    <a:pt x="34" y="10"/>
                    <a:pt x="1" y="76"/>
                    <a:pt x="1" y="143"/>
                  </a:cubicBezTo>
                  <a:lnTo>
                    <a:pt x="1" y="210"/>
                  </a:lnTo>
                  <a:cubicBezTo>
                    <a:pt x="16" y="285"/>
                    <a:pt x="71" y="319"/>
                    <a:pt x="128" y="319"/>
                  </a:cubicBezTo>
                  <a:cubicBezTo>
                    <a:pt x="197" y="319"/>
                    <a:pt x="268" y="268"/>
                    <a:pt x="268" y="176"/>
                  </a:cubicBezTo>
                  <a:lnTo>
                    <a:pt x="268" y="110"/>
                  </a:lnTo>
                  <a:cubicBezTo>
                    <a:pt x="240" y="55"/>
                    <a:pt x="191" y="1"/>
                    <a:pt x="137"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30" name="Google Shape;1630;p13"/>
            <p:cNvSpPr/>
            <p:nvPr/>
          </p:nvSpPr>
          <p:spPr>
            <a:xfrm>
              <a:off x="7218608" y="1663885"/>
              <a:ext cx="5673" cy="6562"/>
            </a:xfrm>
            <a:custGeom>
              <a:avLst/>
              <a:gdLst/>
              <a:ahLst/>
              <a:cxnLst/>
              <a:rect l="l" t="t" r="r" b="b"/>
              <a:pathLst>
                <a:path w="268" h="310" extrusionOk="0">
                  <a:moveTo>
                    <a:pt x="134" y="1"/>
                  </a:moveTo>
                  <a:cubicBezTo>
                    <a:pt x="34" y="1"/>
                    <a:pt x="1" y="68"/>
                    <a:pt x="1" y="168"/>
                  </a:cubicBezTo>
                  <a:lnTo>
                    <a:pt x="1" y="201"/>
                  </a:lnTo>
                  <a:cubicBezTo>
                    <a:pt x="1" y="255"/>
                    <a:pt x="68" y="310"/>
                    <a:pt x="128" y="310"/>
                  </a:cubicBezTo>
                  <a:cubicBezTo>
                    <a:pt x="142" y="310"/>
                    <a:pt x="156" y="307"/>
                    <a:pt x="168" y="301"/>
                  </a:cubicBezTo>
                  <a:cubicBezTo>
                    <a:pt x="234" y="301"/>
                    <a:pt x="268" y="234"/>
                    <a:pt x="268" y="168"/>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31" name="Google Shape;1631;p13"/>
            <p:cNvSpPr/>
            <p:nvPr/>
          </p:nvSpPr>
          <p:spPr>
            <a:xfrm>
              <a:off x="7210141" y="1611368"/>
              <a:ext cx="6371" cy="6647"/>
            </a:xfrm>
            <a:custGeom>
              <a:avLst/>
              <a:gdLst/>
              <a:ahLst/>
              <a:cxnLst/>
              <a:rect l="l" t="t" r="r" b="b"/>
              <a:pathLst>
                <a:path w="301" h="314" extrusionOk="0">
                  <a:moveTo>
                    <a:pt x="183" y="1"/>
                  </a:moveTo>
                  <a:cubicBezTo>
                    <a:pt x="167" y="1"/>
                    <a:pt x="151" y="5"/>
                    <a:pt x="134" y="13"/>
                  </a:cubicBezTo>
                  <a:cubicBezTo>
                    <a:pt x="67" y="13"/>
                    <a:pt x="1" y="80"/>
                    <a:pt x="1" y="147"/>
                  </a:cubicBezTo>
                  <a:lnTo>
                    <a:pt x="1" y="180"/>
                  </a:lnTo>
                  <a:cubicBezTo>
                    <a:pt x="34" y="280"/>
                    <a:pt x="101" y="314"/>
                    <a:pt x="167" y="314"/>
                  </a:cubicBezTo>
                  <a:cubicBezTo>
                    <a:pt x="234" y="280"/>
                    <a:pt x="301" y="214"/>
                    <a:pt x="268" y="147"/>
                  </a:cubicBezTo>
                  <a:lnTo>
                    <a:pt x="268" y="113"/>
                  </a:lnTo>
                  <a:cubicBezTo>
                    <a:pt x="268" y="38"/>
                    <a:pt x="230"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32" name="Google Shape;1632;p13"/>
            <p:cNvSpPr/>
            <p:nvPr/>
          </p:nvSpPr>
          <p:spPr>
            <a:xfrm>
              <a:off x="7252518" y="1875010"/>
              <a:ext cx="5652" cy="6562"/>
            </a:xfrm>
            <a:custGeom>
              <a:avLst/>
              <a:gdLst/>
              <a:ahLst/>
              <a:cxnLst/>
              <a:rect l="l" t="t" r="r" b="b"/>
              <a:pathLst>
                <a:path w="267" h="310" extrusionOk="0">
                  <a:moveTo>
                    <a:pt x="100" y="1"/>
                  </a:moveTo>
                  <a:cubicBezTo>
                    <a:pt x="33" y="1"/>
                    <a:pt x="0" y="67"/>
                    <a:pt x="0" y="167"/>
                  </a:cubicBezTo>
                  <a:lnTo>
                    <a:pt x="0" y="201"/>
                  </a:lnTo>
                  <a:cubicBezTo>
                    <a:pt x="0" y="255"/>
                    <a:pt x="45" y="310"/>
                    <a:pt x="97" y="310"/>
                  </a:cubicBezTo>
                  <a:cubicBezTo>
                    <a:pt x="109" y="310"/>
                    <a:pt x="121" y="307"/>
                    <a:pt x="134" y="301"/>
                  </a:cubicBezTo>
                  <a:cubicBezTo>
                    <a:pt x="234" y="301"/>
                    <a:pt x="267" y="234"/>
                    <a:pt x="267" y="167"/>
                  </a:cubicBezTo>
                  <a:lnTo>
                    <a:pt x="267" y="101"/>
                  </a:ln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33" name="Google Shape;1633;p13"/>
            <p:cNvSpPr/>
            <p:nvPr/>
          </p:nvSpPr>
          <p:spPr>
            <a:xfrm>
              <a:off x="7201674" y="1558492"/>
              <a:ext cx="6371" cy="6562"/>
            </a:xfrm>
            <a:custGeom>
              <a:avLst/>
              <a:gdLst/>
              <a:ahLst/>
              <a:cxnLst/>
              <a:rect l="l" t="t" r="r" b="b"/>
              <a:pathLst>
                <a:path w="301" h="310" extrusionOk="0">
                  <a:moveTo>
                    <a:pt x="170" y="1"/>
                  </a:moveTo>
                  <a:cubicBezTo>
                    <a:pt x="158" y="1"/>
                    <a:pt x="146" y="3"/>
                    <a:pt x="134" y="10"/>
                  </a:cubicBezTo>
                  <a:cubicBezTo>
                    <a:pt x="67" y="10"/>
                    <a:pt x="0" y="76"/>
                    <a:pt x="0" y="143"/>
                  </a:cubicBezTo>
                  <a:lnTo>
                    <a:pt x="0" y="210"/>
                  </a:lnTo>
                  <a:cubicBezTo>
                    <a:pt x="34" y="276"/>
                    <a:pt x="100" y="310"/>
                    <a:pt x="167" y="310"/>
                  </a:cubicBezTo>
                  <a:cubicBezTo>
                    <a:pt x="234" y="310"/>
                    <a:pt x="301" y="243"/>
                    <a:pt x="267" y="176"/>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34" name="Google Shape;1634;p13"/>
            <p:cNvSpPr/>
            <p:nvPr/>
          </p:nvSpPr>
          <p:spPr>
            <a:xfrm>
              <a:off x="7244030" y="1822049"/>
              <a:ext cx="5673" cy="6647"/>
            </a:xfrm>
            <a:custGeom>
              <a:avLst/>
              <a:gdLst/>
              <a:ahLst/>
              <a:cxnLst/>
              <a:rect l="l" t="t" r="r" b="b"/>
              <a:pathLst>
                <a:path w="268" h="314" extrusionOk="0">
                  <a:moveTo>
                    <a:pt x="101" y="1"/>
                  </a:moveTo>
                  <a:cubicBezTo>
                    <a:pt x="34" y="34"/>
                    <a:pt x="1" y="101"/>
                    <a:pt x="1" y="168"/>
                  </a:cubicBezTo>
                  <a:lnTo>
                    <a:pt x="1" y="201"/>
                  </a:lnTo>
                  <a:cubicBezTo>
                    <a:pt x="1" y="276"/>
                    <a:pt x="38" y="314"/>
                    <a:pt x="99" y="314"/>
                  </a:cubicBezTo>
                  <a:cubicBezTo>
                    <a:pt x="120" y="314"/>
                    <a:pt x="143" y="309"/>
                    <a:pt x="168" y="301"/>
                  </a:cubicBezTo>
                  <a:cubicBezTo>
                    <a:pt x="234" y="301"/>
                    <a:pt x="268" y="234"/>
                    <a:pt x="268" y="168"/>
                  </a:cubicBezTo>
                  <a:lnTo>
                    <a:pt x="268" y="101"/>
                  </a:lnTo>
                  <a:cubicBezTo>
                    <a:pt x="268" y="34"/>
                    <a:pt x="168" y="1"/>
                    <a:pt x="10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35" name="Google Shape;1635;p13"/>
            <p:cNvSpPr/>
            <p:nvPr/>
          </p:nvSpPr>
          <p:spPr>
            <a:xfrm>
              <a:off x="7235563" y="1769511"/>
              <a:ext cx="5673" cy="6668"/>
            </a:xfrm>
            <a:custGeom>
              <a:avLst/>
              <a:gdLst/>
              <a:ahLst/>
              <a:cxnLst/>
              <a:rect l="l" t="t" r="r" b="b"/>
              <a:pathLst>
                <a:path w="268" h="315" extrusionOk="0">
                  <a:moveTo>
                    <a:pt x="158" y="1"/>
                  </a:moveTo>
                  <a:cubicBezTo>
                    <a:pt x="140" y="1"/>
                    <a:pt x="120" y="5"/>
                    <a:pt x="101" y="14"/>
                  </a:cubicBezTo>
                  <a:cubicBezTo>
                    <a:pt x="67" y="14"/>
                    <a:pt x="34" y="48"/>
                    <a:pt x="1" y="81"/>
                  </a:cubicBezTo>
                  <a:cubicBezTo>
                    <a:pt x="1" y="114"/>
                    <a:pt x="1" y="148"/>
                    <a:pt x="1" y="148"/>
                  </a:cubicBezTo>
                  <a:lnTo>
                    <a:pt x="1" y="215"/>
                  </a:lnTo>
                  <a:cubicBezTo>
                    <a:pt x="1" y="281"/>
                    <a:pt x="101" y="315"/>
                    <a:pt x="167" y="315"/>
                  </a:cubicBezTo>
                  <a:cubicBezTo>
                    <a:pt x="234" y="315"/>
                    <a:pt x="267" y="248"/>
                    <a:pt x="267" y="148"/>
                  </a:cubicBezTo>
                  <a:lnTo>
                    <a:pt x="267" y="114"/>
                  </a:lnTo>
                  <a:cubicBezTo>
                    <a:pt x="267" y="81"/>
                    <a:pt x="267" y="81"/>
                    <a:pt x="267" y="48"/>
                  </a:cubicBezTo>
                  <a:cubicBezTo>
                    <a:pt x="244" y="24"/>
                    <a:pt x="204" y="1"/>
                    <a:pt x="158"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36" name="Google Shape;1636;p13"/>
            <p:cNvSpPr/>
            <p:nvPr/>
          </p:nvSpPr>
          <p:spPr>
            <a:xfrm>
              <a:off x="6957358" y="1489295"/>
              <a:ext cx="5673" cy="6244"/>
            </a:xfrm>
            <a:custGeom>
              <a:avLst/>
              <a:gdLst/>
              <a:ahLst/>
              <a:cxnLst/>
              <a:rect l="l" t="t" r="r" b="b"/>
              <a:pathLst>
                <a:path w="268" h="295" extrusionOk="0">
                  <a:moveTo>
                    <a:pt x="137" y="1"/>
                  </a:moveTo>
                  <a:cubicBezTo>
                    <a:pt x="125" y="1"/>
                    <a:pt x="113" y="3"/>
                    <a:pt x="101" y="10"/>
                  </a:cubicBezTo>
                  <a:cubicBezTo>
                    <a:pt x="34" y="10"/>
                    <a:pt x="1" y="76"/>
                    <a:pt x="1" y="143"/>
                  </a:cubicBezTo>
                  <a:lnTo>
                    <a:pt x="1" y="210"/>
                  </a:lnTo>
                  <a:cubicBezTo>
                    <a:pt x="15" y="268"/>
                    <a:pt x="69" y="295"/>
                    <a:pt x="124" y="295"/>
                  </a:cubicBezTo>
                  <a:cubicBezTo>
                    <a:pt x="194" y="295"/>
                    <a:pt x="268" y="251"/>
                    <a:pt x="268" y="176"/>
                  </a:cubicBezTo>
                  <a:lnTo>
                    <a:pt x="268" y="110"/>
                  </a:lnTo>
                  <a:cubicBezTo>
                    <a:pt x="240" y="55"/>
                    <a:pt x="191" y="1"/>
                    <a:pt x="137"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37" name="Google Shape;1637;p13"/>
            <p:cNvSpPr/>
            <p:nvPr/>
          </p:nvSpPr>
          <p:spPr>
            <a:xfrm>
              <a:off x="6900164" y="1498398"/>
              <a:ext cx="6096" cy="6562"/>
            </a:xfrm>
            <a:custGeom>
              <a:avLst/>
              <a:gdLst/>
              <a:ahLst/>
              <a:cxnLst/>
              <a:rect l="l" t="t" r="r" b="b"/>
              <a:pathLst>
                <a:path w="288" h="310" extrusionOk="0">
                  <a:moveTo>
                    <a:pt x="183" y="1"/>
                  </a:moveTo>
                  <a:cubicBezTo>
                    <a:pt x="168" y="1"/>
                    <a:pt x="151" y="5"/>
                    <a:pt x="134" y="13"/>
                  </a:cubicBezTo>
                  <a:cubicBezTo>
                    <a:pt x="34" y="13"/>
                    <a:pt x="1" y="80"/>
                    <a:pt x="1" y="147"/>
                  </a:cubicBezTo>
                  <a:lnTo>
                    <a:pt x="1" y="213"/>
                  </a:lnTo>
                  <a:cubicBezTo>
                    <a:pt x="14" y="281"/>
                    <a:pt x="66" y="310"/>
                    <a:pt x="120" y="310"/>
                  </a:cubicBezTo>
                  <a:cubicBezTo>
                    <a:pt x="201" y="310"/>
                    <a:pt x="288" y="246"/>
                    <a:pt x="268" y="147"/>
                  </a:cubicBezTo>
                  <a:lnTo>
                    <a:pt x="268" y="113"/>
                  </a:lnTo>
                  <a:cubicBezTo>
                    <a:pt x="268" y="38"/>
                    <a:pt x="230"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38" name="Google Shape;1638;p13"/>
            <p:cNvSpPr/>
            <p:nvPr/>
          </p:nvSpPr>
          <p:spPr>
            <a:xfrm>
              <a:off x="7184719" y="1452782"/>
              <a:ext cx="6393" cy="6562"/>
            </a:xfrm>
            <a:custGeom>
              <a:avLst/>
              <a:gdLst/>
              <a:ahLst/>
              <a:cxnLst/>
              <a:rect l="l" t="t" r="r" b="b"/>
              <a:pathLst>
                <a:path w="302" h="310" extrusionOk="0">
                  <a:moveTo>
                    <a:pt x="134" y="0"/>
                  </a:moveTo>
                  <a:cubicBezTo>
                    <a:pt x="68" y="33"/>
                    <a:pt x="1" y="67"/>
                    <a:pt x="34" y="167"/>
                  </a:cubicBezTo>
                  <a:lnTo>
                    <a:pt x="34" y="200"/>
                  </a:lnTo>
                  <a:cubicBezTo>
                    <a:pt x="34" y="255"/>
                    <a:pt x="79" y="309"/>
                    <a:pt x="131" y="309"/>
                  </a:cubicBezTo>
                  <a:cubicBezTo>
                    <a:pt x="143" y="309"/>
                    <a:pt x="155" y="306"/>
                    <a:pt x="168" y="300"/>
                  </a:cubicBezTo>
                  <a:cubicBezTo>
                    <a:pt x="234" y="300"/>
                    <a:pt x="301" y="234"/>
                    <a:pt x="301" y="167"/>
                  </a:cubicBezTo>
                  <a:lnTo>
                    <a:pt x="301" y="100"/>
                  </a:lnTo>
                  <a:cubicBezTo>
                    <a:pt x="268" y="33"/>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39" name="Google Shape;1639;p13"/>
            <p:cNvSpPr/>
            <p:nvPr/>
          </p:nvSpPr>
          <p:spPr>
            <a:xfrm>
              <a:off x="7013854" y="1480130"/>
              <a:ext cx="6371" cy="6562"/>
            </a:xfrm>
            <a:custGeom>
              <a:avLst/>
              <a:gdLst/>
              <a:ahLst/>
              <a:cxnLst/>
              <a:rect l="l" t="t" r="r" b="b"/>
              <a:pathLst>
                <a:path w="301" h="310" extrusionOk="0">
                  <a:moveTo>
                    <a:pt x="170" y="0"/>
                  </a:moveTo>
                  <a:cubicBezTo>
                    <a:pt x="158" y="0"/>
                    <a:pt x="146" y="3"/>
                    <a:pt x="134" y="9"/>
                  </a:cubicBezTo>
                  <a:cubicBezTo>
                    <a:pt x="67" y="9"/>
                    <a:pt x="0" y="76"/>
                    <a:pt x="34" y="142"/>
                  </a:cubicBezTo>
                  <a:lnTo>
                    <a:pt x="34" y="209"/>
                  </a:lnTo>
                  <a:cubicBezTo>
                    <a:pt x="34" y="276"/>
                    <a:pt x="100" y="309"/>
                    <a:pt x="167" y="309"/>
                  </a:cubicBezTo>
                  <a:cubicBezTo>
                    <a:pt x="234" y="309"/>
                    <a:pt x="301" y="242"/>
                    <a:pt x="301" y="176"/>
                  </a:cubicBezTo>
                  <a:lnTo>
                    <a:pt x="301"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40" name="Google Shape;1640;p13"/>
            <p:cNvSpPr/>
            <p:nvPr/>
          </p:nvSpPr>
          <p:spPr>
            <a:xfrm>
              <a:off x="6908652" y="1550914"/>
              <a:ext cx="5673" cy="6562"/>
            </a:xfrm>
            <a:custGeom>
              <a:avLst/>
              <a:gdLst/>
              <a:ahLst/>
              <a:cxnLst/>
              <a:rect l="l" t="t" r="r" b="b"/>
              <a:pathLst>
                <a:path w="268" h="310" extrusionOk="0">
                  <a:moveTo>
                    <a:pt x="134" y="1"/>
                  </a:moveTo>
                  <a:cubicBezTo>
                    <a:pt x="34" y="34"/>
                    <a:pt x="0" y="67"/>
                    <a:pt x="0" y="167"/>
                  </a:cubicBezTo>
                  <a:lnTo>
                    <a:pt x="0" y="201"/>
                  </a:lnTo>
                  <a:cubicBezTo>
                    <a:pt x="0" y="255"/>
                    <a:pt x="67" y="310"/>
                    <a:pt x="128" y="310"/>
                  </a:cubicBezTo>
                  <a:cubicBezTo>
                    <a:pt x="141" y="310"/>
                    <a:pt x="155" y="307"/>
                    <a:pt x="167" y="301"/>
                  </a:cubicBezTo>
                  <a:cubicBezTo>
                    <a:pt x="234" y="301"/>
                    <a:pt x="267" y="234"/>
                    <a:pt x="267" y="167"/>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41" name="Google Shape;1641;p13"/>
            <p:cNvSpPr/>
            <p:nvPr/>
          </p:nvSpPr>
          <p:spPr>
            <a:xfrm>
              <a:off x="6965127" y="1542172"/>
              <a:ext cx="6371" cy="6647"/>
            </a:xfrm>
            <a:custGeom>
              <a:avLst/>
              <a:gdLst/>
              <a:ahLst/>
              <a:cxnLst/>
              <a:rect l="l" t="t" r="r" b="b"/>
              <a:pathLst>
                <a:path w="301" h="314" extrusionOk="0">
                  <a:moveTo>
                    <a:pt x="184" y="1"/>
                  </a:moveTo>
                  <a:cubicBezTo>
                    <a:pt x="168" y="1"/>
                    <a:pt x="151" y="5"/>
                    <a:pt x="134" y="13"/>
                  </a:cubicBezTo>
                  <a:cubicBezTo>
                    <a:pt x="67" y="13"/>
                    <a:pt x="1" y="80"/>
                    <a:pt x="34" y="147"/>
                  </a:cubicBezTo>
                  <a:lnTo>
                    <a:pt x="34" y="214"/>
                  </a:lnTo>
                  <a:cubicBezTo>
                    <a:pt x="34" y="280"/>
                    <a:pt x="101" y="314"/>
                    <a:pt x="168" y="314"/>
                  </a:cubicBezTo>
                  <a:cubicBezTo>
                    <a:pt x="268" y="280"/>
                    <a:pt x="301" y="214"/>
                    <a:pt x="301" y="147"/>
                  </a:cubicBezTo>
                  <a:lnTo>
                    <a:pt x="301" y="113"/>
                  </a:lnTo>
                  <a:cubicBezTo>
                    <a:pt x="276" y="38"/>
                    <a:pt x="232" y="1"/>
                    <a:pt x="18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42" name="Google Shape;1642;p13"/>
            <p:cNvSpPr/>
            <p:nvPr/>
          </p:nvSpPr>
          <p:spPr>
            <a:xfrm>
              <a:off x="7022321" y="1533070"/>
              <a:ext cx="6371" cy="6498"/>
            </a:xfrm>
            <a:custGeom>
              <a:avLst/>
              <a:gdLst/>
              <a:ahLst/>
              <a:cxnLst/>
              <a:rect l="l" t="t" r="r" b="b"/>
              <a:pathLst>
                <a:path w="301" h="307" extrusionOk="0">
                  <a:moveTo>
                    <a:pt x="171" y="1"/>
                  </a:moveTo>
                  <a:cubicBezTo>
                    <a:pt x="159" y="1"/>
                    <a:pt x="146" y="4"/>
                    <a:pt x="134" y="10"/>
                  </a:cubicBezTo>
                  <a:cubicBezTo>
                    <a:pt x="67" y="10"/>
                    <a:pt x="1" y="76"/>
                    <a:pt x="1" y="143"/>
                  </a:cubicBezTo>
                  <a:lnTo>
                    <a:pt x="1" y="210"/>
                  </a:lnTo>
                  <a:cubicBezTo>
                    <a:pt x="28" y="277"/>
                    <a:pt x="82" y="307"/>
                    <a:pt x="137" y="307"/>
                  </a:cubicBezTo>
                  <a:cubicBezTo>
                    <a:pt x="218" y="307"/>
                    <a:pt x="301" y="243"/>
                    <a:pt x="301" y="143"/>
                  </a:cubicBezTo>
                  <a:lnTo>
                    <a:pt x="301" y="110"/>
                  </a:lnTo>
                  <a:cubicBezTo>
                    <a:pt x="274" y="55"/>
                    <a:pt x="224" y="1"/>
                    <a:pt x="17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43" name="Google Shape;1643;p13"/>
            <p:cNvSpPr/>
            <p:nvPr/>
          </p:nvSpPr>
          <p:spPr>
            <a:xfrm>
              <a:off x="7193207" y="1505721"/>
              <a:ext cx="6371" cy="6562"/>
            </a:xfrm>
            <a:custGeom>
              <a:avLst/>
              <a:gdLst/>
              <a:ahLst/>
              <a:cxnLst/>
              <a:rect l="l" t="t" r="r" b="b"/>
              <a:pathLst>
                <a:path w="301" h="310" extrusionOk="0">
                  <a:moveTo>
                    <a:pt x="134" y="1"/>
                  </a:moveTo>
                  <a:cubicBezTo>
                    <a:pt x="67" y="1"/>
                    <a:pt x="0" y="68"/>
                    <a:pt x="0" y="134"/>
                  </a:cubicBezTo>
                  <a:lnTo>
                    <a:pt x="0" y="201"/>
                  </a:lnTo>
                  <a:cubicBezTo>
                    <a:pt x="27" y="255"/>
                    <a:pt x="77" y="310"/>
                    <a:pt x="130" y="310"/>
                  </a:cubicBezTo>
                  <a:cubicBezTo>
                    <a:pt x="142" y="310"/>
                    <a:pt x="155" y="307"/>
                    <a:pt x="167" y="301"/>
                  </a:cubicBezTo>
                  <a:cubicBezTo>
                    <a:pt x="234" y="301"/>
                    <a:pt x="300" y="234"/>
                    <a:pt x="267" y="168"/>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44" name="Google Shape;1644;p13"/>
            <p:cNvSpPr/>
            <p:nvPr/>
          </p:nvSpPr>
          <p:spPr>
            <a:xfrm>
              <a:off x="7104938" y="1682258"/>
              <a:ext cx="5673" cy="6371"/>
            </a:xfrm>
            <a:custGeom>
              <a:avLst/>
              <a:gdLst/>
              <a:ahLst/>
              <a:cxnLst/>
              <a:rect l="l" t="t" r="r" b="b"/>
              <a:pathLst>
                <a:path w="268" h="301" extrusionOk="0">
                  <a:moveTo>
                    <a:pt x="101" y="0"/>
                  </a:moveTo>
                  <a:cubicBezTo>
                    <a:pt x="34" y="0"/>
                    <a:pt x="0" y="67"/>
                    <a:pt x="0" y="134"/>
                  </a:cubicBezTo>
                  <a:lnTo>
                    <a:pt x="0" y="200"/>
                  </a:lnTo>
                  <a:cubicBezTo>
                    <a:pt x="0" y="267"/>
                    <a:pt x="67" y="300"/>
                    <a:pt x="134" y="300"/>
                  </a:cubicBezTo>
                  <a:cubicBezTo>
                    <a:pt x="234" y="300"/>
                    <a:pt x="267" y="234"/>
                    <a:pt x="267" y="167"/>
                  </a:cubicBezTo>
                  <a:lnTo>
                    <a:pt x="267" y="100"/>
                  </a:lnTo>
                  <a:cubicBezTo>
                    <a:pt x="234" y="33"/>
                    <a:pt x="167" y="0"/>
                    <a:pt x="10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45" name="Google Shape;1645;p13"/>
            <p:cNvSpPr/>
            <p:nvPr/>
          </p:nvSpPr>
          <p:spPr>
            <a:xfrm>
              <a:off x="7096471" y="1629297"/>
              <a:ext cx="5673" cy="6583"/>
            </a:xfrm>
            <a:custGeom>
              <a:avLst/>
              <a:gdLst/>
              <a:ahLst/>
              <a:cxnLst/>
              <a:rect l="l" t="t" r="r" b="b"/>
              <a:pathLst>
                <a:path w="268" h="311" extrusionOk="0">
                  <a:moveTo>
                    <a:pt x="100" y="0"/>
                  </a:moveTo>
                  <a:cubicBezTo>
                    <a:pt x="34" y="0"/>
                    <a:pt x="0" y="67"/>
                    <a:pt x="0" y="167"/>
                  </a:cubicBezTo>
                  <a:lnTo>
                    <a:pt x="0" y="200"/>
                  </a:lnTo>
                  <a:cubicBezTo>
                    <a:pt x="15" y="276"/>
                    <a:pt x="71" y="310"/>
                    <a:pt x="127" y="310"/>
                  </a:cubicBezTo>
                  <a:cubicBezTo>
                    <a:pt x="197" y="310"/>
                    <a:pt x="267" y="259"/>
                    <a:pt x="267" y="167"/>
                  </a:cubicBezTo>
                  <a:lnTo>
                    <a:pt x="267" y="100"/>
                  </a:lnTo>
                  <a:cubicBezTo>
                    <a:pt x="267" y="34"/>
                    <a:pt x="167" y="0"/>
                    <a:pt x="10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46" name="Google Shape;1646;p13"/>
            <p:cNvSpPr/>
            <p:nvPr/>
          </p:nvSpPr>
          <p:spPr>
            <a:xfrm>
              <a:off x="7087983" y="1576781"/>
              <a:ext cx="5673" cy="6266"/>
            </a:xfrm>
            <a:custGeom>
              <a:avLst/>
              <a:gdLst/>
              <a:ahLst/>
              <a:cxnLst/>
              <a:rect l="l" t="t" r="r" b="b"/>
              <a:pathLst>
                <a:path w="268" h="296" extrusionOk="0">
                  <a:moveTo>
                    <a:pt x="169" y="0"/>
                  </a:moveTo>
                  <a:cubicBezTo>
                    <a:pt x="149" y="0"/>
                    <a:pt x="126" y="5"/>
                    <a:pt x="101" y="13"/>
                  </a:cubicBezTo>
                  <a:cubicBezTo>
                    <a:pt x="34" y="13"/>
                    <a:pt x="1" y="80"/>
                    <a:pt x="1" y="146"/>
                  </a:cubicBezTo>
                  <a:lnTo>
                    <a:pt x="1" y="213"/>
                  </a:lnTo>
                  <a:cubicBezTo>
                    <a:pt x="15" y="269"/>
                    <a:pt x="64" y="295"/>
                    <a:pt x="116" y="295"/>
                  </a:cubicBezTo>
                  <a:cubicBezTo>
                    <a:pt x="189" y="295"/>
                    <a:pt x="268" y="243"/>
                    <a:pt x="268" y="146"/>
                  </a:cubicBezTo>
                  <a:lnTo>
                    <a:pt x="268" y="113"/>
                  </a:lnTo>
                  <a:cubicBezTo>
                    <a:pt x="268" y="38"/>
                    <a:pt x="230" y="0"/>
                    <a:pt x="169"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47" name="Google Shape;1647;p13"/>
            <p:cNvSpPr/>
            <p:nvPr/>
          </p:nvSpPr>
          <p:spPr>
            <a:xfrm>
              <a:off x="7138129" y="1893193"/>
              <a:ext cx="6371" cy="6562"/>
            </a:xfrm>
            <a:custGeom>
              <a:avLst/>
              <a:gdLst/>
              <a:ahLst/>
              <a:cxnLst/>
              <a:rect l="l" t="t" r="r" b="b"/>
              <a:pathLst>
                <a:path w="301" h="310" extrusionOk="0">
                  <a:moveTo>
                    <a:pt x="170" y="0"/>
                  </a:moveTo>
                  <a:cubicBezTo>
                    <a:pt x="158" y="0"/>
                    <a:pt x="146" y="3"/>
                    <a:pt x="134" y="9"/>
                  </a:cubicBezTo>
                  <a:cubicBezTo>
                    <a:pt x="67" y="9"/>
                    <a:pt x="0" y="76"/>
                    <a:pt x="0" y="142"/>
                  </a:cubicBezTo>
                  <a:lnTo>
                    <a:pt x="0" y="209"/>
                  </a:lnTo>
                  <a:cubicBezTo>
                    <a:pt x="34" y="276"/>
                    <a:pt x="100" y="309"/>
                    <a:pt x="167" y="309"/>
                  </a:cubicBezTo>
                  <a:cubicBezTo>
                    <a:pt x="234" y="309"/>
                    <a:pt x="300" y="242"/>
                    <a:pt x="300" y="176"/>
                  </a:cubicBezTo>
                  <a:lnTo>
                    <a:pt x="300"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48" name="Google Shape;1648;p13"/>
            <p:cNvSpPr/>
            <p:nvPr/>
          </p:nvSpPr>
          <p:spPr>
            <a:xfrm>
              <a:off x="7121174" y="1787461"/>
              <a:ext cx="6371" cy="7070"/>
            </a:xfrm>
            <a:custGeom>
              <a:avLst/>
              <a:gdLst/>
              <a:ahLst/>
              <a:cxnLst/>
              <a:rect l="l" t="t" r="r" b="b"/>
              <a:pathLst>
                <a:path w="301" h="334" extrusionOk="0">
                  <a:moveTo>
                    <a:pt x="134" y="0"/>
                  </a:moveTo>
                  <a:cubicBezTo>
                    <a:pt x="67" y="34"/>
                    <a:pt x="34" y="67"/>
                    <a:pt x="34" y="100"/>
                  </a:cubicBezTo>
                  <a:cubicBezTo>
                    <a:pt x="1" y="134"/>
                    <a:pt x="1" y="134"/>
                    <a:pt x="34" y="167"/>
                  </a:cubicBezTo>
                  <a:lnTo>
                    <a:pt x="34" y="200"/>
                  </a:lnTo>
                  <a:cubicBezTo>
                    <a:pt x="34" y="301"/>
                    <a:pt x="101" y="334"/>
                    <a:pt x="167" y="334"/>
                  </a:cubicBezTo>
                  <a:cubicBezTo>
                    <a:pt x="234" y="301"/>
                    <a:pt x="301" y="234"/>
                    <a:pt x="301" y="167"/>
                  </a:cubicBezTo>
                  <a:lnTo>
                    <a:pt x="301" y="100"/>
                  </a:lnTo>
                  <a:cubicBezTo>
                    <a:pt x="301" y="100"/>
                    <a:pt x="301" y="67"/>
                    <a:pt x="301" y="67"/>
                  </a:cubicBez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49" name="Google Shape;1649;p13"/>
            <p:cNvSpPr/>
            <p:nvPr/>
          </p:nvSpPr>
          <p:spPr>
            <a:xfrm>
              <a:off x="7130360" y="1840422"/>
              <a:ext cx="5673" cy="6562"/>
            </a:xfrm>
            <a:custGeom>
              <a:avLst/>
              <a:gdLst/>
              <a:ahLst/>
              <a:cxnLst/>
              <a:rect l="l" t="t" r="r" b="b"/>
              <a:pathLst>
                <a:path w="268" h="310" extrusionOk="0">
                  <a:moveTo>
                    <a:pt x="134" y="0"/>
                  </a:moveTo>
                  <a:cubicBezTo>
                    <a:pt x="34" y="0"/>
                    <a:pt x="0" y="67"/>
                    <a:pt x="0" y="134"/>
                  </a:cubicBezTo>
                  <a:lnTo>
                    <a:pt x="0" y="200"/>
                  </a:lnTo>
                  <a:cubicBezTo>
                    <a:pt x="0" y="255"/>
                    <a:pt x="45" y="309"/>
                    <a:pt x="116" y="309"/>
                  </a:cubicBezTo>
                  <a:cubicBezTo>
                    <a:pt x="132" y="309"/>
                    <a:pt x="149" y="306"/>
                    <a:pt x="167" y="300"/>
                  </a:cubicBezTo>
                  <a:cubicBezTo>
                    <a:pt x="234" y="300"/>
                    <a:pt x="267" y="234"/>
                    <a:pt x="267" y="167"/>
                  </a:cubicBezTo>
                  <a:lnTo>
                    <a:pt x="267" y="100"/>
                  </a:lnTo>
                  <a:cubicBezTo>
                    <a:pt x="267" y="33"/>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50" name="Google Shape;1650;p13"/>
            <p:cNvSpPr/>
            <p:nvPr/>
          </p:nvSpPr>
          <p:spPr>
            <a:xfrm>
              <a:off x="7161434" y="1673072"/>
              <a:ext cx="6371" cy="6562"/>
            </a:xfrm>
            <a:custGeom>
              <a:avLst/>
              <a:gdLst/>
              <a:ahLst/>
              <a:cxnLst/>
              <a:rect l="l" t="t" r="r" b="b"/>
              <a:pathLst>
                <a:path w="301" h="310" extrusionOk="0">
                  <a:moveTo>
                    <a:pt x="133" y="0"/>
                  </a:moveTo>
                  <a:cubicBezTo>
                    <a:pt x="67" y="0"/>
                    <a:pt x="0" y="67"/>
                    <a:pt x="33" y="134"/>
                  </a:cubicBezTo>
                  <a:lnTo>
                    <a:pt x="33" y="201"/>
                  </a:lnTo>
                  <a:cubicBezTo>
                    <a:pt x="33" y="255"/>
                    <a:pt x="78" y="310"/>
                    <a:pt x="131" y="310"/>
                  </a:cubicBezTo>
                  <a:cubicBezTo>
                    <a:pt x="142" y="310"/>
                    <a:pt x="155" y="307"/>
                    <a:pt x="167" y="301"/>
                  </a:cubicBezTo>
                  <a:cubicBezTo>
                    <a:pt x="234" y="301"/>
                    <a:pt x="300" y="234"/>
                    <a:pt x="300" y="167"/>
                  </a:cubicBezTo>
                  <a:lnTo>
                    <a:pt x="300" y="101"/>
                  </a:lnTo>
                  <a:cubicBezTo>
                    <a:pt x="267" y="34"/>
                    <a:pt x="200" y="0"/>
                    <a:pt x="13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51" name="Google Shape;1651;p13"/>
            <p:cNvSpPr/>
            <p:nvPr/>
          </p:nvSpPr>
          <p:spPr>
            <a:xfrm>
              <a:off x="7152946" y="1620111"/>
              <a:ext cx="6371" cy="6562"/>
            </a:xfrm>
            <a:custGeom>
              <a:avLst/>
              <a:gdLst/>
              <a:ahLst/>
              <a:cxnLst/>
              <a:rect l="l" t="t" r="r" b="b"/>
              <a:pathLst>
                <a:path w="301" h="310" extrusionOk="0">
                  <a:moveTo>
                    <a:pt x="134" y="1"/>
                  </a:moveTo>
                  <a:cubicBezTo>
                    <a:pt x="67" y="34"/>
                    <a:pt x="1" y="101"/>
                    <a:pt x="34" y="167"/>
                  </a:cubicBezTo>
                  <a:lnTo>
                    <a:pt x="34" y="201"/>
                  </a:lnTo>
                  <a:cubicBezTo>
                    <a:pt x="34" y="255"/>
                    <a:pt x="79" y="310"/>
                    <a:pt x="131" y="310"/>
                  </a:cubicBezTo>
                  <a:cubicBezTo>
                    <a:pt x="143" y="310"/>
                    <a:pt x="155" y="307"/>
                    <a:pt x="168" y="301"/>
                  </a:cubicBezTo>
                  <a:cubicBezTo>
                    <a:pt x="234" y="301"/>
                    <a:pt x="301" y="234"/>
                    <a:pt x="301" y="167"/>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52" name="Google Shape;1652;p13"/>
            <p:cNvSpPr/>
            <p:nvPr/>
          </p:nvSpPr>
          <p:spPr>
            <a:xfrm>
              <a:off x="7144479" y="1567679"/>
              <a:ext cx="6371" cy="6562"/>
            </a:xfrm>
            <a:custGeom>
              <a:avLst/>
              <a:gdLst/>
              <a:ahLst/>
              <a:cxnLst/>
              <a:rect l="l" t="t" r="r" b="b"/>
              <a:pathLst>
                <a:path w="301" h="310" extrusionOk="0">
                  <a:moveTo>
                    <a:pt x="170" y="0"/>
                  </a:moveTo>
                  <a:cubicBezTo>
                    <a:pt x="158" y="0"/>
                    <a:pt x="146" y="3"/>
                    <a:pt x="134" y="9"/>
                  </a:cubicBezTo>
                  <a:cubicBezTo>
                    <a:pt x="67" y="9"/>
                    <a:pt x="0" y="76"/>
                    <a:pt x="34" y="143"/>
                  </a:cubicBezTo>
                  <a:lnTo>
                    <a:pt x="34" y="209"/>
                  </a:lnTo>
                  <a:cubicBezTo>
                    <a:pt x="34" y="276"/>
                    <a:pt x="101" y="309"/>
                    <a:pt x="167" y="309"/>
                  </a:cubicBezTo>
                  <a:cubicBezTo>
                    <a:pt x="234" y="276"/>
                    <a:pt x="301" y="243"/>
                    <a:pt x="301" y="143"/>
                  </a:cubicBezTo>
                  <a:lnTo>
                    <a:pt x="301"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53" name="Google Shape;1653;p13"/>
            <p:cNvSpPr/>
            <p:nvPr/>
          </p:nvSpPr>
          <p:spPr>
            <a:xfrm>
              <a:off x="7195323" y="1884196"/>
              <a:ext cx="5673" cy="6562"/>
            </a:xfrm>
            <a:custGeom>
              <a:avLst/>
              <a:gdLst/>
              <a:ahLst/>
              <a:cxnLst/>
              <a:rect l="l" t="t" r="r" b="b"/>
              <a:pathLst>
                <a:path w="268" h="310" extrusionOk="0">
                  <a:moveTo>
                    <a:pt x="134" y="0"/>
                  </a:moveTo>
                  <a:cubicBezTo>
                    <a:pt x="34" y="0"/>
                    <a:pt x="0" y="67"/>
                    <a:pt x="0" y="134"/>
                  </a:cubicBezTo>
                  <a:lnTo>
                    <a:pt x="0" y="200"/>
                  </a:lnTo>
                  <a:cubicBezTo>
                    <a:pt x="27" y="255"/>
                    <a:pt x="77" y="309"/>
                    <a:pt x="130" y="309"/>
                  </a:cubicBezTo>
                  <a:cubicBezTo>
                    <a:pt x="143" y="309"/>
                    <a:pt x="155" y="307"/>
                    <a:pt x="167" y="301"/>
                  </a:cubicBezTo>
                  <a:cubicBezTo>
                    <a:pt x="234" y="301"/>
                    <a:pt x="267" y="234"/>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54" name="Google Shape;1654;p13"/>
            <p:cNvSpPr/>
            <p:nvPr/>
          </p:nvSpPr>
          <p:spPr>
            <a:xfrm>
              <a:off x="7178368" y="1778698"/>
              <a:ext cx="6371" cy="6668"/>
            </a:xfrm>
            <a:custGeom>
              <a:avLst/>
              <a:gdLst/>
              <a:ahLst/>
              <a:cxnLst/>
              <a:rect l="l" t="t" r="r" b="b"/>
              <a:pathLst>
                <a:path w="301" h="315" extrusionOk="0">
                  <a:moveTo>
                    <a:pt x="170" y="0"/>
                  </a:moveTo>
                  <a:cubicBezTo>
                    <a:pt x="156" y="0"/>
                    <a:pt x="144" y="4"/>
                    <a:pt x="134" y="14"/>
                  </a:cubicBezTo>
                  <a:cubicBezTo>
                    <a:pt x="67" y="14"/>
                    <a:pt x="34" y="47"/>
                    <a:pt x="1" y="81"/>
                  </a:cubicBezTo>
                  <a:cubicBezTo>
                    <a:pt x="1" y="114"/>
                    <a:pt x="1" y="114"/>
                    <a:pt x="1" y="147"/>
                  </a:cubicBezTo>
                  <a:lnTo>
                    <a:pt x="1" y="214"/>
                  </a:lnTo>
                  <a:cubicBezTo>
                    <a:pt x="34" y="281"/>
                    <a:pt x="101" y="314"/>
                    <a:pt x="167" y="314"/>
                  </a:cubicBezTo>
                  <a:cubicBezTo>
                    <a:pt x="234" y="281"/>
                    <a:pt x="301" y="214"/>
                    <a:pt x="301" y="147"/>
                  </a:cubicBezTo>
                  <a:lnTo>
                    <a:pt x="301" y="114"/>
                  </a:lnTo>
                  <a:cubicBezTo>
                    <a:pt x="267" y="81"/>
                    <a:pt x="267" y="81"/>
                    <a:pt x="267" y="47"/>
                  </a:cubicBezTo>
                  <a:cubicBezTo>
                    <a:pt x="244" y="24"/>
                    <a:pt x="20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55" name="Google Shape;1655;p13"/>
            <p:cNvSpPr/>
            <p:nvPr/>
          </p:nvSpPr>
          <p:spPr>
            <a:xfrm>
              <a:off x="7186835" y="1831235"/>
              <a:ext cx="5673" cy="6562"/>
            </a:xfrm>
            <a:custGeom>
              <a:avLst/>
              <a:gdLst/>
              <a:ahLst/>
              <a:cxnLst/>
              <a:rect l="l" t="t" r="r" b="b"/>
              <a:pathLst>
                <a:path w="268" h="310" extrusionOk="0">
                  <a:moveTo>
                    <a:pt x="134" y="0"/>
                  </a:moveTo>
                  <a:cubicBezTo>
                    <a:pt x="34" y="34"/>
                    <a:pt x="1" y="67"/>
                    <a:pt x="1" y="167"/>
                  </a:cubicBezTo>
                  <a:lnTo>
                    <a:pt x="1" y="201"/>
                  </a:lnTo>
                  <a:cubicBezTo>
                    <a:pt x="28" y="255"/>
                    <a:pt x="78" y="310"/>
                    <a:pt x="131" y="310"/>
                  </a:cubicBezTo>
                  <a:cubicBezTo>
                    <a:pt x="143" y="310"/>
                    <a:pt x="155" y="307"/>
                    <a:pt x="168" y="301"/>
                  </a:cubicBezTo>
                  <a:cubicBezTo>
                    <a:pt x="234" y="301"/>
                    <a:pt x="268" y="234"/>
                    <a:pt x="268" y="167"/>
                  </a:cubicBezTo>
                  <a:lnTo>
                    <a:pt x="268" y="101"/>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56" name="Google Shape;1656;p13"/>
            <p:cNvSpPr/>
            <p:nvPr/>
          </p:nvSpPr>
          <p:spPr>
            <a:xfrm>
              <a:off x="7267335" y="1602266"/>
              <a:ext cx="6075" cy="6710"/>
            </a:xfrm>
            <a:custGeom>
              <a:avLst/>
              <a:gdLst/>
              <a:ahLst/>
              <a:cxnLst/>
              <a:rect l="l" t="t" r="r" b="b"/>
              <a:pathLst>
                <a:path w="287" h="317" extrusionOk="0">
                  <a:moveTo>
                    <a:pt x="140" y="1"/>
                  </a:moveTo>
                  <a:cubicBezTo>
                    <a:pt x="126" y="1"/>
                    <a:pt x="113" y="4"/>
                    <a:pt x="101" y="10"/>
                  </a:cubicBezTo>
                  <a:cubicBezTo>
                    <a:pt x="34" y="10"/>
                    <a:pt x="1" y="76"/>
                    <a:pt x="1" y="143"/>
                  </a:cubicBezTo>
                  <a:lnTo>
                    <a:pt x="1" y="210"/>
                  </a:lnTo>
                  <a:cubicBezTo>
                    <a:pt x="15" y="282"/>
                    <a:pt x="73" y="317"/>
                    <a:pt x="132" y="317"/>
                  </a:cubicBezTo>
                  <a:cubicBezTo>
                    <a:pt x="209" y="317"/>
                    <a:pt x="286" y="257"/>
                    <a:pt x="267" y="143"/>
                  </a:cubicBezTo>
                  <a:lnTo>
                    <a:pt x="267" y="110"/>
                  </a:lnTo>
                  <a:cubicBezTo>
                    <a:pt x="267" y="55"/>
                    <a:pt x="201" y="1"/>
                    <a:pt x="14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57" name="Google Shape;1657;p13"/>
            <p:cNvSpPr/>
            <p:nvPr/>
          </p:nvSpPr>
          <p:spPr>
            <a:xfrm>
              <a:off x="7275802" y="1654720"/>
              <a:ext cx="5673" cy="7070"/>
            </a:xfrm>
            <a:custGeom>
              <a:avLst/>
              <a:gdLst/>
              <a:ahLst/>
              <a:cxnLst/>
              <a:rect l="l" t="t" r="r" b="b"/>
              <a:pathLst>
                <a:path w="268" h="334" extrusionOk="0">
                  <a:moveTo>
                    <a:pt x="101" y="0"/>
                  </a:moveTo>
                  <a:cubicBezTo>
                    <a:pt x="34" y="34"/>
                    <a:pt x="1" y="100"/>
                    <a:pt x="1" y="167"/>
                  </a:cubicBezTo>
                  <a:lnTo>
                    <a:pt x="1" y="200"/>
                  </a:lnTo>
                  <a:cubicBezTo>
                    <a:pt x="1" y="267"/>
                    <a:pt x="68" y="334"/>
                    <a:pt x="168" y="334"/>
                  </a:cubicBezTo>
                  <a:cubicBezTo>
                    <a:pt x="234" y="300"/>
                    <a:pt x="268" y="234"/>
                    <a:pt x="268" y="167"/>
                  </a:cubicBezTo>
                  <a:lnTo>
                    <a:pt x="268" y="100"/>
                  </a:lnTo>
                  <a:cubicBezTo>
                    <a:pt x="234" y="34"/>
                    <a:pt x="168" y="0"/>
                    <a:pt x="10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58" name="Google Shape;1658;p13"/>
            <p:cNvSpPr/>
            <p:nvPr/>
          </p:nvSpPr>
          <p:spPr>
            <a:xfrm>
              <a:off x="7258868" y="1549496"/>
              <a:ext cx="5673" cy="6393"/>
            </a:xfrm>
            <a:custGeom>
              <a:avLst/>
              <a:gdLst/>
              <a:ahLst/>
              <a:cxnLst/>
              <a:rect l="l" t="t" r="r" b="b"/>
              <a:pathLst>
                <a:path w="268" h="302" extrusionOk="0">
                  <a:moveTo>
                    <a:pt x="134" y="1"/>
                  </a:moveTo>
                  <a:cubicBezTo>
                    <a:pt x="34" y="1"/>
                    <a:pt x="0" y="68"/>
                    <a:pt x="0" y="134"/>
                  </a:cubicBezTo>
                  <a:lnTo>
                    <a:pt x="0" y="201"/>
                  </a:lnTo>
                  <a:cubicBezTo>
                    <a:pt x="0" y="268"/>
                    <a:pt x="100" y="301"/>
                    <a:pt x="167" y="301"/>
                  </a:cubicBezTo>
                  <a:cubicBezTo>
                    <a:pt x="234" y="301"/>
                    <a:pt x="267" y="234"/>
                    <a:pt x="267" y="168"/>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59" name="Google Shape;1659;p13"/>
            <p:cNvSpPr/>
            <p:nvPr/>
          </p:nvSpPr>
          <p:spPr>
            <a:xfrm>
              <a:off x="7308993" y="1865844"/>
              <a:ext cx="6371" cy="6562"/>
            </a:xfrm>
            <a:custGeom>
              <a:avLst/>
              <a:gdLst/>
              <a:ahLst/>
              <a:cxnLst/>
              <a:rect l="l" t="t" r="r" b="b"/>
              <a:pathLst>
                <a:path w="301" h="310" extrusionOk="0">
                  <a:moveTo>
                    <a:pt x="134" y="0"/>
                  </a:moveTo>
                  <a:cubicBezTo>
                    <a:pt x="67" y="33"/>
                    <a:pt x="1" y="67"/>
                    <a:pt x="34" y="167"/>
                  </a:cubicBezTo>
                  <a:lnTo>
                    <a:pt x="34" y="200"/>
                  </a:lnTo>
                  <a:cubicBezTo>
                    <a:pt x="49" y="275"/>
                    <a:pt x="98" y="310"/>
                    <a:pt x="150" y="310"/>
                  </a:cubicBezTo>
                  <a:cubicBezTo>
                    <a:pt x="214" y="310"/>
                    <a:pt x="283" y="258"/>
                    <a:pt x="301" y="167"/>
                  </a:cubicBezTo>
                  <a:lnTo>
                    <a:pt x="301" y="100"/>
                  </a:lnTo>
                  <a:cubicBezTo>
                    <a:pt x="268" y="33"/>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60" name="Google Shape;1660;p13"/>
            <p:cNvSpPr/>
            <p:nvPr/>
          </p:nvSpPr>
          <p:spPr>
            <a:xfrm>
              <a:off x="7292757" y="1760324"/>
              <a:ext cx="5673" cy="6879"/>
            </a:xfrm>
            <a:custGeom>
              <a:avLst/>
              <a:gdLst/>
              <a:ahLst/>
              <a:cxnLst/>
              <a:rect l="l" t="t" r="r" b="b"/>
              <a:pathLst>
                <a:path w="268" h="325" extrusionOk="0">
                  <a:moveTo>
                    <a:pt x="151" y="1"/>
                  </a:moveTo>
                  <a:cubicBezTo>
                    <a:pt x="137" y="1"/>
                    <a:pt x="120" y="5"/>
                    <a:pt x="101" y="15"/>
                  </a:cubicBezTo>
                  <a:cubicBezTo>
                    <a:pt x="67" y="15"/>
                    <a:pt x="0" y="48"/>
                    <a:pt x="0" y="115"/>
                  </a:cubicBezTo>
                  <a:cubicBezTo>
                    <a:pt x="0" y="115"/>
                    <a:pt x="0" y="148"/>
                    <a:pt x="0" y="148"/>
                  </a:cubicBezTo>
                  <a:lnTo>
                    <a:pt x="0" y="215"/>
                  </a:lnTo>
                  <a:cubicBezTo>
                    <a:pt x="16" y="290"/>
                    <a:pt x="71" y="325"/>
                    <a:pt x="128" y="325"/>
                  </a:cubicBezTo>
                  <a:cubicBezTo>
                    <a:pt x="197" y="325"/>
                    <a:pt x="267" y="273"/>
                    <a:pt x="267" y="182"/>
                  </a:cubicBezTo>
                  <a:lnTo>
                    <a:pt x="267" y="115"/>
                  </a:lnTo>
                  <a:cubicBezTo>
                    <a:pt x="267" y="81"/>
                    <a:pt x="267" y="81"/>
                    <a:pt x="234" y="48"/>
                  </a:cubicBezTo>
                  <a:cubicBezTo>
                    <a:pt x="210" y="25"/>
                    <a:pt x="187" y="1"/>
                    <a:pt x="15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61" name="Google Shape;1661;p13"/>
            <p:cNvSpPr/>
            <p:nvPr/>
          </p:nvSpPr>
          <p:spPr>
            <a:xfrm>
              <a:off x="7300526" y="1813391"/>
              <a:ext cx="6371" cy="6562"/>
            </a:xfrm>
            <a:custGeom>
              <a:avLst/>
              <a:gdLst/>
              <a:ahLst/>
              <a:cxnLst/>
              <a:rect l="l" t="t" r="r" b="b"/>
              <a:pathLst>
                <a:path w="301" h="310" extrusionOk="0">
                  <a:moveTo>
                    <a:pt x="170" y="1"/>
                  </a:moveTo>
                  <a:cubicBezTo>
                    <a:pt x="158" y="1"/>
                    <a:pt x="146" y="3"/>
                    <a:pt x="134" y="10"/>
                  </a:cubicBezTo>
                  <a:cubicBezTo>
                    <a:pt x="67" y="10"/>
                    <a:pt x="0" y="76"/>
                    <a:pt x="34" y="143"/>
                  </a:cubicBezTo>
                  <a:lnTo>
                    <a:pt x="34" y="210"/>
                  </a:lnTo>
                  <a:cubicBezTo>
                    <a:pt x="34" y="276"/>
                    <a:pt x="100" y="310"/>
                    <a:pt x="167" y="310"/>
                  </a:cubicBezTo>
                  <a:cubicBezTo>
                    <a:pt x="234" y="276"/>
                    <a:pt x="301" y="243"/>
                    <a:pt x="301" y="143"/>
                  </a:cubicBezTo>
                  <a:lnTo>
                    <a:pt x="301"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62" name="Google Shape;1662;p13"/>
            <p:cNvSpPr/>
            <p:nvPr/>
          </p:nvSpPr>
          <p:spPr>
            <a:xfrm>
              <a:off x="7324530" y="1593101"/>
              <a:ext cx="5673" cy="6181"/>
            </a:xfrm>
            <a:custGeom>
              <a:avLst/>
              <a:gdLst/>
              <a:ahLst/>
              <a:cxnLst/>
              <a:rect l="l" t="t" r="r" b="b"/>
              <a:pathLst>
                <a:path w="268" h="292" extrusionOk="0">
                  <a:moveTo>
                    <a:pt x="170" y="0"/>
                  </a:moveTo>
                  <a:cubicBezTo>
                    <a:pt x="158" y="0"/>
                    <a:pt x="146" y="3"/>
                    <a:pt x="134" y="9"/>
                  </a:cubicBezTo>
                  <a:cubicBezTo>
                    <a:pt x="34" y="9"/>
                    <a:pt x="1" y="76"/>
                    <a:pt x="1" y="143"/>
                  </a:cubicBezTo>
                  <a:lnTo>
                    <a:pt x="1" y="209"/>
                  </a:lnTo>
                  <a:cubicBezTo>
                    <a:pt x="28" y="265"/>
                    <a:pt x="80" y="292"/>
                    <a:pt x="130" y="292"/>
                  </a:cubicBezTo>
                  <a:cubicBezTo>
                    <a:pt x="199" y="292"/>
                    <a:pt x="267" y="240"/>
                    <a:pt x="267" y="143"/>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63" name="Google Shape;1663;p13"/>
            <p:cNvSpPr/>
            <p:nvPr/>
          </p:nvSpPr>
          <p:spPr>
            <a:xfrm>
              <a:off x="7315343" y="1540330"/>
              <a:ext cx="6393" cy="6054"/>
            </a:xfrm>
            <a:custGeom>
              <a:avLst/>
              <a:gdLst/>
              <a:ahLst/>
              <a:cxnLst/>
              <a:rect l="l" t="t" r="r" b="b"/>
              <a:pathLst>
                <a:path w="302" h="286" extrusionOk="0">
                  <a:moveTo>
                    <a:pt x="134" y="0"/>
                  </a:moveTo>
                  <a:cubicBezTo>
                    <a:pt x="68" y="0"/>
                    <a:pt x="1" y="67"/>
                    <a:pt x="34" y="134"/>
                  </a:cubicBezTo>
                  <a:lnTo>
                    <a:pt x="34" y="200"/>
                  </a:lnTo>
                  <a:cubicBezTo>
                    <a:pt x="49" y="259"/>
                    <a:pt x="96" y="285"/>
                    <a:pt x="146" y="285"/>
                  </a:cubicBezTo>
                  <a:cubicBezTo>
                    <a:pt x="211" y="285"/>
                    <a:pt x="282" y="242"/>
                    <a:pt x="301" y="167"/>
                  </a:cubicBezTo>
                  <a:lnTo>
                    <a:pt x="301"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64" name="Google Shape;1664;p13"/>
            <p:cNvSpPr/>
            <p:nvPr/>
          </p:nvSpPr>
          <p:spPr>
            <a:xfrm>
              <a:off x="7332298" y="1645977"/>
              <a:ext cx="6371" cy="6647"/>
            </a:xfrm>
            <a:custGeom>
              <a:avLst/>
              <a:gdLst/>
              <a:ahLst/>
              <a:cxnLst/>
              <a:rect l="l" t="t" r="r" b="b"/>
              <a:pathLst>
                <a:path w="301" h="314" extrusionOk="0">
                  <a:moveTo>
                    <a:pt x="183" y="0"/>
                  </a:moveTo>
                  <a:cubicBezTo>
                    <a:pt x="167" y="0"/>
                    <a:pt x="151" y="5"/>
                    <a:pt x="134" y="13"/>
                  </a:cubicBezTo>
                  <a:cubicBezTo>
                    <a:pt x="67" y="13"/>
                    <a:pt x="0" y="80"/>
                    <a:pt x="34" y="146"/>
                  </a:cubicBezTo>
                  <a:lnTo>
                    <a:pt x="34" y="213"/>
                  </a:lnTo>
                  <a:cubicBezTo>
                    <a:pt x="34" y="280"/>
                    <a:pt x="101" y="313"/>
                    <a:pt x="167" y="313"/>
                  </a:cubicBezTo>
                  <a:cubicBezTo>
                    <a:pt x="234" y="280"/>
                    <a:pt x="301" y="213"/>
                    <a:pt x="301" y="146"/>
                  </a:cubicBezTo>
                  <a:lnTo>
                    <a:pt x="301" y="113"/>
                  </a:lnTo>
                  <a:cubicBezTo>
                    <a:pt x="276" y="38"/>
                    <a:pt x="232"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65" name="Google Shape;1665;p13"/>
            <p:cNvSpPr/>
            <p:nvPr/>
          </p:nvSpPr>
          <p:spPr>
            <a:xfrm>
              <a:off x="7349253" y="1751455"/>
              <a:ext cx="5652" cy="6054"/>
            </a:xfrm>
            <a:custGeom>
              <a:avLst/>
              <a:gdLst/>
              <a:ahLst/>
              <a:cxnLst/>
              <a:rect l="l" t="t" r="r" b="b"/>
              <a:pathLst>
                <a:path w="267" h="286" extrusionOk="0">
                  <a:moveTo>
                    <a:pt x="133" y="0"/>
                  </a:moveTo>
                  <a:cubicBezTo>
                    <a:pt x="67" y="0"/>
                    <a:pt x="33" y="33"/>
                    <a:pt x="0" y="100"/>
                  </a:cubicBezTo>
                  <a:cubicBezTo>
                    <a:pt x="0" y="100"/>
                    <a:pt x="0" y="134"/>
                    <a:pt x="0" y="134"/>
                  </a:cubicBezTo>
                  <a:lnTo>
                    <a:pt x="0" y="200"/>
                  </a:lnTo>
                  <a:cubicBezTo>
                    <a:pt x="29" y="259"/>
                    <a:pt x="84" y="285"/>
                    <a:pt x="137" y="285"/>
                  </a:cubicBezTo>
                  <a:cubicBezTo>
                    <a:pt x="204" y="285"/>
                    <a:pt x="267" y="242"/>
                    <a:pt x="267" y="167"/>
                  </a:cubicBezTo>
                  <a:lnTo>
                    <a:pt x="267" y="100"/>
                  </a:lnTo>
                  <a:cubicBezTo>
                    <a:pt x="267" y="100"/>
                    <a:pt x="267" y="67"/>
                    <a:pt x="267" y="67"/>
                  </a:cubicBezTo>
                  <a:cubicBezTo>
                    <a:pt x="234" y="0"/>
                    <a:pt x="167" y="0"/>
                    <a:pt x="13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66" name="Google Shape;1666;p13"/>
            <p:cNvSpPr/>
            <p:nvPr/>
          </p:nvSpPr>
          <p:spPr>
            <a:xfrm>
              <a:off x="7366187" y="1857102"/>
              <a:ext cx="6054" cy="6139"/>
            </a:xfrm>
            <a:custGeom>
              <a:avLst/>
              <a:gdLst/>
              <a:ahLst/>
              <a:cxnLst/>
              <a:rect l="l" t="t" r="r" b="b"/>
              <a:pathLst>
                <a:path w="286" h="290" extrusionOk="0">
                  <a:moveTo>
                    <a:pt x="183" y="0"/>
                  </a:moveTo>
                  <a:cubicBezTo>
                    <a:pt x="167" y="0"/>
                    <a:pt x="151" y="4"/>
                    <a:pt x="134" y="13"/>
                  </a:cubicBezTo>
                  <a:cubicBezTo>
                    <a:pt x="34" y="13"/>
                    <a:pt x="1" y="79"/>
                    <a:pt x="1" y="146"/>
                  </a:cubicBezTo>
                  <a:lnTo>
                    <a:pt x="1" y="180"/>
                  </a:lnTo>
                  <a:cubicBezTo>
                    <a:pt x="16" y="255"/>
                    <a:pt x="78" y="289"/>
                    <a:pt x="139" y="289"/>
                  </a:cubicBezTo>
                  <a:cubicBezTo>
                    <a:pt x="213" y="289"/>
                    <a:pt x="286" y="238"/>
                    <a:pt x="267" y="146"/>
                  </a:cubicBezTo>
                  <a:lnTo>
                    <a:pt x="267" y="113"/>
                  </a:lnTo>
                  <a:cubicBezTo>
                    <a:pt x="267" y="38"/>
                    <a:pt x="230"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67" name="Google Shape;1667;p13"/>
            <p:cNvSpPr/>
            <p:nvPr/>
          </p:nvSpPr>
          <p:spPr>
            <a:xfrm>
              <a:off x="7357720" y="1804226"/>
              <a:ext cx="6371" cy="6562"/>
            </a:xfrm>
            <a:custGeom>
              <a:avLst/>
              <a:gdLst/>
              <a:ahLst/>
              <a:cxnLst/>
              <a:rect l="l" t="t" r="r" b="b"/>
              <a:pathLst>
                <a:path w="301" h="310" extrusionOk="0">
                  <a:moveTo>
                    <a:pt x="170" y="0"/>
                  </a:moveTo>
                  <a:cubicBezTo>
                    <a:pt x="158" y="0"/>
                    <a:pt x="146" y="3"/>
                    <a:pt x="134" y="9"/>
                  </a:cubicBezTo>
                  <a:cubicBezTo>
                    <a:pt x="67" y="9"/>
                    <a:pt x="0" y="76"/>
                    <a:pt x="0" y="142"/>
                  </a:cubicBezTo>
                  <a:lnTo>
                    <a:pt x="0" y="209"/>
                  </a:lnTo>
                  <a:cubicBezTo>
                    <a:pt x="34" y="276"/>
                    <a:pt x="100" y="309"/>
                    <a:pt x="167" y="309"/>
                  </a:cubicBezTo>
                  <a:cubicBezTo>
                    <a:pt x="234" y="309"/>
                    <a:pt x="301" y="242"/>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68" name="Google Shape;1668;p13"/>
            <p:cNvSpPr/>
            <p:nvPr/>
          </p:nvSpPr>
          <p:spPr>
            <a:xfrm>
              <a:off x="7389493" y="1636875"/>
              <a:ext cx="5673" cy="6562"/>
            </a:xfrm>
            <a:custGeom>
              <a:avLst/>
              <a:gdLst/>
              <a:ahLst/>
              <a:cxnLst/>
              <a:rect l="l" t="t" r="r" b="b"/>
              <a:pathLst>
                <a:path w="268" h="310" extrusionOk="0">
                  <a:moveTo>
                    <a:pt x="170" y="0"/>
                  </a:moveTo>
                  <a:cubicBezTo>
                    <a:pt x="158" y="0"/>
                    <a:pt x="146" y="3"/>
                    <a:pt x="134" y="9"/>
                  </a:cubicBezTo>
                  <a:cubicBezTo>
                    <a:pt x="34" y="9"/>
                    <a:pt x="0" y="76"/>
                    <a:pt x="0" y="143"/>
                  </a:cubicBezTo>
                  <a:lnTo>
                    <a:pt x="0" y="209"/>
                  </a:lnTo>
                  <a:cubicBezTo>
                    <a:pt x="34" y="276"/>
                    <a:pt x="100" y="309"/>
                    <a:pt x="167" y="309"/>
                  </a:cubicBezTo>
                  <a:cubicBezTo>
                    <a:pt x="234" y="276"/>
                    <a:pt x="267" y="243"/>
                    <a:pt x="267" y="143"/>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69" name="Google Shape;1669;p13"/>
            <p:cNvSpPr/>
            <p:nvPr/>
          </p:nvSpPr>
          <p:spPr>
            <a:xfrm>
              <a:off x="7381026" y="1584105"/>
              <a:ext cx="6371" cy="6371"/>
            </a:xfrm>
            <a:custGeom>
              <a:avLst/>
              <a:gdLst/>
              <a:ahLst/>
              <a:cxnLst/>
              <a:rect l="l" t="t" r="r" b="b"/>
              <a:pathLst>
                <a:path w="301" h="301" extrusionOk="0">
                  <a:moveTo>
                    <a:pt x="134" y="0"/>
                  </a:moveTo>
                  <a:cubicBezTo>
                    <a:pt x="67" y="0"/>
                    <a:pt x="0" y="67"/>
                    <a:pt x="0" y="134"/>
                  </a:cubicBezTo>
                  <a:lnTo>
                    <a:pt x="0" y="201"/>
                  </a:lnTo>
                  <a:cubicBezTo>
                    <a:pt x="33" y="267"/>
                    <a:pt x="100" y="301"/>
                    <a:pt x="167" y="301"/>
                  </a:cubicBezTo>
                  <a:cubicBezTo>
                    <a:pt x="234" y="301"/>
                    <a:pt x="300" y="234"/>
                    <a:pt x="267" y="167"/>
                  </a:cubicBezTo>
                  <a:lnTo>
                    <a:pt x="267" y="101"/>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70" name="Google Shape;1670;p13"/>
            <p:cNvSpPr/>
            <p:nvPr/>
          </p:nvSpPr>
          <p:spPr>
            <a:xfrm>
              <a:off x="7423382" y="1848000"/>
              <a:ext cx="5673" cy="6181"/>
            </a:xfrm>
            <a:custGeom>
              <a:avLst/>
              <a:gdLst/>
              <a:ahLst/>
              <a:cxnLst/>
              <a:rect l="l" t="t" r="r" b="b"/>
              <a:pathLst>
                <a:path w="268" h="292" extrusionOk="0">
                  <a:moveTo>
                    <a:pt x="137" y="0"/>
                  </a:moveTo>
                  <a:cubicBezTo>
                    <a:pt x="125" y="0"/>
                    <a:pt x="113" y="3"/>
                    <a:pt x="101" y="9"/>
                  </a:cubicBezTo>
                  <a:cubicBezTo>
                    <a:pt x="34" y="9"/>
                    <a:pt x="1" y="76"/>
                    <a:pt x="1" y="142"/>
                  </a:cubicBezTo>
                  <a:lnTo>
                    <a:pt x="1" y="209"/>
                  </a:lnTo>
                  <a:cubicBezTo>
                    <a:pt x="14" y="265"/>
                    <a:pt x="63" y="292"/>
                    <a:pt x="115" y="292"/>
                  </a:cubicBezTo>
                  <a:cubicBezTo>
                    <a:pt x="188" y="292"/>
                    <a:pt x="267" y="240"/>
                    <a:pt x="267" y="142"/>
                  </a:cubicBezTo>
                  <a:lnTo>
                    <a:pt x="267" y="109"/>
                  </a:lnTo>
                  <a:cubicBezTo>
                    <a:pt x="240" y="55"/>
                    <a:pt x="191" y="0"/>
                    <a:pt x="13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71" name="Google Shape;1671;p13"/>
            <p:cNvSpPr/>
            <p:nvPr/>
          </p:nvSpPr>
          <p:spPr>
            <a:xfrm>
              <a:off x="7372538" y="1531144"/>
              <a:ext cx="6393" cy="6583"/>
            </a:xfrm>
            <a:custGeom>
              <a:avLst/>
              <a:gdLst/>
              <a:ahLst/>
              <a:cxnLst/>
              <a:rect l="l" t="t" r="r" b="b"/>
              <a:pathLst>
                <a:path w="302" h="311" extrusionOk="0">
                  <a:moveTo>
                    <a:pt x="134" y="1"/>
                  </a:moveTo>
                  <a:cubicBezTo>
                    <a:pt x="68" y="1"/>
                    <a:pt x="1" y="67"/>
                    <a:pt x="1" y="167"/>
                  </a:cubicBezTo>
                  <a:lnTo>
                    <a:pt x="1" y="201"/>
                  </a:lnTo>
                  <a:cubicBezTo>
                    <a:pt x="31" y="276"/>
                    <a:pt x="95" y="310"/>
                    <a:pt x="156" y="310"/>
                  </a:cubicBezTo>
                  <a:cubicBezTo>
                    <a:pt x="231" y="310"/>
                    <a:pt x="301" y="259"/>
                    <a:pt x="301" y="167"/>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72" name="Google Shape;1672;p13"/>
            <p:cNvSpPr/>
            <p:nvPr/>
          </p:nvSpPr>
          <p:spPr>
            <a:xfrm>
              <a:off x="7414915" y="1795039"/>
              <a:ext cx="5673" cy="6562"/>
            </a:xfrm>
            <a:custGeom>
              <a:avLst/>
              <a:gdLst/>
              <a:ahLst/>
              <a:cxnLst/>
              <a:rect l="l" t="t" r="r" b="b"/>
              <a:pathLst>
                <a:path w="268" h="310" extrusionOk="0">
                  <a:moveTo>
                    <a:pt x="140" y="0"/>
                  </a:moveTo>
                  <a:cubicBezTo>
                    <a:pt x="126" y="0"/>
                    <a:pt x="113" y="3"/>
                    <a:pt x="100" y="9"/>
                  </a:cubicBezTo>
                  <a:cubicBezTo>
                    <a:pt x="34" y="9"/>
                    <a:pt x="0" y="76"/>
                    <a:pt x="0" y="143"/>
                  </a:cubicBezTo>
                  <a:lnTo>
                    <a:pt x="0" y="209"/>
                  </a:lnTo>
                  <a:cubicBezTo>
                    <a:pt x="0" y="276"/>
                    <a:pt x="67" y="309"/>
                    <a:pt x="167" y="309"/>
                  </a:cubicBezTo>
                  <a:cubicBezTo>
                    <a:pt x="234" y="309"/>
                    <a:pt x="267" y="243"/>
                    <a:pt x="267" y="176"/>
                  </a:cubicBezTo>
                  <a:lnTo>
                    <a:pt x="267" y="109"/>
                  </a:lnTo>
                  <a:cubicBezTo>
                    <a:pt x="267" y="55"/>
                    <a:pt x="200" y="0"/>
                    <a:pt x="14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73" name="Google Shape;1673;p13"/>
            <p:cNvSpPr/>
            <p:nvPr/>
          </p:nvSpPr>
          <p:spPr>
            <a:xfrm>
              <a:off x="7406427" y="1741993"/>
              <a:ext cx="5673" cy="6837"/>
            </a:xfrm>
            <a:custGeom>
              <a:avLst/>
              <a:gdLst/>
              <a:ahLst/>
              <a:cxnLst/>
              <a:rect l="l" t="t" r="r" b="b"/>
              <a:pathLst>
                <a:path w="268" h="323" extrusionOk="0">
                  <a:moveTo>
                    <a:pt x="167" y="0"/>
                  </a:moveTo>
                  <a:cubicBezTo>
                    <a:pt x="155" y="0"/>
                    <a:pt x="143" y="5"/>
                    <a:pt x="134" y="13"/>
                  </a:cubicBezTo>
                  <a:cubicBezTo>
                    <a:pt x="68" y="13"/>
                    <a:pt x="34" y="47"/>
                    <a:pt x="1" y="114"/>
                  </a:cubicBezTo>
                  <a:cubicBezTo>
                    <a:pt x="1" y="114"/>
                    <a:pt x="1" y="147"/>
                    <a:pt x="1" y="147"/>
                  </a:cubicBezTo>
                  <a:lnTo>
                    <a:pt x="1" y="214"/>
                  </a:lnTo>
                  <a:cubicBezTo>
                    <a:pt x="28" y="268"/>
                    <a:pt x="78" y="323"/>
                    <a:pt x="131" y="323"/>
                  </a:cubicBezTo>
                  <a:cubicBezTo>
                    <a:pt x="143" y="323"/>
                    <a:pt x="156" y="320"/>
                    <a:pt x="168" y="314"/>
                  </a:cubicBezTo>
                  <a:cubicBezTo>
                    <a:pt x="234" y="314"/>
                    <a:pt x="268" y="247"/>
                    <a:pt x="268" y="180"/>
                  </a:cubicBezTo>
                  <a:lnTo>
                    <a:pt x="268" y="114"/>
                  </a:lnTo>
                  <a:cubicBezTo>
                    <a:pt x="268" y="114"/>
                    <a:pt x="268" y="80"/>
                    <a:pt x="268" y="80"/>
                  </a:cubicBezTo>
                  <a:cubicBezTo>
                    <a:pt x="243" y="31"/>
                    <a:pt x="201" y="0"/>
                    <a:pt x="16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74" name="Google Shape;1674;p13"/>
            <p:cNvSpPr/>
            <p:nvPr/>
          </p:nvSpPr>
          <p:spPr>
            <a:xfrm>
              <a:off x="7429732" y="1521978"/>
              <a:ext cx="5673" cy="6562"/>
            </a:xfrm>
            <a:custGeom>
              <a:avLst/>
              <a:gdLst/>
              <a:ahLst/>
              <a:cxnLst/>
              <a:rect l="l" t="t" r="r" b="b"/>
              <a:pathLst>
                <a:path w="268" h="310" extrusionOk="0">
                  <a:moveTo>
                    <a:pt x="134" y="0"/>
                  </a:moveTo>
                  <a:cubicBezTo>
                    <a:pt x="34" y="33"/>
                    <a:pt x="1" y="100"/>
                    <a:pt x="1" y="167"/>
                  </a:cubicBezTo>
                  <a:lnTo>
                    <a:pt x="1" y="200"/>
                  </a:lnTo>
                  <a:cubicBezTo>
                    <a:pt x="1" y="255"/>
                    <a:pt x="45" y="309"/>
                    <a:pt x="116" y="309"/>
                  </a:cubicBezTo>
                  <a:cubicBezTo>
                    <a:pt x="132" y="309"/>
                    <a:pt x="149" y="306"/>
                    <a:pt x="168" y="300"/>
                  </a:cubicBezTo>
                  <a:cubicBezTo>
                    <a:pt x="234" y="300"/>
                    <a:pt x="268" y="234"/>
                    <a:pt x="268" y="167"/>
                  </a:cubicBezTo>
                  <a:lnTo>
                    <a:pt x="268" y="100"/>
                  </a:lnTo>
                  <a:cubicBezTo>
                    <a:pt x="268" y="33"/>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75" name="Google Shape;1675;p13"/>
            <p:cNvSpPr/>
            <p:nvPr/>
          </p:nvSpPr>
          <p:spPr>
            <a:xfrm>
              <a:off x="7446687" y="1627689"/>
              <a:ext cx="5673" cy="6774"/>
            </a:xfrm>
            <a:custGeom>
              <a:avLst/>
              <a:gdLst/>
              <a:ahLst/>
              <a:cxnLst/>
              <a:rect l="l" t="t" r="r" b="b"/>
              <a:pathLst>
                <a:path w="268" h="320" extrusionOk="0">
                  <a:moveTo>
                    <a:pt x="140" y="1"/>
                  </a:moveTo>
                  <a:cubicBezTo>
                    <a:pt x="126" y="1"/>
                    <a:pt x="113" y="3"/>
                    <a:pt x="100" y="10"/>
                  </a:cubicBezTo>
                  <a:cubicBezTo>
                    <a:pt x="34" y="10"/>
                    <a:pt x="0" y="76"/>
                    <a:pt x="0" y="143"/>
                  </a:cubicBezTo>
                  <a:lnTo>
                    <a:pt x="0" y="210"/>
                  </a:lnTo>
                  <a:cubicBezTo>
                    <a:pt x="15" y="285"/>
                    <a:pt x="71" y="319"/>
                    <a:pt x="128" y="319"/>
                  </a:cubicBezTo>
                  <a:cubicBezTo>
                    <a:pt x="197" y="319"/>
                    <a:pt x="267" y="268"/>
                    <a:pt x="267" y="176"/>
                  </a:cubicBezTo>
                  <a:lnTo>
                    <a:pt x="267" y="110"/>
                  </a:lnTo>
                  <a:cubicBezTo>
                    <a:pt x="267" y="55"/>
                    <a:pt x="200" y="1"/>
                    <a:pt x="14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76" name="Google Shape;1676;p13"/>
            <p:cNvSpPr/>
            <p:nvPr/>
          </p:nvSpPr>
          <p:spPr>
            <a:xfrm>
              <a:off x="7438220" y="1574918"/>
              <a:ext cx="5652" cy="6562"/>
            </a:xfrm>
            <a:custGeom>
              <a:avLst/>
              <a:gdLst/>
              <a:ahLst/>
              <a:cxnLst/>
              <a:rect l="l" t="t" r="r" b="b"/>
              <a:pathLst>
                <a:path w="267" h="310" extrusionOk="0">
                  <a:moveTo>
                    <a:pt x="100" y="1"/>
                  </a:moveTo>
                  <a:cubicBezTo>
                    <a:pt x="33" y="1"/>
                    <a:pt x="0" y="68"/>
                    <a:pt x="0" y="134"/>
                  </a:cubicBezTo>
                  <a:lnTo>
                    <a:pt x="0" y="201"/>
                  </a:lnTo>
                  <a:cubicBezTo>
                    <a:pt x="0" y="255"/>
                    <a:pt x="67" y="310"/>
                    <a:pt x="128" y="310"/>
                  </a:cubicBezTo>
                  <a:cubicBezTo>
                    <a:pt x="141" y="310"/>
                    <a:pt x="155" y="307"/>
                    <a:pt x="167" y="301"/>
                  </a:cubicBezTo>
                  <a:cubicBezTo>
                    <a:pt x="234" y="301"/>
                    <a:pt x="267" y="234"/>
                    <a:pt x="267" y="168"/>
                  </a:cubicBezTo>
                  <a:lnTo>
                    <a:pt x="267" y="101"/>
                  </a:lnTo>
                  <a:cubicBezTo>
                    <a:pt x="267"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77" name="Google Shape;1677;p13"/>
            <p:cNvSpPr/>
            <p:nvPr/>
          </p:nvSpPr>
          <p:spPr>
            <a:xfrm>
              <a:off x="7463621" y="1733082"/>
              <a:ext cx="5673" cy="6562"/>
            </a:xfrm>
            <a:custGeom>
              <a:avLst/>
              <a:gdLst/>
              <a:ahLst/>
              <a:cxnLst/>
              <a:rect l="l" t="t" r="r" b="b"/>
              <a:pathLst>
                <a:path w="268" h="310" extrusionOk="0">
                  <a:moveTo>
                    <a:pt x="101" y="1"/>
                  </a:moveTo>
                  <a:cubicBezTo>
                    <a:pt x="68" y="1"/>
                    <a:pt x="1" y="68"/>
                    <a:pt x="1" y="101"/>
                  </a:cubicBezTo>
                  <a:cubicBezTo>
                    <a:pt x="1" y="134"/>
                    <a:pt x="1" y="134"/>
                    <a:pt x="1" y="168"/>
                  </a:cubicBezTo>
                  <a:lnTo>
                    <a:pt x="1" y="201"/>
                  </a:lnTo>
                  <a:cubicBezTo>
                    <a:pt x="1" y="255"/>
                    <a:pt x="45" y="310"/>
                    <a:pt x="98" y="310"/>
                  </a:cubicBezTo>
                  <a:cubicBezTo>
                    <a:pt x="110" y="310"/>
                    <a:pt x="122" y="307"/>
                    <a:pt x="134" y="301"/>
                  </a:cubicBezTo>
                  <a:cubicBezTo>
                    <a:pt x="201" y="301"/>
                    <a:pt x="268" y="234"/>
                    <a:pt x="268" y="168"/>
                  </a:cubicBezTo>
                  <a:lnTo>
                    <a:pt x="268" y="101"/>
                  </a:lnTo>
                  <a:cubicBezTo>
                    <a:pt x="268" y="101"/>
                    <a:pt x="268" y="68"/>
                    <a:pt x="268" y="68"/>
                  </a:cubicBezTo>
                  <a:cubicBezTo>
                    <a:pt x="234" y="1"/>
                    <a:pt x="168" y="1"/>
                    <a:pt x="10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78" name="Google Shape;1678;p13"/>
            <p:cNvSpPr/>
            <p:nvPr/>
          </p:nvSpPr>
          <p:spPr>
            <a:xfrm>
              <a:off x="7471390" y="1786043"/>
              <a:ext cx="6393" cy="6562"/>
            </a:xfrm>
            <a:custGeom>
              <a:avLst/>
              <a:gdLst/>
              <a:ahLst/>
              <a:cxnLst/>
              <a:rect l="l" t="t" r="r" b="b"/>
              <a:pathLst>
                <a:path w="302" h="310" extrusionOk="0">
                  <a:moveTo>
                    <a:pt x="134" y="1"/>
                  </a:moveTo>
                  <a:cubicBezTo>
                    <a:pt x="68" y="1"/>
                    <a:pt x="1" y="67"/>
                    <a:pt x="34" y="134"/>
                  </a:cubicBezTo>
                  <a:lnTo>
                    <a:pt x="34" y="201"/>
                  </a:lnTo>
                  <a:cubicBezTo>
                    <a:pt x="34" y="255"/>
                    <a:pt x="79" y="310"/>
                    <a:pt x="131" y="310"/>
                  </a:cubicBezTo>
                  <a:cubicBezTo>
                    <a:pt x="143" y="310"/>
                    <a:pt x="155" y="307"/>
                    <a:pt x="168" y="301"/>
                  </a:cubicBezTo>
                  <a:cubicBezTo>
                    <a:pt x="234" y="301"/>
                    <a:pt x="301" y="234"/>
                    <a:pt x="301" y="167"/>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79" name="Google Shape;1679;p13"/>
            <p:cNvSpPr/>
            <p:nvPr/>
          </p:nvSpPr>
          <p:spPr>
            <a:xfrm>
              <a:off x="7479878" y="1838813"/>
              <a:ext cx="6371" cy="6710"/>
            </a:xfrm>
            <a:custGeom>
              <a:avLst/>
              <a:gdLst/>
              <a:ahLst/>
              <a:cxnLst/>
              <a:rect l="l" t="t" r="r" b="b"/>
              <a:pathLst>
                <a:path w="301" h="317" extrusionOk="0">
                  <a:moveTo>
                    <a:pt x="170" y="1"/>
                  </a:moveTo>
                  <a:cubicBezTo>
                    <a:pt x="158" y="1"/>
                    <a:pt x="146" y="3"/>
                    <a:pt x="134" y="9"/>
                  </a:cubicBezTo>
                  <a:cubicBezTo>
                    <a:pt x="67" y="9"/>
                    <a:pt x="0" y="76"/>
                    <a:pt x="33" y="143"/>
                  </a:cubicBezTo>
                  <a:lnTo>
                    <a:pt x="33" y="210"/>
                  </a:lnTo>
                  <a:cubicBezTo>
                    <a:pt x="48" y="282"/>
                    <a:pt x="100" y="316"/>
                    <a:pt x="154" y="316"/>
                  </a:cubicBezTo>
                  <a:cubicBezTo>
                    <a:pt x="225" y="316"/>
                    <a:pt x="300" y="256"/>
                    <a:pt x="300" y="143"/>
                  </a:cubicBezTo>
                  <a:lnTo>
                    <a:pt x="300" y="109"/>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80" name="Google Shape;1680;p13"/>
            <p:cNvSpPr/>
            <p:nvPr/>
          </p:nvSpPr>
          <p:spPr>
            <a:xfrm>
              <a:off x="7520118" y="1723916"/>
              <a:ext cx="6371" cy="7070"/>
            </a:xfrm>
            <a:custGeom>
              <a:avLst/>
              <a:gdLst/>
              <a:ahLst/>
              <a:cxnLst/>
              <a:rect l="l" t="t" r="r" b="b"/>
              <a:pathLst>
                <a:path w="301" h="334" extrusionOk="0">
                  <a:moveTo>
                    <a:pt x="134" y="0"/>
                  </a:moveTo>
                  <a:cubicBezTo>
                    <a:pt x="67" y="34"/>
                    <a:pt x="34" y="67"/>
                    <a:pt x="0" y="100"/>
                  </a:cubicBezTo>
                  <a:cubicBezTo>
                    <a:pt x="0" y="134"/>
                    <a:pt x="0" y="134"/>
                    <a:pt x="0" y="167"/>
                  </a:cubicBezTo>
                  <a:lnTo>
                    <a:pt x="0" y="234"/>
                  </a:lnTo>
                  <a:cubicBezTo>
                    <a:pt x="34" y="300"/>
                    <a:pt x="101" y="334"/>
                    <a:pt x="167" y="334"/>
                  </a:cubicBezTo>
                  <a:cubicBezTo>
                    <a:pt x="234" y="300"/>
                    <a:pt x="301" y="234"/>
                    <a:pt x="301" y="167"/>
                  </a:cubicBezTo>
                  <a:lnTo>
                    <a:pt x="301" y="100"/>
                  </a:lnTo>
                  <a:cubicBezTo>
                    <a:pt x="301" y="100"/>
                    <a:pt x="301" y="67"/>
                    <a:pt x="301" y="67"/>
                  </a:cubicBezTo>
                  <a:cubicBezTo>
                    <a:pt x="234"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81" name="Google Shape;1681;p13"/>
            <p:cNvSpPr/>
            <p:nvPr/>
          </p:nvSpPr>
          <p:spPr>
            <a:xfrm>
              <a:off x="7486927" y="1513236"/>
              <a:ext cx="5673" cy="6625"/>
            </a:xfrm>
            <a:custGeom>
              <a:avLst/>
              <a:gdLst/>
              <a:ahLst/>
              <a:cxnLst/>
              <a:rect l="l" t="t" r="r" b="b"/>
              <a:pathLst>
                <a:path w="268" h="313" extrusionOk="0">
                  <a:moveTo>
                    <a:pt x="150" y="0"/>
                  </a:moveTo>
                  <a:cubicBezTo>
                    <a:pt x="134" y="0"/>
                    <a:pt x="117" y="4"/>
                    <a:pt x="101" y="13"/>
                  </a:cubicBezTo>
                  <a:cubicBezTo>
                    <a:pt x="34" y="13"/>
                    <a:pt x="1" y="79"/>
                    <a:pt x="1" y="146"/>
                  </a:cubicBezTo>
                  <a:lnTo>
                    <a:pt x="1" y="213"/>
                  </a:lnTo>
                  <a:cubicBezTo>
                    <a:pt x="1" y="280"/>
                    <a:pt x="67" y="313"/>
                    <a:pt x="134" y="313"/>
                  </a:cubicBezTo>
                  <a:cubicBezTo>
                    <a:pt x="234" y="280"/>
                    <a:pt x="268" y="213"/>
                    <a:pt x="268" y="146"/>
                  </a:cubicBezTo>
                  <a:lnTo>
                    <a:pt x="268" y="113"/>
                  </a:lnTo>
                  <a:cubicBezTo>
                    <a:pt x="243" y="38"/>
                    <a:pt x="199" y="0"/>
                    <a:pt x="15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82" name="Google Shape;1682;p13"/>
            <p:cNvSpPr/>
            <p:nvPr/>
          </p:nvSpPr>
          <p:spPr>
            <a:xfrm>
              <a:off x="7494695" y="1565753"/>
              <a:ext cx="6371" cy="6562"/>
            </a:xfrm>
            <a:custGeom>
              <a:avLst/>
              <a:gdLst/>
              <a:ahLst/>
              <a:cxnLst/>
              <a:rect l="l" t="t" r="r" b="b"/>
              <a:pathLst>
                <a:path w="301" h="310" extrusionOk="0">
                  <a:moveTo>
                    <a:pt x="134" y="0"/>
                  </a:moveTo>
                  <a:cubicBezTo>
                    <a:pt x="67" y="0"/>
                    <a:pt x="1" y="67"/>
                    <a:pt x="34" y="167"/>
                  </a:cubicBezTo>
                  <a:lnTo>
                    <a:pt x="34" y="200"/>
                  </a:lnTo>
                  <a:cubicBezTo>
                    <a:pt x="49" y="275"/>
                    <a:pt x="105" y="310"/>
                    <a:pt x="161" y="310"/>
                  </a:cubicBezTo>
                  <a:cubicBezTo>
                    <a:pt x="230" y="310"/>
                    <a:pt x="301" y="259"/>
                    <a:pt x="301" y="167"/>
                  </a:cubicBezTo>
                  <a:lnTo>
                    <a:pt x="301" y="100"/>
                  </a:lnTo>
                  <a:cubicBezTo>
                    <a:pt x="267"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83" name="Google Shape;1683;p13"/>
            <p:cNvSpPr/>
            <p:nvPr/>
          </p:nvSpPr>
          <p:spPr>
            <a:xfrm>
              <a:off x="7537073" y="1829627"/>
              <a:ext cx="6371" cy="6562"/>
            </a:xfrm>
            <a:custGeom>
              <a:avLst/>
              <a:gdLst/>
              <a:ahLst/>
              <a:cxnLst/>
              <a:rect l="l" t="t" r="r" b="b"/>
              <a:pathLst>
                <a:path w="301" h="310" extrusionOk="0">
                  <a:moveTo>
                    <a:pt x="170" y="1"/>
                  </a:moveTo>
                  <a:cubicBezTo>
                    <a:pt x="158" y="1"/>
                    <a:pt x="146" y="4"/>
                    <a:pt x="133" y="10"/>
                  </a:cubicBezTo>
                  <a:cubicBezTo>
                    <a:pt x="67" y="10"/>
                    <a:pt x="0" y="76"/>
                    <a:pt x="0" y="143"/>
                  </a:cubicBezTo>
                  <a:lnTo>
                    <a:pt x="0" y="210"/>
                  </a:lnTo>
                  <a:cubicBezTo>
                    <a:pt x="33" y="277"/>
                    <a:pt x="100" y="310"/>
                    <a:pt x="167" y="310"/>
                  </a:cubicBezTo>
                  <a:cubicBezTo>
                    <a:pt x="234" y="310"/>
                    <a:pt x="300" y="243"/>
                    <a:pt x="267" y="177"/>
                  </a:cubicBezTo>
                  <a:lnTo>
                    <a:pt x="267" y="110"/>
                  </a:lnTo>
                  <a:cubicBezTo>
                    <a:pt x="267" y="55"/>
                    <a:pt x="222"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84" name="Google Shape;1684;p13"/>
            <p:cNvSpPr/>
            <p:nvPr/>
          </p:nvSpPr>
          <p:spPr>
            <a:xfrm>
              <a:off x="7528585" y="1776856"/>
              <a:ext cx="6371" cy="6583"/>
            </a:xfrm>
            <a:custGeom>
              <a:avLst/>
              <a:gdLst/>
              <a:ahLst/>
              <a:cxnLst/>
              <a:rect l="l" t="t" r="r" b="b"/>
              <a:pathLst>
                <a:path w="301" h="311" extrusionOk="0">
                  <a:moveTo>
                    <a:pt x="134" y="1"/>
                  </a:moveTo>
                  <a:cubicBezTo>
                    <a:pt x="67" y="1"/>
                    <a:pt x="1" y="68"/>
                    <a:pt x="1" y="168"/>
                  </a:cubicBezTo>
                  <a:lnTo>
                    <a:pt x="1" y="201"/>
                  </a:lnTo>
                  <a:cubicBezTo>
                    <a:pt x="28" y="256"/>
                    <a:pt x="77" y="310"/>
                    <a:pt x="131" y="310"/>
                  </a:cubicBezTo>
                  <a:cubicBezTo>
                    <a:pt x="143" y="310"/>
                    <a:pt x="155" y="307"/>
                    <a:pt x="168" y="301"/>
                  </a:cubicBezTo>
                  <a:cubicBezTo>
                    <a:pt x="234" y="301"/>
                    <a:pt x="301" y="234"/>
                    <a:pt x="268" y="168"/>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85" name="Google Shape;1685;p13"/>
            <p:cNvSpPr/>
            <p:nvPr/>
          </p:nvSpPr>
          <p:spPr>
            <a:xfrm>
              <a:off x="7503162" y="1618692"/>
              <a:ext cx="6393" cy="6393"/>
            </a:xfrm>
            <a:custGeom>
              <a:avLst/>
              <a:gdLst/>
              <a:ahLst/>
              <a:cxnLst/>
              <a:rect l="l" t="t" r="r" b="b"/>
              <a:pathLst>
                <a:path w="302" h="302" extrusionOk="0">
                  <a:moveTo>
                    <a:pt x="134" y="1"/>
                  </a:moveTo>
                  <a:cubicBezTo>
                    <a:pt x="68" y="1"/>
                    <a:pt x="1" y="68"/>
                    <a:pt x="34" y="134"/>
                  </a:cubicBezTo>
                  <a:lnTo>
                    <a:pt x="34" y="201"/>
                  </a:lnTo>
                  <a:cubicBezTo>
                    <a:pt x="34" y="268"/>
                    <a:pt x="101" y="301"/>
                    <a:pt x="168" y="301"/>
                  </a:cubicBezTo>
                  <a:cubicBezTo>
                    <a:pt x="234" y="301"/>
                    <a:pt x="301" y="234"/>
                    <a:pt x="301" y="168"/>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86" name="Google Shape;1686;p13"/>
            <p:cNvSpPr/>
            <p:nvPr/>
          </p:nvSpPr>
          <p:spPr>
            <a:xfrm>
              <a:off x="7585779" y="1767690"/>
              <a:ext cx="5673" cy="6562"/>
            </a:xfrm>
            <a:custGeom>
              <a:avLst/>
              <a:gdLst/>
              <a:ahLst/>
              <a:cxnLst/>
              <a:rect l="l" t="t" r="r" b="b"/>
              <a:pathLst>
                <a:path w="268" h="310" extrusionOk="0">
                  <a:moveTo>
                    <a:pt x="101" y="0"/>
                  </a:moveTo>
                  <a:cubicBezTo>
                    <a:pt x="34" y="34"/>
                    <a:pt x="1" y="67"/>
                    <a:pt x="1" y="167"/>
                  </a:cubicBezTo>
                  <a:lnTo>
                    <a:pt x="1" y="200"/>
                  </a:lnTo>
                  <a:cubicBezTo>
                    <a:pt x="1" y="255"/>
                    <a:pt x="45" y="309"/>
                    <a:pt x="116" y="309"/>
                  </a:cubicBezTo>
                  <a:cubicBezTo>
                    <a:pt x="132" y="309"/>
                    <a:pt x="149" y="307"/>
                    <a:pt x="167" y="301"/>
                  </a:cubicBezTo>
                  <a:cubicBezTo>
                    <a:pt x="234" y="301"/>
                    <a:pt x="268" y="234"/>
                    <a:pt x="268" y="167"/>
                  </a:cubicBezTo>
                  <a:lnTo>
                    <a:pt x="268" y="100"/>
                  </a:lnTo>
                  <a:cubicBezTo>
                    <a:pt x="234" y="34"/>
                    <a:pt x="167" y="0"/>
                    <a:pt x="10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87" name="Google Shape;1687;p13"/>
            <p:cNvSpPr/>
            <p:nvPr/>
          </p:nvSpPr>
          <p:spPr>
            <a:xfrm>
              <a:off x="7560357" y="1609527"/>
              <a:ext cx="6393" cy="6562"/>
            </a:xfrm>
            <a:custGeom>
              <a:avLst/>
              <a:gdLst/>
              <a:ahLst/>
              <a:cxnLst/>
              <a:rect l="l" t="t" r="r" b="b"/>
              <a:pathLst>
                <a:path w="302" h="310" extrusionOk="0">
                  <a:moveTo>
                    <a:pt x="134" y="0"/>
                  </a:moveTo>
                  <a:cubicBezTo>
                    <a:pt x="68" y="0"/>
                    <a:pt x="1" y="67"/>
                    <a:pt x="1" y="134"/>
                  </a:cubicBezTo>
                  <a:lnTo>
                    <a:pt x="1" y="200"/>
                  </a:lnTo>
                  <a:cubicBezTo>
                    <a:pt x="28" y="255"/>
                    <a:pt x="78" y="309"/>
                    <a:pt x="131" y="309"/>
                  </a:cubicBezTo>
                  <a:cubicBezTo>
                    <a:pt x="143" y="309"/>
                    <a:pt x="155" y="307"/>
                    <a:pt x="168" y="301"/>
                  </a:cubicBezTo>
                  <a:cubicBezTo>
                    <a:pt x="234" y="301"/>
                    <a:pt x="301" y="234"/>
                    <a:pt x="268" y="167"/>
                  </a:cubicBezTo>
                  <a:lnTo>
                    <a:pt x="268"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88" name="Google Shape;1688;p13"/>
            <p:cNvSpPr/>
            <p:nvPr/>
          </p:nvSpPr>
          <p:spPr>
            <a:xfrm>
              <a:off x="7551890" y="1556566"/>
              <a:ext cx="5673" cy="6583"/>
            </a:xfrm>
            <a:custGeom>
              <a:avLst/>
              <a:gdLst/>
              <a:ahLst/>
              <a:cxnLst/>
              <a:rect l="l" t="t" r="r" b="b"/>
              <a:pathLst>
                <a:path w="268" h="311" extrusionOk="0">
                  <a:moveTo>
                    <a:pt x="134" y="1"/>
                  </a:moveTo>
                  <a:cubicBezTo>
                    <a:pt x="67" y="34"/>
                    <a:pt x="1" y="101"/>
                    <a:pt x="1" y="167"/>
                  </a:cubicBezTo>
                  <a:lnTo>
                    <a:pt x="1" y="201"/>
                  </a:lnTo>
                  <a:cubicBezTo>
                    <a:pt x="31" y="276"/>
                    <a:pt x="88" y="310"/>
                    <a:pt x="141" y="310"/>
                  </a:cubicBezTo>
                  <a:cubicBezTo>
                    <a:pt x="207" y="310"/>
                    <a:pt x="267" y="259"/>
                    <a:pt x="267" y="167"/>
                  </a:cubicBezTo>
                  <a:lnTo>
                    <a:pt x="267" y="101"/>
                  </a:lnTo>
                  <a:cubicBezTo>
                    <a:pt x="267"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89" name="Google Shape;1689;p13"/>
            <p:cNvSpPr/>
            <p:nvPr/>
          </p:nvSpPr>
          <p:spPr>
            <a:xfrm>
              <a:off x="7594246" y="1820376"/>
              <a:ext cx="5673" cy="6647"/>
            </a:xfrm>
            <a:custGeom>
              <a:avLst/>
              <a:gdLst/>
              <a:ahLst/>
              <a:cxnLst/>
              <a:rect l="l" t="t" r="r" b="b"/>
              <a:pathLst>
                <a:path w="268" h="314" extrusionOk="0">
                  <a:moveTo>
                    <a:pt x="155" y="1"/>
                  </a:moveTo>
                  <a:cubicBezTo>
                    <a:pt x="137" y="1"/>
                    <a:pt x="118" y="5"/>
                    <a:pt x="101" y="13"/>
                  </a:cubicBezTo>
                  <a:cubicBezTo>
                    <a:pt x="34" y="13"/>
                    <a:pt x="1" y="80"/>
                    <a:pt x="1" y="147"/>
                  </a:cubicBezTo>
                  <a:lnTo>
                    <a:pt x="1" y="213"/>
                  </a:lnTo>
                  <a:cubicBezTo>
                    <a:pt x="1" y="280"/>
                    <a:pt x="68" y="313"/>
                    <a:pt x="168" y="313"/>
                  </a:cubicBezTo>
                  <a:cubicBezTo>
                    <a:pt x="234" y="280"/>
                    <a:pt x="268" y="213"/>
                    <a:pt x="268" y="147"/>
                  </a:cubicBezTo>
                  <a:lnTo>
                    <a:pt x="268" y="113"/>
                  </a:lnTo>
                  <a:cubicBezTo>
                    <a:pt x="268" y="38"/>
                    <a:pt x="212" y="1"/>
                    <a:pt x="155"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90" name="Google Shape;1690;p13"/>
            <p:cNvSpPr/>
            <p:nvPr/>
          </p:nvSpPr>
          <p:spPr>
            <a:xfrm>
              <a:off x="7543423" y="1504134"/>
              <a:ext cx="6371" cy="6562"/>
            </a:xfrm>
            <a:custGeom>
              <a:avLst/>
              <a:gdLst/>
              <a:ahLst/>
              <a:cxnLst/>
              <a:rect l="l" t="t" r="r" b="b"/>
              <a:pathLst>
                <a:path w="301" h="310" extrusionOk="0">
                  <a:moveTo>
                    <a:pt x="170" y="0"/>
                  </a:moveTo>
                  <a:cubicBezTo>
                    <a:pt x="158" y="0"/>
                    <a:pt x="146" y="3"/>
                    <a:pt x="134" y="9"/>
                  </a:cubicBezTo>
                  <a:cubicBezTo>
                    <a:pt x="67" y="9"/>
                    <a:pt x="0" y="76"/>
                    <a:pt x="0" y="143"/>
                  </a:cubicBezTo>
                  <a:lnTo>
                    <a:pt x="0" y="209"/>
                  </a:lnTo>
                  <a:cubicBezTo>
                    <a:pt x="34" y="276"/>
                    <a:pt x="100" y="309"/>
                    <a:pt x="167" y="309"/>
                  </a:cubicBezTo>
                  <a:cubicBezTo>
                    <a:pt x="234" y="276"/>
                    <a:pt x="300" y="243"/>
                    <a:pt x="300" y="143"/>
                  </a:cubicBezTo>
                  <a:lnTo>
                    <a:pt x="300"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91" name="Google Shape;1691;p13"/>
            <p:cNvSpPr/>
            <p:nvPr/>
          </p:nvSpPr>
          <p:spPr>
            <a:xfrm>
              <a:off x="7577312" y="1715153"/>
              <a:ext cx="5673" cy="6668"/>
            </a:xfrm>
            <a:custGeom>
              <a:avLst/>
              <a:gdLst/>
              <a:ahLst/>
              <a:cxnLst/>
              <a:rect l="l" t="t" r="r" b="b"/>
              <a:pathLst>
                <a:path w="268" h="315" extrusionOk="0">
                  <a:moveTo>
                    <a:pt x="170" y="0"/>
                  </a:moveTo>
                  <a:cubicBezTo>
                    <a:pt x="156" y="0"/>
                    <a:pt x="144" y="4"/>
                    <a:pt x="134" y="14"/>
                  </a:cubicBezTo>
                  <a:cubicBezTo>
                    <a:pt x="67" y="14"/>
                    <a:pt x="34" y="47"/>
                    <a:pt x="0" y="81"/>
                  </a:cubicBezTo>
                  <a:cubicBezTo>
                    <a:pt x="0" y="114"/>
                    <a:pt x="0" y="114"/>
                    <a:pt x="0" y="147"/>
                  </a:cubicBezTo>
                  <a:lnTo>
                    <a:pt x="0" y="214"/>
                  </a:lnTo>
                  <a:cubicBezTo>
                    <a:pt x="34" y="281"/>
                    <a:pt x="100" y="314"/>
                    <a:pt x="167" y="314"/>
                  </a:cubicBezTo>
                  <a:cubicBezTo>
                    <a:pt x="234" y="281"/>
                    <a:pt x="267" y="247"/>
                    <a:pt x="267" y="147"/>
                  </a:cubicBezTo>
                  <a:lnTo>
                    <a:pt x="267" y="114"/>
                  </a:lnTo>
                  <a:cubicBezTo>
                    <a:pt x="267" y="81"/>
                    <a:pt x="267" y="81"/>
                    <a:pt x="267" y="47"/>
                  </a:cubicBezTo>
                  <a:cubicBezTo>
                    <a:pt x="244" y="24"/>
                    <a:pt x="20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92" name="Google Shape;1692;p13"/>
            <p:cNvSpPr/>
            <p:nvPr/>
          </p:nvSpPr>
          <p:spPr>
            <a:xfrm>
              <a:off x="7609085" y="1547824"/>
              <a:ext cx="5673" cy="6647"/>
            </a:xfrm>
            <a:custGeom>
              <a:avLst/>
              <a:gdLst/>
              <a:ahLst/>
              <a:cxnLst/>
              <a:rect l="l" t="t" r="r" b="b"/>
              <a:pathLst>
                <a:path w="268" h="314" extrusionOk="0">
                  <a:moveTo>
                    <a:pt x="169" y="1"/>
                  </a:moveTo>
                  <a:cubicBezTo>
                    <a:pt x="149" y="1"/>
                    <a:pt x="126" y="5"/>
                    <a:pt x="101" y="13"/>
                  </a:cubicBezTo>
                  <a:cubicBezTo>
                    <a:pt x="34" y="13"/>
                    <a:pt x="0" y="80"/>
                    <a:pt x="0" y="147"/>
                  </a:cubicBezTo>
                  <a:lnTo>
                    <a:pt x="0" y="213"/>
                  </a:lnTo>
                  <a:cubicBezTo>
                    <a:pt x="0" y="280"/>
                    <a:pt x="101" y="313"/>
                    <a:pt x="167" y="313"/>
                  </a:cubicBezTo>
                  <a:cubicBezTo>
                    <a:pt x="234" y="280"/>
                    <a:pt x="267" y="213"/>
                    <a:pt x="267" y="147"/>
                  </a:cubicBezTo>
                  <a:lnTo>
                    <a:pt x="267" y="113"/>
                  </a:lnTo>
                  <a:cubicBezTo>
                    <a:pt x="267" y="38"/>
                    <a:pt x="230" y="1"/>
                    <a:pt x="169"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93" name="Google Shape;1693;p13"/>
            <p:cNvSpPr/>
            <p:nvPr/>
          </p:nvSpPr>
          <p:spPr>
            <a:xfrm>
              <a:off x="7600618" y="1494947"/>
              <a:ext cx="5673" cy="6244"/>
            </a:xfrm>
            <a:custGeom>
              <a:avLst/>
              <a:gdLst/>
              <a:ahLst/>
              <a:cxnLst/>
              <a:rect l="l" t="t" r="r" b="b"/>
              <a:pathLst>
                <a:path w="268" h="295" extrusionOk="0">
                  <a:moveTo>
                    <a:pt x="170" y="1"/>
                  </a:moveTo>
                  <a:cubicBezTo>
                    <a:pt x="158" y="1"/>
                    <a:pt x="146" y="3"/>
                    <a:pt x="134" y="9"/>
                  </a:cubicBezTo>
                  <a:cubicBezTo>
                    <a:pt x="34" y="9"/>
                    <a:pt x="0" y="76"/>
                    <a:pt x="0" y="143"/>
                  </a:cubicBezTo>
                  <a:lnTo>
                    <a:pt x="0" y="210"/>
                  </a:lnTo>
                  <a:cubicBezTo>
                    <a:pt x="29" y="268"/>
                    <a:pt x="84" y="295"/>
                    <a:pt x="137" y="295"/>
                  </a:cubicBezTo>
                  <a:cubicBezTo>
                    <a:pt x="204" y="295"/>
                    <a:pt x="267" y="251"/>
                    <a:pt x="267" y="176"/>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94" name="Google Shape;1694;p13"/>
            <p:cNvSpPr/>
            <p:nvPr/>
          </p:nvSpPr>
          <p:spPr>
            <a:xfrm>
              <a:off x="7617552" y="1600340"/>
              <a:ext cx="5673" cy="6562"/>
            </a:xfrm>
            <a:custGeom>
              <a:avLst/>
              <a:gdLst/>
              <a:ahLst/>
              <a:cxnLst/>
              <a:rect l="l" t="t" r="r" b="b"/>
              <a:pathLst>
                <a:path w="268" h="310" extrusionOk="0">
                  <a:moveTo>
                    <a:pt x="101" y="1"/>
                  </a:moveTo>
                  <a:cubicBezTo>
                    <a:pt x="34" y="34"/>
                    <a:pt x="1" y="67"/>
                    <a:pt x="1" y="167"/>
                  </a:cubicBezTo>
                  <a:lnTo>
                    <a:pt x="1" y="201"/>
                  </a:lnTo>
                  <a:cubicBezTo>
                    <a:pt x="1" y="255"/>
                    <a:pt x="45" y="310"/>
                    <a:pt x="116" y="310"/>
                  </a:cubicBezTo>
                  <a:cubicBezTo>
                    <a:pt x="132" y="310"/>
                    <a:pt x="149" y="307"/>
                    <a:pt x="168" y="301"/>
                  </a:cubicBezTo>
                  <a:cubicBezTo>
                    <a:pt x="234" y="301"/>
                    <a:pt x="268" y="234"/>
                    <a:pt x="268" y="167"/>
                  </a:cubicBezTo>
                  <a:lnTo>
                    <a:pt x="268" y="101"/>
                  </a:lnTo>
                  <a:cubicBezTo>
                    <a:pt x="268" y="34"/>
                    <a:pt x="168" y="1"/>
                    <a:pt x="10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95" name="Google Shape;1695;p13"/>
            <p:cNvSpPr/>
            <p:nvPr/>
          </p:nvSpPr>
          <p:spPr>
            <a:xfrm>
              <a:off x="7128244" y="1461947"/>
              <a:ext cx="5673" cy="6350"/>
            </a:xfrm>
            <a:custGeom>
              <a:avLst/>
              <a:gdLst/>
              <a:ahLst/>
              <a:cxnLst/>
              <a:rect l="l" t="t" r="r" b="b"/>
              <a:pathLst>
                <a:path w="268" h="300" extrusionOk="0">
                  <a:moveTo>
                    <a:pt x="100" y="1"/>
                  </a:moveTo>
                  <a:cubicBezTo>
                    <a:pt x="34" y="1"/>
                    <a:pt x="0" y="67"/>
                    <a:pt x="0" y="167"/>
                  </a:cubicBezTo>
                  <a:lnTo>
                    <a:pt x="0" y="201"/>
                  </a:lnTo>
                  <a:cubicBezTo>
                    <a:pt x="14" y="271"/>
                    <a:pt x="64" y="300"/>
                    <a:pt x="116" y="300"/>
                  </a:cubicBezTo>
                  <a:cubicBezTo>
                    <a:pt x="189" y="300"/>
                    <a:pt x="267" y="245"/>
                    <a:pt x="267" y="167"/>
                  </a:cubicBezTo>
                  <a:lnTo>
                    <a:pt x="267" y="101"/>
                  </a:ln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96" name="Google Shape;1696;p13"/>
            <p:cNvSpPr/>
            <p:nvPr/>
          </p:nvSpPr>
          <p:spPr>
            <a:xfrm>
              <a:off x="7592129" y="1442177"/>
              <a:ext cx="5673" cy="6562"/>
            </a:xfrm>
            <a:custGeom>
              <a:avLst/>
              <a:gdLst/>
              <a:ahLst/>
              <a:cxnLst/>
              <a:rect l="l" t="t" r="r" b="b"/>
              <a:pathLst>
                <a:path w="268" h="310" extrusionOk="0">
                  <a:moveTo>
                    <a:pt x="134" y="1"/>
                  </a:moveTo>
                  <a:cubicBezTo>
                    <a:pt x="34" y="1"/>
                    <a:pt x="1" y="67"/>
                    <a:pt x="1" y="134"/>
                  </a:cubicBezTo>
                  <a:lnTo>
                    <a:pt x="1" y="201"/>
                  </a:lnTo>
                  <a:cubicBezTo>
                    <a:pt x="28" y="255"/>
                    <a:pt x="78" y="310"/>
                    <a:pt x="131" y="310"/>
                  </a:cubicBezTo>
                  <a:cubicBezTo>
                    <a:pt x="143" y="310"/>
                    <a:pt x="155" y="307"/>
                    <a:pt x="168" y="301"/>
                  </a:cubicBezTo>
                  <a:cubicBezTo>
                    <a:pt x="234" y="301"/>
                    <a:pt x="268" y="234"/>
                    <a:pt x="268" y="167"/>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97" name="Google Shape;1697;p13"/>
            <p:cNvSpPr/>
            <p:nvPr/>
          </p:nvSpPr>
          <p:spPr>
            <a:xfrm>
              <a:off x="7650742" y="1811465"/>
              <a:ext cx="6371" cy="6562"/>
            </a:xfrm>
            <a:custGeom>
              <a:avLst/>
              <a:gdLst/>
              <a:ahLst/>
              <a:cxnLst/>
              <a:rect l="l" t="t" r="r" b="b"/>
              <a:pathLst>
                <a:path w="301" h="310" extrusionOk="0">
                  <a:moveTo>
                    <a:pt x="134" y="0"/>
                  </a:moveTo>
                  <a:cubicBezTo>
                    <a:pt x="67" y="0"/>
                    <a:pt x="1" y="67"/>
                    <a:pt x="34" y="134"/>
                  </a:cubicBezTo>
                  <a:lnTo>
                    <a:pt x="34" y="201"/>
                  </a:lnTo>
                  <a:cubicBezTo>
                    <a:pt x="34" y="255"/>
                    <a:pt x="78" y="310"/>
                    <a:pt x="131" y="310"/>
                  </a:cubicBezTo>
                  <a:cubicBezTo>
                    <a:pt x="143" y="310"/>
                    <a:pt x="155" y="307"/>
                    <a:pt x="167" y="301"/>
                  </a:cubicBezTo>
                  <a:cubicBezTo>
                    <a:pt x="234" y="301"/>
                    <a:pt x="301" y="234"/>
                    <a:pt x="301" y="167"/>
                  </a:cubicBezTo>
                  <a:lnTo>
                    <a:pt x="301" y="101"/>
                  </a:lnTo>
                  <a:cubicBezTo>
                    <a:pt x="267"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98" name="Google Shape;1698;p13"/>
            <p:cNvSpPr/>
            <p:nvPr/>
          </p:nvSpPr>
          <p:spPr>
            <a:xfrm>
              <a:off x="7583662" y="1389216"/>
              <a:ext cx="6054" cy="6583"/>
            </a:xfrm>
            <a:custGeom>
              <a:avLst/>
              <a:gdLst/>
              <a:ahLst/>
              <a:cxnLst/>
              <a:rect l="l" t="t" r="r" b="b"/>
              <a:pathLst>
                <a:path w="286" h="311" extrusionOk="0">
                  <a:moveTo>
                    <a:pt x="134" y="1"/>
                  </a:moveTo>
                  <a:cubicBezTo>
                    <a:pt x="67" y="34"/>
                    <a:pt x="1" y="68"/>
                    <a:pt x="1" y="168"/>
                  </a:cubicBezTo>
                  <a:lnTo>
                    <a:pt x="1" y="201"/>
                  </a:lnTo>
                  <a:cubicBezTo>
                    <a:pt x="16" y="276"/>
                    <a:pt x="78" y="311"/>
                    <a:pt x="139" y="311"/>
                  </a:cubicBezTo>
                  <a:cubicBezTo>
                    <a:pt x="213" y="311"/>
                    <a:pt x="286" y="259"/>
                    <a:pt x="267" y="168"/>
                  </a:cubicBezTo>
                  <a:lnTo>
                    <a:pt x="267" y="101"/>
                  </a:lnTo>
                  <a:cubicBezTo>
                    <a:pt x="267"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99" name="Google Shape;1699;p13"/>
            <p:cNvSpPr/>
            <p:nvPr/>
          </p:nvSpPr>
          <p:spPr>
            <a:xfrm>
              <a:off x="7634507" y="1705966"/>
              <a:ext cx="5673" cy="6668"/>
            </a:xfrm>
            <a:custGeom>
              <a:avLst/>
              <a:gdLst/>
              <a:ahLst/>
              <a:cxnLst/>
              <a:rect l="l" t="t" r="r" b="b"/>
              <a:pathLst>
                <a:path w="268" h="315" extrusionOk="0">
                  <a:moveTo>
                    <a:pt x="158" y="0"/>
                  </a:moveTo>
                  <a:cubicBezTo>
                    <a:pt x="140" y="0"/>
                    <a:pt x="120" y="5"/>
                    <a:pt x="100" y="14"/>
                  </a:cubicBezTo>
                  <a:cubicBezTo>
                    <a:pt x="67" y="14"/>
                    <a:pt x="0" y="48"/>
                    <a:pt x="0" y="114"/>
                  </a:cubicBezTo>
                  <a:cubicBezTo>
                    <a:pt x="0" y="114"/>
                    <a:pt x="0" y="148"/>
                    <a:pt x="0" y="148"/>
                  </a:cubicBezTo>
                  <a:lnTo>
                    <a:pt x="0" y="214"/>
                  </a:lnTo>
                  <a:cubicBezTo>
                    <a:pt x="0" y="281"/>
                    <a:pt x="67" y="314"/>
                    <a:pt x="134" y="314"/>
                  </a:cubicBezTo>
                  <a:cubicBezTo>
                    <a:pt x="234" y="314"/>
                    <a:pt x="267" y="248"/>
                    <a:pt x="267" y="181"/>
                  </a:cubicBezTo>
                  <a:lnTo>
                    <a:pt x="267" y="114"/>
                  </a:lnTo>
                  <a:cubicBezTo>
                    <a:pt x="267" y="81"/>
                    <a:pt x="267" y="81"/>
                    <a:pt x="267" y="48"/>
                  </a:cubicBezTo>
                  <a:cubicBezTo>
                    <a:pt x="244" y="24"/>
                    <a:pt x="203" y="0"/>
                    <a:pt x="158"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00" name="Google Shape;1700;p13"/>
            <p:cNvSpPr/>
            <p:nvPr/>
          </p:nvSpPr>
          <p:spPr>
            <a:xfrm>
              <a:off x="7642275" y="1758313"/>
              <a:ext cx="6054" cy="6774"/>
            </a:xfrm>
            <a:custGeom>
              <a:avLst/>
              <a:gdLst/>
              <a:ahLst/>
              <a:cxnLst/>
              <a:rect l="l" t="t" r="r" b="b"/>
              <a:pathLst>
                <a:path w="286" h="320" extrusionOk="0">
                  <a:moveTo>
                    <a:pt x="170" y="1"/>
                  </a:moveTo>
                  <a:cubicBezTo>
                    <a:pt x="158" y="1"/>
                    <a:pt x="146" y="4"/>
                    <a:pt x="134" y="10"/>
                  </a:cubicBezTo>
                  <a:cubicBezTo>
                    <a:pt x="34" y="10"/>
                    <a:pt x="0" y="76"/>
                    <a:pt x="0" y="143"/>
                  </a:cubicBezTo>
                  <a:lnTo>
                    <a:pt x="0" y="210"/>
                  </a:lnTo>
                  <a:cubicBezTo>
                    <a:pt x="15" y="285"/>
                    <a:pt x="78" y="320"/>
                    <a:pt x="139" y="320"/>
                  </a:cubicBezTo>
                  <a:cubicBezTo>
                    <a:pt x="213" y="320"/>
                    <a:pt x="285" y="268"/>
                    <a:pt x="267" y="176"/>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01" name="Google Shape;1701;p13"/>
            <p:cNvSpPr/>
            <p:nvPr/>
          </p:nvSpPr>
          <p:spPr>
            <a:xfrm>
              <a:off x="7526468" y="1398402"/>
              <a:ext cx="6371" cy="6562"/>
            </a:xfrm>
            <a:custGeom>
              <a:avLst/>
              <a:gdLst/>
              <a:ahLst/>
              <a:cxnLst/>
              <a:rect l="l" t="t" r="r" b="b"/>
              <a:pathLst>
                <a:path w="301" h="310" extrusionOk="0">
                  <a:moveTo>
                    <a:pt x="134" y="1"/>
                  </a:moveTo>
                  <a:cubicBezTo>
                    <a:pt x="67" y="1"/>
                    <a:pt x="1" y="67"/>
                    <a:pt x="34" y="167"/>
                  </a:cubicBezTo>
                  <a:lnTo>
                    <a:pt x="34" y="201"/>
                  </a:lnTo>
                  <a:cubicBezTo>
                    <a:pt x="34" y="255"/>
                    <a:pt x="79" y="310"/>
                    <a:pt x="131" y="310"/>
                  </a:cubicBezTo>
                  <a:cubicBezTo>
                    <a:pt x="143" y="310"/>
                    <a:pt x="155" y="307"/>
                    <a:pt x="167" y="301"/>
                  </a:cubicBezTo>
                  <a:cubicBezTo>
                    <a:pt x="234" y="301"/>
                    <a:pt x="301" y="234"/>
                    <a:pt x="301" y="167"/>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02" name="Google Shape;1702;p13"/>
            <p:cNvSpPr/>
            <p:nvPr/>
          </p:nvSpPr>
          <p:spPr>
            <a:xfrm>
              <a:off x="7071049" y="1471134"/>
              <a:ext cx="6054" cy="6583"/>
            </a:xfrm>
            <a:custGeom>
              <a:avLst/>
              <a:gdLst/>
              <a:ahLst/>
              <a:cxnLst/>
              <a:rect l="l" t="t" r="r" b="b"/>
              <a:pathLst>
                <a:path w="286" h="311" extrusionOk="0">
                  <a:moveTo>
                    <a:pt x="134" y="0"/>
                  </a:moveTo>
                  <a:cubicBezTo>
                    <a:pt x="34" y="0"/>
                    <a:pt x="0" y="67"/>
                    <a:pt x="0" y="134"/>
                  </a:cubicBezTo>
                  <a:lnTo>
                    <a:pt x="0" y="200"/>
                  </a:lnTo>
                  <a:cubicBezTo>
                    <a:pt x="15" y="276"/>
                    <a:pt x="78" y="310"/>
                    <a:pt x="139" y="310"/>
                  </a:cubicBezTo>
                  <a:cubicBezTo>
                    <a:pt x="213" y="310"/>
                    <a:pt x="286" y="259"/>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03" name="Google Shape;1703;p13"/>
            <p:cNvSpPr/>
            <p:nvPr/>
          </p:nvSpPr>
          <p:spPr>
            <a:xfrm>
              <a:off x="7299108" y="1434853"/>
              <a:ext cx="5673" cy="6562"/>
            </a:xfrm>
            <a:custGeom>
              <a:avLst/>
              <a:gdLst/>
              <a:ahLst/>
              <a:cxnLst/>
              <a:rect l="l" t="t" r="r" b="b"/>
              <a:pathLst>
                <a:path w="268" h="310" extrusionOk="0">
                  <a:moveTo>
                    <a:pt x="155" y="1"/>
                  </a:moveTo>
                  <a:cubicBezTo>
                    <a:pt x="136" y="1"/>
                    <a:pt x="117" y="5"/>
                    <a:pt x="101" y="13"/>
                  </a:cubicBezTo>
                  <a:cubicBezTo>
                    <a:pt x="34" y="13"/>
                    <a:pt x="1" y="80"/>
                    <a:pt x="1" y="147"/>
                  </a:cubicBezTo>
                  <a:lnTo>
                    <a:pt x="1" y="213"/>
                  </a:lnTo>
                  <a:cubicBezTo>
                    <a:pt x="14" y="281"/>
                    <a:pt x="60" y="310"/>
                    <a:pt x="110" y="310"/>
                  </a:cubicBezTo>
                  <a:cubicBezTo>
                    <a:pt x="185" y="310"/>
                    <a:pt x="268" y="246"/>
                    <a:pt x="268" y="147"/>
                  </a:cubicBezTo>
                  <a:lnTo>
                    <a:pt x="268" y="113"/>
                  </a:lnTo>
                  <a:cubicBezTo>
                    <a:pt x="268" y="38"/>
                    <a:pt x="211" y="1"/>
                    <a:pt x="155"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04" name="Google Shape;1704;p13"/>
            <p:cNvSpPr/>
            <p:nvPr/>
          </p:nvSpPr>
          <p:spPr>
            <a:xfrm>
              <a:off x="7469993" y="1407589"/>
              <a:ext cx="5652" cy="6562"/>
            </a:xfrm>
            <a:custGeom>
              <a:avLst/>
              <a:gdLst/>
              <a:ahLst/>
              <a:cxnLst/>
              <a:rect l="l" t="t" r="r" b="b"/>
              <a:pathLst>
                <a:path w="267" h="310" extrusionOk="0">
                  <a:moveTo>
                    <a:pt x="100" y="0"/>
                  </a:moveTo>
                  <a:cubicBezTo>
                    <a:pt x="33" y="0"/>
                    <a:pt x="0" y="67"/>
                    <a:pt x="0" y="134"/>
                  </a:cubicBezTo>
                  <a:lnTo>
                    <a:pt x="0" y="200"/>
                  </a:lnTo>
                  <a:cubicBezTo>
                    <a:pt x="0" y="255"/>
                    <a:pt x="45" y="309"/>
                    <a:pt x="115" y="309"/>
                  </a:cubicBezTo>
                  <a:cubicBezTo>
                    <a:pt x="131" y="309"/>
                    <a:pt x="149" y="307"/>
                    <a:pt x="167" y="300"/>
                  </a:cubicBezTo>
                  <a:cubicBezTo>
                    <a:pt x="234" y="300"/>
                    <a:pt x="267" y="234"/>
                    <a:pt x="267" y="167"/>
                  </a:cubicBezTo>
                  <a:lnTo>
                    <a:pt x="267" y="100"/>
                  </a:lnTo>
                  <a:cubicBezTo>
                    <a:pt x="267" y="34"/>
                    <a:pt x="167" y="0"/>
                    <a:pt x="10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05" name="Google Shape;1705;p13"/>
            <p:cNvSpPr/>
            <p:nvPr/>
          </p:nvSpPr>
          <p:spPr>
            <a:xfrm>
              <a:off x="7412798" y="1416564"/>
              <a:ext cx="5673" cy="6583"/>
            </a:xfrm>
            <a:custGeom>
              <a:avLst/>
              <a:gdLst/>
              <a:ahLst/>
              <a:cxnLst/>
              <a:rect l="l" t="t" r="r" b="b"/>
              <a:pathLst>
                <a:path w="268" h="311" extrusionOk="0">
                  <a:moveTo>
                    <a:pt x="170" y="1"/>
                  </a:moveTo>
                  <a:cubicBezTo>
                    <a:pt x="158" y="1"/>
                    <a:pt x="146" y="4"/>
                    <a:pt x="134" y="10"/>
                  </a:cubicBezTo>
                  <a:cubicBezTo>
                    <a:pt x="34" y="10"/>
                    <a:pt x="0" y="77"/>
                    <a:pt x="0" y="143"/>
                  </a:cubicBezTo>
                  <a:lnTo>
                    <a:pt x="0" y="210"/>
                  </a:lnTo>
                  <a:cubicBezTo>
                    <a:pt x="34" y="277"/>
                    <a:pt x="100" y="310"/>
                    <a:pt x="167" y="310"/>
                  </a:cubicBezTo>
                  <a:cubicBezTo>
                    <a:pt x="234" y="310"/>
                    <a:pt x="267" y="243"/>
                    <a:pt x="267" y="177"/>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06" name="Google Shape;1706;p13"/>
            <p:cNvSpPr/>
            <p:nvPr/>
          </p:nvSpPr>
          <p:spPr>
            <a:xfrm>
              <a:off x="7241913" y="1444039"/>
              <a:ext cx="5673" cy="6266"/>
            </a:xfrm>
            <a:custGeom>
              <a:avLst/>
              <a:gdLst/>
              <a:ahLst/>
              <a:cxnLst/>
              <a:rect l="l" t="t" r="r" b="b"/>
              <a:pathLst>
                <a:path w="268" h="296" extrusionOk="0">
                  <a:moveTo>
                    <a:pt x="183" y="0"/>
                  </a:moveTo>
                  <a:cubicBezTo>
                    <a:pt x="168" y="0"/>
                    <a:pt x="151" y="4"/>
                    <a:pt x="134" y="13"/>
                  </a:cubicBezTo>
                  <a:cubicBezTo>
                    <a:pt x="67" y="13"/>
                    <a:pt x="1" y="79"/>
                    <a:pt x="1" y="146"/>
                  </a:cubicBezTo>
                  <a:lnTo>
                    <a:pt x="1" y="213"/>
                  </a:lnTo>
                  <a:cubicBezTo>
                    <a:pt x="29" y="269"/>
                    <a:pt x="80" y="295"/>
                    <a:pt x="130" y="295"/>
                  </a:cubicBezTo>
                  <a:cubicBezTo>
                    <a:pt x="200" y="295"/>
                    <a:pt x="268" y="243"/>
                    <a:pt x="268" y="146"/>
                  </a:cubicBezTo>
                  <a:lnTo>
                    <a:pt x="268" y="113"/>
                  </a:lnTo>
                  <a:cubicBezTo>
                    <a:pt x="268" y="38"/>
                    <a:pt x="230"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07" name="Google Shape;1707;p13"/>
            <p:cNvSpPr/>
            <p:nvPr/>
          </p:nvSpPr>
          <p:spPr>
            <a:xfrm>
              <a:off x="7355604" y="1425751"/>
              <a:ext cx="6371" cy="6244"/>
            </a:xfrm>
            <a:custGeom>
              <a:avLst/>
              <a:gdLst/>
              <a:ahLst/>
              <a:cxnLst/>
              <a:rect l="l" t="t" r="r" b="b"/>
              <a:pathLst>
                <a:path w="301" h="295" extrusionOk="0">
                  <a:moveTo>
                    <a:pt x="170" y="1"/>
                  </a:moveTo>
                  <a:cubicBezTo>
                    <a:pt x="158" y="1"/>
                    <a:pt x="146" y="3"/>
                    <a:pt x="134" y="9"/>
                  </a:cubicBezTo>
                  <a:cubicBezTo>
                    <a:pt x="67" y="9"/>
                    <a:pt x="0" y="76"/>
                    <a:pt x="34" y="143"/>
                  </a:cubicBezTo>
                  <a:lnTo>
                    <a:pt x="34" y="210"/>
                  </a:lnTo>
                  <a:cubicBezTo>
                    <a:pt x="48" y="268"/>
                    <a:pt x="95" y="295"/>
                    <a:pt x="146" y="295"/>
                  </a:cubicBezTo>
                  <a:cubicBezTo>
                    <a:pt x="210" y="295"/>
                    <a:pt x="282" y="251"/>
                    <a:pt x="300" y="176"/>
                  </a:cubicBezTo>
                  <a:lnTo>
                    <a:pt x="300"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08" name="Google Shape;1708;p13"/>
            <p:cNvSpPr/>
            <p:nvPr/>
          </p:nvSpPr>
          <p:spPr>
            <a:xfrm>
              <a:off x="7079516" y="1523904"/>
              <a:ext cx="5673" cy="6562"/>
            </a:xfrm>
            <a:custGeom>
              <a:avLst/>
              <a:gdLst/>
              <a:ahLst/>
              <a:cxnLst/>
              <a:rect l="l" t="t" r="r" b="b"/>
              <a:pathLst>
                <a:path w="268" h="310" extrusionOk="0">
                  <a:moveTo>
                    <a:pt x="170" y="0"/>
                  </a:moveTo>
                  <a:cubicBezTo>
                    <a:pt x="159" y="0"/>
                    <a:pt x="146" y="3"/>
                    <a:pt x="134" y="9"/>
                  </a:cubicBezTo>
                  <a:cubicBezTo>
                    <a:pt x="34" y="9"/>
                    <a:pt x="1" y="76"/>
                    <a:pt x="1" y="143"/>
                  </a:cubicBezTo>
                  <a:lnTo>
                    <a:pt x="1" y="209"/>
                  </a:lnTo>
                  <a:cubicBezTo>
                    <a:pt x="1" y="276"/>
                    <a:pt x="67" y="309"/>
                    <a:pt x="167" y="309"/>
                  </a:cubicBezTo>
                  <a:cubicBezTo>
                    <a:pt x="234" y="309"/>
                    <a:pt x="267" y="243"/>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09" name="Google Shape;1709;p13"/>
            <p:cNvSpPr/>
            <p:nvPr/>
          </p:nvSpPr>
          <p:spPr>
            <a:xfrm>
              <a:off x="7136012" y="1514718"/>
              <a:ext cx="6371" cy="6562"/>
            </a:xfrm>
            <a:custGeom>
              <a:avLst/>
              <a:gdLst/>
              <a:ahLst/>
              <a:cxnLst/>
              <a:rect l="l" t="t" r="r" b="b"/>
              <a:pathLst>
                <a:path w="301" h="310" extrusionOk="0">
                  <a:moveTo>
                    <a:pt x="170" y="1"/>
                  </a:moveTo>
                  <a:cubicBezTo>
                    <a:pt x="158" y="1"/>
                    <a:pt x="146" y="3"/>
                    <a:pt x="134" y="9"/>
                  </a:cubicBezTo>
                  <a:cubicBezTo>
                    <a:pt x="67" y="9"/>
                    <a:pt x="0" y="76"/>
                    <a:pt x="34" y="143"/>
                  </a:cubicBezTo>
                  <a:lnTo>
                    <a:pt x="34" y="210"/>
                  </a:lnTo>
                  <a:cubicBezTo>
                    <a:pt x="34" y="276"/>
                    <a:pt x="100" y="310"/>
                    <a:pt x="167" y="310"/>
                  </a:cubicBezTo>
                  <a:cubicBezTo>
                    <a:pt x="267" y="310"/>
                    <a:pt x="300" y="243"/>
                    <a:pt x="300" y="176"/>
                  </a:cubicBezTo>
                  <a:lnTo>
                    <a:pt x="300"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10" name="Google Shape;1710;p13"/>
            <p:cNvSpPr/>
            <p:nvPr/>
          </p:nvSpPr>
          <p:spPr>
            <a:xfrm>
              <a:off x="7250401" y="1496556"/>
              <a:ext cx="6054" cy="6562"/>
            </a:xfrm>
            <a:custGeom>
              <a:avLst/>
              <a:gdLst/>
              <a:ahLst/>
              <a:cxnLst/>
              <a:rect l="l" t="t" r="r" b="b"/>
              <a:pathLst>
                <a:path w="286" h="310" extrusionOk="0">
                  <a:moveTo>
                    <a:pt x="133" y="0"/>
                  </a:moveTo>
                  <a:cubicBezTo>
                    <a:pt x="33" y="0"/>
                    <a:pt x="0" y="67"/>
                    <a:pt x="0" y="167"/>
                  </a:cubicBezTo>
                  <a:lnTo>
                    <a:pt x="0" y="200"/>
                  </a:lnTo>
                  <a:cubicBezTo>
                    <a:pt x="15" y="275"/>
                    <a:pt x="77" y="310"/>
                    <a:pt x="139" y="310"/>
                  </a:cubicBezTo>
                  <a:cubicBezTo>
                    <a:pt x="213" y="310"/>
                    <a:pt x="285" y="259"/>
                    <a:pt x="267" y="167"/>
                  </a:cubicBezTo>
                  <a:lnTo>
                    <a:pt x="267" y="100"/>
                  </a:lnTo>
                  <a:cubicBezTo>
                    <a:pt x="267" y="34"/>
                    <a:pt x="200" y="0"/>
                    <a:pt x="13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11" name="Google Shape;1711;p13"/>
            <p:cNvSpPr/>
            <p:nvPr/>
          </p:nvSpPr>
          <p:spPr>
            <a:xfrm>
              <a:off x="7307575" y="1487369"/>
              <a:ext cx="5673" cy="6562"/>
            </a:xfrm>
            <a:custGeom>
              <a:avLst/>
              <a:gdLst/>
              <a:ahLst/>
              <a:cxnLst/>
              <a:rect l="l" t="t" r="r" b="b"/>
              <a:pathLst>
                <a:path w="268" h="310" extrusionOk="0">
                  <a:moveTo>
                    <a:pt x="101" y="1"/>
                  </a:moveTo>
                  <a:cubicBezTo>
                    <a:pt x="34" y="34"/>
                    <a:pt x="1" y="101"/>
                    <a:pt x="1" y="167"/>
                  </a:cubicBezTo>
                  <a:lnTo>
                    <a:pt x="1" y="201"/>
                  </a:lnTo>
                  <a:cubicBezTo>
                    <a:pt x="1" y="255"/>
                    <a:pt x="45" y="310"/>
                    <a:pt x="98" y="310"/>
                  </a:cubicBezTo>
                  <a:cubicBezTo>
                    <a:pt x="110" y="310"/>
                    <a:pt x="122" y="307"/>
                    <a:pt x="134" y="301"/>
                  </a:cubicBezTo>
                  <a:cubicBezTo>
                    <a:pt x="234" y="301"/>
                    <a:pt x="268" y="234"/>
                    <a:pt x="268" y="167"/>
                  </a:cubicBezTo>
                  <a:lnTo>
                    <a:pt x="268" y="101"/>
                  </a:lnTo>
                  <a:cubicBezTo>
                    <a:pt x="234" y="34"/>
                    <a:pt x="168" y="1"/>
                    <a:pt x="10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12" name="Google Shape;1712;p13"/>
            <p:cNvSpPr/>
            <p:nvPr/>
          </p:nvSpPr>
          <p:spPr>
            <a:xfrm>
              <a:off x="7364071" y="1478627"/>
              <a:ext cx="6371" cy="6647"/>
            </a:xfrm>
            <a:custGeom>
              <a:avLst/>
              <a:gdLst/>
              <a:ahLst/>
              <a:cxnLst/>
              <a:rect l="l" t="t" r="r" b="b"/>
              <a:pathLst>
                <a:path w="301" h="314" extrusionOk="0">
                  <a:moveTo>
                    <a:pt x="184" y="1"/>
                  </a:moveTo>
                  <a:cubicBezTo>
                    <a:pt x="167" y="1"/>
                    <a:pt x="151" y="5"/>
                    <a:pt x="134" y="13"/>
                  </a:cubicBezTo>
                  <a:cubicBezTo>
                    <a:pt x="67" y="13"/>
                    <a:pt x="1" y="80"/>
                    <a:pt x="34" y="147"/>
                  </a:cubicBezTo>
                  <a:lnTo>
                    <a:pt x="34" y="213"/>
                  </a:lnTo>
                  <a:cubicBezTo>
                    <a:pt x="34" y="280"/>
                    <a:pt x="101" y="313"/>
                    <a:pt x="167" y="313"/>
                  </a:cubicBezTo>
                  <a:cubicBezTo>
                    <a:pt x="234" y="280"/>
                    <a:pt x="301" y="213"/>
                    <a:pt x="301" y="147"/>
                  </a:cubicBezTo>
                  <a:lnTo>
                    <a:pt x="301" y="113"/>
                  </a:lnTo>
                  <a:cubicBezTo>
                    <a:pt x="276" y="38"/>
                    <a:pt x="232" y="1"/>
                    <a:pt x="18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13" name="Google Shape;1713;p13"/>
            <p:cNvSpPr/>
            <p:nvPr/>
          </p:nvSpPr>
          <p:spPr>
            <a:xfrm>
              <a:off x="7421265" y="1469525"/>
              <a:ext cx="6371" cy="6562"/>
            </a:xfrm>
            <a:custGeom>
              <a:avLst/>
              <a:gdLst/>
              <a:ahLst/>
              <a:cxnLst/>
              <a:rect l="l" t="t" r="r" b="b"/>
              <a:pathLst>
                <a:path w="301" h="310" extrusionOk="0">
                  <a:moveTo>
                    <a:pt x="170" y="1"/>
                  </a:moveTo>
                  <a:cubicBezTo>
                    <a:pt x="158" y="1"/>
                    <a:pt x="146" y="3"/>
                    <a:pt x="134" y="10"/>
                  </a:cubicBezTo>
                  <a:cubicBezTo>
                    <a:pt x="67" y="10"/>
                    <a:pt x="0" y="76"/>
                    <a:pt x="34" y="143"/>
                  </a:cubicBezTo>
                  <a:lnTo>
                    <a:pt x="34" y="210"/>
                  </a:lnTo>
                  <a:cubicBezTo>
                    <a:pt x="34" y="276"/>
                    <a:pt x="101" y="310"/>
                    <a:pt x="167" y="310"/>
                  </a:cubicBezTo>
                  <a:cubicBezTo>
                    <a:pt x="234" y="276"/>
                    <a:pt x="301" y="243"/>
                    <a:pt x="301" y="143"/>
                  </a:cubicBezTo>
                  <a:lnTo>
                    <a:pt x="301"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14" name="Google Shape;1714;p13"/>
            <p:cNvSpPr/>
            <p:nvPr/>
          </p:nvSpPr>
          <p:spPr>
            <a:xfrm>
              <a:off x="7478460" y="1460360"/>
              <a:ext cx="5673" cy="6244"/>
            </a:xfrm>
            <a:custGeom>
              <a:avLst/>
              <a:gdLst/>
              <a:ahLst/>
              <a:cxnLst/>
              <a:rect l="l" t="t" r="r" b="b"/>
              <a:pathLst>
                <a:path w="268" h="295" extrusionOk="0">
                  <a:moveTo>
                    <a:pt x="137" y="0"/>
                  </a:moveTo>
                  <a:cubicBezTo>
                    <a:pt x="125" y="0"/>
                    <a:pt x="113" y="3"/>
                    <a:pt x="100" y="9"/>
                  </a:cubicBezTo>
                  <a:cubicBezTo>
                    <a:pt x="34" y="9"/>
                    <a:pt x="0" y="76"/>
                    <a:pt x="0" y="142"/>
                  </a:cubicBezTo>
                  <a:lnTo>
                    <a:pt x="0" y="209"/>
                  </a:lnTo>
                  <a:cubicBezTo>
                    <a:pt x="15" y="268"/>
                    <a:pt x="68" y="294"/>
                    <a:pt x="123" y="294"/>
                  </a:cubicBezTo>
                  <a:cubicBezTo>
                    <a:pt x="194" y="294"/>
                    <a:pt x="267" y="251"/>
                    <a:pt x="267" y="176"/>
                  </a:cubicBezTo>
                  <a:lnTo>
                    <a:pt x="267" y="109"/>
                  </a:lnTo>
                  <a:cubicBezTo>
                    <a:pt x="240" y="55"/>
                    <a:pt x="191" y="0"/>
                    <a:pt x="13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15" name="Google Shape;1715;p13"/>
            <p:cNvSpPr/>
            <p:nvPr/>
          </p:nvSpPr>
          <p:spPr>
            <a:xfrm>
              <a:off x="7534935" y="1451173"/>
              <a:ext cx="6393" cy="6562"/>
            </a:xfrm>
            <a:custGeom>
              <a:avLst/>
              <a:gdLst/>
              <a:ahLst/>
              <a:cxnLst/>
              <a:rect l="l" t="t" r="r" b="b"/>
              <a:pathLst>
                <a:path w="302" h="310" extrusionOk="0">
                  <a:moveTo>
                    <a:pt x="171" y="0"/>
                  </a:moveTo>
                  <a:cubicBezTo>
                    <a:pt x="159" y="0"/>
                    <a:pt x="147" y="3"/>
                    <a:pt x="134" y="9"/>
                  </a:cubicBezTo>
                  <a:cubicBezTo>
                    <a:pt x="68" y="9"/>
                    <a:pt x="1" y="76"/>
                    <a:pt x="34" y="143"/>
                  </a:cubicBezTo>
                  <a:lnTo>
                    <a:pt x="34" y="209"/>
                  </a:lnTo>
                  <a:cubicBezTo>
                    <a:pt x="34" y="276"/>
                    <a:pt x="101" y="310"/>
                    <a:pt x="168" y="310"/>
                  </a:cubicBezTo>
                  <a:cubicBezTo>
                    <a:pt x="234" y="310"/>
                    <a:pt x="301" y="243"/>
                    <a:pt x="301" y="176"/>
                  </a:cubicBezTo>
                  <a:lnTo>
                    <a:pt x="301" y="109"/>
                  </a:lnTo>
                  <a:cubicBezTo>
                    <a:pt x="274" y="55"/>
                    <a:pt x="224" y="0"/>
                    <a:pt x="17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sp>
        <p:nvSpPr>
          <p:cNvPr id="1716" name="Google Shape;1716;p13"/>
          <p:cNvSpPr/>
          <p:nvPr/>
        </p:nvSpPr>
        <p:spPr>
          <a:xfrm rot="-4609379">
            <a:off x="817789" y="290599"/>
            <a:ext cx="543355" cy="706876"/>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C4F150">
              <a:alpha val="49411"/>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nvGrpSpPr>
          <p:cNvPr id="1717" name="Google Shape;1717;p13"/>
          <p:cNvGrpSpPr/>
          <p:nvPr/>
        </p:nvGrpSpPr>
        <p:grpSpPr>
          <a:xfrm rot="-1816342" flipH="1">
            <a:off x="720330" y="497893"/>
            <a:ext cx="330355" cy="489818"/>
            <a:chOff x="4508863" y="1528200"/>
            <a:chExt cx="318850" cy="472800"/>
          </a:xfrm>
        </p:grpSpPr>
        <p:sp>
          <p:nvSpPr>
            <p:cNvPr id="1718" name="Google Shape;1718;p1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19" name="Google Shape;1719;p1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20" name="Google Shape;1720;p1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21" name="Google Shape;1721;p1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grpSp>
        <p:nvGrpSpPr>
          <p:cNvPr id="1722" name="Google Shape;1722;p13"/>
          <p:cNvGrpSpPr/>
          <p:nvPr/>
        </p:nvGrpSpPr>
        <p:grpSpPr>
          <a:xfrm>
            <a:off x="899686" y="3855409"/>
            <a:ext cx="705752" cy="863191"/>
            <a:chOff x="767327" y="3695683"/>
            <a:chExt cx="554662" cy="678396"/>
          </a:xfrm>
        </p:grpSpPr>
        <p:sp>
          <p:nvSpPr>
            <p:cNvPr id="1723" name="Google Shape;1723;p13"/>
            <p:cNvSpPr/>
            <p:nvPr/>
          </p:nvSpPr>
          <p:spPr>
            <a:xfrm>
              <a:off x="768196" y="3697421"/>
              <a:ext cx="419242" cy="658487"/>
            </a:xfrm>
            <a:custGeom>
              <a:avLst/>
              <a:gdLst/>
              <a:ahLst/>
              <a:cxnLst/>
              <a:rect l="l" t="t" r="r" b="b"/>
              <a:pathLst>
                <a:path w="32324" h="50770" extrusionOk="0">
                  <a:moveTo>
                    <a:pt x="30722" y="0"/>
                  </a:moveTo>
                  <a:lnTo>
                    <a:pt x="0" y="1501"/>
                  </a:lnTo>
                  <a:lnTo>
                    <a:pt x="1602" y="50770"/>
                  </a:lnTo>
                  <a:lnTo>
                    <a:pt x="32324" y="49269"/>
                  </a:lnTo>
                  <a:lnTo>
                    <a:pt x="30722"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24" name="Google Shape;1724;p13"/>
            <p:cNvSpPr/>
            <p:nvPr/>
          </p:nvSpPr>
          <p:spPr>
            <a:xfrm>
              <a:off x="767327" y="3695683"/>
              <a:ext cx="554662" cy="678396"/>
            </a:xfrm>
            <a:custGeom>
              <a:avLst/>
              <a:gdLst/>
              <a:ahLst/>
              <a:cxnLst/>
              <a:rect l="l" t="t" r="r" b="b"/>
              <a:pathLst>
                <a:path w="42765" h="52305" extrusionOk="0">
                  <a:moveTo>
                    <a:pt x="34425" y="1"/>
                  </a:moveTo>
                  <a:lnTo>
                    <a:pt x="67" y="1635"/>
                  </a:lnTo>
                  <a:cubicBezTo>
                    <a:pt x="67" y="1635"/>
                    <a:pt x="1" y="44433"/>
                    <a:pt x="8407" y="52305"/>
                  </a:cubicBezTo>
                  <a:lnTo>
                    <a:pt x="42765" y="50670"/>
                  </a:lnTo>
                  <a:cubicBezTo>
                    <a:pt x="34859" y="43232"/>
                    <a:pt x="34425" y="1"/>
                    <a:pt x="344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25" name="Google Shape;1725;p13"/>
            <p:cNvSpPr/>
            <p:nvPr/>
          </p:nvSpPr>
          <p:spPr>
            <a:xfrm>
              <a:off x="768196" y="3696124"/>
              <a:ext cx="449527" cy="136289"/>
            </a:xfrm>
            <a:custGeom>
              <a:avLst/>
              <a:gdLst/>
              <a:ahLst/>
              <a:cxnLst/>
              <a:rect l="l" t="t" r="r" b="b"/>
              <a:pathLst>
                <a:path w="34659" h="10508" extrusionOk="0">
                  <a:moveTo>
                    <a:pt x="34358" y="0"/>
                  </a:moveTo>
                  <a:lnTo>
                    <a:pt x="0" y="1601"/>
                  </a:lnTo>
                  <a:lnTo>
                    <a:pt x="267" y="10508"/>
                  </a:lnTo>
                  <a:lnTo>
                    <a:pt x="34659" y="8873"/>
                  </a:lnTo>
                  <a:lnTo>
                    <a:pt x="34358" y="0"/>
                  </a:lnTo>
                  <a:close/>
                </a:path>
              </a:pathLst>
            </a:custGeom>
            <a:solidFill>
              <a:srgbClr val="EDD6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grpSp>
        <p:nvGrpSpPr>
          <p:cNvPr id="1726" name="Google Shape;1726;p13"/>
          <p:cNvGrpSpPr/>
          <p:nvPr/>
        </p:nvGrpSpPr>
        <p:grpSpPr>
          <a:xfrm rot="696983">
            <a:off x="1855749" y="3793233"/>
            <a:ext cx="705730" cy="863164"/>
            <a:chOff x="767327" y="3695683"/>
            <a:chExt cx="554662" cy="678396"/>
          </a:xfrm>
        </p:grpSpPr>
        <p:sp>
          <p:nvSpPr>
            <p:cNvPr id="1727" name="Google Shape;1727;p13"/>
            <p:cNvSpPr/>
            <p:nvPr/>
          </p:nvSpPr>
          <p:spPr>
            <a:xfrm>
              <a:off x="768196" y="3697421"/>
              <a:ext cx="419242" cy="658487"/>
            </a:xfrm>
            <a:custGeom>
              <a:avLst/>
              <a:gdLst/>
              <a:ahLst/>
              <a:cxnLst/>
              <a:rect l="l" t="t" r="r" b="b"/>
              <a:pathLst>
                <a:path w="32324" h="50770" extrusionOk="0">
                  <a:moveTo>
                    <a:pt x="30722" y="0"/>
                  </a:moveTo>
                  <a:lnTo>
                    <a:pt x="0" y="1501"/>
                  </a:lnTo>
                  <a:lnTo>
                    <a:pt x="1602" y="50770"/>
                  </a:lnTo>
                  <a:lnTo>
                    <a:pt x="32324" y="49269"/>
                  </a:lnTo>
                  <a:lnTo>
                    <a:pt x="30722"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28" name="Google Shape;1728;p13"/>
            <p:cNvSpPr/>
            <p:nvPr/>
          </p:nvSpPr>
          <p:spPr>
            <a:xfrm>
              <a:off x="767327" y="3695683"/>
              <a:ext cx="554662" cy="678396"/>
            </a:xfrm>
            <a:custGeom>
              <a:avLst/>
              <a:gdLst/>
              <a:ahLst/>
              <a:cxnLst/>
              <a:rect l="l" t="t" r="r" b="b"/>
              <a:pathLst>
                <a:path w="42765" h="52305" extrusionOk="0">
                  <a:moveTo>
                    <a:pt x="34425" y="1"/>
                  </a:moveTo>
                  <a:lnTo>
                    <a:pt x="67" y="1635"/>
                  </a:lnTo>
                  <a:cubicBezTo>
                    <a:pt x="67" y="1635"/>
                    <a:pt x="1" y="44433"/>
                    <a:pt x="8407" y="52305"/>
                  </a:cubicBezTo>
                  <a:lnTo>
                    <a:pt x="42765" y="50670"/>
                  </a:lnTo>
                  <a:cubicBezTo>
                    <a:pt x="34859" y="43232"/>
                    <a:pt x="34425" y="1"/>
                    <a:pt x="3442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29" name="Google Shape;1729;p13"/>
            <p:cNvSpPr/>
            <p:nvPr/>
          </p:nvSpPr>
          <p:spPr>
            <a:xfrm>
              <a:off x="768196" y="3696124"/>
              <a:ext cx="449527" cy="136289"/>
            </a:xfrm>
            <a:custGeom>
              <a:avLst/>
              <a:gdLst/>
              <a:ahLst/>
              <a:cxnLst/>
              <a:rect l="l" t="t" r="r" b="b"/>
              <a:pathLst>
                <a:path w="34659" h="10508" extrusionOk="0">
                  <a:moveTo>
                    <a:pt x="34358" y="0"/>
                  </a:moveTo>
                  <a:lnTo>
                    <a:pt x="0" y="1601"/>
                  </a:lnTo>
                  <a:lnTo>
                    <a:pt x="267" y="10508"/>
                  </a:lnTo>
                  <a:lnTo>
                    <a:pt x="34659" y="8873"/>
                  </a:lnTo>
                  <a:lnTo>
                    <a:pt x="34358" y="0"/>
                  </a:lnTo>
                  <a:close/>
                </a:path>
              </a:pathLst>
            </a:custGeom>
            <a:solidFill>
              <a:srgbClr val="60D6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grpSp>
        <p:nvGrpSpPr>
          <p:cNvPr id="1730" name="Google Shape;1730;p13"/>
          <p:cNvGrpSpPr/>
          <p:nvPr/>
        </p:nvGrpSpPr>
        <p:grpSpPr>
          <a:xfrm>
            <a:off x="8195105" y="479883"/>
            <a:ext cx="343433" cy="509253"/>
            <a:chOff x="4508863" y="1528200"/>
            <a:chExt cx="318850" cy="472800"/>
          </a:xfrm>
        </p:grpSpPr>
        <p:sp>
          <p:nvSpPr>
            <p:cNvPr id="1731" name="Google Shape;1731;p1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32" name="Google Shape;1732;p1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33" name="Google Shape;1733;p1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34" name="Google Shape;1734;p1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pic>
        <p:nvPicPr>
          <p:cNvPr id="1735" name="Google Shape;1735;p13"/>
          <p:cNvPicPr preferRelativeResize="0"/>
          <p:nvPr/>
        </p:nvPicPr>
        <p:blipFill rotWithShape="1">
          <a:blip r:embed="rId3">
            <a:alphaModFix/>
          </a:blip>
          <a:srcRect/>
          <a:stretch/>
        </p:blipFill>
        <p:spPr>
          <a:xfrm>
            <a:off x="2811790" y="1943075"/>
            <a:ext cx="3376359" cy="2320581"/>
          </a:xfrm>
          <a:prstGeom prst="rect">
            <a:avLst/>
          </a:prstGeom>
          <a:noFill/>
          <a:ln>
            <a:noFill/>
          </a:ln>
        </p:spPr>
      </p:pic>
    </p:spTree>
    <p:extLst>
      <p:ext uri="{BB962C8B-B14F-4D97-AF65-F5344CB8AC3E}">
        <p14:creationId xmlns:p14="http://schemas.microsoft.com/office/powerpoint/2010/main" val="3068623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59;p34"/>
          <p:cNvSpPr txBox="1">
            <a:spLocks noGrp="1"/>
          </p:cNvSpPr>
          <p:nvPr>
            <p:ph type="ctrTitle" idx="4294967295"/>
          </p:nvPr>
        </p:nvSpPr>
        <p:spPr>
          <a:xfrm>
            <a:off x="174984" y="1172327"/>
            <a:ext cx="2283000" cy="608925"/>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3</a:t>
            </a:r>
            <a:endParaRPr kumimoji="0" sz="2000" b="1"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6" name="Google Shape;1960;p34"/>
          <p:cNvSpPr txBox="1">
            <a:spLocks noGrp="1"/>
          </p:cNvSpPr>
          <p:nvPr>
            <p:ph type="ctrTitle"/>
          </p:nvPr>
        </p:nvSpPr>
        <p:spPr>
          <a:xfrm>
            <a:off x="245952" y="0"/>
            <a:ext cx="2283000" cy="577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1</a:t>
            </a:r>
            <a:endParaRPr kumimoji="0" sz="2400" b="1"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8" name="Google Shape;1962;p34"/>
          <p:cNvSpPr txBox="1">
            <a:spLocks noGrp="1"/>
          </p:cNvSpPr>
          <p:nvPr>
            <p:ph type="subTitle" idx="4294967295"/>
          </p:nvPr>
        </p:nvSpPr>
        <p:spPr>
          <a:xfrm flipH="1">
            <a:off x="-150525" y="391219"/>
            <a:ext cx="4890256" cy="952079"/>
          </a:xfrm>
          <a:prstGeom prst="rect">
            <a:avLst/>
          </a:prstGeom>
        </p:spPr>
        <p:txBody>
          <a:bodyPr spcFirstLastPara="1" wrap="square" lIns="91425" tIns="91425" rIns="91425" bIns="91425" anchor="t" anchorCtr="0">
            <a:noAutofit/>
          </a:bodyPr>
          <a:lstStyle/>
          <a:p>
            <a:pPr marL="0" lvl="0" indent="0" algn="ctr">
              <a:lnSpc>
                <a:spcPct val="100000"/>
              </a:lnSpc>
              <a:buNone/>
            </a:pPr>
            <a:r>
              <a:rPr lang="vi-VN" sz="2000" dirty="0">
                <a:solidFill>
                  <a:srgbClr val="7030A0"/>
                </a:solidFill>
                <a:latin typeface="Times New Roman" panose="02020603050405020304" pitchFamily="18" charset="0"/>
                <a:cs typeface="Times New Roman" panose="02020603050405020304" pitchFamily="18" charset="0"/>
              </a:rPr>
              <a:t> Lê My </a:t>
            </a:r>
            <a:r>
              <a:rPr lang="en-US" sz="2000" dirty="0" err="1">
                <a:solidFill>
                  <a:srgbClr val="7030A0"/>
                </a:solidFill>
                <a:latin typeface="Times New Roman" panose="02020603050405020304" pitchFamily="18" charset="0"/>
                <a:cs typeface="Times New Roman" panose="02020603050405020304" pitchFamily="18" charset="0"/>
              </a:rPr>
              <a:t>là</a:t>
            </a:r>
            <a:r>
              <a:rPr lang="en-US" sz="2000" dirty="0">
                <a:solidFill>
                  <a:srgbClr val="7030A0"/>
                </a:solidFill>
                <a:latin typeface="Times New Roman" panose="02020603050405020304" pitchFamily="18" charset="0"/>
                <a:cs typeface="Times New Roman" panose="02020603050405020304" pitchFamily="18" charset="0"/>
              </a:rPr>
              <a:t> </a:t>
            </a:r>
            <a:r>
              <a:rPr lang="vi-VN" sz="2000" dirty="0">
                <a:solidFill>
                  <a:srgbClr val="7030A0"/>
                </a:solidFill>
                <a:latin typeface="Times New Roman" panose="02020603050405020304" pitchFamily="18" charset="0"/>
                <a:cs typeface="Times New Roman" panose="02020603050405020304" pitchFamily="18" charset="0"/>
              </a:rPr>
              <a:t>nhà báo, người kể chuyện về khoa học và môi trường.</a:t>
            </a:r>
            <a:endParaRPr sz="2000" dirty="0">
              <a:solidFill>
                <a:srgbClr val="7030A0"/>
              </a:solidFill>
              <a:latin typeface="Times New Roman" pitchFamily="18" charset="0"/>
              <a:cs typeface="Times New Roman" pitchFamily="18" charset="0"/>
            </a:endParaRPr>
          </a:p>
        </p:txBody>
      </p:sp>
      <p:sp>
        <p:nvSpPr>
          <p:cNvPr id="9" name="Google Shape;1963;p34"/>
          <p:cNvSpPr txBox="1">
            <a:spLocks/>
          </p:cNvSpPr>
          <p:nvPr/>
        </p:nvSpPr>
        <p:spPr>
          <a:xfrm>
            <a:off x="5810263" y="102319"/>
            <a:ext cx="22830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2400"/>
              <a:buFont typeface="Tulpen One"/>
              <a:buNone/>
              <a:defRPr sz="3600" b="1" i="0" u="none" strike="noStrike" cap="none">
                <a:solidFill>
                  <a:schemeClr val="accent1"/>
                </a:solidFill>
                <a:latin typeface="Tulpen One"/>
                <a:ea typeface="Tulpen One"/>
                <a:cs typeface="Tulpen One"/>
                <a:sym typeface="Tulpen One"/>
              </a:defRPr>
            </a:lvl1pPr>
            <a:lvl2pPr marR="0" lvl="1" algn="l" rtl="0">
              <a:lnSpc>
                <a:spcPct val="100000"/>
              </a:lnSpc>
              <a:spcBef>
                <a:spcPts val="0"/>
              </a:spcBef>
              <a:spcAft>
                <a:spcPts val="0"/>
              </a:spcAft>
              <a:buClr>
                <a:schemeClr val="accent6"/>
              </a:buClr>
              <a:buSzPts val="2400"/>
              <a:buFont typeface="Tulpen One"/>
              <a:buNone/>
              <a:defRPr sz="2400" b="1" i="0" u="none" strike="noStrike" cap="none">
                <a:solidFill>
                  <a:schemeClr val="accent6"/>
                </a:solidFill>
                <a:latin typeface="Tulpen One"/>
                <a:ea typeface="Tulpen One"/>
                <a:cs typeface="Tulpen One"/>
                <a:sym typeface="Tulpen One"/>
              </a:defRPr>
            </a:lvl2pPr>
            <a:lvl3pPr marR="0" lvl="2" algn="l" rtl="0">
              <a:lnSpc>
                <a:spcPct val="100000"/>
              </a:lnSpc>
              <a:spcBef>
                <a:spcPts val="0"/>
              </a:spcBef>
              <a:spcAft>
                <a:spcPts val="0"/>
              </a:spcAft>
              <a:buClr>
                <a:schemeClr val="accent6"/>
              </a:buClr>
              <a:buSzPts val="2400"/>
              <a:buFont typeface="Tulpen One"/>
              <a:buNone/>
              <a:defRPr sz="2400" b="1" i="0" u="none" strike="noStrike" cap="none">
                <a:solidFill>
                  <a:schemeClr val="accent6"/>
                </a:solidFill>
                <a:latin typeface="Tulpen One"/>
                <a:ea typeface="Tulpen One"/>
                <a:cs typeface="Tulpen One"/>
                <a:sym typeface="Tulpen One"/>
              </a:defRPr>
            </a:lvl3pPr>
            <a:lvl4pPr marR="0" lvl="3" algn="l" rtl="0">
              <a:lnSpc>
                <a:spcPct val="100000"/>
              </a:lnSpc>
              <a:spcBef>
                <a:spcPts val="0"/>
              </a:spcBef>
              <a:spcAft>
                <a:spcPts val="0"/>
              </a:spcAft>
              <a:buClr>
                <a:schemeClr val="accent6"/>
              </a:buClr>
              <a:buSzPts val="2400"/>
              <a:buFont typeface="Tulpen One"/>
              <a:buNone/>
              <a:defRPr sz="2400" b="1" i="0" u="none" strike="noStrike" cap="none">
                <a:solidFill>
                  <a:schemeClr val="accent6"/>
                </a:solidFill>
                <a:latin typeface="Tulpen One"/>
                <a:ea typeface="Tulpen One"/>
                <a:cs typeface="Tulpen One"/>
                <a:sym typeface="Tulpen One"/>
              </a:defRPr>
            </a:lvl4pPr>
            <a:lvl5pPr marR="0" lvl="4" algn="l" rtl="0">
              <a:lnSpc>
                <a:spcPct val="100000"/>
              </a:lnSpc>
              <a:spcBef>
                <a:spcPts val="0"/>
              </a:spcBef>
              <a:spcAft>
                <a:spcPts val="0"/>
              </a:spcAft>
              <a:buClr>
                <a:schemeClr val="accent6"/>
              </a:buClr>
              <a:buSzPts val="2400"/>
              <a:buFont typeface="Tulpen One"/>
              <a:buNone/>
              <a:defRPr sz="2400" b="1" i="0" u="none" strike="noStrike" cap="none">
                <a:solidFill>
                  <a:schemeClr val="accent6"/>
                </a:solidFill>
                <a:latin typeface="Tulpen One"/>
                <a:ea typeface="Tulpen One"/>
                <a:cs typeface="Tulpen One"/>
                <a:sym typeface="Tulpen One"/>
              </a:defRPr>
            </a:lvl5pPr>
            <a:lvl6pPr marR="0" lvl="5" algn="l" rtl="0">
              <a:lnSpc>
                <a:spcPct val="100000"/>
              </a:lnSpc>
              <a:spcBef>
                <a:spcPts val="0"/>
              </a:spcBef>
              <a:spcAft>
                <a:spcPts val="0"/>
              </a:spcAft>
              <a:buClr>
                <a:schemeClr val="accent6"/>
              </a:buClr>
              <a:buSzPts val="2400"/>
              <a:buFont typeface="Tulpen One"/>
              <a:buNone/>
              <a:defRPr sz="2400" b="1" i="0" u="none" strike="noStrike" cap="none">
                <a:solidFill>
                  <a:schemeClr val="accent6"/>
                </a:solidFill>
                <a:latin typeface="Tulpen One"/>
                <a:ea typeface="Tulpen One"/>
                <a:cs typeface="Tulpen One"/>
                <a:sym typeface="Tulpen One"/>
              </a:defRPr>
            </a:lvl6pPr>
            <a:lvl7pPr marR="0" lvl="6" algn="l" rtl="0">
              <a:lnSpc>
                <a:spcPct val="100000"/>
              </a:lnSpc>
              <a:spcBef>
                <a:spcPts val="0"/>
              </a:spcBef>
              <a:spcAft>
                <a:spcPts val="0"/>
              </a:spcAft>
              <a:buClr>
                <a:schemeClr val="accent6"/>
              </a:buClr>
              <a:buSzPts val="2400"/>
              <a:buFont typeface="Tulpen One"/>
              <a:buNone/>
              <a:defRPr sz="2400" b="1" i="0" u="none" strike="noStrike" cap="none">
                <a:solidFill>
                  <a:schemeClr val="accent6"/>
                </a:solidFill>
                <a:latin typeface="Tulpen One"/>
                <a:ea typeface="Tulpen One"/>
                <a:cs typeface="Tulpen One"/>
                <a:sym typeface="Tulpen One"/>
              </a:defRPr>
            </a:lvl7pPr>
            <a:lvl8pPr marR="0" lvl="7" algn="l" rtl="0">
              <a:lnSpc>
                <a:spcPct val="100000"/>
              </a:lnSpc>
              <a:spcBef>
                <a:spcPts val="0"/>
              </a:spcBef>
              <a:spcAft>
                <a:spcPts val="0"/>
              </a:spcAft>
              <a:buClr>
                <a:schemeClr val="accent6"/>
              </a:buClr>
              <a:buSzPts val="2400"/>
              <a:buFont typeface="Tulpen One"/>
              <a:buNone/>
              <a:defRPr sz="2400" b="1" i="0" u="none" strike="noStrike" cap="none">
                <a:solidFill>
                  <a:schemeClr val="accent6"/>
                </a:solidFill>
                <a:latin typeface="Tulpen One"/>
                <a:ea typeface="Tulpen One"/>
                <a:cs typeface="Tulpen One"/>
                <a:sym typeface="Tulpen One"/>
              </a:defRPr>
            </a:lvl8pPr>
            <a:lvl9pPr marR="0" lvl="8" algn="l" rtl="0">
              <a:lnSpc>
                <a:spcPct val="100000"/>
              </a:lnSpc>
              <a:spcBef>
                <a:spcPts val="0"/>
              </a:spcBef>
              <a:spcAft>
                <a:spcPts val="0"/>
              </a:spcAft>
              <a:buClr>
                <a:schemeClr val="accent6"/>
              </a:buClr>
              <a:buSzPts val="2400"/>
              <a:buFont typeface="Tulpen One"/>
              <a:buNone/>
              <a:defRPr sz="2400" b="1" i="0" u="none" strike="noStrike" cap="none">
                <a:solidFill>
                  <a:schemeClr val="accent6"/>
                </a:solidFill>
                <a:latin typeface="Tulpen One"/>
                <a:ea typeface="Tulpen One"/>
                <a:cs typeface="Tulpen One"/>
                <a:sym typeface="Tulpen One"/>
              </a:defRPr>
            </a:lvl9pPr>
          </a:lstStyle>
          <a:p>
            <a:pPr marL="0" marR="0" lvl="0" indent="0" algn="ctr" defTabSz="914400" rtl="0" eaLnBrk="1" fontAlgn="auto" latinLnBrk="0" hangingPunct="1">
              <a:lnSpc>
                <a:spcPct val="100000"/>
              </a:lnSpc>
              <a:spcBef>
                <a:spcPts val="0"/>
              </a:spcBef>
              <a:spcAft>
                <a:spcPts val="0"/>
              </a:spcAft>
              <a:buClr>
                <a:srgbClr val="043025"/>
              </a:buClr>
              <a:buSzPts val="2400"/>
              <a:buFont typeface="Tulpen One"/>
              <a:buNone/>
              <a:tabLst/>
              <a:defRPr/>
            </a:pPr>
            <a:r>
              <a:rPr kumimoji="0" lang="en" sz="2000" b="1"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Tulpen One"/>
              </a:rPr>
              <a:t>2</a:t>
            </a:r>
          </a:p>
        </p:txBody>
      </p:sp>
      <p:sp>
        <p:nvSpPr>
          <p:cNvPr id="10" name="Google Shape;1964;p34"/>
          <p:cNvSpPr txBox="1">
            <a:spLocks/>
          </p:cNvSpPr>
          <p:nvPr/>
        </p:nvSpPr>
        <p:spPr>
          <a:xfrm>
            <a:off x="5796767" y="1289602"/>
            <a:ext cx="2283000" cy="58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2400"/>
              <a:buFont typeface="Tulpen One"/>
              <a:buNone/>
              <a:defRPr sz="3600" b="1" i="0" u="none" strike="noStrike" cap="none">
                <a:solidFill>
                  <a:schemeClr val="accent1"/>
                </a:solidFill>
                <a:latin typeface="Tulpen One"/>
                <a:ea typeface="Tulpen One"/>
                <a:cs typeface="Tulpen One"/>
                <a:sym typeface="Tulpen One"/>
              </a:defRPr>
            </a:lvl1pPr>
            <a:lvl2pPr marR="0" lvl="1" algn="l" rtl="0">
              <a:lnSpc>
                <a:spcPct val="100000"/>
              </a:lnSpc>
              <a:spcBef>
                <a:spcPts val="0"/>
              </a:spcBef>
              <a:spcAft>
                <a:spcPts val="0"/>
              </a:spcAft>
              <a:buClr>
                <a:schemeClr val="accent6"/>
              </a:buClr>
              <a:buSzPts val="2400"/>
              <a:buFont typeface="Tulpen One"/>
              <a:buNone/>
              <a:defRPr sz="2400" b="1" i="0" u="none" strike="noStrike" cap="none">
                <a:solidFill>
                  <a:schemeClr val="accent6"/>
                </a:solidFill>
                <a:latin typeface="Tulpen One"/>
                <a:ea typeface="Tulpen One"/>
                <a:cs typeface="Tulpen One"/>
                <a:sym typeface="Tulpen One"/>
              </a:defRPr>
            </a:lvl2pPr>
            <a:lvl3pPr marR="0" lvl="2" algn="l" rtl="0">
              <a:lnSpc>
                <a:spcPct val="100000"/>
              </a:lnSpc>
              <a:spcBef>
                <a:spcPts val="0"/>
              </a:spcBef>
              <a:spcAft>
                <a:spcPts val="0"/>
              </a:spcAft>
              <a:buClr>
                <a:schemeClr val="accent6"/>
              </a:buClr>
              <a:buSzPts val="2400"/>
              <a:buFont typeface="Tulpen One"/>
              <a:buNone/>
              <a:defRPr sz="2400" b="1" i="0" u="none" strike="noStrike" cap="none">
                <a:solidFill>
                  <a:schemeClr val="accent6"/>
                </a:solidFill>
                <a:latin typeface="Tulpen One"/>
                <a:ea typeface="Tulpen One"/>
                <a:cs typeface="Tulpen One"/>
                <a:sym typeface="Tulpen One"/>
              </a:defRPr>
            </a:lvl3pPr>
            <a:lvl4pPr marR="0" lvl="3" algn="l" rtl="0">
              <a:lnSpc>
                <a:spcPct val="100000"/>
              </a:lnSpc>
              <a:spcBef>
                <a:spcPts val="0"/>
              </a:spcBef>
              <a:spcAft>
                <a:spcPts val="0"/>
              </a:spcAft>
              <a:buClr>
                <a:schemeClr val="accent6"/>
              </a:buClr>
              <a:buSzPts val="2400"/>
              <a:buFont typeface="Tulpen One"/>
              <a:buNone/>
              <a:defRPr sz="2400" b="1" i="0" u="none" strike="noStrike" cap="none">
                <a:solidFill>
                  <a:schemeClr val="accent6"/>
                </a:solidFill>
                <a:latin typeface="Tulpen One"/>
                <a:ea typeface="Tulpen One"/>
                <a:cs typeface="Tulpen One"/>
                <a:sym typeface="Tulpen One"/>
              </a:defRPr>
            </a:lvl4pPr>
            <a:lvl5pPr marR="0" lvl="4" algn="l" rtl="0">
              <a:lnSpc>
                <a:spcPct val="100000"/>
              </a:lnSpc>
              <a:spcBef>
                <a:spcPts val="0"/>
              </a:spcBef>
              <a:spcAft>
                <a:spcPts val="0"/>
              </a:spcAft>
              <a:buClr>
                <a:schemeClr val="accent6"/>
              </a:buClr>
              <a:buSzPts val="2400"/>
              <a:buFont typeface="Tulpen One"/>
              <a:buNone/>
              <a:defRPr sz="2400" b="1" i="0" u="none" strike="noStrike" cap="none">
                <a:solidFill>
                  <a:schemeClr val="accent6"/>
                </a:solidFill>
                <a:latin typeface="Tulpen One"/>
                <a:ea typeface="Tulpen One"/>
                <a:cs typeface="Tulpen One"/>
                <a:sym typeface="Tulpen One"/>
              </a:defRPr>
            </a:lvl5pPr>
            <a:lvl6pPr marR="0" lvl="5" algn="l" rtl="0">
              <a:lnSpc>
                <a:spcPct val="100000"/>
              </a:lnSpc>
              <a:spcBef>
                <a:spcPts val="0"/>
              </a:spcBef>
              <a:spcAft>
                <a:spcPts val="0"/>
              </a:spcAft>
              <a:buClr>
                <a:schemeClr val="accent6"/>
              </a:buClr>
              <a:buSzPts val="2400"/>
              <a:buFont typeface="Tulpen One"/>
              <a:buNone/>
              <a:defRPr sz="2400" b="1" i="0" u="none" strike="noStrike" cap="none">
                <a:solidFill>
                  <a:schemeClr val="accent6"/>
                </a:solidFill>
                <a:latin typeface="Tulpen One"/>
                <a:ea typeface="Tulpen One"/>
                <a:cs typeface="Tulpen One"/>
                <a:sym typeface="Tulpen One"/>
              </a:defRPr>
            </a:lvl6pPr>
            <a:lvl7pPr marR="0" lvl="6" algn="l" rtl="0">
              <a:lnSpc>
                <a:spcPct val="100000"/>
              </a:lnSpc>
              <a:spcBef>
                <a:spcPts val="0"/>
              </a:spcBef>
              <a:spcAft>
                <a:spcPts val="0"/>
              </a:spcAft>
              <a:buClr>
                <a:schemeClr val="accent6"/>
              </a:buClr>
              <a:buSzPts val="2400"/>
              <a:buFont typeface="Tulpen One"/>
              <a:buNone/>
              <a:defRPr sz="2400" b="1" i="0" u="none" strike="noStrike" cap="none">
                <a:solidFill>
                  <a:schemeClr val="accent6"/>
                </a:solidFill>
                <a:latin typeface="Tulpen One"/>
                <a:ea typeface="Tulpen One"/>
                <a:cs typeface="Tulpen One"/>
                <a:sym typeface="Tulpen One"/>
              </a:defRPr>
            </a:lvl7pPr>
            <a:lvl8pPr marR="0" lvl="7" algn="l" rtl="0">
              <a:lnSpc>
                <a:spcPct val="100000"/>
              </a:lnSpc>
              <a:spcBef>
                <a:spcPts val="0"/>
              </a:spcBef>
              <a:spcAft>
                <a:spcPts val="0"/>
              </a:spcAft>
              <a:buClr>
                <a:schemeClr val="accent6"/>
              </a:buClr>
              <a:buSzPts val="2400"/>
              <a:buFont typeface="Tulpen One"/>
              <a:buNone/>
              <a:defRPr sz="2400" b="1" i="0" u="none" strike="noStrike" cap="none">
                <a:solidFill>
                  <a:schemeClr val="accent6"/>
                </a:solidFill>
                <a:latin typeface="Tulpen One"/>
                <a:ea typeface="Tulpen One"/>
                <a:cs typeface="Tulpen One"/>
                <a:sym typeface="Tulpen One"/>
              </a:defRPr>
            </a:lvl8pPr>
            <a:lvl9pPr marR="0" lvl="8" algn="l" rtl="0">
              <a:lnSpc>
                <a:spcPct val="100000"/>
              </a:lnSpc>
              <a:spcBef>
                <a:spcPts val="0"/>
              </a:spcBef>
              <a:spcAft>
                <a:spcPts val="0"/>
              </a:spcAft>
              <a:buClr>
                <a:schemeClr val="accent6"/>
              </a:buClr>
              <a:buSzPts val="2400"/>
              <a:buFont typeface="Tulpen One"/>
              <a:buNone/>
              <a:defRPr sz="2400" b="1" i="0" u="none" strike="noStrike" cap="none">
                <a:solidFill>
                  <a:schemeClr val="accent6"/>
                </a:solidFill>
                <a:latin typeface="Tulpen One"/>
                <a:ea typeface="Tulpen One"/>
                <a:cs typeface="Tulpen One"/>
                <a:sym typeface="Tulpen One"/>
              </a:defRPr>
            </a:lvl9pPr>
          </a:lstStyle>
          <a:p>
            <a:pPr marL="0" marR="0" lvl="0" indent="0" algn="ctr" defTabSz="914400" rtl="0" eaLnBrk="1" fontAlgn="auto" latinLnBrk="0" hangingPunct="1">
              <a:lnSpc>
                <a:spcPct val="100000"/>
              </a:lnSpc>
              <a:spcBef>
                <a:spcPts val="0"/>
              </a:spcBef>
              <a:spcAft>
                <a:spcPts val="0"/>
              </a:spcAft>
              <a:buClr>
                <a:srgbClr val="043025"/>
              </a:buClr>
              <a:buSzPts val="2400"/>
              <a:buFont typeface="Tulpen One"/>
              <a:buNone/>
              <a:tabLst/>
              <a:defRPr/>
            </a:pPr>
            <a:r>
              <a:rPr kumimoji="0" lang="en" sz="2000" b="1"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Tulpen One"/>
              </a:rPr>
              <a:t>4</a:t>
            </a:r>
          </a:p>
        </p:txBody>
      </p:sp>
      <p:sp>
        <p:nvSpPr>
          <p:cNvPr id="13" name="Google Shape;1967;p34"/>
          <p:cNvSpPr/>
          <p:nvPr/>
        </p:nvSpPr>
        <p:spPr>
          <a:xfrm rot="387233">
            <a:off x="4114742" y="1243782"/>
            <a:ext cx="28476" cy="19469"/>
          </a:xfrm>
          <a:custGeom>
            <a:avLst/>
            <a:gdLst/>
            <a:ahLst/>
            <a:cxnLst/>
            <a:rect l="l" t="t" r="r" b="b"/>
            <a:pathLst>
              <a:path w="1135" h="776" extrusionOk="0">
                <a:moveTo>
                  <a:pt x="145" y="1"/>
                </a:moveTo>
                <a:cubicBezTo>
                  <a:pt x="64" y="1"/>
                  <a:pt x="0" y="104"/>
                  <a:pt x="72" y="174"/>
                </a:cubicBezTo>
                <a:cubicBezTo>
                  <a:pt x="206" y="299"/>
                  <a:pt x="335" y="417"/>
                  <a:pt x="483" y="527"/>
                </a:cubicBezTo>
                <a:cubicBezTo>
                  <a:pt x="624" y="634"/>
                  <a:pt x="772" y="759"/>
                  <a:pt x="947" y="775"/>
                </a:cubicBezTo>
                <a:cubicBezTo>
                  <a:pt x="952" y="775"/>
                  <a:pt x="956" y="775"/>
                  <a:pt x="960" y="775"/>
                </a:cubicBezTo>
                <a:cubicBezTo>
                  <a:pt x="1060" y="775"/>
                  <a:pt x="1135" y="638"/>
                  <a:pt x="1076" y="554"/>
                </a:cubicBezTo>
                <a:cubicBezTo>
                  <a:pt x="978" y="417"/>
                  <a:pt x="814" y="353"/>
                  <a:pt x="670" y="273"/>
                </a:cubicBezTo>
                <a:cubicBezTo>
                  <a:pt x="510" y="185"/>
                  <a:pt x="351" y="102"/>
                  <a:pt x="195" y="14"/>
                </a:cubicBezTo>
                <a:cubicBezTo>
                  <a:pt x="178" y="5"/>
                  <a:pt x="161" y="1"/>
                  <a:pt x="145" y="1"/>
                </a:cubicBezTo>
                <a:close/>
              </a:path>
            </a:pathLst>
          </a:custGeom>
          <a:solidFill>
            <a:srgbClr val="FAD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030A0"/>
              </a:solidFill>
              <a:effectLst/>
              <a:uLnTx/>
              <a:uFillTx/>
              <a:latin typeface="Arial"/>
              <a:cs typeface="Arial"/>
              <a:sym typeface="Arial"/>
            </a:endParaRPr>
          </a:p>
        </p:txBody>
      </p:sp>
      <p:sp>
        <p:nvSpPr>
          <p:cNvPr id="14" name="Google Shape;1968;p34"/>
          <p:cNvSpPr/>
          <p:nvPr/>
        </p:nvSpPr>
        <p:spPr>
          <a:xfrm rot="387233">
            <a:off x="4125843" y="1226671"/>
            <a:ext cx="23985" cy="16534"/>
          </a:xfrm>
          <a:custGeom>
            <a:avLst/>
            <a:gdLst/>
            <a:ahLst/>
            <a:cxnLst/>
            <a:rect l="l" t="t" r="r" b="b"/>
            <a:pathLst>
              <a:path w="956" h="659" extrusionOk="0">
                <a:moveTo>
                  <a:pt x="142" y="1"/>
                </a:moveTo>
                <a:cubicBezTo>
                  <a:pt x="53" y="1"/>
                  <a:pt x="1" y="119"/>
                  <a:pt x="66" y="188"/>
                </a:cubicBezTo>
                <a:cubicBezTo>
                  <a:pt x="180" y="305"/>
                  <a:pt x="298" y="408"/>
                  <a:pt x="431" y="500"/>
                </a:cubicBezTo>
                <a:cubicBezTo>
                  <a:pt x="539" y="569"/>
                  <a:pt x="642" y="658"/>
                  <a:pt x="769" y="658"/>
                </a:cubicBezTo>
                <a:cubicBezTo>
                  <a:pt x="793" y="658"/>
                  <a:pt x="819" y="655"/>
                  <a:pt x="845" y="648"/>
                </a:cubicBezTo>
                <a:cubicBezTo>
                  <a:pt x="917" y="625"/>
                  <a:pt x="955" y="553"/>
                  <a:pt x="940" y="484"/>
                </a:cubicBezTo>
                <a:cubicBezTo>
                  <a:pt x="906" y="321"/>
                  <a:pt x="747" y="260"/>
                  <a:pt x="613" y="188"/>
                </a:cubicBezTo>
                <a:cubicBezTo>
                  <a:pt x="473" y="107"/>
                  <a:pt x="328" y="51"/>
                  <a:pt x="172" y="5"/>
                </a:cubicBezTo>
                <a:cubicBezTo>
                  <a:pt x="161" y="2"/>
                  <a:pt x="152" y="1"/>
                  <a:pt x="142" y="1"/>
                </a:cubicBezTo>
                <a:close/>
              </a:path>
            </a:pathLst>
          </a:custGeom>
          <a:solidFill>
            <a:srgbClr val="FAD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030A0"/>
              </a:solidFill>
              <a:effectLst/>
              <a:uLnTx/>
              <a:uFillTx/>
              <a:latin typeface="Arial"/>
              <a:cs typeface="Arial"/>
              <a:sym typeface="Arial"/>
            </a:endParaRPr>
          </a:p>
        </p:txBody>
      </p:sp>
      <p:sp>
        <p:nvSpPr>
          <p:cNvPr id="15" name="Google Shape;1969;p34"/>
          <p:cNvSpPr/>
          <p:nvPr/>
        </p:nvSpPr>
        <p:spPr>
          <a:xfrm rot="387233">
            <a:off x="4137476" y="1208463"/>
            <a:ext cx="35501" cy="16233"/>
          </a:xfrm>
          <a:custGeom>
            <a:avLst/>
            <a:gdLst/>
            <a:ahLst/>
            <a:cxnLst/>
            <a:rect l="l" t="t" r="r" b="b"/>
            <a:pathLst>
              <a:path w="1415" h="647" extrusionOk="0">
                <a:moveTo>
                  <a:pt x="171" y="0"/>
                </a:moveTo>
                <a:cubicBezTo>
                  <a:pt x="44" y="0"/>
                  <a:pt x="0" y="175"/>
                  <a:pt x="133" y="222"/>
                </a:cubicBezTo>
                <a:cubicBezTo>
                  <a:pt x="510" y="359"/>
                  <a:pt x="871" y="576"/>
                  <a:pt x="1266" y="644"/>
                </a:cubicBezTo>
                <a:cubicBezTo>
                  <a:pt x="1273" y="646"/>
                  <a:pt x="1279" y="646"/>
                  <a:pt x="1285" y="646"/>
                </a:cubicBezTo>
                <a:cubicBezTo>
                  <a:pt x="1363" y="646"/>
                  <a:pt x="1414" y="555"/>
                  <a:pt x="1354" y="488"/>
                </a:cubicBezTo>
                <a:cubicBezTo>
                  <a:pt x="1061" y="165"/>
                  <a:pt x="609" y="67"/>
                  <a:pt x="194" y="2"/>
                </a:cubicBezTo>
                <a:cubicBezTo>
                  <a:pt x="186" y="1"/>
                  <a:pt x="179" y="0"/>
                  <a:pt x="171" y="0"/>
                </a:cubicBezTo>
                <a:close/>
              </a:path>
            </a:pathLst>
          </a:custGeom>
          <a:solidFill>
            <a:srgbClr val="FAD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030A0"/>
              </a:solidFill>
              <a:effectLst/>
              <a:uLnTx/>
              <a:uFillTx/>
              <a:latin typeface="Arial"/>
              <a:cs typeface="Arial"/>
              <a:sym typeface="Arial"/>
            </a:endParaRPr>
          </a:p>
        </p:txBody>
      </p:sp>
      <p:sp>
        <p:nvSpPr>
          <p:cNvPr id="16" name="Google Shape;1970;p34"/>
          <p:cNvSpPr/>
          <p:nvPr/>
        </p:nvSpPr>
        <p:spPr>
          <a:xfrm rot="387233">
            <a:off x="4184061" y="1291333"/>
            <a:ext cx="25992" cy="13774"/>
          </a:xfrm>
          <a:custGeom>
            <a:avLst/>
            <a:gdLst/>
            <a:ahLst/>
            <a:cxnLst/>
            <a:rect l="l" t="t" r="r" b="b"/>
            <a:pathLst>
              <a:path w="1036" h="549" extrusionOk="0">
                <a:moveTo>
                  <a:pt x="134" y="0"/>
                </a:moveTo>
                <a:cubicBezTo>
                  <a:pt x="5" y="0"/>
                  <a:pt x="1" y="180"/>
                  <a:pt x="85" y="245"/>
                </a:cubicBezTo>
                <a:cubicBezTo>
                  <a:pt x="199" y="332"/>
                  <a:pt x="347" y="385"/>
                  <a:pt x="476" y="447"/>
                </a:cubicBezTo>
                <a:cubicBezTo>
                  <a:pt x="602" y="503"/>
                  <a:pt x="731" y="545"/>
                  <a:pt x="868" y="549"/>
                </a:cubicBezTo>
                <a:cubicBezTo>
                  <a:pt x="978" y="549"/>
                  <a:pt x="1035" y="408"/>
                  <a:pt x="959" y="332"/>
                </a:cubicBezTo>
                <a:cubicBezTo>
                  <a:pt x="853" y="234"/>
                  <a:pt x="720" y="173"/>
                  <a:pt x="583" y="124"/>
                </a:cubicBezTo>
                <a:cubicBezTo>
                  <a:pt x="442" y="74"/>
                  <a:pt x="297" y="17"/>
                  <a:pt x="153" y="1"/>
                </a:cubicBezTo>
                <a:cubicBezTo>
                  <a:pt x="146" y="0"/>
                  <a:pt x="140" y="0"/>
                  <a:pt x="134" y="0"/>
                </a:cubicBezTo>
                <a:close/>
              </a:path>
            </a:pathLst>
          </a:custGeom>
          <a:solidFill>
            <a:srgbClr val="FAD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030A0"/>
              </a:solidFill>
              <a:effectLst/>
              <a:uLnTx/>
              <a:uFillTx/>
              <a:latin typeface="Arial"/>
              <a:cs typeface="Arial"/>
              <a:sym typeface="Arial"/>
            </a:endParaRPr>
          </a:p>
        </p:txBody>
      </p:sp>
      <p:sp>
        <p:nvSpPr>
          <p:cNvPr id="17" name="Google Shape;1971;p34"/>
          <p:cNvSpPr/>
          <p:nvPr/>
        </p:nvSpPr>
        <p:spPr>
          <a:xfrm rot="387233">
            <a:off x="4203262" y="1271493"/>
            <a:ext cx="32139" cy="17437"/>
          </a:xfrm>
          <a:custGeom>
            <a:avLst/>
            <a:gdLst/>
            <a:ahLst/>
            <a:cxnLst/>
            <a:rect l="l" t="t" r="r" b="b"/>
            <a:pathLst>
              <a:path w="1281" h="695" extrusionOk="0">
                <a:moveTo>
                  <a:pt x="174" y="1"/>
                </a:moveTo>
                <a:cubicBezTo>
                  <a:pt x="40" y="1"/>
                  <a:pt x="0" y="204"/>
                  <a:pt x="143" y="253"/>
                </a:cubicBezTo>
                <a:cubicBezTo>
                  <a:pt x="444" y="363"/>
                  <a:pt x="741" y="522"/>
                  <a:pt x="1022" y="675"/>
                </a:cubicBezTo>
                <a:cubicBezTo>
                  <a:pt x="1047" y="688"/>
                  <a:pt x="1072" y="695"/>
                  <a:pt x="1095" y="695"/>
                </a:cubicBezTo>
                <a:cubicBezTo>
                  <a:pt x="1216" y="695"/>
                  <a:pt x="1281" y="521"/>
                  <a:pt x="1162" y="431"/>
                </a:cubicBezTo>
                <a:cubicBezTo>
                  <a:pt x="873" y="211"/>
                  <a:pt x="562" y="93"/>
                  <a:pt x="211" y="6"/>
                </a:cubicBezTo>
                <a:cubicBezTo>
                  <a:pt x="198" y="2"/>
                  <a:pt x="186" y="1"/>
                  <a:pt x="174" y="1"/>
                </a:cubicBezTo>
                <a:close/>
              </a:path>
            </a:pathLst>
          </a:custGeom>
          <a:solidFill>
            <a:srgbClr val="FAD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030A0"/>
              </a:solidFill>
              <a:effectLst/>
              <a:uLnTx/>
              <a:uFillTx/>
              <a:latin typeface="Arial"/>
              <a:cs typeface="Arial"/>
              <a:sym typeface="Arial"/>
            </a:endParaRPr>
          </a:p>
        </p:txBody>
      </p:sp>
      <p:sp>
        <p:nvSpPr>
          <p:cNvPr id="18" name="Google Shape;1972;p34"/>
          <p:cNvSpPr/>
          <p:nvPr/>
        </p:nvSpPr>
        <p:spPr>
          <a:xfrm rot="387233">
            <a:off x="4161547" y="1259795"/>
            <a:ext cx="20297" cy="10312"/>
          </a:xfrm>
          <a:custGeom>
            <a:avLst/>
            <a:gdLst/>
            <a:ahLst/>
            <a:cxnLst/>
            <a:rect l="l" t="t" r="r" b="b"/>
            <a:pathLst>
              <a:path w="809" h="411" extrusionOk="0">
                <a:moveTo>
                  <a:pt x="165" y="0"/>
                </a:moveTo>
                <a:cubicBezTo>
                  <a:pt x="63" y="0"/>
                  <a:pt x="1" y="153"/>
                  <a:pt x="105" y="206"/>
                </a:cubicBezTo>
                <a:cubicBezTo>
                  <a:pt x="270" y="285"/>
                  <a:pt x="452" y="411"/>
                  <a:pt x="638" y="411"/>
                </a:cubicBezTo>
                <a:cubicBezTo>
                  <a:pt x="740" y="411"/>
                  <a:pt x="809" y="269"/>
                  <a:pt x="726" y="201"/>
                </a:cubicBezTo>
                <a:cubicBezTo>
                  <a:pt x="581" y="76"/>
                  <a:pt x="372" y="50"/>
                  <a:pt x="193" y="4"/>
                </a:cubicBezTo>
                <a:cubicBezTo>
                  <a:pt x="184" y="1"/>
                  <a:pt x="174" y="0"/>
                  <a:pt x="165" y="0"/>
                </a:cubicBezTo>
                <a:close/>
              </a:path>
            </a:pathLst>
          </a:custGeom>
          <a:solidFill>
            <a:srgbClr val="FAD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030A0"/>
              </a:solidFill>
              <a:effectLst/>
              <a:uLnTx/>
              <a:uFillTx/>
              <a:latin typeface="Arial"/>
              <a:cs typeface="Arial"/>
              <a:sym typeface="Arial"/>
            </a:endParaRPr>
          </a:p>
        </p:txBody>
      </p:sp>
      <p:sp>
        <p:nvSpPr>
          <p:cNvPr id="2" name="TextBox 1"/>
          <p:cNvSpPr txBox="1"/>
          <p:nvPr/>
        </p:nvSpPr>
        <p:spPr>
          <a:xfrm>
            <a:off x="4670016" y="440004"/>
            <a:ext cx="4220595" cy="923330"/>
          </a:xfrm>
          <a:prstGeom prst="rect">
            <a:avLst/>
          </a:prstGeom>
          <a:noFill/>
        </p:spPr>
        <p:txBody>
          <a:bodyPr wrap="square" rtlCol="0">
            <a:spAutoFit/>
          </a:bodyPr>
          <a:lstStyle/>
          <a:p>
            <a:pPr lvl="0"/>
            <a:r>
              <a:rPr lang="en-US" sz="2000">
                <a:solidFill>
                  <a:srgbClr val="7030A0"/>
                </a:solidFill>
                <a:latin typeface="Times New Roman" pitchFamily="18" charset="0"/>
                <a:cs typeface="Times New Roman" pitchFamily="18" charset="0"/>
              </a:rPr>
              <a:t>V</a:t>
            </a:r>
            <a:r>
              <a:rPr lang="vi-VN" sz="2000">
                <a:solidFill>
                  <a:srgbClr val="7030A0"/>
                </a:solidFill>
                <a:latin typeface="Times New Roman" pitchFamily="18" charset="0"/>
                <a:cs typeface="Times New Roman" pitchFamily="18" charset="0"/>
              </a:rPr>
              <a:t>ăn bản được dẫn nguồn “Tuổi trẻ cuối tuần, ngày 30.10.2021” </a:t>
            </a:r>
            <a:endParaRPr lang="en-US" sz="2000">
              <a:solidFill>
                <a:srgbClr val="7030A0"/>
              </a:solidFill>
              <a:latin typeface="Times New Roman" pitchFamily="18" charset="0"/>
              <a:cs typeface="Times New Roman" pitchFamily="18" charset="0"/>
              <a:sym typeface="Barlow"/>
            </a:endParaRPr>
          </a:p>
          <a:p>
            <a:endParaRPr lang="en-US"/>
          </a:p>
        </p:txBody>
      </p:sp>
      <p:sp>
        <p:nvSpPr>
          <p:cNvPr id="3" name="TextBox 2"/>
          <p:cNvSpPr txBox="1"/>
          <p:nvPr/>
        </p:nvSpPr>
        <p:spPr>
          <a:xfrm>
            <a:off x="74638" y="1604070"/>
            <a:ext cx="5722129" cy="3539430"/>
          </a:xfrm>
          <a:prstGeom prst="rect">
            <a:avLst/>
          </a:prstGeom>
          <a:noFill/>
        </p:spPr>
        <p:txBody>
          <a:bodyPr wrap="square" rtlCol="0">
            <a:spAutoFit/>
          </a:bodyPr>
          <a:lstStyle/>
          <a:p>
            <a:pPr marL="0" lvl="0" indent="0">
              <a:lnSpc>
                <a:spcPct val="150000"/>
              </a:lnSpc>
              <a:buNone/>
            </a:pPr>
            <a:r>
              <a:rPr lang="vi-VN" sz="2000">
                <a:solidFill>
                  <a:srgbClr val="7030A0"/>
                </a:solidFill>
                <a:latin typeface="Times New Roman" pitchFamily="18" charset="0"/>
                <a:cs typeface="Times New Roman" pitchFamily="18" charset="0"/>
              </a:rPr>
              <a:t>- Đoạn 1: Từ đầu đến “khủng hoảng môi trường khác”: Tình hình khởi sắc của việc phục hồi tầng ozone</a:t>
            </a:r>
          </a:p>
          <a:p>
            <a:pPr marL="0" lvl="0" indent="0">
              <a:lnSpc>
                <a:spcPct val="150000"/>
              </a:lnSpc>
              <a:buNone/>
            </a:pPr>
            <a:r>
              <a:rPr lang="vi-VN" sz="2000">
                <a:solidFill>
                  <a:srgbClr val="7030A0"/>
                </a:solidFill>
                <a:latin typeface="Times New Roman" pitchFamily="18" charset="0"/>
                <a:cs typeface="Times New Roman" pitchFamily="18" charset="0"/>
              </a:rPr>
              <a:t>- Đoạn 2: Tiếp theo đến “thế giới đã lắng nghe”: </a:t>
            </a:r>
            <a:r>
              <a:rPr lang="en-US" sz="2000">
                <a:solidFill>
                  <a:srgbClr val="7030A0"/>
                </a:solidFill>
                <a:latin typeface="Times New Roman" pitchFamily="18" charset="0"/>
                <a:cs typeface="Times New Roman" pitchFamily="18" charset="0"/>
              </a:rPr>
              <a:t>K</a:t>
            </a:r>
            <a:r>
              <a:rPr lang="vi-VN" sz="2000">
                <a:solidFill>
                  <a:srgbClr val="7030A0"/>
                </a:solidFill>
                <a:latin typeface="Times New Roman" pitchFamily="18" charset="0"/>
                <a:cs typeface="Times New Roman" pitchFamily="18" charset="0"/>
              </a:rPr>
              <a:t>hoa học vào vai thám tử</a:t>
            </a:r>
          </a:p>
          <a:p>
            <a:pPr marL="0" lvl="0" indent="0">
              <a:lnSpc>
                <a:spcPct val="150000"/>
              </a:lnSpc>
              <a:buNone/>
            </a:pPr>
            <a:r>
              <a:rPr lang="vi-VN" sz="2000">
                <a:solidFill>
                  <a:srgbClr val="7030A0"/>
                </a:solidFill>
                <a:latin typeface="Times New Roman" pitchFamily="18" charset="0"/>
                <a:cs typeface="Times New Roman" pitchFamily="18" charset="0"/>
              </a:rPr>
              <a:t>- Đoạn 3: Còn lại: Sự vào cuộc của Liên hợp quốc và nỗ lực của toàn cầu</a:t>
            </a:r>
          </a:p>
          <a:p>
            <a:endParaRPr lang="en-US"/>
          </a:p>
        </p:txBody>
      </p:sp>
      <p:sp>
        <p:nvSpPr>
          <p:cNvPr id="19" name="TextBox 18"/>
          <p:cNvSpPr txBox="1"/>
          <p:nvPr/>
        </p:nvSpPr>
        <p:spPr>
          <a:xfrm>
            <a:off x="6016157" y="1765926"/>
            <a:ext cx="2900003" cy="2462213"/>
          </a:xfrm>
          <a:prstGeom prst="rect">
            <a:avLst/>
          </a:prstGeom>
          <a:noFill/>
        </p:spPr>
        <p:txBody>
          <a:bodyPr wrap="square" rtlCol="0">
            <a:spAutoFit/>
          </a:bodyPr>
          <a:lstStyle/>
          <a:p>
            <a:pPr lvl="0"/>
            <a:r>
              <a:rPr lang="vi-VN" sz="2000">
                <a:solidFill>
                  <a:srgbClr val="7030A0"/>
                </a:solidFill>
                <a:latin typeface="Times New Roman" pitchFamily="18" charset="0"/>
                <a:cs typeface="Times New Roman" pitchFamily="18" charset="0"/>
              </a:rPr>
              <a:t>Văn bản ca ngợi sự nỗ lực không ngừng của các nhà khoa học và sự đồng lòng của tất cả mọi người nhằm phục hồi tầng ozone. Đó là thành công hiếm hoi của sự nỗ lực toàn cầu</a:t>
            </a:r>
            <a:r>
              <a:rPr lang="vi-VN">
                <a:solidFill>
                  <a:srgbClr val="7030A0"/>
                </a:solidFill>
                <a:latin typeface="Times New Roman" pitchFamily="18" charset="0"/>
                <a:cs typeface="Times New Roman" pitchFamily="18" charset="0"/>
              </a:rPr>
              <a:t>.</a:t>
            </a:r>
          </a:p>
          <a:p>
            <a:endParaRPr lang="en-US"/>
          </a:p>
        </p:txBody>
      </p:sp>
    </p:spTree>
    <p:extLst>
      <p:ext uri="{BB962C8B-B14F-4D97-AF65-F5344CB8AC3E}">
        <p14:creationId xmlns:p14="http://schemas.microsoft.com/office/powerpoint/2010/main" val="408882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build="p"/>
      <p:bldP spid="9" grpId="0"/>
      <p:bldP spid="10" grpId="0"/>
      <p:bldP spid="2" grpId="0"/>
      <p:bldP spid="3"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162" name="Google Shape;726;p28"/>
          <p:cNvSpPr txBox="1">
            <a:spLocks noGrp="1"/>
          </p:cNvSpPr>
          <p:nvPr>
            <p:ph type="ctrTitle"/>
          </p:nvPr>
        </p:nvSpPr>
        <p:spPr>
          <a:xfrm>
            <a:off x="-1042351" y="-90938"/>
            <a:ext cx="70314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smtClean="0">
                <a:solidFill>
                  <a:srgbClr val="7030A0"/>
                </a:solidFill>
                <a:latin typeface="Times New Roman" panose="02020603050405020304" pitchFamily="18" charset="0"/>
                <a:cs typeface="Times New Roman" panose="02020603050405020304" pitchFamily="18" charset="0"/>
              </a:rPr>
              <a:t>II. KHÁM PHÁ VĂN BẢN</a:t>
            </a:r>
            <a:endParaRPr sz="2800" b="1" dirty="0">
              <a:solidFill>
                <a:srgbClr val="7030A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41523" y="873316"/>
            <a:ext cx="8505022" cy="3631763"/>
          </a:xfrm>
          <a:prstGeom prst="rect">
            <a:avLst/>
          </a:prstGeom>
          <a:noFill/>
        </p:spPr>
        <p:txBody>
          <a:bodyPr wrap="square" rtlCol="0">
            <a:spAutoFit/>
          </a:bodyPr>
          <a:lstStyle/>
          <a:p>
            <a:pPr marL="0" indent="0" algn="just">
              <a:buClr>
                <a:srgbClr val="7030A0"/>
              </a:buClr>
              <a:buNone/>
            </a:pPr>
            <a:r>
              <a:rPr lang="vi-VN" sz="2400" b="1">
                <a:solidFill>
                  <a:srgbClr val="7030A0"/>
                </a:solidFill>
                <a:latin typeface="+mj-lt"/>
                <a:cs typeface="Times New Roman" pitchFamily="18" charset="0"/>
                <a:sym typeface="Englebert" charset="0"/>
              </a:rPr>
              <a:t>Chia lớp thành 8 nhóm:</a:t>
            </a:r>
          </a:p>
          <a:p>
            <a:pPr marL="0" indent="0" algn="just">
              <a:buClr>
                <a:srgbClr val="7030A0"/>
              </a:buClr>
              <a:buNone/>
            </a:pPr>
            <a:r>
              <a:rPr lang="vi-VN" sz="2400" b="1">
                <a:solidFill>
                  <a:srgbClr val="7030A0"/>
                </a:solidFill>
                <a:latin typeface="+mj-lt"/>
                <a:cs typeface="Times New Roman" pitchFamily="18" charset="0"/>
                <a:sym typeface="Englebert" charset="0"/>
              </a:rPr>
              <a:t>- Nhóm 1, 2: Trả lời câu hỏi 1,2 trang </a:t>
            </a:r>
            <a:r>
              <a:rPr lang="en-US" sz="2400" b="1">
                <a:solidFill>
                  <a:srgbClr val="7030A0"/>
                </a:solidFill>
                <a:latin typeface="+mj-lt"/>
                <a:cs typeface="Times New Roman" pitchFamily="18" charset="0"/>
                <a:sym typeface="Englebert" charset="0"/>
              </a:rPr>
              <a:t>88</a:t>
            </a:r>
            <a:endParaRPr lang="vi-VN" sz="2400" b="1">
              <a:solidFill>
                <a:srgbClr val="7030A0"/>
              </a:solidFill>
              <a:latin typeface="+mj-lt"/>
              <a:cs typeface="Times New Roman" pitchFamily="18" charset="0"/>
              <a:sym typeface="Englebert" charset="0"/>
            </a:endParaRPr>
          </a:p>
          <a:p>
            <a:pPr marL="0" indent="0" algn="just">
              <a:buClr>
                <a:srgbClr val="7030A0"/>
              </a:buClr>
              <a:buNone/>
            </a:pPr>
            <a:r>
              <a:rPr lang="vi-VN" sz="2400" b="1">
                <a:solidFill>
                  <a:srgbClr val="7030A0"/>
                </a:solidFill>
                <a:latin typeface="+mj-lt"/>
                <a:cs typeface="Times New Roman" pitchFamily="18" charset="0"/>
                <a:sym typeface="Englebert" charset="0"/>
              </a:rPr>
              <a:t>- Nhóm 3, 4: Trả lời câu hỏi 3,4 trang </a:t>
            </a:r>
            <a:r>
              <a:rPr lang="en-US" sz="2400" b="1">
                <a:solidFill>
                  <a:srgbClr val="7030A0"/>
                </a:solidFill>
                <a:latin typeface="+mj-lt"/>
                <a:cs typeface="Times New Roman" pitchFamily="18" charset="0"/>
                <a:sym typeface="Englebert" charset="0"/>
              </a:rPr>
              <a:t>88</a:t>
            </a:r>
            <a:endParaRPr lang="vi-VN" sz="2400" b="1">
              <a:solidFill>
                <a:srgbClr val="7030A0"/>
              </a:solidFill>
              <a:latin typeface="+mj-lt"/>
              <a:cs typeface="Times New Roman" pitchFamily="18" charset="0"/>
              <a:sym typeface="Englebert" charset="0"/>
            </a:endParaRPr>
          </a:p>
          <a:p>
            <a:pPr marL="0" indent="0" algn="just">
              <a:buClr>
                <a:srgbClr val="7030A0"/>
              </a:buClr>
              <a:buNone/>
            </a:pPr>
            <a:r>
              <a:rPr lang="vi-VN" sz="2400" b="1">
                <a:solidFill>
                  <a:srgbClr val="7030A0"/>
                </a:solidFill>
                <a:latin typeface="+mj-lt"/>
                <a:cs typeface="Times New Roman" pitchFamily="18" charset="0"/>
                <a:sym typeface="Englebert" charset="0"/>
              </a:rPr>
              <a:t>- Nhóm 5, 6: Trả lời câu hỏi 5, 6 trang </a:t>
            </a:r>
            <a:r>
              <a:rPr lang="en-US" sz="2400" b="1">
                <a:solidFill>
                  <a:srgbClr val="7030A0"/>
                </a:solidFill>
                <a:latin typeface="+mj-lt"/>
                <a:cs typeface="Times New Roman" pitchFamily="18" charset="0"/>
                <a:sym typeface="Englebert" charset="0"/>
              </a:rPr>
              <a:t>88</a:t>
            </a:r>
            <a:endParaRPr lang="vi-VN" sz="2400" b="1">
              <a:solidFill>
                <a:srgbClr val="7030A0"/>
              </a:solidFill>
              <a:latin typeface="+mj-lt"/>
              <a:cs typeface="Times New Roman" pitchFamily="18" charset="0"/>
              <a:sym typeface="Englebert" charset="0"/>
            </a:endParaRPr>
          </a:p>
          <a:p>
            <a:pPr marL="0" indent="0" algn="just">
              <a:buClr>
                <a:srgbClr val="7030A0"/>
              </a:buClr>
              <a:buNone/>
            </a:pPr>
            <a:r>
              <a:rPr lang="vi-VN" sz="2400" b="1">
                <a:solidFill>
                  <a:srgbClr val="7030A0"/>
                </a:solidFill>
                <a:latin typeface="+mj-lt"/>
                <a:cs typeface="Times New Roman" pitchFamily="18" charset="0"/>
                <a:sym typeface="Englebert" charset="0"/>
              </a:rPr>
              <a:t>- Nhóm 7, 8: Trả lời câu hỏi 7, 8 trang </a:t>
            </a:r>
            <a:r>
              <a:rPr lang="en-US" sz="2400" b="1">
                <a:solidFill>
                  <a:srgbClr val="7030A0"/>
                </a:solidFill>
                <a:latin typeface="+mj-lt"/>
                <a:cs typeface="Times New Roman" pitchFamily="18" charset="0"/>
                <a:sym typeface="Englebert" charset="0"/>
              </a:rPr>
              <a:t>88</a:t>
            </a:r>
            <a:endParaRPr lang="vi-VN" sz="2400" b="1">
              <a:solidFill>
                <a:srgbClr val="7030A0"/>
              </a:solidFill>
              <a:latin typeface="+mj-lt"/>
              <a:cs typeface="Times New Roman" pitchFamily="18" charset="0"/>
              <a:sym typeface="Englebert" charset="0"/>
            </a:endParaRPr>
          </a:p>
          <a:p>
            <a:pPr marL="0" indent="0" algn="just">
              <a:buClr>
                <a:srgbClr val="7030A0"/>
              </a:buClr>
              <a:buNone/>
            </a:pPr>
            <a:endParaRPr lang="en-US" sz="2400" b="1">
              <a:solidFill>
                <a:srgbClr val="7030A0"/>
              </a:solidFill>
              <a:latin typeface="+mj-lt"/>
              <a:cs typeface="Times New Roman" pitchFamily="18" charset="0"/>
              <a:sym typeface="Englebert" charset="0"/>
            </a:endParaRPr>
          </a:p>
          <a:p>
            <a:pPr marL="0" indent="0" algn="just">
              <a:buClr>
                <a:srgbClr val="7030A0"/>
              </a:buClr>
              <a:buNone/>
            </a:pPr>
            <a:r>
              <a:rPr lang="vi-VN" sz="2400" b="1">
                <a:solidFill>
                  <a:srgbClr val="7030A0"/>
                </a:solidFill>
                <a:latin typeface="+mj-lt"/>
                <a:cs typeface="Times New Roman" pitchFamily="18" charset="0"/>
                <a:sym typeface="Englebert" charset="0"/>
              </a:rPr>
              <a:t>Thời gian suy nghĩ: 10 phút</a:t>
            </a:r>
          </a:p>
          <a:p>
            <a:pPr marL="0" indent="0" algn="just">
              <a:buClr>
                <a:srgbClr val="7030A0"/>
              </a:buClr>
              <a:buNone/>
            </a:pPr>
            <a:r>
              <a:rPr lang="en-US" sz="2400" b="1" smtClean="0">
                <a:solidFill>
                  <a:srgbClr val="7030A0"/>
                </a:solidFill>
                <a:latin typeface="Times New Roman" panose="02020603050405020304" pitchFamily="18" charset="0"/>
                <a:cs typeface="Times New Roman" panose="02020603050405020304" pitchFamily="18" charset="0"/>
                <a:sym typeface="Englebert" charset="0"/>
              </a:rPr>
              <a:t>Các nhóm </a:t>
            </a:r>
            <a:r>
              <a:rPr lang="vi-VN" sz="2400" b="1" smtClean="0">
                <a:solidFill>
                  <a:srgbClr val="7030A0"/>
                </a:solidFill>
                <a:latin typeface="+mj-lt"/>
                <a:cs typeface="Times New Roman" pitchFamily="18" charset="0"/>
                <a:sym typeface="Englebert" charset="0"/>
              </a:rPr>
              <a:t>bốc thăm</a:t>
            </a:r>
            <a:r>
              <a:rPr lang="en-US" sz="2400" b="1" smtClean="0">
                <a:solidFill>
                  <a:srgbClr val="7030A0"/>
                </a:solidFill>
                <a:latin typeface="+mj-lt"/>
                <a:cs typeface="Times New Roman" pitchFamily="18" charset="0"/>
                <a:sym typeface="Englebert" charset="0"/>
              </a:rPr>
              <a:t>,</a:t>
            </a:r>
            <a:r>
              <a:rPr lang="vi-VN" sz="2400" b="1" smtClean="0">
                <a:solidFill>
                  <a:srgbClr val="7030A0"/>
                </a:solidFill>
                <a:latin typeface="+mj-lt"/>
                <a:cs typeface="Times New Roman" pitchFamily="18" charset="0"/>
                <a:sym typeface="Englebert" charset="0"/>
              </a:rPr>
              <a:t> </a:t>
            </a:r>
            <a:r>
              <a:rPr lang="vi-VN" sz="2400" b="1">
                <a:solidFill>
                  <a:srgbClr val="7030A0"/>
                </a:solidFill>
                <a:latin typeface="+mj-lt"/>
                <a:cs typeface="Times New Roman" pitchFamily="18" charset="0"/>
                <a:sym typeface="Englebert" charset="0"/>
              </a:rPr>
              <a:t>4 nhóm lần lượt lên trình bày</a:t>
            </a:r>
          </a:p>
          <a:p>
            <a:pPr marL="0" indent="0" algn="just">
              <a:buClr>
                <a:srgbClr val="7030A0"/>
              </a:buClr>
              <a:buNone/>
            </a:pPr>
            <a:r>
              <a:rPr lang="vi-VN" sz="2400" b="1">
                <a:solidFill>
                  <a:srgbClr val="7030A0"/>
                </a:solidFill>
                <a:latin typeface="+mj-lt"/>
                <a:cs typeface="Times New Roman" pitchFamily="18" charset="0"/>
                <a:sym typeface="Englebert" charset="0"/>
              </a:rPr>
              <a:t>Các nhóm khác nhận xét, bổ sung</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wipe(down)">
                                      <p:cBhvr>
                                        <p:cTn id="7"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6"/>
        <p:cNvGrpSpPr/>
        <p:nvPr/>
      </p:nvGrpSpPr>
      <p:grpSpPr>
        <a:xfrm>
          <a:off x="0" y="0"/>
          <a:ext cx="0" cy="0"/>
          <a:chOff x="0" y="0"/>
          <a:chExt cx="0" cy="0"/>
        </a:xfrm>
      </p:grpSpPr>
      <p:sp>
        <p:nvSpPr>
          <p:cNvPr id="1796" name="Google Shape;1796;p15"/>
          <p:cNvSpPr txBox="1">
            <a:spLocks noGrp="1"/>
          </p:cNvSpPr>
          <p:nvPr>
            <p:ph type="ctrTitle"/>
          </p:nvPr>
        </p:nvSpPr>
        <p:spPr>
          <a:xfrm>
            <a:off x="159566" y="563011"/>
            <a:ext cx="4151883" cy="910771"/>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6000"/>
              <a:buNone/>
            </a:pPr>
            <a:r>
              <a:rPr lang="en-US" sz="2400" b="1" dirty="0">
                <a:latin typeface="Times New Roman"/>
                <a:ea typeface="Times New Roman"/>
                <a:cs typeface="Times New Roman"/>
                <a:sym typeface="Times New Roman"/>
              </a:rPr>
              <a:t>1.NHAN ĐỀ + SA PÔ</a:t>
            </a:r>
            <a:endParaRPr sz="2400" b="1" dirty="0">
              <a:latin typeface="Times New Roman"/>
              <a:ea typeface="Times New Roman"/>
              <a:cs typeface="Times New Roman"/>
              <a:sym typeface="Times New Roman"/>
            </a:endParaRPr>
          </a:p>
        </p:txBody>
      </p:sp>
      <p:sp>
        <p:nvSpPr>
          <p:cNvPr id="1798" name="Google Shape;1798;p15"/>
          <p:cNvSpPr/>
          <p:nvPr/>
        </p:nvSpPr>
        <p:spPr>
          <a:xfrm>
            <a:off x="2972558" y="4126511"/>
            <a:ext cx="1354781" cy="246083"/>
          </a:xfrm>
          <a:custGeom>
            <a:avLst/>
            <a:gdLst/>
            <a:ahLst/>
            <a:cxnLst/>
            <a:rect l="l" t="t" r="r" b="b"/>
            <a:pathLst>
              <a:path w="62845" h="12076" extrusionOk="0">
                <a:moveTo>
                  <a:pt x="32930" y="0"/>
                </a:moveTo>
                <a:cubicBezTo>
                  <a:pt x="26025" y="0"/>
                  <a:pt x="19134" y="1151"/>
                  <a:pt x="12707" y="3726"/>
                </a:cubicBezTo>
                <a:cubicBezTo>
                  <a:pt x="8284" y="5515"/>
                  <a:pt x="3894" y="7889"/>
                  <a:pt x="350" y="11141"/>
                </a:cubicBezTo>
                <a:cubicBezTo>
                  <a:pt x="0" y="11463"/>
                  <a:pt x="340" y="12075"/>
                  <a:pt x="744" y="12075"/>
                </a:cubicBezTo>
                <a:cubicBezTo>
                  <a:pt x="828" y="12075"/>
                  <a:pt x="916" y="12048"/>
                  <a:pt x="1000" y="11986"/>
                </a:cubicBezTo>
                <a:cubicBezTo>
                  <a:pt x="4284" y="9515"/>
                  <a:pt x="7601" y="7271"/>
                  <a:pt x="11374" y="5580"/>
                </a:cubicBezTo>
                <a:cubicBezTo>
                  <a:pt x="15179" y="3856"/>
                  <a:pt x="19211" y="2653"/>
                  <a:pt x="23341" y="1970"/>
                </a:cubicBezTo>
                <a:cubicBezTo>
                  <a:pt x="26647" y="1423"/>
                  <a:pt x="29983" y="1151"/>
                  <a:pt x="33315" y="1151"/>
                </a:cubicBezTo>
                <a:cubicBezTo>
                  <a:pt x="39290" y="1151"/>
                  <a:pt x="45253" y="2026"/>
                  <a:pt x="51015" y="3759"/>
                </a:cubicBezTo>
                <a:cubicBezTo>
                  <a:pt x="55340" y="5027"/>
                  <a:pt x="59080" y="7043"/>
                  <a:pt x="62169" y="10393"/>
                </a:cubicBezTo>
                <a:cubicBezTo>
                  <a:pt x="62241" y="10449"/>
                  <a:pt x="62321" y="10473"/>
                  <a:pt x="62397" y="10473"/>
                </a:cubicBezTo>
                <a:cubicBezTo>
                  <a:pt x="62634" y="10473"/>
                  <a:pt x="62845" y="10240"/>
                  <a:pt x="62722" y="9970"/>
                </a:cubicBezTo>
                <a:cubicBezTo>
                  <a:pt x="60674" y="6783"/>
                  <a:pt x="57194" y="4767"/>
                  <a:pt x="53779" y="3434"/>
                </a:cubicBezTo>
                <a:cubicBezTo>
                  <a:pt x="49617" y="1840"/>
                  <a:pt x="45097" y="995"/>
                  <a:pt x="40706" y="474"/>
                </a:cubicBezTo>
                <a:cubicBezTo>
                  <a:pt x="38128" y="163"/>
                  <a:pt x="35528" y="0"/>
                  <a:pt x="32930"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99" name="Google Shape;1799;p15"/>
          <p:cNvSpPr/>
          <p:nvPr/>
        </p:nvSpPr>
        <p:spPr>
          <a:xfrm>
            <a:off x="2973765" y="4359492"/>
            <a:ext cx="132536" cy="31280"/>
          </a:xfrm>
          <a:custGeom>
            <a:avLst/>
            <a:gdLst/>
            <a:ahLst/>
            <a:cxnLst/>
            <a:rect l="l" t="t" r="r" b="b"/>
            <a:pathLst>
              <a:path w="6148" h="1535" extrusionOk="0">
                <a:moveTo>
                  <a:pt x="456" y="0"/>
                </a:moveTo>
                <a:cubicBezTo>
                  <a:pt x="66" y="0"/>
                  <a:pt x="1" y="521"/>
                  <a:pt x="359" y="651"/>
                </a:cubicBezTo>
                <a:cubicBezTo>
                  <a:pt x="1334" y="846"/>
                  <a:pt x="2342" y="1041"/>
                  <a:pt x="3318" y="1236"/>
                </a:cubicBezTo>
                <a:cubicBezTo>
                  <a:pt x="3962" y="1365"/>
                  <a:pt x="4607" y="1535"/>
                  <a:pt x="5252" y="1535"/>
                </a:cubicBezTo>
                <a:cubicBezTo>
                  <a:pt x="5420" y="1535"/>
                  <a:pt x="5588" y="1523"/>
                  <a:pt x="5757" y="1496"/>
                </a:cubicBezTo>
                <a:cubicBezTo>
                  <a:pt x="6082" y="1399"/>
                  <a:pt x="6147" y="976"/>
                  <a:pt x="5854" y="813"/>
                </a:cubicBezTo>
                <a:cubicBezTo>
                  <a:pt x="5106" y="326"/>
                  <a:pt x="4196" y="326"/>
                  <a:pt x="3318" y="196"/>
                </a:cubicBezTo>
                <a:cubicBezTo>
                  <a:pt x="2375" y="65"/>
                  <a:pt x="1399" y="0"/>
                  <a:pt x="456"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01" name="Google Shape;1801;p15"/>
          <p:cNvSpPr/>
          <p:nvPr/>
        </p:nvSpPr>
        <p:spPr>
          <a:xfrm>
            <a:off x="3019510" y="4269339"/>
            <a:ext cx="1267107" cy="269743"/>
          </a:xfrm>
          <a:custGeom>
            <a:avLst/>
            <a:gdLst/>
            <a:ahLst/>
            <a:cxnLst/>
            <a:rect l="l" t="t" r="r" b="b"/>
            <a:pathLst>
              <a:path w="58778" h="13237" extrusionOk="0">
                <a:moveTo>
                  <a:pt x="35735" y="1"/>
                </a:moveTo>
                <a:cubicBezTo>
                  <a:pt x="27398" y="1"/>
                  <a:pt x="19471" y="2482"/>
                  <a:pt x="11830" y="5725"/>
                </a:cubicBezTo>
                <a:cubicBezTo>
                  <a:pt x="7732" y="7449"/>
                  <a:pt x="3765" y="9465"/>
                  <a:pt x="383" y="12424"/>
                </a:cubicBezTo>
                <a:cubicBezTo>
                  <a:pt x="0" y="12730"/>
                  <a:pt x="358" y="13237"/>
                  <a:pt x="750" y="13237"/>
                </a:cubicBezTo>
                <a:cubicBezTo>
                  <a:pt x="857" y="13237"/>
                  <a:pt x="968" y="13198"/>
                  <a:pt x="1066" y="13107"/>
                </a:cubicBezTo>
                <a:cubicBezTo>
                  <a:pt x="3928" y="10636"/>
                  <a:pt x="7342" y="8880"/>
                  <a:pt x="10789" y="7384"/>
                </a:cubicBezTo>
                <a:cubicBezTo>
                  <a:pt x="14431" y="5790"/>
                  <a:pt x="18139" y="4392"/>
                  <a:pt x="21943" y="3254"/>
                </a:cubicBezTo>
                <a:cubicBezTo>
                  <a:pt x="26628" y="1848"/>
                  <a:pt x="31333" y="1220"/>
                  <a:pt x="36067" y="1220"/>
                </a:cubicBezTo>
                <a:cubicBezTo>
                  <a:pt x="39549" y="1220"/>
                  <a:pt x="43046" y="1560"/>
                  <a:pt x="46561" y="2181"/>
                </a:cubicBezTo>
                <a:cubicBezTo>
                  <a:pt x="50593" y="2896"/>
                  <a:pt x="54528" y="3872"/>
                  <a:pt x="58138" y="5855"/>
                </a:cubicBezTo>
                <a:cubicBezTo>
                  <a:pt x="58181" y="5879"/>
                  <a:pt x="58225" y="5890"/>
                  <a:pt x="58270" y="5890"/>
                </a:cubicBezTo>
                <a:cubicBezTo>
                  <a:pt x="58530" y="5890"/>
                  <a:pt x="58778" y="5529"/>
                  <a:pt x="58528" y="5335"/>
                </a:cubicBezTo>
                <a:lnTo>
                  <a:pt x="58528" y="5335"/>
                </a:lnTo>
                <a:lnTo>
                  <a:pt x="58528" y="5367"/>
                </a:lnTo>
                <a:cubicBezTo>
                  <a:pt x="55764" y="3156"/>
                  <a:pt x="52187" y="2148"/>
                  <a:pt x="48772" y="1465"/>
                </a:cubicBezTo>
                <a:cubicBezTo>
                  <a:pt x="44610" y="555"/>
                  <a:pt x="40350" y="67"/>
                  <a:pt x="36057" y="2"/>
                </a:cubicBezTo>
                <a:cubicBezTo>
                  <a:pt x="35949" y="1"/>
                  <a:pt x="35842" y="1"/>
                  <a:pt x="35735"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02" name="Google Shape;1802;p15"/>
          <p:cNvSpPr/>
          <p:nvPr/>
        </p:nvSpPr>
        <p:spPr>
          <a:xfrm>
            <a:off x="4279805" y="4190375"/>
            <a:ext cx="114298" cy="243516"/>
          </a:xfrm>
          <a:custGeom>
            <a:avLst/>
            <a:gdLst/>
            <a:ahLst/>
            <a:cxnLst/>
            <a:rect l="l" t="t" r="r" b="b"/>
            <a:pathLst>
              <a:path w="5302" h="11950" extrusionOk="0">
                <a:moveTo>
                  <a:pt x="2777" y="0"/>
                </a:moveTo>
                <a:cubicBezTo>
                  <a:pt x="2071" y="0"/>
                  <a:pt x="1383" y="780"/>
                  <a:pt x="1042" y="1340"/>
                </a:cubicBezTo>
                <a:cubicBezTo>
                  <a:pt x="294" y="2608"/>
                  <a:pt x="1" y="4137"/>
                  <a:pt x="261" y="5600"/>
                </a:cubicBezTo>
                <a:cubicBezTo>
                  <a:pt x="276" y="5705"/>
                  <a:pt x="353" y="5748"/>
                  <a:pt x="438" y="5748"/>
                </a:cubicBezTo>
                <a:cubicBezTo>
                  <a:pt x="537" y="5748"/>
                  <a:pt x="649" y="5688"/>
                  <a:pt x="684" y="5600"/>
                </a:cubicBezTo>
                <a:cubicBezTo>
                  <a:pt x="1009" y="4657"/>
                  <a:pt x="1042" y="3649"/>
                  <a:pt x="1399" y="2706"/>
                </a:cubicBezTo>
                <a:cubicBezTo>
                  <a:pt x="1497" y="2381"/>
                  <a:pt x="1659" y="2088"/>
                  <a:pt x="1822" y="1828"/>
                </a:cubicBezTo>
                <a:cubicBezTo>
                  <a:pt x="1963" y="1602"/>
                  <a:pt x="2398" y="1108"/>
                  <a:pt x="2744" y="1108"/>
                </a:cubicBezTo>
                <a:cubicBezTo>
                  <a:pt x="2797" y="1108"/>
                  <a:pt x="2848" y="1119"/>
                  <a:pt x="2895" y="1145"/>
                </a:cubicBezTo>
                <a:cubicBezTo>
                  <a:pt x="3253" y="1373"/>
                  <a:pt x="3513" y="3064"/>
                  <a:pt x="3578" y="3389"/>
                </a:cubicBezTo>
                <a:cubicBezTo>
                  <a:pt x="4229" y="6023"/>
                  <a:pt x="4391" y="8787"/>
                  <a:pt x="4033" y="11486"/>
                </a:cubicBezTo>
                <a:cubicBezTo>
                  <a:pt x="4001" y="11795"/>
                  <a:pt x="4229" y="11950"/>
                  <a:pt x="4477" y="11950"/>
                </a:cubicBezTo>
                <a:cubicBezTo>
                  <a:pt x="4724" y="11950"/>
                  <a:pt x="4993" y="11795"/>
                  <a:pt x="5042" y="11486"/>
                </a:cubicBezTo>
                <a:cubicBezTo>
                  <a:pt x="5302" y="9405"/>
                  <a:pt x="5302" y="7291"/>
                  <a:pt x="5009" y="5210"/>
                </a:cubicBezTo>
                <a:cubicBezTo>
                  <a:pt x="4846" y="4267"/>
                  <a:pt x="4651" y="3356"/>
                  <a:pt x="4391" y="2446"/>
                </a:cubicBezTo>
                <a:cubicBezTo>
                  <a:pt x="4196" y="1796"/>
                  <a:pt x="4001" y="787"/>
                  <a:pt x="3481" y="300"/>
                </a:cubicBezTo>
                <a:cubicBezTo>
                  <a:pt x="3252" y="88"/>
                  <a:pt x="3014" y="0"/>
                  <a:pt x="2777"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03" name="Google Shape;1803;p15"/>
          <p:cNvSpPr/>
          <p:nvPr/>
        </p:nvSpPr>
        <p:spPr>
          <a:xfrm>
            <a:off x="4102451" y="4369925"/>
            <a:ext cx="289819" cy="103500"/>
          </a:xfrm>
          <a:custGeom>
            <a:avLst/>
            <a:gdLst/>
            <a:ahLst/>
            <a:cxnLst/>
            <a:rect l="l" t="t" r="r" b="b"/>
            <a:pathLst>
              <a:path w="13444" h="5079" extrusionOk="0">
                <a:moveTo>
                  <a:pt x="6645" y="0"/>
                </a:moveTo>
                <a:cubicBezTo>
                  <a:pt x="6621" y="0"/>
                  <a:pt x="6595" y="3"/>
                  <a:pt x="6569" y="9"/>
                </a:cubicBezTo>
                <a:cubicBezTo>
                  <a:pt x="5431" y="301"/>
                  <a:pt x="1" y="3098"/>
                  <a:pt x="2342" y="4561"/>
                </a:cubicBezTo>
                <a:cubicBezTo>
                  <a:pt x="2993" y="4955"/>
                  <a:pt x="3869" y="5079"/>
                  <a:pt x="4747" y="5079"/>
                </a:cubicBezTo>
                <a:cubicBezTo>
                  <a:pt x="5537" y="5079"/>
                  <a:pt x="6329" y="4979"/>
                  <a:pt x="6960" y="4887"/>
                </a:cubicBezTo>
                <a:cubicBezTo>
                  <a:pt x="9008" y="4529"/>
                  <a:pt x="11025" y="3911"/>
                  <a:pt x="12943" y="3098"/>
                </a:cubicBezTo>
                <a:cubicBezTo>
                  <a:pt x="13443" y="2892"/>
                  <a:pt x="13305" y="2128"/>
                  <a:pt x="12841" y="2128"/>
                </a:cubicBezTo>
                <a:cubicBezTo>
                  <a:pt x="12792" y="2128"/>
                  <a:pt x="12739" y="2136"/>
                  <a:pt x="12683" y="2155"/>
                </a:cubicBezTo>
                <a:cubicBezTo>
                  <a:pt x="10220" y="3019"/>
                  <a:pt x="7694" y="3977"/>
                  <a:pt x="5074" y="3977"/>
                </a:cubicBezTo>
                <a:cubicBezTo>
                  <a:pt x="5030" y="3977"/>
                  <a:pt x="4987" y="3977"/>
                  <a:pt x="4944" y="3976"/>
                </a:cubicBezTo>
                <a:cubicBezTo>
                  <a:pt x="4878" y="3976"/>
                  <a:pt x="4760" y="3979"/>
                  <a:pt x="4612" y="3979"/>
                </a:cubicBezTo>
                <a:cubicBezTo>
                  <a:pt x="4019" y="3979"/>
                  <a:pt x="2947" y="3937"/>
                  <a:pt x="2895" y="3521"/>
                </a:cubicBezTo>
                <a:cubicBezTo>
                  <a:pt x="2895" y="3326"/>
                  <a:pt x="4293" y="2350"/>
                  <a:pt x="4423" y="2253"/>
                </a:cubicBezTo>
                <a:cubicBezTo>
                  <a:pt x="5236" y="1635"/>
                  <a:pt x="6082" y="1147"/>
                  <a:pt x="6862" y="464"/>
                </a:cubicBezTo>
                <a:cubicBezTo>
                  <a:pt x="7040" y="286"/>
                  <a:pt x="6894" y="0"/>
                  <a:pt x="6645"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04" name="Google Shape;1804;p15"/>
          <p:cNvSpPr/>
          <p:nvPr/>
        </p:nvSpPr>
        <p:spPr>
          <a:xfrm>
            <a:off x="3082479" y="4212873"/>
            <a:ext cx="301740" cy="136206"/>
          </a:xfrm>
          <a:custGeom>
            <a:avLst/>
            <a:gdLst/>
            <a:ahLst/>
            <a:cxnLst/>
            <a:rect l="l" t="t" r="r" b="b"/>
            <a:pathLst>
              <a:path w="13997" h="6684" extrusionOk="0">
                <a:moveTo>
                  <a:pt x="13779" y="0"/>
                </a:moveTo>
                <a:cubicBezTo>
                  <a:pt x="13761" y="0"/>
                  <a:pt x="13742" y="3"/>
                  <a:pt x="13722" y="9"/>
                </a:cubicBezTo>
                <a:cubicBezTo>
                  <a:pt x="8844" y="757"/>
                  <a:pt x="4096" y="3391"/>
                  <a:pt x="161" y="6285"/>
                </a:cubicBezTo>
                <a:cubicBezTo>
                  <a:pt x="1" y="6419"/>
                  <a:pt x="104" y="6684"/>
                  <a:pt x="272" y="6684"/>
                </a:cubicBezTo>
                <a:cubicBezTo>
                  <a:pt x="309" y="6684"/>
                  <a:pt x="348" y="6672"/>
                  <a:pt x="389" y="6643"/>
                </a:cubicBezTo>
                <a:cubicBezTo>
                  <a:pt x="2372" y="5309"/>
                  <a:pt x="4486" y="4106"/>
                  <a:pt x="6698" y="3098"/>
                </a:cubicBezTo>
                <a:cubicBezTo>
                  <a:pt x="9006" y="1992"/>
                  <a:pt x="11445" y="1277"/>
                  <a:pt x="13819" y="366"/>
                </a:cubicBezTo>
                <a:cubicBezTo>
                  <a:pt x="13997" y="278"/>
                  <a:pt x="13959" y="0"/>
                  <a:pt x="13779"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08" name="Google Shape;1808;p15"/>
          <p:cNvSpPr/>
          <p:nvPr/>
        </p:nvSpPr>
        <p:spPr>
          <a:xfrm>
            <a:off x="5781499" y="4359492"/>
            <a:ext cx="132536" cy="31280"/>
          </a:xfrm>
          <a:custGeom>
            <a:avLst/>
            <a:gdLst/>
            <a:ahLst/>
            <a:cxnLst/>
            <a:rect l="l" t="t" r="r" b="b"/>
            <a:pathLst>
              <a:path w="6148" h="1535" extrusionOk="0">
                <a:moveTo>
                  <a:pt x="456" y="0"/>
                </a:moveTo>
                <a:cubicBezTo>
                  <a:pt x="66" y="0"/>
                  <a:pt x="1" y="521"/>
                  <a:pt x="359" y="651"/>
                </a:cubicBezTo>
                <a:cubicBezTo>
                  <a:pt x="1334" y="846"/>
                  <a:pt x="2342" y="1041"/>
                  <a:pt x="3318" y="1236"/>
                </a:cubicBezTo>
                <a:cubicBezTo>
                  <a:pt x="3962" y="1365"/>
                  <a:pt x="4607" y="1535"/>
                  <a:pt x="5252" y="1535"/>
                </a:cubicBezTo>
                <a:cubicBezTo>
                  <a:pt x="5420" y="1535"/>
                  <a:pt x="5588" y="1523"/>
                  <a:pt x="5757" y="1496"/>
                </a:cubicBezTo>
                <a:cubicBezTo>
                  <a:pt x="6082" y="1399"/>
                  <a:pt x="6147" y="976"/>
                  <a:pt x="5854" y="813"/>
                </a:cubicBezTo>
                <a:cubicBezTo>
                  <a:pt x="5106" y="326"/>
                  <a:pt x="4196" y="326"/>
                  <a:pt x="3318" y="196"/>
                </a:cubicBezTo>
                <a:cubicBezTo>
                  <a:pt x="2375" y="65"/>
                  <a:pt x="1399" y="0"/>
                  <a:pt x="456"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09" name="Google Shape;1809;p15"/>
          <p:cNvSpPr/>
          <p:nvPr/>
        </p:nvSpPr>
        <p:spPr>
          <a:xfrm>
            <a:off x="5838303" y="4376833"/>
            <a:ext cx="77823" cy="158459"/>
          </a:xfrm>
          <a:custGeom>
            <a:avLst/>
            <a:gdLst/>
            <a:ahLst/>
            <a:cxnLst/>
            <a:rect l="l" t="t" r="r" b="b"/>
            <a:pathLst>
              <a:path w="3610" h="7776" extrusionOk="0">
                <a:moveTo>
                  <a:pt x="3209" y="1"/>
                </a:moveTo>
                <a:cubicBezTo>
                  <a:pt x="3110" y="1"/>
                  <a:pt x="3014" y="48"/>
                  <a:pt x="2959" y="158"/>
                </a:cubicBezTo>
                <a:cubicBezTo>
                  <a:pt x="2211" y="1328"/>
                  <a:pt x="1756" y="2727"/>
                  <a:pt x="1236" y="3995"/>
                </a:cubicBezTo>
                <a:cubicBezTo>
                  <a:pt x="813" y="5003"/>
                  <a:pt x="0" y="6304"/>
                  <a:pt x="33" y="7409"/>
                </a:cubicBezTo>
                <a:cubicBezTo>
                  <a:pt x="55" y="7630"/>
                  <a:pt x="241" y="7776"/>
                  <a:pt x="440" y="7776"/>
                </a:cubicBezTo>
                <a:cubicBezTo>
                  <a:pt x="534" y="7776"/>
                  <a:pt x="632" y="7743"/>
                  <a:pt x="715" y="7670"/>
                </a:cubicBezTo>
                <a:cubicBezTo>
                  <a:pt x="1463" y="6857"/>
                  <a:pt x="1789" y="5426"/>
                  <a:pt x="2179" y="4385"/>
                </a:cubicBezTo>
                <a:cubicBezTo>
                  <a:pt x="2667" y="3117"/>
                  <a:pt x="3317" y="1783"/>
                  <a:pt x="3545" y="418"/>
                </a:cubicBezTo>
                <a:cubicBezTo>
                  <a:pt x="3609" y="181"/>
                  <a:pt x="3403" y="1"/>
                  <a:pt x="3209"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11" name="Google Shape;1811;p15"/>
          <p:cNvSpPr/>
          <p:nvPr/>
        </p:nvSpPr>
        <p:spPr>
          <a:xfrm>
            <a:off x="7087539" y="4190375"/>
            <a:ext cx="114298" cy="243516"/>
          </a:xfrm>
          <a:custGeom>
            <a:avLst/>
            <a:gdLst/>
            <a:ahLst/>
            <a:cxnLst/>
            <a:rect l="l" t="t" r="r" b="b"/>
            <a:pathLst>
              <a:path w="5302" h="11950" extrusionOk="0">
                <a:moveTo>
                  <a:pt x="2777" y="0"/>
                </a:moveTo>
                <a:cubicBezTo>
                  <a:pt x="2071" y="0"/>
                  <a:pt x="1383" y="780"/>
                  <a:pt x="1042" y="1340"/>
                </a:cubicBezTo>
                <a:cubicBezTo>
                  <a:pt x="294" y="2608"/>
                  <a:pt x="1" y="4137"/>
                  <a:pt x="261" y="5600"/>
                </a:cubicBezTo>
                <a:cubicBezTo>
                  <a:pt x="276" y="5705"/>
                  <a:pt x="353" y="5748"/>
                  <a:pt x="438" y="5748"/>
                </a:cubicBezTo>
                <a:cubicBezTo>
                  <a:pt x="537" y="5748"/>
                  <a:pt x="649" y="5688"/>
                  <a:pt x="684" y="5600"/>
                </a:cubicBezTo>
                <a:cubicBezTo>
                  <a:pt x="1009" y="4657"/>
                  <a:pt x="1042" y="3649"/>
                  <a:pt x="1399" y="2706"/>
                </a:cubicBezTo>
                <a:cubicBezTo>
                  <a:pt x="1497" y="2381"/>
                  <a:pt x="1659" y="2088"/>
                  <a:pt x="1822" y="1828"/>
                </a:cubicBezTo>
                <a:cubicBezTo>
                  <a:pt x="1963" y="1602"/>
                  <a:pt x="2398" y="1108"/>
                  <a:pt x="2744" y="1108"/>
                </a:cubicBezTo>
                <a:cubicBezTo>
                  <a:pt x="2797" y="1108"/>
                  <a:pt x="2848" y="1119"/>
                  <a:pt x="2895" y="1145"/>
                </a:cubicBezTo>
                <a:cubicBezTo>
                  <a:pt x="3253" y="1373"/>
                  <a:pt x="3513" y="3064"/>
                  <a:pt x="3578" y="3389"/>
                </a:cubicBezTo>
                <a:cubicBezTo>
                  <a:pt x="4229" y="6023"/>
                  <a:pt x="4391" y="8787"/>
                  <a:pt x="4033" y="11486"/>
                </a:cubicBezTo>
                <a:cubicBezTo>
                  <a:pt x="4001" y="11795"/>
                  <a:pt x="4229" y="11950"/>
                  <a:pt x="4477" y="11950"/>
                </a:cubicBezTo>
                <a:cubicBezTo>
                  <a:pt x="4724" y="11950"/>
                  <a:pt x="4993" y="11795"/>
                  <a:pt x="5042" y="11486"/>
                </a:cubicBezTo>
                <a:cubicBezTo>
                  <a:pt x="5302" y="9405"/>
                  <a:pt x="5302" y="7291"/>
                  <a:pt x="5009" y="5210"/>
                </a:cubicBezTo>
                <a:cubicBezTo>
                  <a:pt x="4846" y="4267"/>
                  <a:pt x="4651" y="3356"/>
                  <a:pt x="4391" y="2446"/>
                </a:cubicBezTo>
                <a:cubicBezTo>
                  <a:pt x="4196" y="1796"/>
                  <a:pt x="4001" y="787"/>
                  <a:pt x="3481" y="300"/>
                </a:cubicBezTo>
                <a:cubicBezTo>
                  <a:pt x="3252" y="88"/>
                  <a:pt x="3014" y="0"/>
                  <a:pt x="2777"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12" name="Google Shape;1812;p15"/>
          <p:cNvSpPr/>
          <p:nvPr/>
        </p:nvSpPr>
        <p:spPr>
          <a:xfrm>
            <a:off x="6910185" y="4369925"/>
            <a:ext cx="289819" cy="103500"/>
          </a:xfrm>
          <a:custGeom>
            <a:avLst/>
            <a:gdLst/>
            <a:ahLst/>
            <a:cxnLst/>
            <a:rect l="l" t="t" r="r" b="b"/>
            <a:pathLst>
              <a:path w="13444" h="5079" extrusionOk="0">
                <a:moveTo>
                  <a:pt x="6645" y="0"/>
                </a:moveTo>
                <a:cubicBezTo>
                  <a:pt x="6621" y="0"/>
                  <a:pt x="6595" y="3"/>
                  <a:pt x="6569" y="9"/>
                </a:cubicBezTo>
                <a:cubicBezTo>
                  <a:pt x="5431" y="301"/>
                  <a:pt x="1" y="3098"/>
                  <a:pt x="2342" y="4561"/>
                </a:cubicBezTo>
                <a:cubicBezTo>
                  <a:pt x="2993" y="4955"/>
                  <a:pt x="3869" y="5079"/>
                  <a:pt x="4747" y="5079"/>
                </a:cubicBezTo>
                <a:cubicBezTo>
                  <a:pt x="5537" y="5079"/>
                  <a:pt x="6329" y="4979"/>
                  <a:pt x="6960" y="4887"/>
                </a:cubicBezTo>
                <a:cubicBezTo>
                  <a:pt x="9008" y="4529"/>
                  <a:pt x="11025" y="3911"/>
                  <a:pt x="12943" y="3098"/>
                </a:cubicBezTo>
                <a:cubicBezTo>
                  <a:pt x="13443" y="2892"/>
                  <a:pt x="13305" y="2128"/>
                  <a:pt x="12841" y="2128"/>
                </a:cubicBezTo>
                <a:cubicBezTo>
                  <a:pt x="12792" y="2128"/>
                  <a:pt x="12739" y="2136"/>
                  <a:pt x="12683" y="2155"/>
                </a:cubicBezTo>
                <a:cubicBezTo>
                  <a:pt x="10220" y="3019"/>
                  <a:pt x="7694" y="3977"/>
                  <a:pt x="5074" y="3977"/>
                </a:cubicBezTo>
                <a:cubicBezTo>
                  <a:pt x="5030" y="3977"/>
                  <a:pt x="4987" y="3977"/>
                  <a:pt x="4944" y="3976"/>
                </a:cubicBezTo>
                <a:cubicBezTo>
                  <a:pt x="4878" y="3976"/>
                  <a:pt x="4760" y="3979"/>
                  <a:pt x="4612" y="3979"/>
                </a:cubicBezTo>
                <a:cubicBezTo>
                  <a:pt x="4019" y="3979"/>
                  <a:pt x="2947" y="3937"/>
                  <a:pt x="2895" y="3521"/>
                </a:cubicBezTo>
                <a:cubicBezTo>
                  <a:pt x="2895" y="3326"/>
                  <a:pt x="4293" y="2350"/>
                  <a:pt x="4423" y="2253"/>
                </a:cubicBezTo>
                <a:cubicBezTo>
                  <a:pt x="5236" y="1635"/>
                  <a:pt x="6082" y="1147"/>
                  <a:pt x="6862" y="464"/>
                </a:cubicBezTo>
                <a:cubicBezTo>
                  <a:pt x="7040" y="286"/>
                  <a:pt x="6894" y="0"/>
                  <a:pt x="6645"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nvGrpSpPr>
          <p:cNvPr id="1815" name="Google Shape;1815;p15"/>
          <p:cNvGrpSpPr/>
          <p:nvPr/>
        </p:nvGrpSpPr>
        <p:grpSpPr>
          <a:xfrm>
            <a:off x="683402" y="1827111"/>
            <a:ext cx="2179550" cy="3316389"/>
            <a:chOff x="4386721" y="1217320"/>
            <a:chExt cx="2179550" cy="2522076"/>
          </a:xfrm>
        </p:grpSpPr>
        <p:sp>
          <p:nvSpPr>
            <p:cNvPr id="1816" name="Google Shape;1816;p15"/>
            <p:cNvSpPr/>
            <p:nvPr/>
          </p:nvSpPr>
          <p:spPr>
            <a:xfrm>
              <a:off x="4395840" y="1448352"/>
              <a:ext cx="2145208" cy="2281948"/>
            </a:xfrm>
            <a:custGeom>
              <a:avLst/>
              <a:gdLst/>
              <a:ahLst/>
              <a:cxnLst/>
              <a:rect l="l" t="t" r="r" b="b"/>
              <a:pathLst>
                <a:path w="99511" h="105854" extrusionOk="0">
                  <a:moveTo>
                    <a:pt x="11527" y="0"/>
                  </a:moveTo>
                  <a:cubicBezTo>
                    <a:pt x="8761" y="0"/>
                    <a:pt x="4347" y="236"/>
                    <a:pt x="3252" y="1681"/>
                  </a:cubicBezTo>
                  <a:cubicBezTo>
                    <a:pt x="1626" y="3860"/>
                    <a:pt x="521" y="34233"/>
                    <a:pt x="521" y="34233"/>
                  </a:cubicBezTo>
                  <a:cubicBezTo>
                    <a:pt x="521" y="34233"/>
                    <a:pt x="1626" y="56217"/>
                    <a:pt x="813" y="66233"/>
                  </a:cubicBezTo>
                  <a:cubicBezTo>
                    <a:pt x="0" y="76281"/>
                    <a:pt x="2699" y="82785"/>
                    <a:pt x="8130" y="84411"/>
                  </a:cubicBezTo>
                  <a:cubicBezTo>
                    <a:pt x="10829" y="85224"/>
                    <a:pt x="19910" y="85427"/>
                    <a:pt x="28317" y="85427"/>
                  </a:cubicBezTo>
                  <a:cubicBezTo>
                    <a:pt x="36723" y="85427"/>
                    <a:pt x="44455" y="85224"/>
                    <a:pt x="44455" y="85224"/>
                  </a:cubicBezTo>
                  <a:lnTo>
                    <a:pt x="69657" y="84411"/>
                  </a:lnTo>
                  <a:cubicBezTo>
                    <a:pt x="69657" y="84411"/>
                    <a:pt x="71836" y="95793"/>
                    <a:pt x="72649" y="99338"/>
                  </a:cubicBezTo>
                  <a:cubicBezTo>
                    <a:pt x="73316" y="102245"/>
                    <a:pt x="73611" y="105853"/>
                    <a:pt x="74449" y="105853"/>
                  </a:cubicBezTo>
                  <a:cubicBezTo>
                    <a:pt x="74633" y="105853"/>
                    <a:pt x="74843" y="105680"/>
                    <a:pt x="75088" y="105289"/>
                  </a:cubicBezTo>
                  <a:cubicBezTo>
                    <a:pt x="76454" y="103142"/>
                    <a:pt x="79706" y="84964"/>
                    <a:pt x="79706" y="84964"/>
                  </a:cubicBezTo>
                  <a:lnTo>
                    <a:pt x="88909" y="84151"/>
                  </a:lnTo>
                  <a:cubicBezTo>
                    <a:pt x="88909" y="84151"/>
                    <a:pt x="94080" y="82525"/>
                    <a:pt x="95153" y="75728"/>
                  </a:cubicBezTo>
                  <a:cubicBezTo>
                    <a:pt x="96258" y="68964"/>
                    <a:pt x="97331" y="36672"/>
                    <a:pt x="97331" y="27730"/>
                  </a:cubicBezTo>
                  <a:cubicBezTo>
                    <a:pt x="97331" y="18787"/>
                    <a:pt x="99510" y="1974"/>
                    <a:pt x="88649" y="901"/>
                  </a:cubicBezTo>
                  <a:cubicBezTo>
                    <a:pt x="84330" y="474"/>
                    <a:pt x="78475" y="346"/>
                    <a:pt x="72987" y="346"/>
                  </a:cubicBezTo>
                  <a:cubicBezTo>
                    <a:pt x="64672" y="346"/>
                    <a:pt x="57202" y="641"/>
                    <a:pt x="57202" y="641"/>
                  </a:cubicBezTo>
                  <a:lnTo>
                    <a:pt x="13821" y="55"/>
                  </a:lnTo>
                  <a:cubicBezTo>
                    <a:pt x="13821" y="55"/>
                    <a:pt x="12868" y="0"/>
                    <a:pt x="11527" y="0"/>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17" name="Google Shape;1817;p15"/>
            <p:cNvSpPr/>
            <p:nvPr/>
          </p:nvSpPr>
          <p:spPr>
            <a:xfrm>
              <a:off x="4587615" y="1366821"/>
              <a:ext cx="1628648" cy="447210"/>
            </a:xfrm>
            <a:custGeom>
              <a:avLst/>
              <a:gdLst/>
              <a:ahLst/>
              <a:cxnLst/>
              <a:rect l="l" t="t" r="r" b="b"/>
              <a:pathLst>
                <a:path w="49770" h="20745" extrusionOk="0">
                  <a:moveTo>
                    <a:pt x="4600" y="0"/>
                  </a:moveTo>
                  <a:cubicBezTo>
                    <a:pt x="1185" y="0"/>
                    <a:pt x="210" y="2439"/>
                    <a:pt x="210" y="2439"/>
                  </a:cubicBezTo>
                  <a:cubicBezTo>
                    <a:pt x="1" y="3783"/>
                    <a:pt x="4152" y="3838"/>
                    <a:pt x="4832" y="3838"/>
                  </a:cubicBezTo>
                  <a:cubicBezTo>
                    <a:pt x="4892" y="3838"/>
                    <a:pt x="4925" y="3837"/>
                    <a:pt x="4925" y="3837"/>
                  </a:cubicBezTo>
                  <a:lnTo>
                    <a:pt x="4925" y="3837"/>
                  </a:lnTo>
                  <a:lnTo>
                    <a:pt x="4828" y="8976"/>
                  </a:lnTo>
                  <a:cubicBezTo>
                    <a:pt x="4828" y="8976"/>
                    <a:pt x="5315" y="17723"/>
                    <a:pt x="6291" y="18959"/>
                  </a:cubicBezTo>
                  <a:cubicBezTo>
                    <a:pt x="7266" y="20162"/>
                    <a:pt x="11884" y="20422"/>
                    <a:pt x="15526" y="20650"/>
                  </a:cubicBezTo>
                  <a:cubicBezTo>
                    <a:pt x="16584" y="20717"/>
                    <a:pt x="19167" y="20744"/>
                    <a:pt x="22408" y="20744"/>
                  </a:cubicBezTo>
                  <a:cubicBezTo>
                    <a:pt x="30231" y="20744"/>
                    <a:pt x="41887" y="20583"/>
                    <a:pt x="45152" y="20422"/>
                  </a:cubicBezTo>
                  <a:cubicBezTo>
                    <a:pt x="49770" y="20195"/>
                    <a:pt x="49054" y="16520"/>
                    <a:pt x="49054" y="16520"/>
                  </a:cubicBezTo>
                  <a:cubicBezTo>
                    <a:pt x="49054" y="16520"/>
                    <a:pt x="49542" y="10439"/>
                    <a:pt x="49054" y="5821"/>
                  </a:cubicBezTo>
                  <a:cubicBezTo>
                    <a:pt x="48762" y="3155"/>
                    <a:pt x="46973" y="878"/>
                    <a:pt x="4443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18" name="Google Shape;1818;p15"/>
            <p:cNvSpPr/>
            <p:nvPr/>
          </p:nvSpPr>
          <p:spPr>
            <a:xfrm>
              <a:off x="4576535" y="1359535"/>
              <a:ext cx="1671978" cy="467129"/>
            </a:xfrm>
            <a:custGeom>
              <a:avLst/>
              <a:gdLst/>
              <a:ahLst/>
              <a:cxnLst/>
              <a:rect l="l" t="t" r="r" b="b"/>
              <a:pathLst>
                <a:path w="50414" h="21669" extrusionOk="0">
                  <a:moveTo>
                    <a:pt x="4636" y="826"/>
                  </a:moveTo>
                  <a:lnTo>
                    <a:pt x="4636" y="826"/>
                  </a:lnTo>
                  <a:cubicBezTo>
                    <a:pt x="15757" y="1079"/>
                    <a:pt x="26904" y="994"/>
                    <a:pt x="37991" y="1119"/>
                  </a:cubicBezTo>
                  <a:cubicBezTo>
                    <a:pt x="38365" y="1124"/>
                    <a:pt x="38740" y="1126"/>
                    <a:pt x="39115" y="1126"/>
                  </a:cubicBezTo>
                  <a:cubicBezTo>
                    <a:pt x="39866" y="1126"/>
                    <a:pt x="40619" y="1119"/>
                    <a:pt x="41369" y="1119"/>
                  </a:cubicBezTo>
                  <a:cubicBezTo>
                    <a:pt x="42495" y="1119"/>
                    <a:pt x="43617" y="1135"/>
                    <a:pt x="44723" y="1216"/>
                  </a:cubicBezTo>
                  <a:cubicBezTo>
                    <a:pt x="46739" y="1411"/>
                    <a:pt x="48040" y="2322"/>
                    <a:pt x="48658" y="4273"/>
                  </a:cubicBezTo>
                  <a:cubicBezTo>
                    <a:pt x="49406" y="6712"/>
                    <a:pt x="49113" y="9444"/>
                    <a:pt x="49080" y="11948"/>
                  </a:cubicBezTo>
                  <a:cubicBezTo>
                    <a:pt x="49080" y="13118"/>
                    <a:pt x="49048" y="14289"/>
                    <a:pt x="49015" y="15460"/>
                  </a:cubicBezTo>
                  <a:cubicBezTo>
                    <a:pt x="49015" y="16533"/>
                    <a:pt x="49373" y="18744"/>
                    <a:pt x="48528" y="19590"/>
                  </a:cubicBezTo>
                  <a:cubicBezTo>
                    <a:pt x="48202" y="19915"/>
                    <a:pt x="47292" y="19980"/>
                    <a:pt x="46902" y="20045"/>
                  </a:cubicBezTo>
                  <a:cubicBezTo>
                    <a:pt x="46121" y="20175"/>
                    <a:pt x="45341" y="20208"/>
                    <a:pt x="44560" y="20208"/>
                  </a:cubicBezTo>
                  <a:lnTo>
                    <a:pt x="44072" y="20208"/>
                  </a:lnTo>
                  <a:cubicBezTo>
                    <a:pt x="43389" y="20208"/>
                    <a:pt x="42707" y="20273"/>
                    <a:pt x="42024" y="20305"/>
                  </a:cubicBezTo>
                  <a:cubicBezTo>
                    <a:pt x="39325" y="20370"/>
                    <a:pt x="36593" y="20435"/>
                    <a:pt x="33861" y="20500"/>
                  </a:cubicBezTo>
                  <a:cubicBezTo>
                    <a:pt x="31219" y="20536"/>
                    <a:pt x="28569" y="20572"/>
                    <a:pt x="25915" y="20572"/>
                  </a:cubicBezTo>
                  <a:cubicBezTo>
                    <a:pt x="21384" y="20572"/>
                    <a:pt x="16846" y="20467"/>
                    <a:pt x="12333" y="20078"/>
                  </a:cubicBezTo>
                  <a:cubicBezTo>
                    <a:pt x="11260" y="20012"/>
                    <a:pt x="10219" y="19882"/>
                    <a:pt x="9179" y="19655"/>
                  </a:cubicBezTo>
                  <a:cubicBezTo>
                    <a:pt x="7520" y="19167"/>
                    <a:pt x="6870" y="17931"/>
                    <a:pt x="6512" y="16338"/>
                  </a:cubicBezTo>
                  <a:cubicBezTo>
                    <a:pt x="5764" y="13248"/>
                    <a:pt x="5959" y="10029"/>
                    <a:pt x="5862" y="6875"/>
                  </a:cubicBezTo>
                  <a:cubicBezTo>
                    <a:pt x="5829" y="5476"/>
                    <a:pt x="5699" y="4110"/>
                    <a:pt x="5472" y="2745"/>
                  </a:cubicBezTo>
                  <a:cubicBezTo>
                    <a:pt x="5347" y="2022"/>
                    <a:pt x="5146" y="1300"/>
                    <a:pt x="4636" y="826"/>
                  </a:cubicBezTo>
                  <a:close/>
                  <a:moveTo>
                    <a:pt x="24014" y="1"/>
                  </a:moveTo>
                  <a:cubicBezTo>
                    <a:pt x="17110" y="1"/>
                    <a:pt x="10206" y="55"/>
                    <a:pt x="3293" y="241"/>
                  </a:cubicBezTo>
                  <a:cubicBezTo>
                    <a:pt x="3213" y="241"/>
                    <a:pt x="3151" y="267"/>
                    <a:pt x="3107" y="307"/>
                  </a:cubicBezTo>
                  <a:lnTo>
                    <a:pt x="3107" y="307"/>
                  </a:lnTo>
                  <a:cubicBezTo>
                    <a:pt x="1547" y="399"/>
                    <a:pt x="602" y="2286"/>
                    <a:pt x="138" y="3623"/>
                  </a:cubicBezTo>
                  <a:cubicBezTo>
                    <a:pt x="1" y="4016"/>
                    <a:pt x="327" y="4267"/>
                    <a:pt x="649" y="4267"/>
                  </a:cubicBezTo>
                  <a:cubicBezTo>
                    <a:pt x="860" y="4267"/>
                    <a:pt x="1069" y="4160"/>
                    <a:pt x="1146" y="3915"/>
                  </a:cubicBezTo>
                  <a:cubicBezTo>
                    <a:pt x="1342" y="3200"/>
                    <a:pt x="1667" y="2517"/>
                    <a:pt x="2155" y="1964"/>
                  </a:cubicBezTo>
                  <a:cubicBezTo>
                    <a:pt x="2453" y="1686"/>
                    <a:pt x="2860" y="1383"/>
                    <a:pt x="3288" y="1383"/>
                  </a:cubicBezTo>
                  <a:cubicBezTo>
                    <a:pt x="3560" y="1383"/>
                    <a:pt x="3840" y="1505"/>
                    <a:pt x="4106" y="1834"/>
                  </a:cubicBezTo>
                  <a:cubicBezTo>
                    <a:pt x="4236" y="2127"/>
                    <a:pt x="4333" y="2452"/>
                    <a:pt x="4398" y="2777"/>
                  </a:cubicBezTo>
                  <a:cubicBezTo>
                    <a:pt x="4659" y="4273"/>
                    <a:pt x="4789" y="5801"/>
                    <a:pt x="4789" y="7330"/>
                  </a:cubicBezTo>
                  <a:cubicBezTo>
                    <a:pt x="4854" y="10062"/>
                    <a:pt x="4789" y="12793"/>
                    <a:pt x="5244" y="15460"/>
                  </a:cubicBezTo>
                  <a:cubicBezTo>
                    <a:pt x="5569" y="17508"/>
                    <a:pt x="6154" y="19590"/>
                    <a:pt x="8236" y="20435"/>
                  </a:cubicBezTo>
                  <a:cubicBezTo>
                    <a:pt x="9829" y="21086"/>
                    <a:pt x="11715" y="21118"/>
                    <a:pt x="13406" y="21248"/>
                  </a:cubicBezTo>
                  <a:cubicBezTo>
                    <a:pt x="17688" y="21565"/>
                    <a:pt x="21981" y="21668"/>
                    <a:pt x="26272" y="21668"/>
                  </a:cubicBezTo>
                  <a:cubicBezTo>
                    <a:pt x="29476" y="21668"/>
                    <a:pt x="32680" y="21610"/>
                    <a:pt x="35877" y="21541"/>
                  </a:cubicBezTo>
                  <a:cubicBezTo>
                    <a:pt x="38349" y="21476"/>
                    <a:pt x="40788" y="21411"/>
                    <a:pt x="43259" y="21346"/>
                  </a:cubicBezTo>
                  <a:cubicBezTo>
                    <a:pt x="43682" y="21346"/>
                    <a:pt x="44105" y="21313"/>
                    <a:pt x="44560" y="21313"/>
                  </a:cubicBezTo>
                  <a:cubicBezTo>
                    <a:pt x="44663" y="21313"/>
                    <a:pt x="44771" y="21314"/>
                    <a:pt x="44886" y="21314"/>
                  </a:cubicBezTo>
                  <a:cubicBezTo>
                    <a:pt x="46516" y="21314"/>
                    <a:pt x="49257" y="21257"/>
                    <a:pt x="49926" y="19525"/>
                  </a:cubicBezTo>
                  <a:cubicBezTo>
                    <a:pt x="50251" y="18679"/>
                    <a:pt x="50089" y="17606"/>
                    <a:pt x="50089" y="16695"/>
                  </a:cubicBezTo>
                  <a:cubicBezTo>
                    <a:pt x="50089" y="15395"/>
                    <a:pt x="50154" y="14094"/>
                    <a:pt x="50186" y="12793"/>
                  </a:cubicBezTo>
                  <a:cubicBezTo>
                    <a:pt x="50219" y="10322"/>
                    <a:pt x="50414" y="7720"/>
                    <a:pt x="49991" y="5249"/>
                  </a:cubicBezTo>
                  <a:cubicBezTo>
                    <a:pt x="49731" y="3590"/>
                    <a:pt x="49048" y="1802"/>
                    <a:pt x="47552" y="891"/>
                  </a:cubicBezTo>
                  <a:cubicBezTo>
                    <a:pt x="46251" y="111"/>
                    <a:pt x="44625" y="78"/>
                    <a:pt x="43162" y="78"/>
                  </a:cubicBezTo>
                  <a:cubicBezTo>
                    <a:pt x="36774" y="47"/>
                    <a:pt x="30394" y="1"/>
                    <a:pt x="24014"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19" name="Google Shape;1819;p15"/>
            <p:cNvSpPr/>
            <p:nvPr/>
          </p:nvSpPr>
          <p:spPr>
            <a:xfrm>
              <a:off x="4386721" y="1429015"/>
              <a:ext cx="1519179" cy="1875502"/>
            </a:xfrm>
            <a:custGeom>
              <a:avLst/>
              <a:gdLst/>
              <a:ahLst/>
              <a:cxnLst/>
              <a:rect l="l" t="t" r="r" b="b"/>
              <a:pathLst>
                <a:path w="70471" h="87000" extrusionOk="0">
                  <a:moveTo>
                    <a:pt x="8967" y="1"/>
                  </a:moveTo>
                  <a:cubicBezTo>
                    <a:pt x="8213" y="1"/>
                    <a:pt x="7466" y="68"/>
                    <a:pt x="6732" y="270"/>
                  </a:cubicBezTo>
                  <a:cubicBezTo>
                    <a:pt x="4846" y="757"/>
                    <a:pt x="3383" y="2253"/>
                    <a:pt x="2895" y="4139"/>
                  </a:cubicBezTo>
                  <a:cubicBezTo>
                    <a:pt x="2179" y="6546"/>
                    <a:pt x="2114" y="9212"/>
                    <a:pt x="1919" y="11716"/>
                  </a:cubicBezTo>
                  <a:cubicBezTo>
                    <a:pt x="1691" y="14448"/>
                    <a:pt x="1496" y="17180"/>
                    <a:pt x="1334" y="19879"/>
                  </a:cubicBezTo>
                  <a:cubicBezTo>
                    <a:pt x="618" y="31228"/>
                    <a:pt x="0" y="42577"/>
                    <a:pt x="66" y="53959"/>
                  </a:cubicBezTo>
                  <a:cubicBezTo>
                    <a:pt x="98" y="59650"/>
                    <a:pt x="261" y="65374"/>
                    <a:pt x="716" y="71065"/>
                  </a:cubicBezTo>
                  <a:cubicBezTo>
                    <a:pt x="1074" y="75390"/>
                    <a:pt x="1399" y="80983"/>
                    <a:pt x="4651" y="84202"/>
                  </a:cubicBezTo>
                  <a:cubicBezTo>
                    <a:pt x="7000" y="86552"/>
                    <a:pt x="10359" y="86863"/>
                    <a:pt x="13555" y="86863"/>
                  </a:cubicBezTo>
                  <a:cubicBezTo>
                    <a:pt x="14252" y="86863"/>
                    <a:pt x="14941" y="86848"/>
                    <a:pt x="15610" y="86836"/>
                  </a:cubicBezTo>
                  <a:cubicBezTo>
                    <a:pt x="16657" y="86811"/>
                    <a:pt x="17706" y="86800"/>
                    <a:pt x="18755" y="86800"/>
                  </a:cubicBezTo>
                  <a:cubicBezTo>
                    <a:pt x="23018" y="86800"/>
                    <a:pt x="27297" y="86973"/>
                    <a:pt x="31577" y="86999"/>
                  </a:cubicBezTo>
                  <a:cubicBezTo>
                    <a:pt x="37951" y="86999"/>
                    <a:pt x="44325" y="86999"/>
                    <a:pt x="50699" y="86836"/>
                  </a:cubicBezTo>
                  <a:cubicBezTo>
                    <a:pt x="57072" y="86706"/>
                    <a:pt x="63479" y="86674"/>
                    <a:pt x="69820" y="86024"/>
                  </a:cubicBezTo>
                  <a:cubicBezTo>
                    <a:pt x="70471" y="85991"/>
                    <a:pt x="70471" y="85015"/>
                    <a:pt x="69820" y="84950"/>
                  </a:cubicBezTo>
                  <a:cubicBezTo>
                    <a:pt x="69347" y="84945"/>
                    <a:pt x="68873" y="84942"/>
                    <a:pt x="68401" y="84942"/>
                  </a:cubicBezTo>
                  <a:cubicBezTo>
                    <a:pt x="63578" y="84942"/>
                    <a:pt x="58778" y="85222"/>
                    <a:pt x="53951" y="85341"/>
                  </a:cubicBezTo>
                  <a:cubicBezTo>
                    <a:pt x="48682" y="85471"/>
                    <a:pt x="43382" y="85536"/>
                    <a:pt x="38113" y="85568"/>
                  </a:cubicBezTo>
                  <a:cubicBezTo>
                    <a:pt x="36580" y="85587"/>
                    <a:pt x="35046" y="85595"/>
                    <a:pt x="33514" y="85595"/>
                  </a:cubicBezTo>
                  <a:cubicBezTo>
                    <a:pt x="29814" y="85595"/>
                    <a:pt x="26118" y="85549"/>
                    <a:pt x="22439" y="85503"/>
                  </a:cubicBezTo>
                  <a:cubicBezTo>
                    <a:pt x="20661" y="85478"/>
                    <a:pt x="18901" y="85416"/>
                    <a:pt x="17132" y="85416"/>
                  </a:cubicBezTo>
                  <a:cubicBezTo>
                    <a:pt x="16572" y="85416"/>
                    <a:pt x="16010" y="85423"/>
                    <a:pt x="15447" y="85438"/>
                  </a:cubicBezTo>
                  <a:cubicBezTo>
                    <a:pt x="14692" y="85451"/>
                    <a:pt x="13931" y="85473"/>
                    <a:pt x="13172" y="85473"/>
                  </a:cubicBezTo>
                  <a:cubicBezTo>
                    <a:pt x="11970" y="85473"/>
                    <a:pt x="10769" y="85417"/>
                    <a:pt x="9594" y="85178"/>
                  </a:cubicBezTo>
                  <a:cubicBezTo>
                    <a:pt x="7415" y="84755"/>
                    <a:pt x="5594" y="83650"/>
                    <a:pt x="4456" y="81698"/>
                  </a:cubicBezTo>
                  <a:cubicBezTo>
                    <a:pt x="3317" y="79747"/>
                    <a:pt x="2830" y="77308"/>
                    <a:pt x="2504" y="75064"/>
                  </a:cubicBezTo>
                  <a:cubicBezTo>
                    <a:pt x="1691" y="69764"/>
                    <a:pt x="1594" y="64333"/>
                    <a:pt x="1431" y="59000"/>
                  </a:cubicBezTo>
                  <a:cubicBezTo>
                    <a:pt x="1171" y="48398"/>
                    <a:pt x="1561" y="37797"/>
                    <a:pt x="2147" y="27196"/>
                  </a:cubicBezTo>
                  <a:cubicBezTo>
                    <a:pt x="2504" y="21407"/>
                    <a:pt x="2700" y="15521"/>
                    <a:pt x="3415" y="9765"/>
                  </a:cubicBezTo>
                  <a:cubicBezTo>
                    <a:pt x="3740" y="7326"/>
                    <a:pt x="3708" y="3261"/>
                    <a:pt x="6277" y="1961"/>
                  </a:cubicBezTo>
                  <a:cubicBezTo>
                    <a:pt x="7271" y="1457"/>
                    <a:pt x="8379" y="1335"/>
                    <a:pt x="9518" y="1335"/>
                  </a:cubicBezTo>
                  <a:cubicBezTo>
                    <a:pt x="10583" y="1335"/>
                    <a:pt x="11675" y="1442"/>
                    <a:pt x="12725" y="1442"/>
                  </a:cubicBezTo>
                  <a:cubicBezTo>
                    <a:pt x="13233" y="1442"/>
                    <a:pt x="13731" y="1417"/>
                    <a:pt x="14212" y="1343"/>
                  </a:cubicBezTo>
                  <a:cubicBezTo>
                    <a:pt x="14829" y="1245"/>
                    <a:pt x="14699" y="237"/>
                    <a:pt x="14081" y="237"/>
                  </a:cubicBezTo>
                  <a:lnTo>
                    <a:pt x="14049" y="270"/>
                  </a:lnTo>
                  <a:cubicBezTo>
                    <a:pt x="13895" y="276"/>
                    <a:pt x="13742" y="279"/>
                    <a:pt x="13588" y="279"/>
                  </a:cubicBezTo>
                  <a:cubicBezTo>
                    <a:pt x="12052" y="279"/>
                    <a:pt x="10496" y="1"/>
                    <a:pt x="8967"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20" name="Google Shape;1820;p15"/>
            <p:cNvSpPr/>
            <p:nvPr/>
          </p:nvSpPr>
          <p:spPr>
            <a:xfrm>
              <a:off x="5632464" y="1442833"/>
              <a:ext cx="887544" cy="1839243"/>
            </a:xfrm>
            <a:custGeom>
              <a:avLst/>
              <a:gdLst/>
              <a:ahLst/>
              <a:cxnLst/>
              <a:rect l="l" t="t" r="r" b="b"/>
              <a:pathLst>
                <a:path w="41171" h="85318" extrusionOk="0">
                  <a:moveTo>
                    <a:pt x="13808" y="0"/>
                  </a:moveTo>
                  <a:cubicBezTo>
                    <a:pt x="9335" y="0"/>
                    <a:pt x="4879" y="119"/>
                    <a:pt x="424" y="409"/>
                  </a:cubicBezTo>
                  <a:cubicBezTo>
                    <a:pt x="1" y="442"/>
                    <a:pt x="1" y="1092"/>
                    <a:pt x="424" y="1157"/>
                  </a:cubicBezTo>
                  <a:cubicBezTo>
                    <a:pt x="9301" y="1255"/>
                    <a:pt x="18179" y="1157"/>
                    <a:pt x="27057" y="1482"/>
                  </a:cubicBezTo>
                  <a:cubicBezTo>
                    <a:pt x="29203" y="1547"/>
                    <a:pt x="31642" y="1385"/>
                    <a:pt x="33724" y="1970"/>
                  </a:cubicBezTo>
                  <a:cubicBezTo>
                    <a:pt x="35545" y="2490"/>
                    <a:pt x="36878" y="3824"/>
                    <a:pt x="37724" y="5515"/>
                  </a:cubicBezTo>
                  <a:cubicBezTo>
                    <a:pt x="39480" y="9027"/>
                    <a:pt x="39577" y="13352"/>
                    <a:pt x="39577" y="17189"/>
                  </a:cubicBezTo>
                  <a:cubicBezTo>
                    <a:pt x="39740" y="34522"/>
                    <a:pt x="38862" y="51725"/>
                    <a:pt x="37626" y="69025"/>
                  </a:cubicBezTo>
                  <a:cubicBezTo>
                    <a:pt x="37463" y="71367"/>
                    <a:pt x="37366" y="73708"/>
                    <a:pt x="37073" y="76049"/>
                  </a:cubicBezTo>
                  <a:cubicBezTo>
                    <a:pt x="36878" y="78033"/>
                    <a:pt x="36423" y="80212"/>
                    <a:pt x="34992" y="81740"/>
                  </a:cubicBezTo>
                  <a:cubicBezTo>
                    <a:pt x="33464" y="83334"/>
                    <a:pt x="31220" y="83757"/>
                    <a:pt x="29106" y="83984"/>
                  </a:cubicBezTo>
                  <a:cubicBezTo>
                    <a:pt x="26765" y="84212"/>
                    <a:pt x="24423" y="84342"/>
                    <a:pt x="22082" y="84570"/>
                  </a:cubicBezTo>
                  <a:cubicBezTo>
                    <a:pt x="21626" y="84635"/>
                    <a:pt x="21594" y="85317"/>
                    <a:pt x="22082" y="85317"/>
                  </a:cubicBezTo>
                  <a:cubicBezTo>
                    <a:pt x="24358" y="85317"/>
                    <a:pt x="26634" y="85285"/>
                    <a:pt x="28911" y="85122"/>
                  </a:cubicBezTo>
                  <a:cubicBezTo>
                    <a:pt x="30634" y="85057"/>
                    <a:pt x="32325" y="84700"/>
                    <a:pt x="33886" y="84017"/>
                  </a:cubicBezTo>
                  <a:cubicBezTo>
                    <a:pt x="37106" y="82423"/>
                    <a:pt x="38016" y="78976"/>
                    <a:pt x="38374" y="75692"/>
                  </a:cubicBezTo>
                  <a:cubicBezTo>
                    <a:pt x="39285" y="66294"/>
                    <a:pt x="39740" y="56798"/>
                    <a:pt x="40228" y="47400"/>
                  </a:cubicBezTo>
                  <a:cubicBezTo>
                    <a:pt x="40715" y="37969"/>
                    <a:pt x="40846" y="28603"/>
                    <a:pt x="40878" y="19173"/>
                  </a:cubicBezTo>
                  <a:cubicBezTo>
                    <a:pt x="40911" y="12831"/>
                    <a:pt x="41171" y="1547"/>
                    <a:pt x="32716" y="539"/>
                  </a:cubicBezTo>
                  <a:cubicBezTo>
                    <a:pt x="30179" y="214"/>
                    <a:pt x="27610" y="246"/>
                    <a:pt x="25073" y="181"/>
                  </a:cubicBezTo>
                  <a:cubicBezTo>
                    <a:pt x="22342" y="84"/>
                    <a:pt x="19643" y="19"/>
                    <a:pt x="16944" y="19"/>
                  </a:cubicBezTo>
                  <a:cubicBezTo>
                    <a:pt x="15897" y="6"/>
                    <a:pt x="14852" y="0"/>
                    <a:pt x="13808"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21" name="Google Shape;1821;p15"/>
            <p:cNvSpPr/>
            <p:nvPr/>
          </p:nvSpPr>
          <p:spPr>
            <a:xfrm>
              <a:off x="4622970" y="1384930"/>
              <a:ext cx="37187" cy="56739"/>
            </a:xfrm>
            <a:custGeom>
              <a:avLst/>
              <a:gdLst/>
              <a:ahLst/>
              <a:cxnLst/>
              <a:rect l="l" t="t" r="r" b="b"/>
              <a:pathLst>
                <a:path w="1725" h="2632" extrusionOk="0">
                  <a:moveTo>
                    <a:pt x="1394" y="1"/>
                  </a:moveTo>
                  <a:cubicBezTo>
                    <a:pt x="1374" y="1"/>
                    <a:pt x="1354" y="2"/>
                    <a:pt x="1334" y="6"/>
                  </a:cubicBezTo>
                  <a:cubicBezTo>
                    <a:pt x="879" y="103"/>
                    <a:pt x="586" y="689"/>
                    <a:pt x="423" y="1079"/>
                  </a:cubicBezTo>
                  <a:cubicBezTo>
                    <a:pt x="228" y="1469"/>
                    <a:pt x="1" y="2087"/>
                    <a:pt x="163" y="2510"/>
                  </a:cubicBezTo>
                  <a:cubicBezTo>
                    <a:pt x="183" y="2588"/>
                    <a:pt x="250" y="2631"/>
                    <a:pt x="329" y="2631"/>
                  </a:cubicBezTo>
                  <a:cubicBezTo>
                    <a:pt x="381" y="2631"/>
                    <a:pt x="437" y="2613"/>
                    <a:pt x="488" y="2575"/>
                  </a:cubicBezTo>
                  <a:cubicBezTo>
                    <a:pt x="586" y="2445"/>
                    <a:pt x="683" y="2282"/>
                    <a:pt x="749" y="2119"/>
                  </a:cubicBezTo>
                  <a:cubicBezTo>
                    <a:pt x="814" y="1859"/>
                    <a:pt x="944" y="1632"/>
                    <a:pt x="1074" y="1437"/>
                  </a:cubicBezTo>
                  <a:cubicBezTo>
                    <a:pt x="1301" y="1079"/>
                    <a:pt x="1692" y="721"/>
                    <a:pt x="1724" y="298"/>
                  </a:cubicBezTo>
                  <a:cubicBezTo>
                    <a:pt x="1724" y="123"/>
                    <a:pt x="1567" y="1"/>
                    <a:pt x="1394"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22" name="Google Shape;1822;p15"/>
            <p:cNvSpPr/>
            <p:nvPr/>
          </p:nvSpPr>
          <p:spPr>
            <a:xfrm>
              <a:off x="4656664" y="1409031"/>
              <a:ext cx="23110" cy="37338"/>
            </a:xfrm>
            <a:custGeom>
              <a:avLst/>
              <a:gdLst/>
              <a:ahLst/>
              <a:cxnLst/>
              <a:rect l="l" t="t" r="r" b="b"/>
              <a:pathLst>
                <a:path w="1072" h="1732" extrusionOk="0">
                  <a:moveTo>
                    <a:pt x="741" y="1"/>
                  </a:moveTo>
                  <a:cubicBezTo>
                    <a:pt x="700" y="1"/>
                    <a:pt x="658" y="9"/>
                    <a:pt x="616" y="26"/>
                  </a:cubicBezTo>
                  <a:cubicBezTo>
                    <a:pt x="389" y="156"/>
                    <a:pt x="356" y="416"/>
                    <a:pt x="291" y="644"/>
                  </a:cubicBezTo>
                  <a:lnTo>
                    <a:pt x="64" y="1392"/>
                  </a:lnTo>
                  <a:cubicBezTo>
                    <a:pt x="0" y="1582"/>
                    <a:pt x="157" y="1732"/>
                    <a:pt x="311" y="1732"/>
                  </a:cubicBezTo>
                  <a:cubicBezTo>
                    <a:pt x="393" y="1732"/>
                    <a:pt x="473" y="1689"/>
                    <a:pt x="519" y="1587"/>
                  </a:cubicBezTo>
                  <a:lnTo>
                    <a:pt x="486" y="1587"/>
                  </a:lnTo>
                  <a:cubicBezTo>
                    <a:pt x="616" y="1359"/>
                    <a:pt x="714" y="1132"/>
                    <a:pt x="812" y="871"/>
                  </a:cubicBezTo>
                  <a:cubicBezTo>
                    <a:pt x="942" y="644"/>
                    <a:pt x="1072" y="449"/>
                    <a:pt x="1007" y="188"/>
                  </a:cubicBezTo>
                  <a:cubicBezTo>
                    <a:pt x="958" y="68"/>
                    <a:pt x="856" y="1"/>
                    <a:pt x="741"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23" name="Google Shape;1823;p15"/>
            <p:cNvSpPr/>
            <p:nvPr/>
          </p:nvSpPr>
          <p:spPr>
            <a:xfrm>
              <a:off x="5886649" y="3268516"/>
              <a:ext cx="229566" cy="470880"/>
            </a:xfrm>
            <a:custGeom>
              <a:avLst/>
              <a:gdLst/>
              <a:ahLst/>
              <a:cxnLst/>
              <a:rect l="l" t="t" r="r" b="b"/>
              <a:pathLst>
                <a:path w="10649" h="21843" extrusionOk="0">
                  <a:moveTo>
                    <a:pt x="624" y="1"/>
                  </a:moveTo>
                  <a:cubicBezTo>
                    <a:pt x="325" y="1"/>
                    <a:pt x="1" y="255"/>
                    <a:pt x="80" y="628"/>
                  </a:cubicBezTo>
                  <a:cubicBezTo>
                    <a:pt x="925" y="4823"/>
                    <a:pt x="1803" y="9019"/>
                    <a:pt x="2551" y="13246"/>
                  </a:cubicBezTo>
                  <a:cubicBezTo>
                    <a:pt x="2941" y="15360"/>
                    <a:pt x="3299" y="17441"/>
                    <a:pt x="3624" y="19555"/>
                  </a:cubicBezTo>
                  <a:cubicBezTo>
                    <a:pt x="3748" y="20330"/>
                    <a:pt x="3872" y="21843"/>
                    <a:pt x="4953" y="21843"/>
                  </a:cubicBezTo>
                  <a:cubicBezTo>
                    <a:pt x="5006" y="21843"/>
                    <a:pt x="5062" y="21839"/>
                    <a:pt x="5120" y="21831"/>
                  </a:cubicBezTo>
                  <a:cubicBezTo>
                    <a:pt x="6226" y="21669"/>
                    <a:pt x="6811" y="19913"/>
                    <a:pt x="7104" y="19002"/>
                  </a:cubicBezTo>
                  <a:cubicBezTo>
                    <a:pt x="7722" y="17018"/>
                    <a:pt x="8079" y="14905"/>
                    <a:pt x="8535" y="12888"/>
                  </a:cubicBezTo>
                  <a:cubicBezTo>
                    <a:pt x="8990" y="10742"/>
                    <a:pt x="9413" y="8628"/>
                    <a:pt x="9803" y="6482"/>
                  </a:cubicBezTo>
                  <a:cubicBezTo>
                    <a:pt x="10161" y="4466"/>
                    <a:pt x="10616" y="2417"/>
                    <a:pt x="10648" y="368"/>
                  </a:cubicBezTo>
                  <a:cubicBezTo>
                    <a:pt x="10612" y="152"/>
                    <a:pt x="10437" y="36"/>
                    <a:pt x="10259" y="36"/>
                  </a:cubicBezTo>
                  <a:cubicBezTo>
                    <a:pt x="10117" y="36"/>
                    <a:pt x="9973" y="111"/>
                    <a:pt x="9900" y="271"/>
                  </a:cubicBezTo>
                  <a:cubicBezTo>
                    <a:pt x="9353" y="2107"/>
                    <a:pt x="6221" y="20568"/>
                    <a:pt x="5024" y="20568"/>
                  </a:cubicBezTo>
                  <a:cubicBezTo>
                    <a:pt x="5012" y="20568"/>
                    <a:pt x="5001" y="20566"/>
                    <a:pt x="4990" y="20563"/>
                  </a:cubicBezTo>
                  <a:cubicBezTo>
                    <a:pt x="4730" y="20498"/>
                    <a:pt x="4632" y="18742"/>
                    <a:pt x="4567" y="18514"/>
                  </a:cubicBezTo>
                  <a:cubicBezTo>
                    <a:pt x="4437" y="17636"/>
                    <a:pt x="4275" y="16726"/>
                    <a:pt x="4112" y="15848"/>
                  </a:cubicBezTo>
                  <a:cubicBezTo>
                    <a:pt x="3819" y="14157"/>
                    <a:pt x="3527" y="12433"/>
                    <a:pt x="3201" y="10742"/>
                  </a:cubicBezTo>
                  <a:cubicBezTo>
                    <a:pt x="2551" y="7262"/>
                    <a:pt x="1836" y="3815"/>
                    <a:pt x="1055" y="368"/>
                  </a:cubicBezTo>
                  <a:cubicBezTo>
                    <a:pt x="1004" y="111"/>
                    <a:pt x="819" y="1"/>
                    <a:pt x="624"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24" name="Google Shape;1824;p15"/>
            <p:cNvSpPr/>
            <p:nvPr/>
          </p:nvSpPr>
          <p:spPr>
            <a:xfrm>
              <a:off x="4507163" y="1285183"/>
              <a:ext cx="93409" cy="79633"/>
            </a:xfrm>
            <a:custGeom>
              <a:avLst/>
              <a:gdLst/>
              <a:ahLst/>
              <a:cxnLst/>
              <a:rect l="l" t="t" r="r" b="b"/>
              <a:pathLst>
                <a:path w="4333" h="3694" extrusionOk="0">
                  <a:moveTo>
                    <a:pt x="456" y="1"/>
                  </a:moveTo>
                  <a:cubicBezTo>
                    <a:pt x="161" y="1"/>
                    <a:pt x="0" y="366"/>
                    <a:pt x="234" y="600"/>
                  </a:cubicBezTo>
                  <a:cubicBezTo>
                    <a:pt x="820" y="1121"/>
                    <a:pt x="1535" y="1478"/>
                    <a:pt x="2153" y="1966"/>
                  </a:cubicBezTo>
                  <a:cubicBezTo>
                    <a:pt x="2771" y="2454"/>
                    <a:pt x="3324" y="3007"/>
                    <a:pt x="3877" y="3625"/>
                  </a:cubicBezTo>
                  <a:cubicBezTo>
                    <a:pt x="3917" y="3673"/>
                    <a:pt x="3967" y="3693"/>
                    <a:pt x="4018" y="3693"/>
                  </a:cubicBezTo>
                  <a:cubicBezTo>
                    <a:pt x="4172" y="3693"/>
                    <a:pt x="4332" y="3503"/>
                    <a:pt x="4234" y="3332"/>
                  </a:cubicBezTo>
                  <a:cubicBezTo>
                    <a:pt x="3421" y="2031"/>
                    <a:pt x="2088" y="470"/>
                    <a:pt x="560" y="15"/>
                  </a:cubicBezTo>
                  <a:cubicBezTo>
                    <a:pt x="524" y="5"/>
                    <a:pt x="489" y="1"/>
                    <a:pt x="456"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25" name="Google Shape;1825;p15"/>
            <p:cNvSpPr/>
            <p:nvPr/>
          </p:nvSpPr>
          <p:spPr>
            <a:xfrm>
              <a:off x="4583455" y="1229026"/>
              <a:ext cx="61547" cy="105352"/>
            </a:xfrm>
            <a:custGeom>
              <a:avLst/>
              <a:gdLst/>
              <a:ahLst/>
              <a:cxnLst/>
              <a:rect l="l" t="t" r="r" b="b"/>
              <a:pathLst>
                <a:path w="2855" h="4887" extrusionOk="0">
                  <a:moveTo>
                    <a:pt x="411" y="1"/>
                  </a:moveTo>
                  <a:cubicBezTo>
                    <a:pt x="186" y="1"/>
                    <a:pt x="1" y="211"/>
                    <a:pt x="78" y="441"/>
                  </a:cubicBezTo>
                  <a:cubicBezTo>
                    <a:pt x="273" y="1124"/>
                    <a:pt x="728" y="1709"/>
                    <a:pt x="1053" y="2327"/>
                  </a:cubicBezTo>
                  <a:cubicBezTo>
                    <a:pt x="1443" y="3043"/>
                    <a:pt x="1769" y="3823"/>
                    <a:pt x="2029" y="4604"/>
                  </a:cubicBezTo>
                  <a:cubicBezTo>
                    <a:pt x="2081" y="4801"/>
                    <a:pt x="2234" y="4886"/>
                    <a:pt x="2390" y="4886"/>
                  </a:cubicBezTo>
                  <a:cubicBezTo>
                    <a:pt x="2620" y="4886"/>
                    <a:pt x="2854" y="4699"/>
                    <a:pt x="2777" y="4408"/>
                  </a:cubicBezTo>
                  <a:cubicBezTo>
                    <a:pt x="2419" y="2978"/>
                    <a:pt x="1834" y="929"/>
                    <a:pt x="598" y="51"/>
                  </a:cubicBezTo>
                  <a:cubicBezTo>
                    <a:pt x="535" y="16"/>
                    <a:pt x="471" y="1"/>
                    <a:pt x="411"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26" name="Google Shape;1826;p15"/>
            <p:cNvSpPr/>
            <p:nvPr/>
          </p:nvSpPr>
          <p:spPr>
            <a:xfrm>
              <a:off x="4690272" y="1217320"/>
              <a:ext cx="21062" cy="113931"/>
            </a:xfrm>
            <a:custGeom>
              <a:avLst/>
              <a:gdLst/>
              <a:ahLst/>
              <a:cxnLst/>
              <a:rect l="l" t="t" r="r" b="b"/>
              <a:pathLst>
                <a:path w="977" h="5285" extrusionOk="0">
                  <a:moveTo>
                    <a:pt x="472" y="0"/>
                  </a:moveTo>
                  <a:cubicBezTo>
                    <a:pt x="318" y="0"/>
                    <a:pt x="163" y="90"/>
                    <a:pt x="98" y="269"/>
                  </a:cubicBezTo>
                  <a:cubicBezTo>
                    <a:pt x="0" y="1082"/>
                    <a:pt x="0" y="1895"/>
                    <a:pt x="66" y="2708"/>
                  </a:cubicBezTo>
                  <a:cubicBezTo>
                    <a:pt x="33" y="3521"/>
                    <a:pt x="98" y="4301"/>
                    <a:pt x="228" y="5114"/>
                  </a:cubicBezTo>
                  <a:cubicBezTo>
                    <a:pt x="261" y="5228"/>
                    <a:pt x="366" y="5285"/>
                    <a:pt x="472" y="5285"/>
                  </a:cubicBezTo>
                  <a:cubicBezTo>
                    <a:pt x="578" y="5285"/>
                    <a:pt x="683" y="5228"/>
                    <a:pt x="716" y="5114"/>
                  </a:cubicBezTo>
                  <a:cubicBezTo>
                    <a:pt x="846" y="4301"/>
                    <a:pt x="911" y="3521"/>
                    <a:pt x="878" y="2708"/>
                  </a:cubicBezTo>
                  <a:cubicBezTo>
                    <a:pt x="976" y="1895"/>
                    <a:pt x="944" y="1082"/>
                    <a:pt x="846" y="269"/>
                  </a:cubicBezTo>
                  <a:cubicBezTo>
                    <a:pt x="781" y="90"/>
                    <a:pt x="626" y="0"/>
                    <a:pt x="472"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27" name="Google Shape;1827;p15"/>
            <p:cNvSpPr/>
            <p:nvPr/>
          </p:nvSpPr>
          <p:spPr>
            <a:xfrm>
              <a:off x="6458828" y="1470513"/>
              <a:ext cx="107443" cy="210983"/>
            </a:xfrm>
            <a:custGeom>
              <a:avLst/>
              <a:gdLst/>
              <a:ahLst/>
              <a:cxnLst/>
              <a:rect l="l" t="t" r="r" b="b"/>
              <a:pathLst>
                <a:path w="4984" h="9787" extrusionOk="0">
                  <a:moveTo>
                    <a:pt x="347" y="1"/>
                  </a:moveTo>
                  <a:cubicBezTo>
                    <a:pt x="174" y="1"/>
                    <a:pt x="0" y="202"/>
                    <a:pt x="106" y="361"/>
                  </a:cubicBezTo>
                  <a:cubicBezTo>
                    <a:pt x="1082" y="1694"/>
                    <a:pt x="2187" y="2767"/>
                    <a:pt x="2903" y="4263"/>
                  </a:cubicBezTo>
                  <a:cubicBezTo>
                    <a:pt x="3716" y="5954"/>
                    <a:pt x="4008" y="7678"/>
                    <a:pt x="4236" y="9499"/>
                  </a:cubicBezTo>
                  <a:cubicBezTo>
                    <a:pt x="4255" y="9671"/>
                    <a:pt x="4432" y="9787"/>
                    <a:pt x="4581" y="9787"/>
                  </a:cubicBezTo>
                  <a:cubicBezTo>
                    <a:pt x="4685" y="9787"/>
                    <a:pt x="4776" y="9730"/>
                    <a:pt x="4789" y="9596"/>
                  </a:cubicBezTo>
                  <a:cubicBezTo>
                    <a:pt x="4984" y="7808"/>
                    <a:pt x="4691" y="5987"/>
                    <a:pt x="3943" y="4361"/>
                  </a:cubicBezTo>
                  <a:cubicBezTo>
                    <a:pt x="3260" y="2767"/>
                    <a:pt x="2025" y="849"/>
                    <a:pt x="464" y="36"/>
                  </a:cubicBezTo>
                  <a:cubicBezTo>
                    <a:pt x="427" y="11"/>
                    <a:pt x="387" y="1"/>
                    <a:pt x="347"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28" name="Google Shape;1828;p15"/>
            <p:cNvSpPr/>
            <p:nvPr/>
          </p:nvSpPr>
          <p:spPr>
            <a:xfrm>
              <a:off x="4433199" y="3230230"/>
              <a:ext cx="191905" cy="135316"/>
            </a:xfrm>
            <a:custGeom>
              <a:avLst/>
              <a:gdLst/>
              <a:ahLst/>
              <a:cxnLst/>
              <a:rect l="l" t="t" r="r" b="b"/>
              <a:pathLst>
                <a:path w="8902" h="6277" extrusionOk="0">
                  <a:moveTo>
                    <a:pt x="394" y="1"/>
                  </a:moveTo>
                  <a:cubicBezTo>
                    <a:pt x="202" y="1"/>
                    <a:pt x="0" y="236"/>
                    <a:pt x="121" y="453"/>
                  </a:cubicBezTo>
                  <a:lnTo>
                    <a:pt x="121" y="421"/>
                  </a:lnTo>
                  <a:cubicBezTo>
                    <a:pt x="1096" y="1884"/>
                    <a:pt x="2300" y="3120"/>
                    <a:pt x="3698" y="4161"/>
                  </a:cubicBezTo>
                  <a:cubicBezTo>
                    <a:pt x="4902" y="5080"/>
                    <a:pt x="6694" y="6277"/>
                    <a:pt x="8289" y="6277"/>
                  </a:cubicBezTo>
                  <a:cubicBezTo>
                    <a:pt x="8331" y="6277"/>
                    <a:pt x="8372" y="6276"/>
                    <a:pt x="8413" y="6274"/>
                  </a:cubicBezTo>
                  <a:cubicBezTo>
                    <a:pt x="8771" y="6274"/>
                    <a:pt x="8901" y="5819"/>
                    <a:pt x="8608" y="5656"/>
                  </a:cubicBezTo>
                  <a:cubicBezTo>
                    <a:pt x="7308" y="4778"/>
                    <a:pt x="5649" y="4421"/>
                    <a:pt x="4283" y="3575"/>
                  </a:cubicBezTo>
                  <a:cubicBezTo>
                    <a:pt x="2852" y="2632"/>
                    <a:pt x="1617" y="1461"/>
                    <a:pt x="576" y="96"/>
                  </a:cubicBezTo>
                  <a:cubicBezTo>
                    <a:pt x="526" y="29"/>
                    <a:pt x="461" y="1"/>
                    <a:pt x="394"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29" name="Google Shape;1829;p15"/>
            <p:cNvSpPr/>
            <p:nvPr/>
          </p:nvSpPr>
          <p:spPr>
            <a:xfrm>
              <a:off x="4456503" y="3313248"/>
              <a:ext cx="114147" cy="79677"/>
            </a:xfrm>
            <a:custGeom>
              <a:avLst/>
              <a:gdLst/>
              <a:ahLst/>
              <a:cxnLst/>
              <a:rect l="l" t="t" r="r" b="b"/>
              <a:pathLst>
                <a:path w="5295" h="3696" extrusionOk="0">
                  <a:moveTo>
                    <a:pt x="336" y="0"/>
                  </a:moveTo>
                  <a:cubicBezTo>
                    <a:pt x="168" y="0"/>
                    <a:pt x="0" y="172"/>
                    <a:pt x="113" y="375"/>
                  </a:cubicBezTo>
                  <a:cubicBezTo>
                    <a:pt x="886" y="2049"/>
                    <a:pt x="2648" y="3692"/>
                    <a:pt x="4608" y="3692"/>
                  </a:cubicBezTo>
                  <a:cubicBezTo>
                    <a:pt x="4627" y="3692"/>
                    <a:pt x="4647" y="3692"/>
                    <a:pt x="4666" y="3692"/>
                  </a:cubicBezTo>
                  <a:cubicBezTo>
                    <a:pt x="4686" y="3694"/>
                    <a:pt x="4705" y="3695"/>
                    <a:pt x="4724" y="3695"/>
                  </a:cubicBezTo>
                  <a:cubicBezTo>
                    <a:pt x="5195" y="3695"/>
                    <a:pt x="5295" y="2941"/>
                    <a:pt x="4763" y="2879"/>
                  </a:cubicBezTo>
                  <a:cubicBezTo>
                    <a:pt x="3007" y="2326"/>
                    <a:pt x="1544" y="1740"/>
                    <a:pt x="536" y="114"/>
                  </a:cubicBezTo>
                  <a:cubicBezTo>
                    <a:pt x="486" y="34"/>
                    <a:pt x="411" y="0"/>
                    <a:pt x="336"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30" name="Google Shape;1830;p15"/>
            <p:cNvSpPr/>
            <p:nvPr/>
          </p:nvSpPr>
          <p:spPr>
            <a:xfrm>
              <a:off x="6456543" y="3131583"/>
              <a:ext cx="76098" cy="35376"/>
            </a:xfrm>
            <a:custGeom>
              <a:avLst/>
              <a:gdLst/>
              <a:ahLst/>
              <a:cxnLst/>
              <a:rect l="l" t="t" r="r" b="b"/>
              <a:pathLst>
                <a:path w="3530" h="1641" extrusionOk="0">
                  <a:moveTo>
                    <a:pt x="535" y="0"/>
                  </a:moveTo>
                  <a:cubicBezTo>
                    <a:pt x="255" y="0"/>
                    <a:pt x="0" y="422"/>
                    <a:pt x="245" y="639"/>
                  </a:cubicBezTo>
                  <a:cubicBezTo>
                    <a:pt x="755" y="1076"/>
                    <a:pt x="1682" y="1641"/>
                    <a:pt x="2485" y="1641"/>
                  </a:cubicBezTo>
                  <a:cubicBezTo>
                    <a:pt x="2757" y="1641"/>
                    <a:pt x="3014" y="1576"/>
                    <a:pt x="3236" y="1420"/>
                  </a:cubicBezTo>
                  <a:cubicBezTo>
                    <a:pt x="3432" y="1290"/>
                    <a:pt x="3529" y="899"/>
                    <a:pt x="3236" y="769"/>
                  </a:cubicBezTo>
                  <a:cubicBezTo>
                    <a:pt x="2846" y="672"/>
                    <a:pt x="2423" y="607"/>
                    <a:pt x="2001" y="574"/>
                  </a:cubicBezTo>
                  <a:cubicBezTo>
                    <a:pt x="1545" y="509"/>
                    <a:pt x="1090" y="314"/>
                    <a:pt x="700" y="54"/>
                  </a:cubicBezTo>
                  <a:cubicBezTo>
                    <a:pt x="646" y="16"/>
                    <a:pt x="590" y="0"/>
                    <a:pt x="535"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31" name="Google Shape;1831;p15"/>
            <p:cNvSpPr/>
            <p:nvPr/>
          </p:nvSpPr>
          <p:spPr>
            <a:xfrm>
              <a:off x="6458698" y="3185994"/>
              <a:ext cx="71118" cy="34039"/>
            </a:xfrm>
            <a:custGeom>
              <a:avLst/>
              <a:gdLst/>
              <a:ahLst/>
              <a:cxnLst/>
              <a:rect l="l" t="t" r="r" b="b"/>
              <a:pathLst>
                <a:path w="3299" h="1579" extrusionOk="0">
                  <a:moveTo>
                    <a:pt x="628" y="0"/>
                  </a:moveTo>
                  <a:cubicBezTo>
                    <a:pt x="297" y="0"/>
                    <a:pt x="0" y="403"/>
                    <a:pt x="307" y="684"/>
                  </a:cubicBezTo>
                  <a:cubicBezTo>
                    <a:pt x="776" y="1106"/>
                    <a:pt x="1582" y="1578"/>
                    <a:pt x="2300" y="1578"/>
                  </a:cubicBezTo>
                  <a:cubicBezTo>
                    <a:pt x="2579" y="1578"/>
                    <a:pt x="2844" y="1507"/>
                    <a:pt x="3071" y="1335"/>
                  </a:cubicBezTo>
                  <a:cubicBezTo>
                    <a:pt x="3234" y="1237"/>
                    <a:pt x="3299" y="977"/>
                    <a:pt x="3071" y="879"/>
                  </a:cubicBezTo>
                  <a:cubicBezTo>
                    <a:pt x="2746" y="749"/>
                    <a:pt x="2388" y="652"/>
                    <a:pt x="2031" y="619"/>
                  </a:cubicBezTo>
                  <a:cubicBezTo>
                    <a:pt x="1608" y="522"/>
                    <a:pt x="1218" y="359"/>
                    <a:pt x="893" y="99"/>
                  </a:cubicBezTo>
                  <a:cubicBezTo>
                    <a:pt x="809" y="30"/>
                    <a:pt x="718" y="0"/>
                    <a:pt x="628"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32" name="Google Shape;1832;p15"/>
            <p:cNvSpPr/>
            <p:nvPr/>
          </p:nvSpPr>
          <p:spPr>
            <a:xfrm>
              <a:off x="6434964" y="3232300"/>
              <a:ext cx="65750" cy="59757"/>
            </a:xfrm>
            <a:custGeom>
              <a:avLst/>
              <a:gdLst/>
              <a:ahLst/>
              <a:cxnLst/>
              <a:rect l="l" t="t" r="r" b="b"/>
              <a:pathLst>
                <a:path w="3050" h="2772" extrusionOk="0">
                  <a:moveTo>
                    <a:pt x="616" y="0"/>
                  </a:moveTo>
                  <a:cubicBezTo>
                    <a:pt x="304" y="0"/>
                    <a:pt x="0" y="309"/>
                    <a:pt x="205" y="650"/>
                  </a:cubicBezTo>
                  <a:cubicBezTo>
                    <a:pt x="693" y="1398"/>
                    <a:pt x="1376" y="2374"/>
                    <a:pt x="2221" y="2731"/>
                  </a:cubicBezTo>
                  <a:cubicBezTo>
                    <a:pt x="2276" y="2759"/>
                    <a:pt x="2338" y="2771"/>
                    <a:pt x="2401" y="2771"/>
                  </a:cubicBezTo>
                  <a:cubicBezTo>
                    <a:pt x="2710" y="2771"/>
                    <a:pt x="3050" y="2470"/>
                    <a:pt x="2807" y="2146"/>
                  </a:cubicBezTo>
                  <a:cubicBezTo>
                    <a:pt x="2514" y="1821"/>
                    <a:pt x="2221" y="1495"/>
                    <a:pt x="1863" y="1203"/>
                  </a:cubicBezTo>
                  <a:cubicBezTo>
                    <a:pt x="1538" y="910"/>
                    <a:pt x="1246" y="552"/>
                    <a:pt x="985" y="195"/>
                  </a:cubicBezTo>
                  <a:cubicBezTo>
                    <a:pt x="887" y="58"/>
                    <a:pt x="751" y="0"/>
                    <a:pt x="616"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grpSp>
        <p:nvGrpSpPr>
          <p:cNvPr id="1833" name="Google Shape;1833;p15"/>
          <p:cNvGrpSpPr/>
          <p:nvPr/>
        </p:nvGrpSpPr>
        <p:grpSpPr>
          <a:xfrm>
            <a:off x="2203268" y="4493211"/>
            <a:ext cx="164721" cy="136981"/>
            <a:chOff x="2001901" y="4098523"/>
            <a:chExt cx="164721" cy="144910"/>
          </a:xfrm>
        </p:grpSpPr>
        <p:sp>
          <p:nvSpPr>
            <p:cNvPr id="1834" name="Google Shape;1834;p15"/>
            <p:cNvSpPr/>
            <p:nvPr/>
          </p:nvSpPr>
          <p:spPr>
            <a:xfrm>
              <a:off x="2019298" y="4123056"/>
              <a:ext cx="147324" cy="110008"/>
            </a:xfrm>
            <a:custGeom>
              <a:avLst/>
              <a:gdLst/>
              <a:ahLst/>
              <a:cxnLst/>
              <a:rect l="l" t="t" r="r" b="b"/>
              <a:pathLst>
                <a:path w="6834" h="5103" extrusionOk="0">
                  <a:moveTo>
                    <a:pt x="3743" y="0"/>
                  </a:moveTo>
                  <a:cubicBezTo>
                    <a:pt x="3649" y="0"/>
                    <a:pt x="3551" y="4"/>
                    <a:pt x="3448" y="12"/>
                  </a:cubicBezTo>
                  <a:cubicBezTo>
                    <a:pt x="1269" y="174"/>
                    <a:pt x="1" y="532"/>
                    <a:pt x="521" y="2678"/>
                  </a:cubicBezTo>
                  <a:cubicBezTo>
                    <a:pt x="908" y="4250"/>
                    <a:pt x="1906" y="5102"/>
                    <a:pt x="2940" y="5102"/>
                  </a:cubicBezTo>
                  <a:cubicBezTo>
                    <a:pt x="3297" y="5102"/>
                    <a:pt x="3658" y="5001"/>
                    <a:pt x="4001" y="4792"/>
                  </a:cubicBezTo>
                  <a:cubicBezTo>
                    <a:pt x="5294" y="4035"/>
                    <a:pt x="6833" y="0"/>
                    <a:pt x="37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35" name="Google Shape;1835;p15"/>
            <p:cNvSpPr/>
            <p:nvPr/>
          </p:nvSpPr>
          <p:spPr>
            <a:xfrm>
              <a:off x="2001901" y="4098523"/>
              <a:ext cx="161832" cy="144910"/>
            </a:xfrm>
            <a:custGeom>
              <a:avLst/>
              <a:gdLst/>
              <a:ahLst/>
              <a:cxnLst/>
              <a:rect l="l" t="t" r="r" b="b"/>
              <a:pathLst>
                <a:path w="7507" h="6722" extrusionOk="0">
                  <a:moveTo>
                    <a:pt x="3847" y="1196"/>
                  </a:moveTo>
                  <a:cubicBezTo>
                    <a:pt x="4425" y="1206"/>
                    <a:pt x="4997" y="1239"/>
                    <a:pt x="5490" y="1638"/>
                  </a:cubicBezTo>
                  <a:cubicBezTo>
                    <a:pt x="6629" y="2516"/>
                    <a:pt x="5946" y="4402"/>
                    <a:pt x="5003" y="5182"/>
                  </a:cubicBezTo>
                  <a:cubicBezTo>
                    <a:pt x="4676" y="5442"/>
                    <a:pt x="4291" y="5555"/>
                    <a:pt x="3894" y="5555"/>
                  </a:cubicBezTo>
                  <a:cubicBezTo>
                    <a:pt x="2751" y="5555"/>
                    <a:pt x="1513" y="4618"/>
                    <a:pt x="1295" y="3556"/>
                  </a:cubicBezTo>
                  <a:cubicBezTo>
                    <a:pt x="990" y="1944"/>
                    <a:pt x="2538" y="1401"/>
                    <a:pt x="3847" y="1196"/>
                  </a:cubicBezTo>
                  <a:close/>
                  <a:moveTo>
                    <a:pt x="3782" y="1"/>
                  </a:moveTo>
                  <a:cubicBezTo>
                    <a:pt x="3379" y="1"/>
                    <a:pt x="2985" y="67"/>
                    <a:pt x="2629" y="207"/>
                  </a:cubicBezTo>
                  <a:cubicBezTo>
                    <a:pt x="2508" y="244"/>
                    <a:pt x="2422" y="318"/>
                    <a:pt x="2370" y="409"/>
                  </a:cubicBezTo>
                  <a:lnTo>
                    <a:pt x="2370" y="409"/>
                  </a:lnTo>
                  <a:cubicBezTo>
                    <a:pt x="1186" y="750"/>
                    <a:pt x="206" y="1697"/>
                    <a:pt x="125" y="3036"/>
                  </a:cubicBezTo>
                  <a:cubicBezTo>
                    <a:pt x="0" y="5087"/>
                    <a:pt x="2013" y="6722"/>
                    <a:pt x="3980" y="6722"/>
                  </a:cubicBezTo>
                  <a:cubicBezTo>
                    <a:pt x="4072" y="6722"/>
                    <a:pt x="4163" y="6718"/>
                    <a:pt x="4255" y="6711"/>
                  </a:cubicBezTo>
                  <a:cubicBezTo>
                    <a:pt x="6173" y="6548"/>
                    <a:pt x="7507" y="4077"/>
                    <a:pt x="7149" y="2288"/>
                  </a:cubicBezTo>
                  <a:cubicBezTo>
                    <a:pt x="6843" y="884"/>
                    <a:pt x="5253" y="1"/>
                    <a:pt x="3782"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sp>
        <p:nvSpPr>
          <p:cNvPr id="1836" name="Google Shape;1836;p15"/>
          <p:cNvSpPr txBox="1"/>
          <p:nvPr/>
        </p:nvSpPr>
        <p:spPr>
          <a:xfrm>
            <a:off x="836671" y="2936468"/>
            <a:ext cx="1856907" cy="988494"/>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i="1" dirty="0" err="1">
                <a:solidFill>
                  <a:srgbClr val="000000"/>
                </a:solidFill>
                <a:effectLst/>
                <a:latin typeface="Times New Roman" panose="02020603050405020304" pitchFamily="18" charset="0"/>
                <a:ea typeface="Calibri" panose="020F0502020204030204" pitchFamily="34" charset="0"/>
              </a:rPr>
              <a:t>Phục</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hồi</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tầng</a:t>
            </a:r>
            <a:r>
              <a:rPr lang="en-US" sz="2000" i="1" dirty="0">
                <a:solidFill>
                  <a:srgbClr val="000000"/>
                </a:solidFill>
                <a:effectLst/>
                <a:latin typeface="Times New Roman" panose="02020603050405020304" pitchFamily="18" charset="0"/>
                <a:ea typeface="Calibri" panose="020F0502020204030204" pitchFamily="34" charset="0"/>
              </a:rPr>
              <a:t> ozone: </a:t>
            </a:r>
            <a:r>
              <a:rPr lang="en-US" sz="2000" i="1" dirty="0" err="1">
                <a:solidFill>
                  <a:srgbClr val="000000"/>
                </a:solidFill>
                <a:effectLst/>
                <a:latin typeface="Times New Roman" panose="02020603050405020304" pitchFamily="18" charset="0"/>
                <a:ea typeface="Calibri" panose="020F0502020204030204" pitchFamily="34" charset="0"/>
              </a:rPr>
              <a:t>thành</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công</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hiếm</a:t>
            </a:r>
            <a:r>
              <a:rPr lang="en-US" sz="2000" i="1" dirty="0">
                <a:solidFill>
                  <a:srgbClr val="000000"/>
                </a:solidFill>
                <a:effectLst/>
                <a:latin typeface="Times New Roman" panose="02020603050405020304" pitchFamily="18" charset="0"/>
                <a:ea typeface="Calibri" panose="020F0502020204030204" pitchFamily="34" charset="0"/>
              </a:rPr>
              <a:t> hoi </a:t>
            </a:r>
            <a:r>
              <a:rPr lang="en-US" sz="2000" i="1" dirty="0" err="1">
                <a:solidFill>
                  <a:srgbClr val="000000"/>
                </a:solidFill>
                <a:effectLst/>
                <a:latin typeface="Times New Roman" panose="02020603050405020304" pitchFamily="18" charset="0"/>
                <a:ea typeface="Calibri" panose="020F0502020204030204" pitchFamily="34" charset="0"/>
              </a:rPr>
              <a:t>của</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nỗ</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lực</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toàn</a:t>
            </a:r>
            <a:r>
              <a:rPr lang="en-US" sz="2000" i="1" dirty="0">
                <a:solidFill>
                  <a:srgbClr val="000000"/>
                </a:solidFill>
                <a:effectLst/>
                <a:latin typeface="Times New Roman" panose="02020603050405020304" pitchFamily="18" charset="0"/>
                <a:ea typeface="Calibri" panose="020F0502020204030204" pitchFamily="34" charset="0"/>
              </a:rPr>
              <a:t> </a:t>
            </a:r>
            <a:r>
              <a:rPr lang="en-US" sz="2000" i="1" dirty="0" err="1">
                <a:solidFill>
                  <a:srgbClr val="000000"/>
                </a:solidFill>
                <a:effectLst/>
                <a:latin typeface="Times New Roman" panose="02020603050405020304" pitchFamily="18" charset="0"/>
                <a:ea typeface="Calibri" panose="020F0502020204030204" pitchFamily="34" charset="0"/>
              </a:rPr>
              <a:t>cầu</a:t>
            </a:r>
            <a:endParaRPr kumimoji="0" lang="en-US" sz="2000" i="1"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endParaRPr>
          </a:p>
        </p:txBody>
      </p:sp>
      <p:grpSp>
        <p:nvGrpSpPr>
          <p:cNvPr id="1837" name="Google Shape;1837;p15"/>
          <p:cNvGrpSpPr/>
          <p:nvPr/>
        </p:nvGrpSpPr>
        <p:grpSpPr>
          <a:xfrm>
            <a:off x="4998671" y="4493211"/>
            <a:ext cx="177053" cy="136981"/>
            <a:chOff x="3596983" y="4098523"/>
            <a:chExt cx="177053" cy="144910"/>
          </a:xfrm>
        </p:grpSpPr>
        <p:sp>
          <p:nvSpPr>
            <p:cNvPr id="1838" name="Google Shape;1838;p15"/>
            <p:cNvSpPr/>
            <p:nvPr/>
          </p:nvSpPr>
          <p:spPr>
            <a:xfrm>
              <a:off x="3596983" y="4111501"/>
              <a:ext cx="167243" cy="123762"/>
            </a:xfrm>
            <a:custGeom>
              <a:avLst/>
              <a:gdLst/>
              <a:ahLst/>
              <a:cxnLst/>
              <a:rect l="l" t="t" r="r" b="b"/>
              <a:pathLst>
                <a:path w="7758" h="5741" extrusionOk="0">
                  <a:moveTo>
                    <a:pt x="4861" y="1"/>
                  </a:moveTo>
                  <a:cubicBezTo>
                    <a:pt x="4041" y="1"/>
                    <a:pt x="3070" y="487"/>
                    <a:pt x="1903" y="1654"/>
                  </a:cubicBezTo>
                  <a:cubicBezTo>
                    <a:pt x="0" y="3529"/>
                    <a:pt x="2216" y="5741"/>
                    <a:pt x="4218" y="5741"/>
                  </a:cubicBezTo>
                  <a:cubicBezTo>
                    <a:pt x="4542" y="5741"/>
                    <a:pt x="4861" y="5683"/>
                    <a:pt x="5155" y="5556"/>
                  </a:cubicBezTo>
                  <a:cubicBezTo>
                    <a:pt x="6684" y="4873"/>
                    <a:pt x="7757" y="2304"/>
                    <a:pt x="6684" y="971"/>
                  </a:cubicBezTo>
                  <a:cubicBezTo>
                    <a:pt x="6170" y="366"/>
                    <a:pt x="5573" y="1"/>
                    <a:pt x="48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39" name="Google Shape;1839;p15"/>
            <p:cNvSpPr/>
            <p:nvPr/>
          </p:nvSpPr>
          <p:spPr>
            <a:xfrm>
              <a:off x="3611492" y="4098523"/>
              <a:ext cx="162544" cy="144910"/>
            </a:xfrm>
            <a:custGeom>
              <a:avLst/>
              <a:gdLst/>
              <a:ahLst/>
              <a:cxnLst/>
              <a:rect l="l" t="t" r="r" b="b"/>
              <a:pathLst>
                <a:path w="7540" h="6722" extrusionOk="0">
                  <a:moveTo>
                    <a:pt x="3858" y="1196"/>
                  </a:moveTo>
                  <a:lnTo>
                    <a:pt x="3858" y="1196"/>
                  </a:lnTo>
                  <a:cubicBezTo>
                    <a:pt x="4441" y="1206"/>
                    <a:pt x="5016" y="1239"/>
                    <a:pt x="5491" y="1638"/>
                  </a:cubicBezTo>
                  <a:cubicBezTo>
                    <a:pt x="6661" y="2516"/>
                    <a:pt x="5946" y="4402"/>
                    <a:pt x="5003" y="5182"/>
                  </a:cubicBezTo>
                  <a:cubicBezTo>
                    <a:pt x="4684" y="5442"/>
                    <a:pt x="4303" y="5555"/>
                    <a:pt x="3908" y="5555"/>
                  </a:cubicBezTo>
                  <a:cubicBezTo>
                    <a:pt x="2771" y="5555"/>
                    <a:pt x="1521" y="4618"/>
                    <a:pt x="1328" y="3556"/>
                  </a:cubicBezTo>
                  <a:cubicBezTo>
                    <a:pt x="994" y="1944"/>
                    <a:pt x="2563" y="1401"/>
                    <a:pt x="3858" y="1196"/>
                  </a:cubicBezTo>
                  <a:close/>
                  <a:moveTo>
                    <a:pt x="3782" y="1"/>
                  </a:moveTo>
                  <a:cubicBezTo>
                    <a:pt x="3379" y="1"/>
                    <a:pt x="2985" y="67"/>
                    <a:pt x="2629" y="207"/>
                  </a:cubicBezTo>
                  <a:cubicBezTo>
                    <a:pt x="2508" y="244"/>
                    <a:pt x="2422" y="318"/>
                    <a:pt x="2370" y="409"/>
                  </a:cubicBezTo>
                  <a:lnTo>
                    <a:pt x="2370" y="409"/>
                  </a:lnTo>
                  <a:cubicBezTo>
                    <a:pt x="1186" y="750"/>
                    <a:pt x="206" y="1697"/>
                    <a:pt x="125" y="3036"/>
                  </a:cubicBezTo>
                  <a:cubicBezTo>
                    <a:pt x="1" y="5087"/>
                    <a:pt x="2013" y="6722"/>
                    <a:pt x="3980" y="6722"/>
                  </a:cubicBezTo>
                  <a:cubicBezTo>
                    <a:pt x="4072" y="6722"/>
                    <a:pt x="4163" y="6718"/>
                    <a:pt x="4255" y="6711"/>
                  </a:cubicBezTo>
                  <a:cubicBezTo>
                    <a:pt x="6206" y="6548"/>
                    <a:pt x="7539" y="4077"/>
                    <a:pt x="7149" y="2288"/>
                  </a:cubicBezTo>
                  <a:cubicBezTo>
                    <a:pt x="6843" y="884"/>
                    <a:pt x="5254" y="1"/>
                    <a:pt x="3782"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grpSp>
        <p:nvGrpSpPr>
          <p:cNvPr id="1840" name="Google Shape;1840;p15"/>
          <p:cNvGrpSpPr/>
          <p:nvPr/>
        </p:nvGrpSpPr>
        <p:grpSpPr>
          <a:xfrm>
            <a:off x="3475765" y="1827111"/>
            <a:ext cx="2343803" cy="3316389"/>
            <a:chOff x="4386721" y="1217320"/>
            <a:chExt cx="2179550" cy="2522076"/>
          </a:xfrm>
        </p:grpSpPr>
        <p:sp>
          <p:nvSpPr>
            <p:cNvPr id="1841" name="Google Shape;1841;p15"/>
            <p:cNvSpPr/>
            <p:nvPr/>
          </p:nvSpPr>
          <p:spPr>
            <a:xfrm>
              <a:off x="4395840" y="1448352"/>
              <a:ext cx="2145208" cy="2281948"/>
            </a:xfrm>
            <a:custGeom>
              <a:avLst/>
              <a:gdLst/>
              <a:ahLst/>
              <a:cxnLst/>
              <a:rect l="l" t="t" r="r" b="b"/>
              <a:pathLst>
                <a:path w="99511" h="105854" extrusionOk="0">
                  <a:moveTo>
                    <a:pt x="11527" y="0"/>
                  </a:moveTo>
                  <a:cubicBezTo>
                    <a:pt x="8761" y="0"/>
                    <a:pt x="4347" y="236"/>
                    <a:pt x="3252" y="1681"/>
                  </a:cubicBezTo>
                  <a:cubicBezTo>
                    <a:pt x="1626" y="3860"/>
                    <a:pt x="521" y="34233"/>
                    <a:pt x="521" y="34233"/>
                  </a:cubicBezTo>
                  <a:cubicBezTo>
                    <a:pt x="521" y="34233"/>
                    <a:pt x="1626" y="56217"/>
                    <a:pt x="813" y="66233"/>
                  </a:cubicBezTo>
                  <a:cubicBezTo>
                    <a:pt x="0" y="76281"/>
                    <a:pt x="2699" y="82785"/>
                    <a:pt x="8130" y="84411"/>
                  </a:cubicBezTo>
                  <a:cubicBezTo>
                    <a:pt x="10829" y="85224"/>
                    <a:pt x="19910" y="85427"/>
                    <a:pt x="28317" y="85427"/>
                  </a:cubicBezTo>
                  <a:cubicBezTo>
                    <a:pt x="36723" y="85427"/>
                    <a:pt x="44455" y="85224"/>
                    <a:pt x="44455" y="85224"/>
                  </a:cubicBezTo>
                  <a:lnTo>
                    <a:pt x="69657" y="84411"/>
                  </a:lnTo>
                  <a:cubicBezTo>
                    <a:pt x="69657" y="84411"/>
                    <a:pt x="71836" y="95793"/>
                    <a:pt x="72649" y="99338"/>
                  </a:cubicBezTo>
                  <a:cubicBezTo>
                    <a:pt x="73316" y="102245"/>
                    <a:pt x="73611" y="105853"/>
                    <a:pt x="74449" y="105853"/>
                  </a:cubicBezTo>
                  <a:cubicBezTo>
                    <a:pt x="74633" y="105853"/>
                    <a:pt x="74843" y="105680"/>
                    <a:pt x="75088" y="105289"/>
                  </a:cubicBezTo>
                  <a:cubicBezTo>
                    <a:pt x="76454" y="103142"/>
                    <a:pt x="79706" y="84964"/>
                    <a:pt x="79706" y="84964"/>
                  </a:cubicBezTo>
                  <a:lnTo>
                    <a:pt x="88909" y="84151"/>
                  </a:lnTo>
                  <a:cubicBezTo>
                    <a:pt x="88909" y="84151"/>
                    <a:pt x="94080" y="82525"/>
                    <a:pt x="95153" y="75728"/>
                  </a:cubicBezTo>
                  <a:cubicBezTo>
                    <a:pt x="96258" y="68964"/>
                    <a:pt x="97331" y="36672"/>
                    <a:pt x="97331" y="27730"/>
                  </a:cubicBezTo>
                  <a:cubicBezTo>
                    <a:pt x="97331" y="18787"/>
                    <a:pt x="99510" y="1974"/>
                    <a:pt x="88649" y="901"/>
                  </a:cubicBezTo>
                  <a:cubicBezTo>
                    <a:pt x="84330" y="474"/>
                    <a:pt x="78475" y="346"/>
                    <a:pt x="72987" y="346"/>
                  </a:cubicBezTo>
                  <a:cubicBezTo>
                    <a:pt x="64672" y="346"/>
                    <a:pt x="57202" y="641"/>
                    <a:pt x="57202" y="641"/>
                  </a:cubicBezTo>
                  <a:lnTo>
                    <a:pt x="13821" y="55"/>
                  </a:lnTo>
                  <a:cubicBezTo>
                    <a:pt x="13821" y="55"/>
                    <a:pt x="12868" y="0"/>
                    <a:pt x="1152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42" name="Google Shape;1842;p15"/>
            <p:cNvSpPr/>
            <p:nvPr/>
          </p:nvSpPr>
          <p:spPr>
            <a:xfrm>
              <a:off x="4587615" y="1279607"/>
              <a:ext cx="1734798" cy="534425"/>
            </a:xfrm>
            <a:custGeom>
              <a:avLst/>
              <a:gdLst/>
              <a:ahLst/>
              <a:cxnLst/>
              <a:rect l="l" t="t" r="r" b="b"/>
              <a:pathLst>
                <a:path w="49770" h="20745" extrusionOk="0">
                  <a:moveTo>
                    <a:pt x="4600" y="0"/>
                  </a:moveTo>
                  <a:cubicBezTo>
                    <a:pt x="1185" y="0"/>
                    <a:pt x="210" y="2439"/>
                    <a:pt x="210" y="2439"/>
                  </a:cubicBezTo>
                  <a:cubicBezTo>
                    <a:pt x="1" y="3783"/>
                    <a:pt x="4152" y="3838"/>
                    <a:pt x="4832" y="3838"/>
                  </a:cubicBezTo>
                  <a:cubicBezTo>
                    <a:pt x="4892" y="3838"/>
                    <a:pt x="4925" y="3837"/>
                    <a:pt x="4925" y="3837"/>
                  </a:cubicBezTo>
                  <a:lnTo>
                    <a:pt x="4925" y="3837"/>
                  </a:lnTo>
                  <a:lnTo>
                    <a:pt x="4828" y="8976"/>
                  </a:lnTo>
                  <a:cubicBezTo>
                    <a:pt x="4828" y="8976"/>
                    <a:pt x="5315" y="17723"/>
                    <a:pt x="6291" y="18959"/>
                  </a:cubicBezTo>
                  <a:cubicBezTo>
                    <a:pt x="7266" y="20162"/>
                    <a:pt x="11884" y="20422"/>
                    <a:pt x="15526" y="20650"/>
                  </a:cubicBezTo>
                  <a:cubicBezTo>
                    <a:pt x="16584" y="20717"/>
                    <a:pt x="19167" y="20744"/>
                    <a:pt x="22408" y="20744"/>
                  </a:cubicBezTo>
                  <a:cubicBezTo>
                    <a:pt x="30231" y="20744"/>
                    <a:pt x="41887" y="20583"/>
                    <a:pt x="45152" y="20422"/>
                  </a:cubicBezTo>
                  <a:cubicBezTo>
                    <a:pt x="49770" y="20195"/>
                    <a:pt x="49054" y="16520"/>
                    <a:pt x="49054" y="16520"/>
                  </a:cubicBezTo>
                  <a:cubicBezTo>
                    <a:pt x="49054" y="16520"/>
                    <a:pt x="49542" y="10439"/>
                    <a:pt x="49054" y="5821"/>
                  </a:cubicBezTo>
                  <a:cubicBezTo>
                    <a:pt x="48762" y="3155"/>
                    <a:pt x="46973" y="878"/>
                    <a:pt x="4443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43" name="Google Shape;1843;p15"/>
            <p:cNvSpPr/>
            <p:nvPr/>
          </p:nvSpPr>
          <p:spPr>
            <a:xfrm>
              <a:off x="4576535" y="1265531"/>
              <a:ext cx="1820156" cy="561134"/>
            </a:xfrm>
            <a:custGeom>
              <a:avLst/>
              <a:gdLst/>
              <a:ahLst/>
              <a:cxnLst/>
              <a:rect l="l" t="t" r="r" b="b"/>
              <a:pathLst>
                <a:path w="50414" h="21669" extrusionOk="0">
                  <a:moveTo>
                    <a:pt x="4636" y="826"/>
                  </a:moveTo>
                  <a:lnTo>
                    <a:pt x="4636" y="826"/>
                  </a:lnTo>
                  <a:cubicBezTo>
                    <a:pt x="15757" y="1079"/>
                    <a:pt x="26904" y="994"/>
                    <a:pt x="37991" y="1119"/>
                  </a:cubicBezTo>
                  <a:cubicBezTo>
                    <a:pt x="38365" y="1124"/>
                    <a:pt x="38740" y="1126"/>
                    <a:pt x="39115" y="1126"/>
                  </a:cubicBezTo>
                  <a:cubicBezTo>
                    <a:pt x="39866" y="1126"/>
                    <a:pt x="40619" y="1119"/>
                    <a:pt x="41369" y="1119"/>
                  </a:cubicBezTo>
                  <a:cubicBezTo>
                    <a:pt x="42495" y="1119"/>
                    <a:pt x="43617" y="1135"/>
                    <a:pt x="44723" y="1216"/>
                  </a:cubicBezTo>
                  <a:cubicBezTo>
                    <a:pt x="46739" y="1411"/>
                    <a:pt x="48040" y="2322"/>
                    <a:pt x="48658" y="4273"/>
                  </a:cubicBezTo>
                  <a:cubicBezTo>
                    <a:pt x="49406" y="6712"/>
                    <a:pt x="49113" y="9444"/>
                    <a:pt x="49080" y="11948"/>
                  </a:cubicBezTo>
                  <a:cubicBezTo>
                    <a:pt x="49080" y="13118"/>
                    <a:pt x="49048" y="14289"/>
                    <a:pt x="49015" y="15460"/>
                  </a:cubicBezTo>
                  <a:cubicBezTo>
                    <a:pt x="49015" y="16533"/>
                    <a:pt x="49373" y="18744"/>
                    <a:pt x="48528" y="19590"/>
                  </a:cubicBezTo>
                  <a:cubicBezTo>
                    <a:pt x="48202" y="19915"/>
                    <a:pt x="47292" y="19980"/>
                    <a:pt x="46902" y="20045"/>
                  </a:cubicBezTo>
                  <a:cubicBezTo>
                    <a:pt x="46121" y="20175"/>
                    <a:pt x="45341" y="20208"/>
                    <a:pt x="44560" y="20208"/>
                  </a:cubicBezTo>
                  <a:lnTo>
                    <a:pt x="44072" y="20208"/>
                  </a:lnTo>
                  <a:cubicBezTo>
                    <a:pt x="43389" y="20208"/>
                    <a:pt x="42707" y="20273"/>
                    <a:pt x="42024" y="20305"/>
                  </a:cubicBezTo>
                  <a:cubicBezTo>
                    <a:pt x="39325" y="20370"/>
                    <a:pt x="36593" y="20435"/>
                    <a:pt x="33861" y="20500"/>
                  </a:cubicBezTo>
                  <a:cubicBezTo>
                    <a:pt x="31219" y="20536"/>
                    <a:pt x="28569" y="20572"/>
                    <a:pt x="25915" y="20572"/>
                  </a:cubicBezTo>
                  <a:cubicBezTo>
                    <a:pt x="21384" y="20572"/>
                    <a:pt x="16846" y="20467"/>
                    <a:pt x="12333" y="20078"/>
                  </a:cubicBezTo>
                  <a:cubicBezTo>
                    <a:pt x="11260" y="20012"/>
                    <a:pt x="10219" y="19882"/>
                    <a:pt x="9179" y="19655"/>
                  </a:cubicBezTo>
                  <a:cubicBezTo>
                    <a:pt x="7520" y="19167"/>
                    <a:pt x="6870" y="17931"/>
                    <a:pt x="6512" y="16338"/>
                  </a:cubicBezTo>
                  <a:cubicBezTo>
                    <a:pt x="5764" y="13248"/>
                    <a:pt x="5959" y="10029"/>
                    <a:pt x="5862" y="6875"/>
                  </a:cubicBezTo>
                  <a:cubicBezTo>
                    <a:pt x="5829" y="5476"/>
                    <a:pt x="5699" y="4110"/>
                    <a:pt x="5472" y="2745"/>
                  </a:cubicBezTo>
                  <a:cubicBezTo>
                    <a:pt x="5347" y="2022"/>
                    <a:pt x="5146" y="1300"/>
                    <a:pt x="4636" y="826"/>
                  </a:cubicBezTo>
                  <a:close/>
                  <a:moveTo>
                    <a:pt x="24014" y="1"/>
                  </a:moveTo>
                  <a:cubicBezTo>
                    <a:pt x="17110" y="1"/>
                    <a:pt x="10206" y="55"/>
                    <a:pt x="3293" y="241"/>
                  </a:cubicBezTo>
                  <a:cubicBezTo>
                    <a:pt x="3213" y="241"/>
                    <a:pt x="3151" y="267"/>
                    <a:pt x="3107" y="307"/>
                  </a:cubicBezTo>
                  <a:lnTo>
                    <a:pt x="3107" y="307"/>
                  </a:lnTo>
                  <a:cubicBezTo>
                    <a:pt x="1547" y="399"/>
                    <a:pt x="602" y="2286"/>
                    <a:pt x="138" y="3623"/>
                  </a:cubicBezTo>
                  <a:cubicBezTo>
                    <a:pt x="1" y="4016"/>
                    <a:pt x="327" y="4267"/>
                    <a:pt x="649" y="4267"/>
                  </a:cubicBezTo>
                  <a:cubicBezTo>
                    <a:pt x="860" y="4267"/>
                    <a:pt x="1069" y="4160"/>
                    <a:pt x="1146" y="3915"/>
                  </a:cubicBezTo>
                  <a:cubicBezTo>
                    <a:pt x="1342" y="3200"/>
                    <a:pt x="1667" y="2517"/>
                    <a:pt x="2155" y="1964"/>
                  </a:cubicBezTo>
                  <a:cubicBezTo>
                    <a:pt x="2453" y="1686"/>
                    <a:pt x="2860" y="1383"/>
                    <a:pt x="3288" y="1383"/>
                  </a:cubicBezTo>
                  <a:cubicBezTo>
                    <a:pt x="3560" y="1383"/>
                    <a:pt x="3840" y="1505"/>
                    <a:pt x="4106" y="1834"/>
                  </a:cubicBezTo>
                  <a:cubicBezTo>
                    <a:pt x="4236" y="2127"/>
                    <a:pt x="4333" y="2452"/>
                    <a:pt x="4398" y="2777"/>
                  </a:cubicBezTo>
                  <a:cubicBezTo>
                    <a:pt x="4659" y="4273"/>
                    <a:pt x="4789" y="5801"/>
                    <a:pt x="4789" y="7330"/>
                  </a:cubicBezTo>
                  <a:cubicBezTo>
                    <a:pt x="4854" y="10062"/>
                    <a:pt x="4789" y="12793"/>
                    <a:pt x="5244" y="15460"/>
                  </a:cubicBezTo>
                  <a:cubicBezTo>
                    <a:pt x="5569" y="17508"/>
                    <a:pt x="6154" y="19590"/>
                    <a:pt x="8236" y="20435"/>
                  </a:cubicBezTo>
                  <a:cubicBezTo>
                    <a:pt x="9829" y="21086"/>
                    <a:pt x="11715" y="21118"/>
                    <a:pt x="13406" y="21248"/>
                  </a:cubicBezTo>
                  <a:cubicBezTo>
                    <a:pt x="17688" y="21565"/>
                    <a:pt x="21981" y="21668"/>
                    <a:pt x="26272" y="21668"/>
                  </a:cubicBezTo>
                  <a:cubicBezTo>
                    <a:pt x="29476" y="21668"/>
                    <a:pt x="32680" y="21610"/>
                    <a:pt x="35877" y="21541"/>
                  </a:cubicBezTo>
                  <a:cubicBezTo>
                    <a:pt x="38349" y="21476"/>
                    <a:pt x="40788" y="21411"/>
                    <a:pt x="43259" y="21346"/>
                  </a:cubicBezTo>
                  <a:cubicBezTo>
                    <a:pt x="43682" y="21346"/>
                    <a:pt x="44105" y="21313"/>
                    <a:pt x="44560" y="21313"/>
                  </a:cubicBezTo>
                  <a:cubicBezTo>
                    <a:pt x="44663" y="21313"/>
                    <a:pt x="44771" y="21314"/>
                    <a:pt x="44886" y="21314"/>
                  </a:cubicBezTo>
                  <a:cubicBezTo>
                    <a:pt x="46516" y="21314"/>
                    <a:pt x="49257" y="21257"/>
                    <a:pt x="49926" y="19525"/>
                  </a:cubicBezTo>
                  <a:cubicBezTo>
                    <a:pt x="50251" y="18679"/>
                    <a:pt x="50089" y="17606"/>
                    <a:pt x="50089" y="16695"/>
                  </a:cubicBezTo>
                  <a:cubicBezTo>
                    <a:pt x="50089" y="15395"/>
                    <a:pt x="50154" y="14094"/>
                    <a:pt x="50186" y="12793"/>
                  </a:cubicBezTo>
                  <a:cubicBezTo>
                    <a:pt x="50219" y="10322"/>
                    <a:pt x="50414" y="7720"/>
                    <a:pt x="49991" y="5249"/>
                  </a:cubicBezTo>
                  <a:cubicBezTo>
                    <a:pt x="49731" y="3590"/>
                    <a:pt x="49048" y="1802"/>
                    <a:pt x="47552" y="891"/>
                  </a:cubicBezTo>
                  <a:cubicBezTo>
                    <a:pt x="46251" y="111"/>
                    <a:pt x="44625" y="78"/>
                    <a:pt x="43162" y="78"/>
                  </a:cubicBezTo>
                  <a:cubicBezTo>
                    <a:pt x="36774" y="47"/>
                    <a:pt x="30394" y="1"/>
                    <a:pt x="24014"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44" name="Google Shape;1844;p15"/>
            <p:cNvSpPr/>
            <p:nvPr/>
          </p:nvSpPr>
          <p:spPr>
            <a:xfrm>
              <a:off x="4386721" y="1429015"/>
              <a:ext cx="1519179" cy="1875502"/>
            </a:xfrm>
            <a:custGeom>
              <a:avLst/>
              <a:gdLst/>
              <a:ahLst/>
              <a:cxnLst/>
              <a:rect l="l" t="t" r="r" b="b"/>
              <a:pathLst>
                <a:path w="70471" h="87000" extrusionOk="0">
                  <a:moveTo>
                    <a:pt x="8967" y="1"/>
                  </a:moveTo>
                  <a:cubicBezTo>
                    <a:pt x="8213" y="1"/>
                    <a:pt x="7466" y="68"/>
                    <a:pt x="6732" y="270"/>
                  </a:cubicBezTo>
                  <a:cubicBezTo>
                    <a:pt x="4846" y="757"/>
                    <a:pt x="3383" y="2253"/>
                    <a:pt x="2895" y="4139"/>
                  </a:cubicBezTo>
                  <a:cubicBezTo>
                    <a:pt x="2179" y="6546"/>
                    <a:pt x="2114" y="9212"/>
                    <a:pt x="1919" y="11716"/>
                  </a:cubicBezTo>
                  <a:cubicBezTo>
                    <a:pt x="1691" y="14448"/>
                    <a:pt x="1496" y="17180"/>
                    <a:pt x="1334" y="19879"/>
                  </a:cubicBezTo>
                  <a:cubicBezTo>
                    <a:pt x="618" y="31228"/>
                    <a:pt x="0" y="42577"/>
                    <a:pt x="66" y="53959"/>
                  </a:cubicBezTo>
                  <a:cubicBezTo>
                    <a:pt x="98" y="59650"/>
                    <a:pt x="261" y="65374"/>
                    <a:pt x="716" y="71065"/>
                  </a:cubicBezTo>
                  <a:cubicBezTo>
                    <a:pt x="1074" y="75390"/>
                    <a:pt x="1399" y="80983"/>
                    <a:pt x="4651" y="84202"/>
                  </a:cubicBezTo>
                  <a:cubicBezTo>
                    <a:pt x="7000" y="86552"/>
                    <a:pt x="10359" y="86863"/>
                    <a:pt x="13555" y="86863"/>
                  </a:cubicBezTo>
                  <a:cubicBezTo>
                    <a:pt x="14252" y="86863"/>
                    <a:pt x="14941" y="86848"/>
                    <a:pt x="15610" y="86836"/>
                  </a:cubicBezTo>
                  <a:cubicBezTo>
                    <a:pt x="16657" y="86811"/>
                    <a:pt x="17706" y="86800"/>
                    <a:pt x="18755" y="86800"/>
                  </a:cubicBezTo>
                  <a:cubicBezTo>
                    <a:pt x="23018" y="86800"/>
                    <a:pt x="27297" y="86973"/>
                    <a:pt x="31577" y="86999"/>
                  </a:cubicBezTo>
                  <a:cubicBezTo>
                    <a:pt x="37951" y="86999"/>
                    <a:pt x="44325" y="86999"/>
                    <a:pt x="50699" y="86836"/>
                  </a:cubicBezTo>
                  <a:cubicBezTo>
                    <a:pt x="57072" y="86706"/>
                    <a:pt x="63479" y="86674"/>
                    <a:pt x="69820" y="86024"/>
                  </a:cubicBezTo>
                  <a:cubicBezTo>
                    <a:pt x="70471" y="85991"/>
                    <a:pt x="70471" y="85015"/>
                    <a:pt x="69820" y="84950"/>
                  </a:cubicBezTo>
                  <a:cubicBezTo>
                    <a:pt x="69347" y="84945"/>
                    <a:pt x="68873" y="84942"/>
                    <a:pt x="68401" y="84942"/>
                  </a:cubicBezTo>
                  <a:cubicBezTo>
                    <a:pt x="63578" y="84942"/>
                    <a:pt x="58778" y="85222"/>
                    <a:pt x="53951" y="85341"/>
                  </a:cubicBezTo>
                  <a:cubicBezTo>
                    <a:pt x="48682" y="85471"/>
                    <a:pt x="43382" y="85536"/>
                    <a:pt x="38113" y="85568"/>
                  </a:cubicBezTo>
                  <a:cubicBezTo>
                    <a:pt x="36580" y="85587"/>
                    <a:pt x="35046" y="85595"/>
                    <a:pt x="33514" y="85595"/>
                  </a:cubicBezTo>
                  <a:cubicBezTo>
                    <a:pt x="29814" y="85595"/>
                    <a:pt x="26118" y="85549"/>
                    <a:pt x="22439" y="85503"/>
                  </a:cubicBezTo>
                  <a:cubicBezTo>
                    <a:pt x="20661" y="85478"/>
                    <a:pt x="18901" y="85416"/>
                    <a:pt x="17132" y="85416"/>
                  </a:cubicBezTo>
                  <a:cubicBezTo>
                    <a:pt x="16572" y="85416"/>
                    <a:pt x="16010" y="85423"/>
                    <a:pt x="15447" y="85438"/>
                  </a:cubicBezTo>
                  <a:cubicBezTo>
                    <a:pt x="14692" y="85451"/>
                    <a:pt x="13931" y="85473"/>
                    <a:pt x="13172" y="85473"/>
                  </a:cubicBezTo>
                  <a:cubicBezTo>
                    <a:pt x="11970" y="85473"/>
                    <a:pt x="10769" y="85417"/>
                    <a:pt x="9594" y="85178"/>
                  </a:cubicBezTo>
                  <a:cubicBezTo>
                    <a:pt x="7415" y="84755"/>
                    <a:pt x="5594" y="83650"/>
                    <a:pt x="4456" y="81698"/>
                  </a:cubicBezTo>
                  <a:cubicBezTo>
                    <a:pt x="3317" y="79747"/>
                    <a:pt x="2830" y="77308"/>
                    <a:pt x="2504" y="75064"/>
                  </a:cubicBezTo>
                  <a:cubicBezTo>
                    <a:pt x="1691" y="69764"/>
                    <a:pt x="1594" y="64333"/>
                    <a:pt x="1431" y="59000"/>
                  </a:cubicBezTo>
                  <a:cubicBezTo>
                    <a:pt x="1171" y="48398"/>
                    <a:pt x="1561" y="37797"/>
                    <a:pt x="2147" y="27196"/>
                  </a:cubicBezTo>
                  <a:cubicBezTo>
                    <a:pt x="2504" y="21407"/>
                    <a:pt x="2700" y="15521"/>
                    <a:pt x="3415" y="9765"/>
                  </a:cubicBezTo>
                  <a:cubicBezTo>
                    <a:pt x="3740" y="7326"/>
                    <a:pt x="3708" y="3261"/>
                    <a:pt x="6277" y="1961"/>
                  </a:cubicBezTo>
                  <a:cubicBezTo>
                    <a:pt x="7271" y="1457"/>
                    <a:pt x="8379" y="1335"/>
                    <a:pt x="9518" y="1335"/>
                  </a:cubicBezTo>
                  <a:cubicBezTo>
                    <a:pt x="10583" y="1335"/>
                    <a:pt x="11675" y="1442"/>
                    <a:pt x="12725" y="1442"/>
                  </a:cubicBezTo>
                  <a:cubicBezTo>
                    <a:pt x="13233" y="1442"/>
                    <a:pt x="13731" y="1417"/>
                    <a:pt x="14212" y="1343"/>
                  </a:cubicBezTo>
                  <a:cubicBezTo>
                    <a:pt x="14829" y="1245"/>
                    <a:pt x="14699" y="237"/>
                    <a:pt x="14081" y="237"/>
                  </a:cubicBezTo>
                  <a:lnTo>
                    <a:pt x="14049" y="270"/>
                  </a:lnTo>
                  <a:cubicBezTo>
                    <a:pt x="13895" y="276"/>
                    <a:pt x="13742" y="279"/>
                    <a:pt x="13588" y="279"/>
                  </a:cubicBezTo>
                  <a:cubicBezTo>
                    <a:pt x="12052" y="279"/>
                    <a:pt x="10496" y="1"/>
                    <a:pt x="8967"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45" name="Google Shape;1845;p15"/>
            <p:cNvSpPr/>
            <p:nvPr/>
          </p:nvSpPr>
          <p:spPr>
            <a:xfrm>
              <a:off x="5632464" y="1442833"/>
              <a:ext cx="887544" cy="1839243"/>
            </a:xfrm>
            <a:custGeom>
              <a:avLst/>
              <a:gdLst/>
              <a:ahLst/>
              <a:cxnLst/>
              <a:rect l="l" t="t" r="r" b="b"/>
              <a:pathLst>
                <a:path w="41171" h="85318" extrusionOk="0">
                  <a:moveTo>
                    <a:pt x="13808" y="0"/>
                  </a:moveTo>
                  <a:cubicBezTo>
                    <a:pt x="9335" y="0"/>
                    <a:pt x="4879" y="119"/>
                    <a:pt x="424" y="409"/>
                  </a:cubicBezTo>
                  <a:cubicBezTo>
                    <a:pt x="1" y="442"/>
                    <a:pt x="1" y="1092"/>
                    <a:pt x="424" y="1157"/>
                  </a:cubicBezTo>
                  <a:cubicBezTo>
                    <a:pt x="9301" y="1255"/>
                    <a:pt x="18179" y="1157"/>
                    <a:pt x="27057" y="1482"/>
                  </a:cubicBezTo>
                  <a:cubicBezTo>
                    <a:pt x="29203" y="1547"/>
                    <a:pt x="31642" y="1385"/>
                    <a:pt x="33724" y="1970"/>
                  </a:cubicBezTo>
                  <a:cubicBezTo>
                    <a:pt x="35545" y="2490"/>
                    <a:pt x="36878" y="3824"/>
                    <a:pt x="37724" y="5515"/>
                  </a:cubicBezTo>
                  <a:cubicBezTo>
                    <a:pt x="39480" y="9027"/>
                    <a:pt x="39577" y="13352"/>
                    <a:pt x="39577" y="17189"/>
                  </a:cubicBezTo>
                  <a:cubicBezTo>
                    <a:pt x="39740" y="34522"/>
                    <a:pt x="38862" y="51725"/>
                    <a:pt x="37626" y="69025"/>
                  </a:cubicBezTo>
                  <a:cubicBezTo>
                    <a:pt x="37463" y="71367"/>
                    <a:pt x="37366" y="73708"/>
                    <a:pt x="37073" y="76049"/>
                  </a:cubicBezTo>
                  <a:cubicBezTo>
                    <a:pt x="36878" y="78033"/>
                    <a:pt x="36423" y="80212"/>
                    <a:pt x="34992" y="81740"/>
                  </a:cubicBezTo>
                  <a:cubicBezTo>
                    <a:pt x="33464" y="83334"/>
                    <a:pt x="31220" y="83757"/>
                    <a:pt x="29106" y="83984"/>
                  </a:cubicBezTo>
                  <a:cubicBezTo>
                    <a:pt x="26765" y="84212"/>
                    <a:pt x="24423" y="84342"/>
                    <a:pt x="22082" y="84570"/>
                  </a:cubicBezTo>
                  <a:cubicBezTo>
                    <a:pt x="21626" y="84635"/>
                    <a:pt x="21594" y="85317"/>
                    <a:pt x="22082" y="85317"/>
                  </a:cubicBezTo>
                  <a:cubicBezTo>
                    <a:pt x="24358" y="85317"/>
                    <a:pt x="26634" y="85285"/>
                    <a:pt x="28911" y="85122"/>
                  </a:cubicBezTo>
                  <a:cubicBezTo>
                    <a:pt x="30634" y="85057"/>
                    <a:pt x="32325" y="84700"/>
                    <a:pt x="33886" y="84017"/>
                  </a:cubicBezTo>
                  <a:cubicBezTo>
                    <a:pt x="37106" y="82423"/>
                    <a:pt x="38016" y="78976"/>
                    <a:pt x="38374" y="75692"/>
                  </a:cubicBezTo>
                  <a:cubicBezTo>
                    <a:pt x="39285" y="66294"/>
                    <a:pt x="39740" y="56798"/>
                    <a:pt x="40228" y="47400"/>
                  </a:cubicBezTo>
                  <a:cubicBezTo>
                    <a:pt x="40715" y="37969"/>
                    <a:pt x="40846" y="28603"/>
                    <a:pt x="40878" y="19173"/>
                  </a:cubicBezTo>
                  <a:cubicBezTo>
                    <a:pt x="40911" y="12831"/>
                    <a:pt x="41171" y="1547"/>
                    <a:pt x="32716" y="539"/>
                  </a:cubicBezTo>
                  <a:cubicBezTo>
                    <a:pt x="30179" y="214"/>
                    <a:pt x="27610" y="246"/>
                    <a:pt x="25073" y="181"/>
                  </a:cubicBezTo>
                  <a:cubicBezTo>
                    <a:pt x="22342" y="84"/>
                    <a:pt x="19643" y="19"/>
                    <a:pt x="16944" y="19"/>
                  </a:cubicBezTo>
                  <a:cubicBezTo>
                    <a:pt x="15897" y="6"/>
                    <a:pt x="14852" y="0"/>
                    <a:pt x="13808"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46" name="Google Shape;1846;p15"/>
            <p:cNvSpPr/>
            <p:nvPr/>
          </p:nvSpPr>
          <p:spPr>
            <a:xfrm>
              <a:off x="4622970" y="1384930"/>
              <a:ext cx="37187" cy="56739"/>
            </a:xfrm>
            <a:custGeom>
              <a:avLst/>
              <a:gdLst/>
              <a:ahLst/>
              <a:cxnLst/>
              <a:rect l="l" t="t" r="r" b="b"/>
              <a:pathLst>
                <a:path w="1725" h="2632" extrusionOk="0">
                  <a:moveTo>
                    <a:pt x="1394" y="1"/>
                  </a:moveTo>
                  <a:cubicBezTo>
                    <a:pt x="1374" y="1"/>
                    <a:pt x="1354" y="2"/>
                    <a:pt x="1334" y="6"/>
                  </a:cubicBezTo>
                  <a:cubicBezTo>
                    <a:pt x="879" y="103"/>
                    <a:pt x="586" y="689"/>
                    <a:pt x="423" y="1079"/>
                  </a:cubicBezTo>
                  <a:cubicBezTo>
                    <a:pt x="228" y="1469"/>
                    <a:pt x="1" y="2087"/>
                    <a:pt x="163" y="2510"/>
                  </a:cubicBezTo>
                  <a:cubicBezTo>
                    <a:pt x="183" y="2588"/>
                    <a:pt x="250" y="2631"/>
                    <a:pt x="329" y="2631"/>
                  </a:cubicBezTo>
                  <a:cubicBezTo>
                    <a:pt x="381" y="2631"/>
                    <a:pt x="437" y="2613"/>
                    <a:pt x="488" y="2575"/>
                  </a:cubicBezTo>
                  <a:cubicBezTo>
                    <a:pt x="586" y="2445"/>
                    <a:pt x="683" y="2282"/>
                    <a:pt x="749" y="2119"/>
                  </a:cubicBezTo>
                  <a:cubicBezTo>
                    <a:pt x="814" y="1859"/>
                    <a:pt x="944" y="1632"/>
                    <a:pt x="1074" y="1437"/>
                  </a:cubicBezTo>
                  <a:cubicBezTo>
                    <a:pt x="1301" y="1079"/>
                    <a:pt x="1692" y="721"/>
                    <a:pt x="1724" y="298"/>
                  </a:cubicBezTo>
                  <a:cubicBezTo>
                    <a:pt x="1724" y="123"/>
                    <a:pt x="1567" y="1"/>
                    <a:pt x="1394"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47" name="Google Shape;1847;p15"/>
            <p:cNvSpPr/>
            <p:nvPr/>
          </p:nvSpPr>
          <p:spPr>
            <a:xfrm>
              <a:off x="4656664" y="1409031"/>
              <a:ext cx="23110" cy="37338"/>
            </a:xfrm>
            <a:custGeom>
              <a:avLst/>
              <a:gdLst/>
              <a:ahLst/>
              <a:cxnLst/>
              <a:rect l="l" t="t" r="r" b="b"/>
              <a:pathLst>
                <a:path w="1072" h="1732" extrusionOk="0">
                  <a:moveTo>
                    <a:pt x="741" y="1"/>
                  </a:moveTo>
                  <a:cubicBezTo>
                    <a:pt x="700" y="1"/>
                    <a:pt x="658" y="9"/>
                    <a:pt x="616" y="26"/>
                  </a:cubicBezTo>
                  <a:cubicBezTo>
                    <a:pt x="389" y="156"/>
                    <a:pt x="356" y="416"/>
                    <a:pt x="291" y="644"/>
                  </a:cubicBezTo>
                  <a:lnTo>
                    <a:pt x="64" y="1392"/>
                  </a:lnTo>
                  <a:cubicBezTo>
                    <a:pt x="0" y="1582"/>
                    <a:pt x="157" y="1732"/>
                    <a:pt x="311" y="1732"/>
                  </a:cubicBezTo>
                  <a:cubicBezTo>
                    <a:pt x="393" y="1732"/>
                    <a:pt x="473" y="1689"/>
                    <a:pt x="519" y="1587"/>
                  </a:cubicBezTo>
                  <a:lnTo>
                    <a:pt x="486" y="1587"/>
                  </a:lnTo>
                  <a:cubicBezTo>
                    <a:pt x="616" y="1359"/>
                    <a:pt x="714" y="1132"/>
                    <a:pt x="812" y="871"/>
                  </a:cubicBezTo>
                  <a:cubicBezTo>
                    <a:pt x="942" y="644"/>
                    <a:pt x="1072" y="449"/>
                    <a:pt x="1007" y="188"/>
                  </a:cubicBezTo>
                  <a:cubicBezTo>
                    <a:pt x="958" y="68"/>
                    <a:pt x="856" y="1"/>
                    <a:pt x="741"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48" name="Google Shape;1848;p15"/>
            <p:cNvSpPr/>
            <p:nvPr/>
          </p:nvSpPr>
          <p:spPr>
            <a:xfrm>
              <a:off x="5886649" y="3268516"/>
              <a:ext cx="229566" cy="470880"/>
            </a:xfrm>
            <a:custGeom>
              <a:avLst/>
              <a:gdLst/>
              <a:ahLst/>
              <a:cxnLst/>
              <a:rect l="l" t="t" r="r" b="b"/>
              <a:pathLst>
                <a:path w="10649" h="21843" extrusionOk="0">
                  <a:moveTo>
                    <a:pt x="624" y="1"/>
                  </a:moveTo>
                  <a:cubicBezTo>
                    <a:pt x="325" y="1"/>
                    <a:pt x="1" y="255"/>
                    <a:pt x="80" y="628"/>
                  </a:cubicBezTo>
                  <a:cubicBezTo>
                    <a:pt x="925" y="4823"/>
                    <a:pt x="1803" y="9019"/>
                    <a:pt x="2551" y="13246"/>
                  </a:cubicBezTo>
                  <a:cubicBezTo>
                    <a:pt x="2941" y="15360"/>
                    <a:pt x="3299" y="17441"/>
                    <a:pt x="3624" y="19555"/>
                  </a:cubicBezTo>
                  <a:cubicBezTo>
                    <a:pt x="3748" y="20330"/>
                    <a:pt x="3872" y="21843"/>
                    <a:pt x="4953" y="21843"/>
                  </a:cubicBezTo>
                  <a:cubicBezTo>
                    <a:pt x="5006" y="21843"/>
                    <a:pt x="5062" y="21839"/>
                    <a:pt x="5120" y="21831"/>
                  </a:cubicBezTo>
                  <a:cubicBezTo>
                    <a:pt x="6226" y="21669"/>
                    <a:pt x="6811" y="19913"/>
                    <a:pt x="7104" y="19002"/>
                  </a:cubicBezTo>
                  <a:cubicBezTo>
                    <a:pt x="7722" y="17018"/>
                    <a:pt x="8079" y="14905"/>
                    <a:pt x="8535" y="12888"/>
                  </a:cubicBezTo>
                  <a:cubicBezTo>
                    <a:pt x="8990" y="10742"/>
                    <a:pt x="9413" y="8628"/>
                    <a:pt x="9803" y="6482"/>
                  </a:cubicBezTo>
                  <a:cubicBezTo>
                    <a:pt x="10161" y="4466"/>
                    <a:pt x="10616" y="2417"/>
                    <a:pt x="10648" y="368"/>
                  </a:cubicBezTo>
                  <a:cubicBezTo>
                    <a:pt x="10612" y="152"/>
                    <a:pt x="10437" y="36"/>
                    <a:pt x="10259" y="36"/>
                  </a:cubicBezTo>
                  <a:cubicBezTo>
                    <a:pt x="10117" y="36"/>
                    <a:pt x="9973" y="111"/>
                    <a:pt x="9900" y="271"/>
                  </a:cubicBezTo>
                  <a:cubicBezTo>
                    <a:pt x="9353" y="2107"/>
                    <a:pt x="6221" y="20568"/>
                    <a:pt x="5024" y="20568"/>
                  </a:cubicBezTo>
                  <a:cubicBezTo>
                    <a:pt x="5012" y="20568"/>
                    <a:pt x="5001" y="20566"/>
                    <a:pt x="4990" y="20563"/>
                  </a:cubicBezTo>
                  <a:cubicBezTo>
                    <a:pt x="4730" y="20498"/>
                    <a:pt x="4632" y="18742"/>
                    <a:pt x="4567" y="18514"/>
                  </a:cubicBezTo>
                  <a:cubicBezTo>
                    <a:pt x="4437" y="17636"/>
                    <a:pt x="4275" y="16726"/>
                    <a:pt x="4112" y="15848"/>
                  </a:cubicBezTo>
                  <a:cubicBezTo>
                    <a:pt x="3819" y="14157"/>
                    <a:pt x="3527" y="12433"/>
                    <a:pt x="3201" y="10742"/>
                  </a:cubicBezTo>
                  <a:cubicBezTo>
                    <a:pt x="2551" y="7262"/>
                    <a:pt x="1836" y="3815"/>
                    <a:pt x="1055" y="368"/>
                  </a:cubicBezTo>
                  <a:cubicBezTo>
                    <a:pt x="1004" y="111"/>
                    <a:pt x="819" y="1"/>
                    <a:pt x="624"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49" name="Google Shape;1849;p15"/>
            <p:cNvSpPr/>
            <p:nvPr/>
          </p:nvSpPr>
          <p:spPr>
            <a:xfrm>
              <a:off x="4507163" y="1285183"/>
              <a:ext cx="93409" cy="79633"/>
            </a:xfrm>
            <a:custGeom>
              <a:avLst/>
              <a:gdLst/>
              <a:ahLst/>
              <a:cxnLst/>
              <a:rect l="l" t="t" r="r" b="b"/>
              <a:pathLst>
                <a:path w="4333" h="3694" extrusionOk="0">
                  <a:moveTo>
                    <a:pt x="456" y="1"/>
                  </a:moveTo>
                  <a:cubicBezTo>
                    <a:pt x="161" y="1"/>
                    <a:pt x="0" y="366"/>
                    <a:pt x="234" y="600"/>
                  </a:cubicBezTo>
                  <a:cubicBezTo>
                    <a:pt x="820" y="1121"/>
                    <a:pt x="1535" y="1478"/>
                    <a:pt x="2153" y="1966"/>
                  </a:cubicBezTo>
                  <a:cubicBezTo>
                    <a:pt x="2771" y="2454"/>
                    <a:pt x="3324" y="3007"/>
                    <a:pt x="3877" y="3625"/>
                  </a:cubicBezTo>
                  <a:cubicBezTo>
                    <a:pt x="3917" y="3673"/>
                    <a:pt x="3967" y="3693"/>
                    <a:pt x="4018" y="3693"/>
                  </a:cubicBezTo>
                  <a:cubicBezTo>
                    <a:pt x="4172" y="3693"/>
                    <a:pt x="4332" y="3503"/>
                    <a:pt x="4234" y="3332"/>
                  </a:cubicBezTo>
                  <a:cubicBezTo>
                    <a:pt x="3421" y="2031"/>
                    <a:pt x="2088" y="470"/>
                    <a:pt x="560" y="15"/>
                  </a:cubicBezTo>
                  <a:cubicBezTo>
                    <a:pt x="524" y="5"/>
                    <a:pt x="489" y="1"/>
                    <a:pt x="456"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50" name="Google Shape;1850;p15"/>
            <p:cNvSpPr/>
            <p:nvPr/>
          </p:nvSpPr>
          <p:spPr>
            <a:xfrm>
              <a:off x="4583455" y="1229026"/>
              <a:ext cx="61547" cy="105352"/>
            </a:xfrm>
            <a:custGeom>
              <a:avLst/>
              <a:gdLst/>
              <a:ahLst/>
              <a:cxnLst/>
              <a:rect l="l" t="t" r="r" b="b"/>
              <a:pathLst>
                <a:path w="2855" h="4887" extrusionOk="0">
                  <a:moveTo>
                    <a:pt x="411" y="1"/>
                  </a:moveTo>
                  <a:cubicBezTo>
                    <a:pt x="186" y="1"/>
                    <a:pt x="1" y="211"/>
                    <a:pt x="78" y="441"/>
                  </a:cubicBezTo>
                  <a:cubicBezTo>
                    <a:pt x="273" y="1124"/>
                    <a:pt x="728" y="1709"/>
                    <a:pt x="1053" y="2327"/>
                  </a:cubicBezTo>
                  <a:cubicBezTo>
                    <a:pt x="1443" y="3043"/>
                    <a:pt x="1769" y="3823"/>
                    <a:pt x="2029" y="4604"/>
                  </a:cubicBezTo>
                  <a:cubicBezTo>
                    <a:pt x="2081" y="4801"/>
                    <a:pt x="2234" y="4886"/>
                    <a:pt x="2390" y="4886"/>
                  </a:cubicBezTo>
                  <a:cubicBezTo>
                    <a:pt x="2620" y="4886"/>
                    <a:pt x="2854" y="4699"/>
                    <a:pt x="2777" y="4408"/>
                  </a:cubicBezTo>
                  <a:cubicBezTo>
                    <a:pt x="2419" y="2978"/>
                    <a:pt x="1834" y="929"/>
                    <a:pt x="598" y="51"/>
                  </a:cubicBezTo>
                  <a:cubicBezTo>
                    <a:pt x="535" y="16"/>
                    <a:pt x="471" y="1"/>
                    <a:pt x="411"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51" name="Google Shape;1851;p15"/>
            <p:cNvSpPr/>
            <p:nvPr/>
          </p:nvSpPr>
          <p:spPr>
            <a:xfrm>
              <a:off x="4690272" y="1217320"/>
              <a:ext cx="21062" cy="113931"/>
            </a:xfrm>
            <a:custGeom>
              <a:avLst/>
              <a:gdLst/>
              <a:ahLst/>
              <a:cxnLst/>
              <a:rect l="l" t="t" r="r" b="b"/>
              <a:pathLst>
                <a:path w="977" h="5285" extrusionOk="0">
                  <a:moveTo>
                    <a:pt x="472" y="0"/>
                  </a:moveTo>
                  <a:cubicBezTo>
                    <a:pt x="318" y="0"/>
                    <a:pt x="163" y="90"/>
                    <a:pt x="98" y="269"/>
                  </a:cubicBezTo>
                  <a:cubicBezTo>
                    <a:pt x="0" y="1082"/>
                    <a:pt x="0" y="1895"/>
                    <a:pt x="66" y="2708"/>
                  </a:cubicBezTo>
                  <a:cubicBezTo>
                    <a:pt x="33" y="3521"/>
                    <a:pt x="98" y="4301"/>
                    <a:pt x="228" y="5114"/>
                  </a:cubicBezTo>
                  <a:cubicBezTo>
                    <a:pt x="261" y="5228"/>
                    <a:pt x="366" y="5285"/>
                    <a:pt x="472" y="5285"/>
                  </a:cubicBezTo>
                  <a:cubicBezTo>
                    <a:pt x="578" y="5285"/>
                    <a:pt x="683" y="5228"/>
                    <a:pt x="716" y="5114"/>
                  </a:cubicBezTo>
                  <a:cubicBezTo>
                    <a:pt x="846" y="4301"/>
                    <a:pt x="911" y="3521"/>
                    <a:pt x="878" y="2708"/>
                  </a:cubicBezTo>
                  <a:cubicBezTo>
                    <a:pt x="976" y="1895"/>
                    <a:pt x="944" y="1082"/>
                    <a:pt x="846" y="269"/>
                  </a:cubicBezTo>
                  <a:cubicBezTo>
                    <a:pt x="781" y="90"/>
                    <a:pt x="626" y="0"/>
                    <a:pt x="472"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52" name="Google Shape;1852;p15"/>
            <p:cNvSpPr/>
            <p:nvPr/>
          </p:nvSpPr>
          <p:spPr>
            <a:xfrm>
              <a:off x="6458828" y="1470513"/>
              <a:ext cx="107443" cy="210983"/>
            </a:xfrm>
            <a:custGeom>
              <a:avLst/>
              <a:gdLst/>
              <a:ahLst/>
              <a:cxnLst/>
              <a:rect l="l" t="t" r="r" b="b"/>
              <a:pathLst>
                <a:path w="4984" h="9787" extrusionOk="0">
                  <a:moveTo>
                    <a:pt x="347" y="1"/>
                  </a:moveTo>
                  <a:cubicBezTo>
                    <a:pt x="174" y="1"/>
                    <a:pt x="0" y="202"/>
                    <a:pt x="106" y="361"/>
                  </a:cubicBezTo>
                  <a:cubicBezTo>
                    <a:pt x="1082" y="1694"/>
                    <a:pt x="2187" y="2767"/>
                    <a:pt x="2903" y="4263"/>
                  </a:cubicBezTo>
                  <a:cubicBezTo>
                    <a:pt x="3716" y="5954"/>
                    <a:pt x="4008" y="7678"/>
                    <a:pt x="4236" y="9499"/>
                  </a:cubicBezTo>
                  <a:cubicBezTo>
                    <a:pt x="4255" y="9671"/>
                    <a:pt x="4432" y="9787"/>
                    <a:pt x="4581" y="9787"/>
                  </a:cubicBezTo>
                  <a:cubicBezTo>
                    <a:pt x="4685" y="9787"/>
                    <a:pt x="4776" y="9730"/>
                    <a:pt x="4789" y="9596"/>
                  </a:cubicBezTo>
                  <a:cubicBezTo>
                    <a:pt x="4984" y="7808"/>
                    <a:pt x="4691" y="5987"/>
                    <a:pt x="3943" y="4361"/>
                  </a:cubicBezTo>
                  <a:cubicBezTo>
                    <a:pt x="3260" y="2767"/>
                    <a:pt x="2025" y="849"/>
                    <a:pt x="464" y="36"/>
                  </a:cubicBezTo>
                  <a:cubicBezTo>
                    <a:pt x="427" y="11"/>
                    <a:pt x="387" y="1"/>
                    <a:pt x="347"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53" name="Google Shape;1853;p15"/>
            <p:cNvSpPr/>
            <p:nvPr/>
          </p:nvSpPr>
          <p:spPr>
            <a:xfrm>
              <a:off x="4433199" y="3230230"/>
              <a:ext cx="191905" cy="135316"/>
            </a:xfrm>
            <a:custGeom>
              <a:avLst/>
              <a:gdLst/>
              <a:ahLst/>
              <a:cxnLst/>
              <a:rect l="l" t="t" r="r" b="b"/>
              <a:pathLst>
                <a:path w="8902" h="6277" extrusionOk="0">
                  <a:moveTo>
                    <a:pt x="394" y="1"/>
                  </a:moveTo>
                  <a:cubicBezTo>
                    <a:pt x="202" y="1"/>
                    <a:pt x="0" y="236"/>
                    <a:pt x="121" y="453"/>
                  </a:cubicBezTo>
                  <a:lnTo>
                    <a:pt x="121" y="421"/>
                  </a:lnTo>
                  <a:cubicBezTo>
                    <a:pt x="1096" y="1884"/>
                    <a:pt x="2300" y="3120"/>
                    <a:pt x="3698" y="4161"/>
                  </a:cubicBezTo>
                  <a:cubicBezTo>
                    <a:pt x="4902" y="5080"/>
                    <a:pt x="6694" y="6277"/>
                    <a:pt x="8289" y="6277"/>
                  </a:cubicBezTo>
                  <a:cubicBezTo>
                    <a:pt x="8331" y="6277"/>
                    <a:pt x="8372" y="6276"/>
                    <a:pt x="8413" y="6274"/>
                  </a:cubicBezTo>
                  <a:cubicBezTo>
                    <a:pt x="8771" y="6274"/>
                    <a:pt x="8901" y="5819"/>
                    <a:pt x="8608" y="5656"/>
                  </a:cubicBezTo>
                  <a:cubicBezTo>
                    <a:pt x="7308" y="4778"/>
                    <a:pt x="5649" y="4421"/>
                    <a:pt x="4283" y="3575"/>
                  </a:cubicBezTo>
                  <a:cubicBezTo>
                    <a:pt x="2852" y="2632"/>
                    <a:pt x="1617" y="1461"/>
                    <a:pt x="576" y="96"/>
                  </a:cubicBezTo>
                  <a:cubicBezTo>
                    <a:pt x="526" y="29"/>
                    <a:pt x="461" y="1"/>
                    <a:pt x="394"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54" name="Google Shape;1854;p15"/>
            <p:cNvSpPr/>
            <p:nvPr/>
          </p:nvSpPr>
          <p:spPr>
            <a:xfrm>
              <a:off x="4456503" y="3313248"/>
              <a:ext cx="114147" cy="79677"/>
            </a:xfrm>
            <a:custGeom>
              <a:avLst/>
              <a:gdLst/>
              <a:ahLst/>
              <a:cxnLst/>
              <a:rect l="l" t="t" r="r" b="b"/>
              <a:pathLst>
                <a:path w="5295" h="3696" extrusionOk="0">
                  <a:moveTo>
                    <a:pt x="336" y="0"/>
                  </a:moveTo>
                  <a:cubicBezTo>
                    <a:pt x="168" y="0"/>
                    <a:pt x="0" y="172"/>
                    <a:pt x="113" y="375"/>
                  </a:cubicBezTo>
                  <a:cubicBezTo>
                    <a:pt x="886" y="2049"/>
                    <a:pt x="2648" y="3692"/>
                    <a:pt x="4608" y="3692"/>
                  </a:cubicBezTo>
                  <a:cubicBezTo>
                    <a:pt x="4627" y="3692"/>
                    <a:pt x="4647" y="3692"/>
                    <a:pt x="4666" y="3692"/>
                  </a:cubicBezTo>
                  <a:cubicBezTo>
                    <a:pt x="4686" y="3694"/>
                    <a:pt x="4705" y="3695"/>
                    <a:pt x="4724" y="3695"/>
                  </a:cubicBezTo>
                  <a:cubicBezTo>
                    <a:pt x="5195" y="3695"/>
                    <a:pt x="5295" y="2941"/>
                    <a:pt x="4763" y="2879"/>
                  </a:cubicBezTo>
                  <a:cubicBezTo>
                    <a:pt x="3007" y="2326"/>
                    <a:pt x="1544" y="1740"/>
                    <a:pt x="536" y="114"/>
                  </a:cubicBezTo>
                  <a:cubicBezTo>
                    <a:pt x="486" y="34"/>
                    <a:pt x="411" y="0"/>
                    <a:pt x="336"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55" name="Google Shape;1855;p15"/>
            <p:cNvSpPr/>
            <p:nvPr/>
          </p:nvSpPr>
          <p:spPr>
            <a:xfrm>
              <a:off x="6456543" y="3131583"/>
              <a:ext cx="76098" cy="35376"/>
            </a:xfrm>
            <a:custGeom>
              <a:avLst/>
              <a:gdLst/>
              <a:ahLst/>
              <a:cxnLst/>
              <a:rect l="l" t="t" r="r" b="b"/>
              <a:pathLst>
                <a:path w="3530" h="1641" extrusionOk="0">
                  <a:moveTo>
                    <a:pt x="535" y="0"/>
                  </a:moveTo>
                  <a:cubicBezTo>
                    <a:pt x="255" y="0"/>
                    <a:pt x="0" y="422"/>
                    <a:pt x="245" y="639"/>
                  </a:cubicBezTo>
                  <a:cubicBezTo>
                    <a:pt x="755" y="1076"/>
                    <a:pt x="1682" y="1641"/>
                    <a:pt x="2485" y="1641"/>
                  </a:cubicBezTo>
                  <a:cubicBezTo>
                    <a:pt x="2757" y="1641"/>
                    <a:pt x="3014" y="1576"/>
                    <a:pt x="3236" y="1420"/>
                  </a:cubicBezTo>
                  <a:cubicBezTo>
                    <a:pt x="3432" y="1290"/>
                    <a:pt x="3529" y="899"/>
                    <a:pt x="3236" y="769"/>
                  </a:cubicBezTo>
                  <a:cubicBezTo>
                    <a:pt x="2846" y="672"/>
                    <a:pt x="2423" y="607"/>
                    <a:pt x="2001" y="574"/>
                  </a:cubicBezTo>
                  <a:cubicBezTo>
                    <a:pt x="1545" y="509"/>
                    <a:pt x="1090" y="314"/>
                    <a:pt x="700" y="54"/>
                  </a:cubicBezTo>
                  <a:cubicBezTo>
                    <a:pt x="646" y="16"/>
                    <a:pt x="590" y="0"/>
                    <a:pt x="535"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56" name="Google Shape;1856;p15"/>
            <p:cNvSpPr/>
            <p:nvPr/>
          </p:nvSpPr>
          <p:spPr>
            <a:xfrm>
              <a:off x="6458698" y="3185994"/>
              <a:ext cx="71118" cy="34039"/>
            </a:xfrm>
            <a:custGeom>
              <a:avLst/>
              <a:gdLst/>
              <a:ahLst/>
              <a:cxnLst/>
              <a:rect l="l" t="t" r="r" b="b"/>
              <a:pathLst>
                <a:path w="3299" h="1579" extrusionOk="0">
                  <a:moveTo>
                    <a:pt x="628" y="0"/>
                  </a:moveTo>
                  <a:cubicBezTo>
                    <a:pt x="297" y="0"/>
                    <a:pt x="0" y="403"/>
                    <a:pt x="307" y="684"/>
                  </a:cubicBezTo>
                  <a:cubicBezTo>
                    <a:pt x="776" y="1106"/>
                    <a:pt x="1582" y="1578"/>
                    <a:pt x="2300" y="1578"/>
                  </a:cubicBezTo>
                  <a:cubicBezTo>
                    <a:pt x="2579" y="1578"/>
                    <a:pt x="2844" y="1507"/>
                    <a:pt x="3071" y="1335"/>
                  </a:cubicBezTo>
                  <a:cubicBezTo>
                    <a:pt x="3234" y="1237"/>
                    <a:pt x="3299" y="977"/>
                    <a:pt x="3071" y="879"/>
                  </a:cubicBezTo>
                  <a:cubicBezTo>
                    <a:pt x="2746" y="749"/>
                    <a:pt x="2388" y="652"/>
                    <a:pt x="2031" y="619"/>
                  </a:cubicBezTo>
                  <a:cubicBezTo>
                    <a:pt x="1608" y="522"/>
                    <a:pt x="1218" y="359"/>
                    <a:pt x="893" y="99"/>
                  </a:cubicBezTo>
                  <a:cubicBezTo>
                    <a:pt x="809" y="30"/>
                    <a:pt x="718" y="0"/>
                    <a:pt x="628"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57" name="Google Shape;1857;p15"/>
            <p:cNvSpPr/>
            <p:nvPr/>
          </p:nvSpPr>
          <p:spPr>
            <a:xfrm>
              <a:off x="6434964" y="3232300"/>
              <a:ext cx="65750" cy="59757"/>
            </a:xfrm>
            <a:custGeom>
              <a:avLst/>
              <a:gdLst/>
              <a:ahLst/>
              <a:cxnLst/>
              <a:rect l="l" t="t" r="r" b="b"/>
              <a:pathLst>
                <a:path w="3050" h="2772" extrusionOk="0">
                  <a:moveTo>
                    <a:pt x="616" y="0"/>
                  </a:moveTo>
                  <a:cubicBezTo>
                    <a:pt x="304" y="0"/>
                    <a:pt x="0" y="309"/>
                    <a:pt x="205" y="650"/>
                  </a:cubicBezTo>
                  <a:cubicBezTo>
                    <a:pt x="693" y="1398"/>
                    <a:pt x="1376" y="2374"/>
                    <a:pt x="2221" y="2731"/>
                  </a:cubicBezTo>
                  <a:cubicBezTo>
                    <a:pt x="2276" y="2759"/>
                    <a:pt x="2338" y="2771"/>
                    <a:pt x="2401" y="2771"/>
                  </a:cubicBezTo>
                  <a:cubicBezTo>
                    <a:pt x="2710" y="2771"/>
                    <a:pt x="3050" y="2470"/>
                    <a:pt x="2807" y="2146"/>
                  </a:cubicBezTo>
                  <a:cubicBezTo>
                    <a:pt x="2514" y="1821"/>
                    <a:pt x="2221" y="1495"/>
                    <a:pt x="1863" y="1203"/>
                  </a:cubicBezTo>
                  <a:cubicBezTo>
                    <a:pt x="1538" y="910"/>
                    <a:pt x="1246" y="552"/>
                    <a:pt x="985" y="195"/>
                  </a:cubicBezTo>
                  <a:cubicBezTo>
                    <a:pt x="887" y="58"/>
                    <a:pt x="751" y="0"/>
                    <a:pt x="616"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sp>
        <p:nvSpPr>
          <p:cNvPr id="1858" name="Google Shape;1858;p15"/>
          <p:cNvSpPr txBox="1"/>
          <p:nvPr/>
        </p:nvSpPr>
        <p:spPr>
          <a:xfrm>
            <a:off x="3610576" y="2978987"/>
            <a:ext cx="2044899" cy="1123346"/>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Nếu</a:t>
            </a:r>
            <a:r>
              <a:rPr kumimoji="0" lang="en-US" sz="20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20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đã</a:t>
            </a:r>
            <a:r>
              <a:rPr kumimoji="0" lang="en-US" sz="20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20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lâu</a:t>
            </a:r>
            <a:r>
              <a:rPr kumimoji="0" lang="en-US" sz="20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20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rồi</a:t>
            </a:r>
            <a:r>
              <a:rPr kumimoji="0" lang="en-US" sz="20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20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bạn</a:t>
            </a:r>
            <a:r>
              <a:rPr kumimoji="0" lang="en-US" sz="20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20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không</a:t>
            </a:r>
            <a:r>
              <a:rPr kumimoji="0" lang="en-US" sz="20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20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nghe</a:t>
            </a:r>
            <a:r>
              <a:rPr kumimoji="0" lang="en-US" sz="20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tin </a:t>
            </a:r>
            <a:r>
              <a:rPr kumimoji="0" lang="en-US" sz="20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tức</a:t>
            </a:r>
            <a:r>
              <a:rPr kumimoji="0" lang="en-US" sz="20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20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gì</a:t>
            </a:r>
            <a:r>
              <a:rPr kumimoji="0" lang="en-US" sz="20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20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về</a:t>
            </a:r>
            <a:r>
              <a:rPr kumimoji="0" lang="en-US" sz="20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20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tầng</a:t>
            </a:r>
            <a:r>
              <a:rPr kumimoji="0" lang="en-US" sz="20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ozone…</a:t>
            </a:r>
            <a:r>
              <a:rPr kumimoji="0" lang="en-US" sz="20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thay</a:t>
            </a:r>
            <a:r>
              <a:rPr kumimoji="0" lang="en-US" sz="20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20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đổi</a:t>
            </a:r>
            <a:r>
              <a:rPr kumimoji="0" lang="en-US" sz="20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20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vận</a:t>
            </a:r>
            <a:r>
              <a:rPr kumimoji="0" lang="en-US" sz="20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20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mệnh</a:t>
            </a:r>
            <a:r>
              <a:rPr kumimoji="0" lang="en-US" sz="20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20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của</a:t>
            </a:r>
            <a:r>
              <a:rPr kumimoji="0" lang="en-US" sz="20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2000" b="0"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mình</a:t>
            </a:r>
            <a:endParaRPr kumimoji="0" sz="20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grpSp>
        <p:nvGrpSpPr>
          <p:cNvPr id="1859" name="Google Shape;1859;p15"/>
          <p:cNvGrpSpPr/>
          <p:nvPr/>
        </p:nvGrpSpPr>
        <p:grpSpPr>
          <a:xfrm>
            <a:off x="7806405" y="4493211"/>
            <a:ext cx="168148" cy="136960"/>
            <a:chOff x="5898290" y="4019321"/>
            <a:chExt cx="168148" cy="144888"/>
          </a:xfrm>
        </p:grpSpPr>
        <p:sp>
          <p:nvSpPr>
            <p:cNvPr id="1860" name="Google Shape;1860;p15"/>
            <p:cNvSpPr/>
            <p:nvPr/>
          </p:nvSpPr>
          <p:spPr>
            <a:xfrm>
              <a:off x="5922693" y="4023654"/>
              <a:ext cx="143745" cy="123632"/>
            </a:xfrm>
            <a:custGeom>
              <a:avLst/>
              <a:gdLst/>
              <a:ahLst/>
              <a:cxnLst/>
              <a:rect l="l" t="t" r="r" b="b"/>
              <a:pathLst>
                <a:path w="6668" h="5735" extrusionOk="0">
                  <a:moveTo>
                    <a:pt x="2369" y="0"/>
                  </a:moveTo>
                  <a:cubicBezTo>
                    <a:pt x="848" y="0"/>
                    <a:pt x="1" y="2069"/>
                    <a:pt x="1" y="3875"/>
                  </a:cubicBezTo>
                  <a:cubicBezTo>
                    <a:pt x="1" y="5223"/>
                    <a:pt x="920" y="5735"/>
                    <a:pt x="1963" y="5735"/>
                  </a:cubicBezTo>
                  <a:cubicBezTo>
                    <a:pt x="2781" y="5735"/>
                    <a:pt x="3675" y="5420"/>
                    <a:pt x="4261" y="4948"/>
                  </a:cubicBezTo>
                  <a:cubicBezTo>
                    <a:pt x="5594" y="3875"/>
                    <a:pt x="6668" y="2802"/>
                    <a:pt x="4001" y="688"/>
                  </a:cubicBezTo>
                  <a:cubicBezTo>
                    <a:pt x="3394" y="205"/>
                    <a:pt x="2848" y="0"/>
                    <a:pt x="23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61" name="Google Shape;1861;p15"/>
            <p:cNvSpPr/>
            <p:nvPr/>
          </p:nvSpPr>
          <p:spPr>
            <a:xfrm>
              <a:off x="5898290" y="4019321"/>
              <a:ext cx="162544" cy="144888"/>
            </a:xfrm>
            <a:custGeom>
              <a:avLst/>
              <a:gdLst/>
              <a:ahLst/>
              <a:cxnLst/>
              <a:rect l="l" t="t" r="r" b="b"/>
              <a:pathLst>
                <a:path w="7540" h="6721" extrusionOk="0">
                  <a:moveTo>
                    <a:pt x="3883" y="1190"/>
                  </a:moveTo>
                  <a:cubicBezTo>
                    <a:pt x="4449" y="1207"/>
                    <a:pt x="5007" y="1246"/>
                    <a:pt x="5491" y="1637"/>
                  </a:cubicBezTo>
                  <a:cubicBezTo>
                    <a:pt x="6629" y="2515"/>
                    <a:pt x="5946" y="4401"/>
                    <a:pt x="4970" y="5182"/>
                  </a:cubicBezTo>
                  <a:cubicBezTo>
                    <a:pt x="4652" y="5441"/>
                    <a:pt x="4273" y="5554"/>
                    <a:pt x="3881" y="5554"/>
                  </a:cubicBezTo>
                  <a:cubicBezTo>
                    <a:pt x="2751" y="5554"/>
                    <a:pt x="1513" y="4618"/>
                    <a:pt x="1296" y="3556"/>
                  </a:cubicBezTo>
                  <a:cubicBezTo>
                    <a:pt x="987" y="1928"/>
                    <a:pt x="2566" y="1390"/>
                    <a:pt x="3883" y="1190"/>
                  </a:cubicBezTo>
                  <a:close/>
                  <a:moveTo>
                    <a:pt x="3778" y="0"/>
                  </a:moveTo>
                  <a:cubicBezTo>
                    <a:pt x="3378" y="0"/>
                    <a:pt x="2985" y="66"/>
                    <a:pt x="2629" y="206"/>
                  </a:cubicBezTo>
                  <a:cubicBezTo>
                    <a:pt x="2509" y="243"/>
                    <a:pt x="2423" y="316"/>
                    <a:pt x="2371" y="406"/>
                  </a:cubicBezTo>
                  <a:lnTo>
                    <a:pt x="2371" y="406"/>
                  </a:lnTo>
                  <a:cubicBezTo>
                    <a:pt x="1191" y="744"/>
                    <a:pt x="206" y="1693"/>
                    <a:pt x="125" y="3035"/>
                  </a:cubicBezTo>
                  <a:cubicBezTo>
                    <a:pt x="1" y="5086"/>
                    <a:pt x="2013" y="6721"/>
                    <a:pt x="3980" y="6721"/>
                  </a:cubicBezTo>
                  <a:cubicBezTo>
                    <a:pt x="4072" y="6721"/>
                    <a:pt x="4163" y="6717"/>
                    <a:pt x="4255" y="6710"/>
                  </a:cubicBezTo>
                  <a:cubicBezTo>
                    <a:pt x="6174" y="6547"/>
                    <a:pt x="7539" y="4076"/>
                    <a:pt x="7117" y="2287"/>
                  </a:cubicBezTo>
                  <a:cubicBezTo>
                    <a:pt x="6810" y="883"/>
                    <a:pt x="5241" y="0"/>
                    <a:pt x="3778"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grpSp>
        <p:nvGrpSpPr>
          <p:cNvPr id="1862" name="Google Shape;1862;p15"/>
          <p:cNvGrpSpPr/>
          <p:nvPr/>
        </p:nvGrpSpPr>
        <p:grpSpPr>
          <a:xfrm>
            <a:off x="6215546" y="1304752"/>
            <a:ext cx="2179550" cy="3347156"/>
            <a:chOff x="4386721" y="1172118"/>
            <a:chExt cx="2179550" cy="2567278"/>
          </a:xfrm>
        </p:grpSpPr>
        <p:sp>
          <p:nvSpPr>
            <p:cNvPr id="1863" name="Google Shape;1863;p15"/>
            <p:cNvSpPr/>
            <p:nvPr/>
          </p:nvSpPr>
          <p:spPr>
            <a:xfrm>
              <a:off x="4395840" y="1448352"/>
              <a:ext cx="2145208" cy="2281948"/>
            </a:xfrm>
            <a:custGeom>
              <a:avLst/>
              <a:gdLst/>
              <a:ahLst/>
              <a:cxnLst/>
              <a:rect l="l" t="t" r="r" b="b"/>
              <a:pathLst>
                <a:path w="99511" h="105854" extrusionOk="0">
                  <a:moveTo>
                    <a:pt x="11527" y="0"/>
                  </a:moveTo>
                  <a:cubicBezTo>
                    <a:pt x="8761" y="0"/>
                    <a:pt x="4347" y="236"/>
                    <a:pt x="3252" y="1681"/>
                  </a:cubicBezTo>
                  <a:cubicBezTo>
                    <a:pt x="1626" y="3860"/>
                    <a:pt x="521" y="34233"/>
                    <a:pt x="521" y="34233"/>
                  </a:cubicBezTo>
                  <a:cubicBezTo>
                    <a:pt x="521" y="34233"/>
                    <a:pt x="1626" y="56217"/>
                    <a:pt x="813" y="66233"/>
                  </a:cubicBezTo>
                  <a:cubicBezTo>
                    <a:pt x="0" y="76281"/>
                    <a:pt x="2699" y="82785"/>
                    <a:pt x="8130" y="84411"/>
                  </a:cubicBezTo>
                  <a:cubicBezTo>
                    <a:pt x="10829" y="85224"/>
                    <a:pt x="19910" y="85427"/>
                    <a:pt x="28317" y="85427"/>
                  </a:cubicBezTo>
                  <a:cubicBezTo>
                    <a:pt x="36723" y="85427"/>
                    <a:pt x="44455" y="85224"/>
                    <a:pt x="44455" y="85224"/>
                  </a:cubicBezTo>
                  <a:lnTo>
                    <a:pt x="69657" y="84411"/>
                  </a:lnTo>
                  <a:cubicBezTo>
                    <a:pt x="69657" y="84411"/>
                    <a:pt x="71836" y="95793"/>
                    <a:pt x="72649" y="99338"/>
                  </a:cubicBezTo>
                  <a:cubicBezTo>
                    <a:pt x="73316" y="102245"/>
                    <a:pt x="73611" y="105853"/>
                    <a:pt x="74449" y="105853"/>
                  </a:cubicBezTo>
                  <a:cubicBezTo>
                    <a:pt x="74633" y="105853"/>
                    <a:pt x="74843" y="105680"/>
                    <a:pt x="75088" y="105289"/>
                  </a:cubicBezTo>
                  <a:cubicBezTo>
                    <a:pt x="76454" y="103142"/>
                    <a:pt x="79706" y="84964"/>
                    <a:pt x="79706" y="84964"/>
                  </a:cubicBezTo>
                  <a:lnTo>
                    <a:pt x="88909" y="84151"/>
                  </a:lnTo>
                  <a:cubicBezTo>
                    <a:pt x="88909" y="84151"/>
                    <a:pt x="94080" y="82525"/>
                    <a:pt x="95153" y="75728"/>
                  </a:cubicBezTo>
                  <a:cubicBezTo>
                    <a:pt x="96258" y="68964"/>
                    <a:pt x="97331" y="36672"/>
                    <a:pt x="97331" y="27730"/>
                  </a:cubicBezTo>
                  <a:cubicBezTo>
                    <a:pt x="97331" y="18787"/>
                    <a:pt x="99510" y="1974"/>
                    <a:pt x="88649" y="901"/>
                  </a:cubicBezTo>
                  <a:cubicBezTo>
                    <a:pt x="84330" y="474"/>
                    <a:pt x="78475" y="346"/>
                    <a:pt x="72987" y="346"/>
                  </a:cubicBezTo>
                  <a:cubicBezTo>
                    <a:pt x="64672" y="346"/>
                    <a:pt x="57202" y="641"/>
                    <a:pt x="57202" y="641"/>
                  </a:cubicBezTo>
                  <a:lnTo>
                    <a:pt x="13821" y="55"/>
                  </a:lnTo>
                  <a:cubicBezTo>
                    <a:pt x="13821" y="55"/>
                    <a:pt x="12868" y="0"/>
                    <a:pt x="115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64" name="Google Shape;1864;p15"/>
            <p:cNvSpPr/>
            <p:nvPr/>
          </p:nvSpPr>
          <p:spPr>
            <a:xfrm>
              <a:off x="4587615" y="1184322"/>
              <a:ext cx="1783436" cy="629709"/>
            </a:xfrm>
            <a:custGeom>
              <a:avLst/>
              <a:gdLst/>
              <a:ahLst/>
              <a:cxnLst/>
              <a:rect l="l" t="t" r="r" b="b"/>
              <a:pathLst>
                <a:path w="49770" h="20745" extrusionOk="0">
                  <a:moveTo>
                    <a:pt x="4600" y="0"/>
                  </a:moveTo>
                  <a:cubicBezTo>
                    <a:pt x="1185" y="0"/>
                    <a:pt x="210" y="2439"/>
                    <a:pt x="210" y="2439"/>
                  </a:cubicBezTo>
                  <a:cubicBezTo>
                    <a:pt x="1" y="3783"/>
                    <a:pt x="4152" y="3838"/>
                    <a:pt x="4832" y="3838"/>
                  </a:cubicBezTo>
                  <a:cubicBezTo>
                    <a:pt x="4892" y="3838"/>
                    <a:pt x="4925" y="3837"/>
                    <a:pt x="4925" y="3837"/>
                  </a:cubicBezTo>
                  <a:lnTo>
                    <a:pt x="4925" y="3837"/>
                  </a:lnTo>
                  <a:lnTo>
                    <a:pt x="4828" y="8976"/>
                  </a:lnTo>
                  <a:cubicBezTo>
                    <a:pt x="4828" y="8976"/>
                    <a:pt x="5315" y="17723"/>
                    <a:pt x="6291" y="18959"/>
                  </a:cubicBezTo>
                  <a:cubicBezTo>
                    <a:pt x="7266" y="20162"/>
                    <a:pt x="11884" y="20422"/>
                    <a:pt x="15526" y="20650"/>
                  </a:cubicBezTo>
                  <a:cubicBezTo>
                    <a:pt x="16584" y="20717"/>
                    <a:pt x="19167" y="20744"/>
                    <a:pt x="22408" y="20744"/>
                  </a:cubicBezTo>
                  <a:cubicBezTo>
                    <a:pt x="30231" y="20744"/>
                    <a:pt x="41887" y="20583"/>
                    <a:pt x="45152" y="20422"/>
                  </a:cubicBezTo>
                  <a:cubicBezTo>
                    <a:pt x="49770" y="20195"/>
                    <a:pt x="49054" y="16520"/>
                    <a:pt x="49054" y="16520"/>
                  </a:cubicBezTo>
                  <a:cubicBezTo>
                    <a:pt x="49054" y="16520"/>
                    <a:pt x="49542" y="10439"/>
                    <a:pt x="49054" y="5821"/>
                  </a:cubicBezTo>
                  <a:cubicBezTo>
                    <a:pt x="48762" y="3155"/>
                    <a:pt x="46973" y="878"/>
                    <a:pt x="4443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65" name="Google Shape;1865;p15"/>
            <p:cNvSpPr/>
            <p:nvPr/>
          </p:nvSpPr>
          <p:spPr>
            <a:xfrm>
              <a:off x="4576535" y="1172118"/>
              <a:ext cx="1850064" cy="654546"/>
            </a:xfrm>
            <a:custGeom>
              <a:avLst/>
              <a:gdLst/>
              <a:ahLst/>
              <a:cxnLst/>
              <a:rect l="l" t="t" r="r" b="b"/>
              <a:pathLst>
                <a:path w="50414" h="21669" extrusionOk="0">
                  <a:moveTo>
                    <a:pt x="4636" y="826"/>
                  </a:moveTo>
                  <a:lnTo>
                    <a:pt x="4636" y="826"/>
                  </a:lnTo>
                  <a:cubicBezTo>
                    <a:pt x="15757" y="1079"/>
                    <a:pt x="26904" y="994"/>
                    <a:pt x="37991" y="1119"/>
                  </a:cubicBezTo>
                  <a:cubicBezTo>
                    <a:pt x="38365" y="1124"/>
                    <a:pt x="38740" y="1126"/>
                    <a:pt x="39115" y="1126"/>
                  </a:cubicBezTo>
                  <a:cubicBezTo>
                    <a:pt x="39866" y="1126"/>
                    <a:pt x="40619" y="1119"/>
                    <a:pt x="41369" y="1119"/>
                  </a:cubicBezTo>
                  <a:cubicBezTo>
                    <a:pt x="42495" y="1119"/>
                    <a:pt x="43617" y="1135"/>
                    <a:pt x="44723" y="1216"/>
                  </a:cubicBezTo>
                  <a:cubicBezTo>
                    <a:pt x="46739" y="1411"/>
                    <a:pt x="48040" y="2322"/>
                    <a:pt x="48658" y="4273"/>
                  </a:cubicBezTo>
                  <a:cubicBezTo>
                    <a:pt x="49406" y="6712"/>
                    <a:pt x="49113" y="9444"/>
                    <a:pt x="49080" y="11948"/>
                  </a:cubicBezTo>
                  <a:cubicBezTo>
                    <a:pt x="49080" y="13118"/>
                    <a:pt x="49048" y="14289"/>
                    <a:pt x="49015" y="15460"/>
                  </a:cubicBezTo>
                  <a:cubicBezTo>
                    <a:pt x="49015" y="16533"/>
                    <a:pt x="49373" y="18744"/>
                    <a:pt x="48528" y="19590"/>
                  </a:cubicBezTo>
                  <a:cubicBezTo>
                    <a:pt x="48202" y="19915"/>
                    <a:pt x="47292" y="19980"/>
                    <a:pt x="46902" y="20045"/>
                  </a:cubicBezTo>
                  <a:cubicBezTo>
                    <a:pt x="46121" y="20175"/>
                    <a:pt x="45341" y="20208"/>
                    <a:pt x="44560" y="20208"/>
                  </a:cubicBezTo>
                  <a:lnTo>
                    <a:pt x="44072" y="20208"/>
                  </a:lnTo>
                  <a:cubicBezTo>
                    <a:pt x="43389" y="20208"/>
                    <a:pt x="42707" y="20273"/>
                    <a:pt x="42024" y="20305"/>
                  </a:cubicBezTo>
                  <a:cubicBezTo>
                    <a:pt x="39325" y="20370"/>
                    <a:pt x="36593" y="20435"/>
                    <a:pt x="33861" y="20500"/>
                  </a:cubicBezTo>
                  <a:cubicBezTo>
                    <a:pt x="31219" y="20536"/>
                    <a:pt x="28569" y="20572"/>
                    <a:pt x="25915" y="20572"/>
                  </a:cubicBezTo>
                  <a:cubicBezTo>
                    <a:pt x="21384" y="20572"/>
                    <a:pt x="16846" y="20467"/>
                    <a:pt x="12333" y="20078"/>
                  </a:cubicBezTo>
                  <a:cubicBezTo>
                    <a:pt x="11260" y="20012"/>
                    <a:pt x="10219" y="19882"/>
                    <a:pt x="9179" y="19655"/>
                  </a:cubicBezTo>
                  <a:cubicBezTo>
                    <a:pt x="7520" y="19167"/>
                    <a:pt x="6870" y="17931"/>
                    <a:pt x="6512" y="16338"/>
                  </a:cubicBezTo>
                  <a:cubicBezTo>
                    <a:pt x="5764" y="13248"/>
                    <a:pt x="5959" y="10029"/>
                    <a:pt x="5862" y="6875"/>
                  </a:cubicBezTo>
                  <a:cubicBezTo>
                    <a:pt x="5829" y="5476"/>
                    <a:pt x="5699" y="4110"/>
                    <a:pt x="5472" y="2745"/>
                  </a:cubicBezTo>
                  <a:cubicBezTo>
                    <a:pt x="5347" y="2022"/>
                    <a:pt x="5146" y="1300"/>
                    <a:pt x="4636" y="826"/>
                  </a:cubicBezTo>
                  <a:close/>
                  <a:moveTo>
                    <a:pt x="24014" y="1"/>
                  </a:moveTo>
                  <a:cubicBezTo>
                    <a:pt x="17110" y="1"/>
                    <a:pt x="10206" y="55"/>
                    <a:pt x="3293" y="241"/>
                  </a:cubicBezTo>
                  <a:cubicBezTo>
                    <a:pt x="3213" y="241"/>
                    <a:pt x="3151" y="267"/>
                    <a:pt x="3107" y="307"/>
                  </a:cubicBezTo>
                  <a:lnTo>
                    <a:pt x="3107" y="307"/>
                  </a:lnTo>
                  <a:cubicBezTo>
                    <a:pt x="1547" y="399"/>
                    <a:pt x="602" y="2286"/>
                    <a:pt x="138" y="3623"/>
                  </a:cubicBezTo>
                  <a:cubicBezTo>
                    <a:pt x="1" y="4016"/>
                    <a:pt x="327" y="4267"/>
                    <a:pt x="649" y="4267"/>
                  </a:cubicBezTo>
                  <a:cubicBezTo>
                    <a:pt x="860" y="4267"/>
                    <a:pt x="1069" y="4160"/>
                    <a:pt x="1146" y="3915"/>
                  </a:cubicBezTo>
                  <a:cubicBezTo>
                    <a:pt x="1342" y="3200"/>
                    <a:pt x="1667" y="2517"/>
                    <a:pt x="2155" y="1964"/>
                  </a:cubicBezTo>
                  <a:cubicBezTo>
                    <a:pt x="2453" y="1686"/>
                    <a:pt x="2860" y="1383"/>
                    <a:pt x="3288" y="1383"/>
                  </a:cubicBezTo>
                  <a:cubicBezTo>
                    <a:pt x="3560" y="1383"/>
                    <a:pt x="3840" y="1505"/>
                    <a:pt x="4106" y="1834"/>
                  </a:cubicBezTo>
                  <a:cubicBezTo>
                    <a:pt x="4236" y="2127"/>
                    <a:pt x="4333" y="2452"/>
                    <a:pt x="4398" y="2777"/>
                  </a:cubicBezTo>
                  <a:cubicBezTo>
                    <a:pt x="4659" y="4273"/>
                    <a:pt x="4789" y="5801"/>
                    <a:pt x="4789" y="7330"/>
                  </a:cubicBezTo>
                  <a:cubicBezTo>
                    <a:pt x="4854" y="10062"/>
                    <a:pt x="4789" y="12793"/>
                    <a:pt x="5244" y="15460"/>
                  </a:cubicBezTo>
                  <a:cubicBezTo>
                    <a:pt x="5569" y="17508"/>
                    <a:pt x="6154" y="19590"/>
                    <a:pt x="8236" y="20435"/>
                  </a:cubicBezTo>
                  <a:cubicBezTo>
                    <a:pt x="9829" y="21086"/>
                    <a:pt x="11715" y="21118"/>
                    <a:pt x="13406" y="21248"/>
                  </a:cubicBezTo>
                  <a:cubicBezTo>
                    <a:pt x="17688" y="21565"/>
                    <a:pt x="21981" y="21668"/>
                    <a:pt x="26272" y="21668"/>
                  </a:cubicBezTo>
                  <a:cubicBezTo>
                    <a:pt x="29476" y="21668"/>
                    <a:pt x="32680" y="21610"/>
                    <a:pt x="35877" y="21541"/>
                  </a:cubicBezTo>
                  <a:cubicBezTo>
                    <a:pt x="38349" y="21476"/>
                    <a:pt x="40788" y="21411"/>
                    <a:pt x="43259" y="21346"/>
                  </a:cubicBezTo>
                  <a:cubicBezTo>
                    <a:pt x="43682" y="21346"/>
                    <a:pt x="44105" y="21313"/>
                    <a:pt x="44560" y="21313"/>
                  </a:cubicBezTo>
                  <a:cubicBezTo>
                    <a:pt x="44663" y="21313"/>
                    <a:pt x="44771" y="21314"/>
                    <a:pt x="44886" y="21314"/>
                  </a:cubicBezTo>
                  <a:cubicBezTo>
                    <a:pt x="46516" y="21314"/>
                    <a:pt x="49257" y="21257"/>
                    <a:pt x="49926" y="19525"/>
                  </a:cubicBezTo>
                  <a:cubicBezTo>
                    <a:pt x="50251" y="18679"/>
                    <a:pt x="50089" y="17606"/>
                    <a:pt x="50089" y="16695"/>
                  </a:cubicBezTo>
                  <a:cubicBezTo>
                    <a:pt x="50089" y="15395"/>
                    <a:pt x="50154" y="14094"/>
                    <a:pt x="50186" y="12793"/>
                  </a:cubicBezTo>
                  <a:cubicBezTo>
                    <a:pt x="50219" y="10322"/>
                    <a:pt x="50414" y="7720"/>
                    <a:pt x="49991" y="5249"/>
                  </a:cubicBezTo>
                  <a:cubicBezTo>
                    <a:pt x="49731" y="3590"/>
                    <a:pt x="49048" y="1802"/>
                    <a:pt x="47552" y="891"/>
                  </a:cubicBezTo>
                  <a:cubicBezTo>
                    <a:pt x="46251" y="111"/>
                    <a:pt x="44625" y="78"/>
                    <a:pt x="43162" y="78"/>
                  </a:cubicBezTo>
                  <a:cubicBezTo>
                    <a:pt x="36774" y="47"/>
                    <a:pt x="30394" y="1"/>
                    <a:pt x="24014"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66" name="Google Shape;1866;p15"/>
            <p:cNvSpPr/>
            <p:nvPr/>
          </p:nvSpPr>
          <p:spPr>
            <a:xfrm>
              <a:off x="4386721" y="1429015"/>
              <a:ext cx="1519179" cy="1875502"/>
            </a:xfrm>
            <a:custGeom>
              <a:avLst/>
              <a:gdLst/>
              <a:ahLst/>
              <a:cxnLst/>
              <a:rect l="l" t="t" r="r" b="b"/>
              <a:pathLst>
                <a:path w="70471" h="87000" extrusionOk="0">
                  <a:moveTo>
                    <a:pt x="8967" y="1"/>
                  </a:moveTo>
                  <a:cubicBezTo>
                    <a:pt x="8213" y="1"/>
                    <a:pt x="7466" y="68"/>
                    <a:pt x="6732" y="270"/>
                  </a:cubicBezTo>
                  <a:cubicBezTo>
                    <a:pt x="4846" y="757"/>
                    <a:pt x="3383" y="2253"/>
                    <a:pt x="2895" y="4139"/>
                  </a:cubicBezTo>
                  <a:cubicBezTo>
                    <a:pt x="2179" y="6546"/>
                    <a:pt x="2114" y="9212"/>
                    <a:pt x="1919" y="11716"/>
                  </a:cubicBezTo>
                  <a:cubicBezTo>
                    <a:pt x="1691" y="14448"/>
                    <a:pt x="1496" y="17180"/>
                    <a:pt x="1334" y="19879"/>
                  </a:cubicBezTo>
                  <a:cubicBezTo>
                    <a:pt x="618" y="31228"/>
                    <a:pt x="0" y="42577"/>
                    <a:pt x="66" y="53959"/>
                  </a:cubicBezTo>
                  <a:cubicBezTo>
                    <a:pt x="98" y="59650"/>
                    <a:pt x="261" y="65374"/>
                    <a:pt x="716" y="71065"/>
                  </a:cubicBezTo>
                  <a:cubicBezTo>
                    <a:pt x="1074" y="75390"/>
                    <a:pt x="1399" y="80983"/>
                    <a:pt x="4651" y="84202"/>
                  </a:cubicBezTo>
                  <a:cubicBezTo>
                    <a:pt x="7000" y="86552"/>
                    <a:pt x="10359" y="86863"/>
                    <a:pt x="13555" y="86863"/>
                  </a:cubicBezTo>
                  <a:cubicBezTo>
                    <a:pt x="14252" y="86863"/>
                    <a:pt x="14941" y="86848"/>
                    <a:pt x="15610" y="86836"/>
                  </a:cubicBezTo>
                  <a:cubicBezTo>
                    <a:pt x="16657" y="86811"/>
                    <a:pt x="17706" y="86800"/>
                    <a:pt x="18755" y="86800"/>
                  </a:cubicBezTo>
                  <a:cubicBezTo>
                    <a:pt x="23018" y="86800"/>
                    <a:pt x="27297" y="86973"/>
                    <a:pt x="31577" y="86999"/>
                  </a:cubicBezTo>
                  <a:cubicBezTo>
                    <a:pt x="37951" y="86999"/>
                    <a:pt x="44325" y="86999"/>
                    <a:pt x="50699" y="86836"/>
                  </a:cubicBezTo>
                  <a:cubicBezTo>
                    <a:pt x="57072" y="86706"/>
                    <a:pt x="63479" y="86674"/>
                    <a:pt x="69820" y="86024"/>
                  </a:cubicBezTo>
                  <a:cubicBezTo>
                    <a:pt x="70471" y="85991"/>
                    <a:pt x="70471" y="85015"/>
                    <a:pt x="69820" y="84950"/>
                  </a:cubicBezTo>
                  <a:cubicBezTo>
                    <a:pt x="69347" y="84945"/>
                    <a:pt x="68873" y="84942"/>
                    <a:pt x="68401" y="84942"/>
                  </a:cubicBezTo>
                  <a:cubicBezTo>
                    <a:pt x="63578" y="84942"/>
                    <a:pt x="58778" y="85222"/>
                    <a:pt x="53951" y="85341"/>
                  </a:cubicBezTo>
                  <a:cubicBezTo>
                    <a:pt x="48682" y="85471"/>
                    <a:pt x="43382" y="85536"/>
                    <a:pt x="38113" y="85568"/>
                  </a:cubicBezTo>
                  <a:cubicBezTo>
                    <a:pt x="36580" y="85587"/>
                    <a:pt x="35046" y="85595"/>
                    <a:pt x="33514" y="85595"/>
                  </a:cubicBezTo>
                  <a:cubicBezTo>
                    <a:pt x="29814" y="85595"/>
                    <a:pt x="26118" y="85549"/>
                    <a:pt x="22439" y="85503"/>
                  </a:cubicBezTo>
                  <a:cubicBezTo>
                    <a:pt x="20661" y="85478"/>
                    <a:pt x="18901" y="85416"/>
                    <a:pt x="17132" y="85416"/>
                  </a:cubicBezTo>
                  <a:cubicBezTo>
                    <a:pt x="16572" y="85416"/>
                    <a:pt x="16010" y="85423"/>
                    <a:pt x="15447" y="85438"/>
                  </a:cubicBezTo>
                  <a:cubicBezTo>
                    <a:pt x="14692" y="85451"/>
                    <a:pt x="13931" y="85473"/>
                    <a:pt x="13172" y="85473"/>
                  </a:cubicBezTo>
                  <a:cubicBezTo>
                    <a:pt x="11970" y="85473"/>
                    <a:pt x="10769" y="85417"/>
                    <a:pt x="9594" y="85178"/>
                  </a:cubicBezTo>
                  <a:cubicBezTo>
                    <a:pt x="7415" y="84755"/>
                    <a:pt x="5594" y="83650"/>
                    <a:pt x="4456" y="81698"/>
                  </a:cubicBezTo>
                  <a:cubicBezTo>
                    <a:pt x="3317" y="79747"/>
                    <a:pt x="2830" y="77308"/>
                    <a:pt x="2504" y="75064"/>
                  </a:cubicBezTo>
                  <a:cubicBezTo>
                    <a:pt x="1691" y="69764"/>
                    <a:pt x="1594" y="64333"/>
                    <a:pt x="1431" y="59000"/>
                  </a:cubicBezTo>
                  <a:cubicBezTo>
                    <a:pt x="1171" y="48398"/>
                    <a:pt x="1561" y="37797"/>
                    <a:pt x="2147" y="27196"/>
                  </a:cubicBezTo>
                  <a:cubicBezTo>
                    <a:pt x="2504" y="21407"/>
                    <a:pt x="2700" y="15521"/>
                    <a:pt x="3415" y="9765"/>
                  </a:cubicBezTo>
                  <a:cubicBezTo>
                    <a:pt x="3740" y="7326"/>
                    <a:pt x="3708" y="3261"/>
                    <a:pt x="6277" y="1961"/>
                  </a:cubicBezTo>
                  <a:cubicBezTo>
                    <a:pt x="7271" y="1457"/>
                    <a:pt x="8379" y="1335"/>
                    <a:pt x="9518" y="1335"/>
                  </a:cubicBezTo>
                  <a:cubicBezTo>
                    <a:pt x="10583" y="1335"/>
                    <a:pt x="11675" y="1442"/>
                    <a:pt x="12725" y="1442"/>
                  </a:cubicBezTo>
                  <a:cubicBezTo>
                    <a:pt x="13233" y="1442"/>
                    <a:pt x="13731" y="1417"/>
                    <a:pt x="14212" y="1343"/>
                  </a:cubicBezTo>
                  <a:cubicBezTo>
                    <a:pt x="14829" y="1245"/>
                    <a:pt x="14699" y="237"/>
                    <a:pt x="14081" y="237"/>
                  </a:cubicBezTo>
                  <a:lnTo>
                    <a:pt x="14049" y="270"/>
                  </a:lnTo>
                  <a:cubicBezTo>
                    <a:pt x="13895" y="276"/>
                    <a:pt x="13742" y="279"/>
                    <a:pt x="13588" y="279"/>
                  </a:cubicBezTo>
                  <a:cubicBezTo>
                    <a:pt x="12052" y="279"/>
                    <a:pt x="10496" y="1"/>
                    <a:pt x="8967"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67" name="Google Shape;1867;p15"/>
            <p:cNvSpPr/>
            <p:nvPr/>
          </p:nvSpPr>
          <p:spPr>
            <a:xfrm>
              <a:off x="5632464" y="1442833"/>
              <a:ext cx="887544" cy="1839243"/>
            </a:xfrm>
            <a:custGeom>
              <a:avLst/>
              <a:gdLst/>
              <a:ahLst/>
              <a:cxnLst/>
              <a:rect l="l" t="t" r="r" b="b"/>
              <a:pathLst>
                <a:path w="41171" h="85318" extrusionOk="0">
                  <a:moveTo>
                    <a:pt x="13808" y="0"/>
                  </a:moveTo>
                  <a:cubicBezTo>
                    <a:pt x="9335" y="0"/>
                    <a:pt x="4879" y="119"/>
                    <a:pt x="424" y="409"/>
                  </a:cubicBezTo>
                  <a:cubicBezTo>
                    <a:pt x="1" y="442"/>
                    <a:pt x="1" y="1092"/>
                    <a:pt x="424" y="1157"/>
                  </a:cubicBezTo>
                  <a:cubicBezTo>
                    <a:pt x="9301" y="1255"/>
                    <a:pt x="18179" y="1157"/>
                    <a:pt x="27057" y="1482"/>
                  </a:cubicBezTo>
                  <a:cubicBezTo>
                    <a:pt x="29203" y="1547"/>
                    <a:pt x="31642" y="1385"/>
                    <a:pt x="33724" y="1970"/>
                  </a:cubicBezTo>
                  <a:cubicBezTo>
                    <a:pt x="35545" y="2490"/>
                    <a:pt x="36878" y="3824"/>
                    <a:pt x="37724" y="5515"/>
                  </a:cubicBezTo>
                  <a:cubicBezTo>
                    <a:pt x="39480" y="9027"/>
                    <a:pt x="39577" y="13352"/>
                    <a:pt x="39577" y="17189"/>
                  </a:cubicBezTo>
                  <a:cubicBezTo>
                    <a:pt x="39740" y="34522"/>
                    <a:pt x="38862" y="51725"/>
                    <a:pt x="37626" y="69025"/>
                  </a:cubicBezTo>
                  <a:cubicBezTo>
                    <a:pt x="37463" y="71367"/>
                    <a:pt x="37366" y="73708"/>
                    <a:pt x="37073" y="76049"/>
                  </a:cubicBezTo>
                  <a:cubicBezTo>
                    <a:pt x="36878" y="78033"/>
                    <a:pt x="36423" y="80212"/>
                    <a:pt x="34992" y="81740"/>
                  </a:cubicBezTo>
                  <a:cubicBezTo>
                    <a:pt x="33464" y="83334"/>
                    <a:pt x="31220" y="83757"/>
                    <a:pt x="29106" y="83984"/>
                  </a:cubicBezTo>
                  <a:cubicBezTo>
                    <a:pt x="26765" y="84212"/>
                    <a:pt x="24423" y="84342"/>
                    <a:pt x="22082" y="84570"/>
                  </a:cubicBezTo>
                  <a:cubicBezTo>
                    <a:pt x="21626" y="84635"/>
                    <a:pt x="21594" y="85317"/>
                    <a:pt x="22082" y="85317"/>
                  </a:cubicBezTo>
                  <a:cubicBezTo>
                    <a:pt x="24358" y="85317"/>
                    <a:pt x="26634" y="85285"/>
                    <a:pt x="28911" y="85122"/>
                  </a:cubicBezTo>
                  <a:cubicBezTo>
                    <a:pt x="30634" y="85057"/>
                    <a:pt x="32325" y="84700"/>
                    <a:pt x="33886" y="84017"/>
                  </a:cubicBezTo>
                  <a:cubicBezTo>
                    <a:pt x="37106" y="82423"/>
                    <a:pt x="38016" y="78976"/>
                    <a:pt x="38374" y="75692"/>
                  </a:cubicBezTo>
                  <a:cubicBezTo>
                    <a:pt x="39285" y="66294"/>
                    <a:pt x="39740" y="56798"/>
                    <a:pt x="40228" y="47400"/>
                  </a:cubicBezTo>
                  <a:cubicBezTo>
                    <a:pt x="40715" y="37969"/>
                    <a:pt x="40846" y="28603"/>
                    <a:pt x="40878" y="19173"/>
                  </a:cubicBezTo>
                  <a:cubicBezTo>
                    <a:pt x="40911" y="12831"/>
                    <a:pt x="41171" y="1547"/>
                    <a:pt x="32716" y="539"/>
                  </a:cubicBezTo>
                  <a:cubicBezTo>
                    <a:pt x="30179" y="214"/>
                    <a:pt x="27610" y="246"/>
                    <a:pt x="25073" y="181"/>
                  </a:cubicBezTo>
                  <a:cubicBezTo>
                    <a:pt x="22342" y="84"/>
                    <a:pt x="19643" y="19"/>
                    <a:pt x="16944" y="19"/>
                  </a:cubicBezTo>
                  <a:cubicBezTo>
                    <a:pt x="15897" y="6"/>
                    <a:pt x="14852" y="0"/>
                    <a:pt x="13808"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68" name="Google Shape;1868;p15"/>
            <p:cNvSpPr/>
            <p:nvPr/>
          </p:nvSpPr>
          <p:spPr>
            <a:xfrm>
              <a:off x="4622970" y="1384930"/>
              <a:ext cx="37187" cy="56739"/>
            </a:xfrm>
            <a:custGeom>
              <a:avLst/>
              <a:gdLst/>
              <a:ahLst/>
              <a:cxnLst/>
              <a:rect l="l" t="t" r="r" b="b"/>
              <a:pathLst>
                <a:path w="1725" h="2632" extrusionOk="0">
                  <a:moveTo>
                    <a:pt x="1394" y="1"/>
                  </a:moveTo>
                  <a:cubicBezTo>
                    <a:pt x="1374" y="1"/>
                    <a:pt x="1354" y="2"/>
                    <a:pt x="1334" y="6"/>
                  </a:cubicBezTo>
                  <a:cubicBezTo>
                    <a:pt x="879" y="103"/>
                    <a:pt x="586" y="689"/>
                    <a:pt x="423" y="1079"/>
                  </a:cubicBezTo>
                  <a:cubicBezTo>
                    <a:pt x="228" y="1469"/>
                    <a:pt x="1" y="2087"/>
                    <a:pt x="163" y="2510"/>
                  </a:cubicBezTo>
                  <a:cubicBezTo>
                    <a:pt x="183" y="2588"/>
                    <a:pt x="250" y="2631"/>
                    <a:pt x="329" y="2631"/>
                  </a:cubicBezTo>
                  <a:cubicBezTo>
                    <a:pt x="381" y="2631"/>
                    <a:pt x="437" y="2613"/>
                    <a:pt x="488" y="2575"/>
                  </a:cubicBezTo>
                  <a:cubicBezTo>
                    <a:pt x="586" y="2445"/>
                    <a:pt x="683" y="2282"/>
                    <a:pt x="749" y="2119"/>
                  </a:cubicBezTo>
                  <a:cubicBezTo>
                    <a:pt x="814" y="1859"/>
                    <a:pt x="944" y="1632"/>
                    <a:pt x="1074" y="1437"/>
                  </a:cubicBezTo>
                  <a:cubicBezTo>
                    <a:pt x="1301" y="1079"/>
                    <a:pt x="1692" y="721"/>
                    <a:pt x="1724" y="298"/>
                  </a:cubicBezTo>
                  <a:cubicBezTo>
                    <a:pt x="1724" y="123"/>
                    <a:pt x="1567" y="1"/>
                    <a:pt x="1394"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69" name="Google Shape;1869;p15"/>
            <p:cNvSpPr/>
            <p:nvPr/>
          </p:nvSpPr>
          <p:spPr>
            <a:xfrm>
              <a:off x="4656664" y="1409031"/>
              <a:ext cx="23110" cy="37338"/>
            </a:xfrm>
            <a:custGeom>
              <a:avLst/>
              <a:gdLst/>
              <a:ahLst/>
              <a:cxnLst/>
              <a:rect l="l" t="t" r="r" b="b"/>
              <a:pathLst>
                <a:path w="1072" h="1732" extrusionOk="0">
                  <a:moveTo>
                    <a:pt x="741" y="1"/>
                  </a:moveTo>
                  <a:cubicBezTo>
                    <a:pt x="700" y="1"/>
                    <a:pt x="658" y="9"/>
                    <a:pt x="616" y="26"/>
                  </a:cubicBezTo>
                  <a:cubicBezTo>
                    <a:pt x="389" y="156"/>
                    <a:pt x="356" y="416"/>
                    <a:pt x="291" y="644"/>
                  </a:cubicBezTo>
                  <a:lnTo>
                    <a:pt x="64" y="1392"/>
                  </a:lnTo>
                  <a:cubicBezTo>
                    <a:pt x="0" y="1582"/>
                    <a:pt x="157" y="1732"/>
                    <a:pt x="311" y="1732"/>
                  </a:cubicBezTo>
                  <a:cubicBezTo>
                    <a:pt x="393" y="1732"/>
                    <a:pt x="473" y="1689"/>
                    <a:pt x="519" y="1587"/>
                  </a:cubicBezTo>
                  <a:lnTo>
                    <a:pt x="486" y="1587"/>
                  </a:lnTo>
                  <a:cubicBezTo>
                    <a:pt x="616" y="1359"/>
                    <a:pt x="714" y="1132"/>
                    <a:pt x="812" y="871"/>
                  </a:cubicBezTo>
                  <a:cubicBezTo>
                    <a:pt x="942" y="644"/>
                    <a:pt x="1072" y="449"/>
                    <a:pt x="1007" y="188"/>
                  </a:cubicBezTo>
                  <a:cubicBezTo>
                    <a:pt x="958" y="68"/>
                    <a:pt x="856" y="1"/>
                    <a:pt x="741"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70" name="Google Shape;1870;p15"/>
            <p:cNvSpPr/>
            <p:nvPr/>
          </p:nvSpPr>
          <p:spPr>
            <a:xfrm>
              <a:off x="5886649" y="3268516"/>
              <a:ext cx="229566" cy="470880"/>
            </a:xfrm>
            <a:custGeom>
              <a:avLst/>
              <a:gdLst/>
              <a:ahLst/>
              <a:cxnLst/>
              <a:rect l="l" t="t" r="r" b="b"/>
              <a:pathLst>
                <a:path w="10649" h="21843" extrusionOk="0">
                  <a:moveTo>
                    <a:pt x="624" y="1"/>
                  </a:moveTo>
                  <a:cubicBezTo>
                    <a:pt x="325" y="1"/>
                    <a:pt x="1" y="255"/>
                    <a:pt x="80" y="628"/>
                  </a:cubicBezTo>
                  <a:cubicBezTo>
                    <a:pt x="925" y="4823"/>
                    <a:pt x="1803" y="9019"/>
                    <a:pt x="2551" y="13246"/>
                  </a:cubicBezTo>
                  <a:cubicBezTo>
                    <a:pt x="2941" y="15360"/>
                    <a:pt x="3299" y="17441"/>
                    <a:pt x="3624" y="19555"/>
                  </a:cubicBezTo>
                  <a:cubicBezTo>
                    <a:pt x="3748" y="20330"/>
                    <a:pt x="3872" y="21843"/>
                    <a:pt x="4953" y="21843"/>
                  </a:cubicBezTo>
                  <a:cubicBezTo>
                    <a:pt x="5006" y="21843"/>
                    <a:pt x="5062" y="21839"/>
                    <a:pt x="5120" y="21831"/>
                  </a:cubicBezTo>
                  <a:cubicBezTo>
                    <a:pt x="6226" y="21669"/>
                    <a:pt x="6811" y="19913"/>
                    <a:pt x="7104" y="19002"/>
                  </a:cubicBezTo>
                  <a:cubicBezTo>
                    <a:pt x="7722" y="17018"/>
                    <a:pt x="8079" y="14905"/>
                    <a:pt x="8535" y="12888"/>
                  </a:cubicBezTo>
                  <a:cubicBezTo>
                    <a:pt x="8990" y="10742"/>
                    <a:pt x="9413" y="8628"/>
                    <a:pt x="9803" y="6482"/>
                  </a:cubicBezTo>
                  <a:cubicBezTo>
                    <a:pt x="10161" y="4466"/>
                    <a:pt x="10616" y="2417"/>
                    <a:pt x="10648" y="368"/>
                  </a:cubicBezTo>
                  <a:cubicBezTo>
                    <a:pt x="10612" y="152"/>
                    <a:pt x="10437" y="36"/>
                    <a:pt x="10259" y="36"/>
                  </a:cubicBezTo>
                  <a:cubicBezTo>
                    <a:pt x="10117" y="36"/>
                    <a:pt x="9973" y="111"/>
                    <a:pt x="9900" y="271"/>
                  </a:cubicBezTo>
                  <a:cubicBezTo>
                    <a:pt x="9353" y="2107"/>
                    <a:pt x="6221" y="20568"/>
                    <a:pt x="5024" y="20568"/>
                  </a:cubicBezTo>
                  <a:cubicBezTo>
                    <a:pt x="5012" y="20568"/>
                    <a:pt x="5001" y="20566"/>
                    <a:pt x="4990" y="20563"/>
                  </a:cubicBezTo>
                  <a:cubicBezTo>
                    <a:pt x="4730" y="20498"/>
                    <a:pt x="4632" y="18742"/>
                    <a:pt x="4567" y="18514"/>
                  </a:cubicBezTo>
                  <a:cubicBezTo>
                    <a:pt x="4437" y="17636"/>
                    <a:pt x="4275" y="16726"/>
                    <a:pt x="4112" y="15848"/>
                  </a:cubicBezTo>
                  <a:cubicBezTo>
                    <a:pt x="3819" y="14157"/>
                    <a:pt x="3527" y="12433"/>
                    <a:pt x="3201" y="10742"/>
                  </a:cubicBezTo>
                  <a:cubicBezTo>
                    <a:pt x="2551" y="7262"/>
                    <a:pt x="1836" y="3815"/>
                    <a:pt x="1055" y="368"/>
                  </a:cubicBezTo>
                  <a:cubicBezTo>
                    <a:pt x="1004" y="111"/>
                    <a:pt x="819" y="1"/>
                    <a:pt x="624"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71" name="Google Shape;1871;p15"/>
            <p:cNvSpPr/>
            <p:nvPr/>
          </p:nvSpPr>
          <p:spPr>
            <a:xfrm>
              <a:off x="4507163" y="1285183"/>
              <a:ext cx="93409" cy="79633"/>
            </a:xfrm>
            <a:custGeom>
              <a:avLst/>
              <a:gdLst/>
              <a:ahLst/>
              <a:cxnLst/>
              <a:rect l="l" t="t" r="r" b="b"/>
              <a:pathLst>
                <a:path w="4333" h="3694" extrusionOk="0">
                  <a:moveTo>
                    <a:pt x="456" y="1"/>
                  </a:moveTo>
                  <a:cubicBezTo>
                    <a:pt x="161" y="1"/>
                    <a:pt x="0" y="366"/>
                    <a:pt x="234" y="600"/>
                  </a:cubicBezTo>
                  <a:cubicBezTo>
                    <a:pt x="820" y="1121"/>
                    <a:pt x="1535" y="1478"/>
                    <a:pt x="2153" y="1966"/>
                  </a:cubicBezTo>
                  <a:cubicBezTo>
                    <a:pt x="2771" y="2454"/>
                    <a:pt x="3324" y="3007"/>
                    <a:pt x="3877" y="3625"/>
                  </a:cubicBezTo>
                  <a:cubicBezTo>
                    <a:pt x="3917" y="3673"/>
                    <a:pt x="3967" y="3693"/>
                    <a:pt x="4018" y="3693"/>
                  </a:cubicBezTo>
                  <a:cubicBezTo>
                    <a:pt x="4172" y="3693"/>
                    <a:pt x="4332" y="3503"/>
                    <a:pt x="4234" y="3332"/>
                  </a:cubicBezTo>
                  <a:cubicBezTo>
                    <a:pt x="3421" y="2031"/>
                    <a:pt x="2088" y="470"/>
                    <a:pt x="560" y="15"/>
                  </a:cubicBezTo>
                  <a:cubicBezTo>
                    <a:pt x="524" y="5"/>
                    <a:pt x="489" y="1"/>
                    <a:pt x="456"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72" name="Google Shape;1872;p15"/>
            <p:cNvSpPr/>
            <p:nvPr/>
          </p:nvSpPr>
          <p:spPr>
            <a:xfrm>
              <a:off x="4583455" y="1229026"/>
              <a:ext cx="61547" cy="105352"/>
            </a:xfrm>
            <a:custGeom>
              <a:avLst/>
              <a:gdLst/>
              <a:ahLst/>
              <a:cxnLst/>
              <a:rect l="l" t="t" r="r" b="b"/>
              <a:pathLst>
                <a:path w="2855" h="4887" extrusionOk="0">
                  <a:moveTo>
                    <a:pt x="411" y="1"/>
                  </a:moveTo>
                  <a:cubicBezTo>
                    <a:pt x="186" y="1"/>
                    <a:pt x="1" y="211"/>
                    <a:pt x="78" y="441"/>
                  </a:cubicBezTo>
                  <a:cubicBezTo>
                    <a:pt x="273" y="1124"/>
                    <a:pt x="728" y="1709"/>
                    <a:pt x="1053" y="2327"/>
                  </a:cubicBezTo>
                  <a:cubicBezTo>
                    <a:pt x="1443" y="3043"/>
                    <a:pt x="1769" y="3823"/>
                    <a:pt x="2029" y="4604"/>
                  </a:cubicBezTo>
                  <a:cubicBezTo>
                    <a:pt x="2081" y="4801"/>
                    <a:pt x="2234" y="4886"/>
                    <a:pt x="2390" y="4886"/>
                  </a:cubicBezTo>
                  <a:cubicBezTo>
                    <a:pt x="2620" y="4886"/>
                    <a:pt x="2854" y="4699"/>
                    <a:pt x="2777" y="4408"/>
                  </a:cubicBezTo>
                  <a:cubicBezTo>
                    <a:pt x="2419" y="2978"/>
                    <a:pt x="1834" y="929"/>
                    <a:pt x="598" y="51"/>
                  </a:cubicBezTo>
                  <a:cubicBezTo>
                    <a:pt x="535" y="16"/>
                    <a:pt x="471" y="1"/>
                    <a:pt x="411"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73" name="Google Shape;1873;p15"/>
            <p:cNvSpPr/>
            <p:nvPr/>
          </p:nvSpPr>
          <p:spPr>
            <a:xfrm>
              <a:off x="4690272" y="1217320"/>
              <a:ext cx="21062" cy="113931"/>
            </a:xfrm>
            <a:custGeom>
              <a:avLst/>
              <a:gdLst/>
              <a:ahLst/>
              <a:cxnLst/>
              <a:rect l="l" t="t" r="r" b="b"/>
              <a:pathLst>
                <a:path w="977" h="5285" extrusionOk="0">
                  <a:moveTo>
                    <a:pt x="472" y="0"/>
                  </a:moveTo>
                  <a:cubicBezTo>
                    <a:pt x="318" y="0"/>
                    <a:pt x="163" y="90"/>
                    <a:pt x="98" y="269"/>
                  </a:cubicBezTo>
                  <a:cubicBezTo>
                    <a:pt x="0" y="1082"/>
                    <a:pt x="0" y="1895"/>
                    <a:pt x="66" y="2708"/>
                  </a:cubicBezTo>
                  <a:cubicBezTo>
                    <a:pt x="33" y="3521"/>
                    <a:pt x="98" y="4301"/>
                    <a:pt x="228" y="5114"/>
                  </a:cubicBezTo>
                  <a:cubicBezTo>
                    <a:pt x="261" y="5228"/>
                    <a:pt x="366" y="5285"/>
                    <a:pt x="472" y="5285"/>
                  </a:cubicBezTo>
                  <a:cubicBezTo>
                    <a:pt x="578" y="5285"/>
                    <a:pt x="683" y="5228"/>
                    <a:pt x="716" y="5114"/>
                  </a:cubicBezTo>
                  <a:cubicBezTo>
                    <a:pt x="846" y="4301"/>
                    <a:pt x="911" y="3521"/>
                    <a:pt x="878" y="2708"/>
                  </a:cubicBezTo>
                  <a:cubicBezTo>
                    <a:pt x="976" y="1895"/>
                    <a:pt x="944" y="1082"/>
                    <a:pt x="846" y="269"/>
                  </a:cubicBezTo>
                  <a:cubicBezTo>
                    <a:pt x="781" y="90"/>
                    <a:pt x="626" y="0"/>
                    <a:pt x="472"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74" name="Google Shape;1874;p15"/>
            <p:cNvSpPr/>
            <p:nvPr/>
          </p:nvSpPr>
          <p:spPr>
            <a:xfrm>
              <a:off x="6458828" y="1470513"/>
              <a:ext cx="107443" cy="210983"/>
            </a:xfrm>
            <a:custGeom>
              <a:avLst/>
              <a:gdLst/>
              <a:ahLst/>
              <a:cxnLst/>
              <a:rect l="l" t="t" r="r" b="b"/>
              <a:pathLst>
                <a:path w="4984" h="9787" extrusionOk="0">
                  <a:moveTo>
                    <a:pt x="347" y="1"/>
                  </a:moveTo>
                  <a:cubicBezTo>
                    <a:pt x="174" y="1"/>
                    <a:pt x="0" y="202"/>
                    <a:pt x="106" y="361"/>
                  </a:cubicBezTo>
                  <a:cubicBezTo>
                    <a:pt x="1082" y="1694"/>
                    <a:pt x="2187" y="2767"/>
                    <a:pt x="2903" y="4263"/>
                  </a:cubicBezTo>
                  <a:cubicBezTo>
                    <a:pt x="3716" y="5954"/>
                    <a:pt x="4008" y="7678"/>
                    <a:pt x="4236" y="9499"/>
                  </a:cubicBezTo>
                  <a:cubicBezTo>
                    <a:pt x="4255" y="9671"/>
                    <a:pt x="4432" y="9787"/>
                    <a:pt x="4581" y="9787"/>
                  </a:cubicBezTo>
                  <a:cubicBezTo>
                    <a:pt x="4685" y="9787"/>
                    <a:pt x="4776" y="9730"/>
                    <a:pt x="4789" y="9596"/>
                  </a:cubicBezTo>
                  <a:cubicBezTo>
                    <a:pt x="4984" y="7808"/>
                    <a:pt x="4691" y="5987"/>
                    <a:pt x="3943" y="4361"/>
                  </a:cubicBezTo>
                  <a:cubicBezTo>
                    <a:pt x="3260" y="2767"/>
                    <a:pt x="2025" y="849"/>
                    <a:pt x="464" y="36"/>
                  </a:cubicBezTo>
                  <a:cubicBezTo>
                    <a:pt x="427" y="11"/>
                    <a:pt x="387" y="1"/>
                    <a:pt x="347"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75" name="Google Shape;1875;p15"/>
            <p:cNvSpPr/>
            <p:nvPr/>
          </p:nvSpPr>
          <p:spPr>
            <a:xfrm>
              <a:off x="4433199" y="3230230"/>
              <a:ext cx="191905" cy="135316"/>
            </a:xfrm>
            <a:custGeom>
              <a:avLst/>
              <a:gdLst/>
              <a:ahLst/>
              <a:cxnLst/>
              <a:rect l="l" t="t" r="r" b="b"/>
              <a:pathLst>
                <a:path w="8902" h="6277" extrusionOk="0">
                  <a:moveTo>
                    <a:pt x="394" y="1"/>
                  </a:moveTo>
                  <a:cubicBezTo>
                    <a:pt x="202" y="1"/>
                    <a:pt x="0" y="236"/>
                    <a:pt x="121" y="453"/>
                  </a:cubicBezTo>
                  <a:lnTo>
                    <a:pt x="121" y="421"/>
                  </a:lnTo>
                  <a:cubicBezTo>
                    <a:pt x="1096" y="1884"/>
                    <a:pt x="2300" y="3120"/>
                    <a:pt x="3698" y="4161"/>
                  </a:cubicBezTo>
                  <a:cubicBezTo>
                    <a:pt x="4902" y="5080"/>
                    <a:pt x="6694" y="6277"/>
                    <a:pt x="8289" y="6277"/>
                  </a:cubicBezTo>
                  <a:cubicBezTo>
                    <a:pt x="8331" y="6277"/>
                    <a:pt x="8372" y="6276"/>
                    <a:pt x="8413" y="6274"/>
                  </a:cubicBezTo>
                  <a:cubicBezTo>
                    <a:pt x="8771" y="6274"/>
                    <a:pt x="8901" y="5819"/>
                    <a:pt x="8608" y="5656"/>
                  </a:cubicBezTo>
                  <a:cubicBezTo>
                    <a:pt x="7308" y="4778"/>
                    <a:pt x="5649" y="4421"/>
                    <a:pt x="4283" y="3575"/>
                  </a:cubicBezTo>
                  <a:cubicBezTo>
                    <a:pt x="2852" y="2632"/>
                    <a:pt x="1617" y="1461"/>
                    <a:pt x="576" y="96"/>
                  </a:cubicBezTo>
                  <a:cubicBezTo>
                    <a:pt x="526" y="29"/>
                    <a:pt x="461" y="1"/>
                    <a:pt x="394" y="1"/>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76" name="Google Shape;1876;p15"/>
            <p:cNvSpPr/>
            <p:nvPr/>
          </p:nvSpPr>
          <p:spPr>
            <a:xfrm>
              <a:off x="4456503" y="3313248"/>
              <a:ext cx="114147" cy="79677"/>
            </a:xfrm>
            <a:custGeom>
              <a:avLst/>
              <a:gdLst/>
              <a:ahLst/>
              <a:cxnLst/>
              <a:rect l="l" t="t" r="r" b="b"/>
              <a:pathLst>
                <a:path w="5295" h="3696" extrusionOk="0">
                  <a:moveTo>
                    <a:pt x="336" y="0"/>
                  </a:moveTo>
                  <a:cubicBezTo>
                    <a:pt x="168" y="0"/>
                    <a:pt x="0" y="172"/>
                    <a:pt x="113" y="375"/>
                  </a:cubicBezTo>
                  <a:cubicBezTo>
                    <a:pt x="886" y="2049"/>
                    <a:pt x="2648" y="3692"/>
                    <a:pt x="4608" y="3692"/>
                  </a:cubicBezTo>
                  <a:cubicBezTo>
                    <a:pt x="4627" y="3692"/>
                    <a:pt x="4647" y="3692"/>
                    <a:pt x="4666" y="3692"/>
                  </a:cubicBezTo>
                  <a:cubicBezTo>
                    <a:pt x="4686" y="3694"/>
                    <a:pt x="4705" y="3695"/>
                    <a:pt x="4724" y="3695"/>
                  </a:cubicBezTo>
                  <a:cubicBezTo>
                    <a:pt x="5195" y="3695"/>
                    <a:pt x="5295" y="2941"/>
                    <a:pt x="4763" y="2879"/>
                  </a:cubicBezTo>
                  <a:cubicBezTo>
                    <a:pt x="3007" y="2326"/>
                    <a:pt x="1544" y="1740"/>
                    <a:pt x="536" y="114"/>
                  </a:cubicBezTo>
                  <a:cubicBezTo>
                    <a:pt x="486" y="34"/>
                    <a:pt x="411" y="0"/>
                    <a:pt x="336"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77" name="Google Shape;1877;p15"/>
            <p:cNvSpPr/>
            <p:nvPr/>
          </p:nvSpPr>
          <p:spPr>
            <a:xfrm>
              <a:off x="6456543" y="3131583"/>
              <a:ext cx="76098" cy="35376"/>
            </a:xfrm>
            <a:custGeom>
              <a:avLst/>
              <a:gdLst/>
              <a:ahLst/>
              <a:cxnLst/>
              <a:rect l="l" t="t" r="r" b="b"/>
              <a:pathLst>
                <a:path w="3530" h="1641" extrusionOk="0">
                  <a:moveTo>
                    <a:pt x="535" y="0"/>
                  </a:moveTo>
                  <a:cubicBezTo>
                    <a:pt x="255" y="0"/>
                    <a:pt x="0" y="422"/>
                    <a:pt x="245" y="639"/>
                  </a:cubicBezTo>
                  <a:cubicBezTo>
                    <a:pt x="755" y="1076"/>
                    <a:pt x="1682" y="1641"/>
                    <a:pt x="2485" y="1641"/>
                  </a:cubicBezTo>
                  <a:cubicBezTo>
                    <a:pt x="2757" y="1641"/>
                    <a:pt x="3014" y="1576"/>
                    <a:pt x="3236" y="1420"/>
                  </a:cubicBezTo>
                  <a:cubicBezTo>
                    <a:pt x="3432" y="1290"/>
                    <a:pt x="3529" y="899"/>
                    <a:pt x="3236" y="769"/>
                  </a:cubicBezTo>
                  <a:cubicBezTo>
                    <a:pt x="2846" y="672"/>
                    <a:pt x="2423" y="607"/>
                    <a:pt x="2001" y="574"/>
                  </a:cubicBezTo>
                  <a:cubicBezTo>
                    <a:pt x="1545" y="509"/>
                    <a:pt x="1090" y="314"/>
                    <a:pt x="700" y="54"/>
                  </a:cubicBezTo>
                  <a:cubicBezTo>
                    <a:pt x="646" y="16"/>
                    <a:pt x="590" y="0"/>
                    <a:pt x="535"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78" name="Google Shape;1878;p15"/>
            <p:cNvSpPr/>
            <p:nvPr/>
          </p:nvSpPr>
          <p:spPr>
            <a:xfrm>
              <a:off x="6458698" y="3185994"/>
              <a:ext cx="71118" cy="34039"/>
            </a:xfrm>
            <a:custGeom>
              <a:avLst/>
              <a:gdLst/>
              <a:ahLst/>
              <a:cxnLst/>
              <a:rect l="l" t="t" r="r" b="b"/>
              <a:pathLst>
                <a:path w="3299" h="1579" extrusionOk="0">
                  <a:moveTo>
                    <a:pt x="628" y="0"/>
                  </a:moveTo>
                  <a:cubicBezTo>
                    <a:pt x="297" y="0"/>
                    <a:pt x="0" y="403"/>
                    <a:pt x="307" y="684"/>
                  </a:cubicBezTo>
                  <a:cubicBezTo>
                    <a:pt x="776" y="1106"/>
                    <a:pt x="1582" y="1578"/>
                    <a:pt x="2300" y="1578"/>
                  </a:cubicBezTo>
                  <a:cubicBezTo>
                    <a:pt x="2579" y="1578"/>
                    <a:pt x="2844" y="1507"/>
                    <a:pt x="3071" y="1335"/>
                  </a:cubicBezTo>
                  <a:cubicBezTo>
                    <a:pt x="3234" y="1237"/>
                    <a:pt x="3299" y="977"/>
                    <a:pt x="3071" y="879"/>
                  </a:cubicBezTo>
                  <a:cubicBezTo>
                    <a:pt x="2746" y="749"/>
                    <a:pt x="2388" y="652"/>
                    <a:pt x="2031" y="619"/>
                  </a:cubicBezTo>
                  <a:cubicBezTo>
                    <a:pt x="1608" y="522"/>
                    <a:pt x="1218" y="359"/>
                    <a:pt x="893" y="99"/>
                  </a:cubicBezTo>
                  <a:cubicBezTo>
                    <a:pt x="809" y="30"/>
                    <a:pt x="718" y="0"/>
                    <a:pt x="628"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79" name="Google Shape;1879;p15"/>
            <p:cNvSpPr/>
            <p:nvPr/>
          </p:nvSpPr>
          <p:spPr>
            <a:xfrm>
              <a:off x="6434964" y="3232300"/>
              <a:ext cx="65750" cy="59757"/>
            </a:xfrm>
            <a:custGeom>
              <a:avLst/>
              <a:gdLst/>
              <a:ahLst/>
              <a:cxnLst/>
              <a:rect l="l" t="t" r="r" b="b"/>
              <a:pathLst>
                <a:path w="3050" h="2772" extrusionOk="0">
                  <a:moveTo>
                    <a:pt x="616" y="0"/>
                  </a:moveTo>
                  <a:cubicBezTo>
                    <a:pt x="304" y="0"/>
                    <a:pt x="0" y="309"/>
                    <a:pt x="205" y="650"/>
                  </a:cubicBezTo>
                  <a:cubicBezTo>
                    <a:pt x="693" y="1398"/>
                    <a:pt x="1376" y="2374"/>
                    <a:pt x="2221" y="2731"/>
                  </a:cubicBezTo>
                  <a:cubicBezTo>
                    <a:pt x="2276" y="2759"/>
                    <a:pt x="2338" y="2771"/>
                    <a:pt x="2401" y="2771"/>
                  </a:cubicBezTo>
                  <a:cubicBezTo>
                    <a:pt x="2710" y="2771"/>
                    <a:pt x="3050" y="2470"/>
                    <a:pt x="2807" y="2146"/>
                  </a:cubicBezTo>
                  <a:cubicBezTo>
                    <a:pt x="2514" y="1821"/>
                    <a:pt x="2221" y="1495"/>
                    <a:pt x="1863" y="1203"/>
                  </a:cubicBezTo>
                  <a:cubicBezTo>
                    <a:pt x="1538" y="910"/>
                    <a:pt x="1246" y="552"/>
                    <a:pt x="985" y="195"/>
                  </a:cubicBezTo>
                  <a:cubicBezTo>
                    <a:pt x="887" y="58"/>
                    <a:pt x="751" y="0"/>
                    <a:pt x="616" y="0"/>
                  </a:cubicBezTo>
                  <a:close/>
                </a:path>
              </a:pathLst>
            </a:custGeom>
            <a:solidFill>
              <a:srgbClr val="231F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sp>
        <p:nvSpPr>
          <p:cNvPr id="1881" name="Google Shape;1881;p15"/>
          <p:cNvSpPr txBox="1"/>
          <p:nvPr/>
        </p:nvSpPr>
        <p:spPr>
          <a:xfrm>
            <a:off x="1107279" y="1784359"/>
            <a:ext cx="1856907" cy="1063879"/>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NHAN ĐỀ</a:t>
            </a:r>
            <a:endParaRPr kumimoji="0"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82" name="Google Shape;1882;p15"/>
          <p:cNvSpPr txBox="1"/>
          <p:nvPr/>
        </p:nvSpPr>
        <p:spPr>
          <a:xfrm>
            <a:off x="3943324" y="1758120"/>
            <a:ext cx="1856907" cy="966348"/>
          </a:xfrm>
          <a:prstGeom prst="rect">
            <a:avLst/>
          </a:prstGeom>
          <a:no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SA PÔ</a:t>
            </a:r>
            <a:endParaRPr kumimoji="0"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83" name="Google Shape;1883;p15"/>
          <p:cNvSpPr txBox="1"/>
          <p:nvPr/>
        </p:nvSpPr>
        <p:spPr>
          <a:xfrm>
            <a:off x="6255434" y="1300814"/>
            <a:ext cx="2089866" cy="942919"/>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Tác</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dụng</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endParaRPr kumimoji="0"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 name="Cross 2">
            <a:extLst>
              <a:ext uri="{FF2B5EF4-FFF2-40B4-BE49-F238E27FC236}">
                <a16:creationId xmlns:a16="http://schemas.microsoft.com/office/drawing/2014/main" id="{63C17017-CC0B-8038-0C79-6F66B8687269}"/>
              </a:ext>
            </a:extLst>
          </p:cNvPr>
          <p:cNvSpPr/>
          <p:nvPr/>
        </p:nvSpPr>
        <p:spPr>
          <a:xfrm>
            <a:off x="2895584" y="2743200"/>
            <a:ext cx="510843" cy="52443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E73509CC-5D21-4AE4-D442-511A471BAA21}"/>
              </a:ext>
            </a:extLst>
          </p:cNvPr>
          <p:cNvSpPr/>
          <p:nvPr/>
        </p:nvSpPr>
        <p:spPr>
          <a:xfrm>
            <a:off x="5827244" y="2743200"/>
            <a:ext cx="374356" cy="437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C94C16A-7BC7-0048-F608-514D52810984}"/>
              </a:ext>
            </a:extLst>
          </p:cNvPr>
          <p:cNvSpPr txBox="1"/>
          <p:nvPr/>
        </p:nvSpPr>
        <p:spPr>
          <a:xfrm>
            <a:off x="6320551" y="2063517"/>
            <a:ext cx="1964818" cy="2397579"/>
          </a:xfrm>
          <a:prstGeom prst="rect">
            <a:avLst/>
          </a:prstGeom>
          <a:noFill/>
        </p:spPr>
        <p:txBody>
          <a:bodyPr wrap="square" rtlCol="0">
            <a:spAutoFit/>
          </a:bodyPr>
          <a:lstStyle/>
          <a:p>
            <a:pPr algn="just">
              <a:lnSpc>
                <a:spcPct val="107000"/>
              </a:lnSpc>
              <a:spcAft>
                <a:spcPts val="800"/>
              </a:spcAf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ozone.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96"/>
                                        </p:tgtEl>
                                        <p:attrNameLst>
                                          <p:attrName>style.visibility</p:attrName>
                                        </p:attrNameLst>
                                      </p:cBhvr>
                                      <p:to>
                                        <p:strVal val="visible"/>
                                      </p:to>
                                    </p:set>
                                    <p:animEffect transition="in" filter="barn(inVertical)">
                                      <p:cBhvr>
                                        <p:cTn id="7" dur="500"/>
                                        <p:tgtEl>
                                          <p:spTgt spid="17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36"/>
                                        </p:tgtEl>
                                        <p:attrNameLst>
                                          <p:attrName>style.visibility</p:attrName>
                                        </p:attrNameLst>
                                      </p:cBhvr>
                                      <p:to>
                                        <p:strVal val="visible"/>
                                      </p:to>
                                    </p:set>
                                    <p:animEffect transition="in" filter="barn(inVertical)">
                                      <p:cBhvr>
                                        <p:cTn id="12" dur="500"/>
                                        <p:tgtEl>
                                          <p:spTgt spid="18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58">
                                            <p:txEl>
                                              <p:pRg st="0" end="0"/>
                                            </p:txEl>
                                          </p:spTgt>
                                        </p:tgtEl>
                                        <p:attrNameLst>
                                          <p:attrName>style.visibility</p:attrName>
                                        </p:attrNameLst>
                                      </p:cBhvr>
                                      <p:to>
                                        <p:strVal val="visible"/>
                                      </p:to>
                                    </p:set>
                                    <p:animEffect transition="in" filter="barn(inVertical)">
                                      <p:cBhvr>
                                        <p:cTn id="17" dur="500"/>
                                        <p:tgtEl>
                                          <p:spTgt spid="18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6" grpId="0"/>
      <p:bldP spid="183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9"/>
        <p:cNvGrpSpPr/>
        <p:nvPr/>
      </p:nvGrpSpPr>
      <p:grpSpPr>
        <a:xfrm>
          <a:off x="0" y="0"/>
          <a:ext cx="0" cy="0"/>
          <a:chOff x="0" y="0"/>
          <a:chExt cx="0" cy="0"/>
        </a:xfrm>
      </p:grpSpPr>
      <p:sp>
        <p:nvSpPr>
          <p:cNvPr id="1755" name="Google Shape;1755;p14"/>
          <p:cNvSpPr/>
          <p:nvPr/>
        </p:nvSpPr>
        <p:spPr>
          <a:xfrm rot="-4609478">
            <a:off x="6834612" y="682864"/>
            <a:ext cx="835106" cy="108642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4D89">
              <a:alpha val="5058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56" name="Google Shape;1756;p14"/>
          <p:cNvSpPr/>
          <p:nvPr/>
        </p:nvSpPr>
        <p:spPr>
          <a:xfrm rot="-4609478">
            <a:off x="5332787" y="3339214"/>
            <a:ext cx="835106" cy="108642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A421">
              <a:alpha val="57254"/>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nvGrpSpPr>
          <p:cNvPr id="1762" name="Google Shape;1762;p14"/>
          <p:cNvGrpSpPr/>
          <p:nvPr/>
        </p:nvGrpSpPr>
        <p:grpSpPr>
          <a:xfrm>
            <a:off x="8440252" y="4093927"/>
            <a:ext cx="330360" cy="489821"/>
            <a:chOff x="4508863" y="1528200"/>
            <a:chExt cx="318850" cy="472800"/>
          </a:xfrm>
        </p:grpSpPr>
        <p:sp>
          <p:nvSpPr>
            <p:cNvPr id="1763" name="Google Shape;1763;p14"/>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64" name="Google Shape;1764;p14"/>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65" name="Google Shape;1765;p14"/>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66" name="Google Shape;1766;p14"/>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sp>
        <p:nvSpPr>
          <p:cNvPr id="1772" name="Google Shape;1772;p14"/>
          <p:cNvSpPr/>
          <p:nvPr/>
        </p:nvSpPr>
        <p:spPr>
          <a:xfrm rot="329264">
            <a:off x="5402317" y="624768"/>
            <a:ext cx="3600178" cy="3515833"/>
          </a:xfrm>
          <a:custGeom>
            <a:avLst/>
            <a:gdLst/>
            <a:ahLst/>
            <a:cxnLst/>
            <a:rect l="l" t="t" r="r" b="b"/>
            <a:pathLst>
              <a:path w="80302" h="59287" extrusionOk="0">
                <a:moveTo>
                  <a:pt x="31494" y="10911"/>
                </a:moveTo>
                <a:cubicBezTo>
                  <a:pt x="31459" y="10923"/>
                  <a:pt x="31424" y="10935"/>
                  <a:pt x="31389" y="10947"/>
                </a:cubicBezTo>
                <a:cubicBezTo>
                  <a:pt x="31320" y="11004"/>
                  <a:pt x="31277" y="11045"/>
                  <a:pt x="31258" y="11074"/>
                </a:cubicBezTo>
                <a:lnTo>
                  <a:pt x="31258" y="11074"/>
                </a:lnTo>
                <a:cubicBezTo>
                  <a:pt x="31326" y="11026"/>
                  <a:pt x="31406" y="10971"/>
                  <a:pt x="31494" y="10911"/>
                </a:cubicBezTo>
                <a:close/>
                <a:moveTo>
                  <a:pt x="33710" y="10151"/>
                </a:moveTo>
                <a:cubicBezTo>
                  <a:pt x="33500" y="10268"/>
                  <a:pt x="33284" y="10393"/>
                  <a:pt x="33070" y="10522"/>
                </a:cubicBezTo>
                <a:lnTo>
                  <a:pt x="33070" y="10522"/>
                </a:lnTo>
                <a:cubicBezTo>
                  <a:pt x="32821" y="10589"/>
                  <a:pt x="32464" y="10718"/>
                  <a:pt x="32129" y="10836"/>
                </a:cubicBezTo>
                <a:cubicBezTo>
                  <a:pt x="31742" y="10995"/>
                  <a:pt x="31397" y="11127"/>
                  <a:pt x="31284" y="11127"/>
                </a:cubicBezTo>
                <a:cubicBezTo>
                  <a:pt x="31244" y="11127"/>
                  <a:pt x="31233" y="11111"/>
                  <a:pt x="31258" y="11074"/>
                </a:cubicBezTo>
                <a:lnTo>
                  <a:pt x="31258" y="11074"/>
                </a:lnTo>
                <a:cubicBezTo>
                  <a:pt x="31182" y="11127"/>
                  <a:pt x="31119" y="11172"/>
                  <a:pt x="31073" y="11207"/>
                </a:cubicBezTo>
                <a:lnTo>
                  <a:pt x="31073" y="11207"/>
                </a:lnTo>
                <a:cubicBezTo>
                  <a:pt x="30919" y="11268"/>
                  <a:pt x="30766" y="11329"/>
                  <a:pt x="30613" y="11391"/>
                </a:cubicBezTo>
                <a:cubicBezTo>
                  <a:pt x="30985" y="11137"/>
                  <a:pt x="31372" y="10914"/>
                  <a:pt x="31772" y="10723"/>
                </a:cubicBezTo>
                <a:lnTo>
                  <a:pt x="31772" y="10723"/>
                </a:lnTo>
                <a:cubicBezTo>
                  <a:pt x="31672" y="10789"/>
                  <a:pt x="31579" y="10852"/>
                  <a:pt x="31494" y="10911"/>
                </a:cubicBezTo>
                <a:lnTo>
                  <a:pt x="31494" y="10911"/>
                </a:lnTo>
                <a:cubicBezTo>
                  <a:pt x="32136" y="10686"/>
                  <a:pt x="32757" y="10460"/>
                  <a:pt x="33357" y="10200"/>
                </a:cubicBezTo>
                <a:lnTo>
                  <a:pt x="33357" y="10200"/>
                </a:lnTo>
                <a:cubicBezTo>
                  <a:pt x="33475" y="10184"/>
                  <a:pt x="33592" y="10167"/>
                  <a:pt x="33710" y="10151"/>
                </a:cubicBezTo>
                <a:close/>
                <a:moveTo>
                  <a:pt x="31785" y="11312"/>
                </a:moveTo>
                <a:cubicBezTo>
                  <a:pt x="31781" y="11313"/>
                  <a:pt x="31778" y="11314"/>
                  <a:pt x="31774" y="11316"/>
                </a:cubicBezTo>
                <a:lnTo>
                  <a:pt x="31774" y="11316"/>
                </a:lnTo>
                <a:cubicBezTo>
                  <a:pt x="31613" y="11420"/>
                  <a:pt x="31471" y="11514"/>
                  <a:pt x="31357" y="11594"/>
                </a:cubicBezTo>
                <a:lnTo>
                  <a:pt x="31357" y="11594"/>
                </a:lnTo>
                <a:cubicBezTo>
                  <a:pt x="31482" y="11510"/>
                  <a:pt x="31626" y="11414"/>
                  <a:pt x="31785" y="11312"/>
                </a:cubicBezTo>
                <a:close/>
                <a:moveTo>
                  <a:pt x="31357" y="11594"/>
                </a:moveTo>
                <a:cubicBezTo>
                  <a:pt x="31034" y="11813"/>
                  <a:pt x="30842" y="11958"/>
                  <a:pt x="30877" y="11958"/>
                </a:cubicBezTo>
                <a:cubicBezTo>
                  <a:pt x="30892" y="11958"/>
                  <a:pt x="30949" y="11931"/>
                  <a:pt x="31056" y="11871"/>
                </a:cubicBezTo>
                <a:cubicBezTo>
                  <a:pt x="30993" y="11871"/>
                  <a:pt x="31115" y="11764"/>
                  <a:pt x="31357" y="11594"/>
                </a:cubicBezTo>
                <a:close/>
                <a:moveTo>
                  <a:pt x="43220" y="9043"/>
                </a:moveTo>
                <a:cubicBezTo>
                  <a:pt x="43543" y="9043"/>
                  <a:pt x="43867" y="9062"/>
                  <a:pt x="44181" y="9099"/>
                </a:cubicBezTo>
                <a:cubicBezTo>
                  <a:pt x="46473" y="9653"/>
                  <a:pt x="48174" y="10208"/>
                  <a:pt x="49061" y="10430"/>
                </a:cubicBezTo>
                <a:cubicBezTo>
                  <a:pt x="49357" y="10503"/>
                  <a:pt x="49566" y="10540"/>
                  <a:pt x="49675" y="10540"/>
                </a:cubicBezTo>
                <a:cubicBezTo>
                  <a:pt x="49891" y="10540"/>
                  <a:pt x="49702" y="10393"/>
                  <a:pt x="48987" y="10097"/>
                </a:cubicBezTo>
                <a:lnTo>
                  <a:pt x="48987" y="10097"/>
                </a:lnTo>
                <a:cubicBezTo>
                  <a:pt x="49874" y="10319"/>
                  <a:pt x="50762" y="10614"/>
                  <a:pt x="51649" y="10984"/>
                </a:cubicBezTo>
                <a:cubicBezTo>
                  <a:pt x="52056" y="11169"/>
                  <a:pt x="52499" y="11317"/>
                  <a:pt x="52906" y="11502"/>
                </a:cubicBezTo>
                <a:lnTo>
                  <a:pt x="54163" y="12130"/>
                </a:lnTo>
                <a:cubicBezTo>
                  <a:pt x="55679" y="12981"/>
                  <a:pt x="57158" y="13942"/>
                  <a:pt x="58563" y="15014"/>
                </a:cubicBezTo>
                <a:cubicBezTo>
                  <a:pt x="59820" y="15938"/>
                  <a:pt x="60966" y="16973"/>
                  <a:pt x="62075" y="18082"/>
                </a:cubicBezTo>
                <a:cubicBezTo>
                  <a:pt x="62740" y="18711"/>
                  <a:pt x="63258" y="19487"/>
                  <a:pt x="63591" y="20338"/>
                </a:cubicBezTo>
                <a:cubicBezTo>
                  <a:pt x="63960" y="20818"/>
                  <a:pt x="64330" y="21336"/>
                  <a:pt x="64626" y="21853"/>
                </a:cubicBezTo>
                <a:cubicBezTo>
                  <a:pt x="64811" y="22149"/>
                  <a:pt x="64959" y="22482"/>
                  <a:pt x="65106" y="22778"/>
                </a:cubicBezTo>
                <a:lnTo>
                  <a:pt x="65550" y="23776"/>
                </a:lnTo>
                <a:cubicBezTo>
                  <a:pt x="65698" y="24183"/>
                  <a:pt x="65920" y="24737"/>
                  <a:pt x="66252" y="25551"/>
                </a:cubicBezTo>
                <a:cubicBezTo>
                  <a:pt x="66363" y="26105"/>
                  <a:pt x="66511" y="26660"/>
                  <a:pt x="66733" y="27177"/>
                </a:cubicBezTo>
                <a:cubicBezTo>
                  <a:pt x="66881" y="27584"/>
                  <a:pt x="66992" y="28065"/>
                  <a:pt x="67177" y="28582"/>
                </a:cubicBezTo>
                <a:cubicBezTo>
                  <a:pt x="67325" y="29063"/>
                  <a:pt x="67399" y="29580"/>
                  <a:pt x="67546" y="30135"/>
                </a:cubicBezTo>
                <a:lnTo>
                  <a:pt x="67768" y="31688"/>
                </a:lnTo>
                <a:cubicBezTo>
                  <a:pt x="67805" y="32205"/>
                  <a:pt x="67842" y="32686"/>
                  <a:pt x="67879" y="33130"/>
                </a:cubicBezTo>
                <a:cubicBezTo>
                  <a:pt x="67879" y="33721"/>
                  <a:pt x="67842" y="34350"/>
                  <a:pt x="67768" y="34941"/>
                </a:cubicBezTo>
                <a:lnTo>
                  <a:pt x="67768" y="34350"/>
                </a:lnTo>
                <a:cubicBezTo>
                  <a:pt x="67546" y="36124"/>
                  <a:pt x="67029" y="37825"/>
                  <a:pt x="66216" y="39415"/>
                </a:cubicBezTo>
                <a:cubicBezTo>
                  <a:pt x="65439" y="40930"/>
                  <a:pt x="64515" y="42372"/>
                  <a:pt x="63480" y="43740"/>
                </a:cubicBezTo>
                <a:cubicBezTo>
                  <a:pt x="61890" y="45847"/>
                  <a:pt x="59820" y="47511"/>
                  <a:pt x="57453" y="48620"/>
                </a:cubicBezTo>
                <a:lnTo>
                  <a:pt x="56566" y="48990"/>
                </a:lnTo>
                <a:lnTo>
                  <a:pt x="55642" y="49286"/>
                </a:lnTo>
                <a:lnTo>
                  <a:pt x="55161" y="49434"/>
                </a:lnTo>
                <a:lnTo>
                  <a:pt x="54755" y="49508"/>
                </a:lnTo>
                <a:cubicBezTo>
                  <a:pt x="54459" y="49545"/>
                  <a:pt x="54126" y="49618"/>
                  <a:pt x="53793" y="49655"/>
                </a:cubicBezTo>
                <a:cubicBezTo>
                  <a:pt x="52388" y="49803"/>
                  <a:pt x="50910" y="49877"/>
                  <a:pt x="49431" y="49877"/>
                </a:cubicBezTo>
                <a:cubicBezTo>
                  <a:pt x="49023" y="49885"/>
                  <a:pt x="48615" y="49889"/>
                  <a:pt x="48207" y="49889"/>
                </a:cubicBezTo>
                <a:cubicBezTo>
                  <a:pt x="42922" y="49889"/>
                  <a:pt x="37646" y="49225"/>
                  <a:pt x="32498" y="47955"/>
                </a:cubicBezTo>
                <a:lnTo>
                  <a:pt x="32498" y="47955"/>
                </a:lnTo>
                <a:cubicBezTo>
                  <a:pt x="32424" y="48066"/>
                  <a:pt x="32979" y="48177"/>
                  <a:pt x="33570" y="48325"/>
                </a:cubicBezTo>
                <a:cubicBezTo>
                  <a:pt x="34162" y="48472"/>
                  <a:pt x="34827" y="48583"/>
                  <a:pt x="34827" y="48805"/>
                </a:cubicBezTo>
                <a:cubicBezTo>
                  <a:pt x="31759" y="48140"/>
                  <a:pt x="28801" y="47141"/>
                  <a:pt x="25954" y="45810"/>
                </a:cubicBezTo>
                <a:lnTo>
                  <a:pt x="24919" y="45330"/>
                </a:lnTo>
                <a:lnTo>
                  <a:pt x="23958" y="44738"/>
                </a:lnTo>
                <a:cubicBezTo>
                  <a:pt x="23256" y="44406"/>
                  <a:pt x="22664" y="43962"/>
                  <a:pt x="22036" y="43555"/>
                </a:cubicBezTo>
                <a:cubicBezTo>
                  <a:pt x="20815" y="42742"/>
                  <a:pt x="19706" y="41818"/>
                  <a:pt x="18671" y="40782"/>
                </a:cubicBezTo>
                <a:lnTo>
                  <a:pt x="18154" y="40191"/>
                </a:lnTo>
                <a:cubicBezTo>
                  <a:pt x="18006" y="39969"/>
                  <a:pt x="17858" y="39747"/>
                  <a:pt x="17710" y="39525"/>
                </a:cubicBezTo>
                <a:cubicBezTo>
                  <a:pt x="17488" y="39230"/>
                  <a:pt x="17303" y="38897"/>
                  <a:pt x="17118" y="38564"/>
                </a:cubicBezTo>
                <a:cubicBezTo>
                  <a:pt x="16934" y="38158"/>
                  <a:pt x="16675" y="37788"/>
                  <a:pt x="16379" y="37455"/>
                </a:cubicBezTo>
                <a:cubicBezTo>
                  <a:pt x="16157" y="37196"/>
                  <a:pt x="15972" y="36938"/>
                  <a:pt x="15861" y="36642"/>
                </a:cubicBezTo>
                <a:lnTo>
                  <a:pt x="16009" y="36383"/>
                </a:lnTo>
                <a:lnTo>
                  <a:pt x="15824" y="36087"/>
                </a:lnTo>
                <a:cubicBezTo>
                  <a:pt x="15751" y="36013"/>
                  <a:pt x="15714" y="35902"/>
                  <a:pt x="15677" y="35791"/>
                </a:cubicBezTo>
                <a:cubicBezTo>
                  <a:pt x="15603" y="35607"/>
                  <a:pt x="15529" y="35422"/>
                  <a:pt x="15492" y="35274"/>
                </a:cubicBezTo>
                <a:cubicBezTo>
                  <a:pt x="15344" y="34941"/>
                  <a:pt x="15270" y="34608"/>
                  <a:pt x="15233" y="34276"/>
                </a:cubicBezTo>
                <a:cubicBezTo>
                  <a:pt x="15159" y="33573"/>
                  <a:pt x="15011" y="32982"/>
                  <a:pt x="14863" y="32094"/>
                </a:cubicBezTo>
                <a:cubicBezTo>
                  <a:pt x="14752" y="31983"/>
                  <a:pt x="14715" y="31799"/>
                  <a:pt x="14678" y="31651"/>
                </a:cubicBezTo>
                <a:cubicBezTo>
                  <a:pt x="14678" y="31540"/>
                  <a:pt x="14641" y="31392"/>
                  <a:pt x="14604" y="31244"/>
                </a:cubicBezTo>
                <a:cubicBezTo>
                  <a:pt x="14604" y="31096"/>
                  <a:pt x="14604" y="30911"/>
                  <a:pt x="14604" y="30763"/>
                </a:cubicBezTo>
                <a:cubicBezTo>
                  <a:pt x="14752" y="30726"/>
                  <a:pt x="14715" y="30246"/>
                  <a:pt x="14678" y="29765"/>
                </a:cubicBezTo>
                <a:cubicBezTo>
                  <a:pt x="14641" y="29322"/>
                  <a:pt x="14678" y="28989"/>
                  <a:pt x="14789" y="28989"/>
                </a:cubicBezTo>
                <a:cubicBezTo>
                  <a:pt x="14789" y="28693"/>
                  <a:pt x="14826" y="28434"/>
                  <a:pt x="14900" y="28138"/>
                </a:cubicBezTo>
                <a:cubicBezTo>
                  <a:pt x="14900" y="27991"/>
                  <a:pt x="14900" y="27843"/>
                  <a:pt x="14937" y="27695"/>
                </a:cubicBezTo>
                <a:lnTo>
                  <a:pt x="14974" y="27325"/>
                </a:lnTo>
                <a:lnTo>
                  <a:pt x="15085" y="26881"/>
                </a:lnTo>
                <a:cubicBezTo>
                  <a:pt x="15159" y="26512"/>
                  <a:pt x="15233" y="26142"/>
                  <a:pt x="15344" y="25772"/>
                </a:cubicBezTo>
                <a:cubicBezTo>
                  <a:pt x="15492" y="25366"/>
                  <a:pt x="15640" y="24959"/>
                  <a:pt x="15861" y="24515"/>
                </a:cubicBezTo>
                <a:cubicBezTo>
                  <a:pt x="16453" y="23184"/>
                  <a:pt x="17229" y="21964"/>
                  <a:pt x="18080" y="20781"/>
                </a:cubicBezTo>
                <a:cubicBezTo>
                  <a:pt x="18191" y="20707"/>
                  <a:pt x="18265" y="20596"/>
                  <a:pt x="18375" y="20523"/>
                </a:cubicBezTo>
                <a:cubicBezTo>
                  <a:pt x="18924" y="19919"/>
                  <a:pt x="19188" y="19519"/>
                  <a:pt x="19076" y="19519"/>
                </a:cubicBezTo>
                <a:cubicBezTo>
                  <a:pt x="19037" y="19519"/>
                  <a:pt x="18953" y="19567"/>
                  <a:pt x="18819" y="19672"/>
                </a:cubicBezTo>
                <a:cubicBezTo>
                  <a:pt x="19189" y="19339"/>
                  <a:pt x="19485" y="19044"/>
                  <a:pt x="19854" y="18711"/>
                </a:cubicBezTo>
                <a:lnTo>
                  <a:pt x="19854" y="18711"/>
                </a:lnTo>
                <a:lnTo>
                  <a:pt x="19743" y="18822"/>
                </a:lnTo>
                <a:cubicBezTo>
                  <a:pt x="20113" y="18526"/>
                  <a:pt x="20446" y="18193"/>
                  <a:pt x="20815" y="17898"/>
                </a:cubicBezTo>
                <a:cubicBezTo>
                  <a:pt x="20904" y="17827"/>
                  <a:pt x="21027" y="17773"/>
                  <a:pt x="21102" y="17773"/>
                </a:cubicBezTo>
                <a:cubicBezTo>
                  <a:pt x="21184" y="17773"/>
                  <a:pt x="21209" y="17836"/>
                  <a:pt x="21074" y="18009"/>
                </a:cubicBezTo>
                <a:cubicBezTo>
                  <a:pt x="21666" y="17380"/>
                  <a:pt x="22294" y="16862"/>
                  <a:pt x="22960" y="16382"/>
                </a:cubicBezTo>
                <a:lnTo>
                  <a:pt x="22960" y="16382"/>
                </a:lnTo>
                <a:cubicBezTo>
                  <a:pt x="20926" y="17676"/>
                  <a:pt x="18967" y="19155"/>
                  <a:pt x="17155" y="20744"/>
                </a:cubicBezTo>
                <a:cubicBezTo>
                  <a:pt x="17673" y="19968"/>
                  <a:pt x="19004" y="18859"/>
                  <a:pt x="19780" y="18156"/>
                </a:cubicBezTo>
                <a:cubicBezTo>
                  <a:pt x="20815" y="17454"/>
                  <a:pt x="22886" y="15938"/>
                  <a:pt x="24623" y="14940"/>
                </a:cubicBezTo>
                <a:cubicBezTo>
                  <a:pt x="24956" y="14681"/>
                  <a:pt x="25030" y="14274"/>
                  <a:pt x="25954" y="13831"/>
                </a:cubicBezTo>
                <a:cubicBezTo>
                  <a:pt x="26509" y="13757"/>
                  <a:pt x="26916" y="13239"/>
                  <a:pt x="27692" y="12944"/>
                </a:cubicBezTo>
                <a:lnTo>
                  <a:pt x="27692" y="12944"/>
                </a:lnTo>
                <a:cubicBezTo>
                  <a:pt x="26953" y="13535"/>
                  <a:pt x="26139" y="13979"/>
                  <a:pt x="25326" y="14496"/>
                </a:cubicBezTo>
                <a:cubicBezTo>
                  <a:pt x="25337" y="14501"/>
                  <a:pt x="25350" y="14503"/>
                  <a:pt x="25366" y="14503"/>
                </a:cubicBezTo>
                <a:cubicBezTo>
                  <a:pt x="25732" y="14503"/>
                  <a:pt x="27390" y="13339"/>
                  <a:pt x="28099" y="13091"/>
                </a:cubicBezTo>
                <a:cubicBezTo>
                  <a:pt x="28358" y="12833"/>
                  <a:pt x="30021" y="11982"/>
                  <a:pt x="31019" y="11428"/>
                </a:cubicBezTo>
                <a:lnTo>
                  <a:pt x="31019" y="11428"/>
                </a:lnTo>
                <a:cubicBezTo>
                  <a:pt x="30941" y="11532"/>
                  <a:pt x="30949" y="11573"/>
                  <a:pt x="31016" y="11573"/>
                </a:cubicBezTo>
                <a:cubicBezTo>
                  <a:pt x="31134" y="11573"/>
                  <a:pt x="31437" y="11446"/>
                  <a:pt x="31774" y="11316"/>
                </a:cubicBezTo>
                <a:lnTo>
                  <a:pt x="31774" y="11316"/>
                </a:lnTo>
                <a:cubicBezTo>
                  <a:pt x="31870" y="11255"/>
                  <a:pt x="31972" y="11190"/>
                  <a:pt x="32080" y="11123"/>
                </a:cubicBezTo>
                <a:lnTo>
                  <a:pt x="32080" y="11123"/>
                </a:lnTo>
                <a:cubicBezTo>
                  <a:pt x="31977" y="11188"/>
                  <a:pt x="31879" y="11251"/>
                  <a:pt x="31785" y="11312"/>
                </a:cubicBezTo>
                <a:lnTo>
                  <a:pt x="31785" y="11312"/>
                </a:lnTo>
                <a:cubicBezTo>
                  <a:pt x="32065" y="11204"/>
                  <a:pt x="32368" y="11096"/>
                  <a:pt x="32609" y="11058"/>
                </a:cubicBezTo>
                <a:cubicBezTo>
                  <a:pt x="33266" y="10781"/>
                  <a:pt x="33665" y="10537"/>
                  <a:pt x="33441" y="10537"/>
                </a:cubicBezTo>
                <a:cubicBezTo>
                  <a:pt x="33425" y="10537"/>
                  <a:pt x="33407" y="10538"/>
                  <a:pt x="33386" y="10540"/>
                </a:cubicBezTo>
                <a:cubicBezTo>
                  <a:pt x="33403" y="10496"/>
                  <a:pt x="33376" y="10477"/>
                  <a:pt x="33317" y="10477"/>
                </a:cubicBezTo>
                <a:cubicBezTo>
                  <a:pt x="33272" y="10477"/>
                  <a:pt x="33208" y="10488"/>
                  <a:pt x="33130" y="10507"/>
                </a:cubicBezTo>
                <a:lnTo>
                  <a:pt x="33130" y="10507"/>
                </a:lnTo>
                <a:cubicBezTo>
                  <a:pt x="33311" y="10406"/>
                  <a:pt x="33496" y="10305"/>
                  <a:pt x="33681" y="10208"/>
                </a:cubicBezTo>
                <a:cubicBezTo>
                  <a:pt x="33722" y="10184"/>
                  <a:pt x="33762" y="10161"/>
                  <a:pt x="33802" y="10139"/>
                </a:cubicBezTo>
                <a:lnTo>
                  <a:pt x="33802" y="10139"/>
                </a:lnTo>
                <a:cubicBezTo>
                  <a:pt x="34205" y="10085"/>
                  <a:pt x="34608" y="10034"/>
                  <a:pt x="35012" y="9986"/>
                </a:cubicBezTo>
                <a:cubicBezTo>
                  <a:pt x="36861" y="9579"/>
                  <a:pt x="38931" y="9283"/>
                  <a:pt x="40558" y="9099"/>
                </a:cubicBezTo>
                <a:cubicBezTo>
                  <a:pt x="40835" y="9117"/>
                  <a:pt x="41112" y="9126"/>
                  <a:pt x="41394" y="9126"/>
                </a:cubicBezTo>
                <a:cubicBezTo>
                  <a:pt x="41676" y="9126"/>
                  <a:pt x="41963" y="9117"/>
                  <a:pt x="42259" y="9099"/>
                </a:cubicBezTo>
                <a:cubicBezTo>
                  <a:pt x="42573" y="9062"/>
                  <a:pt x="42896" y="9043"/>
                  <a:pt x="43220" y="9043"/>
                </a:cubicBezTo>
                <a:close/>
                <a:moveTo>
                  <a:pt x="25947" y="52928"/>
                </a:moveTo>
                <a:cubicBezTo>
                  <a:pt x="26011" y="52946"/>
                  <a:pt x="26075" y="52965"/>
                  <a:pt x="26139" y="52983"/>
                </a:cubicBezTo>
                <a:cubicBezTo>
                  <a:pt x="26084" y="52964"/>
                  <a:pt x="26020" y="52946"/>
                  <a:pt x="25947" y="52928"/>
                </a:cubicBezTo>
                <a:close/>
                <a:moveTo>
                  <a:pt x="25514" y="11744"/>
                </a:moveTo>
                <a:lnTo>
                  <a:pt x="25514" y="11744"/>
                </a:lnTo>
                <a:cubicBezTo>
                  <a:pt x="25383" y="11822"/>
                  <a:pt x="25247" y="11912"/>
                  <a:pt x="25104" y="12019"/>
                </a:cubicBezTo>
                <a:cubicBezTo>
                  <a:pt x="24766" y="12277"/>
                  <a:pt x="24736" y="12317"/>
                  <a:pt x="24768" y="12317"/>
                </a:cubicBezTo>
                <a:cubicBezTo>
                  <a:pt x="24782" y="12317"/>
                  <a:pt x="24809" y="12309"/>
                  <a:pt x="24826" y="12309"/>
                </a:cubicBezTo>
                <a:cubicBezTo>
                  <a:pt x="24856" y="12309"/>
                  <a:pt x="24850" y="12337"/>
                  <a:pt x="24660" y="12500"/>
                </a:cubicBezTo>
                <a:cubicBezTo>
                  <a:pt x="23440" y="13239"/>
                  <a:pt x="21740" y="14422"/>
                  <a:pt x="20815" y="15125"/>
                </a:cubicBezTo>
                <a:cubicBezTo>
                  <a:pt x="20534" y="15219"/>
                  <a:pt x="19939" y="15521"/>
                  <a:pt x="19694" y="15521"/>
                </a:cubicBezTo>
                <a:cubicBezTo>
                  <a:pt x="19553" y="15521"/>
                  <a:pt x="19528" y="15422"/>
                  <a:pt x="19743" y="15125"/>
                </a:cubicBezTo>
                <a:cubicBezTo>
                  <a:pt x="20210" y="14765"/>
                  <a:pt x="20403" y="14651"/>
                  <a:pt x="20467" y="14651"/>
                </a:cubicBezTo>
                <a:cubicBezTo>
                  <a:pt x="20579" y="14651"/>
                  <a:pt x="20298" y="14999"/>
                  <a:pt x="20392" y="14999"/>
                </a:cubicBezTo>
                <a:cubicBezTo>
                  <a:pt x="20449" y="14999"/>
                  <a:pt x="20644" y="14871"/>
                  <a:pt x="21148" y="14459"/>
                </a:cubicBezTo>
                <a:lnTo>
                  <a:pt x="21148" y="14459"/>
                </a:lnTo>
                <a:cubicBezTo>
                  <a:pt x="21048" y="14495"/>
                  <a:pt x="20983" y="14511"/>
                  <a:pt x="20946" y="14511"/>
                </a:cubicBezTo>
                <a:cubicBezTo>
                  <a:pt x="20793" y="14511"/>
                  <a:pt x="21144" y="14226"/>
                  <a:pt x="21592" y="13868"/>
                </a:cubicBezTo>
                <a:cubicBezTo>
                  <a:pt x="22109" y="13572"/>
                  <a:pt x="22553" y="13165"/>
                  <a:pt x="22997" y="12722"/>
                </a:cubicBezTo>
                <a:lnTo>
                  <a:pt x="22997" y="12722"/>
                </a:lnTo>
                <a:cubicBezTo>
                  <a:pt x="21925" y="13239"/>
                  <a:pt x="20963" y="13942"/>
                  <a:pt x="20076" y="14718"/>
                </a:cubicBezTo>
                <a:lnTo>
                  <a:pt x="20335" y="14607"/>
                </a:lnTo>
                <a:lnTo>
                  <a:pt x="20335" y="14607"/>
                </a:lnTo>
                <a:cubicBezTo>
                  <a:pt x="19448" y="15310"/>
                  <a:pt x="17821" y="16825"/>
                  <a:pt x="16860" y="17528"/>
                </a:cubicBezTo>
                <a:cubicBezTo>
                  <a:pt x="16971" y="17269"/>
                  <a:pt x="16527" y="17528"/>
                  <a:pt x="17118" y="16973"/>
                </a:cubicBezTo>
                <a:lnTo>
                  <a:pt x="17118" y="16973"/>
                </a:lnTo>
                <a:cubicBezTo>
                  <a:pt x="16712" y="17306"/>
                  <a:pt x="16342" y="17676"/>
                  <a:pt x="16009" y="18045"/>
                </a:cubicBezTo>
                <a:cubicBezTo>
                  <a:pt x="15942" y="18136"/>
                  <a:pt x="15874" y="18240"/>
                  <a:pt x="15907" y="18240"/>
                </a:cubicBezTo>
                <a:cubicBezTo>
                  <a:pt x="15928" y="18240"/>
                  <a:pt x="15991" y="18198"/>
                  <a:pt x="16120" y="18082"/>
                </a:cubicBezTo>
                <a:lnTo>
                  <a:pt x="16120" y="18082"/>
                </a:lnTo>
                <a:cubicBezTo>
                  <a:pt x="15898" y="18378"/>
                  <a:pt x="15640" y="18637"/>
                  <a:pt x="15418" y="18896"/>
                </a:cubicBezTo>
                <a:cubicBezTo>
                  <a:pt x="15159" y="19155"/>
                  <a:pt x="14937" y="19376"/>
                  <a:pt x="14715" y="19561"/>
                </a:cubicBezTo>
                <a:cubicBezTo>
                  <a:pt x="13828" y="20633"/>
                  <a:pt x="13089" y="21817"/>
                  <a:pt x="12534" y="23074"/>
                </a:cubicBezTo>
                <a:cubicBezTo>
                  <a:pt x="11979" y="24257"/>
                  <a:pt x="11573" y="25477"/>
                  <a:pt x="11314" y="26734"/>
                </a:cubicBezTo>
                <a:cubicBezTo>
                  <a:pt x="11166" y="27251"/>
                  <a:pt x="11092" y="27584"/>
                  <a:pt x="11018" y="27917"/>
                </a:cubicBezTo>
                <a:cubicBezTo>
                  <a:pt x="11009" y="27951"/>
                  <a:pt x="11000" y="27985"/>
                  <a:pt x="10992" y="28019"/>
                </a:cubicBezTo>
                <a:lnTo>
                  <a:pt x="10992" y="28019"/>
                </a:lnTo>
                <a:cubicBezTo>
                  <a:pt x="11005" y="27879"/>
                  <a:pt x="11030" y="27721"/>
                  <a:pt x="11055" y="27547"/>
                </a:cubicBezTo>
                <a:cubicBezTo>
                  <a:pt x="11203" y="26401"/>
                  <a:pt x="11499" y="25255"/>
                  <a:pt x="11979" y="24183"/>
                </a:cubicBezTo>
                <a:cubicBezTo>
                  <a:pt x="12534" y="22926"/>
                  <a:pt x="13163" y="21706"/>
                  <a:pt x="13939" y="20559"/>
                </a:cubicBezTo>
                <a:lnTo>
                  <a:pt x="13939" y="20559"/>
                </a:lnTo>
                <a:cubicBezTo>
                  <a:pt x="13421" y="21188"/>
                  <a:pt x="12978" y="21853"/>
                  <a:pt x="12608" y="22556"/>
                </a:cubicBezTo>
                <a:cubicBezTo>
                  <a:pt x="11906" y="23887"/>
                  <a:pt x="11388" y="25292"/>
                  <a:pt x="11092" y="26734"/>
                </a:cubicBezTo>
                <a:cubicBezTo>
                  <a:pt x="11055" y="26918"/>
                  <a:pt x="11018" y="27103"/>
                  <a:pt x="10981" y="27325"/>
                </a:cubicBezTo>
                <a:lnTo>
                  <a:pt x="10907" y="27917"/>
                </a:lnTo>
                <a:cubicBezTo>
                  <a:pt x="10870" y="28286"/>
                  <a:pt x="10870" y="28656"/>
                  <a:pt x="10870" y="29026"/>
                </a:cubicBezTo>
                <a:cubicBezTo>
                  <a:pt x="10870" y="29765"/>
                  <a:pt x="10981" y="30468"/>
                  <a:pt x="11018" y="31059"/>
                </a:cubicBezTo>
                <a:cubicBezTo>
                  <a:pt x="11055" y="31651"/>
                  <a:pt x="11166" y="32131"/>
                  <a:pt x="11203" y="32538"/>
                </a:cubicBezTo>
                <a:cubicBezTo>
                  <a:pt x="11277" y="32760"/>
                  <a:pt x="11277" y="33019"/>
                  <a:pt x="11277" y="33240"/>
                </a:cubicBezTo>
                <a:cubicBezTo>
                  <a:pt x="11351" y="33647"/>
                  <a:pt x="11425" y="34017"/>
                  <a:pt x="11573" y="34387"/>
                </a:cubicBezTo>
                <a:cubicBezTo>
                  <a:pt x="11662" y="34654"/>
                  <a:pt x="11751" y="34825"/>
                  <a:pt x="11802" y="34825"/>
                </a:cubicBezTo>
                <a:cubicBezTo>
                  <a:pt x="11814" y="34825"/>
                  <a:pt x="11824" y="34815"/>
                  <a:pt x="11832" y="34793"/>
                </a:cubicBezTo>
                <a:cubicBezTo>
                  <a:pt x="11925" y="35214"/>
                  <a:pt x="11923" y="35335"/>
                  <a:pt x="11880" y="35335"/>
                </a:cubicBezTo>
                <a:cubicBezTo>
                  <a:pt x="11822" y="35335"/>
                  <a:pt x="11688" y="35105"/>
                  <a:pt x="11624" y="35105"/>
                </a:cubicBezTo>
                <a:cubicBezTo>
                  <a:pt x="11587" y="35105"/>
                  <a:pt x="11573" y="35181"/>
                  <a:pt x="11610" y="35422"/>
                </a:cubicBezTo>
                <a:cubicBezTo>
                  <a:pt x="11622" y="35422"/>
                  <a:pt x="11630" y="35414"/>
                  <a:pt x="11639" y="35414"/>
                </a:cubicBezTo>
                <a:cubicBezTo>
                  <a:pt x="11655" y="35414"/>
                  <a:pt x="11671" y="35446"/>
                  <a:pt x="11721" y="35644"/>
                </a:cubicBezTo>
                <a:cubicBezTo>
                  <a:pt x="11795" y="35939"/>
                  <a:pt x="11869" y="36272"/>
                  <a:pt x="11906" y="36605"/>
                </a:cubicBezTo>
                <a:cubicBezTo>
                  <a:pt x="12164" y="37085"/>
                  <a:pt x="12386" y="37640"/>
                  <a:pt x="12719" y="38195"/>
                </a:cubicBezTo>
                <a:cubicBezTo>
                  <a:pt x="13015" y="38786"/>
                  <a:pt x="13347" y="39378"/>
                  <a:pt x="13717" y="39932"/>
                </a:cubicBezTo>
                <a:lnTo>
                  <a:pt x="14272" y="40782"/>
                </a:lnTo>
                <a:cubicBezTo>
                  <a:pt x="14457" y="41041"/>
                  <a:pt x="14678" y="41300"/>
                  <a:pt x="14900" y="41559"/>
                </a:cubicBezTo>
                <a:cubicBezTo>
                  <a:pt x="15122" y="41781"/>
                  <a:pt x="15344" y="42003"/>
                  <a:pt x="15529" y="42261"/>
                </a:cubicBezTo>
                <a:cubicBezTo>
                  <a:pt x="15751" y="42446"/>
                  <a:pt x="15972" y="42668"/>
                  <a:pt x="16231" y="42853"/>
                </a:cubicBezTo>
                <a:cubicBezTo>
                  <a:pt x="15898" y="42631"/>
                  <a:pt x="15566" y="42409"/>
                  <a:pt x="15233" y="42187"/>
                </a:cubicBezTo>
                <a:cubicBezTo>
                  <a:pt x="14789" y="41818"/>
                  <a:pt x="14346" y="41411"/>
                  <a:pt x="13939" y="40967"/>
                </a:cubicBezTo>
                <a:lnTo>
                  <a:pt x="13865" y="40709"/>
                </a:lnTo>
                <a:cubicBezTo>
                  <a:pt x="13690" y="40568"/>
                  <a:pt x="13050" y="39665"/>
                  <a:pt x="12889" y="39665"/>
                </a:cubicBezTo>
                <a:cubicBezTo>
                  <a:pt x="12880" y="39665"/>
                  <a:pt x="12873" y="39668"/>
                  <a:pt x="12867" y="39673"/>
                </a:cubicBezTo>
                <a:cubicBezTo>
                  <a:pt x="13532" y="40893"/>
                  <a:pt x="14383" y="42003"/>
                  <a:pt x="15455" y="42927"/>
                </a:cubicBezTo>
                <a:cubicBezTo>
                  <a:pt x="15603" y="43149"/>
                  <a:pt x="15824" y="43407"/>
                  <a:pt x="15935" y="43592"/>
                </a:cubicBezTo>
                <a:lnTo>
                  <a:pt x="15935" y="43518"/>
                </a:lnTo>
                <a:cubicBezTo>
                  <a:pt x="16129" y="43785"/>
                  <a:pt x="16180" y="43861"/>
                  <a:pt x="16151" y="43861"/>
                </a:cubicBezTo>
                <a:cubicBezTo>
                  <a:pt x="16135" y="43861"/>
                  <a:pt x="16097" y="43840"/>
                  <a:pt x="16046" y="43814"/>
                </a:cubicBezTo>
                <a:lnTo>
                  <a:pt x="15935" y="43777"/>
                </a:lnTo>
                <a:lnTo>
                  <a:pt x="15935" y="43777"/>
                </a:lnTo>
                <a:cubicBezTo>
                  <a:pt x="16120" y="44221"/>
                  <a:pt x="17192" y="45145"/>
                  <a:pt x="18560" y="46032"/>
                </a:cubicBezTo>
                <a:lnTo>
                  <a:pt x="19595" y="46698"/>
                </a:lnTo>
                <a:cubicBezTo>
                  <a:pt x="19965" y="46883"/>
                  <a:pt x="20335" y="47104"/>
                  <a:pt x="20705" y="47289"/>
                </a:cubicBezTo>
                <a:cubicBezTo>
                  <a:pt x="21407" y="47696"/>
                  <a:pt x="22072" y="48066"/>
                  <a:pt x="22627" y="48398"/>
                </a:cubicBezTo>
                <a:cubicBezTo>
                  <a:pt x="23330" y="48694"/>
                  <a:pt x="22701" y="48398"/>
                  <a:pt x="23588" y="48731"/>
                </a:cubicBezTo>
                <a:lnTo>
                  <a:pt x="25215" y="49545"/>
                </a:lnTo>
                <a:lnTo>
                  <a:pt x="26768" y="50247"/>
                </a:lnTo>
                <a:cubicBezTo>
                  <a:pt x="27803" y="50691"/>
                  <a:pt x="28875" y="51097"/>
                  <a:pt x="30169" y="51504"/>
                </a:cubicBezTo>
                <a:cubicBezTo>
                  <a:pt x="30391" y="51522"/>
                  <a:pt x="30562" y="51534"/>
                  <a:pt x="30679" y="51534"/>
                </a:cubicBezTo>
                <a:cubicBezTo>
                  <a:pt x="31029" y="51534"/>
                  <a:pt x="30890" y="51430"/>
                  <a:pt x="30169" y="51097"/>
                </a:cubicBezTo>
                <a:lnTo>
                  <a:pt x="30169" y="51097"/>
                </a:lnTo>
                <a:lnTo>
                  <a:pt x="31130" y="51393"/>
                </a:lnTo>
                <a:lnTo>
                  <a:pt x="32129" y="51652"/>
                </a:lnTo>
                <a:cubicBezTo>
                  <a:pt x="31167" y="51652"/>
                  <a:pt x="32055" y="51985"/>
                  <a:pt x="32942" y="52317"/>
                </a:cubicBezTo>
                <a:cubicBezTo>
                  <a:pt x="33829" y="52650"/>
                  <a:pt x="34716" y="52909"/>
                  <a:pt x="33644" y="52909"/>
                </a:cubicBezTo>
                <a:cubicBezTo>
                  <a:pt x="34051" y="53057"/>
                  <a:pt x="34495" y="53168"/>
                  <a:pt x="34901" y="53242"/>
                </a:cubicBezTo>
                <a:cubicBezTo>
                  <a:pt x="35419" y="53353"/>
                  <a:pt x="36010" y="53463"/>
                  <a:pt x="36602" y="53500"/>
                </a:cubicBezTo>
                <a:cubicBezTo>
                  <a:pt x="36669" y="53455"/>
                  <a:pt x="36778" y="53383"/>
                  <a:pt x="37176" y="53383"/>
                </a:cubicBezTo>
                <a:cubicBezTo>
                  <a:pt x="37433" y="53383"/>
                  <a:pt x="37811" y="53413"/>
                  <a:pt x="38377" y="53500"/>
                </a:cubicBezTo>
                <a:cubicBezTo>
                  <a:pt x="39338" y="53722"/>
                  <a:pt x="39744" y="53759"/>
                  <a:pt x="40077" y="53833"/>
                </a:cubicBezTo>
                <a:cubicBezTo>
                  <a:pt x="40373" y="53907"/>
                  <a:pt x="40706" y="53981"/>
                  <a:pt x="41519" y="54129"/>
                </a:cubicBezTo>
                <a:cubicBezTo>
                  <a:pt x="41889" y="54314"/>
                  <a:pt x="41260" y="54314"/>
                  <a:pt x="41334" y="54425"/>
                </a:cubicBezTo>
                <a:cubicBezTo>
                  <a:pt x="42148" y="54425"/>
                  <a:pt x="42961" y="54499"/>
                  <a:pt x="43737" y="54683"/>
                </a:cubicBezTo>
                <a:cubicBezTo>
                  <a:pt x="43807" y="54704"/>
                  <a:pt x="43877" y="54724"/>
                  <a:pt x="43948" y="54743"/>
                </a:cubicBezTo>
                <a:lnTo>
                  <a:pt x="43948" y="54743"/>
                </a:lnTo>
                <a:cubicBezTo>
                  <a:pt x="43362" y="54758"/>
                  <a:pt x="42770" y="54766"/>
                  <a:pt x="42176" y="54769"/>
                </a:cubicBezTo>
                <a:lnTo>
                  <a:pt x="42176" y="54769"/>
                </a:lnTo>
                <a:cubicBezTo>
                  <a:pt x="40601" y="54609"/>
                  <a:pt x="39027" y="54398"/>
                  <a:pt x="37452" y="54129"/>
                </a:cubicBezTo>
                <a:lnTo>
                  <a:pt x="37452" y="54129"/>
                </a:lnTo>
                <a:cubicBezTo>
                  <a:pt x="38527" y="54372"/>
                  <a:pt x="39611" y="54584"/>
                  <a:pt x="40699" y="54767"/>
                </a:cubicBezTo>
                <a:lnTo>
                  <a:pt x="40699" y="54767"/>
                </a:lnTo>
                <a:cubicBezTo>
                  <a:pt x="40431" y="54765"/>
                  <a:pt x="40162" y="54761"/>
                  <a:pt x="39892" y="54757"/>
                </a:cubicBezTo>
                <a:cubicBezTo>
                  <a:pt x="37452" y="54683"/>
                  <a:pt x="35012" y="54536"/>
                  <a:pt x="32646" y="54240"/>
                </a:cubicBezTo>
                <a:cubicBezTo>
                  <a:pt x="30317" y="53907"/>
                  <a:pt x="27988" y="53463"/>
                  <a:pt x="25696" y="52872"/>
                </a:cubicBezTo>
                <a:lnTo>
                  <a:pt x="25696" y="52872"/>
                </a:lnTo>
                <a:cubicBezTo>
                  <a:pt x="25789" y="52891"/>
                  <a:pt x="25872" y="52909"/>
                  <a:pt x="25947" y="52928"/>
                </a:cubicBezTo>
                <a:lnTo>
                  <a:pt x="25947" y="52928"/>
                </a:lnTo>
                <a:cubicBezTo>
                  <a:pt x="21356" y="51603"/>
                  <a:pt x="18177" y="49840"/>
                  <a:pt x="14567" y="47178"/>
                </a:cubicBezTo>
                <a:cubicBezTo>
                  <a:pt x="14565" y="47184"/>
                  <a:pt x="14559" y="47187"/>
                  <a:pt x="14550" y="47187"/>
                </a:cubicBezTo>
                <a:cubicBezTo>
                  <a:pt x="14443" y="47187"/>
                  <a:pt x="13917" y="46795"/>
                  <a:pt x="13643" y="46624"/>
                </a:cubicBezTo>
                <a:cubicBezTo>
                  <a:pt x="13569" y="46217"/>
                  <a:pt x="7728" y="42150"/>
                  <a:pt x="6138" y="35348"/>
                </a:cubicBezTo>
                <a:cubicBezTo>
                  <a:pt x="5694" y="33721"/>
                  <a:pt x="5473" y="32057"/>
                  <a:pt x="5399" y="30394"/>
                </a:cubicBezTo>
                <a:cubicBezTo>
                  <a:pt x="5362" y="28915"/>
                  <a:pt x="5510" y="27436"/>
                  <a:pt x="5842" y="25957"/>
                </a:cubicBezTo>
                <a:lnTo>
                  <a:pt x="6064" y="25033"/>
                </a:lnTo>
                <a:cubicBezTo>
                  <a:pt x="6138" y="24737"/>
                  <a:pt x="6249" y="24478"/>
                  <a:pt x="6360" y="24220"/>
                </a:cubicBezTo>
                <a:cubicBezTo>
                  <a:pt x="6434" y="23961"/>
                  <a:pt x="6508" y="23702"/>
                  <a:pt x="6619" y="23480"/>
                </a:cubicBezTo>
                <a:cubicBezTo>
                  <a:pt x="6730" y="23258"/>
                  <a:pt x="6804" y="23037"/>
                  <a:pt x="6915" y="22852"/>
                </a:cubicBezTo>
                <a:lnTo>
                  <a:pt x="7136" y="22297"/>
                </a:lnTo>
                <a:cubicBezTo>
                  <a:pt x="7247" y="22149"/>
                  <a:pt x="7321" y="22038"/>
                  <a:pt x="7395" y="21927"/>
                </a:cubicBezTo>
                <a:cubicBezTo>
                  <a:pt x="7469" y="21780"/>
                  <a:pt x="7580" y="21632"/>
                  <a:pt x="7654" y="21484"/>
                </a:cubicBezTo>
                <a:lnTo>
                  <a:pt x="8061" y="20892"/>
                </a:lnTo>
                <a:lnTo>
                  <a:pt x="8245" y="20633"/>
                </a:lnTo>
                <a:lnTo>
                  <a:pt x="8467" y="20338"/>
                </a:lnTo>
                <a:cubicBezTo>
                  <a:pt x="9281" y="19450"/>
                  <a:pt x="10168" y="18637"/>
                  <a:pt x="11166" y="17935"/>
                </a:cubicBezTo>
                <a:cubicBezTo>
                  <a:pt x="12164" y="17195"/>
                  <a:pt x="13200" y="16530"/>
                  <a:pt x="14309" y="15938"/>
                </a:cubicBezTo>
                <a:cubicBezTo>
                  <a:pt x="16527" y="14755"/>
                  <a:pt x="18856" y="13757"/>
                  <a:pt x="21222" y="12981"/>
                </a:cubicBezTo>
                <a:cubicBezTo>
                  <a:pt x="22639" y="12524"/>
                  <a:pt x="24070" y="12112"/>
                  <a:pt x="25514" y="11744"/>
                </a:cubicBezTo>
                <a:close/>
                <a:moveTo>
                  <a:pt x="37554" y="1"/>
                </a:moveTo>
                <a:cubicBezTo>
                  <a:pt x="36618" y="1"/>
                  <a:pt x="35683" y="25"/>
                  <a:pt x="34753" y="78"/>
                </a:cubicBezTo>
                <a:cubicBezTo>
                  <a:pt x="34088" y="115"/>
                  <a:pt x="33496" y="152"/>
                  <a:pt x="32905" y="189"/>
                </a:cubicBezTo>
                <a:cubicBezTo>
                  <a:pt x="32313" y="263"/>
                  <a:pt x="31759" y="373"/>
                  <a:pt x="31278" y="447"/>
                </a:cubicBezTo>
                <a:cubicBezTo>
                  <a:pt x="30539" y="521"/>
                  <a:pt x="29799" y="706"/>
                  <a:pt x="29097" y="965"/>
                </a:cubicBezTo>
                <a:cubicBezTo>
                  <a:pt x="27877" y="1113"/>
                  <a:pt x="26694" y="1298"/>
                  <a:pt x="25548" y="1557"/>
                </a:cubicBezTo>
                <a:lnTo>
                  <a:pt x="24032" y="1889"/>
                </a:lnTo>
                <a:lnTo>
                  <a:pt x="23330" y="2037"/>
                </a:lnTo>
                <a:lnTo>
                  <a:pt x="22664" y="2259"/>
                </a:lnTo>
                <a:cubicBezTo>
                  <a:pt x="21740" y="2555"/>
                  <a:pt x="20815" y="2777"/>
                  <a:pt x="19854" y="3146"/>
                </a:cubicBezTo>
                <a:lnTo>
                  <a:pt x="18301" y="3701"/>
                </a:lnTo>
                <a:cubicBezTo>
                  <a:pt x="17747" y="3886"/>
                  <a:pt x="17155" y="4071"/>
                  <a:pt x="16564" y="4366"/>
                </a:cubicBezTo>
                <a:cubicBezTo>
                  <a:pt x="16625" y="4357"/>
                  <a:pt x="16673" y="4352"/>
                  <a:pt x="16707" y="4352"/>
                </a:cubicBezTo>
                <a:cubicBezTo>
                  <a:pt x="17066" y="4352"/>
                  <a:pt x="16026" y="4852"/>
                  <a:pt x="15048" y="5291"/>
                </a:cubicBezTo>
                <a:lnTo>
                  <a:pt x="14346" y="5623"/>
                </a:lnTo>
                <a:cubicBezTo>
                  <a:pt x="14161" y="5734"/>
                  <a:pt x="13976" y="5845"/>
                  <a:pt x="13902" y="5882"/>
                </a:cubicBezTo>
                <a:cubicBezTo>
                  <a:pt x="13819" y="5949"/>
                  <a:pt x="13788" y="5985"/>
                  <a:pt x="13836" y="5985"/>
                </a:cubicBezTo>
                <a:cubicBezTo>
                  <a:pt x="13896" y="5985"/>
                  <a:pt x="14074" y="5930"/>
                  <a:pt x="14420" y="5808"/>
                </a:cubicBezTo>
                <a:cubicBezTo>
                  <a:pt x="16157" y="5402"/>
                  <a:pt x="16971" y="5032"/>
                  <a:pt x="17784" y="4773"/>
                </a:cubicBezTo>
                <a:cubicBezTo>
                  <a:pt x="18782" y="4440"/>
                  <a:pt x="19780" y="4181"/>
                  <a:pt x="20815" y="3997"/>
                </a:cubicBezTo>
                <a:lnTo>
                  <a:pt x="20705" y="3923"/>
                </a:lnTo>
                <a:cubicBezTo>
                  <a:pt x="24032" y="3146"/>
                  <a:pt x="27470" y="2666"/>
                  <a:pt x="30872" y="2555"/>
                </a:cubicBezTo>
                <a:cubicBezTo>
                  <a:pt x="31581" y="2555"/>
                  <a:pt x="32268" y="2507"/>
                  <a:pt x="32949" y="2507"/>
                </a:cubicBezTo>
                <a:cubicBezTo>
                  <a:pt x="33119" y="2507"/>
                  <a:pt x="33289" y="2510"/>
                  <a:pt x="33459" y="2518"/>
                </a:cubicBezTo>
                <a:lnTo>
                  <a:pt x="36010" y="2592"/>
                </a:lnTo>
                <a:cubicBezTo>
                  <a:pt x="37748" y="2740"/>
                  <a:pt x="39449" y="2851"/>
                  <a:pt x="41112" y="3146"/>
                </a:cubicBezTo>
                <a:lnTo>
                  <a:pt x="42369" y="3331"/>
                </a:lnTo>
                <a:cubicBezTo>
                  <a:pt x="42813" y="3405"/>
                  <a:pt x="43220" y="3516"/>
                  <a:pt x="43626" y="3627"/>
                </a:cubicBezTo>
                <a:lnTo>
                  <a:pt x="44883" y="3886"/>
                </a:lnTo>
                <a:lnTo>
                  <a:pt x="45512" y="3997"/>
                </a:lnTo>
                <a:lnTo>
                  <a:pt x="46140" y="4181"/>
                </a:lnTo>
                <a:lnTo>
                  <a:pt x="48617" y="4884"/>
                </a:lnTo>
                <a:lnTo>
                  <a:pt x="51058" y="5697"/>
                </a:lnTo>
                <a:cubicBezTo>
                  <a:pt x="54237" y="6880"/>
                  <a:pt x="57343" y="8396"/>
                  <a:pt x="60226" y="10208"/>
                </a:cubicBezTo>
                <a:cubicBezTo>
                  <a:pt x="64330" y="12463"/>
                  <a:pt x="67879" y="15531"/>
                  <a:pt x="70763" y="19192"/>
                </a:cubicBezTo>
                <a:cubicBezTo>
                  <a:pt x="72168" y="21003"/>
                  <a:pt x="73314" y="23037"/>
                  <a:pt x="74127" y="25181"/>
                </a:cubicBezTo>
                <a:cubicBezTo>
                  <a:pt x="74941" y="27251"/>
                  <a:pt x="75384" y="29432"/>
                  <a:pt x="75495" y="31688"/>
                </a:cubicBezTo>
                <a:cubicBezTo>
                  <a:pt x="75606" y="34017"/>
                  <a:pt x="75199" y="36383"/>
                  <a:pt x="74312" y="38564"/>
                </a:cubicBezTo>
                <a:cubicBezTo>
                  <a:pt x="73314" y="40819"/>
                  <a:pt x="71983" y="42890"/>
                  <a:pt x="70319" y="44701"/>
                </a:cubicBezTo>
                <a:cubicBezTo>
                  <a:pt x="69488" y="45630"/>
                  <a:pt x="68600" y="46500"/>
                  <a:pt x="67664" y="47309"/>
                </a:cubicBezTo>
                <a:lnTo>
                  <a:pt x="67664" y="47309"/>
                </a:lnTo>
                <a:cubicBezTo>
                  <a:pt x="68725" y="45674"/>
                  <a:pt x="69515" y="43878"/>
                  <a:pt x="69987" y="41966"/>
                </a:cubicBezTo>
                <a:cubicBezTo>
                  <a:pt x="70282" y="41781"/>
                  <a:pt x="70504" y="41559"/>
                  <a:pt x="70689" y="41263"/>
                </a:cubicBezTo>
                <a:cubicBezTo>
                  <a:pt x="70985" y="40782"/>
                  <a:pt x="71281" y="40265"/>
                  <a:pt x="71539" y="39710"/>
                </a:cubicBezTo>
                <a:cubicBezTo>
                  <a:pt x="71835" y="39008"/>
                  <a:pt x="72131" y="38305"/>
                  <a:pt x="72353" y="37566"/>
                </a:cubicBezTo>
                <a:cubicBezTo>
                  <a:pt x="72501" y="37159"/>
                  <a:pt x="72574" y="36753"/>
                  <a:pt x="72685" y="36346"/>
                </a:cubicBezTo>
                <a:cubicBezTo>
                  <a:pt x="72796" y="35902"/>
                  <a:pt x="72907" y="35496"/>
                  <a:pt x="72944" y="35052"/>
                </a:cubicBezTo>
                <a:cubicBezTo>
                  <a:pt x="73129" y="34202"/>
                  <a:pt x="73203" y="33351"/>
                  <a:pt x="73240" y="32501"/>
                </a:cubicBezTo>
                <a:cubicBezTo>
                  <a:pt x="73240" y="32094"/>
                  <a:pt x="73240" y="31688"/>
                  <a:pt x="73277" y="31318"/>
                </a:cubicBezTo>
                <a:lnTo>
                  <a:pt x="73203" y="30246"/>
                </a:lnTo>
                <a:cubicBezTo>
                  <a:pt x="73166" y="29728"/>
                  <a:pt x="73129" y="29174"/>
                  <a:pt x="73018" y="28656"/>
                </a:cubicBezTo>
                <a:cubicBezTo>
                  <a:pt x="72981" y="28434"/>
                  <a:pt x="72907" y="28212"/>
                  <a:pt x="72833" y="28028"/>
                </a:cubicBezTo>
                <a:cubicBezTo>
                  <a:pt x="72131" y="25366"/>
                  <a:pt x="71059" y="22815"/>
                  <a:pt x="69654" y="20486"/>
                </a:cubicBezTo>
                <a:cubicBezTo>
                  <a:pt x="68545" y="18637"/>
                  <a:pt x="67251" y="16899"/>
                  <a:pt x="65772" y="15310"/>
                </a:cubicBezTo>
                <a:cubicBezTo>
                  <a:pt x="64330" y="13720"/>
                  <a:pt x="62703" y="12278"/>
                  <a:pt x="60966" y="10984"/>
                </a:cubicBezTo>
                <a:cubicBezTo>
                  <a:pt x="59228" y="9653"/>
                  <a:pt x="57343" y="8507"/>
                  <a:pt x="55346" y="7583"/>
                </a:cubicBezTo>
                <a:lnTo>
                  <a:pt x="54607" y="7213"/>
                </a:lnTo>
                <a:lnTo>
                  <a:pt x="53830" y="6880"/>
                </a:lnTo>
                <a:cubicBezTo>
                  <a:pt x="53313" y="6659"/>
                  <a:pt x="52832" y="6437"/>
                  <a:pt x="52278" y="6252"/>
                </a:cubicBezTo>
                <a:cubicBezTo>
                  <a:pt x="51723" y="6104"/>
                  <a:pt x="51168" y="5882"/>
                  <a:pt x="50651" y="5734"/>
                </a:cubicBezTo>
                <a:lnTo>
                  <a:pt x="49801" y="5512"/>
                </a:lnTo>
                <a:lnTo>
                  <a:pt x="48987" y="5328"/>
                </a:lnTo>
                <a:cubicBezTo>
                  <a:pt x="45985" y="4697"/>
                  <a:pt x="42948" y="4393"/>
                  <a:pt x="39901" y="4393"/>
                </a:cubicBezTo>
                <a:cubicBezTo>
                  <a:pt x="38482" y="4393"/>
                  <a:pt x="37062" y="4459"/>
                  <a:pt x="35641" y="4588"/>
                </a:cubicBezTo>
                <a:cubicBezTo>
                  <a:pt x="31167" y="4958"/>
                  <a:pt x="26731" y="5771"/>
                  <a:pt x="22405" y="7065"/>
                </a:cubicBezTo>
                <a:cubicBezTo>
                  <a:pt x="19078" y="8026"/>
                  <a:pt x="15861" y="9357"/>
                  <a:pt x="12793" y="10984"/>
                </a:cubicBezTo>
                <a:cubicBezTo>
                  <a:pt x="10759" y="12056"/>
                  <a:pt x="8837" y="13350"/>
                  <a:pt x="7062" y="14829"/>
                </a:cubicBezTo>
                <a:cubicBezTo>
                  <a:pt x="6064" y="15679"/>
                  <a:pt x="5140" y="16604"/>
                  <a:pt x="4327" y="17602"/>
                </a:cubicBezTo>
                <a:cubicBezTo>
                  <a:pt x="3476" y="18674"/>
                  <a:pt x="2737" y="19857"/>
                  <a:pt x="2182" y="21151"/>
                </a:cubicBezTo>
                <a:cubicBezTo>
                  <a:pt x="1073" y="23480"/>
                  <a:pt x="408" y="26031"/>
                  <a:pt x="186" y="28619"/>
                </a:cubicBezTo>
                <a:cubicBezTo>
                  <a:pt x="1" y="31022"/>
                  <a:pt x="112" y="33462"/>
                  <a:pt x="556" y="35828"/>
                </a:cubicBezTo>
                <a:cubicBezTo>
                  <a:pt x="962" y="37899"/>
                  <a:pt x="1591" y="39932"/>
                  <a:pt x="2478" y="41892"/>
                </a:cubicBezTo>
                <a:cubicBezTo>
                  <a:pt x="2848" y="42742"/>
                  <a:pt x="3291" y="43555"/>
                  <a:pt x="3772" y="44369"/>
                </a:cubicBezTo>
                <a:cubicBezTo>
                  <a:pt x="4216" y="45108"/>
                  <a:pt x="4659" y="45737"/>
                  <a:pt x="5066" y="46328"/>
                </a:cubicBezTo>
                <a:cubicBezTo>
                  <a:pt x="5547" y="46957"/>
                  <a:pt x="6064" y="47585"/>
                  <a:pt x="6582" y="48251"/>
                </a:cubicBezTo>
                <a:cubicBezTo>
                  <a:pt x="7099" y="48879"/>
                  <a:pt x="7691" y="49434"/>
                  <a:pt x="8282" y="49988"/>
                </a:cubicBezTo>
                <a:cubicBezTo>
                  <a:pt x="6988" y="48731"/>
                  <a:pt x="5805" y="47326"/>
                  <a:pt x="4807" y="45810"/>
                </a:cubicBezTo>
                <a:lnTo>
                  <a:pt x="4807" y="45810"/>
                </a:lnTo>
                <a:cubicBezTo>
                  <a:pt x="6804" y="48361"/>
                  <a:pt x="9244" y="50543"/>
                  <a:pt x="11943" y="52317"/>
                </a:cubicBezTo>
                <a:cubicBezTo>
                  <a:pt x="14420" y="53944"/>
                  <a:pt x="17044" y="55275"/>
                  <a:pt x="19817" y="56273"/>
                </a:cubicBezTo>
                <a:cubicBezTo>
                  <a:pt x="19374" y="56014"/>
                  <a:pt x="19152" y="55830"/>
                  <a:pt x="18745" y="55571"/>
                </a:cubicBezTo>
                <a:cubicBezTo>
                  <a:pt x="18560" y="55460"/>
                  <a:pt x="18301" y="55312"/>
                  <a:pt x="18006" y="55127"/>
                </a:cubicBezTo>
                <a:cubicBezTo>
                  <a:pt x="17673" y="54905"/>
                  <a:pt x="17303" y="54646"/>
                  <a:pt x="16823" y="54351"/>
                </a:cubicBezTo>
                <a:lnTo>
                  <a:pt x="16823" y="54351"/>
                </a:lnTo>
                <a:lnTo>
                  <a:pt x="18080" y="55053"/>
                </a:lnTo>
                <a:lnTo>
                  <a:pt x="19374" y="55682"/>
                </a:lnTo>
                <a:cubicBezTo>
                  <a:pt x="20631" y="56014"/>
                  <a:pt x="22664" y="56643"/>
                  <a:pt x="24734" y="57197"/>
                </a:cubicBezTo>
                <a:cubicBezTo>
                  <a:pt x="26583" y="57678"/>
                  <a:pt x="28468" y="58048"/>
                  <a:pt x="30354" y="58270"/>
                </a:cubicBezTo>
                <a:cubicBezTo>
                  <a:pt x="29725" y="58344"/>
                  <a:pt x="31870" y="58824"/>
                  <a:pt x="33792" y="59009"/>
                </a:cubicBezTo>
                <a:lnTo>
                  <a:pt x="33053" y="58787"/>
                </a:lnTo>
                <a:lnTo>
                  <a:pt x="34384" y="58972"/>
                </a:lnTo>
                <a:cubicBezTo>
                  <a:pt x="34864" y="59009"/>
                  <a:pt x="35308" y="59046"/>
                  <a:pt x="35789" y="59083"/>
                </a:cubicBezTo>
                <a:lnTo>
                  <a:pt x="37194" y="59194"/>
                </a:lnTo>
                <a:lnTo>
                  <a:pt x="38598" y="59231"/>
                </a:lnTo>
                <a:cubicBezTo>
                  <a:pt x="39541" y="59268"/>
                  <a:pt x="40493" y="59286"/>
                  <a:pt x="41445" y="59286"/>
                </a:cubicBezTo>
                <a:cubicBezTo>
                  <a:pt x="42397" y="59286"/>
                  <a:pt x="43349" y="59268"/>
                  <a:pt x="44292" y="59231"/>
                </a:cubicBezTo>
                <a:cubicBezTo>
                  <a:pt x="47915" y="59120"/>
                  <a:pt x="51501" y="58713"/>
                  <a:pt x="55050" y="58011"/>
                </a:cubicBezTo>
                <a:cubicBezTo>
                  <a:pt x="55679" y="57826"/>
                  <a:pt x="56344" y="57752"/>
                  <a:pt x="57047" y="57678"/>
                </a:cubicBezTo>
                <a:lnTo>
                  <a:pt x="58563" y="57234"/>
                </a:lnTo>
                <a:cubicBezTo>
                  <a:pt x="58784" y="57124"/>
                  <a:pt x="59043" y="57050"/>
                  <a:pt x="59302" y="56976"/>
                </a:cubicBezTo>
                <a:lnTo>
                  <a:pt x="60041" y="56680"/>
                </a:lnTo>
                <a:lnTo>
                  <a:pt x="61520" y="56125"/>
                </a:lnTo>
                <a:lnTo>
                  <a:pt x="62962" y="55460"/>
                </a:lnTo>
                <a:lnTo>
                  <a:pt x="62962" y="55460"/>
                </a:lnTo>
                <a:cubicBezTo>
                  <a:pt x="62934" y="55512"/>
                  <a:pt x="62955" y="55534"/>
                  <a:pt x="63012" y="55534"/>
                </a:cubicBezTo>
                <a:cubicBezTo>
                  <a:pt x="63426" y="55534"/>
                  <a:pt x="65787" y="54333"/>
                  <a:pt x="65936" y="54333"/>
                </a:cubicBezTo>
                <a:cubicBezTo>
                  <a:pt x="65987" y="54333"/>
                  <a:pt x="65787" y="54469"/>
                  <a:pt x="65180" y="54831"/>
                </a:cubicBezTo>
                <a:lnTo>
                  <a:pt x="65957" y="54388"/>
                </a:lnTo>
                <a:cubicBezTo>
                  <a:pt x="66216" y="54203"/>
                  <a:pt x="66474" y="54018"/>
                  <a:pt x="66733" y="53870"/>
                </a:cubicBezTo>
                <a:cubicBezTo>
                  <a:pt x="67214" y="53500"/>
                  <a:pt x="67731" y="53205"/>
                  <a:pt x="68212" y="52835"/>
                </a:cubicBezTo>
                <a:cubicBezTo>
                  <a:pt x="69173" y="52096"/>
                  <a:pt x="70171" y="51393"/>
                  <a:pt x="71059" y="50580"/>
                </a:cubicBezTo>
                <a:cubicBezTo>
                  <a:pt x="72833" y="49027"/>
                  <a:pt x="74386" y="47252"/>
                  <a:pt x="75680" y="45293"/>
                </a:cubicBezTo>
                <a:cubicBezTo>
                  <a:pt x="76937" y="43592"/>
                  <a:pt x="77972" y="41781"/>
                  <a:pt x="78749" y="39821"/>
                </a:cubicBezTo>
                <a:cubicBezTo>
                  <a:pt x="79562" y="37825"/>
                  <a:pt x="80006" y="35681"/>
                  <a:pt x="80117" y="33536"/>
                </a:cubicBezTo>
                <a:cubicBezTo>
                  <a:pt x="80301" y="29211"/>
                  <a:pt x="79340" y="24959"/>
                  <a:pt x="77307" y="21151"/>
                </a:cubicBezTo>
                <a:cubicBezTo>
                  <a:pt x="75310" y="17417"/>
                  <a:pt x="72611" y="14127"/>
                  <a:pt x="69395" y="11428"/>
                </a:cubicBezTo>
                <a:cubicBezTo>
                  <a:pt x="67805" y="10097"/>
                  <a:pt x="66142" y="8877"/>
                  <a:pt x="64404" y="7768"/>
                </a:cubicBezTo>
                <a:cubicBezTo>
                  <a:pt x="63517" y="7250"/>
                  <a:pt x="62666" y="6695"/>
                  <a:pt x="61779" y="6215"/>
                </a:cubicBezTo>
                <a:lnTo>
                  <a:pt x="59080" y="4810"/>
                </a:lnTo>
                <a:lnTo>
                  <a:pt x="59080" y="4810"/>
                </a:lnTo>
                <a:cubicBezTo>
                  <a:pt x="59154" y="4921"/>
                  <a:pt x="59265" y="4995"/>
                  <a:pt x="59376" y="5106"/>
                </a:cubicBezTo>
                <a:cubicBezTo>
                  <a:pt x="58710" y="4773"/>
                  <a:pt x="58082" y="4551"/>
                  <a:pt x="57453" y="4255"/>
                </a:cubicBezTo>
                <a:lnTo>
                  <a:pt x="56492" y="3849"/>
                </a:lnTo>
                <a:cubicBezTo>
                  <a:pt x="56159" y="3738"/>
                  <a:pt x="55864" y="3590"/>
                  <a:pt x="55531" y="3516"/>
                </a:cubicBezTo>
                <a:cubicBezTo>
                  <a:pt x="54200" y="3072"/>
                  <a:pt x="52943" y="2592"/>
                  <a:pt x="51575" y="2259"/>
                </a:cubicBezTo>
                <a:lnTo>
                  <a:pt x="49542" y="1704"/>
                </a:lnTo>
                <a:lnTo>
                  <a:pt x="47360" y="1187"/>
                </a:lnTo>
                <a:lnTo>
                  <a:pt x="46251" y="928"/>
                </a:lnTo>
                <a:lnTo>
                  <a:pt x="45105" y="706"/>
                </a:lnTo>
                <a:cubicBezTo>
                  <a:pt x="44329" y="558"/>
                  <a:pt x="43516" y="373"/>
                  <a:pt x="42665" y="226"/>
                </a:cubicBezTo>
                <a:cubicBezTo>
                  <a:pt x="40970" y="82"/>
                  <a:pt x="39260" y="1"/>
                  <a:pt x="3755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 name="Title 2">
            <a:extLst>
              <a:ext uri="{FF2B5EF4-FFF2-40B4-BE49-F238E27FC236}">
                <a16:creationId xmlns:a16="http://schemas.microsoft.com/office/drawing/2014/main" id="{217820AD-CFCB-05E4-C5E9-F50A7FDD94AA}"/>
              </a:ext>
            </a:extLst>
          </p:cNvPr>
          <p:cNvSpPr>
            <a:spLocks noGrp="1"/>
          </p:cNvSpPr>
          <p:nvPr>
            <p:ph type="title"/>
          </p:nvPr>
        </p:nvSpPr>
        <p:spPr>
          <a:xfrm>
            <a:off x="538010" y="435846"/>
            <a:ext cx="7758300" cy="440400"/>
          </a:xfrm>
        </p:spPr>
        <p:txBody>
          <a:bodyPr/>
          <a:lstStyle/>
          <a:p>
            <a:r>
              <a:rPr lang="en-US" sz="2800" i="1" dirty="0">
                <a:latin typeface="Times New Roman" panose="02020603050405020304" pitchFamily="18" charset="0"/>
                <a:cs typeface="Times New Roman" panose="02020603050405020304" pitchFamily="18" charset="0"/>
              </a:rPr>
              <a:t>2.Thông tin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tầng</a:t>
            </a:r>
            <a:r>
              <a:rPr lang="en-US" sz="2800" i="1" dirty="0">
                <a:latin typeface="Times New Roman" panose="02020603050405020304" pitchFamily="18" charset="0"/>
                <a:cs typeface="Times New Roman" panose="02020603050405020304" pitchFamily="18" charset="0"/>
              </a:rPr>
              <a:t> ozone</a:t>
            </a:r>
          </a:p>
        </p:txBody>
      </p:sp>
      <p:pic>
        <p:nvPicPr>
          <p:cNvPr id="7" name="Picture 6">
            <a:extLst>
              <a:ext uri="{FF2B5EF4-FFF2-40B4-BE49-F238E27FC236}">
                <a16:creationId xmlns:a16="http://schemas.microsoft.com/office/drawing/2014/main" id="{08684CC4-91CD-A851-5C47-F385B7D6C655}"/>
              </a:ext>
            </a:extLst>
          </p:cNvPr>
          <p:cNvPicPr>
            <a:picLocks noChangeAspect="1"/>
          </p:cNvPicPr>
          <p:nvPr/>
        </p:nvPicPr>
        <p:blipFill>
          <a:blip r:embed="rId3"/>
          <a:stretch>
            <a:fillRect/>
          </a:stretch>
        </p:blipFill>
        <p:spPr>
          <a:xfrm>
            <a:off x="5957847" y="1303621"/>
            <a:ext cx="2555254" cy="2366049"/>
          </a:xfrm>
          <a:prstGeom prst="rect">
            <a:avLst/>
          </a:prstGeom>
        </p:spPr>
      </p:pic>
      <p:sp>
        <p:nvSpPr>
          <p:cNvPr id="2" name="TextBox 1"/>
          <p:cNvSpPr txBox="1"/>
          <p:nvPr/>
        </p:nvSpPr>
        <p:spPr>
          <a:xfrm>
            <a:off x="279551" y="1052759"/>
            <a:ext cx="5343181" cy="4001095"/>
          </a:xfrm>
          <a:prstGeom prst="rect">
            <a:avLst/>
          </a:prstGeom>
          <a:noFill/>
        </p:spPr>
        <p:txBody>
          <a:bodyPr wrap="square" rtlCol="0">
            <a:spAutoFit/>
          </a:bodyPr>
          <a:lstStyle/>
          <a:p>
            <a:pPr marL="139700" indent="0">
              <a:buNone/>
            </a:pPr>
            <a:r>
              <a:rPr lang="vi-VN" sz="2400">
                <a:solidFill>
                  <a:srgbClr val="002060"/>
                </a:solidFill>
                <a:latin typeface="+mj-lt"/>
              </a:rPr>
              <a:t>+ Tầng ozone nằm ở độ cao khoảng 15-40km so với bề mặt Trái Đất, thuộc tầng bình lưu.</a:t>
            </a:r>
          </a:p>
          <a:p>
            <a:pPr marL="139700" indent="0">
              <a:buNone/>
            </a:pPr>
            <a:r>
              <a:rPr lang="vi-VN" sz="2400">
                <a:solidFill>
                  <a:srgbClr val="002060"/>
                </a:solidFill>
                <a:latin typeface="+mj-lt"/>
              </a:rPr>
              <a:t>+ Chức năng của tầng ozone là che chắn tia UV, bảo vệ cuộc sống của con người, của hệ sinh thái động thực vật trên trái đất.</a:t>
            </a:r>
          </a:p>
          <a:p>
            <a:pPr marL="139700" indent="0">
              <a:buNone/>
            </a:pPr>
            <a:r>
              <a:rPr lang="vi-VN" sz="2400">
                <a:solidFill>
                  <a:srgbClr val="002060"/>
                </a:solidFill>
                <a:latin typeface="+mj-lt"/>
              </a:rPr>
              <a:t>- Tầng ozone có vai trò rất quan trọng, như một lớp “kem chống nắng” che chắn cho hành tinh khỏi tia cực tím.</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grpSp>
        <p:nvGrpSpPr>
          <p:cNvPr id="761" name="Google Shape;761;p9"/>
          <p:cNvGrpSpPr/>
          <p:nvPr/>
        </p:nvGrpSpPr>
        <p:grpSpPr>
          <a:xfrm rot="1193852">
            <a:off x="7369876" y="392568"/>
            <a:ext cx="1164760" cy="1147467"/>
            <a:chOff x="5691288" y="1393625"/>
            <a:chExt cx="862872" cy="849998"/>
          </a:xfrm>
        </p:grpSpPr>
        <p:sp>
          <p:nvSpPr>
            <p:cNvPr id="762" name="Google Shape;762;p9"/>
            <p:cNvSpPr/>
            <p:nvPr/>
          </p:nvSpPr>
          <p:spPr>
            <a:xfrm>
              <a:off x="5691288" y="1393628"/>
              <a:ext cx="855802" cy="849995"/>
            </a:xfrm>
            <a:custGeom>
              <a:avLst/>
              <a:gdLst/>
              <a:ahLst/>
              <a:cxnLst/>
              <a:rect l="l" t="t" r="r" b="b"/>
              <a:pathLst>
                <a:path w="40430" h="40399" extrusionOk="0">
                  <a:moveTo>
                    <a:pt x="37488" y="1"/>
                  </a:moveTo>
                  <a:cubicBezTo>
                    <a:pt x="37468" y="1"/>
                    <a:pt x="37448" y="2"/>
                    <a:pt x="37427" y="3"/>
                  </a:cubicBezTo>
                  <a:lnTo>
                    <a:pt x="701" y="2238"/>
                  </a:lnTo>
                  <a:cubicBezTo>
                    <a:pt x="301" y="2272"/>
                    <a:pt x="0" y="2605"/>
                    <a:pt x="34" y="2972"/>
                  </a:cubicBezTo>
                  <a:lnTo>
                    <a:pt x="2269" y="39732"/>
                  </a:lnTo>
                  <a:cubicBezTo>
                    <a:pt x="2302" y="40132"/>
                    <a:pt x="2602" y="40399"/>
                    <a:pt x="3003" y="40399"/>
                  </a:cubicBezTo>
                  <a:lnTo>
                    <a:pt x="39762" y="38164"/>
                  </a:lnTo>
                  <a:cubicBezTo>
                    <a:pt x="40129" y="38131"/>
                    <a:pt x="40429" y="37797"/>
                    <a:pt x="40396" y="37430"/>
                  </a:cubicBezTo>
                  <a:lnTo>
                    <a:pt x="38194" y="671"/>
                  </a:lnTo>
                  <a:cubicBezTo>
                    <a:pt x="38163" y="291"/>
                    <a:pt x="37861" y="1"/>
                    <a:pt x="3748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763" name="Google Shape;763;p9"/>
            <p:cNvSpPr/>
            <p:nvPr/>
          </p:nvSpPr>
          <p:spPr>
            <a:xfrm>
              <a:off x="5692350" y="1393625"/>
              <a:ext cx="861810" cy="849970"/>
            </a:xfrm>
            <a:custGeom>
              <a:avLst/>
              <a:gdLst/>
              <a:ahLst/>
              <a:cxnLst/>
              <a:rect l="l" t="t" r="r" b="b"/>
              <a:pathLst>
                <a:path w="41063" h="40997" extrusionOk="0">
                  <a:moveTo>
                    <a:pt x="38628" y="101"/>
                  </a:moveTo>
                  <a:lnTo>
                    <a:pt x="38861" y="4304"/>
                  </a:lnTo>
                  <a:lnTo>
                    <a:pt x="34692" y="4537"/>
                  </a:lnTo>
                  <a:lnTo>
                    <a:pt x="34425" y="368"/>
                  </a:lnTo>
                  <a:lnTo>
                    <a:pt x="38628" y="101"/>
                  </a:lnTo>
                  <a:close/>
                  <a:moveTo>
                    <a:pt x="34325" y="368"/>
                  </a:moveTo>
                  <a:lnTo>
                    <a:pt x="34592" y="4571"/>
                  </a:lnTo>
                  <a:lnTo>
                    <a:pt x="30389" y="4804"/>
                  </a:lnTo>
                  <a:lnTo>
                    <a:pt x="30122" y="601"/>
                  </a:lnTo>
                  <a:lnTo>
                    <a:pt x="34325" y="368"/>
                  </a:lnTo>
                  <a:close/>
                  <a:moveTo>
                    <a:pt x="30022" y="601"/>
                  </a:moveTo>
                  <a:lnTo>
                    <a:pt x="30289" y="4804"/>
                  </a:lnTo>
                  <a:lnTo>
                    <a:pt x="26086" y="5071"/>
                  </a:lnTo>
                  <a:lnTo>
                    <a:pt x="25852" y="868"/>
                  </a:lnTo>
                  <a:lnTo>
                    <a:pt x="30022" y="601"/>
                  </a:lnTo>
                  <a:close/>
                  <a:moveTo>
                    <a:pt x="25719" y="868"/>
                  </a:moveTo>
                  <a:lnTo>
                    <a:pt x="25985" y="5071"/>
                  </a:lnTo>
                  <a:lnTo>
                    <a:pt x="21782" y="5338"/>
                  </a:lnTo>
                  <a:lnTo>
                    <a:pt x="21549" y="1135"/>
                  </a:lnTo>
                  <a:lnTo>
                    <a:pt x="25719" y="868"/>
                  </a:lnTo>
                  <a:close/>
                  <a:moveTo>
                    <a:pt x="21449" y="1135"/>
                  </a:moveTo>
                  <a:lnTo>
                    <a:pt x="21716" y="5338"/>
                  </a:lnTo>
                  <a:lnTo>
                    <a:pt x="17513" y="5571"/>
                  </a:lnTo>
                  <a:lnTo>
                    <a:pt x="17246" y="1402"/>
                  </a:lnTo>
                  <a:lnTo>
                    <a:pt x="21449" y="1135"/>
                  </a:lnTo>
                  <a:close/>
                  <a:moveTo>
                    <a:pt x="17179" y="1402"/>
                  </a:moveTo>
                  <a:lnTo>
                    <a:pt x="17413" y="5605"/>
                  </a:lnTo>
                  <a:lnTo>
                    <a:pt x="13243" y="5838"/>
                  </a:lnTo>
                  <a:lnTo>
                    <a:pt x="12976" y="1635"/>
                  </a:lnTo>
                  <a:lnTo>
                    <a:pt x="17179" y="1402"/>
                  </a:lnTo>
                  <a:close/>
                  <a:moveTo>
                    <a:pt x="12876" y="1669"/>
                  </a:moveTo>
                  <a:lnTo>
                    <a:pt x="13143" y="5872"/>
                  </a:lnTo>
                  <a:lnTo>
                    <a:pt x="8940" y="6139"/>
                  </a:lnTo>
                  <a:lnTo>
                    <a:pt x="8673" y="1936"/>
                  </a:lnTo>
                  <a:lnTo>
                    <a:pt x="12876" y="1669"/>
                  </a:lnTo>
                  <a:close/>
                  <a:moveTo>
                    <a:pt x="8573" y="1902"/>
                  </a:moveTo>
                  <a:lnTo>
                    <a:pt x="8840" y="6105"/>
                  </a:lnTo>
                  <a:lnTo>
                    <a:pt x="4637" y="6372"/>
                  </a:lnTo>
                  <a:lnTo>
                    <a:pt x="4370" y="2169"/>
                  </a:lnTo>
                  <a:lnTo>
                    <a:pt x="8573" y="1902"/>
                  </a:lnTo>
                  <a:close/>
                  <a:moveTo>
                    <a:pt x="4303" y="2169"/>
                  </a:moveTo>
                  <a:lnTo>
                    <a:pt x="4537" y="6372"/>
                  </a:lnTo>
                  <a:lnTo>
                    <a:pt x="367" y="6639"/>
                  </a:lnTo>
                  <a:lnTo>
                    <a:pt x="100" y="2436"/>
                  </a:lnTo>
                  <a:lnTo>
                    <a:pt x="4303" y="2169"/>
                  </a:lnTo>
                  <a:close/>
                  <a:moveTo>
                    <a:pt x="38895" y="4371"/>
                  </a:moveTo>
                  <a:lnTo>
                    <a:pt x="39128" y="8574"/>
                  </a:lnTo>
                  <a:lnTo>
                    <a:pt x="34925" y="8840"/>
                  </a:lnTo>
                  <a:lnTo>
                    <a:pt x="34692" y="4637"/>
                  </a:lnTo>
                  <a:lnTo>
                    <a:pt x="38895" y="4371"/>
                  </a:lnTo>
                  <a:close/>
                  <a:moveTo>
                    <a:pt x="34592" y="4637"/>
                  </a:moveTo>
                  <a:lnTo>
                    <a:pt x="34858" y="8840"/>
                  </a:lnTo>
                  <a:lnTo>
                    <a:pt x="30655" y="9107"/>
                  </a:lnTo>
                  <a:lnTo>
                    <a:pt x="30389" y="4904"/>
                  </a:lnTo>
                  <a:lnTo>
                    <a:pt x="34592" y="4637"/>
                  </a:lnTo>
                  <a:close/>
                  <a:moveTo>
                    <a:pt x="30289" y="4904"/>
                  </a:moveTo>
                  <a:lnTo>
                    <a:pt x="30555" y="9107"/>
                  </a:lnTo>
                  <a:lnTo>
                    <a:pt x="26352" y="9341"/>
                  </a:lnTo>
                  <a:lnTo>
                    <a:pt x="26086" y="5138"/>
                  </a:lnTo>
                  <a:lnTo>
                    <a:pt x="30289" y="4904"/>
                  </a:lnTo>
                  <a:close/>
                  <a:moveTo>
                    <a:pt x="25985" y="5171"/>
                  </a:moveTo>
                  <a:lnTo>
                    <a:pt x="26252" y="9374"/>
                  </a:lnTo>
                  <a:lnTo>
                    <a:pt x="22049" y="9608"/>
                  </a:lnTo>
                  <a:lnTo>
                    <a:pt x="21782" y="5405"/>
                  </a:lnTo>
                  <a:lnTo>
                    <a:pt x="25985" y="5171"/>
                  </a:lnTo>
                  <a:close/>
                  <a:moveTo>
                    <a:pt x="21716" y="5438"/>
                  </a:moveTo>
                  <a:lnTo>
                    <a:pt x="21983" y="9641"/>
                  </a:lnTo>
                  <a:lnTo>
                    <a:pt x="17780" y="9875"/>
                  </a:lnTo>
                  <a:lnTo>
                    <a:pt x="17546" y="5672"/>
                  </a:lnTo>
                  <a:lnTo>
                    <a:pt x="21716" y="5438"/>
                  </a:lnTo>
                  <a:close/>
                  <a:moveTo>
                    <a:pt x="17446" y="5672"/>
                  </a:moveTo>
                  <a:lnTo>
                    <a:pt x="17680" y="9875"/>
                  </a:lnTo>
                  <a:lnTo>
                    <a:pt x="13477" y="10141"/>
                  </a:lnTo>
                  <a:lnTo>
                    <a:pt x="13243" y="5938"/>
                  </a:lnTo>
                  <a:lnTo>
                    <a:pt x="17446" y="5672"/>
                  </a:lnTo>
                  <a:close/>
                  <a:moveTo>
                    <a:pt x="13143" y="5938"/>
                  </a:moveTo>
                  <a:lnTo>
                    <a:pt x="13410" y="10141"/>
                  </a:lnTo>
                  <a:lnTo>
                    <a:pt x="9207" y="10408"/>
                  </a:lnTo>
                  <a:lnTo>
                    <a:pt x="8973" y="6205"/>
                  </a:lnTo>
                  <a:lnTo>
                    <a:pt x="13143" y="5938"/>
                  </a:lnTo>
                  <a:close/>
                  <a:moveTo>
                    <a:pt x="8840" y="6205"/>
                  </a:moveTo>
                  <a:lnTo>
                    <a:pt x="9073" y="10408"/>
                  </a:lnTo>
                  <a:lnTo>
                    <a:pt x="4904" y="10642"/>
                  </a:lnTo>
                  <a:lnTo>
                    <a:pt x="4637" y="6472"/>
                  </a:lnTo>
                  <a:lnTo>
                    <a:pt x="8840" y="6205"/>
                  </a:lnTo>
                  <a:close/>
                  <a:moveTo>
                    <a:pt x="4570" y="6439"/>
                  </a:moveTo>
                  <a:lnTo>
                    <a:pt x="4804" y="10675"/>
                  </a:lnTo>
                  <a:lnTo>
                    <a:pt x="601" y="10909"/>
                  </a:lnTo>
                  <a:lnTo>
                    <a:pt x="367" y="6706"/>
                  </a:lnTo>
                  <a:lnTo>
                    <a:pt x="4570" y="6439"/>
                  </a:lnTo>
                  <a:close/>
                  <a:moveTo>
                    <a:pt x="39128" y="8674"/>
                  </a:moveTo>
                  <a:lnTo>
                    <a:pt x="39395" y="12877"/>
                  </a:lnTo>
                  <a:lnTo>
                    <a:pt x="35192" y="13144"/>
                  </a:lnTo>
                  <a:lnTo>
                    <a:pt x="34959" y="8941"/>
                  </a:lnTo>
                  <a:lnTo>
                    <a:pt x="39128" y="8674"/>
                  </a:lnTo>
                  <a:close/>
                  <a:moveTo>
                    <a:pt x="34858" y="8941"/>
                  </a:moveTo>
                  <a:lnTo>
                    <a:pt x="35092" y="13144"/>
                  </a:lnTo>
                  <a:lnTo>
                    <a:pt x="30922" y="13377"/>
                  </a:lnTo>
                  <a:lnTo>
                    <a:pt x="30655" y="9207"/>
                  </a:lnTo>
                  <a:lnTo>
                    <a:pt x="34858" y="8941"/>
                  </a:lnTo>
                  <a:close/>
                  <a:moveTo>
                    <a:pt x="30555" y="9174"/>
                  </a:moveTo>
                  <a:lnTo>
                    <a:pt x="30822" y="13377"/>
                  </a:lnTo>
                  <a:lnTo>
                    <a:pt x="26619" y="13644"/>
                  </a:lnTo>
                  <a:lnTo>
                    <a:pt x="26352" y="9441"/>
                  </a:lnTo>
                  <a:lnTo>
                    <a:pt x="30555" y="9174"/>
                  </a:lnTo>
                  <a:close/>
                  <a:moveTo>
                    <a:pt x="26252" y="9441"/>
                  </a:moveTo>
                  <a:lnTo>
                    <a:pt x="26519" y="13644"/>
                  </a:lnTo>
                  <a:lnTo>
                    <a:pt x="22316" y="13911"/>
                  </a:lnTo>
                  <a:lnTo>
                    <a:pt x="22049" y="9708"/>
                  </a:lnTo>
                  <a:lnTo>
                    <a:pt x="26252" y="9441"/>
                  </a:lnTo>
                  <a:close/>
                  <a:moveTo>
                    <a:pt x="21983" y="9708"/>
                  </a:moveTo>
                  <a:lnTo>
                    <a:pt x="22216" y="13911"/>
                  </a:lnTo>
                  <a:lnTo>
                    <a:pt x="18013" y="14144"/>
                  </a:lnTo>
                  <a:lnTo>
                    <a:pt x="17780" y="9975"/>
                  </a:lnTo>
                  <a:lnTo>
                    <a:pt x="21983" y="9708"/>
                  </a:lnTo>
                  <a:close/>
                  <a:moveTo>
                    <a:pt x="17680" y="9975"/>
                  </a:moveTo>
                  <a:lnTo>
                    <a:pt x="17946" y="14178"/>
                  </a:lnTo>
                  <a:lnTo>
                    <a:pt x="13743" y="14411"/>
                  </a:lnTo>
                  <a:lnTo>
                    <a:pt x="13510" y="10241"/>
                  </a:lnTo>
                  <a:lnTo>
                    <a:pt x="17680" y="9975"/>
                  </a:lnTo>
                  <a:close/>
                  <a:moveTo>
                    <a:pt x="13376" y="10241"/>
                  </a:moveTo>
                  <a:lnTo>
                    <a:pt x="13677" y="14444"/>
                  </a:lnTo>
                  <a:lnTo>
                    <a:pt x="9474" y="14678"/>
                  </a:lnTo>
                  <a:lnTo>
                    <a:pt x="9207" y="10475"/>
                  </a:lnTo>
                  <a:lnTo>
                    <a:pt x="13376" y="10241"/>
                  </a:lnTo>
                  <a:close/>
                  <a:moveTo>
                    <a:pt x="9107" y="10508"/>
                  </a:moveTo>
                  <a:lnTo>
                    <a:pt x="9340" y="14678"/>
                  </a:lnTo>
                  <a:lnTo>
                    <a:pt x="5171" y="14945"/>
                  </a:lnTo>
                  <a:lnTo>
                    <a:pt x="4904" y="10742"/>
                  </a:lnTo>
                  <a:lnTo>
                    <a:pt x="9107" y="10508"/>
                  </a:lnTo>
                  <a:close/>
                  <a:moveTo>
                    <a:pt x="4804" y="10742"/>
                  </a:moveTo>
                  <a:lnTo>
                    <a:pt x="5071" y="14945"/>
                  </a:lnTo>
                  <a:lnTo>
                    <a:pt x="868" y="15212"/>
                  </a:lnTo>
                  <a:lnTo>
                    <a:pt x="634" y="11009"/>
                  </a:lnTo>
                  <a:lnTo>
                    <a:pt x="4804" y="10742"/>
                  </a:lnTo>
                  <a:close/>
                  <a:moveTo>
                    <a:pt x="39395" y="12977"/>
                  </a:moveTo>
                  <a:lnTo>
                    <a:pt x="39662" y="17180"/>
                  </a:lnTo>
                  <a:lnTo>
                    <a:pt x="35459" y="17413"/>
                  </a:lnTo>
                  <a:lnTo>
                    <a:pt x="35192" y="13210"/>
                  </a:lnTo>
                  <a:lnTo>
                    <a:pt x="39395" y="12977"/>
                  </a:lnTo>
                  <a:close/>
                  <a:moveTo>
                    <a:pt x="35092" y="13244"/>
                  </a:moveTo>
                  <a:lnTo>
                    <a:pt x="35359" y="17413"/>
                  </a:lnTo>
                  <a:lnTo>
                    <a:pt x="31156" y="17680"/>
                  </a:lnTo>
                  <a:lnTo>
                    <a:pt x="30922" y="13477"/>
                  </a:lnTo>
                  <a:lnTo>
                    <a:pt x="35092" y="13244"/>
                  </a:lnTo>
                  <a:close/>
                  <a:moveTo>
                    <a:pt x="30822" y="13477"/>
                  </a:moveTo>
                  <a:lnTo>
                    <a:pt x="31089" y="17680"/>
                  </a:lnTo>
                  <a:lnTo>
                    <a:pt x="26886" y="17947"/>
                  </a:lnTo>
                  <a:lnTo>
                    <a:pt x="26619" y="13744"/>
                  </a:lnTo>
                  <a:lnTo>
                    <a:pt x="30822" y="13477"/>
                  </a:lnTo>
                  <a:close/>
                  <a:moveTo>
                    <a:pt x="26519" y="13744"/>
                  </a:moveTo>
                  <a:lnTo>
                    <a:pt x="26786" y="17947"/>
                  </a:lnTo>
                  <a:lnTo>
                    <a:pt x="22583" y="18180"/>
                  </a:lnTo>
                  <a:lnTo>
                    <a:pt x="22316" y="14011"/>
                  </a:lnTo>
                  <a:lnTo>
                    <a:pt x="26519" y="13744"/>
                  </a:lnTo>
                  <a:close/>
                  <a:moveTo>
                    <a:pt x="22216" y="14011"/>
                  </a:moveTo>
                  <a:lnTo>
                    <a:pt x="22483" y="18180"/>
                  </a:lnTo>
                  <a:lnTo>
                    <a:pt x="18280" y="18447"/>
                  </a:lnTo>
                  <a:lnTo>
                    <a:pt x="18046" y="14244"/>
                  </a:lnTo>
                  <a:lnTo>
                    <a:pt x="22216" y="14011"/>
                  </a:lnTo>
                  <a:close/>
                  <a:moveTo>
                    <a:pt x="17946" y="14278"/>
                  </a:moveTo>
                  <a:lnTo>
                    <a:pt x="18213" y="18481"/>
                  </a:lnTo>
                  <a:lnTo>
                    <a:pt x="14010" y="18748"/>
                  </a:lnTo>
                  <a:lnTo>
                    <a:pt x="13743" y="14545"/>
                  </a:lnTo>
                  <a:lnTo>
                    <a:pt x="17946" y="14278"/>
                  </a:lnTo>
                  <a:close/>
                  <a:moveTo>
                    <a:pt x="13677" y="14511"/>
                  </a:moveTo>
                  <a:lnTo>
                    <a:pt x="13944" y="18714"/>
                  </a:lnTo>
                  <a:lnTo>
                    <a:pt x="9741" y="18981"/>
                  </a:lnTo>
                  <a:lnTo>
                    <a:pt x="9474" y="14778"/>
                  </a:lnTo>
                  <a:lnTo>
                    <a:pt x="13677" y="14511"/>
                  </a:lnTo>
                  <a:close/>
                  <a:moveTo>
                    <a:pt x="9374" y="14778"/>
                  </a:moveTo>
                  <a:lnTo>
                    <a:pt x="9607" y="18981"/>
                  </a:lnTo>
                  <a:lnTo>
                    <a:pt x="5404" y="19248"/>
                  </a:lnTo>
                  <a:lnTo>
                    <a:pt x="5171" y="15045"/>
                  </a:lnTo>
                  <a:lnTo>
                    <a:pt x="9374" y="14778"/>
                  </a:lnTo>
                  <a:close/>
                  <a:moveTo>
                    <a:pt x="5071" y="15045"/>
                  </a:moveTo>
                  <a:lnTo>
                    <a:pt x="5337" y="19248"/>
                  </a:lnTo>
                  <a:lnTo>
                    <a:pt x="1134" y="19481"/>
                  </a:lnTo>
                  <a:lnTo>
                    <a:pt x="868" y="15312"/>
                  </a:lnTo>
                  <a:lnTo>
                    <a:pt x="5071" y="15045"/>
                  </a:lnTo>
                  <a:close/>
                  <a:moveTo>
                    <a:pt x="39662" y="17246"/>
                  </a:moveTo>
                  <a:lnTo>
                    <a:pt x="39929" y="21449"/>
                  </a:lnTo>
                  <a:lnTo>
                    <a:pt x="35726" y="21716"/>
                  </a:lnTo>
                  <a:lnTo>
                    <a:pt x="35459" y="17513"/>
                  </a:lnTo>
                  <a:lnTo>
                    <a:pt x="39662" y="17246"/>
                  </a:lnTo>
                  <a:close/>
                  <a:moveTo>
                    <a:pt x="35359" y="17513"/>
                  </a:moveTo>
                  <a:lnTo>
                    <a:pt x="35626" y="21716"/>
                  </a:lnTo>
                  <a:lnTo>
                    <a:pt x="31423" y="21983"/>
                  </a:lnTo>
                  <a:lnTo>
                    <a:pt x="31156" y="17780"/>
                  </a:lnTo>
                  <a:lnTo>
                    <a:pt x="35359" y="17513"/>
                  </a:lnTo>
                  <a:close/>
                  <a:moveTo>
                    <a:pt x="31089" y="17780"/>
                  </a:moveTo>
                  <a:lnTo>
                    <a:pt x="31356" y="21983"/>
                  </a:lnTo>
                  <a:lnTo>
                    <a:pt x="27153" y="22217"/>
                  </a:lnTo>
                  <a:lnTo>
                    <a:pt x="26886" y="18014"/>
                  </a:lnTo>
                  <a:lnTo>
                    <a:pt x="31089" y="17780"/>
                  </a:lnTo>
                  <a:close/>
                  <a:moveTo>
                    <a:pt x="26786" y="18047"/>
                  </a:moveTo>
                  <a:lnTo>
                    <a:pt x="27020" y="22217"/>
                  </a:lnTo>
                  <a:lnTo>
                    <a:pt x="22850" y="22484"/>
                  </a:lnTo>
                  <a:lnTo>
                    <a:pt x="22583" y="18281"/>
                  </a:lnTo>
                  <a:lnTo>
                    <a:pt x="26786" y="18047"/>
                  </a:lnTo>
                  <a:close/>
                  <a:moveTo>
                    <a:pt x="22483" y="18281"/>
                  </a:moveTo>
                  <a:lnTo>
                    <a:pt x="22750" y="22484"/>
                  </a:lnTo>
                  <a:lnTo>
                    <a:pt x="18547" y="22750"/>
                  </a:lnTo>
                  <a:lnTo>
                    <a:pt x="18280" y="18547"/>
                  </a:lnTo>
                  <a:lnTo>
                    <a:pt x="22483" y="18281"/>
                  </a:lnTo>
                  <a:close/>
                  <a:moveTo>
                    <a:pt x="18213" y="18547"/>
                  </a:moveTo>
                  <a:lnTo>
                    <a:pt x="18447" y="22784"/>
                  </a:lnTo>
                  <a:lnTo>
                    <a:pt x="14277" y="23017"/>
                  </a:lnTo>
                  <a:lnTo>
                    <a:pt x="14010" y="18814"/>
                  </a:lnTo>
                  <a:lnTo>
                    <a:pt x="18213" y="18547"/>
                  </a:lnTo>
                  <a:close/>
                  <a:moveTo>
                    <a:pt x="13944" y="18814"/>
                  </a:moveTo>
                  <a:lnTo>
                    <a:pt x="14210" y="23017"/>
                  </a:lnTo>
                  <a:lnTo>
                    <a:pt x="10007" y="23251"/>
                  </a:lnTo>
                  <a:lnTo>
                    <a:pt x="9741" y="19081"/>
                  </a:lnTo>
                  <a:lnTo>
                    <a:pt x="13944" y="18814"/>
                  </a:lnTo>
                  <a:close/>
                  <a:moveTo>
                    <a:pt x="9640" y="19081"/>
                  </a:moveTo>
                  <a:lnTo>
                    <a:pt x="9874" y="23251"/>
                  </a:lnTo>
                  <a:lnTo>
                    <a:pt x="5704" y="23518"/>
                  </a:lnTo>
                  <a:lnTo>
                    <a:pt x="5437" y="19348"/>
                  </a:lnTo>
                  <a:lnTo>
                    <a:pt x="9640" y="19081"/>
                  </a:lnTo>
                  <a:close/>
                  <a:moveTo>
                    <a:pt x="5337" y="19348"/>
                  </a:moveTo>
                  <a:lnTo>
                    <a:pt x="5604" y="23518"/>
                  </a:lnTo>
                  <a:lnTo>
                    <a:pt x="1401" y="23785"/>
                  </a:lnTo>
                  <a:lnTo>
                    <a:pt x="1134" y="19581"/>
                  </a:lnTo>
                  <a:lnTo>
                    <a:pt x="5337" y="19348"/>
                  </a:lnTo>
                  <a:close/>
                  <a:moveTo>
                    <a:pt x="39929" y="21550"/>
                  </a:moveTo>
                  <a:lnTo>
                    <a:pt x="40162" y="25753"/>
                  </a:lnTo>
                  <a:lnTo>
                    <a:pt x="35993" y="25986"/>
                  </a:lnTo>
                  <a:lnTo>
                    <a:pt x="35726" y="21816"/>
                  </a:lnTo>
                  <a:lnTo>
                    <a:pt x="39929" y="21550"/>
                  </a:lnTo>
                  <a:close/>
                  <a:moveTo>
                    <a:pt x="35626" y="21816"/>
                  </a:moveTo>
                  <a:lnTo>
                    <a:pt x="35893" y="25986"/>
                  </a:lnTo>
                  <a:lnTo>
                    <a:pt x="31690" y="26253"/>
                  </a:lnTo>
                  <a:lnTo>
                    <a:pt x="31423" y="22050"/>
                  </a:lnTo>
                  <a:lnTo>
                    <a:pt x="35626" y="21816"/>
                  </a:lnTo>
                  <a:close/>
                  <a:moveTo>
                    <a:pt x="31356" y="22050"/>
                  </a:moveTo>
                  <a:lnTo>
                    <a:pt x="31589" y="26253"/>
                  </a:lnTo>
                  <a:lnTo>
                    <a:pt x="27420" y="26520"/>
                  </a:lnTo>
                  <a:lnTo>
                    <a:pt x="27153" y="22317"/>
                  </a:lnTo>
                  <a:lnTo>
                    <a:pt x="31356" y="22050"/>
                  </a:lnTo>
                  <a:close/>
                  <a:moveTo>
                    <a:pt x="27053" y="22317"/>
                  </a:moveTo>
                  <a:lnTo>
                    <a:pt x="27286" y="26520"/>
                  </a:lnTo>
                  <a:lnTo>
                    <a:pt x="23083" y="26787"/>
                  </a:lnTo>
                  <a:lnTo>
                    <a:pt x="22850" y="22584"/>
                  </a:lnTo>
                  <a:lnTo>
                    <a:pt x="27053" y="22317"/>
                  </a:lnTo>
                  <a:close/>
                  <a:moveTo>
                    <a:pt x="22750" y="22584"/>
                  </a:moveTo>
                  <a:lnTo>
                    <a:pt x="23017" y="26787"/>
                  </a:lnTo>
                  <a:lnTo>
                    <a:pt x="18814" y="27020"/>
                  </a:lnTo>
                  <a:lnTo>
                    <a:pt x="18547" y="22851"/>
                  </a:lnTo>
                  <a:lnTo>
                    <a:pt x="22750" y="22584"/>
                  </a:lnTo>
                  <a:close/>
                  <a:moveTo>
                    <a:pt x="18480" y="22851"/>
                  </a:moveTo>
                  <a:lnTo>
                    <a:pt x="18714" y="27054"/>
                  </a:lnTo>
                  <a:lnTo>
                    <a:pt x="14544" y="27320"/>
                  </a:lnTo>
                  <a:lnTo>
                    <a:pt x="14277" y="23117"/>
                  </a:lnTo>
                  <a:lnTo>
                    <a:pt x="18480" y="22851"/>
                  </a:lnTo>
                  <a:close/>
                  <a:moveTo>
                    <a:pt x="14177" y="23117"/>
                  </a:moveTo>
                  <a:lnTo>
                    <a:pt x="14444" y="27320"/>
                  </a:lnTo>
                  <a:lnTo>
                    <a:pt x="10241" y="27554"/>
                  </a:lnTo>
                  <a:lnTo>
                    <a:pt x="9974" y="23384"/>
                  </a:lnTo>
                  <a:lnTo>
                    <a:pt x="14177" y="23117"/>
                  </a:lnTo>
                  <a:close/>
                  <a:moveTo>
                    <a:pt x="9874" y="23351"/>
                  </a:moveTo>
                  <a:lnTo>
                    <a:pt x="10141" y="27554"/>
                  </a:lnTo>
                  <a:lnTo>
                    <a:pt x="5938" y="27821"/>
                  </a:lnTo>
                  <a:lnTo>
                    <a:pt x="5704" y="23618"/>
                  </a:lnTo>
                  <a:lnTo>
                    <a:pt x="9874" y="23351"/>
                  </a:lnTo>
                  <a:close/>
                  <a:moveTo>
                    <a:pt x="5604" y="23618"/>
                  </a:moveTo>
                  <a:lnTo>
                    <a:pt x="5871" y="27821"/>
                  </a:lnTo>
                  <a:lnTo>
                    <a:pt x="1668" y="28088"/>
                  </a:lnTo>
                  <a:lnTo>
                    <a:pt x="1401" y="23885"/>
                  </a:lnTo>
                  <a:lnTo>
                    <a:pt x="5604" y="23618"/>
                  </a:lnTo>
                  <a:close/>
                  <a:moveTo>
                    <a:pt x="40196" y="25853"/>
                  </a:moveTo>
                  <a:lnTo>
                    <a:pt x="40429" y="30022"/>
                  </a:lnTo>
                  <a:lnTo>
                    <a:pt x="36226" y="30289"/>
                  </a:lnTo>
                  <a:lnTo>
                    <a:pt x="35993" y="26086"/>
                  </a:lnTo>
                  <a:lnTo>
                    <a:pt x="40196" y="25853"/>
                  </a:lnTo>
                  <a:close/>
                  <a:moveTo>
                    <a:pt x="35893" y="26086"/>
                  </a:moveTo>
                  <a:lnTo>
                    <a:pt x="36159" y="30289"/>
                  </a:lnTo>
                  <a:lnTo>
                    <a:pt x="31956" y="30523"/>
                  </a:lnTo>
                  <a:lnTo>
                    <a:pt x="31723" y="26353"/>
                  </a:lnTo>
                  <a:lnTo>
                    <a:pt x="35893" y="26086"/>
                  </a:lnTo>
                  <a:close/>
                  <a:moveTo>
                    <a:pt x="31623" y="26353"/>
                  </a:moveTo>
                  <a:lnTo>
                    <a:pt x="31856" y="30556"/>
                  </a:lnTo>
                  <a:lnTo>
                    <a:pt x="27653" y="30790"/>
                  </a:lnTo>
                  <a:lnTo>
                    <a:pt x="27420" y="26620"/>
                  </a:lnTo>
                  <a:lnTo>
                    <a:pt x="31623" y="26353"/>
                  </a:lnTo>
                  <a:close/>
                  <a:moveTo>
                    <a:pt x="27286" y="26620"/>
                  </a:moveTo>
                  <a:lnTo>
                    <a:pt x="27553" y="30823"/>
                  </a:lnTo>
                  <a:lnTo>
                    <a:pt x="23350" y="31056"/>
                  </a:lnTo>
                  <a:lnTo>
                    <a:pt x="23117" y="26853"/>
                  </a:lnTo>
                  <a:lnTo>
                    <a:pt x="27286" y="26620"/>
                  </a:lnTo>
                  <a:close/>
                  <a:moveTo>
                    <a:pt x="23017" y="26887"/>
                  </a:moveTo>
                  <a:lnTo>
                    <a:pt x="23250" y="31056"/>
                  </a:lnTo>
                  <a:lnTo>
                    <a:pt x="19081" y="31323"/>
                  </a:lnTo>
                  <a:lnTo>
                    <a:pt x="18814" y="27154"/>
                  </a:lnTo>
                  <a:lnTo>
                    <a:pt x="23017" y="26887"/>
                  </a:lnTo>
                  <a:close/>
                  <a:moveTo>
                    <a:pt x="18714" y="27154"/>
                  </a:moveTo>
                  <a:lnTo>
                    <a:pt x="18980" y="31357"/>
                  </a:lnTo>
                  <a:lnTo>
                    <a:pt x="14777" y="31623"/>
                  </a:lnTo>
                  <a:lnTo>
                    <a:pt x="14544" y="27420"/>
                  </a:lnTo>
                  <a:lnTo>
                    <a:pt x="18714" y="27154"/>
                  </a:lnTo>
                  <a:close/>
                  <a:moveTo>
                    <a:pt x="14444" y="27420"/>
                  </a:moveTo>
                  <a:lnTo>
                    <a:pt x="14711" y="31590"/>
                  </a:lnTo>
                  <a:lnTo>
                    <a:pt x="10508" y="31857"/>
                  </a:lnTo>
                  <a:lnTo>
                    <a:pt x="10241" y="27654"/>
                  </a:lnTo>
                  <a:lnTo>
                    <a:pt x="14444" y="27420"/>
                  </a:lnTo>
                  <a:close/>
                  <a:moveTo>
                    <a:pt x="10141" y="27654"/>
                  </a:moveTo>
                  <a:lnTo>
                    <a:pt x="10408" y="31857"/>
                  </a:lnTo>
                  <a:lnTo>
                    <a:pt x="6205" y="32124"/>
                  </a:lnTo>
                  <a:lnTo>
                    <a:pt x="5938" y="27921"/>
                  </a:lnTo>
                  <a:lnTo>
                    <a:pt x="10141" y="27654"/>
                  </a:lnTo>
                  <a:close/>
                  <a:moveTo>
                    <a:pt x="5871" y="27921"/>
                  </a:moveTo>
                  <a:lnTo>
                    <a:pt x="6105" y="32124"/>
                  </a:lnTo>
                  <a:lnTo>
                    <a:pt x="1935" y="32357"/>
                  </a:lnTo>
                  <a:lnTo>
                    <a:pt x="1701" y="28188"/>
                  </a:lnTo>
                  <a:lnTo>
                    <a:pt x="5871" y="27921"/>
                  </a:lnTo>
                  <a:close/>
                  <a:moveTo>
                    <a:pt x="40429" y="30122"/>
                  </a:moveTo>
                  <a:lnTo>
                    <a:pt x="40696" y="34325"/>
                  </a:lnTo>
                  <a:lnTo>
                    <a:pt x="36493" y="34592"/>
                  </a:lnTo>
                  <a:lnTo>
                    <a:pt x="36259" y="30389"/>
                  </a:lnTo>
                  <a:lnTo>
                    <a:pt x="40429" y="30122"/>
                  </a:lnTo>
                  <a:close/>
                  <a:moveTo>
                    <a:pt x="36159" y="30389"/>
                  </a:moveTo>
                  <a:lnTo>
                    <a:pt x="36393" y="34559"/>
                  </a:lnTo>
                  <a:lnTo>
                    <a:pt x="32223" y="34826"/>
                  </a:lnTo>
                  <a:lnTo>
                    <a:pt x="31956" y="30623"/>
                  </a:lnTo>
                  <a:lnTo>
                    <a:pt x="36159" y="30389"/>
                  </a:lnTo>
                  <a:close/>
                  <a:moveTo>
                    <a:pt x="31856" y="30623"/>
                  </a:moveTo>
                  <a:lnTo>
                    <a:pt x="32123" y="34826"/>
                  </a:lnTo>
                  <a:lnTo>
                    <a:pt x="27920" y="35093"/>
                  </a:lnTo>
                  <a:lnTo>
                    <a:pt x="27653" y="30890"/>
                  </a:lnTo>
                  <a:lnTo>
                    <a:pt x="31856" y="30623"/>
                  </a:lnTo>
                  <a:close/>
                  <a:moveTo>
                    <a:pt x="27553" y="30890"/>
                  </a:moveTo>
                  <a:lnTo>
                    <a:pt x="27820" y="35093"/>
                  </a:lnTo>
                  <a:lnTo>
                    <a:pt x="23617" y="35359"/>
                  </a:lnTo>
                  <a:lnTo>
                    <a:pt x="23384" y="31156"/>
                  </a:lnTo>
                  <a:lnTo>
                    <a:pt x="27553" y="30890"/>
                  </a:lnTo>
                  <a:close/>
                  <a:moveTo>
                    <a:pt x="23284" y="31156"/>
                  </a:moveTo>
                  <a:lnTo>
                    <a:pt x="23517" y="35359"/>
                  </a:lnTo>
                  <a:lnTo>
                    <a:pt x="19314" y="35626"/>
                  </a:lnTo>
                  <a:lnTo>
                    <a:pt x="19081" y="31423"/>
                  </a:lnTo>
                  <a:lnTo>
                    <a:pt x="23284" y="31156"/>
                  </a:lnTo>
                  <a:close/>
                  <a:moveTo>
                    <a:pt x="18980" y="31457"/>
                  </a:moveTo>
                  <a:lnTo>
                    <a:pt x="19247" y="35626"/>
                  </a:lnTo>
                  <a:lnTo>
                    <a:pt x="15044" y="35893"/>
                  </a:lnTo>
                  <a:lnTo>
                    <a:pt x="14777" y="31690"/>
                  </a:lnTo>
                  <a:lnTo>
                    <a:pt x="18980" y="31457"/>
                  </a:lnTo>
                  <a:close/>
                  <a:moveTo>
                    <a:pt x="14711" y="31690"/>
                  </a:moveTo>
                  <a:lnTo>
                    <a:pt x="14944" y="35893"/>
                  </a:lnTo>
                  <a:lnTo>
                    <a:pt x="10775" y="36160"/>
                  </a:lnTo>
                  <a:lnTo>
                    <a:pt x="10508" y="31957"/>
                  </a:lnTo>
                  <a:lnTo>
                    <a:pt x="14711" y="31690"/>
                  </a:lnTo>
                  <a:close/>
                  <a:moveTo>
                    <a:pt x="10408" y="31957"/>
                  </a:moveTo>
                  <a:lnTo>
                    <a:pt x="10675" y="36127"/>
                  </a:lnTo>
                  <a:lnTo>
                    <a:pt x="6472" y="36394"/>
                  </a:lnTo>
                  <a:lnTo>
                    <a:pt x="6205" y="32191"/>
                  </a:lnTo>
                  <a:lnTo>
                    <a:pt x="10408" y="31957"/>
                  </a:lnTo>
                  <a:close/>
                  <a:moveTo>
                    <a:pt x="6105" y="32224"/>
                  </a:moveTo>
                  <a:lnTo>
                    <a:pt x="6371" y="36394"/>
                  </a:lnTo>
                  <a:lnTo>
                    <a:pt x="2168" y="36660"/>
                  </a:lnTo>
                  <a:lnTo>
                    <a:pt x="1935" y="32457"/>
                  </a:lnTo>
                  <a:lnTo>
                    <a:pt x="6105" y="32224"/>
                  </a:lnTo>
                  <a:close/>
                  <a:moveTo>
                    <a:pt x="40696" y="34425"/>
                  </a:moveTo>
                  <a:lnTo>
                    <a:pt x="40963" y="38628"/>
                  </a:lnTo>
                  <a:lnTo>
                    <a:pt x="36760" y="38862"/>
                  </a:lnTo>
                  <a:lnTo>
                    <a:pt x="36493" y="34692"/>
                  </a:lnTo>
                  <a:lnTo>
                    <a:pt x="40696" y="34425"/>
                  </a:lnTo>
                  <a:close/>
                  <a:moveTo>
                    <a:pt x="36393" y="34659"/>
                  </a:moveTo>
                  <a:lnTo>
                    <a:pt x="36660" y="38862"/>
                  </a:lnTo>
                  <a:lnTo>
                    <a:pt x="32457" y="39129"/>
                  </a:lnTo>
                  <a:lnTo>
                    <a:pt x="32223" y="34926"/>
                  </a:lnTo>
                  <a:lnTo>
                    <a:pt x="36393" y="34659"/>
                  </a:lnTo>
                  <a:close/>
                  <a:moveTo>
                    <a:pt x="32123" y="34926"/>
                  </a:moveTo>
                  <a:lnTo>
                    <a:pt x="32357" y="39129"/>
                  </a:lnTo>
                  <a:lnTo>
                    <a:pt x="28154" y="39396"/>
                  </a:lnTo>
                  <a:lnTo>
                    <a:pt x="27920" y="35193"/>
                  </a:lnTo>
                  <a:lnTo>
                    <a:pt x="32123" y="34926"/>
                  </a:lnTo>
                  <a:close/>
                  <a:moveTo>
                    <a:pt x="27820" y="35193"/>
                  </a:moveTo>
                  <a:lnTo>
                    <a:pt x="28087" y="39396"/>
                  </a:lnTo>
                  <a:lnTo>
                    <a:pt x="23884" y="39629"/>
                  </a:lnTo>
                  <a:lnTo>
                    <a:pt x="23617" y="35460"/>
                  </a:lnTo>
                  <a:lnTo>
                    <a:pt x="27820" y="35193"/>
                  </a:lnTo>
                  <a:close/>
                  <a:moveTo>
                    <a:pt x="23517" y="35460"/>
                  </a:moveTo>
                  <a:lnTo>
                    <a:pt x="23784" y="39663"/>
                  </a:lnTo>
                  <a:lnTo>
                    <a:pt x="19581" y="39896"/>
                  </a:lnTo>
                  <a:lnTo>
                    <a:pt x="19347" y="35693"/>
                  </a:lnTo>
                  <a:lnTo>
                    <a:pt x="23517" y="35460"/>
                  </a:lnTo>
                  <a:close/>
                  <a:moveTo>
                    <a:pt x="19247" y="35726"/>
                  </a:moveTo>
                  <a:lnTo>
                    <a:pt x="19514" y="39929"/>
                  </a:lnTo>
                  <a:lnTo>
                    <a:pt x="15311" y="40196"/>
                  </a:lnTo>
                  <a:lnTo>
                    <a:pt x="15044" y="35993"/>
                  </a:lnTo>
                  <a:lnTo>
                    <a:pt x="19247" y="35726"/>
                  </a:lnTo>
                  <a:close/>
                  <a:moveTo>
                    <a:pt x="14944" y="35993"/>
                  </a:moveTo>
                  <a:lnTo>
                    <a:pt x="15211" y="40163"/>
                  </a:lnTo>
                  <a:lnTo>
                    <a:pt x="11008" y="40430"/>
                  </a:lnTo>
                  <a:lnTo>
                    <a:pt x="10741" y="36227"/>
                  </a:lnTo>
                  <a:lnTo>
                    <a:pt x="14944" y="35993"/>
                  </a:lnTo>
                  <a:close/>
                  <a:moveTo>
                    <a:pt x="10675" y="36227"/>
                  </a:moveTo>
                  <a:lnTo>
                    <a:pt x="10941" y="40430"/>
                  </a:lnTo>
                  <a:lnTo>
                    <a:pt x="6738" y="40697"/>
                  </a:lnTo>
                  <a:lnTo>
                    <a:pt x="6472" y="36494"/>
                  </a:lnTo>
                  <a:lnTo>
                    <a:pt x="10675" y="36227"/>
                  </a:lnTo>
                  <a:close/>
                  <a:moveTo>
                    <a:pt x="6371" y="36494"/>
                  </a:moveTo>
                  <a:lnTo>
                    <a:pt x="6638" y="40697"/>
                  </a:lnTo>
                  <a:lnTo>
                    <a:pt x="2435" y="40963"/>
                  </a:lnTo>
                  <a:lnTo>
                    <a:pt x="2202" y="36760"/>
                  </a:lnTo>
                  <a:lnTo>
                    <a:pt x="6371" y="36494"/>
                  </a:lnTo>
                  <a:close/>
                  <a:moveTo>
                    <a:pt x="38728" y="1"/>
                  </a:moveTo>
                  <a:lnTo>
                    <a:pt x="34425" y="268"/>
                  </a:lnTo>
                  <a:lnTo>
                    <a:pt x="34325" y="268"/>
                  </a:lnTo>
                  <a:lnTo>
                    <a:pt x="30122" y="501"/>
                  </a:lnTo>
                  <a:lnTo>
                    <a:pt x="30022" y="501"/>
                  </a:lnTo>
                  <a:lnTo>
                    <a:pt x="25852" y="768"/>
                  </a:lnTo>
                  <a:lnTo>
                    <a:pt x="25752" y="768"/>
                  </a:lnTo>
                  <a:lnTo>
                    <a:pt x="21549" y="1002"/>
                  </a:lnTo>
                  <a:lnTo>
                    <a:pt x="21449" y="1002"/>
                  </a:lnTo>
                  <a:lnTo>
                    <a:pt x="17246" y="1268"/>
                  </a:lnTo>
                  <a:lnTo>
                    <a:pt x="17146" y="1268"/>
                  </a:lnTo>
                  <a:lnTo>
                    <a:pt x="12976" y="1535"/>
                  </a:lnTo>
                  <a:lnTo>
                    <a:pt x="12876" y="1535"/>
                  </a:lnTo>
                  <a:lnTo>
                    <a:pt x="8673" y="1769"/>
                  </a:lnTo>
                  <a:lnTo>
                    <a:pt x="8573" y="1769"/>
                  </a:lnTo>
                  <a:lnTo>
                    <a:pt x="4370" y="2036"/>
                  </a:lnTo>
                  <a:lnTo>
                    <a:pt x="4303" y="2036"/>
                  </a:lnTo>
                  <a:lnTo>
                    <a:pt x="0" y="2302"/>
                  </a:lnTo>
                  <a:lnTo>
                    <a:pt x="267" y="6572"/>
                  </a:lnTo>
                  <a:lnTo>
                    <a:pt x="267" y="6672"/>
                  </a:lnTo>
                  <a:lnTo>
                    <a:pt x="501" y="10875"/>
                  </a:lnTo>
                  <a:lnTo>
                    <a:pt x="501" y="10975"/>
                  </a:lnTo>
                  <a:lnTo>
                    <a:pt x="767" y="15145"/>
                  </a:lnTo>
                  <a:lnTo>
                    <a:pt x="767" y="15245"/>
                  </a:lnTo>
                  <a:lnTo>
                    <a:pt x="1034" y="19448"/>
                  </a:lnTo>
                  <a:lnTo>
                    <a:pt x="1034" y="19548"/>
                  </a:lnTo>
                  <a:lnTo>
                    <a:pt x="1268" y="23751"/>
                  </a:lnTo>
                  <a:lnTo>
                    <a:pt x="1268" y="23818"/>
                  </a:lnTo>
                  <a:lnTo>
                    <a:pt x="1535" y="28021"/>
                  </a:lnTo>
                  <a:lnTo>
                    <a:pt x="1535" y="28121"/>
                  </a:lnTo>
                  <a:lnTo>
                    <a:pt x="1802" y="32324"/>
                  </a:lnTo>
                  <a:lnTo>
                    <a:pt x="1802" y="32424"/>
                  </a:lnTo>
                  <a:lnTo>
                    <a:pt x="2035" y="36594"/>
                  </a:lnTo>
                  <a:lnTo>
                    <a:pt x="2035" y="36694"/>
                  </a:lnTo>
                  <a:lnTo>
                    <a:pt x="2302" y="40997"/>
                  </a:lnTo>
                  <a:lnTo>
                    <a:pt x="6605" y="40730"/>
                  </a:lnTo>
                  <a:lnTo>
                    <a:pt x="6705" y="40730"/>
                  </a:lnTo>
                  <a:lnTo>
                    <a:pt x="10875" y="40463"/>
                  </a:lnTo>
                  <a:lnTo>
                    <a:pt x="10975" y="40463"/>
                  </a:lnTo>
                  <a:lnTo>
                    <a:pt x="15178" y="40230"/>
                  </a:lnTo>
                  <a:lnTo>
                    <a:pt x="15278" y="40230"/>
                  </a:lnTo>
                  <a:lnTo>
                    <a:pt x="19481" y="39963"/>
                  </a:lnTo>
                  <a:lnTo>
                    <a:pt x="19614" y="39963"/>
                  </a:lnTo>
                  <a:lnTo>
                    <a:pt x="23817" y="39696"/>
                  </a:lnTo>
                  <a:lnTo>
                    <a:pt x="23917" y="39696"/>
                  </a:lnTo>
                  <a:lnTo>
                    <a:pt x="28087" y="39462"/>
                  </a:lnTo>
                  <a:lnTo>
                    <a:pt x="28187" y="39462"/>
                  </a:lnTo>
                  <a:lnTo>
                    <a:pt x="32390" y="39196"/>
                  </a:lnTo>
                  <a:lnTo>
                    <a:pt x="32490" y="39196"/>
                  </a:lnTo>
                  <a:lnTo>
                    <a:pt x="36693" y="38962"/>
                  </a:lnTo>
                  <a:lnTo>
                    <a:pt x="36760" y="38962"/>
                  </a:lnTo>
                  <a:lnTo>
                    <a:pt x="41063" y="38695"/>
                  </a:lnTo>
                  <a:lnTo>
                    <a:pt x="40796" y="34392"/>
                  </a:lnTo>
                  <a:lnTo>
                    <a:pt x="40796" y="34292"/>
                  </a:lnTo>
                  <a:lnTo>
                    <a:pt x="40563" y="30089"/>
                  </a:lnTo>
                  <a:lnTo>
                    <a:pt x="40563" y="30022"/>
                  </a:lnTo>
                  <a:lnTo>
                    <a:pt x="40296" y="25819"/>
                  </a:lnTo>
                  <a:lnTo>
                    <a:pt x="40296" y="25719"/>
                  </a:lnTo>
                  <a:lnTo>
                    <a:pt x="40029" y="21516"/>
                  </a:lnTo>
                  <a:lnTo>
                    <a:pt x="40029" y="21416"/>
                  </a:lnTo>
                  <a:lnTo>
                    <a:pt x="39795" y="17246"/>
                  </a:lnTo>
                  <a:lnTo>
                    <a:pt x="39795" y="17146"/>
                  </a:lnTo>
                  <a:lnTo>
                    <a:pt x="39495" y="12977"/>
                  </a:lnTo>
                  <a:lnTo>
                    <a:pt x="39495" y="12877"/>
                  </a:lnTo>
                  <a:lnTo>
                    <a:pt x="39228" y="8674"/>
                  </a:lnTo>
                  <a:lnTo>
                    <a:pt x="39228" y="8574"/>
                  </a:lnTo>
                  <a:lnTo>
                    <a:pt x="38995" y="4371"/>
                  </a:lnTo>
                  <a:lnTo>
                    <a:pt x="38995" y="4271"/>
                  </a:lnTo>
                  <a:lnTo>
                    <a:pt x="38728" y="1"/>
                  </a:lnTo>
                  <a:close/>
                </a:path>
              </a:pathLst>
            </a:custGeom>
            <a:solidFill>
              <a:srgbClr val="FD4D89">
                <a:alpha val="43137"/>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sp>
        <p:nvSpPr>
          <p:cNvPr id="764" name="Google Shape;764;p9"/>
          <p:cNvSpPr/>
          <p:nvPr/>
        </p:nvSpPr>
        <p:spPr>
          <a:xfrm rot="1193842">
            <a:off x="7646868" y="338569"/>
            <a:ext cx="1185886" cy="1176855"/>
          </a:xfrm>
          <a:custGeom>
            <a:avLst/>
            <a:gdLst/>
            <a:ahLst/>
            <a:cxnLst/>
            <a:rect l="l" t="t" r="r" b="b"/>
            <a:pathLst>
              <a:path w="41497" h="41436" extrusionOk="0">
                <a:moveTo>
                  <a:pt x="4110" y="1"/>
                </a:moveTo>
                <a:cubicBezTo>
                  <a:pt x="3737" y="1"/>
                  <a:pt x="3435" y="289"/>
                  <a:pt x="3403" y="637"/>
                </a:cubicBezTo>
                <a:lnTo>
                  <a:pt x="34" y="37296"/>
                </a:lnTo>
                <a:cubicBezTo>
                  <a:pt x="1" y="37697"/>
                  <a:pt x="301" y="38030"/>
                  <a:pt x="668" y="38064"/>
                </a:cubicBezTo>
                <a:lnTo>
                  <a:pt x="37327" y="41433"/>
                </a:lnTo>
                <a:cubicBezTo>
                  <a:pt x="37348" y="41434"/>
                  <a:pt x="37368" y="41435"/>
                  <a:pt x="37388" y="41435"/>
                </a:cubicBezTo>
                <a:cubicBezTo>
                  <a:pt x="37761" y="41435"/>
                  <a:pt x="38063" y="41147"/>
                  <a:pt x="38094" y="40799"/>
                </a:cubicBezTo>
                <a:lnTo>
                  <a:pt x="41464" y="4139"/>
                </a:lnTo>
                <a:cubicBezTo>
                  <a:pt x="41497" y="3739"/>
                  <a:pt x="41197" y="3406"/>
                  <a:pt x="40830" y="3372"/>
                </a:cubicBezTo>
                <a:lnTo>
                  <a:pt x="4170" y="3"/>
                </a:lnTo>
                <a:cubicBezTo>
                  <a:pt x="4150" y="1"/>
                  <a:pt x="4130" y="1"/>
                  <a:pt x="411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765" name="Google Shape;765;p9"/>
          <p:cNvSpPr/>
          <p:nvPr/>
        </p:nvSpPr>
        <p:spPr>
          <a:xfrm rot="1193842">
            <a:off x="7640252" y="330200"/>
            <a:ext cx="1201146" cy="1192817"/>
          </a:xfrm>
          <a:custGeom>
            <a:avLst/>
            <a:gdLst/>
            <a:ahLst/>
            <a:cxnLst/>
            <a:rect l="l" t="t" r="r" b="b"/>
            <a:pathLst>
              <a:path w="42031" h="41998" extrusionOk="0">
                <a:moveTo>
                  <a:pt x="3336" y="2152"/>
                </a:moveTo>
                <a:lnTo>
                  <a:pt x="3136" y="4237"/>
                </a:lnTo>
                <a:lnTo>
                  <a:pt x="3142" y="4238"/>
                </a:lnTo>
                <a:lnTo>
                  <a:pt x="3336" y="2152"/>
                </a:lnTo>
                <a:close/>
                <a:moveTo>
                  <a:pt x="7806" y="435"/>
                </a:moveTo>
                <a:lnTo>
                  <a:pt x="11975" y="835"/>
                </a:lnTo>
                <a:lnTo>
                  <a:pt x="11575" y="5004"/>
                </a:lnTo>
                <a:lnTo>
                  <a:pt x="7405" y="4604"/>
                </a:lnTo>
                <a:lnTo>
                  <a:pt x="7806" y="435"/>
                </a:lnTo>
                <a:close/>
                <a:moveTo>
                  <a:pt x="12109" y="835"/>
                </a:moveTo>
                <a:lnTo>
                  <a:pt x="16278" y="1235"/>
                </a:lnTo>
                <a:lnTo>
                  <a:pt x="15911" y="5405"/>
                </a:lnTo>
                <a:lnTo>
                  <a:pt x="11742" y="5004"/>
                </a:lnTo>
                <a:lnTo>
                  <a:pt x="12109" y="835"/>
                </a:lnTo>
                <a:close/>
                <a:moveTo>
                  <a:pt x="16378" y="1235"/>
                </a:moveTo>
                <a:lnTo>
                  <a:pt x="20548" y="1602"/>
                </a:lnTo>
                <a:lnTo>
                  <a:pt x="20181" y="5772"/>
                </a:lnTo>
                <a:lnTo>
                  <a:pt x="16012" y="5405"/>
                </a:lnTo>
                <a:lnTo>
                  <a:pt x="16378" y="1235"/>
                </a:lnTo>
                <a:close/>
                <a:moveTo>
                  <a:pt x="20682" y="1635"/>
                </a:moveTo>
                <a:lnTo>
                  <a:pt x="24851" y="2002"/>
                </a:lnTo>
                <a:lnTo>
                  <a:pt x="24451" y="6172"/>
                </a:lnTo>
                <a:lnTo>
                  <a:pt x="20281" y="5805"/>
                </a:lnTo>
                <a:lnTo>
                  <a:pt x="20682" y="1635"/>
                </a:lnTo>
                <a:close/>
                <a:moveTo>
                  <a:pt x="24951" y="2002"/>
                </a:moveTo>
                <a:lnTo>
                  <a:pt x="29121" y="2403"/>
                </a:lnTo>
                <a:lnTo>
                  <a:pt x="28754" y="6572"/>
                </a:lnTo>
                <a:lnTo>
                  <a:pt x="24584" y="6172"/>
                </a:lnTo>
                <a:lnTo>
                  <a:pt x="24951" y="2002"/>
                </a:lnTo>
                <a:close/>
                <a:moveTo>
                  <a:pt x="29221" y="2403"/>
                </a:moveTo>
                <a:lnTo>
                  <a:pt x="33391" y="2770"/>
                </a:lnTo>
                <a:lnTo>
                  <a:pt x="33024" y="6939"/>
                </a:lnTo>
                <a:lnTo>
                  <a:pt x="28854" y="6572"/>
                </a:lnTo>
                <a:lnTo>
                  <a:pt x="29221" y="2403"/>
                </a:lnTo>
                <a:close/>
                <a:moveTo>
                  <a:pt x="33491" y="2803"/>
                </a:moveTo>
                <a:lnTo>
                  <a:pt x="37660" y="3203"/>
                </a:lnTo>
                <a:lnTo>
                  <a:pt x="37293" y="7373"/>
                </a:lnTo>
                <a:lnTo>
                  <a:pt x="33124" y="6973"/>
                </a:lnTo>
                <a:lnTo>
                  <a:pt x="33491" y="2803"/>
                </a:lnTo>
                <a:close/>
                <a:moveTo>
                  <a:pt x="37794" y="3203"/>
                </a:moveTo>
                <a:lnTo>
                  <a:pt x="41963" y="3603"/>
                </a:lnTo>
                <a:lnTo>
                  <a:pt x="41563" y="7773"/>
                </a:lnTo>
                <a:lnTo>
                  <a:pt x="37393" y="7373"/>
                </a:lnTo>
                <a:lnTo>
                  <a:pt x="37794" y="3203"/>
                </a:lnTo>
                <a:close/>
                <a:moveTo>
                  <a:pt x="3136" y="4337"/>
                </a:moveTo>
                <a:lnTo>
                  <a:pt x="2735" y="8507"/>
                </a:lnTo>
                <a:lnTo>
                  <a:pt x="2771" y="8510"/>
                </a:lnTo>
                <a:lnTo>
                  <a:pt x="2771" y="8510"/>
                </a:lnTo>
                <a:lnTo>
                  <a:pt x="3136" y="4371"/>
                </a:lnTo>
                <a:lnTo>
                  <a:pt x="3136" y="4337"/>
                </a:lnTo>
                <a:close/>
                <a:moveTo>
                  <a:pt x="7405" y="4738"/>
                </a:moveTo>
                <a:lnTo>
                  <a:pt x="11575" y="5105"/>
                </a:lnTo>
                <a:lnTo>
                  <a:pt x="11208" y="9274"/>
                </a:lnTo>
                <a:lnTo>
                  <a:pt x="7038" y="8907"/>
                </a:lnTo>
                <a:lnTo>
                  <a:pt x="7405" y="4738"/>
                </a:lnTo>
                <a:close/>
                <a:moveTo>
                  <a:pt x="11708" y="5138"/>
                </a:moveTo>
                <a:lnTo>
                  <a:pt x="15878" y="5505"/>
                </a:lnTo>
                <a:lnTo>
                  <a:pt x="15511" y="9674"/>
                </a:lnTo>
                <a:lnTo>
                  <a:pt x="11342" y="9308"/>
                </a:lnTo>
                <a:lnTo>
                  <a:pt x="11708" y="5138"/>
                </a:lnTo>
                <a:close/>
                <a:moveTo>
                  <a:pt x="16012" y="5505"/>
                </a:moveTo>
                <a:lnTo>
                  <a:pt x="20181" y="5905"/>
                </a:lnTo>
                <a:lnTo>
                  <a:pt x="19781" y="10075"/>
                </a:lnTo>
                <a:lnTo>
                  <a:pt x="15611" y="9674"/>
                </a:lnTo>
                <a:lnTo>
                  <a:pt x="16012" y="5505"/>
                </a:lnTo>
                <a:close/>
                <a:moveTo>
                  <a:pt x="20281" y="5905"/>
                </a:moveTo>
                <a:lnTo>
                  <a:pt x="24451" y="6305"/>
                </a:lnTo>
                <a:lnTo>
                  <a:pt x="24084" y="10442"/>
                </a:lnTo>
                <a:lnTo>
                  <a:pt x="19914" y="10075"/>
                </a:lnTo>
                <a:lnTo>
                  <a:pt x="20281" y="5905"/>
                </a:lnTo>
                <a:close/>
                <a:moveTo>
                  <a:pt x="24551" y="6305"/>
                </a:moveTo>
                <a:lnTo>
                  <a:pt x="28721" y="6672"/>
                </a:lnTo>
                <a:lnTo>
                  <a:pt x="28354" y="10842"/>
                </a:lnTo>
                <a:lnTo>
                  <a:pt x="24184" y="10475"/>
                </a:lnTo>
                <a:lnTo>
                  <a:pt x="24551" y="6305"/>
                </a:lnTo>
                <a:close/>
                <a:moveTo>
                  <a:pt x="28821" y="6672"/>
                </a:moveTo>
                <a:lnTo>
                  <a:pt x="32990" y="7073"/>
                </a:lnTo>
                <a:lnTo>
                  <a:pt x="32623" y="11242"/>
                </a:lnTo>
                <a:lnTo>
                  <a:pt x="28454" y="10842"/>
                </a:lnTo>
                <a:lnTo>
                  <a:pt x="28821" y="6672"/>
                </a:lnTo>
                <a:close/>
                <a:moveTo>
                  <a:pt x="33090" y="7106"/>
                </a:moveTo>
                <a:lnTo>
                  <a:pt x="37260" y="7473"/>
                </a:lnTo>
                <a:lnTo>
                  <a:pt x="36893" y="11643"/>
                </a:lnTo>
                <a:lnTo>
                  <a:pt x="32723" y="11276"/>
                </a:lnTo>
                <a:lnTo>
                  <a:pt x="33090" y="7106"/>
                </a:lnTo>
                <a:close/>
                <a:moveTo>
                  <a:pt x="37393" y="7506"/>
                </a:moveTo>
                <a:lnTo>
                  <a:pt x="41563" y="7873"/>
                </a:lnTo>
                <a:lnTo>
                  <a:pt x="41163" y="12043"/>
                </a:lnTo>
                <a:lnTo>
                  <a:pt x="36993" y="11676"/>
                </a:lnTo>
                <a:lnTo>
                  <a:pt x="37393" y="7506"/>
                </a:lnTo>
                <a:close/>
                <a:moveTo>
                  <a:pt x="2735" y="8607"/>
                </a:moveTo>
                <a:lnTo>
                  <a:pt x="2368" y="12777"/>
                </a:lnTo>
                <a:lnTo>
                  <a:pt x="2372" y="12777"/>
                </a:lnTo>
                <a:lnTo>
                  <a:pt x="2769" y="8640"/>
                </a:lnTo>
                <a:lnTo>
                  <a:pt x="2769" y="8610"/>
                </a:lnTo>
                <a:lnTo>
                  <a:pt x="2769" y="8610"/>
                </a:lnTo>
                <a:lnTo>
                  <a:pt x="2735" y="8607"/>
                </a:lnTo>
                <a:close/>
                <a:moveTo>
                  <a:pt x="7005" y="9007"/>
                </a:moveTo>
                <a:lnTo>
                  <a:pt x="11175" y="9374"/>
                </a:lnTo>
                <a:lnTo>
                  <a:pt x="10808" y="13577"/>
                </a:lnTo>
                <a:lnTo>
                  <a:pt x="6638" y="13177"/>
                </a:lnTo>
                <a:lnTo>
                  <a:pt x="7005" y="9007"/>
                </a:lnTo>
                <a:close/>
                <a:moveTo>
                  <a:pt x="11342" y="9408"/>
                </a:moveTo>
                <a:lnTo>
                  <a:pt x="15511" y="9775"/>
                </a:lnTo>
                <a:lnTo>
                  <a:pt x="15111" y="13944"/>
                </a:lnTo>
                <a:lnTo>
                  <a:pt x="10941" y="13577"/>
                </a:lnTo>
                <a:lnTo>
                  <a:pt x="11342" y="9408"/>
                </a:lnTo>
                <a:close/>
                <a:moveTo>
                  <a:pt x="15611" y="9808"/>
                </a:moveTo>
                <a:lnTo>
                  <a:pt x="19781" y="10175"/>
                </a:lnTo>
                <a:lnTo>
                  <a:pt x="19381" y="14344"/>
                </a:lnTo>
                <a:lnTo>
                  <a:pt x="15211" y="13978"/>
                </a:lnTo>
                <a:lnTo>
                  <a:pt x="15611" y="9808"/>
                </a:lnTo>
                <a:close/>
                <a:moveTo>
                  <a:pt x="19881" y="10175"/>
                </a:moveTo>
                <a:lnTo>
                  <a:pt x="24051" y="10575"/>
                </a:lnTo>
                <a:lnTo>
                  <a:pt x="23684" y="14745"/>
                </a:lnTo>
                <a:lnTo>
                  <a:pt x="19514" y="14344"/>
                </a:lnTo>
                <a:lnTo>
                  <a:pt x="19881" y="10175"/>
                </a:lnTo>
                <a:close/>
                <a:moveTo>
                  <a:pt x="24184" y="10575"/>
                </a:moveTo>
                <a:lnTo>
                  <a:pt x="28354" y="10975"/>
                </a:lnTo>
                <a:lnTo>
                  <a:pt x="27953" y="15145"/>
                </a:lnTo>
                <a:lnTo>
                  <a:pt x="23784" y="14745"/>
                </a:lnTo>
                <a:lnTo>
                  <a:pt x="24184" y="10575"/>
                </a:lnTo>
                <a:close/>
                <a:moveTo>
                  <a:pt x="28454" y="10975"/>
                </a:moveTo>
                <a:lnTo>
                  <a:pt x="32623" y="11342"/>
                </a:lnTo>
                <a:lnTo>
                  <a:pt x="32223" y="15512"/>
                </a:lnTo>
                <a:lnTo>
                  <a:pt x="28053" y="15145"/>
                </a:lnTo>
                <a:lnTo>
                  <a:pt x="28454" y="10975"/>
                </a:lnTo>
                <a:close/>
                <a:moveTo>
                  <a:pt x="32723" y="11376"/>
                </a:moveTo>
                <a:lnTo>
                  <a:pt x="36893" y="11776"/>
                </a:lnTo>
                <a:lnTo>
                  <a:pt x="36493" y="15946"/>
                </a:lnTo>
                <a:lnTo>
                  <a:pt x="32323" y="15545"/>
                </a:lnTo>
                <a:lnTo>
                  <a:pt x="32723" y="11376"/>
                </a:lnTo>
                <a:close/>
                <a:moveTo>
                  <a:pt x="36993" y="11776"/>
                </a:moveTo>
                <a:lnTo>
                  <a:pt x="41163" y="12143"/>
                </a:lnTo>
                <a:lnTo>
                  <a:pt x="40796" y="16313"/>
                </a:lnTo>
                <a:lnTo>
                  <a:pt x="36626" y="15946"/>
                </a:lnTo>
                <a:lnTo>
                  <a:pt x="36993" y="11776"/>
                </a:lnTo>
                <a:close/>
                <a:moveTo>
                  <a:pt x="2335" y="12910"/>
                </a:moveTo>
                <a:lnTo>
                  <a:pt x="1968" y="17080"/>
                </a:lnTo>
                <a:lnTo>
                  <a:pt x="2002" y="17083"/>
                </a:lnTo>
                <a:lnTo>
                  <a:pt x="2002" y="17083"/>
                </a:lnTo>
                <a:lnTo>
                  <a:pt x="2002" y="17080"/>
                </a:lnTo>
                <a:lnTo>
                  <a:pt x="2368" y="12913"/>
                </a:lnTo>
                <a:lnTo>
                  <a:pt x="2335" y="12910"/>
                </a:lnTo>
                <a:close/>
                <a:moveTo>
                  <a:pt x="6638" y="13277"/>
                </a:moveTo>
                <a:lnTo>
                  <a:pt x="10808" y="13677"/>
                </a:lnTo>
                <a:lnTo>
                  <a:pt x="10408" y="17847"/>
                </a:lnTo>
                <a:lnTo>
                  <a:pt x="6238" y="17447"/>
                </a:lnTo>
                <a:lnTo>
                  <a:pt x="6638" y="13277"/>
                </a:lnTo>
                <a:close/>
                <a:moveTo>
                  <a:pt x="10941" y="13677"/>
                </a:moveTo>
                <a:lnTo>
                  <a:pt x="15111" y="14078"/>
                </a:lnTo>
                <a:lnTo>
                  <a:pt x="14744" y="18247"/>
                </a:lnTo>
                <a:lnTo>
                  <a:pt x="10574" y="17847"/>
                </a:lnTo>
                <a:lnTo>
                  <a:pt x="10941" y="13677"/>
                </a:lnTo>
                <a:close/>
                <a:moveTo>
                  <a:pt x="15211" y="14111"/>
                </a:moveTo>
                <a:lnTo>
                  <a:pt x="19381" y="14478"/>
                </a:lnTo>
                <a:lnTo>
                  <a:pt x="19014" y="18648"/>
                </a:lnTo>
                <a:lnTo>
                  <a:pt x="14844" y="18281"/>
                </a:lnTo>
                <a:lnTo>
                  <a:pt x="15211" y="14111"/>
                </a:lnTo>
                <a:close/>
                <a:moveTo>
                  <a:pt x="19514" y="14478"/>
                </a:moveTo>
                <a:lnTo>
                  <a:pt x="23684" y="14845"/>
                </a:lnTo>
                <a:lnTo>
                  <a:pt x="23283" y="19014"/>
                </a:lnTo>
                <a:lnTo>
                  <a:pt x="19114" y="18648"/>
                </a:lnTo>
                <a:lnTo>
                  <a:pt x="19514" y="14478"/>
                </a:lnTo>
                <a:close/>
                <a:moveTo>
                  <a:pt x="23784" y="14845"/>
                </a:moveTo>
                <a:lnTo>
                  <a:pt x="27953" y="15245"/>
                </a:lnTo>
                <a:lnTo>
                  <a:pt x="27553" y="19415"/>
                </a:lnTo>
                <a:lnTo>
                  <a:pt x="23383" y="19014"/>
                </a:lnTo>
                <a:lnTo>
                  <a:pt x="23784" y="14845"/>
                </a:lnTo>
                <a:close/>
                <a:moveTo>
                  <a:pt x="28053" y="15245"/>
                </a:moveTo>
                <a:lnTo>
                  <a:pt x="32223" y="15612"/>
                </a:lnTo>
                <a:lnTo>
                  <a:pt x="31823" y="19782"/>
                </a:lnTo>
                <a:lnTo>
                  <a:pt x="27653" y="19415"/>
                </a:lnTo>
                <a:lnTo>
                  <a:pt x="28053" y="15245"/>
                </a:lnTo>
                <a:close/>
                <a:moveTo>
                  <a:pt x="32323" y="15645"/>
                </a:moveTo>
                <a:lnTo>
                  <a:pt x="36493" y="16046"/>
                </a:lnTo>
                <a:lnTo>
                  <a:pt x="36126" y="20215"/>
                </a:lnTo>
                <a:lnTo>
                  <a:pt x="31956" y="19815"/>
                </a:lnTo>
                <a:lnTo>
                  <a:pt x="32323" y="15645"/>
                </a:lnTo>
                <a:close/>
                <a:moveTo>
                  <a:pt x="36593" y="16046"/>
                </a:moveTo>
                <a:lnTo>
                  <a:pt x="40763" y="16446"/>
                </a:lnTo>
                <a:lnTo>
                  <a:pt x="40396" y="20616"/>
                </a:lnTo>
                <a:lnTo>
                  <a:pt x="36226" y="20215"/>
                </a:lnTo>
                <a:lnTo>
                  <a:pt x="36593" y="16046"/>
                </a:lnTo>
                <a:close/>
                <a:moveTo>
                  <a:pt x="1968" y="17180"/>
                </a:moveTo>
                <a:lnTo>
                  <a:pt x="1568" y="21349"/>
                </a:lnTo>
                <a:lnTo>
                  <a:pt x="1635" y="21355"/>
                </a:lnTo>
                <a:lnTo>
                  <a:pt x="1635" y="21355"/>
                </a:lnTo>
                <a:lnTo>
                  <a:pt x="1635" y="21349"/>
                </a:lnTo>
                <a:lnTo>
                  <a:pt x="2001" y="17183"/>
                </a:lnTo>
                <a:lnTo>
                  <a:pt x="2001" y="17183"/>
                </a:lnTo>
                <a:lnTo>
                  <a:pt x="1968" y="17180"/>
                </a:lnTo>
                <a:close/>
                <a:moveTo>
                  <a:pt x="6238" y="17580"/>
                </a:moveTo>
                <a:lnTo>
                  <a:pt x="10408" y="17947"/>
                </a:lnTo>
                <a:lnTo>
                  <a:pt x="10041" y="22117"/>
                </a:lnTo>
                <a:lnTo>
                  <a:pt x="5871" y="21750"/>
                </a:lnTo>
                <a:lnTo>
                  <a:pt x="6238" y="17580"/>
                </a:lnTo>
                <a:close/>
                <a:moveTo>
                  <a:pt x="10541" y="17980"/>
                </a:moveTo>
                <a:lnTo>
                  <a:pt x="14711" y="18347"/>
                </a:lnTo>
                <a:lnTo>
                  <a:pt x="14344" y="22517"/>
                </a:lnTo>
                <a:lnTo>
                  <a:pt x="10174" y="22150"/>
                </a:lnTo>
                <a:lnTo>
                  <a:pt x="10541" y="17980"/>
                </a:lnTo>
                <a:close/>
                <a:moveTo>
                  <a:pt x="14844" y="18347"/>
                </a:moveTo>
                <a:lnTo>
                  <a:pt x="19014" y="18748"/>
                </a:lnTo>
                <a:lnTo>
                  <a:pt x="18613" y="22917"/>
                </a:lnTo>
                <a:lnTo>
                  <a:pt x="14444" y="22517"/>
                </a:lnTo>
                <a:lnTo>
                  <a:pt x="14844" y="18347"/>
                </a:lnTo>
                <a:close/>
                <a:moveTo>
                  <a:pt x="19114" y="18748"/>
                </a:moveTo>
                <a:lnTo>
                  <a:pt x="23283" y="19115"/>
                </a:lnTo>
                <a:lnTo>
                  <a:pt x="22883" y="23284"/>
                </a:lnTo>
                <a:lnTo>
                  <a:pt x="18713" y="22917"/>
                </a:lnTo>
                <a:lnTo>
                  <a:pt x="19114" y="18748"/>
                </a:lnTo>
                <a:close/>
                <a:moveTo>
                  <a:pt x="23383" y="19148"/>
                </a:moveTo>
                <a:lnTo>
                  <a:pt x="27553" y="19515"/>
                </a:lnTo>
                <a:lnTo>
                  <a:pt x="27186" y="23684"/>
                </a:lnTo>
                <a:lnTo>
                  <a:pt x="23017" y="23318"/>
                </a:lnTo>
                <a:lnTo>
                  <a:pt x="23383" y="19148"/>
                </a:lnTo>
                <a:close/>
                <a:moveTo>
                  <a:pt x="27653" y="19515"/>
                </a:moveTo>
                <a:lnTo>
                  <a:pt x="31823" y="19915"/>
                </a:lnTo>
                <a:lnTo>
                  <a:pt x="31456" y="24085"/>
                </a:lnTo>
                <a:lnTo>
                  <a:pt x="27286" y="23684"/>
                </a:lnTo>
                <a:lnTo>
                  <a:pt x="27653" y="19515"/>
                </a:lnTo>
                <a:close/>
                <a:moveTo>
                  <a:pt x="31923" y="19948"/>
                </a:moveTo>
                <a:lnTo>
                  <a:pt x="36093" y="20315"/>
                </a:lnTo>
                <a:lnTo>
                  <a:pt x="35726" y="24485"/>
                </a:lnTo>
                <a:lnTo>
                  <a:pt x="31556" y="24118"/>
                </a:lnTo>
                <a:lnTo>
                  <a:pt x="31923" y="19948"/>
                </a:lnTo>
                <a:close/>
                <a:moveTo>
                  <a:pt x="36226" y="20349"/>
                </a:moveTo>
                <a:lnTo>
                  <a:pt x="40396" y="20716"/>
                </a:lnTo>
                <a:lnTo>
                  <a:pt x="39995" y="24885"/>
                </a:lnTo>
                <a:lnTo>
                  <a:pt x="35826" y="24518"/>
                </a:lnTo>
                <a:lnTo>
                  <a:pt x="36226" y="20349"/>
                </a:lnTo>
                <a:close/>
                <a:moveTo>
                  <a:pt x="1568" y="21450"/>
                </a:moveTo>
                <a:lnTo>
                  <a:pt x="1168" y="25619"/>
                </a:lnTo>
                <a:lnTo>
                  <a:pt x="1234" y="25626"/>
                </a:lnTo>
                <a:lnTo>
                  <a:pt x="1234" y="25626"/>
                </a:lnTo>
                <a:lnTo>
                  <a:pt x="1234" y="25619"/>
                </a:lnTo>
                <a:lnTo>
                  <a:pt x="1634" y="21456"/>
                </a:lnTo>
                <a:lnTo>
                  <a:pt x="1634" y="21456"/>
                </a:lnTo>
                <a:lnTo>
                  <a:pt x="1568" y="21450"/>
                </a:lnTo>
                <a:close/>
                <a:moveTo>
                  <a:pt x="5838" y="21850"/>
                </a:moveTo>
                <a:lnTo>
                  <a:pt x="10007" y="22250"/>
                </a:lnTo>
                <a:lnTo>
                  <a:pt x="9640" y="26420"/>
                </a:lnTo>
                <a:lnTo>
                  <a:pt x="5471" y="26020"/>
                </a:lnTo>
                <a:lnTo>
                  <a:pt x="5838" y="21850"/>
                </a:lnTo>
                <a:close/>
                <a:moveTo>
                  <a:pt x="10174" y="22250"/>
                </a:moveTo>
                <a:lnTo>
                  <a:pt x="14344" y="22617"/>
                </a:lnTo>
                <a:lnTo>
                  <a:pt x="13943" y="26787"/>
                </a:lnTo>
                <a:lnTo>
                  <a:pt x="9774" y="26420"/>
                </a:lnTo>
                <a:lnTo>
                  <a:pt x="10174" y="22250"/>
                </a:lnTo>
                <a:close/>
                <a:moveTo>
                  <a:pt x="14444" y="22650"/>
                </a:moveTo>
                <a:lnTo>
                  <a:pt x="18613" y="23017"/>
                </a:lnTo>
                <a:lnTo>
                  <a:pt x="18213" y="27187"/>
                </a:lnTo>
                <a:lnTo>
                  <a:pt x="14043" y="26820"/>
                </a:lnTo>
                <a:lnTo>
                  <a:pt x="14444" y="22650"/>
                </a:lnTo>
                <a:close/>
                <a:moveTo>
                  <a:pt x="18713" y="23017"/>
                </a:moveTo>
                <a:lnTo>
                  <a:pt x="22883" y="23418"/>
                </a:lnTo>
                <a:lnTo>
                  <a:pt x="22516" y="27587"/>
                </a:lnTo>
                <a:lnTo>
                  <a:pt x="18347" y="27187"/>
                </a:lnTo>
                <a:lnTo>
                  <a:pt x="18713" y="23017"/>
                </a:lnTo>
                <a:close/>
                <a:moveTo>
                  <a:pt x="22983" y="23418"/>
                </a:moveTo>
                <a:lnTo>
                  <a:pt x="27153" y="23818"/>
                </a:lnTo>
                <a:lnTo>
                  <a:pt x="26786" y="27954"/>
                </a:lnTo>
                <a:lnTo>
                  <a:pt x="22616" y="27587"/>
                </a:lnTo>
                <a:lnTo>
                  <a:pt x="22983" y="23418"/>
                </a:lnTo>
                <a:close/>
                <a:moveTo>
                  <a:pt x="27253" y="23818"/>
                </a:moveTo>
                <a:lnTo>
                  <a:pt x="31423" y="24185"/>
                </a:lnTo>
                <a:lnTo>
                  <a:pt x="31056" y="28355"/>
                </a:lnTo>
                <a:lnTo>
                  <a:pt x="26886" y="27988"/>
                </a:lnTo>
                <a:lnTo>
                  <a:pt x="27253" y="23818"/>
                </a:lnTo>
                <a:close/>
                <a:moveTo>
                  <a:pt x="31556" y="24218"/>
                </a:moveTo>
                <a:lnTo>
                  <a:pt x="35726" y="24585"/>
                </a:lnTo>
                <a:lnTo>
                  <a:pt x="35325" y="28788"/>
                </a:lnTo>
                <a:lnTo>
                  <a:pt x="31156" y="28388"/>
                </a:lnTo>
                <a:lnTo>
                  <a:pt x="31556" y="24218"/>
                </a:lnTo>
                <a:close/>
                <a:moveTo>
                  <a:pt x="35826" y="24618"/>
                </a:moveTo>
                <a:lnTo>
                  <a:pt x="39995" y="24985"/>
                </a:lnTo>
                <a:lnTo>
                  <a:pt x="39595" y="29155"/>
                </a:lnTo>
                <a:lnTo>
                  <a:pt x="35425" y="28788"/>
                </a:lnTo>
                <a:lnTo>
                  <a:pt x="35826" y="24618"/>
                </a:lnTo>
                <a:close/>
                <a:moveTo>
                  <a:pt x="1168" y="25753"/>
                </a:moveTo>
                <a:lnTo>
                  <a:pt x="801" y="29922"/>
                </a:lnTo>
                <a:lnTo>
                  <a:pt x="867" y="29928"/>
                </a:lnTo>
                <a:lnTo>
                  <a:pt x="867" y="29928"/>
                </a:lnTo>
                <a:lnTo>
                  <a:pt x="867" y="29889"/>
                </a:lnTo>
                <a:lnTo>
                  <a:pt x="1231" y="25758"/>
                </a:lnTo>
                <a:lnTo>
                  <a:pt x="1231" y="25758"/>
                </a:lnTo>
                <a:lnTo>
                  <a:pt x="1168" y="25753"/>
                </a:lnTo>
                <a:close/>
                <a:moveTo>
                  <a:pt x="5471" y="26120"/>
                </a:moveTo>
                <a:lnTo>
                  <a:pt x="9640" y="26520"/>
                </a:lnTo>
                <a:lnTo>
                  <a:pt x="9240" y="30690"/>
                </a:lnTo>
                <a:lnTo>
                  <a:pt x="5070" y="30289"/>
                </a:lnTo>
                <a:lnTo>
                  <a:pt x="5471" y="26120"/>
                </a:lnTo>
                <a:close/>
                <a:moveTo>
                  <a:pt x="9774" y="26520"/>
                </a:moveTo>
                <a:lnTo>
                  <a:pt x="13943" y="26920"/>
                </a:lnTo>
                <a:lnTo>
                  <a:pt x="13543" y="31090"/>
                </a:lnTo>
                <a:lnTo>
                  <a:pt x="9373" y="30690"/>
                </a:lnTo>
                <a:lnTo>
                  <a:pt x="9774" y="26520"/>
                </a:lnTo>
                <a:close/>
                <a:moveTo>
                  <a:pt x="14043" y="26920"/>
                </a:moveTo>
                <a:lnTo>
                  <a:pt x="18213" y="27287"/>
                </a:lnTo>
                <a:lnTo>
                  <a:pt x="17846" y="31457"/>
                </a:lnTo>
                <a:lnTo>
                  <a:pt x="13677" y="31090"/>
                </a:lnTo>
                <a:lnTo>
                  <a:pt x="14043" y="26920"/>
                </a:lnTo>
                <a:close/>
                <a:moveTo>
                  <a:pt x="18313" y="27320"/>
                </a:moveTo>
                <a:lnTo>
                  <a:pt x="22483" y="27687"/>
                </a:lnTo>
                <a:lnTo>
                  <a:pt x="22116" y="31857"/>
                </a:lnTo>
                <a:lnTo>
                  <a:pt x="17946" y="31490"/>
                </a:lnTo>
                <a:lnTo>
                  <a:pt x="18313" y="27320"/>
                </a:lnTo>
                <a:close/>
                <a:moveTo>
                  <a:pt x="22616" y="27687"/>
                </a:moveTo>
                <a:lnTo>
                  <a:pt x="26786" y="28088"/>
                </a:lnTo>
                <a:lnTo>
                  <a:pt x="26386" y="32257"/>
                </a:lnTo>
                <a:lnTo>
                  <a:pt x="22216" y="31857"/>
                </a:lnTo>
                <a:lnTo>
                  <a:pt x="22616" y="27687"/>
                </a:lnTo>
                <a:close/>
                <a:moveTo>
                  <a:pt x="26886" y="28088"/>
                </a:moveTo>
                <a:lnTo>
                  <a:pt x="31056" y="28455"/>
                </a:lnTo>
                <a:lnTo>
                  <a:pt x="30655" y="32624"/>
                </a:lnTo>
                <a:lnTo>
                  <a:pt x="26486" y="32257"/>
                </a:lnTo>
                <a:lnTo>
                  <a:pt x="26886" y="28088"/>
                </a:lnTo>
                <a:close/>
                <a:moveTo>
                  <a:pt x="31156" y="28488"/>
                </a:moveTo>
                <a:lnTo>
                  <a:pt x="35325" y="28888"/>
                </a:lnTo>
                <a:lnTo>
                  <a:pt x="34925" y="33058"/>
                </a:lnTo>
                <a:lnTo>
                  <a:pt x="30755" y="32658"/>
                </a:lnTo>
                <a:lnTo>
                  <a:pt x="31156" y="28488"/>
                </a:lnTo>
                <a:close/>
                <a:moveTo>
                  <a:pt x="35425" y="28888"/>
                </a:moveTo>
                <a:lnTo>
                  <a:pt x="39595" y="29289"/>
                </a:lnTo>
                <a:lnTo>
                  <a:pt x="39228" y="33458"/>
                </a:lnTo>
                <a:lnTo>
                  <a:pt x="35058" y="33058"/>
                </a:lnTo>
                <a:lnTo>
                  <a:pt x="35425" y="28888"/>
                </a:lnTo>
                <a:close/>
                <a:moveTo>
                  <a:pt x="767" y="30022"/>
                </a:moveTo>
                <a:lnTo>
                  <a:pt x="400" y="34192"/>
                </a:lnTo>
                <a:lnTo>
                  <a:pt x="467" y="34198"/>
                </a:lnTo>
                <a:lnTo>
                  <a:pt x="467" y="34198"/>
                </a:lnTo>
                <a:lnTo>
                  <a:pt x="467" y="34159"/>
                </a:lnTo>
                <a:lnTo>
                  <a:pt x="863" y="30031"/>
                </a:lnTo>
                <a:lnTo>
                  <a:pt x="863" y="30031"/>
                </a:lnTo>
                <a:lnTo>
                  <a:pt x="767" y="30022"/>
                </a:lnTo>
                <a:close/>
                <a:moveTo>
                  <a:pt x="5070" y="30423"/>
                </a:moveTo>
                <a:lnTo>
                  <a:pt x="9240" y="30790"/>
                </a:lnTo>
                <a:lnTo>
                  <a:pt x="8840" y="34959"/>
                </a:lnTo>
                <a:lnTo>
                  <a:pt x="4670" y="34592"/>
                </a:lnTo>
                <a:lnTo>
                  <a:pt x="5070" y="30423"/>
                </a:lnTo>
                <a:close/>
                <a:moveTo>
                  <a:pt x="9373" y="30823"/>
                </a:moveTo>
                <a:lnTo>
                  <a:pt x="13543" y="31190"/>
                </a:lnTo>
                <a:lnTo>
                  <a:pt x="13176" y="35360"/>
                </a:lnTo>
                <a:lnTo>
                  <a:pt x="9007" y="34993"/>
                </a:lnTo>
                <a:lnTo>
                  <a:pt x="9373" y="30823"/>
                </a:lnTo>
                <a:close/>
                <a:moveTo>
                  <a:pt x="13643" y="31190"/>
                </a:moveTo>
                <a:lnTo>
                  <a:pt x="17813" y="31590"/>
                </a:lnTo>
                <a:lnTo>
                  <a:pt x="17446" y="35760"/>
                </a:lnTo>
                <a:lnTo>
                  <a:pt x="13276" y="35360"/>
                </a:lnTo>
                <a:lnTo>
                  <a:pt x="13643" y="31190"/>
                </a:lnTo>
                <a:close/>
                <a:moveTo>
                  <a:pt x="17913" y="31590"/>
                </a:moveTo>
                <a:lnTo>
                  <a:pt x="22083" y="31957"/>
                </a:lnTo>
                <a:lnTo>
                  <a:pt x="21716" y="36127"/>
                </a:lnTo>
                <a:lnTo>
                  <a:pt x="17546" y="35760"/>
                </a:lnTo>
                <a:lnTo>
                  <a:pt x="17913" y="31590"/>
                </a:lnTo>
                <a:close/>
                <a:moveTo>
                  <a:pt x="22216" y="31990"/>
                </a:moveTo>
                <a:lnTo>
                  <a:pt x="26386" y="32357"/>
                </a:lnTo>
                <a:lnTo>
                  <a:pt x="25985" y="36527"/>
                </a:lnTo>
                <a:lnTo>
                  <a:pt x="21816" y="36160"/>
                </a:lnTo>
                <a:lnTo>
                  <a:pt x="22216" y="31990"/>
                </a:lnTo>
                <a:close/>
                <a:moveTo>
                  <a:pt x="26486" y="32357"/>
                </a:moveTo>
                <a:lnTo>
                  <a:pt x="30655" y="32758"/>
                </a:lnTo>
                <a:lnTo>
                  <a:pt x="30255" y="36927"/>
                </a:lnTo>
                <a:lnTo>
                  <a:pt x="26085" y="36527"/>
                </a:lnTo>
                <a:lnTo>
                  <a:pt x="26486" y="32357"/>
                </a:lnTo>
                <a:close/>
                <a:moveTo>
                  <a:pt x="30755" y="32791"/>
                </a:moveTo>
                <a:lnTo>
                  <a:pt x="34925" y="33158"/>
                </a:lnTo>
                <a:lnTo>
                  <a:pt x="34558" y="37328"/>
                </a:lnTo>
                <a:lnTo>
                  <a:pt x="30388" y="36961"/>
                </a:lnTo>
                <a:lnTo>
                  <a:pt x="30755" y="32791"/>
                </a:lnTo>
                <a:close/>
                <a:moveTo>
                  <a:pt x="35025" y="33158"/>
                </a:moveTo>
                <a:lnTo>
                  <a:pt x="39195" y="33558"/>
                </a:lnTo>
                <a:lnTo>
                  <a:pt x="38828" y="37728"/>
                </a:lnTo>
                <a:lnTo>
                  <a:pt x="34658" y="37328"/>
                </a:lnTo>
                <a:lnTo>
                  <a:pt x="35025" y="33158"/>
                </a:lnTo>
                <a:close/>
                <a:moveTo>
                  <a:pt x="400" y="34292"/>
                </a:moveTo>
                <a:lnTo>
                  <a:pt x="0" y="38462"/>
                </a:lnTo>
                <a:lnTo>
                  <a:pt x="72" y="38469"/>
                </a:lnTo>
                <a:lnTo>
                  <a:pt x="72" y="38469"/>
                </a:lnTo>
                <a:lnTo>
                  <a:pt x="460" y="34298"/>
                </a:lnTo>
                <a:lnTo>
                  <a:pt x="460" y="34298"/>
                </a:lnTo>
                <a:lnTo>
                  <a:pt x="400" y="34292"/>
                </a:lnTo>
                <a:close/>
                <a:moveTo>
                  <a:pt x="4670" y="34692"/>
                </a:moveTo>
                <a:lnTo>
                  <a:pt x="8840" y="35059"/>
                </a:lnTo>
                <a:lnTo>
                  <a:pt x="8473" y="39229"/>
                </a:lnTo>
                <a:lnTo>
                  <a:pt x="4303" y="38862"/>
                </a:lnTo>
                <a:lnTo>
                  <a:pt x="4670" y="34692"/>
                </a:lnTo>
                <a:close/>
                <a:moveTo>
                  <a:pt x="8940" y="35093"/>
                </a:moveTo>
                <a:lnTo>
                  <a:pt x="13109" y="35460"/>
                </a:lnTo>
                <a:lnTo>
                  <a:pt x="12743" y="39629"/>
                </a:lnTo>
                <a:lnTo>
                  <a:pt x="8573" y="39262"/>
                </a:lnTo>
                <a:lnTo>
                  <a:pt x="8940" y="35093"/>
                </a:lnTo>
                <a:close/>
                <a:moveTo>
                  <a:pt x="12876" y="39663"/>
                </a:moveTo>
                <a:lnTo>
                  <a:pt x="14077" y="39768"/>
                </a:lnTo>
                <a:lnTo>
                  <a:pt x="14077" y="39768"/>
                </a:lnTo>
                <a:lnTo>
                  <a:pt x="12976" y="39663"/>
                </a:lnTo>
                <a:close/>
                <a:moveTo>
                  <a:pt x="20215" y="40324"/>
                </a:moveTo>
                <a:lnTo>
                  <a:pt x="21315" y="40430"/>
                </a:lnTo>
                <a:lnTo>
                  <a:pt x="21316" y="40421"/>
                </a:lnTo>
                <a:lnTo>
                  <a:pt x="21316" y="40421"/>
                </a:lnTo>
                <a:lnTo>
                  <a:pt x="20215" y="40324"/>
                </a:lnTo>
                <a:close/>
                <a:moveTo>
                  <a:pt x="21449" y="40430"/>
                </a:moveTo>
                <a:lnTo>
                  <a:pt x="25618" y="40830"/>
                </a:lnTo>
                <a:lnTo>
                  <a:pt x="25619" y="40824"/>
                </a:lnTo>
                <a:lnTo>
                  <a:pt x="25619" y="40824"/>
                </a:lnTo>
                <a:lnTo>
                  <a:pt x="21515" y="40430"/>
                </a:lnTo>
                <a:close/>
                <a:moveTo>
                  <a:pt x="25718" y="40830"/>
                </a:moveTo>
                <a:lnTo>
                  <a:pt x="29888" y="41197"/>
                </a:lnTo>
                <a:lnTo>
                  <a:pt x="29889" y="41191"/>
                </a:lnTo>
                <a:lnTo>
                  <a:pt x="29889" y="41191"/>
                </a:lnTo>
                <a:lnTo>
                  <a:pt x="25785" y="40830"/>
                </a:lnTo>
                <a:close/>
                <a:moveTo>
                  <a:pt x="29991" y="41197"/>
                </a:moveTo>
                <a:lnTo>
                  <a:pt x="29988" y="41230"/>
                </a:lnTo>
                <a:lnTo>
                  <a:pt x="34158" y="41631"/>
                </a:lnTo>
                <a:lnTo>
                  <a:pt x="34161" y="41591"/>
                </a:lnTo>
                <a:lnTo>
                  <a:pt x="30055" y="41197"/>
                </a:lnTo>
                <a:close/>
                <a:moveTo>
                  <a:pt x="3536" y="1"/>
                </a:moveTo>
                <a:lnTo>
                  <a:pt x="3336" y="2152"/>
                </a:lnTo>
                <a:lnTo>
                  <a:pt x="3536" y="68"/>
                </a:lnTo>
                <a:lnTo>
                  <a:pt x="7706" y="435"/>
                </a:lnTo>
                <a:lnTo>
                  <a:pt x="7305" y="4604"/>
                </a:lnTo>
                <a:lnTo>
                  <a:pt x="3142" y="4238"/>
                </a:lnTo>
                <a:lnTo>
                  <a:pt x="3136" y="4304"/>
                </a:lnTo>
                <a:lnTo>
                  <a:pt x="3136" y="4337"/>
                </a:lnTo>
                <a:lnTo>
                  <a:pt x="7305" y="4738"/>
                </a:lnTo>
                <a:lnTo>
                  <a:pt x="6905" y="8907"/>
                </a:lnTo>
                <a:lnTo>
                  <a:pt x="2771" y="8510"/>
                </a:lnTo>
                <a:lnTo>
                  <a:pt x="2771" y="8510"/>
                </a:lnTo>
                <a:lnTo>
                  <a:pt x="2769" y="8540"/>
                </a:lnTo>
                <a:lnTo>
                  <a:pt x="2769" y="8610"/>
                </a:lnTo>
                <a:lnTo>
                  <a:pt x="2769" y="8610"/>
                </a:lnTo>
                <a:lnTo>
                  <a:pt x="6905" y="9007"/>
                </a:lnTo>
                <a:lnTo>
                  <a:pt x="6538" y="13177"/>
                </a:lnTo>
                <a:lnTo>
                  <a:pt x="2372" y="12777"/>
                </a:lnTo>
                <a:lnTo>
                  <a:pt x="2368" y="12810"/>
                </a:lnTo>
                <a:lnTo>
                  <a:pt x="2368" y="12910"/>
                </a:lnTo>
                <a:lnTo>
                  <a:pt x="2368" y="12913"/>
                </a:lnTo>
                <a:lnTo>
                  <a:pt x="6505" y="13277"/>
                </a:lnTo>
                <a:lnTo>
                  <a:pt x="6138" y="17447"/>
                </a:lnTo>
                <a:lnTo>
                  <a:pt x="2002" y="17083"/>
                </a:lnTo>
                <a:lnTo>
                  <a:pt x="2002" y="17083"/>
                </a:lnTo>
                <a:lnTo>
                  <a:pt x="2002" y="17180"/>
                </a:lnTo>
                <a:lnTo>
                  <a:pt x="2001" y="17183"/>
                </a:lnTo>
                <a:lnTo>
                  <a:pt x="2001" y="17183"/>
                </a:lnTo>
                <a:lnTo>
                  <a:pt x="6138" y="17547"/>
                </a:lnTo>
                <a:lnTo>
                  <a:pt x="5738" y="21716"/>
                </a:lnTo>
                <a:lnTo>
                  <a:pt x="1635" y="21355"/>
                </a:lnTo>
                <a:lnTo>
                  <a:pt x="1635" y="21355"/>
                </a:lnTo>
                <a:lnTo>
                  <a:pt x="1635" y="21450"/>
                </a:lnTo>
                <a:lnTo>
                  <a:pt x="1634" y="21456"/>
                </a:lnTo>
                <a:lnTo>
                  <a:pt x="1634" y="21456"/>
                </a:lnTo>
                <a:lnTo>
                  <a:pt x="5738" y="21850"/>
                </a:lnTo>
                <a:lnTo>
                  <a:pt x="5337" y="26020"/>
                </a:lnTo>
                <a:lnTo>
                  <a:pt x="1234" y="25626"/>
                </a:lnTo>
                <a:lnTo>
                  <a:pt x="1234" y="25626"/>
                </a:lnTo>
                <a:lnTo>
                  <a:pt x="1234" y="25719"/>
                </a:lnTo>
                <a:lnTo>
                  <a:pt x="1231" y="25758"/>
                </a:lnTo>
                <a:lnTo>
                  <a:pt x="1231" y="25758"/>
                </a:lnTo>
                <a:lnTo>
                  <a:pt x="5337" y="26120"/>
                </a:lnTo>
                <a:lnTo>
                  <a:pt x="4970" y="30289"/>
                </a:lnTo>
                <a:lnTo>
                  <a:pt x="867" y="29928"/>
                </a:lnTo>
                <a:lnTo>
                  <a:pt x="867" y="29928"/>
                </a:lnTo>
                <a:lnTo>
                  <a:pt x="867" y="29989"/>
                </a:lnTo>
                <a:lnTo>
                  <a:pt x="863" y="30031"/>
                </a:lnTo>
                <a:lnTo>
                  <a:pt x="863" y="30031"/>
                </a:lnTo>
                <a:lnTo>
                  <a:pt x="4937" y="30389"/>
                </a:lnTo>
                <a:lnTo>
                  <a:pt x="4570" y="34559"/>
                </a:lnTo>
                <a:lnTo>
                  <a:pt x="467" y="34198"/>
                </a:lnTo>
                <a:lnTo>
                  <a:pt x="467" y="34198"/>
                </a:lnTo>
                <a:lnTo>
                  <a:pt x="467" y="34225"/>
                </a:lnTo>
                <a:lnTo>
                  <a:pt x="460" y="34298"/>
                </a:lnTo>
                <a:lnTo>
                  <a:pt x="460" y="34298"/>
                </a:lnTo>
                <a:lnTo>
                  <a:pt x="4570" y="34692"/>
                </a:lnTo>
                <a:lnTo>
                  <a:pt x="4170" y="38862"/>
                </a:lnTo>
                <a:lnTo>
                  <a:pt x="72" y="38469"/>
                </a:lnTo>
                <a:lnTo>
                  <a:pt x="72" y="38469"/>
                </a:lnTo>
                <a:lnTo>
                  <a:pt x="67" y="38528"/>
                </a:lnTo>
                <a:lnTo>
                  <a:pt x="4370" y="38895"/>
                </a:lnTo>
                <a:lnTo>
                  <a:pt x="4470" y="38895"/>
                </a:lnTo>
                <a:lnTo>
                  <a:pt x="8640" y="39296"/>
                </a:lnTo>
                <a:lnTo>
                  <a:pt x="8706" y="39296"/>
                </a:lnTo>
                <a:lnTo>
                  <a:pt x="12876" y="39663"/>
                </a:lnTo>
                <a:lnTo>
                  <a:pt x="13276" y="35493"/>
                </a:lnTo>
                <a:lnTo>
                  <a:pt x="17446" y="35860"/>
                </a:lnTo>
                <a:lnTo>
                  <a:pt x="17046" y="40030"/>
                </a:lnTo>
                <a:lnTo>
                  <a:pt x="14077" y="39768"/>
                </a:lnTo>
                <a:lnTo>
                  <a:pt x="14077" y="39768"/>
                </a:lnTo>
                <a:lnTo>
                  <a:pt x="17146" y="40063"/>
                </a:lnTo>
                <a:lnTo>
                  <a:pt x="17246" y="40063"/>
                </a:lnTo>
                <a:lnTo>
                  <a:pt x="20215" y="40324"/>
                </a:lnTo>
                <a:lnTo>
                  <a:pt x="20215" y="40324"/>
                </a:lnTo>
                <a:lnTo>
                  <a:pt x="17146" y="40030"/>
                </a:lnTo>
                <a:lnTo>
                  <a:pt x="17546" y="35860"/>
                </a:lnTo>
                <a:lnTo>
                  <a:pt x="21716" y="36260"/>
                </a:lnTo>
                <a:lnTo>
                  <a:pt x="21316" y="40421"/>
                </a:lnTo>
                <a:lnTo>
                  <a:pt x="21316" y="40421"/>
                </a:lnTo>
                <a:lnTo>
                  <a:pt x="21415" y="40430"/>
                </a:lnTo>
                <a:lnTo>
                  <a:pt x="21449" y="40430"/>
                </a:lnTo>
                <a:lnTo>
                  <a:pt x="21816" y="36260"/>
                </a:lnTo>
                <a:lnTo>
                  <a:pt x="25985" y="36660"/>
                </a:lnTo>
                <a:lnTo>
                  <a:pt x="25619" y="40824"/>
                </a:lnTo>
                <a:lnTo>
                  <a:pt x="25619" y="40824"/>
                </a:lnTo>
                <a:lnTo>
                  <a:pt x="25685" y="40830"/>
                </a:lnTo>
                <a:lnTo>
                  <a:pt x="25718" y="40830"/>
                </a:lnTo>
                <a:lnTo>
                  <a:pt x="26085" y="36660"/>
                </a:lnTo>
                <a:lnTo>
                  <a:pt x="30255" y="37027"/>
                </a:lnTo>
                <a:lnTo>
                  <a:pt x="29889" y="41191"/>
                </a:lnTo>
                <a:lnTo>
                  <a:pt x="29889" y="41191"/>
                </a:lnTo>
                <a:lnTo>
                  <a:pt x="29955" y="41197"/>
                </a:lnTo>
                <a:lnTo>
                  <a:pt x="29991" y="41197"/>
                </a:lnTo>
                <a:lnTo>
                  <a:pt x="30355" y="37061"/>
                </a:lnTo>
                <a:lnTo>
                  <a:pt x="34525" y="37461"/>
                </a:lnTo>
                <a:lnTo>
                  <a:pt x="34161" y="41591"/>
                </a:lnTo>
                <a:lnTo>
                  <a:pt x="34225" y="41597"/>
                </a:lnTo>
                <a:lnTo>
                  <a:pt x="34261" y="41597"/>
                </a:lnTo>
                <a:lnTo>
                  <a:pt x="34658" y="37461"/>
                </a:lnTo>
                <a:lnTo>
                  <a:pt x="38828" y="37828"/>
                </a:lnTo>
                <a:lnTo>
                  <a:pt x="38432" y="41950"/>
                </a:lnTo>
                <a:lnTo>
                  <a:pt x="38432" y="41950"/>
                </a:lnTo>
                <a:lnTo>
                  <a:pt x="38594" y="41964"/>
                </a:lnTo>
                <a:lnTo>
                  <a:pt x="38995" y="37695"/>
                </a:lnTo>
                <a:lnTo>
                  <a:pt x="38995" y="37594"/>
                </a:lnTo>
                <a:lnTo>
                  <a:pt x="39362" y="33425"/>
                </a:lnTo>
                <a:lnTo>
                  <a:pt x="39362" y="33358"/>
                </a:lnTo>
                <a:lnTo>
                  <a:pt x="39762" y="29188"/>
                </a:lnTo>
                <a:lnTo>
                  <a:pt x="39762" y="29088"/>
                </a:lnTo>
                <a:lnTo>
                  <a:pt x="40129" y="24919"/>
                </a:lnTo>
                <a:lnTo>
                  <a:pt x="40129" y="24819"/>
                </a:lnTo>
                <a:lnTo>
                  <a:pt x="40529" y="20649"/>
                </a:lnTo>
                <a:lnTo>
                  <a:pt x="40529" y="20549"/>
                </a:lnTo>
                <a:lnTo>
                  <a:pt x="40896" y="16379"/>
                </a:lnTo>
                <a:lnTo>
                  <a:pt x="40896" y="16279"/>
                </a:lnTo>
                <a:lnTo>
                  <a:pt x="41263" y="12110"/>
                </a:lnTo>
                <a:lnTo>
                  <a:pt x="41263" y="12009"/>
                </a:lnTo>
                <a:lnTo>
                  <a:pt x="41663" y="7840"/>
                </a:lnTo>
                <a:lnTo>
                  <a:pt x="41663" y="7773"/>
                </a:lnTo>
                <a:lnTo>
                  <a:pt x="42030" y="3470"/>
                </a:lnTo>
                <a:lnTo>
                  <a:pt x="37760" y="3070"/>
                </a:lnTo>
                <a:lnTo>
                  <a:pt x="37660" y="3070"/>
                </a:lnTo>
                <a:lnTo>
                  <a:pt x="33491" y="2703"/>
                </a:lnTo>
                <a:lnTo>
                  <a:pt x="33391" y="2703"/>
                </a:lnTo>
                <a:lnTo>
                  <a:pt x="29221" y="2303"/>
                </a:lnTo>
                <a:lnTo>
                  <a:pt x="29121" y="2303"/>
                </a:lnTo>
                <a:lnTo>
                  <a:pt x="24951" y="1936"/>
                </a:lnTo>
                <a:lnTo>
                  <a:pt x="24885" y="1936"/>
                </a:lnTo>
                <a:lnTo>
                  <a:pt x="20715" y="1535"/>
                </a:lnTo>
                <a:lnTo>
                  <a:pt x="20615" y="1535"/>
                </a:lnTo>
                <a:lnTo>
                  <a:pt x="16445" y="1168"/>
                </a:lnTo>
                <a:lnTo>
                  <a:pt x="16345" y="1168"/>
                </a:lnTo>
                <a:lnTo>
                  <a:pt x="12175" y="801"/>
                </a:lnTo>
                <a:lnTo>
                  <a:pt x="12075" y="801"/>
                </a:lnTo>
                <a:lnTo>
                  <a:pt x="7906" y="401"/>
                </a:lnTo>
                <a:lnTo>
                  <a:pt x="7839" y="401"/>
                </a:lnTo>
                <a:lnTo>
                  <a:pt x="3536" y="1"/>
                </a:lnTo>
                <a:close/>
                <a:moveTo>
                  <a:pt x="34261" y="41597"/>
                </a:moveTo>
                <a:lnTo>
                  <a:pt x="34258" y="41631"/>
                </a:lnTo>
                <a:lnTo>
                  <a:pt x="38428" y="41998"/>
                </a:lnTo>
                <a:lnTo>
                  <a:pt x="38432" y="41950"/>
                </a:lnTo>
                <a:lnTo>
                  <a:pt x="38432" y="41950"/>
                </a:lnTo>
                <a:lnTo>
                  <a:pt x="34325" y="41597"/>
                </a:lnTo>
                <a:close/>
              </a:path>
            </a:pathLst>
          </a:custGeom>
          <a:solidFill>
            <a:srgbClr val="B2E2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766" name="Google Shape;766;p9"/>
          <p:cNvSpPr/>
          <p:nvPr/>
        </p:nvSpPr>
        <p:spPr>
          <a:xfrm rot="862518">
            <a:off x="8222166" y="275173"/>
            <a:ext cx="340980" cy="304631"/>
          </a:xfrm>
          <a:custGeom>
            <a:avLst/>
            <a:gdLst/>
            <a:ahLst/>
            <a:cxnLst/>
            <a:rect l="l" t="t" r="r" b="b"/>
            <a:pathLst>
              <a:path w="13377" h="11951" extrusionOk="0">
                <a:moveTo>
                  <a:pt x="6675" y="0"/>
                </a:moveTo>
                <a:cubicBezTo>
                  <a:pt x="4995" y="0"/>
                  <a:pt x="3325" y="700"/>
                  <a:pt x="2135" y="2073"/>
                </a:cubicBezTo>
                <a:cubicBezTo>
                  <a:pt x="0" y="4574"/>
                  <a:pt x="301" y="8377"/>
                  <a:pt x="2802" y="10512"/>
                </a:cubicBezTo>
                <a:cubicBezTo>
                  <a:pt x="3932" y="11476"/>
                  <a:pt x="5320" y="11950"/>
                  <a:pt x="6699" y="11950"/>
                </a:cubicBezTo>
                <a:cubicBezTo>
                  <a:pt x="8375" y="11950"/>
                  <a:pt x="10038" y="11250"/>
                  <a:pt x="11208" y="9878"/>
                </a:cubicBezTo>
                <a:cubicBezTo>
                  <a:pt x="13377" y="7343"/>
                  <a:pt x="13076" y="3574"/>
                  <a:pt x="10575" y="1439"/>
                </a:cubicBezTo>
                <a:cubicBezTo>
                  <a:pt x="9445" y="475"/>
                  <a:pt x="8057" y="0"/>
                  <a:pt x="66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770" name="Google Shape;770;p9"/>
          <p:cNvSpPr txBox="1"/>
          <p:nvPr/>
        </p:nvSpPr>
        <p:spPr>
          <a:xfrm>
            <a:off x="634871" y="525166"/>
            <a:ext cx="4626652" cy="442004"/>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41294A"/>
              </a:buClr>
              <a:buSzPts val="1400"/>
              <a:buFont typeface="Montserrat"/>
              <a:buNone/>
              <a:tabLst/>
              <a:defRPr/>
            </a:pPr>
            <a:r>
              <a:rPr kumimoji="0" lang="en-US" sz="2800" b="1"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3.Sự </a:t>
            </a:r>
            <a:r>
              <a:rPr kumimoji="0" lang="en-US" sz="2800" b="1"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thật</a:t>
            </a:r>
            <a:r>
              <a:rPr kumimoji="0" lang="en-US" sz="2800" b="1"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a:t>
            </a:r>
            <a:r>
              <a:rPr kumimoji="0" lang="en-US" sz="2800" b="1"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về</a:t>
            </a:r>
            <a:r>
              <a:rPr kumimoji="0" lang="en-US" sz="2800" b="1"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a:t>
            </a:r>
            <a:r>
              <a:rPr kumimoji="0" lang="en-US" sz="2800" b="1"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hợp</a:t>
            </a:r>
            <a:r>
              <a:rPr kumimoji="0" lang="en-US" sz="2800" b="1"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a:t>
            </a:r>
            <a:r>
              <a:rPr kumimoji="0" lang="en-US" sz="2800" b="1"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chất</a:t>
            </a:r>
            <a:r>
              <a:rPr kumimoji="0" lang="en-US" sz="2800" b="1"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CFC</a:t>
            </a:r>
            <a:endParaRPr kumimoji="0" sz="2800" b="1"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id="{F5F06853-7D6B-C2B4-A023-A118ACDDC921}"/>
              </a:ext>
            </a:extLst>
          </p:cNvPr>
          <p:cNvPicPr>
            <a:picLocks noChangeAspect="1"/>
          </p:cNvPicPr>
          <p:nvPr/>
        </p:nvPicPr>
        <p:blipFill>
          <a:blip r:embed="rId3"/>
          <a:stretch>
            <a:fillRect/>
          </a:stretch>
        </p:blipFill>
        <p:spPr>
          <a:xfrm>
            <a:off x="6322619" y="1971549"/>
            <a:ext cx="2407485" cy="2600898"/>
          </a:xfrm>
          <a:prstGeom prst="rect">
            <a:avLst/>
          </a:prstGeom>
        </p:spPr>
      </p:pic>
      <p:sp>
        <p:nvSpPr>
          <p:cNvPr id="2" name="TextBox 1"/>
          <p:cNvSpPr txBox="1"/>
          <p:nvPr/>
        </p:nvSpPr>
        <p:spPr>
          <a:xfrm>
            <a:off x="484742" y="1399142"/>
            <a:ext cx="5826971" cy="1954381"/>
          </a:xfrm>
          <a:prstGeom prst="rect">
            <a:avLst/>
          </a:prstGeom>
          <a:noFill/>
        </p:spPr>
        <p:txBody>
          <a:bodyPr wrap="square" rtlCol="0">
            <a:spAutoFit/>
          </a:bodyPr>
          <a:lstStyle/>
          <a:p>
            <a:pPr marL="139700">
              <a:buClr>
                <a:srgbClr val="41294A"/>
              </a:buClr>
              <a:buSzPts val="1400"/>
            </a:pPr>
            <a:r>
              <a:rPr lang="vi-VN" sz="2400">
                <a:latin typeface="Times New Roman" panose="02020603050405020304" pitchFamily="18" charset="0"/>
                <a:ea typeface="Times New Roman" panose="02020603050405020304" pitchFamily="18" charset="0"/>
                <a:cs typeface="Times New Roman" panose="02020603050405020304" pitchFamily="18" charset="0"/>
              </a:rPr>
              <a:t>Hợp chất CFC là hợp chất nhân tạo Chlorofluorocarbon, được xem là hóa chất hoàn hảo, vừa rẻ tiền, có nhiều công dụng vừa không tham gia phản ứng hóa học.</a:t>
            </a:r>
            <a:endParaRPr lang="vi-VN" sz="2400">
              <a:latin typeface="Times New Roman" panose="02020603050405020304" pitchFamily="18" charset="0"/>
              <a:ea typeface="Calibri" panose="020F0502020204030204" pitchFamily="34" charset="0"/>
              <a:cs typeface="Times New Roman" panose="02020603050405020304" pitchFamily="18" charset="0"/>
            </a:endParaRPr>
          </a:p>
          <a:p>
            <a:pPr marL="139700" lvl="0">
              <a:buClr>
                <a:srgbClr val="41294A"/>
              </a:buClr>
              <a:buSzPts val="1400"/>
              <a:defRPr/>
            </a:pPr>
            <a:endParaRPr lang="vi-VN" sz="1100"/>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0"/>
                                        </p:tgtEl>
                                        <p:attrNameLst>
                                          <p:attrName>style.visibility</p:attrName>
                                        </p:attrNameLst>
                                      </p:cBhvr>
                                      <p:to>
                                        <p:strVal val="visible"/>
                                      </p:to>
                                    </p:set>
                                    <p:animEffect transition="in" filter="fade">
                                      <p:cBhvr>
                                        <p:cTn id="7" dur="1000"/>
                                        <p:tgtEl>
                                          <p:spTgt spid="770"/>
                                        </p:tgtEl>
                                      </p:cBhvr>
                                    </p:animEffect>
                                    <p:anim calcmode="lin" valueType="num">
                                      <p:cBhvr>
                                        <p:cTn id="8" dur="1000" fill="hold"/>
                                        <p:tgtEl>
                                          <p:spTgt spid="770"/>
                                        </p:tgtEl>
                                        <p:attrNameLst>
                                          <p:attrName>ppt_x</p:attrName>
                                        </p:attrNameLst>
                                      </p:cBhvr>
                                      <p:tavLst>
                                        <p:tav tm="0">
                                          <p:val>
                                            <p:strVal val="#ppt_x"/>
                                          </p:val>
                                        </p:tav>
                                        <p:tav tm="100000">
                                          <p:val>
                                            <p:strVal val="#ppt_x"/>
                                          </p:val>
                                        </p:tav>
                                      </p:tavLst>
                                    </p:anim>
                                    <p:anim calcmode="lin" valueType="num">
                                      <p:cBhvr>
                                        <p:cTn id="9" dur="1000" fill="hold"/>
                                        <p:tgtEl>
                                          <p:spTgt spid="7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824" name="Google Shape;824;p10"/>
          <p:cNvSpPr txBox="1"/>
          <p:nvPr/>
        </p:nvSpPr>
        <p:spPr>
          <a:xfrm>
            <a:off x="303349" y="291333"/>
            <a:ext cx="4435856" cy="442004"/>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41294A"/>
              </a:buClr>
              <a:buSzPts val="1400"/>
              <a:buFont typeface="Montserrat"/>
              <a:buNone/>
              <a:tabLst/>
              <a:defRPr/>
            </a:pPr>
            <a:r>
              <a:rPr kumimoji="0" lang="en-US" sz="2800" b="1"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3.Sự </a:t>
            </a:r>
            <a:r>
              <a:rPr kumimoji="0" lang="en-US" sz="2800" b="1"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thật</a:t>
            </a:r>
            <a:r>
              <a:rPr kumimoji="0" lang="en-US" sz="2800" b="1"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a:t>
            </a:r>
            <a:r>
              <a:rPr kumimoji="0" lang="en-US" sz="2800" b="1"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về</a:t>
            </a:r>
            <a:r>
              <a:rPr kumimoji="0" lang="en-US" sz="2800" b="1"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a:t>
            </a:r>
            <a:r>
              <a:rPr kumimoji="0" lang="en-US" sz="2800" b="1"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hợp</a:t>
            </a:r>
            <a:r>
              <a:rPr kumimoji="0" lang="en-US" sz="2800" b="1"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a:t>
            </a:r>
            <a:r>
              <a:rPr kumimoji="0" lang="en-US" sz="2800" b="1"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chất</a:t>
            </a:r>
            <a:r>
              <a:rPr kumimoji="0" lang="en-US" sz="2800" b="1"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CFC</a:t>
            </a:r>
          </a:p>
        </p:txBody>
      </p:sp>
      <p:pic>
        <p:nvPicPr>
          <p:cNvPr id="3" name="Picture 2">
            <a:extLst>
              <a:ext uri="{FF2B5EF4-FFF2-40B4-BE49-F238E27FC236}">
                <a16:creationId xmlns:a16="http://schemas.microsoft.com/office/drawing/2014/main" id="{21011F29-6F88-C80C-14B2-33294C70AED1}"/>
              </a:ext>
            </a:extLst>
          </p:cNvPr>
          <p:cNvPicPr>
            <a:picLocks noChangeAspect="1"/>
          </p:cNvPicPr>
          <p:nvPr/>
        </p:nvPicPr>
        <p:blipFill>
          <a:blip r:embed="rId3"/>
          <a:stretch>
            <a:fillRect/>
          </a:stretch>
        </p:blipFill>
        <p:spPr>
          <a:xfrm>
            <a:off x="4739205" y="219109"/>
            <a:ext cx="2302809" cy="2039349"/>
          </a:xfrm>
          <a:prstGeom prst="rect">
            <a:avLst/>
          </a:prstGeom>
        </p:spPr>
      </p:pic>
      <p:sp>
        <p:nvSpPr>
          <p:cNvPr id="2" name="TextBox 1"/>
          <p:cNvSpPr txBox="1"/>
          <p:nvPr/>
        </p:nvSpPr>
        <p:spPr>
          <a:xfrm>
            <a:off x="303350" y="926996"/>
            <a:ext cx="4435856" cy="4021614"/>
          </a:xfrm>
          <a:prstGeom prst="rect">
            <a:avLst/>
          </a:prstGeom>
          <a:noFill/>
        </p:spPr>
        <p:txBody>
          <a:bodyPr wrap="square" rtlCol="0">
            <a:spAutoFit/>
          </a:bodyPr>
          <a:lstStyle/>
          <a:p>
            <a:pPr algn="just">
              <a:lnSpc>
                <a:spcPct val="107000"/>
              </a:lnSpc>
              <a:spcAft>
                <a:spcPts val="800"/>
              </a:spcAft>
            </a:pPr>
            <a:r>
              <a:rPr lang="vi-VN" sz="2000">
                <a:latin typeface="Times New Roman" panose="02020603050405020304" pitchFamily="18" charset="0"/>
                <a:ea typeface="Times New Roman" panose="02020603050405020304" pitchFamily="18" charset="0"/>
                <a:cs typeface="Times New Roman" panose="02020603050405020304" pitchFamily="18" charset="0"/>
              </a:rPr>
              <a:t>CFC bay hơi và tích tụ trong bầu khí quyển, người ta cho rằng chúng “trơ” về mặt hóa học Nhưng Mô-li-nơ và Rao-lên đã khám phá ra một sự thật hoàn toàn trái ngược.</a:t>
            </a:r>
            <a:endParaRPr lang="vi-VN"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000">
                <a:latin typeface="Times New Roman" panose="02020603050405020304" pitchFamily="18" charset="0"/>
                <a:ea typeface="Times New Roman" panose="02020603050405020304" pitchFamily="18" charset="0"/>
                <a:cs typeface="Times New Roman" panose="02020603050405020304" pitchFamily="18" charset="0"/>
              </a:rPr>
              <a:t>Sự thật về chất CFC là các phân tử khí CFC bị phân hủy dưới tia UV khi ở tầng khí quyển và mỗi nguyên tử Cl tự do sẽ “cướp lấy” một nguyên tử O, khiến O</a:t>
            </a:r>
            <a:r>
              <a:rPr lang="vi-VN" sz="2000" baseline="-25000">
                <a:latin typeface="Times New Roman" panose="02020603050405020304" pitchFamily="18" charset="0"/>
                <a:ea typeface="Times New Roman" panose="02020603050405020304" pitchFamily="18" charset="0"/>
                <a:cs typeface="Times New Roman" panose="02020603050405020304" pitchFamily="18" charset="0"/>
              </a:rPr>
              <a:t>3</a:t>
            </a:r>
            <a:r>
              <a:rPr lang="vi-VN" sz="2000">
                <a:latin typeface="Times New Roman" panose="02020603050405020304" pitchFamily="18" charset="0"/>
                <a:ea typeface="Times New Roman" panose="02020603050405020304" pitchFamily="18" charset="0"/>
                <a:cs typeface="Times New Roman" panose="02020603050405020304" pitchFamily="18" charset="0"/>
              </a:rPr>
              <a:t> (khí ozone) trở thành O</a:t>
            </a:r>
            <a:r>
              <a:rPr lang="vi-VN" sz="20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vi-VN" sz="2000">
                <a:latin typeface="Times New Roman" panose="02020603050405020304" pitchFamily="18" charset="0"/>
                <a:ea typeface="Times New Roman" panose="02020603050405020304" pitchFamily="18" charset="0"/>
                <a:cs typeface="Times New Roman" panose="02020603050405020304" pitchFamily="18" charset="0"/>
              </a:rPr>
              <a:t> (khí oxygen).</a:t>
            </a:r>
            <a:endParaRPr lang="vi-VN" sz="2000">
              <a:latin typeface="Times New Roman" panose="02020603050405020304" pitchFamily="18" charset="0"/>
              <a:ea typeface="Calibri" panose="020F0502020204030204" pitchFamily="34" charset="0"/>
              <a:cs typeface="Times New Roman" panose="02020603050405020304" pitchFamily="18" charset="0"/>
            </a:endParaRPr>
          </a:p>
          <a:p>
            <a:pPr lvl="0">
              <a:defRPr/>
            </a:pPr>
            <a:endParaRPr lang="vi-VN" b="1">
              <a:latin typeface="Times New Roman"/>
              <a:ea typeface="Times New Roman"/>
              <a:cs typeface="Times New Roman"/>
              <a:sym typeface="Times New Roman"/>
            </a:endParaRPr>
          </a:p>
          <a:p>
            <a:endParaRPr lang="en-US"/>
          </a:p>
        </p:txBody>
      </p:sp>
      <p:sp>
        <p:nvSpPr>
          <p:cNvPr id="4" name="TextBox 3"/>
          <p:cNvSpPr txBox="1"/>
          <p:nvPr/>
        </p:nvSpPr>
        <p:spPr>
          <a:xfrm>
            <a:off x="5627445" y="2258458"/>
            <a:ext cx="3219100" cy="2769989"/>
          </a:xfrm>
          <a:prstGeom prst="rect">
            <a:avLst/>
          </a:prstGeom>
          <a:noFill/>
        </p:spPr>
        <p:txBody>
          <a:bodyPr wrap="square" rtlCol="0">
            <a:spAutoFit/>
          </a:bodyPr>
          <a:lstStyle/>
          <a:p>
            <a:pPr lvl="0"/>
            <a:r>
              <a:rPr lang="vi-VN" sz="2000">
                <a:latin typeface="Times New Roman" panose="02020603050405020304" pitchFamily="18" charset="0"/>
                <a:ea typeface="Times New Roman" panose="02020603050405020304" pitchFamily="18" charset="0"/>
              </a:rPr>
              <a:t>Những tổn hại to lớn mà chất CFC gây ra đối với tầng ozone đã được diễn giải một cách rõ ràng, giải thích về quá trình phân tách các phân tử Cl của chất ClO và các phân tử Cl tự do đó sẽ làm tổn hại tầng ozone.</a:t>
            </a:r>
            <a:endParaRPr lang="vi-VN" sz="2000" b="1">
              <a:latin typeface="Times New Roman"/>
              <a:ea typeface="Times New Roman"/>
              <a:cs typeface="Times New Roman"/>
              <a:sym typeface="Times New Roman"/>
            </a:endParaRP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24"/>
                                        </p:tgtEl>
                                        <p:attrNameLst>
                                          <p:attrName>style.visibility</p:attrName>
                                        </p:attrNameLst>
                                      </p:cBhvr>
                                      <p:to>
                                        <p:strVal val="visible"/>
                                      </p:to>
                                    </p:set>
                                    <p:animEffect transition="in" filter="barn(inVertical)">
                                      <p:cBhvr>
                                        <p:cTn id="7" dur="500"/>
                                        <p:tgtEl>
                                          <p:spTgt spid="8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 grpId="0"/>
      <p:bldP spid="2" grpId="0"/>
      <p:bldP spid="4" grpId="0"/>
    </p:bldLst>
  </p:timing>
</p:sld>
</file>

<file path=ppt/theme/theme1.xml><?xml version="1.0" encoding="utf-8"?>
<a:theme xmlns:a="http://schemas.openxmlformats.org/drawingml/2006/main" name="Back to School Social Media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olicy Bulletin Board Thesis by Slidesgo">
  <a:themeElements>
    <a:clrScheme name="Simple Light">
      <a:dk1>
        <a:srgbClr val="000000"/>
      </a:dk1>
      <a:lt1>
        <a:srgbClr val="FFFFFF"/>
      </a:lt1>
      <a:dk2>
        <a:srgbClr val="595959"/>
      </a:dk2>
      <a:lt2>
        <a:srgbClr val="FDA421"/>
      </a:lt2>
      <a:accent1>
        <a:srgbClr val="C4F150"/>
      </a:accent1>
      <a:accent2>
        <a:srgbClr val="FFE638"/>
      </a:accent2>
      <a:accent3>
        <a:srgbClr val="5EA5F2"/>
      </a:accent3>
      <a:accent4>
        <a:srgbClr val="89E1D0"/>
      </a:accent4>
      <a:accent5>
        <a:srgbClr val="FFD1D1"/>
      </a:accent5>
      <a:accent6>
        <a:srgbClr val="FD4D8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839</Words>
  <Application>Microsoft Office PowerPoint</Application>
  <PresentationFormat>On-screen Show (16:9)</PresentationFormat>
  <Paragraphs>62</Paragraphs>
  <Slides>12</Slides>
  <Notes>9</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12</vt:i4>
      </vt:variant>
    </vt:vector>
  </HeadingPairs>
  <TitlesOfParts>
    <vt:vector size="33" baseType="lpstr">
      <vt:lpstr>Barlow</vt:lpstr>
      <vt:lpstr>Livvic</vt:lpstr>
      <vt:lpstr>Englebert</vt:lpstr>
      <vt:lpstr>Roboto Slab Regular</vt:lpstr>
      <vt:lpstr>Muli Bold Bold</vt:lpstr>
      <vt:lpstr>Nunito SemiBold</vt:lpstr>
      <vt:lpstr>Calibri</vt:lpstr>
      <vt:lpstr>Montserrat</vt:lpstr>
      <vt:lpstr>Nunito</vt:lpstr>
      <vt:lpstr>Just Another Hand</vt:lpstr>
      <vt:lpstr>Oswald Regular</vt:lpstr>
      <vt:lpstr>Roboto Condensed Light</vt:lpstr>
      <vt:lpstr>Zilla Slab Light</vt:lpstr>
      <vt:lpstr>Tulpen One</vt:lpstr>
      <vt:lpstr>Times New Roman</vt:lpstr>
      <vt:lpstr>Roboto</vt:lpstr>
      <vt:lpstr>Arial</vt:lpstr>
      <vt:lpstr>Back to School Social Media by Slidesgo</vt:lpstr>
      <vt:lpstr>Custom Design</vt:lpstr>
      <vt:lpstr>Volicy Bulletin Board Thesis by Slidesgo</vt:lpstr>
      <vt:lpstr>1_Office Theme</vt:lpstr>
      <vt:lpstr>PowerPoint Presentation</vt:lpstr>
      <vt:lpstr>PowerPoint Presentation</vt:lpstr>
      <vt:lpstr>Báo cáo kết quả</vt:lpstr>
      <vt:lpstr>3</vt:lpstr>
      <vt:lpstr>II. KHÁM PHÁ VĂN BẢN</vt:lpstr>
      <vt:lpstr>1.NHAN ĐỀ + SA PÔ</vt:lpstr>
      <vt:lpstr>2.Thông tin về tầng ozone</vt:lpstr>
      <vt:lpstr>PowerPoint Presentation</vt:lpstr>
      <vt:lpstr>PowerPoint Presentation</vt:lpstr>
      <vt:lpstr>PowerPoint Presentation</vt:lpstr>
      <vt:lpstr>PowerPoint Presentation</vt:lpstr>
      <vt:lpstr>III. TỔNG KẾT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học  đầu tiên!</dc:title>
  <dc:creator>NGUYENCHINH</dc:creator>
  <cp:lastModifiedBy>STD</cp:lastModifiedBy>
  <cp:revision>53</cp:revision>
  <dcterms:modified xsi:type="dcterms:W3CDTF">2024-02-23T14:51:57Z</dcterms:modified>
</cp:coreProperties>
</file>