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326" r:id="rId4"/>
    <p:sldId id="259" r:id="rId5"/>
    <p:sldId id="328" r:id="rId6"/>
    <p:sldId id="260" r:id="rId7"/>
    <p:sldId id="329" r:id="rId8"/>
    <p:sldId id="265" r:id="rId9"/>
    <p:sldId id="338" r:id="rId10"/>
    <p:sldId id="275" r:id="rId11"/>
  </p:sldIdLst>
  <p:sldSz cx="9144000" cy="5143500" type="screen16x9"/>
  <p:notesSz cx="6858000" cy="9144000"/>
  <p:embeddedFontLst>
    <p:embeddedFont>
      <p:font typeface="Montserrat" charset="0"/>
      <p:regular r:id="rId13"/>
      <p:bold r:id="rId14"/>
      <p:italic r:id="rId15"/>
      <p:boldItalic r:id="rId16"/>
    </p:embeddedFont>
    <p:embeddedFont>
      <p:font typeface="Englebert" charset="0"/>
      <p:regular r:id="rId17"/>
    </p:embeddedFont>
    <p:embeddedFont>
      <p:font typeface="Assistant" charset="-79"/>
      <p:regular r:id="rId18"/>
      <p:bold r:id="rId19"/>
    </p:embeddedFont>
    <p:embeddedFont>
      <p:font typeface="Roboto Condensed Light" charset="0"/>
      <p:regular r:id="rId20"/>
      <p: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Anton" charset="0"/>
      <p:regular r:id="rId26"/>
    </p:embeddedFont>
    <p:embeddedFont>
      <p:font typeface="Bebas Neue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SyaUiZANASYzy9PlJC1Qdd3Jr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61889D-F546-450C-9D9F-8011DE3FDFF2}">
  <a:tblStyle styleId="{7961889D-F546-450C-9D9F-8011DE3FDFF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82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39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0" name="Google Shape;14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7" name="Google Shape;15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540b6adc3_2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540b6adc3_2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865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1" name="Google Shape;16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0" name="Google Shape;213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5" name="Google Shape;17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929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5" name="Google Shape;12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6" name="Google Shape;7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0" name="Google Shape;213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7"/>
          <p:cNvSpPr/>
          <p:nvPr/>
        </p:nvSpPr>
        <p:spPr>
          <a:xfrm>
            <a:off x="0" y="4315279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7"/>
          <p:cNvSpPr/>
          <p:nvPr/>
        </p:nvSpPr>
        <p:spPr>
          <a:xfrm>
            <a:off x="2972999" y="0"/>
            <a:ext cx="4937843" cy="323457"/>
          </a:xfrm>
          <a:custGeom>
            <a:avLst/>
            <a:gdLst/>
            <a:ahLst/>
            <a:cxnLst/>
            <a:rect l="l" t="t" r="r" b="b"/>
            <a:pathLst>
              <a:path w="154139" h="10097" extrusionOk="0">
                <a:moveTo>
                  <a:pt x="0" y="1"/>
                </a:moveTo>
                <a:cubicBezTo>
                  <a:pt x="125" y="117"/>
                  <a:pt x="286" y="134"/>
                  <a:pt x="437" y="170"/>
                </a:cubicBezTo>
                <a:cubicBezTo>
                  <a:pt x="6102" y="1392"/>
                  <a:pt x="11758" y="2641"/>
                  <a:pt x="17423" y="3846"/>
                </a:cubicBezTo>
                <a:cubicBezTo>
                  <a:pt x="22196" y="4863"/>
                  <a:pt x="26995" y="5817"/>
                  <a:pt x="31804" y="6647"/>
                </a:cubicBezTo>
                <a:cubicBezTo>
                  <a:pt x="34757" y="7155"/>
                  <a:pt x="37709" y="7628"/>
                  <a:pt x="40671" y="8038"/>
                </a:cubicBezTo>
                <a:cubicBezTo>
                  <a:pt x="43419" y="8431"/>
                  <a:pt x="46176" y="8761"/>
                  <a:pt x="48941" y="9046"/>
                </a:cubicBezTo>
                <a:cubicBezTo>
                  <a:pt x="52081" y="9377"/>
                  <a:pt x="55221" y="9635"/>
                  <a:pt x="58380" y="9787"/>
                </a:cubicBezTo>
                <a:cubicBezTo>
                  <a:pt x="60458" y="9894"/>
                  <a:pt x="62546" y="9947"/>
                  <a:pt x="64624" y="10028"/>
                </a:cubicBezTo>
                <a:cubicBezTo>
                  <a:pt x="65948" y="10075"/>
                  <a:pt x="67271" y="10096"/>
                  <a:pt x="68594" y="10096"/>
                </a:cubicBezTo>
                <a:cubicBezTo>
                  <a:pt x="72248" y="10096"/>
                  <a:pt x="75899" y="9936"/>
                  <a:pt x="79540" y="9733"/>
                </a:cubicBezTo>
                <a:cubicBezTo>
                  <a:pt x="82877" y="9555"/>
                  <a:pt x="86204" y="9234"/>
                  <a:pt x="89523" y="8850"/>
                </a:cubicBezTo>
                <a:cubicBezTo>
                  <a:pt x="92467" y="8502"/>
                  <a:pt x="95411" y="8092"/>
                  <a:pt x="98337" y="7619"/>
                </a:cubicBezTo>
                <a:cubicBezTo>
                  <a:pt x="101575" y="7111"/>
                  <a:pt x="104823" y="6593"/>
                  <a:pt x="108070" y="6094"/>
                </a:cubicBezTo>
                <a:cubicBezTo>
                  <a:pt x="111076" y="5630"/>
                  <a:pt x="114091" y="5175"/>
                  <a:pt x="117107" y="4729"/>
                </a:cubicBezTo>
                <a:cubicBezTo>
                  <a:pt x="119881" y="4318"/>
                  <a:pt x="122656" y="3926"/>
                  <a:pt x="125430" y="3542"/>
                </a:cubicBezTo>
                <a:cubicBezTo>
                  <a:pt x="128419" y="3132"/>
                  <a:pt x="131416" y="2748"/>
                  <a:pt x="134414" y="2356"/>
                </a:cubicBezTo>
                <a:cubicBezTo>
                  <a:pt x="137251" y="1999"/>
                  <a:pt x="140078" y="1633"/>
                  <a:pt x="142924" y="1303"/>
                </a:cubicBezTo>
                <a:cubicBezTo>
                  <a:pt x="146082" y="937"/>
                  <a:pt x="149249" y="634"/>
                  <a:pt x="152407" y="268"/>
                </a:cubicBezTo>
                <a:cubicBezTo>
                  <a:pt x="152978" y="197"/>
                  <a:pt x="153585" y="259"/>
                  <a:pt x="154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7"/>
          <p:cNvSpPr/>
          <p:nvPr/>
        </p:nvSpPr>
        <p:spPr>
          <a:xfrm>
            <a:off x="0" y="0"/>
            <a:ext cx="1537840" cy="274636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7"/>
          <p:cNvSpPr/>
          <p:nvPr/>
        </p:nvSpPr>
        <p:spPr>
          <a:xfrm>
            <a:off x="299625" y="3918450"/>
            <a:ext cx="231600" cy="2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27"/>
          <p:cNvCxnSpPr/>
          <p:nvPr/>
        </p:nvCxnSpPr>
        <p:spPr>
          <a:xfrm rot="10800000">
            <a:off x="6266484" y="4771891"/>
            <a:ext cx="1869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4" name="Google Shape;14;p27"/>
          <p:cNvCxnSpPr/>
          <p:nvPr/>
        </p:nvCxnSpPr>
        <p:spPr>
          <a:xfrm rot="10800000">
            <a:off x="5750109" y="4842041"/>
            <a:ext cx="2200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" name="Google Shape;15;p27"/>
          <p:cNvGrpSpPr/>
          <p:nvPr/>
        </p:nvGrpSpPr>
        <p:grpSpPr>
          <a:xfrm>
            <a:off x="786075" y="137775"/>
            <a:ext cx="2432943" cy="323380"/>
            <a:chOff x="1243275" y="57550"/>
            <a:chExt cx="2432943" cy="323380"/>
          </a:xfrm>
        </p:grpSpPr>
        <p:sp>
          <p:nvSpPr>
            <p:cNvPr id="16" name="Google Shape;16;p27"/>
            <p:cNvSpPr/>
            <p:nvPr/>
          </p:nvSpPr>
          <p:spPr>
            <a:xfrm>
              <a:off x="1243275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7"/>
            <p:cNvSpPr/>
            <p:nvPr/>
          </p:nvSpPr>
          <p:spPr>
            <a:xfrm>
              <a:off x="1469409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7"/>
            <p:cNvSpPr/>
            <p:nvPr/>
          </p:nvSpPr>
          <p:spPr>
            <a:xfrm>
              <a:off x="1469409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7"/>
            <p:cNvSpPr/>
            <p:nvPr/>
          </p:nvSpPr>
          <p:spPr>
            <a:xfrm>
              <a:off x="1469409" y="5755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7"/>
            <p:cNvSpPr/>
            <p:nvPr/>
          </p:nvSpPr>
          <p:spPr>
            <a:xfrm>
              <a:off x="1243275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7"/>
            <p:cNvSpPr/>
            <p:nvPr/>
          </p:nvSpPr>
          <p:spPr>
            <a:xfrm>
              <a:off x="169554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7"/>
            <p:cNvSpPr/>
            <p:nvPr/>
          </p:nvSpPr>
          <p:spPr>
            <a:xfrm>
              <a:off x="1695543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7"/>
            <p:cNvSpPr/>
            <p:nvPr/>
          </p:nvSpPr>
          <p:spPr>
            <a:xfrm>
              <a:off x="1921677" y="5755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7"/>
            <p:cNvSpPr/>
            <p:nvPr/>
          </p:nvSpPr>
          <p:spPr>
            <a:xfrm>
              <a:off x="1921677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7"/>
            <p:cNvSpPr/>
            <p:nvPr/>
          </p:nvSpPr>
          <p:spPr>
            <a:xfrm>
              <a:off x="1921668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7"/>
            <p:cNvSpPr/>
            <p:nvPr/>
          </p:nvSpPr>
          <p:spPr>
            <a:xfrm>
              <a:off x="21478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7"/>
            <p:cNvSpPr/>
            <p:nvPr/>
          </p:nvSpPr>
          <p:spPr>
            <a:xfrm>
              <a:off x="21477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7"/>
            <p:cNvSpPr/>
            <p:nvPr/>
          </p:nvSpPr>
          <p:spPr>
            <a:xfrm>
              <a:off x="237045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7"/>
            <p:cNvSpPr/>
            <p:nvPr/>
          </p:nvSpPr>
          <p:spPr>
            <a:xfrm>
              <a:off x="237044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7"/>
            <p:cNvSpPr/>
            <p:nvPr/>
          </p:nvSpPr>
          <p:spPr>
            <a:xfrm>
              <a:off x="25604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7"/>
            <p:cNvSpPr/>
            <p:nvPr/>
          </p:nvSpPr>
          <p:spPr>
            <a:xfrm>
              <a:off x="25604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7"/>
            <p:cNvSpPr/>
            <p:nvPr/>
          </p:nvSpPr>
          <p:spPr>
            <a:xfrm>
              <a:off x="2766702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7"/>
            <p:cNvSpPr/>
            <p:nvPr/>
          </p:nvSpPr>
          <p:spPr>
            <a:xfrm>
              <a:off x="2766702" y="1901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7"/>
            <p:cNvSpPr/>
            <p:nvPr/>
          </p:nvSpPr>
          <p:spPr>
            <a:xfrm>
              <a:off x="2973002" y="32273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7"/>
            <p:cNvSpPr/>
            <p:nvPr/>
          </p:nvSpPr>
          <p:spPr>
            <a:xfrm>
              <a:off x="2972993" y="190140"/>
              <a:ext cx="58200" cy="58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7"/>
            <p:cNvSpPr/>
            <p:nvPr/>
          </p:nvSpPr>
          <p:spPr>
            <a:xfrm>
              <a:off x="3199127" y="5755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7"/>
            <p:cNvSpPr/>
            <p:nvPr/>
          </p:nvSpPr>
          <p:spPr>
            <a:xfrm>
              <a:off x="3385602" y="32273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7"/>
            <p:cNvSpPr/>
            <p:nvPr/>
          </p:nvSpPr>
          <p:spPr>
            <a:xfrm>
              <a:off x="3385593" y="190140"/>
              <a:ext cx="58200" cy="582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7"/>
            <p:cNvSpPr/>
            <p:nvPr/>
          </p:nvSpPr>
          <p:spPr>
            <a:xfrm>
              <a:off x="3618018" y="190140"/>
              <a:ext cx="58200" cy="5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p27"/>
          <p:cNvSpPr/>
          <p:nvPr/>
        </p:nvSpPr>
        <p:spPr>
          <a:xfrm>
            <a:off x="7950900" y="4531900"/>
            <a:ext cx="480000" cy="4800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7"/>
          <p:cNvSpPr txBox="1">
            <a:spLocks noGrp="1"/>
          </p:cNvSpPr>
          <p:nvPr>
            <p:ph type="ctrTitle"/>
          </p:nvPr>
        </p:nvSpPr>
        <p:spPr>
          <a:xfrm>
            <a:off x="4251200" y="859850"/>
            <a:ext cx="4179600" cy="29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subTitle" idx="1"/>
          </p:nvPr>
        </p:nvSpPr>
        <p:spPr>
          <a:xfrm>
            <a:off x="4251150" y="3807850"/>
            <a:ext cx="41796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4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/>
          <p:nvPr/>
        </p:nvSpPr>
        <p:spPr>
          <a:xfrm>
            <a:off x="6" y="309"/>
            <a:ext cx="3996103" cy="421802"/>
          </a:xfrm>
          <a:custGeom>
            <a:avLst/>
            <a:gdLst/>
            <a:ahLst/>
            <a:cxnLst/>
            <a:rect l="l" t="t" r="r" b="b"/>
            <a:pathLst>
              <a:path w="124771" h="13170" extrusionOk="0">
                <a:moveTo>
                  <a:pt x="1" y="1"/>
                </a:moveTo>
                <a:lnTo>
                  <a:pt x="1" y="13168"/>
                </a:lnTo>
                <a:cubicBezTo>
                  <a:pt x="43" y="13167"/>
                  <a:pt x="86" y="13166"/>
                  <a:pt x="129" y="13166"/>
                </a:cubicBezTo>
                <a:cubicBezTo>
                  <a:pt x="238" y="13166"/>
                  <a:pt x="347" y="13169"/>
                  <a:pt x="456" y="13169"/>
                </a:cubicBezTo>
                <a:cubicBezTo>
                  <a:pt x="572" y="13169"/>
                  <a:pt x="688" y="13166"/>
                  <a:pt x="803" y="13150"/>
                </a:cubicBezTo>
                <a:cubicBezTo>
                  <a:pt x="2632" y="12918"/>
                  <a:pt x="4461" y="12677"/>
                  <a:pt x="6290" y="12445"/>
                </a:cubicBezTo>
                <a:cubicBezTo>
                  <a:pt x="8538" y="12151"/>
                  <a:pt x="10795" y="11857"/>
                  <a:pt x="13043" y="11562"/>
                </a:cubicBezTo>
                <a:cubicBezTo>
                  <a:pt x="15327" y="11268"/>
                  <a:pt x="17602" y="10973"/>
                  <a:pt x="19886" y="10679"/>
                </a:cubicBezTo>
                <a:cubicBezTo>
                  <a:pt x="22589" y="10331"/>
                  <a:pt x="25292" y="9983"/>
                  <a:pt x="27995" y="9635"/>
                </a:cubicBezTo>
                <a:cubicBezTo>
                  <a:pt x="30323" y="9341"/>
                  <a:pt x="32661" y="9038"/>
                  <a:pt x="34998" y="8743"/>
                </a:cubicBezTo>
                <a:cubicBezTo>
                  <a:pt x="37353" y="8449"/>
                  <a:pt x="39717" y="8154"/>
                  <a:pt x="42072" y="7869"/>
                </a:cubicBezTo>
                <a:cubicBezTo>
                  <a:pt x="44517" y="7575"/>
                  <a:pt x="46961" y="7289"/>
                  <a:pt x="49405" y="7004"/>
                </a:cubicBezTo>
                <a:cubicBezTo>
                  <a:pt x="51975" y="6700"/>
                  <a:pt x="54553" y="6397"/>
                  <a:pt x="57131" y="6103"/>
                </a:cubicBezTo>
                <a:cubicBezTo>
                  <a:pt x="59281" y="5853"/>
                  <a:pt x="61431" y="5612"/>
                  <a:pt x="63581" y="5371"/>
                </a:cubicBezTo>
                <a:cubicBezTo>
                  <a:pt x="65784" y="5130"/>
                  <a:pt x="67997" y="4889"/>
                  <a:pt x="70200" y="4657"/>
                </a:cubicBezTo>
                <a:cubicBezTo>
                  <a:pt x="72511" y="4416"/>
                  <a:pt x="74830" y="4176"/>
                  <a:pt x="77141" y="3944"/>
                </a:cubicBezTo>
                <a:cubicBezTo>
                  <a:pt x="79585" y="3694"/>
                  <a:pt x="82039" y="3453"/>
                  <a:pt x="84483" y="3212"/>
                </a:cubicBezTo>
                <a:cubicBezTo>
                  <a:pt x="86454" y="3025"/>
                  <a:pt x="88426" y="2846"/>
                  <a:pt x="90398" y="2668"/>
                </a:cubicBezTo>
                <a:cubicBezTo>
                  <a:pt x="93110" y="2427"/>
                  <a:pt x="95822" y="2168"/>
                  <a:pt x="98542" y="1945"/>
                </a:cubicBezTo>
                <a:cubicBezTo>
                  <a:pt x="100862" y="1749"/>
                  <a:pt x="103181" y="1580"/>
                  <a:pt x="105501" y="1401"/>
                </a:cubicBezTo>
                <a:cubicBezTo>
                  <a:pt x="108811" y="1151"/>
                  <a:pt x="112111" y="893"/>
                  <a:pt x="115421" y="661"/>
                </a:cubicBezTo>
                <a:cubicBezTo>
                  <a:pt x="118356" y="464"/>
                  <a:pt x="121300" y="304"/>
                  <a:pt x="124235" y="134"/>
                </a:cubicBezTo>
                <a:cubicBezTo>
                  <a:pt x="124422" y="117"/>
                  <a:pt x="124610" y="117"/>
                  <a:pt x="1247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9"/>
          <p:cNvSpPr/>
          <p:nvPr/>
        </p:nvSpPr>
        <p:spPr>
          <a:xfrm>
            <a:off x="5832085" y="309"/>
            <a:ext cx="3312092" cy="184895"/>
          </a:xfrm>
          <a:custGeom>
            <a:avLst/>
            <a:gdLst/>
            <a:ahLst/>
            <a:cxnLst/>
            <a:rect l="l" t="t" r="r" b="b"/>
            <a:pathLst>
              <a:path w="103414" h="5773" extrusionOk="0">
                <a:moveTo>
                  <a:pt x="1" y="1"/>
                </a:moveTo>
                <a:cubicBezTo>
                  <a:pt x="126" y="117"/>
                  <a:pt x="286" y="125"/>
                  <a:pt x="447" y="134"/>
                </a:cubicBezTo>
                <a:cubicBezTo>
                  <a:pt x="2686" y="348"/>
                  <a:pt x="4925" y="572"/>
                  <a:pt x="7156" y="777"/>
                </a:cubicBezTo>
                <a:cubicBezTo>
                  <a:pt x="11465" y="1187"/>
                  <a:pt x="15764" y="1749"/>
                  <a:pt x="20055" y="2284"/>
                </a:cubicBezTo>
                <a:cubicBezTo>
                  <a:pt x="24775" y="2882"/>
                  <a:pt x="29494" y="3507"/>
                  <a:pt x="34213" y="4051"/>
                </a:cubicBezTo>
                <a:cubicBezTo>
                  <a:pt x="38602" y="4559"/>
                  <a:pt x="42991" y="4970"/>
                  <a:pt x="47398" y="5255"/>
                </a:cubicBezTo>
                <a:cubicBezTo>
                  <a:pt x="52064" y="5567"/>
                  <a:pt x="56748" y="5728"/>
                  <a:pt x="61422" y="5764"/>
                </a:cubicBezTo>
                <a:cubicBezTo>
                  <a:pt x="62036" y="5770"/>
                  <a:pt x="62649" y="5773"/>
                  <a:pt x="63262" y="5773"/>
                </a:cubicBezTo>
                <a:cubicBezTo>
                  <a:pt x="67868" y="5773"/>
                  <a:pt x="72472" y="5606"/>
                  <a:pt x="77070" y="5425"/>
                </a:cubicBezTo>
                <a:cubicBezTo>
                  <a:pt x="79077" y="5344"/>
                  <a:pt x="81075" y="5210"/>
                  <a:pt x="83083" y="5094"/>
                </a:cubicBezTo>
                <a:cubicBezTo>
                  <a:pt x="86312" y="4898"/>
                  <a:pt x="89542" y="4702"/>
                  <a:pt x="92771" y="4497"/>
                </a:cubicBezTo>
                <a:cubicBezTo>
                  <a:pt x="94876" y="4363"/>
                  <a:pt x="96982" y="4185"/>
                  <a:pt x="99096" y="4077"/>
                </a:cubicBezTo>
                <a:cubicBezTo>
                  <a:pt x="100338" y="4016"/>
                  <a:pt x="101581" y="3841"/>
                  <a:pt x="102829" y="3841"/>
                </a:cubicBezTo>
                <a:cubicBezTo>
                  <a:pt x="103024" y="3841"/>
                  <a:pt x="103219" y="3845"/>
                  <a:pt x="103414" y="3854"/>
                </a:cubicBezTo>
                <a:lnTo>
                  <a:pt x="10341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29"/>
          <p:cNvGrpSpPr/>
          <p:nvPr/>
        </p:nvGrpSpPr>
        <p:grpSpPr>
          <a:xfrm>
            <a:off x="713100" y="4604100"/>
            <a:ext cx="3422400" cy="190200"/>
            <a:chOff x="713100" y="4604100"/>
            <a:chExt cx="3422400" cy="190200"/>
          </a:xfrm>
        </p:grpSpPr>
        <p:sp>
          <p:nvSpPr>
            <p:cNvPr id="73" name="Google Shape;73;p29"/>
            <p:cNvSpPr/>
            <p:nvPr/>
          </p:nvSpPr>
          <p:spPr>
            <a:xfrm rot="-5400000">
              <a:off x="71310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9"/>
            <p:cNvSpPr/>
            <p:nvPr/>
          </p:nvSpPr>
          <p:spPr>
            <a:xfrm rot="-5400000">
              <a:off x="98245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9"/>
            <p:cNvSpPr/>
            <p:nvPr/>
          </p:nvSpPr>
          <p:spPr>
            <a:xfrm rot="-5400000">
              <a:off x="1251800" y="4604100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9"/>
            <p:cNvSpPr/>
            <p:nvPr/>
          </p:nvSpPr>
          <p:spPr>
            <a:xfrm rot="-5400000">
              <a:off x="179050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9"/>
            <p:cNvSpPr/>
            <p:nvPr/>
          </p:nvSpPr>
          <p:spPr>
            <a:xfrm rot="-5400000">
              <a:off x="232920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9"/>
            <p:cNvSpPr/>
            <p:nvPr/>
          </p:nvSpPr>
          <p:spPr>
            <a:xfrm rot="-5400000">
              <a:off x="2598550" y="4604100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9"/>
            <p:cNvSpPr/>
            <p:nvPr/>
          </p:nvSpPr>
          <p:spPr>
            <a:xfrm rot="-5400000">
              <a:off x="313725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9"/>
            <p:cNvSpPr/>
            <p:nvPr/>
          </p:nvSpPr>
          <p:spPr>
            <a:xfrm rot="5400000" flipH="1">
              <a:off x="3945300" y="4604100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9"/>
            <p:cNvSpPr/>
            <p:nvPr/>
          </p:nvSpPr>
          <p:spPr>
            <a:xfrm rot="5400000" flipH="1">
              <a:off x="3675950" y="4604100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29"/>
          <p:cNvGrpSpPr/>
          <p:nvPr/>
        </p:nvGrpSpPr>
        <p:grpSpPr>
          <a:xfrm>
            <a:off x="713109" y="539391"/>
            <a:ext cx="2386275" cy="70150"/>
            <a:chOff x="4572009" y="539391"/>
            <a:chExt cx="2386275" cy="70150"/>
          </a:xfrm>
        </p:grpSpPr>
        <p:cxnSp>
          <p:nvCxnSpPr>
            <p:cNvPr id="83" name="Google Shape;83;p29"/>
            <p:cNvCxnSpPr/>
            <p:nvPr/>
          </p:nvCxnSpPr>
          <p:spPr>
            <a:xfrm rot="10800000">
              <a:off x="5088384" y="539391"/>
              <a:ext cx="1869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84" name="Google Shape;84;p29"/>
            <p:cNvCxnSpPr/>
            <p:nvPr/>
          </p:nvCxnSpPr>
          <p:spPr>
            <a:xfrm rot="10800000">
              <a:off x="4572009" y="609541"/>
              <a:ext cx="2200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5" name="Google Shape;85;p29"/>
          <p:cNvSpPr/>
          <p:nvPr/>
        </p:nvSpPr>
        <p:spPr>
          <a:xfrm>
            <a:off x="433500" y="1153531"/>
            <a:ext cx="279600" cy="27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9"/>
          <p:cNvSpPr/>
          <p:nvPr/>
        </p:nvSpPr>
        <p:spPr>
          <a:xfrm>
            <a:off x="4700650" y="4735030"/>
            <a:ext cx="4443527" cy="408223"/>
          </a:xfrm>
          <a:custGeom>
            <a:avLst/>
            <a:gdLst/>
            <a:ahLst/>
            <a:cxnLst/>
            <a:rect l="l" t="t" r="r" b="b"/>
            <a:pathLst>
              <a:path w="138741" h="12746" extrusionOk="0">
                <a:moveTo>
                  <a:pt x="137154" y="1"/>
                </a:moveTo>
                <a:cubicBezTo>
                  <a:pt x="135649" y="1"/>
                  <a:pt x="134156" y="160"/>
                  <a:pt x="132683" y="470"/>
                </a:cubicBezTo>
                <a:cubicBezTo>
                  <a:pt x="128107" y="1443"/>
                  <a:pt x="123548" y="2460"/>
                  <a:pt x="118936" y="3191"/>
                </a:cubicBezTo>
                <a:cubicBezTo>
                  <a:pt x="114841" y="3833"/>
                  <a:pt x="110738" y="4395"/>
                  <a:pt x="106625" y="4859"/>
                </a:cubicBezTo>
                <a:cubicBezTo>
                  <a:pt x="103065" y="5261"/>
                  <a:pt x="99497" y="5582"/>
                  <a:pt x="95929" y="5885"/>
                </a:cubicBezTo>
                <a:cubicBezTo>
                  <a:pt x="91584" y="6251"/>
                  <a:pt x="87240" y="6528"/>
                  <a:pt x="82886" y="6768"/>
                </a:cubicBezTo>
                <a:cubicBezTo>
                  <a:pt x="79228" y="6974"/>
                  <a:pt x="75562" y="7134"/>
                  <a:pt x="71904" y="7241"/>
                </a:cubicBezTo>
                <a:cubicBezTo>
                  <a:pt x="66935" y="7384"/>
                  <a:pt x="61957" y="7500"/>
                  <a:pt x="56979" y="7553"/>
                </a:cubicBezTo>
                <a:cubicBezTo>
                  <a:pt x="54263" y="7586"/>
                  <a:pt x="51545" y="7605"/>
                  <a:pt x="48827" y="7605"/>
                </a:cubicBezTo>
                <a:cubicBezTo>
                  <a:pt x="45555" y="7605"/>
                  <a:pt x="42282" y="7577"/>
                  <a:pt x="39012" y="7509"/>
                </a:cubicBezTo>
                <a:cubicBezTo>
                  <a:pt x="37892" y="7484"/>
                  <a:pt x="36771" y="7471"/>
                  <a:pt x="35651" y="7471"/>
                </a:cubicBezTo>
                <a:cubicBezTo>
                  <a:pt x="31636" y="7471"/>
                  <a:pt x="27625" y="7627"/>
                  <a:pt x="23615" y="7892"/>
                </a:cubicBezTo>
                <a:cubicBezTo>
                  <a:pt x="18860" y="8205"/>
                  <a:pt x="14140" y="8740"/>
                  <a:pt x="9475" y="9695"/>
                </a:cubicBezTo>
                <a:cubicBezTo>
                  <a:pt x="6513" y="10292"/>
                  <a:pt x="3596" y="11059"/>
                  <a:pt x="812" y="12273"/>
                </a:cubicBezTo>
                <a:cubicBezTo>
                  <a:pt x="527" y="12398"/>
                  <a:pt x="197" y="12451"/>
                  <a:pt x="1" y="12746"/>
                </a:cubicBezTo>
                <a:lnTo>
                  <a:pt x="138741" y="12746"/>
                </a:lnTo>
                <a:lnTo>
                  <a:pt x="138741" y="60"/>
                </a:lnTo>
                <a:cubicBezTo>
                  <a:pt x="138210" y="20"/>
                  <a:pt x="137681" y="1"/>
                  <a:pt x="1371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9"/>
          <p:cNvSpPr txBox="1">
            <a:spLocks noGrp="1"/>
          </p:cNvSpPr>
          <p:nvPr>
            <p:ph type="title"/>
          </p:nvPr>
        </p:nvSpPr>
        <p:spPr>
          <a:xfrm>
            <a:off x="720000" y="2411738"/>
            <a:ext cx="2798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title" idx="2"/>
          </p:nvPr>
        </p:nvSpPr>
        <p:spPr>
          <a:xfrm>
            <a:off x="1662150" y="1244538"/>
            <a:ext cx="914400" cy="10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subTitle" idx="1"/>
          </p:nvPr>
        </p:nvSpPr>
        <p:spPr>
          <a:xfrm>
            <a:off x="720000" y="3357838"/>
            <a:ext cx="27987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/>
          <p:nvPr/>
        </p:nvSpPr>
        <p:spPr>
          <a:xfrm flipH="1">
            <a:off x="-6018" y="317"/>
            <a:ext cx="4644446" cy="305758"/>
          </a:xfrm>
          <a:custGeom>
            <a:avLst/>
            <a:gdLst/>
            <a:ahLst/>
            <a:cxnLst/>
            <a:rect l="l" t="t" r="r" b="b"/>
            <a:pathLst>
              <a:path w="145003" h="9546" extrusionOk="0">
                <a:moveTo>
                  <a:pt x="0" y="1"/>
                </a:moveTo>
                <a:cubicBezTo>
                  <a:pt x="250" y="3150"/>
                  <a:pt x="1686" y="5585"/>
                  <a:pt x="4362" y="7262"/>
                </a:cubicBezTo>
                <a:cubicBezTo>
                  <a:pt x="6744" y="8752"/>
                  <a:pt x="9412" y="9287"/>
                  <a:pt x="12159" y="9466"/>
                </a:cubicBezTo>
                <a:cubicBezTo>
                  <a:pt x="12996" y="9520"/>
                  <a:pt x="13831" y="9545"/>
                  <a:pt x="14665" y="9545"/>
                </a:cubicBezTo>
                <a:cubicBezTo>
                  <a:pt x="18108" y="9545"/>
                  <a:pt x="21527" y="9111"/>
                  <a:pt x="24917" y="8458"/>
                </a:cubicBezTo>
                <a:cubicBezTo>
                  <a:pt x="30082" y="7450"/>
                  <a:pt x="35265" y="6566"/>
                  <a:pt x="40493" y="5897"/>
                </a:cubicBezTo>
                <a:cubicBezTo>
                  <a:pt x="45078" y="5317"/>
                  <a:pt x="49690" y="4916"/>
                  <a:pt x="54311" y="4702"/>
                </a:cubicBezTo>
                <a:cubicBezTo>
                  <a:pt x="56543" y="4596"/>
                  <a:pt x="58777" y="4547"/>
                  <a:pt x="61013" y="4547"/>
                </a:cubicBezTo>
                <a:cubicBezTo>
                  <a:pt x="63298" y="4547"/>
                  <a:pt x="65585" y="4598"/>
                  <a:pt x="67871" y="4693"/>
                </a:cubicBezTo>
                <a:cubicBezTo>
                  <a:pt x="69736" y="4773"/>
                  <a:pt x="71609" y="4889"/>
                  <a:pt x="73474" y="5050"/>
                </a:cubicBezTo>
                <a:cubicBezTo>
                  <a:pt x="76034" y="5264"/>
                  <a:pt x="78586" y="5523"/>
                  <a:pt x="81137" y="5781"/>
                </a:cubicBezTo>
                <a:cubicBezTo>
                  <a:pt x="83269" y="6004"/>
                  <a:pt x="85383" y="6263"/>
                  <a:pt x="87516" y="6504"/>
                </a:cubicBezTo>
                <a:cubicBezTo>
                  <a:pt x="89665" y="6745"/>
                  <a:pt x="91815" y="7004"/>
                  <a:pt x="93965" y="7209"/>
                </a:cubicBezTo>
                <a:cubicBezTo>
                  <a:pt x="96472" y="7459"/>
                  <a:pt x="98979" y="7637"/>
                  <a:pt x="101486" y="7771"/>
                </a:cubicBezTo>
                <a:cubicBezTo>
                  <a:pt x="102998" y="7850"/>
                  <a:pt x="104510" y="7885"/>
                  <a:pt x="106021" y="7885"/>
                </a:cubicBezTo>
                <a:cubicBezTo>
                  <a:pt x="108442" y="7885"/>
                  <a:pt x="110863" y="7794"/>
                  <a:pt x="113279" y="7646"/>
                </a:cubicBezTo>
                <a:cubicBezTo>
                  <a:pt x="116295" y="7467"/>
                  <a:pt x="119310" y="7271"/>
                  <a:pt x="122325" y="7066"/>
                </a:cubicBezTo>
                <a:cubicBezTo>
                  <a:pt x="124779" y="6897"/>
                  <a:pt x="127232" y="6727"/>
                  <a:pt x="129685" y="6531"/>
                </a:cubicBezTo>
                <a:cubicBezTo>
                  <a:pt x="132406" y="6299"/>
                  <a:pt x="135118" y="6040"/>
                  <a:pt x="137830" y="5790"/>
                </a:cubicBezTo>
                <a:cubicBezTo>
                  <a:pt x="140230" y="5558"/>
                  <a:pt x="142621" y="5317"/>
                  <a:pt x="145003" y="4978"/>
                </a:cubicBezTo>
                <a:lnTo>
                  <a:pt x="14500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0"/>
          <p:cNvSpPr/>
          <p:nvPr/>
        </p:nvSpPr>
        <p:spPr>
          <a:xfrm flipH="1">
            <a:off x="2853684" y="4928388"/>
            <a:ext cx="6285183" cy="215274"/>
          </a:xfrm>
          <a:custGeom>
            <a:avLst/>
            <a:gdLst/>
            <a:ahLst/>
            <a:cxnLst/>
            <a:rect l="l" t="t" r="r" b="b"/>
            <a:pathLst>
              <a:path w="196228" h="6721" extrusionOk="0">
                <a:moveTo>
                  <a:pt x="30642" y="1"/>
                </a:moveTo>
                <a:cubicBezTo>
                  <a:pt x="30545" y="1"/>
                  <a:pt x="30447" y="2"/>
                  <a:pt x="30350" y="3"/>
                </a:cubicBezTo>
                <a:cubicBezTo>
                  <a:pt x="25024" y="83"/>
                  <a:pt x="19716" y="351"/>
                  <a:pt x="14435" y="1082"/>
                </a:cubicBezTo>
                <a:cubicBezTo>
                  <a:pt x="10590" y="1609"/>
                  <a:pt x="6798" y="2358"/>
                  <a:pt x="3069" y="3402"/>
                </a:cubicBezTo>
                <a:cubicBezTo>
                  <a:pt x="2043" y="3696"/>
                  <a:pt x="1053" y="4116"/>
                  <a:pt x="1" y="4312"/>
                </a:cubicBezTo>
                <a:lnTo>
                  <a:pt x="1" y="6721"/>
                </a:lnTo>
                <a:lnTo>
                  <a:pt x="196228" y="6721"/>
                </a:lnTo>
                <a:cubicBezTo>
                  <a:pt x="195309" y="6221"/>
                  <a:pt x="194274" y="6043"/>
                  <a:pt x="193275" y="5775"/>
                </a:cubicBezTo>
                <a:cubicBezTo>
                  <a:pt x="184818" y="3464"/>
                  <a:pt x="176173" y="2251"/>
                  <a:pt x="167449" y="1600"/>
                </a:cubicBezTo>
                <a:cubicBezTo>
                  <a:pt x="163470" y="1305"/>
                  <a:pt x="159491" y="1181"/>
                  <a:pt x="155503" y="1163"/>
                </a:cubicBezTo>
                <a:cubicBezTo>
                  <a:pt x="155282" y="1162"/>
                  <a:pt x="155060" y="1162"/>
                  <a:pt x="154839" y="1162"/>
                </a:cubicBezTo>
                <a:cubicBezTo>
                  <a:pt x="149066" y="1162"/>
                  <a:pt x="143301" y="1386"/>
                  <a:pt x="137545" y="1859"/>
                </a:cubicBezTo>
                <a:cubicBezTo>
                  <a:pt x="134485" y="2108"/>
                  <a:pt x="131425" y="2376"/>
                  <a:pt x="128374" y="2760"/>
                </a:cubicBezTo>
                <a:cubicBezTo>
                  <a:pt x="124494" y="3241"/>
                  <a:pt x="120622" y="3687"/>
                  <a:pt x="116724" y="3955"/>
                </a:cubicBezTo>
                <a:cubicBezTo>
                  <a:pt x="112352" y="4249"/>
                  <a:pt x="107963" y="4392"/>
                  <a:pt x="103574" y="4455"/>
                </a:cubicBezTo>
                <a:cubicBezTo>
                  <a:pt x="102411" y="4470"/>
                  <a:pt x="101247" y="4477"/>
                  <a:pt x="100083" y="4477"/>
                </a:cubicBezTo>
                <a:cubicBezTo>
                  <a:pt x="94536" y="4477"/>
                  <a:pt x="88984" y="4315"/>
                  <a:pt x="83439" y="4116"/>
                </a:cubicBezTo>
                <a:cubicBezTo>
                  <a:pt x="81137" y="4026"/>
                  <a:pt x="78845" y="3910"/>
                  <a:pt x="76552" y="3777"/>
                </a:cubicBezTo>
                <a:cubicBezTo>
                  <a:pt x="73394" y="3598"/>
                  <a:pt x="70254" y="3384"/>
                  <a:pt x="67105" y="3179"/>
                </a:cubicBezTo>
                <a:cubicBezTo>
                  <a:pt x="65445" y="3063"/>
                  <a:pt x="63795" y="2938"/>
                  <a:pt x="62145" y="2804"/>
                </a:cubicBezTo>
                <a:cubicBezTo>
                  <a:pt x="59825" y="2617"/>
                  <a:pt x="57506" y="2421"/>
                  <a:pt x="55186" y="2224"/>
                </a:cubicBezTo>
                <a:cubicBezTo>
                  <a:pt x="53161" y="2046"/>
                  <a:pt x="51136" y="1867"/>
                  <a:pt x="49120" y="1680"/>
                </a:cubicBezTo>
                <a:cubicBezTo>
                  <a:pt x="46586" y="1439"/>
                  <a:pt x="44062" y="1189"/>
                  <a:pt x="41537" y="940"/>
                </a:cubicBezTo>
                <a:cubicBezTo>
                  <a:pt x="39619" y="752"/>
                  <a:pt x="37710" y="547"/>
                  <a:pt x="35792" y="378"/>
                </a:cubicBezTo>
                <a:cubicBezTo>
                  <a:pt x="34078" y="217"/>
                  <a:pt x="32364" y="1"/>
                  <a:pt x="306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0"/>
          <p:cNvSpPr/>
          <p:nvPr/>
        </p:nvSpPr>
        <p:spPr>
          <a:xfrm flipH="1">
            <a:off x="2853684" y="4928388"/>
            <a:ext cx="6285183" cy="215274"/>
          </a:xfrm>
          <a:custGeom>
            <a:avLst/>
            <a:gdLst/>
            <a:ahLst/>
            <a:cxnLst/>
            <a:rect l="l" t="t" r="r" b="b"/>
            <a:pathLst>
              <a:path w="196228" h="6721" extrusionOk="0">
                <a:moveTo>
                  <a:pt x="30642" y="1"/>
                </a:moveTo>
                <a:cubicBezTo>
                  <a:pt x="30545" y="1"/>
                  <a:pt x="30447" y="2"/>
                  <a:pt x="30350" y="3"/>
                </a:cubicBezTo>
                <a:cubicBezTo>
                  <a:pt x="25024" y="83"/>
                  <a:pt x="19716" y="351"/>
                  <a:pt x="14435" y="1082"/>
                </a:cubicBezTo>
                <a:cubicBezTo>
                  <a:pt x="10590" y="1609"/>
                  <a:pt x="6798" y="2358"/>
                  <a:pt x="3069" y="3402"/>
                </a:cubicBezTo>
                <a:cubicBezTo>
                  <a:pt x="2043" y="3696"/>
                  <a:pt x="1053" y="4116"/>
                  <a:pt x="1" y="4312"/>
                </a:cubicBezTo>
                <a:lnTo>
                  <a:pt x="1" y="6721"/>
                </a:lnTo>
                <a:lnTo>
                  <a:pt x="196228" y="6721"/>
                </a:lnTo>
                <a:cubicBezTo>
                  <a:pt x="195309" y="6221"/>
                  <a:pt x="194274" y="6043"/>
                  <a:pt x="193275" y="5775"/>
                </a:cubicBezTo>
                <a:cubicBezTo>
                  <a:pt x="184818" y="3464"/>
                  <a:pt x="176173" y="2251"/>
                  <a:pt x="167449" y="1600"/>
                </a:cubicBezTo>
                <a:cubicBezTo>
                  <a:pt x="163470" y="1305"/>
                  <a:pt x="159491" y="1181"/>
                  <a:pt x="155503" y="1163"/>
                </a:cubicBezTo>
                <a:cubicBezTo>
                  <a:pt x="155282" y="1162"/>
                  <a:pt x="155060" y="1162"/>
                  <a:pt x="154839" y="1162"/>
                </a:cubicBezTo>
                <a:cubicBezTo>
                  <a:pt x="149066" y="1162"/>
                  <a:pt x="143301" y="1386"/>
                  <a:pt x="137545" y="1859"/>
                </a:cubicBezTo>
                <a:cubicBezTo>
                  <a:pt x="134485" y="2108"/>
                  <a:pt x="131425" y="2376"/>
                  <a:pt x="128374" y="2760"/>
                </a:cubicBezTo>
                <a:cubicBezTo>
                  <a:pt x="124494" y="3241"/>
                  <a:pt x="120622" y="3687"/>
                  <a:pt x="116724" y="3955"/>
                </a:cubicBezTo>
                <a:cubicBezTo>
                  <a:pt x="112352" y="4249"/>
                  <a:pt x="107963" y="4392"/>
                  <a:pt x="103574" y="4455"/>
                </a:cubicBezTo>
                <a:cubicBezTo>
                  <a:pt x="102411" y="4470"/>
                  <a:pt x="101247" y="4477"/>
                  <a:pt x="100083" y="4477"/>
                </a:cubicBezTo>
                <a:cubicBezTo>
                  <a:pt x="94536" y="4477"/>
                  <a:pt x="88984" y="4315"/>
                  <a:pt x="83439" y="4116"/>
                </a:cubicBezTo>
                <a:cubicBezTo>
                  <a:pt x="81137" y="4026"/>
                  <a:pt x="78845" y="3910"/>
                  <a:pt x="76552" y="3777"/>
                </a:cubicBezTo>
                <a:cubicBezTo>
                  <a:pt x="73394" y="3598"/>
                  <a:pt x="70254" y="3384"/>
                  <a:pt x="67105" y="3179"/>
                </a:cubicBezTo>
                <a:cubicBezTo>
                  <a:pt x="65445" y="3063"/>
                  <a:pt x="63795" y="2938"/>
                  <a:pt x="62145" y="2804"/>
                </a:cubicBezTo>
                <a:cubicBezTo>
                  <a:pt x="59825" y="2617"/>
                  <a:pt x="57506" y="2421"/>
                  <a:pt x="55186" y="2224"/>
                </a:cubicBezTo>
                <a:cubicBezTo>
                  <a:pt x="53161" y="2046"/>
                  <a:pt x="51136" y="1867"/>
                  <a:pt x="49120" y="1680"/>
                </a:cubicBezTo>
                <a:cubicBezTo>
                  <a:pt x="46586" y="1439"/>
                  <a:pt x="44062" y="1189"/>
                  <a:pt x="41537" y="940"/>
                </a:cubicBezTo>
                <a:cubicBezTo>
                  <a:pt x="39619" y="752"/>
                  <a:pt x="37710" y="547"/>
                  <a:pt x="35792" y="378"/>
                </a:cubicBezTo>
                <a:cubicBezTo>
                  <a:pt x="34078" y="217"/>
                  <a:pt x="32364" y="1"/>
                  <a:pt x="306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p30"/>
          <p:cNvGrpSpPr/>
          <p:nvPr/>
        </p:nvGrpSpPr>
        <p:grpSpPr>
          <a:xfrm>
            <a:off x="729825" y="539400"/>
            <a:ext cx="2141300" cy="111400"/>
            <a:chOff x="729825" y="539400"/>
            <a:chExt cx="2141300" cy="111400"/>
          </a:xfrm>
        </p:grpSpPr>
        <p:sp>
          <p:nvSpPr>
            <p:cNvPr id="95" name="Google Shape;95;p30"/>
            <p:cNvSpPr/>
            <p:nvPr/>
          </p:nvSpPr>
          <p:spPr>
            <a:xfrm>
              <a:off x="729825" y="539400"/>
              <a:ext cx="1842000" cy="390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6" name="Google Shape;96;p30"/>
            <p:cNvCxnSpPr/>
            <p:nvPr/>
          </p:nvCxnSpPr>
          <p:spPr>
            <a:xfrm>
              <a:off x="1029125" y="650800"/>
              <a:ext cx="1842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97" name="Google Shape;97;p30"/>
          <p:cNvSpPr/>
          <p:nvPr/>
        </p:nvSpPr>
        <p:spPr>
          <a:xfrm>
            <a:off x="4061375" y="650800"/>
            <a:ext cx="215400" cy="215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0"/>
          <p:cNvSpPr txBox="1">
            <a:spLocks noGrp="1"/>
          </p:cNvSpPr>
          <p:nvPr>
            <p:ph type="title"/>
          </p:nvPr>
        </p:nvSpPr>
        <p:spPr>
          <a:xfrm>
            <a:off x="713100" y="1478400"/>
            <a:ext cx="3709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subTitle" idx="1"/>
          </p:nvPr>
        </p:nvSpPr>
        <p:spPr>
          <a:xfrm>
            <a:off x="713100" y="2167800"/>
            <a:ext cx="3709200" cy="14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31"/>
          <p:cNvGrpSpPr/>
          <p:nvPr/>
        </p:nvGrpSpPr>
        <p:grpSpPr>
          <a:xfrm rot="10800000" flipH="1">
            <a:off x="-9" y="-33"/>
            <a:ext cx="9144885" cy="5143345"/>
            <a:chOff x="242125" y="854375"/>
            <a:chExt cx="7137750" cy="4014475"/>
          </a:xfrm>
        </p:grpSpPr>
        <p:sp>
          <p:nvSpPr>
            <p:cNvPr id="102" name="Google Shape;102;p31"/>
            <p:cNvSpPr/>
            <p:nvPr/>
          </p:nvSpPr>
          <p:spPr>
            <a:xfrm>
              <a:off x="3754800" y="854375"/>
              <a:ext cx="3625075" cy="238650"/>
            </a:xfrm>
            <a:custGeom>
              <a:avLst/>
              <a:gdLst/>
              <a:ahLst/>
              <a:cxnLst/>
              <a:rect l="l" t="t" r="r" b="b"/>
              <a:pathLst>
                <a:path w="145003" h="9546" extrusionOk="0">
                  <a:moveTo>
                    <a:pt x="0" y="1"/>
                  </a:moveTo>
                  <a:cubicBezTo>
                    <a:pt x="250" y="3150"/>
                    <a:pt x="1686" y="5585"/>
                    <a:pt x="4362" y="7262"/>
                  </a:cubicBezTo>
                  <a:cubicBezTo>
                    <a:pt x="6744" y="8752"/>
                    <a:pt x="9412" y="9287"/>
                    <a:pt x="12159" y="9466"/>
                  </a:cubicBezTo>
                  <a:cubicBezTo>
                    <a:pt x="12996" y="9520"/>
                    <a:pt x="13831" y="9545"/>
                    <a:pt x="14665" y="9545"/>
                  </a:cubicBezTo>
                  <a:cubicBezTo>
                    <a:pt x="18108" y="9545"/>
                    <a:pt x="21527" y="9111"/>
                    <a:pt x="24917" y="8458"/>
                  </a:cubicBezTo>
                  <a:cubicBezTo>
                    <a:pt x="30082" y="7450"/>
                    <a:pt x="35265" y="6566"/>
                    <a:pt x="40493" y="5897"/>
                  </a:cubicBezTo>
                  <a:cubicBezTo>
                    <a:pt x="45078" y="5317"/>
                    <a:pt x="49690" y="4916"/>
                    <a:pt x="54311" y="4702"/>
                  </a:cubicBezTo>
                  <a:cubicBezTo>
                    <a:pt x="56543" y="4596"/>
                    <a:pt x="58777" y="4547"/>
                    <a:pt x="61013" y="4547"/>
                  </a:cubicBezTo>
                  <a:cubicBezTo>
                    <a:pt x="63298" y="4547"/>
                    <a:pt x="65585" y="4598"/>
                    <a:pt x="67871" y="4693"/>
                  </a:cubicBezTo>
                  <a:cubicBezTo>
                    <a:pt x="69736" y="4773"/>
                    <a:pt x="71609" y="4889"/>
                    <a:pt x="73474" y="5050"/>
                  </a:cubicBezTo>
                  <a:cubicBezTo>
                    <a:pt x="76034" y="5264"/>
                    <a:pt x="78586" y="5523"/>
                    <a:pt x="81137" y="5781"/>
                  </a:cubicBezTo>
                  <a:cubicBezTo>
                    <a:pt x="83269" y="6004"/>
                    <a:pt x="85383" y="6263"/>
                    <a:pt x="87516" y="6504"/>
                  </a:cubicBezTo>
                  <a:cubicBezTo>
                    <a:pt x="89665" y="6745"/>
                    <a:pt x="91815" y="7004"/>
                    <a:pt x="93965" y="7209"/>
                  </a:cubicBezTo>
                  <a:cubicBezTo>
                    <a:pt x="96472" y="7459"/>
                    <a:pt x="98979" y="7637"/>
                    <a:pt x="101486" y="7771"/>
                  </a:cubicBezTo>
                  <a:cubicBezTo>
                    <a:pt x="102998" y="7850"/>
                    <a:pt x="104510" y="7885"/>
                    <a:pt x="106021" y="7885"/>
                  </a:cubicBezTo>
                  <a:cubicBezTo>
                    <a:pt x="108442" y="7885"/>
                    <a:pt x="110863" y="7794"/>
                    <a:pt x="113279" y="7646"/>
                  </a:cubicBezTo>
                  <a:cubicBezTo>
                    <a:pt x="116295" y="7467"/>
                    <a:pt x="119310" y="7271"/>
                    <a:pt x="122325" y="7066"/>
                  </a:cubicBezTo>
                  <a:cubicBezTo>
                    <a:pt x="124779" y="6897"/>
                    <a:pt x="127232" y="6727"/>
                    <a:pt x="129685" y="6531"/>
                  </a:cubicBezTo>
                  <a:cubicBezTo>
                    <a:pt x="132406" y="6299"/>
                    <a:pt x="135118" y="6040"/>
                    <a:pt x="137830" y="5790"/>
                  </a:cubicBezTo>
                  <a:cubicBezTo>
                    <a:pt x="140230" y="5558"/>
                    <a:pt x="142621" y="5317"/>
                    <a:pt x="145003" y="4978"/>
                  </a:cubicBezTo>
                  <a:lnTo>
                    <a:pt x="145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1"/>
            <p:cNvSpPr/>
            <p:nvPr/>
          </p:nvSpPr>
          <p:spPr>
            <a:xfrm>
              <a:off x="242125" y="4700825"/>
              <a:ext cx="4905700" cy="168025"/>
            </a:xfrm>
            <a:custGeom>
              <a:avLst/>
              <a:gdLst/>
              <a:ahLst/>
              <a:cxnLst/>
              <a:rect l="l" t="t" r="r" b="b"/>
              <a:pathLst>
                <a:path w="196228" h="6721" extrusionOk="0">
                  <a:moveTo>
                    <a:pt x="30642" y="1"/>
                  </a:moveTo>
                  <a:cubicBezTo>
                    <a:pt x="30545" y="1"/>
                    <a:pt x="30447" y="2"/>
                    <a:pt x="30350" y="3"/>
                  </a:cubicBezTo>
                  <a:cubicBezTo>
                    <a:pt x="25024" y="83"/>
                    <a:pt x="19716" y="351"/>
                    <a:pt x="14435" y="1082"/>
                  </a:cubicBezTo>
                  <a:cubicBezTo>
                    <a:pt x="10590" y="1609"/>
                    <a:pt x="6798" y="2358"/>
                    <a:pt x="3069" y="3402"/>
                  </a:cubicBezTo>
                  <a:cubicBezTo>
                    <a:pt x="2043" y="3696"/>
                    <a:pt x="1053" y="4116"/>
                    <a:pt x="1" y="4312"/>
                  </a:cubicBezTo>
                  <a:lnTo>
                    <a:pt x="1" y="6721"/>
                  </a:lnTo>
                  <a:lnTo>
                    <a:pt x="196228" y="6721"/>
                  </a:lnTo>
                  <a:cubicBezTo>
                    <a:pt x="195309" y="6221"/>
                    <a:pt x="194274" y="6043"/>
                    <a:pt x="193275" y="5775"/>
                  </a:cubicBezTo>
                  <a:cubicBezTo>
                    <a:pt x="184818" y="3464"/>
                    <a:pt x="176173" y="2251"/>
                    <a:pt x="167449" y="1600"/>
                  </a:cubicBezTo>
                  <a:cubicBezTo>
                    <a:pt x="163470" y="1305"/>
                    <a:pt x="159491" y="1181"/>
                    <a:pt x="155503" y="1163"/>
                  </a:cubicBezTo>
                  <a:cubicBezTo>
                    <a:pt x="155282" y="1162"/>
                    <a:pt x="155060" y="1162"/>
                    <a:pt x="154839" y="1162"/>
                  </a:cubicBezTo>
                  <a:cubicBezTo>
                    <a:pt x="149066" y="1162"/>
                    <a:pt x="143301" y="1386"/>
                    <a:pt x="137545" y="1859"/>
                  </a:cubicBezTo>
                  <a:cubicBezTo>
                    <a:pt x="134485" y="2108"/>
                    <a:pt x="131425" y="2376"/>
                    <a:pt x="128374" y="2760"/>
                  </a:cubicBezTo>
                  <a:cubicBezTo>
                    <a:pt x="124494" y="3241"/>
                    <a:pt x="120622" y="3687"/>
                    <a:pt x="116724" y="3955"/>
                  </a:cubicBezTo>
                  <a:cubicBezTo>
                    <a:pt x="112352" y="4249"/>
                    <a:pt x="107963" y="4392"/>
                    <a:pt x="103574" y="4455"/>
                  </a:cubicBezTo>
                  <a:cubicBezTo>
                    <a:pt x="102411" y="4470"/>
                    <a:pt x="101247" y="4477"/>
                    <a:pt x="100083" y="4477"/>
                  </a:cubicBezTo>
                  <a:cubicBezTo>
                    <a:pt x="94536" y="4477"/>
                    <a:pt x="88984" y="4315"/>
                    <a:pt x="83439" y="4116"/>
                  </a:cubicBezTo>
                  <a:cubicBezTo>
                    <a:pt x="81137" y="4026"/>
                    <a:pt x="78845" y="3910"/>
                    <a:pt x="76552" y="3777"/>
                  </a:cubicBezTo>
                  <a:cubicBezTo>
                    <a:pt x="73394" y="3598"/>
                    <a:pt x="70254" y="3384"/>
                    <a:pt x="67105" y="3179"/>
                  </a:cubicBezTo>
                  <a:cubicBezTo>
                    <a:pt x="65445" y="3063"/>
                    <a:pt x="63795" y="2938"/>
                    <a:pt x="62145" y="2804"/>
                  </a:cubicBezTo>
                  <a:cubicBezTo>
                    <a:pt x="59825" y="2617"/>
                    <a:pt x="57506" y="2421"/>
                    <a:pt x="55186" y="2224"/>
                  </a:cubicBezTo>
                  <a:cubicBezTo>
                    <a:pt x="53161" y="2046"/>
                    <a:pt x="51136" y="1867"/>
                    <a:pt x="49120" y="1680"/>
                  </a:cubicBezTo>
                  <a:cubicBezTo>
                    <a:pt x="46586" y="1439"/>
                    <a:pt x="44062" y="1189"/>
                    <a:pt x="41537" y="940"/>
                  </a:cubicBezTo>
                  <a:cubicBezTo>
                    <a:pt x="39619" y="752"/>
                    <a:pt x="37710" y="547"/>
                    <a:pt x="35792" y="378"/>
                  </a:cubicBezTo>
                  <a:cubicBezTo>
                    <a:pt x="34078" y="217"/>
                    <a:pt x="32364" y="1"/>
                    <a:pt x="30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31"/>
          <p:cNvGrpSpPr/>
          <p:nvPr/>
        </p:nvGrpSpPr>
        <p:grpSpPr>
          <a:xfrm>
            <a:off x="719989" y="4847659"/>
            <a:ext cx="1472837" cy="118070"/>
            <a:chOff x="360600" y="4817825"/>
            <a:chExt cx="2219800" cy="125700"/>
          </a:xfrm>
        </p:grpSpPr>
        <p:sp>
          <p:nvSpPr>
            <p:cNvPr id="105" name="Google Shape;105;p31"/>
            <p:cNvSpPr/>
            <p:nvPr/>
          </p:nvSpPr>
          <p:spPr>
            <a:xfrm rot="5400000">
              <a:off x="15944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1"/>
            <p:cNvSpPr/>
            <p:nvPr/>
          </p:nvSpPr>
          <p:spPr>
            <a:xfrm rot="5400000">
              <a:off x="18116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1"/>
            <p:cNvSpPr/>
            <p:nvPr/>
          </p:nvSpPr>
          <p:spPr>
            <a:xfrm rot="5400000">
              <a:off x="2028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1"/>
            <p:cNvSpPr/>
            <p:nvPr/>
          </p:nvSpPr>
          <p:spPr>
            <a:xfrm rot="5400000">
              <a:off x="2246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1"/>
            <p:cNvSpPr/>
            <p:nvPr/>
          </p:nvSpPr>
          <p:spPr>
            <a:xfrm rot="5400000">
              <a:off x="1377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1"/>
            <p:cNvSpPr/>
            <p:nvPr/>
          </p:nvSpPr>
          <p:spPr>
            <a:xfrm rot="5400000">
              <a:off x="1160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1"/>
            <p:cNvSpPr/>
            <p:nvPr/>
          </p:nvSpPr>
          <p:spPr>
            <a:xfrm rot="5400000">
              <a:off x="942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1"/>
            <p:cNvSpPr/>
            <p:nvPr/>
          </p:nvSpPr>
          <p:spPr>
            <a:xfrm rot="5400000">
              <a:off x="7256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1"/>
            <p:cNvSpPr/>
            <p:nvPr/>
          </p:nvSpPr>
          <p:spPr>
            <a:xfrm rot="5400000">
              <a:off x="352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1"/>
            <p:cNvSpPr/>
            <p:nvPr/>
          </p:nvSpPr>
          <p:spPr>
            <a:xfrm rot="5400000">
              <a:off x="2463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31"/>
          <p:cNvSpPr/>
          <p:nvPr/>
        </p:nvSpPr>
        <p:spPr>
          <a:xfrm>
            <a:off x="8639075" y="4293300"/>
            <a:ext cx="310800" cy="31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1"/>
          <p:cNvSpPr/>
          <p:nvPr/>
        </p:nvSpPr>
        <p:spPr>
          <a:xfrm>
            <a:off x="6804975" y="156000"/>
            <a:ext cx="213600" cy="213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31"/>
          <p:cNvGrpSpPr/>
          <p:nvPr/>
        </p:nvGrpSpPr>
        <p:grpSpPr>
          <a:xfrm>
            <a:off x="8430908" y="280112"/>
            <a:ext cx="518965" cy="518597"/>
            <a:chOff x="3285550" y="1349075"/>
            <a:chExt cx="496475" cy="496075"/>
          </a:xfrm>
        </p:grpSpPr>
        <p:sp>
          <p:nvSpPr>
            <p:cNvPr id="118" name="Google Shape;118;p31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1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1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1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1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1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1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1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1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1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1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1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1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1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1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1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31"/>
          <p:cNvSpPr/>
          <p:nvPr/>
        </p:nvSpPr>
        <p:spPr>
          <a:xfrm>
            <a:off x="193975" y="2879525"/>
            <a:ext cx="213600" cy="2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1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body" idx="1"/>
          </p:nvPr>
        </p:nvSpPr>
        <p:spPr>
          <a:xfrm>
            <a:off x="720000" y="1187702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1"/>
          <p:cNvSpPr/>
          <p:nvPr/>
        </p:nvSpPr>
        <p:spPr>
          <a:xfrm flipH="1">
            <a:off x="2575400" y="4315275"/>
            <a:ext cx="6568597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1"/>
          <p:cNvSpPr/>
          <p:nvPr/>
        </p:nvSpPr>
        <p:spPr>
          <a:xfrm>
            <a:off x="6" y="309"/>
            <a:ext cx="3996103" cy="421802"/>
          </a:xfrm>
          <a:custGeom>
            <a:avLst/>
            <a:gdLst/>
            <a:ahLst/>
            <a:cxnLst/>
            <a:rect l="l" t="t" r="r" b="b"/>
            <a:pathLst>
              <a:path w="124771" h="13170" extrusionOk="0">
                <a:moveTo>
                  <a:pt x="1" y="1"/>
                </a:moveTo>
                <a:lnTo>
                  <a:pt x="1" y="13168"/>
                </a:lnTo>
                <a:cubicBezTo>
                  <a:pt x="43" y="13167"/>
                  <a:pt x="86" y="13166"/>
                  <a:pt x="129" y="13166"/>
                </a:cubicBezTo>
                <a:cubicBezTo>
                  <a:pt x="238" y="13166"/>
                  <a:pt x="347" y="13169"/>
                  <a:pt x="456" y="13169"/>
                </a:cubicBezTo>
                <a:cubicBezTo>
                  <a:pt x="572" y="13169"/>
                  <a:pt x="688" y="13166"/>
                  <a:pt x="803" y="13150"/>
                </a:cubicBezTo>
                <a:cubicBezTo>
                  <a:pt x="2632" y="12918"/>
                  <a:pt x="4461" y="12677"/>
                  <a:pt x="6290" y="12445"/>
                </a:cubicBezTo>
                <a:cubicBezTo>
                  <a:pt x="8538" y="12151"/>
                  <a:pt x="10795" y="11857"/>
                  <a:pt x="13043" y="11562"/>
                </a:cubicBezTo>
                <a:cubicBezTo>
                  <a:pt x="15327" y="11268"/>
                  <a:pt x="17602" y="10973"/>
                  <a:pt x="19886" y="10679"/>
                </a:cubicBezTo>
                <a:cubicBezTo>
                  <a:pt x="22589" y="10331"/>
                  <a:pt x="25292" y="9983"/>
                  <a:pt x="27995" y="9635"/>
                </a:cubicBezTo>
                <a:cubicBezTo>
                  <a:pt x="30323" y="9341"/>
                  <a:pt x="32661" y="9038"/>
                  <a:pt x="34998" y="8743"/>
                </a:cubicBezTo>
                <a:cubicBezTo>
                  <a:pt x="37353" y="8449"/>
                  <a:pt x="39717" y="8154"/>
                  <a:pt x="42072" y="7869"/>
                </a:cubicBezTo>
                <a:cubicBezTo>
                  <a:pt x="44517" y="7575"/>
                  <a:pt x="46961" y="7289"/>
                  <a:pt x="49405" y="7004"/>
                </a:cubicBezTo>
                <a:cubicBezTo>
                  <a:pt x="51975" y="6700"/>
                  <a:pt x="54553" y="6397"/>
                  <a:pt x="57131" y="6103"/>
                </a:cubicBezTo>
                <a:cubicBezTo>
                  <a:pt x="59281" y="5853"/>
                  <a:pt x="61431" y="5612"/>
                  <a:pt x="63581" y="5371"/>
                </a:cubicBezTo>
                <a:cubicBezTo>
                  <a:pt x="65784" y="5130"/>
                  <a:pt x="67997" y="4889"/>
                  <a:pt x="70200" y="4657"/>
                </a:cubicBezTo>
                <a:cubicBezTo>
                  <a:pt x="72511" y="4416"/>
                  <a:pt x="74830" y="4176"/>
                  <a:pt x="77141" y="3944"/>
                </a:cubicBezTo>
                <a:cubicBezTo>
                  <a:pt x="79585" y="3694"/>
                  <a:pt x="82039" y="3453"/>
                  <a:pt x="84483" y="3212"/>
                </a:cubicBezTo>
                <a:cubicBezTo>
                  <a:pt x="86454" y="3025"/>
                  <a:pt x="88426" y="2846"/>
                  <a:pt x="90398" y="2668"/>
                </a:cubicBezTo>
                <a:cubicBezTo>
                  <a:pt x="93110" y="2427"/>
                  <a:pt x="95822" y="2168"/>
                  <a:pt x="98542" y="1945"/>
                </a:cubicBezTo>
                <a:cubicBezTo>
                  <a:pt x="100862" y="1749"/>
                  <a:pt x="103181" y="1580"/>
                  <a:pt x="105501" y="1401"/>
                </a:cubicBezTo>
                <a:cubicBezTo>
                  <a:pt x="108811" y="1151"/>
                  <a:pt x="112111" y="893"/>
                  <a:pt x="115421" y="661"/>
                </a:cubicBezTo>
                <a:cubicBezTo>
                  <a:pt x="118356" y="464"/>
                  <a:pt x="121300" y="304"/>
                  <a:pt x="124235" y="134"/>
                </a:cubicBezTo>
                <a:cubicBezTo>
                  <a:pt x="124422" y="117"/>
                  <a:pt x="124610" y="117"/>
                  <a:pt x="1247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1"/>
          <p:cNvSpPr/>
          <p:nvPr/>
        </p:nvSpPr>
        <p:spPr>
          <a:xfrm>
            <a:off x="222625" y="801125"/>
            <a:ext cx="263100" cy="263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1"/>
          <p:cNvSpPr/>
          <p:nvPr/>
        </p:nvSpPr>
        <p:spPr>
          <a:xfrm>
            <a:off x="8654775" y="2807375"/>
            <a:ext cx="350700" cy="350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" name="Google Shape;377;p41"/>
          <p:cNvGrpSpPr/>
          <p:nvPr/>
        </p:nvGrpSpPr>
        <p:grpSpPr>
          <a:xfrm rot="5400000">
            <a:off x="-400811" y="3249134"/>
            <a:ext cx="1472837" cy="118070"/>
            <a:chOff x="360600" y="4817825"/>
            <a:chExt cx="2219800" cy="125700"/>
          </a:xfrm>
        </p:grpSpPr>
        <p:sp>
          <p:nvSpPr>
            <p:cNvPr id="378" name="Google Shape;378;p41"/>
            <p:cNvSpPr/>
            <p:nvPr/>
          </p:nvSpPr>
          <p:spPr>
            <a:xfrm rot="5400000">
              <a:off x="15944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1"/>
            <p:cNvSpPr/>
            <p:nvPr/>
          </p:nvSpPr>
          <p:spPr>
            <a:xfrm rot="5400000">
              <a:off x="18116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1"/>
            <p:cNvSpPr/>
            <p:nvPr/>
          </p:nvSpPr>
          <p:spPr>
            <a:xfrm rot="5400000">
              <a:off x="2028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1"/>
            <p:cNvSpPr/>
            <p:nvPr/>
          </p:nvSpPr>
          <p:spPr>
            <a:xfrm rot="5400000">
              <a:off x="2246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1"/>
            <p:cNvSpPr/>
            <p:nvPr/>
          </p:nvSpPr>
          <p:spPr>
            <a:xfrm rot="5400000">
              <a:off x="1377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1"/>
            <p:cNvSpPr/>
            <p:nvPr/>
          </p:nvSpPr>
          <p:spPr>
            <a:xfrm rot="5400000">
              <a:off x="1160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1"/>
            <p:cNvSpPr/>
            <p:nvPr/>
          </p:nvSpPr>
          <p:spPr>
            <a:xfrm rot="5400000">
              <a:off x="9428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1"/>
            <p:cNvSpPr/>
            <p:nvPr/>
          </p:nvSpPr>
          <p:spPr>
            <a:xfrm rot="5400000">
              <a:off x="725650" y="4826375"/>
              <a:ext cx="125700" cy="1086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1"/>
            <p:cNvSpPr/>
            <p:nvPr/>
          </p:nvSpPr>
          <p:spPr>
            <a:xfrm rot="5400000">
              <a:off x="3520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1"/>
            <p:cNvSpPr/>
            <p:nvPr/>
          </p:nvSpPr>
          <p:spPr>
            <a:xfrm rot="5400000">
              <a:off x="2463250" y="4826375"/>
              <a:ext cx="125700" cy="108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" name="Google Shape;388;p41"/>
          <p:cNvGrpSpPr/>
          <p:nvPr/>
        </p:nvGrpSpPr>
        <p:grpSpPr>
          <a:xfrm>
            <a:off x="8317958" y="422112"/>
            <a:ext cx="518965" cy="518597"/>
            <a:chOff x="3285550" y="1349075"/>
            <a:chExt cx="496475" cy="496075"/>
          </a:xfrm>
        </p:grpSpPr>
        <p:sp>
          <p:nvSpPr>
            <p:cNvPr id="389" name="Google Shape;389;p41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1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p41"/>
          <p:cNvSpPr/>
          <p:nvPr/>
        </p:nvSpPr>
        <p:spPr>
          <a:xfrm>
            <a:off x="1590675" y="4806100"/>
            <a:ext cx="214200" cy="213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/>
          <p:nvPr/>
        </p:nvSpPr>
        <p:spPr>
          <a:xfrm flipH="1">
            <a:off x="1233150" y="0"/>
            <a:ext cx="4937843" cy="323457"/>
          </a:xfrm>
          <a:custGeom>
            <a:avLst/>
            <a:gdLst/>
            <a:ahLst/>
            <a:cxnLst/>
            <a:rect l="l" t="t" r="r" b="b"/>
            <a:pathLst>
              <a:path w="154139" h="10097" extrusionOk="0">
                <a:moveTo>
                  <a:pt x="0" y="1"/>
                </a:moveTo>
                <a:cubicBezTo>
                  <a:pt x="125" y="117"/>
                  <a:pt x="286" y="134"/>
                  <a:pt x="437" y="170"/>
                </a:cubicBezTo>
                <a:cubicBezTo>
                  <a:pt x="6102" y="1392"/>
                  <a:pt x="11758" y="2641"/>
                  <a:pt x="17423" y="3846"/>
                </a:cubicBezTo>
                <a:cubicBezTo>
                  <a:pt x="22196" y="4863"/>
                  <a:pt x="26995" y="5817"/>
                  <a:pt x="31804" y="6647"/>
                </a:cubicBezTo>
                <a:cubicBezTo>
                  <a:pt x="34757" y="7155"/>
                  <a:pt x="37709" y="7628"/>
                  <a:pt x="40671" y="8038"/>
                </a:cubicBezTo>
                <a:cubicBezTo>
                  <a:pt x="43419" y="8431"/>
                  <a:pt x="46176" y="8761"/>
                  <a:pt x="48941" y="9046"/>
                </a:cubicBezTo>
                <a:cubicBezTo>
                  <a:pt x="52081" y="9377"/>
                  <a:pt x="55221" y="9635"/>
                  <a:pt x="58380" y="9787"/>
                </a:cubicBezTo>
                <a:cubicBezTo>
                  <a:pt x="60458" y="9894"/>
                  <a:pt x="62546" y="9947"/>
                  <a:pt x="64624" y="10028"/>
                </a:cubicBezTo>
                <a:cubicBezTo>
                  <a:pt x="65948" y="10075"/>
                  <a:pt x="67271" y="10096"/>
                  <a:pt x="68594" y="10096"/>
                </a:cubicBezTo>
                <a:cubicBezTo>
                  <a:pt x="72248" y="10096"/>
                  <a:pt x="75899" y="9936"/>
                  <a:pt x="79540" y="9733"/>
                </a:cubicBezTo>
                <a:cubicBezTo>
                  <a:pt x="82877" y="9555"/>
                  <a:pt x="86204" y="9234"/>
                  <a:pt x="89523" y="8850"/>
                </a:cubicBezTo>
                <a:cubicBezTo>
                  <a:pt x="92467" y="8502"/>
                  <a:pt x="95411" y="8092"/>
                  <a:pt x="98337" y="7619"/>
                </a:cubicBezTo>
                <a:cubicBezTo>
                  <a:pt x="101575" y="7111"/>
                  <a:pt x="104823" y="6593"/>
                  <a:pt x="108070" y="6094"/>
                </a:cubicBezTo>
                <a:cubicBezTo>
                  <a:pt x="111076" y="5630"/>
                  <a:pt x="114091" y="5175"/>
                  <a:pt x="117107" y="4729"/>
                </a:cubicBezTo>
                <a:cubicBezTo>
                  <a:pt x="119881" y="4318"/>
                  <a:pt x="122656" y="3926"/>
                  <a:pt x="125430" y="3542"/>
                </a:cubicBezTo>
                <a:cubicBezTo>
                  <a:pt x="128419" y="3132"/>
                  <a:pt x="131416" y="2748"/>
                  <a:pt x="134414" y="2356"/>
                </a:cubicBezTo>
                <a:cubicBezTo>
                  <a:pt x="137251" y="1999"/>
                  <a:pt x="140078" y="1633"/>
                  <a:pt x="142924" y="1303"/>
                </a:cubicBezTo>
                <a:cubicBezTo>
                  <a:pt x="146082" y="937"/>
                  <a:pt x="149249" y="634"/>
                  <a:pt x="152407" y="268"/>
                </a:cubicBezTo>
                <a:cubicBezTo>
                  <a:pt x="152978" y="197"/>
                  <a:pt x="153585" y="259"/>
                  <a:pt x="154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2"/>
          <p:cNvSpPr/>
          <p:nvPr/>
        </p:nvSpPr>
        <p:spPr>
          <a:xfrm flipH="1">
            <a:off x="7606151" y="0"/>
            <a:ext cx="1537840" cy="274636"/>
          </a:xfrm>
          <a:custGeom>
            <a:avLst/>
            <a:gdLst/>
            <a:ahLst/>
            <a:cxnLst/>
            <a:rect l="l" t="t" r="r" b="b"/>
            <a:pathLst>
              <a:path w="48005" h="8573" extrusionOk="0">
                <a:moveTo>
                  <a:pt x="1" y="1"/>
                </a:moveTo>
                <a:lnTo>
                  <a:pt x="1" y="7227"/>
                </a:lnTo>
                <a:cubicBezTo>
                  <a:pt x="1919" y="8047"/>
                  <a:pt x="3944" y="8377"/>
                  <a:pt x="6004" y="8484"/>
                </a:cubicBezTo>
                <a:cubicBezTo>
                  <a:pt x="7115" y="8544"/>
                  <a:pt x="8225" y="8573"/>
                  <a:pt x="9332" y="8573"/>
                </a:cubicBezTo>
                <a:cubicBezTo>
                  <a:pt x="13331" y="8573"/>
                  <a:pt x="17309" y="8207"/>
                  <a:pt x="21277" y="7655"/>
                </a:cubicBezTo>
                <a:cubicBezTo>
                  <a:pt x="25729" y="7039"/>
                  <a:pt x="30065" y="5897"/>
                  <a:pt x="34338" y="4532"/>
                </a:cubicBezTo>
                <a:cubicBezTo>
                  <a:pt x="38388" y="3248"/>
                  <a:pt x="42367" y="1794"/>
                  <a:pt x="46426" y="554"/>
                </a:cubicBezTo>
                <a:cubicBezTo>
                  <a:pt x="46961" y="384"/>
                  <a:pt x="47523" y="304"/>
                  <a:pt x="48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2"/>
          <p:cNvSpPr/>
          <p:nvPr/>
        </p:nvSpPr>
        <p:spPr>
          <a:xfrm>
            <a:off x="0" y="4315275"/>
            <a:ext cx="6568597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" name="Google Shape;410;p42"/>
          <p:cNvGrpSpPr/>
          <p:nvPr/>
        </p:nvGrpSpPr>
        <p:grpSpPr>
          <a:xfrm>
            <a:off x="643600" y="539400"/>
            <a:ext cx="69500" cy="1789200"/>
            <a:chOff x="643600" y="539400"/>
            <a:chExt cx="69500" cy="1789200"/>
          </a:xfrm>
        </p:grpSpPr>
        <p:cxnSp>
          <p:nvCxnSpPr>
            <p:cNvPr id="411" name="Google Shape;411;p42"/>
            <p:cNvCxnSpPr/>
            <p:nvPr/>
          </p:nvCxnSpPr>
          <p:spPr>
            <a:xfrm>
              <a:off x="713100" y="539400"/>
              <a:ext cx="0" cy="1789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2" name="Google Shape;412;p42"/>
            <p:cNvCxnSpPr/>
            <p:nvPr/>
          </p:nvCxnSpPr>
          <p:spPr>
            <a:xfrm>
              <a:off x="643600" y="539400"/>
              <a:ext cx="0" cy="1789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413" name="Google Shape;413;p42"/>
          <p:cNvGrpSpPr/>
          <p:nvPr/>
        </p:nvGrpSpPr>
        <p:grpSpPr>
          <a:xfrm>
            <a:off x="8706800" y="2519600"/>
            <a:ext cx="190200" cy="2075650"/>
            <a:chOff x="8706800" y="2601425"/>
            <a:chExt cx="190200" cy="2075650"/>
          </a:xfrm>
        </p:grpSpPr>
        <p:sp>
          <p:nvSpPr>
            <p:cNvPr id="414" name="Google Shape;414;p42"/>
            <p:cNvSpPr/>
            <p:nvPr/>
          </p:nvSpPr>
          <p:spPr>
            <a:xfrm>
              <a:off x="8706800" y="260142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2"/>
            <p:cNvSpPr/>
            <p:nvPr/>
          </p:nvSpPr>
          <p:spPr>
            <a:xfrm>
              <a:off x="8706800" y="287077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2"/>
            <p:cNvSpPr/>
            <p:nvPr/>
          </p:nvSpPr>
          <p:spPr>
            <a:xfrm>
              <a:off x="8706800" y="3140125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2"/>
            <p:cNvSpPr/>
            <p:nvPr/>
          </p:nvSpPr>
          <p:spPr>
            <a:xfrm>
              <a:off x="8706800" y="367882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2"/>
            <p:cNvSpPr/>
            <p:nvPr/>
          </p:nvSpPr>
          <p:spPr>
            <a:xfrm>
              <a:off x="8706800" y="4217525"/>
              <a:ext cx="190200" cy="190200"/>
            </a:xfrm>
            <a:prstGeom prst="mathMultiply">
              <a:avLst>
                <a:gd name="adj1" fmla="val 2352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2"/>
            <p:cNvSpPr/>
            <p:nvPr/>
          </p:nvSpPr>
          <p:spPr>
            <a:xfrm>
              <a:off x="8706800" y="4486875"/>
              <a:ext cx="190200" cy="190200"/>
            </a:xfrm>
            <a:prstGeom prst="mathMultiply">
              <a:avLst>
                <a:gd name="adj1" fmla="val 2352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0" name="Google Shape;420;p42"/>
          <p:cNvSpPr/>
          <p:nvPr/>
        </p:nvSpPr>
        <p:spPr>
          <a:xfrm>
            <a:off x="7492225" y="4758900"/>
            <a:ext cx="310800" cy="310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42"/>
          <p:cNvSpPr/>
          <p:nvPr/>
        </p:nvSpPr>
        <p:spPr>
          <a:xfrm>
            <a:off x="6804975" y="156000"/>
            <a:ext cx="213600" cy="213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2" name="Google Shape;422;p42"/>
          <p:cNvGrpSpPr/>
          <p:nvPr/>
        </p:nvGrpSpPr>
        <p:grpSpPr>
          <a:xfrm>
            <a:off x="8317958" y="862237"/>
            <a:ext cx="518965" cy="518597"/>
            <a:chOff x="3285550" y="1349075"/>
            <a:chExt cx="496475" cy="496075"/>
          </a:xfrm>
        </p:grpSpPr>
        <p:sp>
          <p:nvSpPr>
            <p:cNvPr id="423" name="Google Shape;423;p42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2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2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2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2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2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2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2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2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2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2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2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2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2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2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2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42"/>
          <p:cNvSpPr/>
          <p:nvPr/>
        </p:nvSpPr>
        <p:spPr>
          <a:xfrm>
            <a:off x="112675" y="2867800"/>
            <a:ext cx="213600" cy="2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FOUR COLUMNS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2274575" y="3981301"/>
            <a:ext cx="6869420" cy="116219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366125" y="26935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2"/>
          </p:nvPr>
        </p:nvSpPr>
        <p:spPr>
          <a:xfrm>
            <a:off x="1366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3"/>
          </p:nvPr>
        </p:nvSpPr>
        <p:spPr>
          <a:xfrm>
            <a:off x="3004125" y="26935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4"/>
          </p:nvPr>
        </p:nvSpPr>
        <p:spPr>
          <a:xfrm>
            <a:off x="3004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5"/>
          </p:nvPr>
        </p:nvSpPr>
        <p:spPr>
          <a:xfrm>
            <a:off x="4642125" y="26935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6"/>
          </p:nvPr>
        </p:nvSpPr>
        <p:spPr>
          <a:xfrm>
            <a:off x="4642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7"/>
          </p:nvPr>
        </p:nvSpPr>
        <p:spPr>
          <a:xfrm>
            <a:off x="6280125" y="26935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8"/>
          </p:nvPr>
        </p:nvSpPr>
        <p:spPr>
          <a:xfrm>
            <a:off x="6280125" y="2373725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857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702300" y="605225"/>
            <a:ext cx="42783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4950600" y="1458100"/>
            <a:ext cx="2969100" cy="28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80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●"/>
              <a:defRPr sz="16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○"/>
              <a:defRPr sz="16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■"/>
              <a:defRPr sz="16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●"/>
              <a:defRPr sz="16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○"/>
              <a:defRPr sz="16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■"/>
              <a:defRPr sz="16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●"/>
              <a:defRPr sz="16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sistant"/>
              <a:buChar char="○"/>
              <a:defRPr sz="16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ssistant"/>
              <a:buChar char="■"/>
              <a:defRPr sz="16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9" r:id="rId5"/>
    <p:sldLayoutId id="2147483660" r:id="rId6"/>
    <p:sldLayoutId id="2147483661" r:id="rId7"/>
    <p:sldLayoutId id="2147483687" r:id="rId8"/>
    <p:sldLayoutId id="2147483688" r:id="rId9"/>
    <p:sldLayoutId id="214748368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"/>
          <p:cNvSpPr/>
          <p:nvPr/>
        </p:nvSpPr>
        <p:spPr>
          <a:xfrm>
            <a:off x="0" y="4315279"/>
            <a:ext cx="5087030" cy="828233"/>
          </a:xfrm>
          <a:custGeom>
            <a:avLst/>
            <a:gdLst/>
            <a:ahLst/>
            <a:cxnLst/>
            <a:rect l="l" t="t" r="r" b="b"/>
            <a:pathLst>
              <a:path w="158796" h="25854" extrusionOk="0">
                <a:moveTo>
                  <a:pt x="1" y="1"/>
                </a:moveTo>
                <a:lnTo>
                  <a:pt x="1" y="25854"/>
                </a:lnTo>
                <a:lnTo>
                  <a:pt x="158795" y="25854"/>
                </a:lnTo>
                <a:cubicBezTo>
                  <a:pt x="158617" y="25524"/>
                  <a:pt x="158260" y="25417"/>
                  <a:pt x="157974" y="25247"/>
                </a:cubicBezTo>
                <a:cubicBezTo>
                  <a:pt x="153407" y="22571"/>
                  <a:pt x="148563" y="20546"/>
                  <a:pt x="143478" y="19109"/>
                </a:cubicBezTo>
                <a:cubicBezTo>
                  <a:pt x="138372" y="17678"/>
                  <a:pt x="133211" y="16966"/>
                  <a:pt x="127994" y="16966"/>
                </a:cubicBezTo>
                <a:cubicBezTo>
                  <a:pt x="125699" y="16966"/>
                  <a:pt x="123394" y="17103"/>
                  <a:pt x="121077" y="17379"/>
                </a:cubicBezTo>
                <a:cubicBezTo>
                  <a:pt x="117607" y="17798"/>
                  <a:pt x="114119" y="18128"/>
                  <a:pt x="110630" y="18431"/>
                </a:cubicBezTo>
                <a:cubicBezTo>
                  <a:pt x="107303" y="18717"/>
                  <a:pt x="103966" y="18958"/>
                  <a:pt x="100630" y="19154"/>
                </a:cubicBezTo>
                <a:cubicBezTo>
                  <a:pt x="95554" y="19457"/>
                  <a:pt x="90478" y="19671"/>
                  <a:pt x="85402" y="19734"/>
                </a:cubicBezTo>
                <a:cubicBezTo>
                  <a:pt x="83989" y="19753"/>
                  <a:pt x="82576" y="19763"/>
                  <a:pt x="81163" y="19763"/>
                </a:cubicBezTo>
                <a:cubicBezTo>
                  <a:pt x="75969" y="19763"/>
                  <a:pt x="70778" y="19626"/>
                  <a:pt x="65588" y="19297"/>
                </a:cubicBezTo>
                <a:cubicBezTo>
                  <a:pt x="62091" y="19083"/>
                  <a:pt x="58603" y="18806"/>
                  <a:pt x="55124" y="18422"/>
                </a:cubicBezTo>
                <a:cubicBezTo>
                  <a:pt x="51163" y="17985"/>
                  <a:pt x="47229" y="17423"/>
                  <a:pt x="43303" y="16719"/>
                </a:cubicBezTo>
                <a:cubicBezTo>
                  <a:pt x="37442" y="15666"/>
                  <a:pt x="31652" y="14310"/>
                  <a:pt x="25970" y="12499"/>
                </a:cubicBezTo>
                <a:cubicBezTo>
                  <a:pt x="19716" y="10501"/>
                  <a:pt x="13685" y="7985"/>
                  <a:pt x="7967" y="4756"/>
                </a:cubicBezTo>
                <a:cubicBezTo>
                  <a:pt x="5657" y="3453"/>
                  <a:pt x="3426" y="2026"/>
                  <a:pt x="1196" y="607"/>
                </a:cubicBezTo>
                <a:cubicBezTo>
                  <a:pt x="821" y="366"/>
                  <a:pt x="491" y="18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"/>
          <p:cNvSpPr/>
          <p:nvPr/>
        </p:nvSpPr>
        <p:spPr>
          <a:xfrm>
            <a:off x="299625" y="3918450"/>
            <a:ext cx="231600" cy="2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1"/>
          <p:cNvSpPr txBox="1">
            <a:spLocks noGrp="1"/>
          </p:cNvSpPr>
          <p:nvPr>
            <p:ph type="ctrTitle"/>
          </p:nvPr>
        </p:nvSpPr>
        <p:spPr>
          <a:xfrm>
            <a:off x="-5416" y="1086450"/>
            <a:ext cx="9149416" cy="29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 sz="3200" b="1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            Bài 8: Thế giới đa dạng của thông tin</a:t>
            </a:r>
            <a:br>
              <a:rPr lang="en-US" sz="3200" b="1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r>
              <a:rPr lang="en-US" sz="3200" b="1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Thực hành tiếng Việt</a:t>
            </a:r>
            <a:r>
              <a:rPr lang="en-US" sz="3200" b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:</a:t>
            </a:r>
            <a:r>
              <a:rPr lang="en-US" sz="36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/>
            </a:r>
            <a:br>
              <a:rPr lang="en-US" sz="36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</a:br>
            <a:r>
              <a:rPr lang="en-US" sz="3600" b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SỬ DỤNG PHƯƠNG TIỆN PHI NGÔN NGỮ</a:t>
            </a:r>
            <a:endParaRPr sz="3600" b="1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390" y="534760"/>
            <a:ext cx="503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Trường: THPT Trần Tất Văn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20" descr="图片包含 植物&#10;&#10;已生成极高可信度的说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4169" y="390930"/>
            <a:ext cx="2739506" cy="1810938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0"/>
          <p:cNvSpPr/>
          <p:nvPr/>
        </p:nvSpPr>
        <p:spPr>
          <a:xfrm>
            <a:off x="997375" y="1375464"/>
            <a:ext cx="7908420" cy="260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4400"/>
            </a:pPr>
            <a:r>
              <a:rPr lang="en-US" sz="5500" b="1" dirty="0" err="1">
                <a:solidFill>
                  <a:schemeClr val="dk1"/>
                </a:solidFill>
                <a:latin typeface="Calibri" panose="020F0502020204030204" pitchFamily="34" charset="0"/>
                <a:ea typeface="NTR"/>
                <a:cs typeface="Calibri" panose="020F0502020204030204" pitchFamily="34" charset="0"/>
                <a:sym typeface="NTR"/>
              </a:rPr>
              <a:t>Trân</a:t>
            </a:r>
            <a:r>
              <a:rPr lang="en-US" sz="5500" b="1" dirty="0">
                <a:solidFill>
                  <a:schemeClr val="dk1"/>
                </a:solidFill>
                <a:latin typeface="Calibri" panose="020F0502020204030204" pitchFamily="34" charset="0"/>
                <a:ea typeface="NTR"/>
                <a:cs typeface="Calibri" panose="020F0502020204030204" pitchFamily="34" charset="0"/>
                <a:sym typeface="NTR"/>
              </a:rPr>
              <a:t> </a:t>
            </a:r>
            <a:r>
              <a:rPr lang="en-US" sz="5500" b="1" dirty="0" err="1">
                <a:solidFill>
                  <a:schemeClr val="dk1"/>
                </a:solidFill>
                <a:latin typeface="Calibri" panose="020F0502020204030204" pitchFamily="34" charset="0"/>
                <a:ea typeface="NTR"/>
                <a:cs typeface="Calibri" panose="020F0502020204030204" pitchFamily="34" charset="0"/>
                <a:sym typeface="NTR"/>
              </a:rPr>
              <a:t>trọng</a:t>
            </a:r>
            <a:r>
              <a:rPr lang="en-US" sz="5500" b="1" dirty="0">
                <a:solidFill>
                  <a:schemeClr val="dk1"/>
                </a:solidFill>
                <a:latin typeface="Calibri" panose="020F0502020204030204" pitchFamily="34" charset="0"/>
                <a:ea typeface="NTR"/>
                <a:cs typeface="Calibri" panose="020F0502020204030204" pitchFamily="34" charset="0"/>
                <a:sym typeface="NTR"/>
              </a:rPr>
              <a:t> </a:t>
            </a:r>
            <a:r>
              <a:rPr lang="en-US" sz="5500" b="1" dirty="0" err="1">
                <a:solidFill>
                  <a:schemeClr val="dk1"/>
                </a:solidFill>
                <a:latin typeface="Calibri" panose="020F0502020204030204" pitchFamily="34" charset="0"/>
                <a:ea typeface="NTR"/>
                <a:cs typeface="Calibri" panose="020F0502020204030204" pitchFamily="34" charset="0"/>
                <a:sym typeface="NTR"/>
              </a:rPr>
              <a:t>cảm</a:t>
            </a:r>
            <a:r>
              <a:rPr lang="en-US" sz="5500" b="1" dirty="0">
                <a:solidFill>
                  <a:schemeClr val="dk1"/>
                </a:solidFill>
                <a:latin typeface="Calibri" panose="020F0502020204030204" pitchFamily="34" charset="0"/>
                <a:ea typeface="NTR"/>
                <a:cs typeface="Calibri" panose="020F0502020204030204" pitchFamily="34" charset="0"/>
                <a:sym typeface="NTR"/>
              </a:rPr>
              <a:t> </a:t>
            </a:r>
            <a:r>
              <a:rPr lang="en-US" sz="5500" b="1" dirty="0" err="1">
                <a:solidFill>
                  <a:schemeClr val="dk1"/>
                </a:solidFill>
                <a:latin typeface="Calibri" panose="020F0502020204030204" pitchFamily="34" charset="0"/>
                <a:ea typeface="NTR"/>
                <a:cs typeface="Calibri" panose="020F0502020204030204" pitchFamily="34" charset="0"/>
                <a:sym typeface="NTR"/>
              </a:rPr>
              <a:t>ơn</a:t>
            </a:r>
            <a:r>
              <a:rPr lang="en-US" sz="5500" b="1" dirty="0">
                <a:solidFill>
                  <a:schemeClr val="dk1"/>
                </a:solidFill>
                <a:latin typeface="Calibri" panose="020F0502020204030204" pitchFamily="34" charset="0"/>
                <a:ea typeface="NTR"/>
                <a:cs typeface="Calibri" panose="020F0502020204030204" pitchFamily="34" charset="0"/>
                <a:sym typeface="NTR"/>
              </a:rPr>
              <a:t> </a:t>
            </a:r>
            <a:r>
              <a:rPr lang="en-US" sz="5500" b="1" dirty="0" err="1">
                <a:solidFill>
                  <a:schemeClr val="dk1"/>
                </a:solidFill>
                <a:latin typeface="Calibri" panose="020F0502020204030204" pitchFamily="34" charset="0"/>
                <a:ea typeface="NTR"/>
                <a:cs typeface="Calibri" panose="020F0502020204030204" pitchFamily="34" charset="0"/>
                <a:sym typeface="NTR"/>
              </a:rPr>
              <a:t>thầy</a:t>
            </a:r>
            <a:r>
              <a:rPr lang="en-US" sz="5500" b="1" dirty="0">
                <a:solidFill>
                  <a:schemeClr val="dk1"/>
                </a:solidFill>
                <a:latin typeface="Calibri" panose="020F0502020204030204" pitchFamily="34" charset="0"/>
                <a:ea typeface="NTR"/>
                <a:cs typeface="Calibri" panose="020F0502020204030204" pitchFamily="34" charset="0"/>
                <a:sym typeface="NTR"/>
              </a:rPr>
              <a:t> </a:t>
            </a:r>
            <a:r>
              <a:rPr lang="en-US" sz="5500" b="1" dirty="0" err="1">
                <a:solidFill>
                  <a:schemeClr val="dk1"/>
                </a:solidFill>
                <a:latin typeface="Calibri" panose="020F0502020204030204" pitchFamily="34" charset="0"/>
                <a:ea typeface="NTR"/>
                <a:cs typeface="Calibri" panose="020F0502020204030204" pitchFamily="34" charset="0"/>
                <a:sym typeface="NTR"/>
              </a:rPr>
              <a:t>cô</a:t>
            </a:r>
            <a:r>
              <a:rPr lang="en-US" sz="5500" b="1" dirty="0">
                <a:solidFill>
                  <a:schemeClr val="dk1"/>
                </a:solidFill>
                <a:latin typeface="Calibri" panose="020F0502020204030204" pitchFamily="34" charset="0"/>
                <a:ea typeface="NTR"/>
                <a:cs typeface="Calibri" panose="020F0502020204030204" pitchFamily="34" charset="0"/>
                <a:sym typeface="NTR"/>
              </a:rPr>
              <a:t> </a:t>
            </a:r>
            <a:r>
              <a:rPr lang="en-US" sz="5500" b="1" dirty="0" err="1">
                <a:solidFill>
                  <a:schemeClr val="dk1"/>
                </a:solidFill>
                <a:latin typeface="Calibri" panose="020F0502020204030204" pitchFamily="34" charset="0"/>
                <a:ea typeface="NTR"/>
                <a:cs typeface="Calibri" panose="020F0502020204030204" pitchFamily="34" charset="0"/>
                <a:sym typeface="NTR"/>
              </a:rPr>
              <a:t>và</a:t>
            </a:r>
            <a:r>
              <a:rPr lang="en-US" sz="5500" b="1" dirty="0">
                <a:solidFill>
                  <a:schemeClr val="dk1"/>
                </a:solidFill>
                <a:latin typeface="Calibri" panose="020F0502020204030204" pitchFamily="34" charset="0"/>
                <a:ea typeface="NTR"/>
                <a:cs typeface="Calibri" panose="020F0502020204030204" pitchFamily="34" charset="0"/>
                <a:sym typeface="NTR"/>
              </a:rPr>
              <a:t> </a:t>
            </a:r>
            <a:r>
              <a:rPr lang="en-US" sz="5500" b="1" dirty="0" err="1">
                <a:solidFill>
                  <a:schemeClr val="dk1"/>
                </a:solidFill>
                <a:latin typeface="Calibri" panose="020F0502020204030204" pitchFamily="34" charset="0"/>
                <a:ea typeface="NTR"/>
                <a:cs typeface="Calibri" panose="020F0502020204030204" pitchFamily="34" charset="0"/>
                <a:sym typeface="NTR"/>
              </a:rPr>
              <a:t>các</a:t>
            </a:r>
            <a:r>
              <a:rPr lang="en-US" sz="5500" b="1" dirty="0">
                <a:solidFill>
                  <a:schemeClr val="dk1"/>
                </a:solidFill>
                <a:latin typeface="Calibri" panose="020F0502020204030204" pitchFamily="34" charset="0"/>
                <a:ea typeface="NTR"/>
                <a:cs typeface="Calibri" panose="020F0502020204030204" pitchFamily="34" charset="0"/>
                <a:sym typeface="NTR"/>
              </a:rPr>
              <a:t> </a:t>
            </a:r>
            <a:r>
              <a:rPr lang="en-US" sz="5500" b="1" dirty="0" err="1">
                <a:solidFill>
                  <a:schemeClr val="dk1"/>
                </a:solidFill>
                <a:latin typeface="Calibri" panose="020F0502020204030204" pitchFamily="34" charset="0"/>
                <a:ea typeface="NTR"/>
                <a:cs typeface="Calibri" panose="020F0502020204030204" pitchFamily="34" charset="0"/>
                <a:sym typeface="NTR"/>
              </a:rPr>
              <a:t>em</a:t>
            </a:r>
            <a:endParaRPr lang="en-US" sz="5500" b="1" dirty="0">
              <a:solidFill>
                <a:schemeClr val="dk1"/>
              </a:solidFill>
              <a:latin typeface="Calibri" panose="020F0502020204030204" pitchFamily="34" charset="0"/>
              <a:ea typeface="NTR"/>
              <a:cs typeface="Calibri" panose="020F0502020204030204" pitchFamily="34" charset="0"/>
              <a:sym typeface="NTR"/>
            </a:endParaRPr>
          </a:p>
        </p:txBody>
      </p:sp>
      <p:pic>
        <p:nvPicPr>
          <p:cNvPr id="391" name="Google Shape;391;p20" descr="图片包含 鲜花, 花瓶, 餐桌, 植物&#10;&#10;已生成极高可信度的说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604368" flipH="1">
            <a:off x="2762040" y="1897685"/>
            <a:ext cx="1534682" cy="207963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0"/>
          <p:cNvSpPr/>
          <p:nvPr/>
        </p:nvSpPr>
        <p:spPr>
          <a:xfrm>
            <a:off x="1" y="3860579"/>
            <a:ext cx="9144000" cy="484718"/>
          </a:xfrm>
          <a:prstGeom prst="rect">
            <a:avLst/>
          </a:prstGeom>
          <a:solidFill>
            <a:srgbClr val="F9E7C6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NTR"/>
              <a:cs typeface="Calibri" panose="020F0502020204030204" pitchFamily="34" charset="0"/>
              <a:sym typeface="NT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9" name="Google Shape;1599;p3"/>
          <p:cNvPicPr preferRelativeResize="0"/>
          <p:nvPr/>
        </p:nvPicPr>
        <p:blipFill rotWithShape="1">
          <a:blip r:embed="rId3">
            <a:alphaModFix/>
          </a:blip>
          <a:srcRect l="13412" t="42963" b="11729"/>
          <a:stretch/>
        </p:blipFill>
        <p:spPr>
          <a:xfrm>
            <a:off x="5011635" y="649097"/>
            <a:ext cx="4103168" cy="3097034"/>
          </a:xfrm>
          <a:prstGeom prst="rect">
            <a:avLst/>
          </a:prstGeom>
          <a:noFill/>
          <a:ln>
            <a:noFill/>
          </a:ln>
        </p:spPr>
      </p:pic>
      <p:sp>
        <p:nvSpPr>
          <p:cNvPr id="1600" name="Google Shape;1600;p3"/>
          <p:cNvSpPr/>
          <p:nvPr/>
        </p:nvSpPr>
        <p:spPr>
          <a:xfrm>
            <a:off x="4781748" y="185203"/>
            <a:ext cx="4352900" cy="4929833"/>
          </a:xfrm>
          <a:custGeom>
            <a:avLst/>
            <a:gdLst/>
            <a:ahLst/>
            <a:cxnLst/>
            <a:rect l="l" t="t" r="r" b="b"/>
            <a:pathLst>
              <a:path w="137287" h="160427" extrusionOk="0">
                <a:moveTo>
                  <a:pt x="94439" y="31272"/>
                </a:moveTo>
                <a:cubicBezTo>
                  <a:pt x="98069" y="31272"/>
                  <a:pt x="101636" y="31733"/>
                  <a:pt x="105028" y="33321"/>
                </a:cubicBezTo>
                <a:cubicBezTo>
                  <a:pt x="105688" y="33624"/>
                  <a:pt x="106331" y="33963"/>
                  <a:pt x="106759" y="34578"/>
                </a:cubicBezTo>
                <a:cubicBezTo>
                  <a:pt x="107223" y="35033"/>
                  <a:pt x="107856" y="35221"/>
                  <a:pt x="108383" y="35587"/>
                </a:cubicBezTo>
                <a:cubicBezTo>
                  <a:pt x="110925" y="37317"/>
                  <a:pt x="113075" y="39467"/>
                  <a:pt x="114948" y="41894"/>
                </a:cubicBezTo>
                <a:cubicBezTo>
                  <a:pt x="117723" y="45507"/>
                  <a:pt x="119757" y="49530"/>
                  <a:pt x="121434" y="53741"/>
                </a:cubicBezTo>
                <a:cubicBezTo>
                  <a:pt x="122933" y="57496"/>
                  <a:pt x="124066" y="61359"/>
                  <a:pt x="125020" y="65276"/>
                </a:cubicBezTo>
                <a:cubicBezTo>
                  <a:pt x="125145" y="65793"/>
                  <a:pt x="125101" y="66346"/>
                  <a:pt x="125404" y="66810"/>
                </a:cubicBezTo>
                <a:cubicBezTo>
                  <a:pt x="125493" y="66899"/>
                  <a:pt x="125493" y="67006"/>
                  <a:pt x="125431" y="67113"/>
                </a:cubicBezTo>
                <a:cubicBezTo>
                  <a:pt x="125359" y="67310"/>
                  <a:pt x="125431" y="67461"/>
                  <a:pt x="125556" y="67613"/>
                </a:cubicBezTo>
                <a:cubicBezTo>
                  <a:pt x="126180" y="69201"/>
                  <a:pt x="126555" y="70860"/>
                  <a:pt x="126858" y="72528"/>
                </a:cubicBezTo>
                <a:cubicBezTo>
                  <a:pt x="127491" y="75945"/>
                  <a:pt x="127946" y="79380"/>
                  <a:pt x="128276" y="82832"/>
                </a:cubicBezTo>
                <a:cubicBezTo>
                  <a:pt x="128517" y="85268"/>
                  <a:pt x="128705" y="87712"/>
                  <a:pt x="128838" y="90165"/>
                </a:cubicBezTo>
                <a:cubicBezTo>
                  <a:pt x="128954" y="92431"/>
                  <a:pt x="129008" y="94697"/>
                  <a:pt x="129124" y="96963"/>
                </a:cubicBezTo>
                <a:cubicBezTo>
                  <a:pt x="129160" y="97525"/>
                  <a:pt x="129079" y="98078"/>
                  <a:pt x="128794" y="98587"/>
                </a:cubicBezTo>
                <a:cubicBezTo>
                  <a:pt x="128714" y="99836"/>
                  <a:pt x="128812" y="101093"/>
                  <a:pt x="128642" y="102351"/>
                </a:cubicBezTo>
                <a:cubicBezTo>
                  <a:pt x="128205" y="105652"/>
                  <a:pt x="126662" y="108293"/>
                  <a:pt x="124075" y="110344"/>
                </a:cubicBezTo>
                <a:cubicBezTo>
                  <a:pt x="121943" y="112031"/>
                  <a:pt x="119489" y="113074"/>
                  <a:pt x="116920" y="113850"/>
                </a:cubicBezTo>
                <a:cubicBezTo>
                  <a:pt x="114119" y="114689"/>
                  <a:pt x="111255" y="115162"/>
                  <a:pt x="108356" y="115492"/>
                </a:cubicBezTo>
                <a:cubicBezTo>
                  <a:pt x="104964" y="115882"/>
                  <a:pt x="101561" y="115994"/>
                  <a:pt x="98157" y="115994"/>
                </a:cubicBezTo>
                <a:cubicBezTo>
                  <a:pt x="96028" y="115994"/>
                  <a:pt x="93899" y="115950"/>
                  <a:pt x="91772" y="115902"/>
                </a:cubicBezTo>
                <a:cubicBezTo>
                  <a:pt x="89015" y="115831"/>
                  <a:pt x="86267" y="115635"/>
                  <a:pt x="83520" y="115438"/>
                </a:cubicBezTo>
                <a:cubicBezTo>
                  <a:pt x="80701" y="115224"/>
                  <a:pt x="77881" y="114948"/>
                  <a:pt x="75062" y="114689"/>
                </a:cubicBezTo>
                <a:cubicBezTo>
                  <a:pt x="73251" y="114528"/>
                  <a:pt x="71440" y="114341"/>
                  <a:pt x="69630" y="114189"/>
                </a:cubicBezTo>
                <a:cubicBezTo>
                  <a:pt x="69340" y="114161"/>
                  <a:pt x="69062" y="114010"/>
                  <a:pt x="68768" y="114010"/>
                </a:cubicBezTo>
                <a:cubicBezTo>
                  <a:pt x="68691" y="114010"/>
                  <a:pt x="68612" y="114021"/>
                  <a:pt x="68532" y="114047"/>
                </a:cubicBezTo>
                <a:cubicBezTo>
                  <a:pt x="68149" y="114190"/>
                  <a:pt x="67755" y="114236"/>
                  <a:pt x="67361" y="114236"/>
                </a:cubicBezTo>
                <a:cubicBezTo>
                  <a:pt x="66874" y="114236"/>
                  <a:pt x="66387" y="114166"/>
                  <a:pt x="65918" y="114127"/>
                </a:cubicBezTo>
                <a:cubicBezTo>
                  <a:pt x="61725" y="113761"/>
                  <a:pt x="57533" y="113271"/>
                  <a:pt x="53340" y="112887"/>
                </a:cubicBezTo>
                <a:cubicBezTo>
                  <a:pt x="50735" y="112655"/>
                  <a:pt x="48130" y="112432"/>
                  <a:pt x="45525" y="112245"/>
                </a:cubicBezTo>
                <a:cubicBezTo>
                  <a:pt x="42483" y="112039"/>
                  <a:pt x="39441" y="112039"/>
                  <a:pt x="36399" y="111932"/>
                </a:cubicBezTo>
                <a:cubicBezTo>
                  <a:pt x="31010" y="111745"/>
                  <a:pt x="25774" y="110817"/>
                  <a:pt x="20956" y="108212"/>
                </a:cubicBezTo>
                <a:cubicBezTo>
                  <a:pt x="17682" y="106446"/>
                  <a:pt x="14944" y="104064"/>
                  <a:pt x="12749" y="101058"/>
                </a:cubicBezTo>
                <a:cubicBezTo>
                  <a:pt x="9395" y="96463"/>
                  <a:pt x="7655" y="91227"/>
                  <a:pt x="6567" y="85723"/>
                </a:cubicBezTo>
                <a:cubicBezTo>
                  <a:pt x="5853" y="82101"/>
                  <a:pt x="5434" y="78452"/>
                  <a:pt x="5228" y="74768"/>
                </a:cubicBezTo>
                <a:cubicBezTo>
                  <a:pt x="5166" y="73643"/>
                  <a:pt x="5148" y="72519"/>
                  <a:pt x="5068" y="71404"/>
                </a:cubicBezTo>
                <a:cubicBezTo>
                  <a:pt x="5318" y="70236"/>
                  <a:pt x="5175" y="69040"/>
                  <a:pt x="5211" y="67863"/>
                </a:cubicBezTo>
                <a:cubicBezTo>
                  <a:pt x="5211" y="67765"/>
                  <a:pt x="5237" y="67675"/>
                  <a:pt x="5300" y="67595"/>
                </a:cubicBezTo>
                <a:cubicBezTo>
                  <a:pt x="5300" y="66096"/>
                  <a:pt x="5300" y="64607"/>
                  <a:pt x="5550" y="63126"/>
                </a:cubicBezTo>
                <a:cubicBezTo>
                  <a:pt x="6031" y="60324"/>
                  <a:pt x="7218" y="57835"/>
                  <a:pt x="8904" y="55578"/>
                </a:cubicBezTo>
                <a:cubicBezTo>
                  <a:pt x="10813" y="53027"/>
                  <a:pt x="13186" y="50966"/>
                  <a:pt x="15800" y="49155"/>
                </a:cubicBezTo>
                <a:cubicBezTo>
                  <a:pt x="19913" y="46310"/>
                  <a:pt x="24400" y="44195"/>
                  <a:pt x="29057" y="42411"/>
                </a:cubicBezTo>
                <a:cubicBezTo>
                  <a:pt x="34891" y="40163"/>
                  <a:pt x="40904" y="38495"/>
                  <a:pt x="46997" y="37112"/>
                </a:cubicBezTo>
                <a:cubicBezTo>
                  <a:pt x="50405" y="36336"/>
                  <a:pt x="53839" y="35685"/>
                  <a:pt x="57283" y="35060"/>
                </a:cubicBezTo>
                <a:cubicBezTo>
                  <a:pt x="57368" y="35046"/>
                  <a:pt x="57455" y="35043"/>
                  <a:pt x="57543" y="35043"/>
                </a:cubicBezTo>
                <a:cubicBezTo>
                  <a:pt x="57625" y="35043"/>
                  <a:pt x="57707" y="35046"/>
                  <a:pt x="57789" y="35046"/>
                </a:cubicBezTo>
                <a:cubicBezTo>
                  <a:pt x="58018" y="35046"/>
                  <a:pt x="58243" y="35024"/>
                  <a:pt x="58443" y="34855"/>
                </a:cubicBezTo>
                <a:cubicBezTo>
                  <a:pt x="58585" y="34739"/>
                  <a:pt x="58764" y="34766"/>
                  <a:pt x="58924" y="34703"/>
                </a:cubicBezTo>
                <a:cubicBezTo>
                  <a:pt x="59156" y="34703"/>
                  <a:pt x="59361" y="34623"/>
                  <a:pt x="59575" y="34552"/>
                </a:cubicBezTo>
                <a:cubicBezTo>
                  <a:pt x="62600" y="33713"/>
                  <a:pt x="65713" y="33454"/>
                  <a:pt x="68809" y="33053"/>
                </a:cubicBezTo>
                <a:cubicBezTo>
                  <a:pt x="71690" y="32678"/>
                  <a:pt x="74581" y="32402"/>
                  <a:pt x="77480" y="32143"/>
                </a:cubicBezTo>
                <a:cubicBezTo>
                  <a:pt x="79229" y="31991"/>
                  <a:pt x="80995" y="31902"/>
                  <a:pt x="82743" y="31759"/>
                </a:cubicBezTo>
                <a:cubicBezTo>
                  <a:pt x="85777" y="31519"/>
                  <a:pt x="88819" y="31492"/>
                  <a:pt x="91861" y="31340"/>
                </a:cubicBezTo>
                <a:cubicBezTo>
                  <a:pt x="92723" y="31298"/>
                  <a:pt x="93583" y="31272"/>
                  <a:pt x="94439" y="31272"/>
                </a:cubicBezTo>
                <a:close/>
                <a:moveTo>
                  <a:pt x="1" y="1"/>
                </a:moveTo>
                <a:lnTo>
                  <a:pt x="1" y="160427"/>
                </a:lnTo>
                <a:lnTo>
                  <a:pt x="137090" y="160427"/>
                </a:lnTo>
                <a:lnTo>
                  <a:pt x="137090" y="148080"/>
                </a:lnTo>
                <a:cubicBezTo>
                  <a:pt x="137162" y="148036"/>
                  <a:pt x="137224" y="147973"/>
                  <a:pt x="137287" y="147902"/>
                </a:cubicBezTo>
                <a:lnTo>
                  <a:pt x="137287" y="3863"/>
                </a:lnTo>
                <a:cubicBezTo>
                  <a:pt x="137224" y="3783"/>
                  <a:pt x="137162" y="3730"/>
                  <a:pt x="137090" y="3676"/>
                </a:cubicBezTo>
                <a:lnTo>
                  <a:pt x="13709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1" name="Google Shape;1601;p3"/>
          <p:cNvSpPr/>
          <p:nvPr/>
        </p:nvSpPr>
        <p:spPr>
          <a:xfrm>
            <a:off x="5832085" y="309"/>
            <a:ext cx="3391230" cy="184895"/>
          </a:xfrm>
          <a:custGeom>
            <a:avLst/>
            <a:gdLst/>
            <a:ahLst/>
            <a:cxnLst/>
            <a:rect l="l" t="t" r="r" b="b"/>
            <a:pathLst>
              <a:path w="103414" h="5773" extrusionOk="0">
                <a:moveTo>
                  <a:pt x="1" y="1"/>
                </a:moveTo>
                <a:cubicBezTo>
                  <a:pt x="126" y="117"/>
                  <a:pt x="286" y="125"/>
                  <a:pt x="447" y="134"/>
                </a:cubicBezTo>
                <a:cubicBezTo>
                  <a:pt x="2686" y="348"/>
                  <a:pt x="4925" y="572"/>
                  <a:pt x="7156" y="777"/>
                </a:cubicBezTo>
                <a:cubicBezTo>
                  <a:pt x="11465" y="1187"/>
                  <a:pt x="15764" y="1749"/>
                  <a:pt x="20055" y="2284"/>
                </a:cubicBezTo>
                <a:cubicBezTo>
                  <a:pt x="24775" y="2882"/>
                  <a:pt x="29494" y="3507"/>
                  <a:pt x="34213" y="4051"/>
                </a:cubicBezTo>
                <a:cubicBezTo>
                  <a:pt x="38602" y="4559"/>
                  <a:pt x="42991" y="4970"/>
                  <a:pt x="47398" y="5255"/>
                </a:cubicBezTo>
                <a:cubicBezTo>
                  <a:pt x="52064" y="5567"/>
                  <a:pt x="56748" y="5728"/>
                  <a:pt x="61422" y="5764"/>
                </a:cubicBezTo>
                <a:cubicBezTo>
                  <a:pt x="62036" y="5770"/>
                  <a:pt x="62649" y="5773"/>
                  <a:pt x="63262" y="5773"/>
                </a:cubicBezTo>
                <a:cubicBezTo>
                  <a:pt x="67868" y="5773"/>
                  <a:pt x="72472" y="5606"/>
                  <a:pt x="77070" y="5425"/>
                </a:cubicBezTo>
                <a:cubicBezTo>
                  <a:pt x="79077" y="5344"/>
                  <a:pt x="81075" y="5210"/>
                  <a:pt x="83083" y="5094"/>
                </a:cubicBezTo>
                <a:cubicBezTo>
                  <a:pt x="86312" y="4898"/>
                  <a:pt x="89542" y="4702"/>
                  <a:pt x="92771" y="4497"/>
                </a:cubicBezTo>
                <a:cubicBezTo>
                  <a:pt x="94876" y="4363"/>
                  <a:pt x="96982" y="4185"/>
                  <a:pt x="99096" y="4077"/>
                </a:cubicBezTo>
                <a:cubicBezTo>
                  <a:pt x="100338" y="4016"/>
                  <a:pt x="101581" y="3841"/>
                  <a:pt x="102829" y="3841"/>
                </a:cubicBezTo>
                <a:cubicBezTo>
                  <a:pt x="103024" y="3841"/>
                  <a:pt x="103219" y="3845"/>
                  <a:pt x="103414" y="3854"/>
                </a:cubicBezTo>
                <a:lnTo>
                  <a:pt x="10341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2" name="Google Shape;1602;p3"/>
          <p:cNvSpPr/>
          <p:nvPr/>
        </p:nvSpPr>
        <p:spPr>
          <a:xfrm>
            <a:off x="4837792" y="2164919"/>
            <a:ext cx="2154648" cy="1621873"/>
          </a:xfrm>
          <a:custGeom>
            <a:avLst/>
            <a:gdLst/>
            <a:ahLst/>
            <a:cxnLst/>
            <a:rect l="l" t="t" r="r" b="b"/>
            <a:pathLst>
              <a:path w="65705" h="50640" extrusionOk="0">
                <a:moveTo>
                  <a:pt x="2472" y="0"/>
                </a:moveTo>
                <a:cubicBezTo>
                  <a:pt x="2293" y="54"/>
                  <a:pt x="2240" y="214"/>
                  <a:pt x="2169" y="357"/>
                </a:cubicBezTo>
                <a:cubicBezTo>
                  <a:pt x="759" y="3301"/>
                  <a:pt x="1" y="6370"/>
                  <a:pt x="331" y="9661"/>
                </a:cubicBezTo>
                <a:cubicBezTo>
                  <a:pt x="438" y="10705"/>
                  <a:pt x="643" y="11722"/>
                  <a:pt x="857" y="12739"/>
                </a:cubicBezTo>
                <a:cubicBezTo>
                  <a:pt x="1972" y="17940"/>
                  <a:pt x="3284" y="23088"/>
                  <a:pt x="5157" y="28074"/>
                </a:cubicBezTo>
                <a:cubicBezTo>
                  <a:pt x="6754" y="32321"/>
                  <a:pt x="8699" y="36380"/>
                  <a:pt x="11429" y="40037"/>
                </a:cubicBezTo>
                <a:cubicBezTo>
                  <a:pt x="15862" y="45970"/>
                  <a:pt x="21706" y="49520"/>
                  <a:pt x="29101" y="50404"/>
                </a:cubicBezTo>
                <a:cubicBezTo>
                  <a:pt x="30455" y="50563"/>
                  <a:pt x="31807" y="50639"/>
                  <a:pt x="33155" y="50639"/>
                </a:cubicBezTo>
                <a:cubicBezTo>
                  <a:pt x="35726" y="50639"/>
                  <a:pt x="38287" y="50363"/>
                  <a:pt x="40832" y="49859"/>
                </a:cubicBezTo>
                <a:cubicBezTo>
                  <a:pt x="45998" y="48842"/>
                  <a:pt x="51216" y="48147"/>
                  <a:pt x="56444" y="47567"/>
                </a:cubicBezTo>
                <a:cubicBezTo>
                  <a:pt x="59317" y="47255"/>
                  <a:pt x="62189" y="47005"/>
                  <a:pt x="65062" y="46719"/>
                </a:cubicBezTo>
                <a:cubicBezTo>
                  <a:pt x="65312" y="46701"/>
                  <a:pt x="65544" y="46675"/>
                  <a:pt x="65704" y="46452"/>
                </a:cubicBezTo>
                <a:cubicBezTo>
                  <a:pt x="64509" y="46336"/>
                  <a:pt x="63313" y="46220"/>
                  <a:pt x="62118" y="46095"/>
                </a:cubicBezTo>
                <a:cubicBezTo>
                  <a:pt x="59326" y="45809"/>
                  <a:pt x="56533" y="45533"/>
                  <a:pt x="53741" y="45238"/>
                </a:cubicBezTo>
                <a:cubicBezTo>
                  <a:pt x="50476" y="44899"/>
                  <a:pt x="47202" y="44605"/>
                  <a:pt x="43919" y="44364"/>
                </a:cubicBezTo>
                <a:cubicBezTo>
                  <a:pt x="40538" y="44114"/>
                  <a:pt x="37139" y="44043"/>
                  <a:pt x="33749" y="43981"/>
                </a:cubicBezTo>
                <a:cubicBezTo>
                  <a:pt x="30421" y="43918"/>
                  <a:pt x="27139" y="43472"/>
                  <a:pt x="23936" y="42562"/>
                </a:cubicBezTo>
                <a:cubicBezTo>
                  <a:pt x="17727" y="40796"/>
                  <a:pt x="12758" y="37325"/>
                  <a:pt x="9252" y="31857"/>
                </a:cubicBezTo>
                <a:cubicBezTo>
                  <a:pt x="7334" y="28859"/>
                  <a:pt x="6014" y="25594"/>
                  <a:pt x="5068" y="22178"/>
                </a:cubicBezTo>
                <a:cubicBezTo>
                  <a:pt x="3409" y="16201"/>
                  <a:pt x="2793" y="10063"/>
                  <a:pt x="2597" y="3881"/>
                </a:cubicBezTo>
                <a:cubicBezTo>
                  <a:pt x="2436" y="2650"/>
                  <a:pt x="2650" y="1410"/>
                  <a:pt x="2490" y="178"/>
                </a:cubicBezTo>
                <a:cubicBezTo>
                  <a:pt x="2481" y="116"/>
                  <a:pt x="2472" y="62"/>
                  <a:pt x="24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3" name="Google Shape;1603;p3"/>
          <p:cNvSpPr/>
          <p:nvPr/>
        </p:nvSpPr>
        <p:spPr>
          <a:xfrm>
            <a:off x="6618968" y="864507"/>
            <a:ext cx="1593531" cy="251832"/>
          </a:xfrm>
          <a:custGeom>
            <a:avLst/>
            <a:gdLst/>
            <a:ahLst/>
            <a:cxnLst/>
            <a:rect l="l" t="t" r="r" b="b"/>
            <a:pathLst>
              <a:path w="48594" h="7863" extrusionOk="0">
                <a:moveTo>
                  <a:pt x="31211" y="0"/>
                </a:moveTo>
                <a:cubicBezTo>
                  <a:pt x="30961" y="0"/>
                  <a:pt x="30710" y="4"/>
                  <a:pt x="30457" y="13"/>
                </a:cubicBezTo>
                <a:cubicBezTo>
                  <a:pt x="28280" y="84"/>
                  <a:pt x="26166" y="539"/>
                  <a:pt x="24052" y="1012"/>
                </a:cubicBezTo>
                <a:cubicBezTo>
                  <a:pt x="16157" y="2778"/>
                  <a:pt x="8368" y="4964"/>
                  <a:pt x="696" y="7533"/>
                </a:cubicBezTo>
                <a:cubicBezTo>
                  <a:pt x="447" y="7613"/>
                  <a:pt x="197" y="7676"/>
                  <a:pt x="1" y="7863"/>
                </a:cubicBezTo>
                <a:lnTo>
                  <a:pt x="464" y="7836"/>
                </a:lnTo>
                <a:cubicBezTo>
                  <a:pt x="625" y="7738"/>
                  <a:pt x="812" y="7827"/>
                  <a:pt x="964" y="7729"/>
                </a:cubicBezTo>
                <a:cubicBezTo>
                  <a:pt x="1098" y="7711"/>
                  <a:pt x="1232" y="7702"/>
                  <a:pt x="1365" y="7685"/>
                </a:cubicBezTo>
                <a:cubicBezTo>
                  <a:pt x="5157" y="7051"/>
                  <a:pt x="8975" y="6561"/>
                  <a:pt x="12793" y="6132"/>
                </a:cubicBezTo>
                <a:cubicBezTo>
                  <a:pt x="16112" y="5767"/>
                  <a:pt x="19439" y="5472"/>
                  <a:pt x="22776" y="5240"/>
                </a:cubicBezTo>
                <a:cubicBezTo>
                  <a:pt x="27522" y="4901"/>
                  <a:pt x="32277" y="4687"/>
                  <a:pt x="37032" y="4687"/>
                </a:cubicBezTo>
                <a:cubicBezTo>
                  <a:pt x="41037" y="4687"/>
                  <a:pt x="44811" y="5615"/>
                  <a:pt x="48317" y="7586"/>
                </a:cubicBezTo>
                <a:cubicBezTo>
                  <a:pt x="48593" y="7310"/>
                  <a:pt x="48263" y="7221"/>
                  <a:pt x="48147" y="7114"/>
                </a:cubicBezTo>
                <a:cubicBezTo>
                  <a:pt x="46881" y="5945"/>
                  <a:pt x="45534" y="4901"/>
                  <a:pt x="44097" y="3965"/>
                </a:cubicBezTo>
                <a:cubicBezTo>
                  <a:pt x="40151" y="1416"/>
                  <a:pt x="35884" y="0"/>
                  <a:pt x="312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4" name="Google Shape;1604;p3"/>
          <p:cNvGrpSpPr/>
          <p:nvPr/>
        </p:nvGrpSpPr>
        <p:grpSpPr>
          <a:xfrm>
            <a:off x="7545963" y="4067752"/>
            <a:ext cx="906075" cy="536356"/>
            <a:chOff x="7867315" y="323427"/>
            <a:chExt cx="884931" cy="536356"/>
          </a:xfrm>
        </p:grpSpPr>
        <p:grpSp>
          <p:nvGrpSpPr>
            <p:cNvPr id="1605" name="Google Shape;1605;p3"/>
            <p:cNvGrpSpPr/>
            <p:nvPr/>
          </p:nvGrpSpPr>
          <p:grpSpPr>
            <a:xfrm flipH="1">
              <a:off x="7867315" y="323427"/>
              <a:ext cx="536838" cy="536356"/>
              <a:chOff x="3285550" y="1349075"/>
              <a:chExt cx="496475" cy="496075"/>
            </a:xfrm>
          </p:grpSpPr>
          <p:sp>
            <p:nvSpPr>
              <p:cNvPr id="1606" name="Google Shape;1606;p3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p3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3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3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3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3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3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3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3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3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3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3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3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3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3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3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2" name="Google Shape;1622;p3"/>
            <p:cNvGrpSpPr/>
            <p:nvPr/>
          </p:nvGrpSpPr>
          <p:grpSpPr>
            <a:xfrm flipH="1">
              <a:off x="8215408" y="323427"/>
              <a:ext cx="536838" cy="536356"/>
              <a:chOff x="3285550" y="1349075"/>
              <a:chExt cx="496475" cy="496075"/>
            </a:xfrm>
          </p:grpSpPr>
          <p:sp>
            <p:nvSpPr>
              <p:cNvPr id="1623" name="Google Shape;1623;p3"/>
              <p:cNvSpPr/>
              <p:nvPr/>
            </p:nvSpPr>
            <p:spPr>
              <a:xfrm>
                <a:off x="3335950" y="1428050"/>
                <a:ext cx="381400" cy="32135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2854" extrusionOk="0">
                    <a:moveTo>
                      <a:pt x="15057" y="0"/>
                    </a:moveTo>
                    <a:cubicBezTo>
                      <a:pt x="15025" y="0"/>
                      <a:pt x="14999" y="14"/>
                      <a:pt x="14979" y="34"/>
                    </a:cubicBezTo>
                    <a:cubicBezTo>
                      <a:pt x="10001" y="4200"/>
                      <a:pt x="5032" y="8375"/>
                      <a:pt x="72" y="12550"/>
                    </a:cubicBezTo>
                    <a:cubicBezTo>
                      <a:pt x="0" y="12613"/>
                      <a:pt x="9" y="12693"/>
                      <a:pt x="134" y="12854"/>
                    </a:cubicBezTo>
                    <a:cubicBezTo>
                      <a:pt x="5183" y="8616"/>
                      <a:pt x="10224" y="4379"/>
                      <a:pt x="15255" y="150"/>
                    </a:cubicBezTo>
                    <a:cubicBezTo>
                      <a:pt x="15177" y="39"/>
                      <a:pt x="15110" y="0"/>
                      <a:pt x="150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3"/>
              <p:cNvSpPr/>
              <p:nvPr/>
            </p:nvSpPr>
            <p:spPr>
              <a:xfrm>
                <a:off x="3354900" y="1449625"/>
                <a:ext cx="380500" cy="321400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2856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4881" y="72"/>
                      <a:pt x="14747" y="251"/>
                      <a:pt x="14587" y="384"/>
                    </a:cubicBezTo>
                    <a:cubicBezTo>
                      <a:pt x="11901" y="2632"/>
                      <a:pt x="9225" y="4889"/>
                      <a:pt x="6540" y="7138"/>
                    </a:cubicBezTo>
                    <a:cubicBezTo>
                      <a:pt x="4541" y="8824"/>
                      <a:pt x="2525" y="10501"/>
                      <a:pt x="527" y="12196"/>
                    </a:cubicBezTo>
                    <a:cubicBezTo>
                      <a:pt x="331" y="12356"/>
                      <a:pt x="63" y="12481"/>
                      <a:pt x="1" y="12856"/>
                    </a:cubicBezTo>
                    <a:cubicBezTo>
                      <a:pt x="875" y="12374"/>
                      <a:pt x="14863" y="572"/>
                      <a:pt x="15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3"/>
              <p:cNvSpPr/>
              <p:nvPr/>
            </p:nvSpPr>
            <p:spPr>
              <a:xfrm>
                <a:off x="3319225" y="1407925"/>
                <a:ext cx="376275" cy="318500"/>
              </a:xfrm>
              <a:custGeom>
                <a:avLst/>
                <a:gdLst/>
                <a:ahLst/>
                <a:cxnLst/>
                <a:rect l="l" t="t" r="r" b="b"/>
                <a:pathLst>
                  <a:path w="15051" h="12740" extrusionOk="0">
                    <a:moveTo>
                      <a:pt x="14916" y="0"/>
                    </a:moveTo>
                    <a:cubicBezTo>
                      <a:pt x="14622" y="36"/>
                      <a:pt x="14461" y="268"/>
                      <a:pt x="14265" y="438"/>
                    </a:cubicBezTo>
                    <a:cubicBezTo>
                      <a:pt x="12561" y="1856"/>
                      <a:pt x="10866" y="3283"/>
                      <a:pt x="9171" y="4711"/>
                    </a:cubicBezTo>
                    <a:cubicBezTo>
                      <a:pt x="6290" y="7128"/>
                      <a:pt x="3399" y="9546"/>
                      <a:pt x="527" y="11981"/>
                    </a:cubicBezTo>
                    <a:cubicBezTo>
                      <a:pt x="330" y="12142"/>
                      <a:pt x="0" y="12249"/>
                      <a:pt x="54" y="12740"/>
                    </a:cubicBezTo>
                    <a:cubicBezTo>
                      <a:pt x="5112" y="8493"/>
                      <a:pt x="10081" y="4318"/>
                      <a:pt x="15050" y="143"/>
                    </a:cubicBezTo>
                    <a:cubicBezTo>
                      <a:pt x="15005" y="99"/>
                      <a:pt x="14961" y="45"/>
                      <a:pt x="149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3"/>
              <p:cNvSpPr/>
              <p:nvPr/>
            </p:nvSpPr>
            <p:spPr>
              <a:xfrm>
                <a:off x="3305400" y="1388750"/>
                <a:ext cx="364875" cy="308250"/>
              </a:xfrm>
              <a:custGeom>
                <a:avLst/>
                <a:gdLst/>
                <a:ahLst/>
                <a:cxnLst/>
                <a:rect l="l" t="t" r="r" b="b"/>
                <a:pathLst>
                  <a:path w="14595" h="12330" extrusionOk="0">
                    <a:moveTo>
                      <a:pt x="14595" y="0"/>
                    </a:moveTo>
                    <a:cubicBezTo>
                      <a:pt x="14265" y="54"/>
                      <a:pt x="14131" y="232"/>
                      <a:pt x="13970" y="366"/>
                    </a:cubicBezTo>
                    <a:cubicBezTo>
                      <a:pt x="11490" y="2445"/>
                      <a:pt x="9010" y="4532"/>
                      <a:pt x="6530" y="6611"/>
                    </a:cubicBezTo>
                    <a:cubicBezTo>
                      <a:pt x="4505" y="8315"/>
                      <a:pt x="2480" y="10019"/>
                      <a:pt x="455" y="11722"/>
                    </a:cubicBezTo>
                    <a:cubicBezTo>
                      <a:pt x="286" y="11865"/>
                      <a:pt x="0" y="11972"/>
                      <a:pt x="54" y="12329"/>
                    </a:cubicBezTo>
                    <a:cubicBezTo>
                      <a:pt x="1151" y="11642"/>
                      <a:pt x="14265" y="536"/>
                      <a:pt x="145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3"/>
              <p:cNvSpPr/>
              <p:nvPr/>
            </p:nvSpPr>
            <p:spPr>
              <a:xfrm>
                <a:off x="3378325" y="1476850"/>
                <a:ext cx="372475" cy="3132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12528" extrusionOk="0">
                    <a:moveTo>
                      <a:pt x="14854" y="0"/>
                    </a:moveTo>
                    <a:lnTo>
                      <a:pt x="14854" y="0"/>
                    </a:lnTo>
                    <a:cubicBezTo>
                      <a:pt x="14238" y="259"/>
                      <a:pt x="339" y="11945"/>
                      <a:pt x="0" y="12481"/>
                    </a:cubicBezTo>
                    <a:cubicBezTo>
                      <a:pt x="33" y="12514"/>
                      <a:pt x="69" y="12528"/>
                      <a:pt x="103" y="12528"/>
                    </a:cubicBezTo>
                    <a:cubicBezTo>
                      <a:pt x="142" y="12528"/>
                      <a:pt x="181" y="12509"/>
                      <a:pt x="214" y="12481"/>
                    </a:cubicBezTo>
                    <a:cubicBezTo>
                      <a:pt x="5085" y="8395"/>
                      <a:pt x="9947" y="4300"/>
                      <a:pt x="14818" y="205"/>
                    </a:cubicBezTo>
                    <a:cubicBezTo>
                      <a:pt x="14881" y="161"/>
                      <a:pt x="14898" y="80"/>
                      <a:pt x="148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3"/>
              <p:cNvSpPr/>
              <p:nvPr/>
            </p:nvSpPr>
            <p:spPr>
              <a:xfrm>
                <a:off x="3401750" y="1501825"/>
                <a:ext cx="358850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231" extrusionOk="0">
                    <a:moveTo>
                      <a:pt x="14354" y="0"/>
                    </a:moveTo>
                    <a:lnTo>
                      <a:pt x="14354" y="0"/>
                    </a:lnTo>
                    <a:cubicBezTo>
                      <a:pt x="9786" y="3836"/>
                      <a:pt x="5228" y="7663"/>
                      <a:pt x="669" y="11499"/>
                    </a:cubicBezTo>
                    <a:cubicBezTo>
                      <a:pt x="446" y="11687"/>
                      <a:pt x="232" y="11892"/>
                      <a:pt x="18" y="12088"/>
                    </a:cubicBezTo>
                    <a:cubicBezTo>
                      <a:pt x="0" y="12097"/>
                      <a:pt x="9" y="12142"/>
                      <a:pt x="18" y="12168"/>
                    </a:cubicBezTo>
                    <a:cubicBezTo>
                      <a:pt x="21" y="12201"/>
                      <a:pt x="30" y="12211"/>
                      <a:pt x="41" y="12211"/>
                    </a:cubicBezTo>
                    <a:cubicBezTo>
                      <a:pt x="54" y="12211"/>
                      <a:pt x="70" y="12194"/>
                      <a:pt x="75" y="12194"/>
                    </a:cubicBezTo>
                    <a:cubicBezTo>
                      <a:pt x="78" y="12194"/>
                      <a:pt x="75" y="12203"/>
                      <a:pt x="62" y="12231"/>
                    </a:cubicBezTo>
                    <a:cubicBezTo>
                      <a:pt x="714" y="11919"/>
                      <a:pt x="14131" y="625"/>
                      <a:pt x="143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p3"/>
              <p:cNvSpPr/>
              <p:nvPr/>
            </p:nvSpPr>
            <p:spPr>
              <a:xfrm>
                <a:off x="3293800" y="1370900"/>
                <a:ext cx="349725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13989" h="11848" extrusionOk="0">
                    <a:moveTo>
                      <a:pt x="13881" y="1"/>
                    </a:moveTo>
                    <a:lnTo>
                      <a:pt x="13881" y="1"/>
                    </a:lnTo>
                    <a:cubicBezTo>
                      <a:pt x="9207" y="3926"/>
                      <a:pt x="4604" y="7798"/>
                      <a:pt x="0" y="11669"/>
                    </a:cubicBezTo>
                    <a:cubicBezTo>
                      <a:pt x="45" y="11723"/>
                      <a:pt x="98" y="11785"/>
                      <a:pt x="143" y="11848"/>
                    </a:cubicBezTo>
                    <a:cubicBezTo>
                      <a:pt x="420" y="11750"/>
                      <a:pt x="607" y="11527"/>
                      <a:pt x="821" y="11348"/>
                    </a:cubicBezTo>
                    <a:cubicBezTo>
                      <a:pt x="2810" y="9680"/>
                      <a:pt x="4791" y="8021"/>
                      <a:pt x="6771" y="6352"/>
                    </a:cubicBezTo>
                    <a:cubicBezTo>
                      <a:pt x="9019" y="4461"/>
                      <a:pt x="11276" y="2579"/>
                      <a:pt x="13516" y="679"/>
                    </a:cubicBezTo>
                    <a:cubicBezTo>
                      <a:pt x="13685" y="536"/>
                      <a:pt x="13988" y="438"/>
                      <a:pt x="13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p3"/>
              <p:cNvSpPr/>
              <p:nvPr/>
            </p:nvSpPr>
            <p:spPr>
              <a:xfrm>
                <a:off x="3425375" y="1531700"/>
                <a:ext cx="348400" cy="291225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1649" extrusionOk="0">
                    <a:moveTo>
                      <a:pt x="13828" y="1"/>
                    </a:moveTo>
                    <a:cubicBezTo>
                      <a:pt x="9252" y="3837"/>
                      <a:pt x="4693" y="7673"/>
                      <a:pt x="1" y="11616"/>
                    </a:cubicBezTo>
                    <a:cubicBezTo>
                      <a:pt x="206" y="11629"/>
                      <a:pt x="296" y="11648"/>
                      <a:pt x="339" y="11648"/>
                    </a:cubicBezTo>
                    <a:cubicBezTo>
                      <a:pt x="352" y="11648"/>
                      <a:pt x="360" y="11647"/>
                      <a:pt x="366" y="11643"/>
                    </a:cubicBezTo>
                    <a:cubicBezTo>
                      <a:pt x="4693" y="8021"/>
                      <a:pt x="9020" y="4408"/>
                      <a:pt x="13347" y="786"/>
                    </a:cubicBezTo>
                    <a:cubicBezTo>
                      <a:pt x="13543" y="616"/>
                      <a:pt x="13784" y="473"/>
                      <a:pt x="13917" y="233"/>
                    </a:cubicBezTo>
                    <a:cubicBezTo>
                      <a:pt x="13926" y="206"/>
                      <a:pt x="13935" y="179"/>
                      <a:pt x="13926" y="152"/>
                    </a:cubicBezTo>
                    <a:cubicBezTo>
                      <a:pt x="13926" y="134"/>
                      <a:pt x="13900" y="108"/>
                      <a:pt x="138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3"/>
              <p:cNvSpPr/>
              <p:nvPr/>
            </p:nvSpPr>
            <p:spPr>
              <a:xfrm>
                <a:off x="3286650" y="1363575"/>
                <a:ext cx="327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3080" h="10874" extrusionOk="0">
                    <a:moveTo>
                      <a:pt x="12852" y="0"/>
                    </a:moveTo>
                    <a:cubicBezTo>
                      <a:pt x="12608" y="0"/>
                      <a:pt x="12477" y="176"/>
                      <a:pt x="12330" y="303"/>
                    </a:cubicBezTo>
                    <a:cubicBezTo>
                      <a:pt x="9011" y="3086"/>
                      <a:pt x="5692" y="5869"/>
                      <a:pt x="2383" y="8653"/>
                    </a:cubicBezTo>
                    <a:cubicBezTo>
                      <a:pt x="1687" y="9232"/>
                      <a:pt x="991" y="9821"/>
                      <a:pt x="304" y="10401"/>
                    </a:cubicBezTo>
                    <a:cubicBezTo>
                      <a:pt x="170" y="10517"/>
                      <a:pt x="1" y="10615"/>
                      <a:pt x="188" y="10874"/>
                    </a:cubicBezTo>
                    <a:cubicBezTo>
                      <a:pt x="4506" y="7243"/>
                      <a:pt x="8788" y="3648"/>
                      <a:pt x="13079" y="44"/>
                    </a:cubicBezTo>
                    <a:cubicBezTo>
                      <a:pt x="12993" y="13"/>
                      <a:pt x="12918" y="0"/>
                      <a:pt x="128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3"/>
              <p:cNvSpPr/>
              <p:nvPr/>
            </p:nvSpPr>
            <p:spPr>
              <a:xfrm>
                <a:off x="3460175" y="1564050"/>
                <a:ext cx="320500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10735" extrusionOk="0">
                    <a:moveTo>
                      <a:pt x="12731" y="0"/>
                    </a:moveTo>
                    <a:cubicBezTo>
                      <a:pt x="8440" y="3595"/>
                      <a:pt x="4220" y="7146"/>
                      <a:pt x="0" y="10688"/>
                    </a:cubicBezTo>
                    <a:cubicBezTo>
                      <a:pt x="92" y="10721"/>
                      <a:pt x="170" y="10735"/>
                      <a:pt x="240" y="10735"/>
                    </a:cubicBezTo>
                    <a:cubicBezTo>
                      <a:pt x="488" y="10735"/>
                      <a:pt x="614" y="10554"/>
                      <a:pt x="768" y="10429"/>
                    </a:cubicBezTo>
                    <a:cubicBezTo>
                      <a:pt x="2837" y="8689"/>
                      <a:pt x="4898" y="6950"/>
                      <a:pt x="6959" y="5219"/>
                    </a:cubicBezTo>
                    <a:cubicBezTo>
                      <a:pt x="8761" y="3702"/>
                      <a:pt x="10563" y="2195"/>
                      <a:pt x="12365" y="678"/>
                    </a:cubicBezTo>
                    <a:cubicBezTo>
                      <a:pt x="12534" y="535"/>
                      <a:pt x="12820" y="428"/>
                      <a:pt x="127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3"/>
              <p:cNvSpPr/>
              <p:nvPr/>
            </p:nvSpPr>
            <p:spPr>
              <a:xfrm>
                <a:off x="3285550" y="1353125"/>
                <a:ext cx="29485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11794" h="9936" extrusionOk="0">
                    <a:moveTo>
                      <a:pt x="11559" y="1"/>
                    </a:moveTo>
                    <a:cubicBezTo>
                      <a:pt x="11350" y="1"/>
                      <a:pt x="11267" y="101"/>
                      <a:pt x="11178" y="176"/>
                    </a:cubicBezTo>
                    <a:cubicBezTo>
                      <a:pt x="10277" y="935"/>
                      <a:pt x="9376" y="1684"/>
                      <a:pt x="8475" y="2442"/>
                    </a:cubicBezTo>
                    <a:cubicBezTo>
                      <a:pt x="5799" y="4690"/>
                      <a:pt x="3123" y="6938"/>
                      <a:pt x="446" y="9187"/>
                    </a:cubicBezTo>
                    <a:cubicBezTo>
                      <a:pt x="268" y="9347"/>
                      <a:pt x="0" y="9463"/>
                      <a:pt x="0" y="9936"/>
                    </a:cubicBezTo>
                    <a:cubicBezTo>
                      <a:pt x="3979" y="6599"/>
                      <a:pt x="7851" y="3352"/>
                      <a:pt x="11794" y="34"/>
                    </a:cubicBezTo>
                    <a:cubicBezTo>
                      <a:pt x="11701" y="10"/>
                      <a:pt x="11624" y="1"/>
                      <a:pt x="11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3"/>
              <p:cNvSpPr/>
              <p:nvPr/>
            </p:nvSpPr>
            <p:spPr>
              <a:xfrm>
                <a:off x="3496300" y="1601500"/>
                <a:ext cx="285725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652" extrusionOk="0">
                    <a:moveTo>
                      <a:pt x="11348" y="1"/>
                    </a:moveTo>
                    <a:cubicBezTo>
                      <a:pt x="7539" y="3195"/>
                      <a:pt x="3765" y="6344"/>
                      <a:pt x="1" y="9529"/>
                    </a:cubicBezTo>
                    <a:cubicBezTo>
                      <a:pt x="94" y="9622"/>
                      <a:pt x="163" y="9652"/>
                      <a:pt x="215" y="9652"/>
                    </a:cubicBezTo>
                    <a:cubicBezTo>
                      <a:pt x="253" y="9652"/>
                      <a:pt x="281" y="9636"/>
                      <a:pt x="304" y="9618"/>
                    </a:cubicBezTo>
                    <a:cubicBezTo>
                      <a:pt x="3988" y="6522"/>
                      <a:pt x="7673" y="3427"/>
                      <a:pt x="11357" y="331"/>
                    </a:cubicBezTo>
                    <a:cubicBezTo>
                      <a:pt x="11428" y="277"/>
                      <a:pt x="11428" y="197"/>
                      <a:pt x="1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3"/>
              <p:cNvSpPr/>
              <p:nvPr/>
            </p:nvSpPr>
            <p:spPr>
              <a:xfrm>
                <a:off x="3289550" y="1349075"/>
                <a:ext cx="247600" cy="210300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8412" extrusionOk="0">
                    <a:moveTo>
                      <a:pt x="9664" y="0"/>
                    </a:moveTo>
                    <a:cubicBezTo>
                      <a:pt x="9641" y="0"/>
                      <a:pt x="9622" y="6"/>
                      <a:pt x="9609" y="17"/>
                    </a:cubicBezTo>
                    <a:cubicBezTo>
                      <a:pt x="6469" y="2631"/>
                      <a:pt x="3337" y="5254"/>
                      <a:pt x="197" y="7877"/>
                    </a:cubicBezTo>
                    <a:cubicBezTo>
                      <a:pt x="99" y="7966"/>
                      <a:pt x="1" y="8055"/>
                      <a:pt x="19" y="8412"/>
                    </a:cubicBezTo>
                    <a:cubicBezTo>
                      <a:pt x="3373" y="5593"/>
                      <a:pt x="6638" y="2845"/>
                      <a:pt x="9903" y="106"/>
                    </a:cubicBezTo>
                    <a:cubicBezTo>
                      <a:pt x="9797" y="32"/>
                      <a:pt x="9718" y="0"/>
                      <a:pt x="96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3"/>
              <p:cNvSpPr/>
              <p:nvPr/>
            </p:nvSpPr>
            <p:spPr>
              <a:xfrm>
                <a:off x="3538900" y="1645225"/>
                <a:ext cx="2380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9520" h="7997" extrusionOk="0">
                    <a:moveTo>
                      <a:pt x="9501" y="0"/>
                    </a:moveTo>
                    <a:lnTo>
                      <a:pt x="9501" y="0"/>
                    </a:lnTo>
                    <a:cubicBezTo>
                      <a:pt x="8832" y="429"/>
                      <a:pt x="473" y="7458"/>
                      <a:pt x="0" y="7985"/>
                    </a:cubicBezTo>
                    <a:cubicBezTo>
                      <a:pt x="46" y="7993"/>
                      <a:pt x="88" y="7996"/>
                      <a:pt x="127" y="7996"/>
                    </a:cubicBezTo>
                    <a:cubicBezTo>
                      <a:pt x="443" y="7996"/>
                      <a:pt x="575" y="7762"/>
                      <a:pt x="750" y="7619"/>
                    </a:cubicBezTo>
                    <a:cubicBezTo>
                      <a:pt x="2168" y="6450"/>
                      <a:pt x="3578" y="5264"/>
                      <a:pt x="4987" y="4077"/>
                    </a:cubicBezTo>
                    <a:cubicBezTo>
                      <a:pt x="6334" y="2944"/>
                      <a:pt x="7681" y="1811"/>
                      <a:pt x="9029" y="670"/>
                    </a:cubicBezTo>
                    <a:cubicBezTo>
                      <a:pt x="9225" y="509"/>
                      <a:pt x="9519" y="384"/>
                      <a:pt x="9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3"/>
              <p:cNvSpPr/>
              <p:nvPr/>
            </p:nvSpPr>
            <p:spPr>
              <a:xfrm>
                <a:off x="3302275" y="1356400"/>
                <a:ext cx="177550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7102" h="6076" extrusionOk="0">
                    <a:moveTo>
                      <a:pt x="7101" y="1"/>
                    </a:moveTo>
                    <a:cubicBezTo>
                      <a:pt x="6450" y="268"/>
                      <a:pt x="393" y="5380"/>
                      <a:pt x="0" y="6076"/>
                    </a:cubicBezTo>
                    <a:cubicBezTo>
                      <a:pt x="1776" y="4827"/>
                      <a:pt x="6825" y="491"/>
                      <a:pt x="7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3"/>
              <p:cNvSpPr/>
              <p:nvPr/>
            </p:nvSpPr>
            <p:spPr>
              <a:xfrm>
                <a:off x="3592875" y="1695625"/>
                <a:ext cx="1666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658" extrusionOk="0">
                    <a:moveTo>
                      <a:pt x="6664" y="1"/>
                    </a:moveTo>
                    <a:cubicBezTo>
                      <a:pt x="4390" y="1910"/>
                      <a:pt x="2213" y="3738"/>
                      <a:pt x="0" y="5603"/>
                    </a:cubicBezTo>
                    <a:cubicBezTo>
                      <a:pt x="87" y="5641"/>
                      <a:pt x="161" y="5657"/>
                      <a:pt x="226" y="5657"/>
                    </a:cubicBezTo>
                    <a:cubicBezTo>
                      <a:pt x="403" y="5657"/>
                      <a:pt x="514" y="5540"/>
                      <a:pt x="625" y="5442"/>
                    </a:cubicBezTo>
                    <a:cubicBezTo>
                      <a:pt x="2534" y="3846"/>
                      <a:pt x="4443" y="2249"/>
                      <a:pt x="6343" y="652"/>
                    </a:cubicBezTo>
                    <a:cubicBezTo>
                      <a:pt x="6495" y="527"/>
                      <a:pt x="6664" y="393"/>
                      <a:pt x="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39" name="Google Shape;1639;p3"/>
          <p:cNvSpPr/>
          <p:nvPr/>
        </p:nvSpPr>
        <p:spPr>
          <a:xfrm>
            <a:off x="6417027" y="399675"/>
            <a:ext cx="286281" cy="27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0" name="Google Shape;1640;p3"/>
          <p:cNvSpPr/>
          <p:nvPr/>
        </p:nvSpPr>
        <p:spPr>
          <a:xfrm>
            <a:off x="5470025" y="4227225"/>
            <a:ext cx="386110" cy="377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1" name="Google Shape;1641;p3"/>
          <p:cNvGrpSpPr/>
          <p:nvPr/>
        </p:nvGrpSpPr>
        <p:grpSpPr>
          <a:xfrm rot="-3600263">
            <a:off x="4317652" y="3388547"/>
            <a:ext cx="350072" cy="714630"/>
            <a:chOff x="6299050" y="981775"/>
            <a:chExt cx="582600" cy="1161550"/>
          </a:xfrm>
        </p:grpSpPr>
        <p:sp>
          <p:nvSpPr>
            <p:cNvPr id="1642" name="Google Shape;1642;p3"/>
            <p:cNvSpPr/>
            <p:nvPr/>
          </p:nvSpPr>
          <p:spPr>
            <a:xfrm>
              <a:off x="6299050" y="1639325"/>
              <a:ext cx="582600" cy="504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3"/>
            <p:cNvSpPr/>
            <p:nvPr/>
          </p:nvSpPr>
          <p:spPr>
            <a:xfrm>
              <a:off x="6299050" y="981775"/>
              <a:ext cx="582600" cy="504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3"/>
            <p:cNvSpPr/>
            <p:nvPr/>
          </p:nvSpPr>
          <p:spPr>
            <a:xfrm>
              <a:off x="6299050" y="1311425"/>
              <a:ext cx="582600" cy="504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5" name="Google Shape;1645;p3"/>
          <p:cNvSpPr/>
          <p:nvPr/>
        </p:nvSpPr>
        <p:spPr>
          <a:xfrm>
            <a:off x="4700650" y="4735030"/>
            <a:ext cx="4549699" cy="408223"/>
          </a:xfrm>
          <a:custGeom>
            <a:avLst/>
            <a:gdLst/>
            <a:ahLst/>
            <a:cxnLst/>
            <a:rect l="l" t="t" r="r" b="b"/>
            <a:pathLst>
              <a:path w="138741" h="12746" extrusionOk="0">
                <a:moveTo>
                  <a:pt x="137154" y="1"/>
                </a:moveTo>
                <a:cubicBezTo>
                  <a:pt x="135649" y="1"/>
                  <a:pt x="134156" y="160"/>
                  <a:pt x="132683" y="470"/>
                </a:cubicBezTo>
                <a:cubicBezTo>
                  <a:pt x="128107" y="1443"/>
                  <a:pt x="123548" y="2460"/>
                  <a:pt x="118936" y="3191"/>
                </a:cubicBezTo>
                <a:cubicBezTo>
                  <a:pt x="114841" y="3833"/>
                  <a:pt x="110738" y="4395"/>
                  <a:pt x="106625" y="4859"/>
                </a:cubicBezTo>
                <a:cubicBezTo>
                  <a:pt x="103065" y="5261"/>
                  <a:pt x="99497" y="5582"/>
                  <a:pt x="95929" y="5885"/>
                </a:cubicBezTo>
                <a:cubicBezTo>
                  <a:pt x="91584" y="6251"/>
                  <a:pt x="87240" y="6528"/>
                  <a:pt x="82886" y="6768"/>
                </a:cubicBezTo>
                <a:cubicBezTo>
                  <a:pt x="79228" y="6974"/>
                  <a:pt x="75562" y="7134"/>
                  <a:pt x="71904" y="7241"/>
                </a:cubicBezTo>
                <a:cubicBezTo>
                  <a:pt x="66935" y="7384"/>
                  <a:pt x="61957" y="7500"/>
                  <a:pt x="56979" y="7553"/>
                </a:cubicBezTo>
                <a:cubicBezTo>
                  <a:pt x="54263" y="7586"/>
                  <a:pt x="51545" y="7605"/>
                  <a:pt x="48827" y="7605"/>
                </a:cubicBezTo>
                <a:cubicBezTo>
                  <a:pt x="45555" y="7605"/>
                  <a:pt x="42282" y="7577"/>
                  <a:pt x="39012" y="7509"/>
                </a:cubicBezTo>
                <a:cubicBezTo>
                  <a:pt x="37892" y="7484"/>
                  <a:pt x="36771" y="7471"/>
                  <a:pt x="35651" y="7471"/>
                </a:cubicBezTo>
                <a:cubicBezTo>
                  <a:pt x="31636" y="7471"/>
                  <a:pt x="27625" y="7627"/>
                  <a:pt x="23615" y="7892"/>
                </a:cubicBezTo>
                <a:cubicBezTo>
                  <a:pt x="18860" y="8205"/>
                  <a:pt x="14140" y="8740"/>
                  <a:pt x="9475" y="9695"/>
                </a:cubicBezTo>
                <a:cubicBezTo>
                  <a:pt x="6513" y="10292"/>
                  <a:pt x="3596" y="11059"/>
                  <a:pt x="812" y="12273"/>
                </a:cubicBezTo>
                <a:cubicBezTo>
                  <a:pt x="527" y="12398"/>
                  <a:pt x="197" y="12451"/>
                  <a:pt x="1" y="12746"/>
                </a:cubicBezTo>
                <a:lnTo>
                  <a:pt x="138741" y="12746"/>
                </a:lnTo>
                <a:lnTo>
                  <a:pt x="138741" y="60"/>
                </a:lnTo>
                <a:cubicBezTo>
                  <a:pt x="138210" y="20"/>
                  <a:pt x="137681" y="1"/>
                  <a:pt x="1371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6" name="Google Shape;1646;p3"/>
          <p:cNvSpPr/>
          <p:nvPr/>
        </p:nvSpPr>
        <p:spPr>
          <a:xfrm>
            <a:off x="8767310" y="2160916"/>
            <a:ext cx="210923" cy="996600"/>
          </a:xfrm>
          <a:custGeom>
            <a:avLst/>
            <a:gdLst/>
            <a:ahLst/>
            <a:cxnLst/>
            <a:rect l="l" t="t" r="r" b="b"/>
            <a:pathLst>
              <a:path w="6432" h="31117" extrusionOk="0">
                <a:moveTo>
                  <a:pt x="98" y="0"/>
                </a:moveTo>
                <a:cubicBezTo>
                  <a:pt x="89" y="18"/>
                  <a:pt x="71" y="72"/>
                  <a:pt x="71" y="72"/>
                </a:cubicBezTo>
                <a:cubicBezTo>
                  <a:pt x="153" y="101"/>
                  <a:pt x="0" y="149"/>
                  <a:pt x="8" y="149"/>
                </a:cubicBezTo>
                <a:cubicBezTo>
                  <a:pt x="9" y="149"/>
                  <a:pt x="18" y="147"/>
                  <a:pt x="36" y="143"/>
                </a:cubicBezTo>
                <a:cubicBezTo>
                  <a:pt x="865" y="4122"/>
                  <a:pt x="1525" y="8127"/>
                  <a:pt x="2016" y="12159"/>
                </a:cubicBezTo>
                <a:cubicBezTo>
                  <a:pt x="2533" y="16352"/>
                  <a:pt x="2872" y="20563"/>
                  <a:pt x="3069" y="24783"/>
                </a:cubicBezTo>
                <a:cubicBezTo>
                  <a:pt x="3167" y="26888"/>
                  <a:pt x="3211" y="29002"/>
                  <a:pt x="3274" y="31117"/>
                </a:cubicBezTo>
                <a:cubicBezTo>
                  <a:pt x="3488" y="30992"/>
                  <a:pt x="3622" y="30787"/>
                  <a:pt x="3765" y="30599"/>
                </a:cubicBezTo>
                <a:cubicBezTo>
                  <a:pt x="5781" y="27860"/>
                  <a:pt x="6432" y="24783"/>
                  <a:pt x="5888" y="21482"/>
                </a:cubicBezTo>
                <a:cubicBezTo>
                  <a:pt x="5272" y="17762"/>
                  <a:pt x="4327" y="14113"/>
                  <a:pt x="3363" y="10473"/>
                </a:cubicBezTo>
                <a:cubicBezTo>
                  <a:pt x="2489" y="7146"/>
                  <a:pt x="1508" y="3845"/>
                  <a:pt x="401" y="589"/>
                </a:cubicBezTo>
                <a:cubicBezTo>
                  <a:pt x="330" y="375"/>
                  <a:pt x="321" y="134"/>
                  <a:pt x="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7" name="Google Shape;1647;p3"/>
          <p:cNvSpPr/>
          <p:nvPr/>
        </p:nvSpPr>
        <p:spPr>
          <a:xfrm>
            <a:off x="8763562" y="2139746"/>
            <a:ext cx="45719" cy="9768"/>
          </a:xfrm>
          <a:custGeom>
            <a:avLst/>
            <a:gdLst/>
            <a:ahLst/>
            <a:cxnLst/>
            <a:rect l="l" t="t" r="r" b="b"/>
            <a:pathLst>
              <a:path w="162" h="305" extrusionOk="0">
                <a:moveTo>
                  <a:pt x="1" y="1"/>
                </a:moveTo>
                <a:lnTo>
                  <a:pt x="1" y="1"/>
                </a:lnTo>
                <a:cubicBezTo>
                  <a:pt x="10" y="99"/>
                  <a:pt x="19" y="197"/>
                  <a:pt x="28" y="304"/>
                </a:cubicBezTo>
                <a:cubicBezTo>
                  <a:pt x="161" y="188"/>
                  <a:pt x="63" y="99"/>
                  <a:pt x="1" y="1"/>
                </a:cubicBezTo>
                <a:close/>
              </a:path>
            </a:pathLst>
          </a:custGeom>
          <a:solidFill>
            <a:srgbClr val="6D33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8" name="Google Shape;1648;p3"/>
          <p:cNvSpPr/>
          <p:nvPr/>
        </p:nvSpPr>
        <p:spPr>
          <a:xfrm>
            <a:off x="4914369" y="2170620"/>
            <a:ext cx="45719" cy="118598"/>
          </a:xfrm>
          <a:custGeom>
            <a:avLst/>
            <a:gdLst/>
            <a:ahLst/>
            <a:cxnLst/>
            <a:rect l="l" t="t" r="r" b="b"/>
            <a:pathLst>
              <a:path w="269" h="3703" extrusionOk="0">
                <a:moveTo>
                  <a:pt x="99" y="0"/>
                </a:moveTo>
                <a:cubicBezTo>
                  <a:pt x="45" y="1232"/>
                  <a:pt x="1" y="2472"/>
                  <a:pt x="206" y="3703"/>
                </a:cubicBezTo>
                <a:cubicBezTo>
                  <a:pt x="268" y="2463"/>
                  <a:pt x="268" y="1232"/>
                  <a:pt x="99" y="0"/>
                </a:cubicBezTo>
                <a:close/>
              </a:path>
            </a:pathLst>
          </a:custGeom>
          <a:solidFill>
            <a:srgbClr val="C4B0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9" name="Google Shape;1649;p3"/>
          <p:cNvSpPr/>
          <p:nvPr/>
        </p:nvSpPr>
        <p:spPr>
          <a:xfrm>
            <a:off x="6633829" y="1111087"/>
            <a:ext cx="45719" cy="5253"/>
          </a:xfrm>
          <a:custGeom>
            <a:avLst/>
            <a:gdLst/>
            <a:ahLst/>
            <a:cxnLst/>
            <a:rect l="l" t="t" r="r" b="b"/>
            <a:pathLst>
              <a:path w="500" h="164" extrusionOk="0">
                <a:moveTo>
                  <a:pt x="329" y="0"/>
                </a:moveTo>
                <a:cubicBezTo>
                  <a:pt x="211" y="0"/>
                  <a:pt x="104" y="46"/>
                  <a:pt x="0" y="137"/>
                </a:cubicBezTo>
                <a:cubicBezTo>
                  <a:pt x="57" y="155"/>
                  <a:pt x="111" y="164"/>
                  <a:pt x="162" y="164"/>
                </a:cubicBezTo>
                <a:cubicBezTo>
                  <a:pt x="288" y="164"/>
                  <a:pt x="398" y="113"/>
                  <a:pt x="500" y="30"/>
                </a:cubicBezTo>
                <a:cubicBezTo>
                  <a:pt x="440" y="10"/>
                  <a:pt x="383" y="0"/>
                  <a:pt x="329" y="0"/>
                </a:cubicBezTo>
                <a:close/>
              </a:path>
            </a:pathLst>
          </a:custGeom>
          <a:solidFill>
            <a:srgbClr val="C4B0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0" name="Google Shape;1650;p3"/>
          <p:cNvSpPr txBox="1">
            <a:spLocks noGrp="1"/>
          </p:cNvSpPr>
          <p:nvPr>
            <p:ph type="title"/>
          </p:nvPr>
        </p:nvSpPr>
        <p:spPr>
          <a:xfrm>
            <a:off x="-227821" y="2547739"/>
            <a:ext cx="536703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2" name="Google Shape;1652;p3"/>
          <p:cNvGrpSpPr/>
          <p:nvPr/>
        </p:nvGrpSpPr>
        <p:grpSpPr>
          <a:xfrm>
            <a:off x="4214808" y="539457"/>
            <a:ext cx="554241" cy="540920"/>
            <a:chOff x="3285550" y="1349075"/>
            <a:chExt cx="496475" cy="496075"/>
          </a:xfrm>
        </p:grpSpPr>
        <p:sp>
          <p:nvSpPr>
            <p:cNvPr id="1653" name="Google Shape;1653;p3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3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3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3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3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3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3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3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3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3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3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3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3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3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3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3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682E1B8-1829-70A1-7674-33CE8EED6A1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99F0D05-ED40-BE51-BBB9-B8A2D55B8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8" y="92756"/>
            <a:ext cx="3140174" cy="2199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view làng văn hóa các dân tộc Việt Nam: đường đi, giá vé, sơ đồ">
            <a:extLst>
              <a:ext uri="{FF2B5EF4-FFF2-40B4-BE49-F238E27FC236}">
                <a16:creationId xmlns="" xmlns:a16="http://schemas.microsoft.com/office/drawing/2014/main" id="{214E14B2-7D46-C1B0-FDF6-FAF743F89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866" y="74563"/>
            <a:ext cx="4789723" cy="267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view làng văn hóa các dân tộc Việt Nam: đường đi, giá vé, sơ đồ">
            <a:extLst>
              <a:ext uri="{FF2B5EF4-FFF2-40B4-BE49-F238E27FC236}">
                <a16:creationId xmlns="" xmlns:a16="http://schemas.microsoft.com/office/drawing/2014/main" id="{85F3334D-E2E7-7355-4C10-C97232EFA7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8" y="2587986"/>
            <a:ext cx="3274908" cy="257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MKTCN - ĐHXD - Văn Miếu - Quốc Tử Giám, Đống Đa, Hà Nội">
            <a:extLst>
              <a:ext uri="{FF2B5EF4-FFF2-40B4-BE49-F238E27FC236}">
                <a16:creationId xmlns="" xmlns:a16="http://schemas.microsoft.com/office/drawing/2014/main" id="{780AE590-E25E-03C8-22FD-3443DFD78E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19" y="2801307"/>
            <a:ext cx="4713557" cy="2225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443;p40"/>
          <p:cNvGrpSpPr/>
          <p:nvPr/>
        </p:nvGrpSpPr>
        <p:grpSpPr>
          <a:xfrm>
            <a:off x="255893" y="1270611"/>
            <a:ext cx="2408761" cy="2606609"/>
            <a:chOff x="1620827" y="963391"/>
            <a:chExt cx="2408761" cy="2606609"/>
          </a:xfrm>
        </p:grpSpPr>
        <p:grpSp>
          <p:nvGrpSpPr>
            <p:cNvPr id="66" name="Google Shape;444;p40"/>
            <p:cNvGrpSpPr/>
            <p:nvPr/>
          </p:nvGrpSpPr>
          <p:grpSpPr>
            <a:xfrm>
              <a:off x="1620827" y="963391"/>
              <a:ext cx="2368213" cy="2606609"/>
              <a:chOff x="1763789" y="1203341"/>
              <a:chExt cx="2368213" cy="2606609"/>
            </a:xfrm>
          </p:grpSpPr>
          <p:sp>
            <p:nvSpPr>
              <p:cNvPr id="69" name="Google Shape;445;p40"/>
              <p:cNvSpPr/>
              <p:nvPr/>
            </p:nvSpPr>
            <p:spPr>
              <a:xfrm flipH="1">
                <a:off x="3061211" y="2436250"/>
                <a:ext cx="585697" cy="522996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446;p40"/>
              <p:cNvSpPr/>
              <p:nvPr/>
            </p:nvSpPr>
            <p:spPr>
              <a:xfrm flipH="1">
                <a:off x="2173837" y="2428675"/>
                <a:ext cx="1500692" cy="1078158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447;p40"/>
              <p:cNvSpPr/>
              <p:nvPr/>
            </p:nvSpPr>
            <p:spPr>
              <a:xfrm flipH="1">
                <a:off x="3011271" y="2793168"/>
                <a:ext cx="176099" cy="721122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48;p40"/>
              <p:cNvSpPr/>
              <p:nvPr/>
            </p:nvSpPr>
            <p:spPr>
              <a:xfrm flipH="1">
                <a:off x="3062201" y="2428675"/>
                <a:ext cx="755736" cy="1073263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449;p40"/>
              <p:cNvSpPr/>
              <p:nvPr/>
            </p:nvSpPr>
            <p:spPr>
              <a:xfrm flipH="1">
                <a:off x="2526677" y="2483975"/>
                <a:ext cx="697522" cy="400449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50;p40"/>
              <p:cNvSpPr/>
              <p:nvPr/>
            </p:nvSpPr>
            <p:spPr>
              <a:xfrm flipH="1">
                <a:off x="2352035" y="2749756"/>
                <a:ext cx="95742" cy="73249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51;p40"/>
              <p:cNvSpPr/>
              <p:nvPr/>
            </p:nvSpPr>
            <p:spPr>
              <a:xfrm flipH="1">
                <a:off x="2232343" y="1721074"/>
                <a:ext cx="1100010" cy="726308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52;p40"/>
              <p:cNvSpPr/>
              <p:nvPr/>
            </p:nvSpPr>
            <p:spPr>
              <a:xfrm flipH="1">
                <a:off x="2743249" y="1720778"/>
                <a:ext cx="619262" cy="453302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53;p40"/>
              <p:cNvSpPr/>
              <p:nvPr/>
            </p:nvSpPr>
            <p:spPr>
              <a:xfrm flipH="1">
                <a:off x="2246853" y="2157592"/>
                <a:ext cx="918025" cy="7267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54;p40"/>
              <p:cNvSpPr/>
              <p:nvPr/>
            </p:nvSpPr>
            <p:spPr>
              <a:xfrm flipH="1">
                <a:off x="3070768" y="2294007"/>
                <a:ext cx="133910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455;p40"/>
              <p:cNvSpPr/>
              <p:nvPr/>
            </p:nvSpPr>
            <p:spPr>
              <a:xfrm flipH="1">
                <a:off x="2334903" y="1953464"/>
                <a:ext cx="133269" cy="7126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56;p40"/>
              <p:cNvSpPr/>
              <p:nvPr/>
            </p:nvSpPr>
            <p:spPr>
              <a:xfrm flipH="1">
                <a:off x="2669445" y="1936332"/>
                <a:ext cx="206052" cy="82397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57;p40"/>
              <p:cNvSpPr/>
              <p:nvPr/>
            </p:nvSpPr>
            <p:spPr>
              <a:xfrm flipH="1">
                <a:off x="2390844" y="2104972"/>
                <a:ext cx="50173" cy="25407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58;p40"/>
              <p:cNvSpPr/>
              <p:nvPr/>
            </p:nvSpPr>
            <p:spPr>
              <a:xfrm flipH="1">
                <a:off x="2717054" y="2104972"/>
                <a:ext cx="68878" cy="34672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59;p40"/>
              <p:cNvSpPr/>
              <p:nvPr/>
            </p:nvSpPr>
            <p:spPr>
              <a:xfrm flipH="1">
                <a:off x="2600101" y="2254499"/>
                <a:ext cx="91546" cy="41548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60;p40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61;p40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62;p40"/>
              <p:cNvSpPr/>
              <p:nvPr/>
            </p:nvSpPr>
            <p:spPr>
              <a:xfrm flipH="1">
                <a:off x="2265325" y="2010163"/>
                <a:ext cx="74822" cy="22359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63;p40"/>
              <p:cNvSpPr/>
              <p:nvPr/>
            </p:nvSpPr>
            <p:spPr>
              <a:xfrm flipH="1">
                <a:off x="2317071" y="2006725"/>
                <a:ext cx="186006" cy="19841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64;p40"/>
              <p:cNvSpPr/>
              <p:nvPr/>
            </p:nvSpPr>
            <p:spPr>
              <a:xfrm flipH="1">
                <a:off x="2311652" y="2196518"/>
                <a:ext cx="171146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65;p40"/>
              <p:cNvSpPr/>
              <p:nvPr/>
            </p:nvSpPr>
            <p:spPr>
              <a:xfrm flipH="1">
                <a:off x="2342886" y="2007774"/>
                <a:ext cx="77619" cy="16957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66;p40"/>
              <p:cNvSpPr/>
              <p:nvPr/>
            </p:nvSpPr>
            <p:spPr>
              <a:xfrm flipH="1">
                <a:off x="2390844" y="2105438"/>
                <a:ext cx="50173" cy="2494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67;p40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468;p40"/>
              <p:cNvSpPr/>
              <p:nvPr/>
            </p:nvSpPr>
            <p:spPr>
              <a:xfrm flipH="1">
                <a:off x="2581395" y="1988252"/>
                <a:ext cx="346547" cy="27079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469;p40"/>
              <p:cNvSpPr/>
              <p:nvPr/>
            </p:nvSpPr>
            <p:spPr>
              <a:xfrm flipH="1">
                <a:off x="2625391" y="2220992"/>
                <a:ext cx="200341" cy="48774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837" extrusionOk="0">
                    <a:moveTo>
                      <a:pt x="3438" y="1"/>
                    </a:moveTo>
                    <a:lnTo>
                      <a:pt x="3438" y="1"/>
                    </a:lnTo>
                    <a:cubicBezTo>
                      <a:pt x="2370" y="206"/>
                      <a:pt x="1073" y="492"/>
                      <a:pt x="0" y="652"/>
                    </a:cubicBezTo>
                    <a:cubicBezTo>
                      <a:pt x="479" y="775"/>
                      <a:pt x="1079" y="836"/>
                      <a:pt x="1831" y="836"/>
                    </a:cubicBezTo>
                    <a:cubicBezTo>
                      <a:pt x="2015" y="836"/>
                      <a:pt x="2189" y="820"/>
                      <a:pt x="2352" y="786"/>
                    </a:cubicBezTo>
                    <a:cubicBezTo>
                      <a:pt x="2387" y="779"/>
                      <a:pt x="2414" y="768"/>
                      <a:pt x="2445" y="759"/>
                    </a:cubicBezTo>
                    <a:cubicBezTo>
                      <a:pt x="2379" y="683"/>
                      <a:pt x="2335" y="622"/>
                      <a:pt x="2315" y="598"/>
                    </a:cubicBezTo>
                    <a:cubicBezTo>
                      <a:pt x="2308" y="591"/>
                      <a:pt x="2305" y="587"/>
                      <a:pt x="2305" y="587"/>
                    </a:cubicBezTo>
                    <a:cubicBezTo>
                      <a:pt x="2302" y="584"/>
                      <a:pt x="2302" y="581"/>
                      <a:pt x="2305" y="578"/>
                    </a:cubicBezTo>
                    <a:lnTo>
                      <a:pt x="2308" y="574"/>
                    </a:lnTo>
                    <a:cubicBezTo>
                      <a:pt x="2311" y="574"/>
                      <a:pt x="2311" y="578"/>
                      <a:pt x="2311" y="578"/>
                    </a:cubicBezTo>
                    <a:cubicBezTo>
                      <a:pt x="2315" y="581"/>
                      <a:pt x="2318" y="584"/>
                      <a:pt x="2325" y="591"/>
                    </a:cubicBezTo>
                    <a:cubicBezTo>
                      <a:pt x="2329" y="598"/>
                      <a:pt x="2335" y="605"/>
                      <a:pt x="2343" y="615"/>
                    </a:cubicBezTo>
                    <a:cubicBezTo>
                      <a:pt x="2359" y="636"/>
                      <a:pt x="2384" y="666"/>
                      <a:pt x="2411" y="697"/>
                    </a:cubicBezTo>
                    <a:cubicBezTo>
                      <a:pt x="2424" y="714"/>
                      <a:pt x="2441" y="734"/>
                      <a:pt x="2458" y="755"/>
                    </a:cubicBezTo>
                    <a:cubicBezTo>
                      <a:pt x="2759" y="649"/>
                      <a:pt x="3018" y="485"/>
                      <a:pt x="3233" y="253"/>
                    </a:cubicBezTo>
                    <a:cubicBezTo>
                      <a:pt x="3308" y="174"/>
                      <a:pt x="3376" y="89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470;p40"/>
              <p:cNvSpPr/>
              <p:nvPr/>
            </p:nvSpPr>
            <p:spPr>
              <a:xfrm flipH="1">
                <a:off x="2731389" y="1988252"/>
                <a:ext cx="127325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471;p40"/>
              <p:cNvSpPr/>
              <p:nvPr/>
            </p:nvSpPr>
            <p:spPr>
              <a:xfrm flipH="1">
                <a:off x="2717054" y="2105613"/>
                <a:ext cx="68878" cy="34031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472;p40"/>
              <p:cNvSpPr/>
              <p:nvPr/>
            </p:nvSpPr>
            <p:spPr>
              <a:xfrm flipH="1">
                <a:off x="2682440" y="2254441"/>
                <a:ext cx="9207" cy="1078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85" extrusionOk="0">
                    <a:moveTo>
                      <a:pt x="7" y="0"/>
                    </a:moveTo>
                    <a:lnTo>
                      <a:pt x="4" y="4"/>
                    </a:lnTo>
                    <a:cubicBezTo>
                      <a:pt x="1" y="7"/>
                      <a:pt x="1" y="10"/>
                      <a:pt x="4" y="13"/>
                    </a:cubicBezTo>
                    <a:cubicBezTo>
                      <a:pt x="4" y="13"/>
                      <a:pt x="7" y="17"/>
                      <a:pt x="14" y="24"/>
                    </a:cubicBezTo>
                    <a:cubicBezTo>
                      <a:pt x="34" y="48"/>
                      <a:pt x="78" y="109"/>
                      <a:pt x="144" y="185"/>
                    </a:cubicBezTo>
                    <a:cubicBezTo>
                      <a:pt x="151" y="185"/>
                      <a:pt x="154" y="181"/>
                      <a:pt x="157" y="181"/>
                    </a:cubicBezTo>
                    <a:cubicBezTo>
                      <a:pt x="140" y="160"/>
                      <a:pt x="123" y="140"/>
                      <a:pt x="110" y="123"/>
                    </a:cubicBezTo>
                    <a:cubicBezTo>
                      <a:pt x="83" y="92"/>
                      <a:pt x="58" y="62"/>
                      <a:pt x="42" y="41"/>
                    </a:cubicBezTo>
                    <a:cubicBezTo>
                      <a:pt x="34" y="31"/>
                      <a:pt x="28" y="24"/>
                      <a:pt x="24" y="17"/>
                    </a:cubicBezTo>
                    <a:cubicBezTo>
                      <a:pt x="17" y="10"/>
                      <a:pt x="14" y="7"/>
                      <a:pt x="10" y="4"/>
                    </a:cubicBezTo>
                    <a:cubicBezTo>
                      <a:pt x="10" y="4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A9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473;p40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474;p40"/>
              <p:cNvSpPr/>
              <p:nvPr/>
            </p:nvSpPr>
            <p:spPr>
              <a:xfrm flipH="1">
                <a:off x="2245454" y="1984873"/>
                <a:ext cx="285069" cy="296257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475;p40"/>
              <p:cNvSpPr/>
              <p:nvPr/>
            </p:nvSpPr>
            <p:spPr>
              <a:xfrm flipH="1">
                <a:off x="2562282" y="1967974"/>
                <a:ext cx="397710" cy="321897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476;p40"/>
              <p:cNvSpPr/>
              <p:nvPr/>
            </p:nvSpPr>
            <p:spPr>
              <a:xfrm flipH="1">
                <a:off x="2242657" y="1987670"/>
                <a:ext cx="279941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477;p40"/>
              <p:cNvSpPr/>
              <p:nvPr/>
            </p:nvSpPr>
            <p:spPr>
              <a:xfrm flipH="1">
                <a:off x="2554590" y="1970945"/>
                <a:ext cx="390484" cy="316128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478;p40"/>
              <p:cNvSpPr/>
              <p:nvPr/>
            </p:nvSpPr>
            <p:spPr>
              <a:xfrm flipH="1">
                <a:off x="2460480" y="2092851"/>
                <a:ext cx="85777" cy="108678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479;p40"/>
              <p:cNvSpPr/>
              <p:nvPr/>
            </p:nvSpPr>
            <p:spPr>
              <a:xfrm flipH="1">
                <a:off x="2473416" y="2092851"/>
                <a:ext cx="72433" cy="10885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480;p40"/>
              <p:cNvSpPr/>
              <p:nvPr/>
            </p:nvSpPr>
            <p:spPr>
              <a:xfrm flipH="1">
                <a:off x="2946822" y="2104447"/>
                <a:ext cx="129132" cy="109436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481;p40"/>
              <p:cNvSpPr/>
              <p:nvPr/>
            </p:nvSpPr>
            <p:spPr>
              <a:xfrm flipH="1">
                <a:off x="2517937" y="2111207"/>
                <a:ext cx="55184" cy="145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25" extrusionOk="0">
                    <a:moveTo>
                      <a:pt x="1" y="0"/>
                    </a:moveTo>
                    <a:lnTo>
                      <a:pt x="1" y="24"/>
                    </a:lnTo>
                    <a:lnTo>
                      <a:pt x="946" y="24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482;p40"/>
              <p:cNvSpPr/>
              <p:nvPr/>
            </p:nvSpPr>
            <p:spPr>
              <a:xfrm flipH="1">
                <a:off x="2507389" y="2102058"/>
                <a:ext cx="65731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483;p40"/>
              <p:cNvSpPr/>
              <p:nvPr/>
            </p:nvSpPr>
            <p:spPr>
              <a:xfrm flipH="1">
                <a:off x="2254778" y="2007074"/>
                <a:ext cx="9498" cy="1544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484;p40"/>
              <p:cNvSpPr/>
              <p:nvPr/>
            </p:nvSpPr>
            <p:spPr>
              <a:xfrm flipH="1">
                <a:off x="2253379" y="2035803"/>
                <a:ext cx="699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485;p40"/>
              <p:cNvSpPr/>
              <p:nvPr/>
            </p:nvSpPr>
            <p:spPr>
              <a:xfrm flipH="1">
                <a:off x="2522890" y="2097746"/>
                <a:ext cx="30302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486;p40"/>
              <p:cNvSpPr/>
              <p:nvPr/>
            </p:nvSpPr>
            <p:spPr>
              <a:xfrm flipH="1">
                <a:off x="2571839" y="1986038"/>
                <a:ext cx="13519" cy="2418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15" extrusionOk="0">
                    <a:moveTo>
                      <a:pt x="7" y="0"/>
                    </a:moveTo>
                    <a:cubicBezTo>
                      <a:pt x="4" y="0"/>
                      <a:pt x="0" y="5"/>
                      <a:pt x="3" y="8"/>
                    </a:cubicBezTo>
                    <a:cubicBezTo>
                      <a:pt x="108" y="117"/>
                      <a:pt x="221" y="244"/>
                      <a:pt x="187" y="411"/>
                    </a:cubicBezTo>
                    <a:cubicBezTo>
                      <a:pt x="187" y="413"/>
                      <a:pt x="190" y="415"/>
                      <a:pt x="193" y="415"/>
                    </a:cubicBezTo>
                    <a:cubicBezTo>
                      <a:pt x="195" y="415"/>
                      <a:pt x="197" y="414"/>
                      <a:pt x="197" y="411"/>
                    </a:cubicBezTo>
                    <a:cubicBezTo>
                      <a:pt x="231" y="244"/>
                      <a:pt x="118" y="113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487;p40"/>
              <p:cNvSpPr/>
              <p:nvPr/>
            </p:nvSpPr>
            <p:spPr>
              <a:xfrm flipH="1">
                <a:off x="2573412" y="2020885"/>
                <a:ext cx="874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488;p40"/>
              <p:cNvSpPr/>
              <p:nvPr/>
            </p:nvSpPr>
            <p:spPr>
              <a:xfrm flipH="1">
                <a:off x="2306524" y="2043553"/>
                <a:ext cx="11538" cy="6648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489;p40"/>
              <p:cNvSpPr/>
              <p:nvPr/>
            </p:nvSpPr>
            <p:spPr>
              <a:xfrm flipH="1">
                <a:off x="2318004" y="2032015"/>
                <a:ext cx="13461" cy="15967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74" extrusionOk="0">
                    <a:moveTo>
                      <a:pt x="29" y="0"/>
                    </a:moveTo>
                    <a:cubicBezTo>
                      <a:pt x="12" y="0"/>
                      <a:pt x="1" y="24"/>
                      <a:pt x="18" y="35"/>
                    </a:cubicBezTo>
                    <a:cubicBezTo>
                      <a:pt x="111" y="96"/>
                      <a:pt x="179" y="178"/>
                      <a:pt x="230" y="274"/>
                    </a:cubicBezTo>
                    <a:lnTo>
                      <a:pt x="230" y="199"/>
                    </a:lnTo>
                    <a:cubicBezTo>
                      <a:pt x="179" y="120"/>
                      <a:pt x="117" y="55"/>
                      <a:pt x="39" y="4"/>
                    </a:cubicBezTo>
                    <a:cubicBezTo>
                      <a:pt x="35" y="0"/>
                      <a:pt x="32" y="0"/>
                      <a:pt x="2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490;p40"/>
              <p:cNvSpPr/>
              <p:nvPr/>
            </p:nvSpPr>
            <p:spPr>
              <a:xfrm flipH="1">
                <a:off x="2304718" y="2143840"/>
                <a:ext cx="3030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491;p40"/>
              <p:cNvSpPr/>
              <p:nvPr/>
            </p:nvSpPr>
            <p:spPr>
              <a:xfrm flipH="1">
                <a:off x="2630694" y="2023449"/>
                <a:ext cx="24941" cy="7802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492;p40"/>
              <p:cNvSpPr/>
              <p:nvPr/>
            </p:nvSpPr>
            <p:spPr>
              <a:xfrm flipH="1">
                <a:off x="2629120" y="2135274"/>
                <a:ext cx="2855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493;p40"/>
              <p:cNvSpPr/>
              <p:nvPr/>
            </p:nvSpPr>
            <p:spPr>
              <a:xfrm flipH="1">
                <a:off x="3075896" y="2137430"/>
                <a:ext cx="159608" cy="47609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494;p40"/>
              <p:cNvSpPr/>
              <p:nvPr/>
            </p:nvSpPr>
            <p:spPr>
              <a:xfrm flipH="1">
                <a:off x="3176998" y="3230503"/>
                <a:ext cx="197777" cy="26048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495;p40"/>
              <p:cNvSpPr/>
              <p:nvPr/>
            </p:nvSpPr>
            <p:spPr>
              <a:xfrm flipH="1">
                <a:off x="3152524" y="3015419"/>
                <a:ext cx="141660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496;p40"/>
              <p:cNvSpPr/>
              <p:nvPr/>
            </p:nvSpPr>
            <p:spPr>
              <a:xfrm flipH="1">
                <a:off x="3148153" y="3065475"/>
                <a:ext cx="128549" cy="5227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497;p40"/>
              <p:cNvSpPr/>
              <p:nvPr/>
            </p:nvSpPr>
            <p:spPr>
              <a:xfrm flipH="1">
                <a:off x="2398944" y="1814659"/>
                <a:ext cx="105998" cy="10017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498;p40"/>
              <p:cNvSpPr/>
              <p:nvPr/>
            </p:nvSpPr>
            <p:spPr>
              <a:xfrm flipH="1">
                <a:off x="2542411" y="1779812"/>
                <a:ext cx="2855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499;p40"/>
              <p:cNvSpPr/>
              <p:nvPr/>
            </p:nvSpPr>
            <p:spPr>
              <a:xfrm flipH="1">
                <a:off x="2286536" y="2935644"/>
                <a:ext cx="81873" cy="296898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500;p40"/>
              <p:cNvSpPr/>
              <p:nvPr/>
            </p:nvSpPr>
            <p:spPr>
              <a:xfrm flipH="1">
                <a:off x="2327968" y="2354028"/>
                <a:ext cx="23775" cy="2550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501;p40"/>
              <p:cNvSpPr/>
              <p:nvPr/>
            </p:nvSpPr>
            <p:spPr>
              <a:xfrm flipH="1">
                <a:off x="2290790" y="2722542"/>
                <a:ext cx="48541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502;p40"/>
              <p:cNvSpPr/>
              <p:nvPr/>
            </p:nvSpPr>
            <p:spPr>
              <a:xfrm flipH="1">
                <a:off x="2454653" y="2790080"/>
                <a:ext cx="184607" cy="57107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503;p40"/>
              <p:cNvSpPr/>
              <p:nvPr/>
            </p:nvSpPr>
            <p:spPr>
              <a:xfrm rot="10800000" flipH="1">
                <a:off x="1763789" y="1537450"/>
                <a:ext cx="2272500" cy="2272500"/>
              </a:xfrm>
              <a:prstGeom prst="ellipse">
                <a:avLst/>
              </a:prstGeom>
              <a:gradFill>
                <a:gsLst>
                  <a:gs pos="0">
                    <a:srgbClr val="645CA7">
                      <a:alpha val="76470"/>
                    </a:srgbClr>
                  </a:gs>
                  <a:gs pos="100000">
                    <a:srgbClr val="D77EAD">
                      <a:alpha val="7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504;p40"/>
              <p:cNvSpPr/>
              <p:nvPr/>
            </p:nvSpPr>
            <p:spPr>
              <a:xfrm flipH="1">
                <a:off x="3691588" y="2990725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505;p40"/>
              <p:cNvSpPr/>
              <p:nvPr/>
            </p:nvSpPr>
            <p:spPr>
              <a:xfrm flipH="1">
                <a:off x="2239863" y="2199450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506;p40"/>
              <p:cNvSpPr/>
              <p:nvPr/>
            </p:nvSpPr>
            <p:spPr>
              <a:xfrm flipH="1">
                <a:off x="3561113" y="302081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507;p40"/>
              <p:cNvSpPr/>
              <p:nvPr/>
            </p:nvSpPr>
            <p:spPr>
              <a:xfrm flipH="1">
                <a:off x="3239338" y="243226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508;p40"/>
              <p:cNvSpPr/>
              <p:nvPr/>
            </p:nvSpPr>
            <p:spPr>
              <a:xfrm flipH="1">
                <a:off x="3467413" y="250620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509;p40"/>
              <p:cNvSpPr/>
              <p:nvPr/>
            </p:nvSpPr>
            <p:spPr>
              <a:xfrm flipH="1">
                <a:off x="3581538" y="2288625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510;p40"/>
              <p:cNvSpPr/>
              <p:nvPr/>
            </p:nvSpPr>
            <p:spPr>
              <a:xfrm flipH="1">
                <a:off x="2627713" y="287715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511;p40"/>
              <p:cNvSpPr/>
              <p:nvPr/>
            </p:nvSpPr>
            <p:spPr>
              <a:xfrm flipH="1">
                <a:off x="3953438" y="25211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512;p40"/>
              <p:cNvSpPr/>
              <p:nvPr/>
            </p:nvSpPr>
            <p:spPr>
              <a:xfrm flipH="1">
                <a:off x="2524388" y="25685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513;p40"/>
              <p:cNvSpPr/>
              <p:nvPr/>
            </p:nvSpPr>
            <p:spPr>
              <a:xfrm flipH="1">
                <a:off x="2161391" y="1931292"/>
                <a:ext cx="1926775" cy="1422570"/>
              </a:xfrm>
              <a:custGeom>
                <a:avLst/>
                <a:gdLst/>
                <a:ahLst/>
                <a:cxnLst/>
                <a:rect l="l" t="t" r="r" b="b"/>
                <a:pathLst>
                  <a:path w="21098" h="15577" extrusionOk="0">
                    <a:moveTo>
                      <a:pt x="1074" y="0"/>
                    </a:moveTo>
                    <a:lnTo>
                      <a:pt x="295" y="468"/>
                    </a:lnTo>
                    <a:cubicBezTo>
                      <a:pt x="295" y="468"/>
                      <a:pt x="1" y="7414"/>
                      <a:pt x="7135" y="7414"/>
                    </a:cubicBezTo>
                    <a:cubicBezTo>
                      <a:pt x="7482" y="7414"/>
                      <a:pt x="7848" y="7398"/>
                      <a:pt x="8232" y="7363"/>
                    </a:cubicBezTo>
                    <a:lnTo>
                      <a:pt x="8232" y="7363"/>
                    </a:lnTo>
                    <a:cubicBezTo>
                      <a:pt x="8232" y="7363"/>
                      <a:pt x="5712" y="12159"/>
                      <a:pt x="5712" y="15576"/>
                    </a:cubicBezTo>
                    <a:lnTo>
                      <a:pt x="20920" y="15576"/>
                    </a:lnTo>
                    <a:cubicBezTo>
                      <a:pt x="20988" y="15576"/>
                      <a:pt x="21097" y="6957"/>
                      <a:pt x="14482" y="5557"/>
                    </a:cubicBezTo>
                    <a:lnTo>
                      <a:pt x="11772" y="4957"/>
                    </a:lnTo>
                    <a:cubicBezTo>
                      <a:pt x="7423" y="4909"/>
                      <a:pt x="2688" y="3618"/>
                      <a:pt x="1074" y="0"/>
                    </a:cubicBezTo>
                    <a:close/>
                  </a:path>
                </a:pathLst>
              </a:custGeom>
              <a:solidFill>
                <a:srgbClr val="D77E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514;p40"/>
              <p:cNvSpPr/>
              <p:nvPr/>
            </p:nvSpPr>
            <p:spPr>
              <a:xfrm flipH="1">
                <a:off x="3268067" y="1922930"/>
                <a:ext cx="848135" cy="764390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8370" extrusionOk="0">
                    <a:moveTo>
                      <a:pt x="612" y="1"/>
                    </a:moveTo>
                    <a:lnTo>
                      <a:pt x="612" y="1"/>
                    </a:lnTo>
                    <a:cubicBezTo>
                      <a:pt x="0" y="7151"/>
                      <a:pt x="3401" y="8369"/>
                      <a:pt x="5790" y="8369"/>
                    </a:cubicBezTo>
                    <a:cubicBezTo>
                      <a:pt x="7025" y="8369"/>
                      <a:pt x="7989" y="8044"/>
                      <a:pt x="7989" y="8044"/>
                    </a:cubicBezTo>
                    <a:lnTo>
                      <a:pt x="9287" y="6344"/>
                    </a:lnTo>
                    <a:lnTo>
                      <a:pt x="9287" y="6344"/>
                    </a:lnTo>
                    <a:cubicBezTo>
                      <a:pt x="9287" y="6344"/>
                      <a:pt x="8997" y="6403"/>
                      <a:pt x="8381" y="6403"/>
                    </a:cubicBezTo>
                    <a:cubicBezTo>
                      <a:pt x="7628" y="6403"/>
                      <a:pt x="6387" y="6314"/>
                      <a:pt x="4592" y="5920"/>
                    </a:cubicBezTo>
                    <a:cubicBezTo>
                      <a:pt x="1329" y="5203"/>
                      <a:pt x="612" y="1"/>
                      <a:pt x="612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515;p40"/>
              <p:cNvSpPr/>
              <p:nvPr/>
            </p:nvSpPr>
            <p:spPr>
              <a:xfrm flipH="1">
                <a:off x="2124589" y="2249285"/>
                <a:ext cx="646398" cy="284021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110" extrusionOk="0">
                    <a:moveTo>
                      <a:pt x="6767" y="0"/>
                    </a:moveTo>
                    <a:cubicBezTo>
                      <a:pt x="6709" y="79"/>
                      <a:pt x="6647" y="153"/>
                      <a:pt x="6583" y="215"/>
                    </a:cubicBezTo>
                    <a:cubicBezTo>
                      <a:pt x="5094" y="1676"/>
                      <a:pt x="1267" y="1704"/>
                      <a:pt x="554" y="1830"/>
                    </a:cubicBezTo>
                    <a:cubicBezTo>
                      <a:pt x="489" y="1840"/>
                      <a:pt x="56" y="2007"/>
                      <a:pt x="1" y="2025"/>
                    </a:cubicBezTo>
                    <a:cubicBezTo>
                      <a:pt x="653" y="2151"/>
                      <a:pt x="1946" y="3014"/>
                      <a:pt x="3909" y="3096"/>
                    </a:cubicBezTo>
                    <a:cubicBezTo>
                      <a:pt x="4130" y="3105"/>
                      <a:pt x="4338" y="3109"/>
                      <a:pt x="4534" y="3109"/>
                    </a:cubicBezTo>
                    <a:cubicBezTo>
                      <a:pt x="6275" y="3109"/>
                      <a:pt x="7078" y="2792"/>
                      <a:pt x="7078" y="2792"/>
                    </a:cubicBezTo>
                    <a:lnTo>
                      <a:pt x="6767" y="0"/>
                    </a:ln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516;p40"/>
              <p:cNvSpPr/>
              <p:nvPr/>
            </p:nvSpPr>
            <p:spPr>
              <a:xfrm flipH="1">
                <a:off x="2003034" y="1275944"/>
                <a:ext cx="1577183" cy="1192887"/>
              </a:xfrm>
              <a:custGeom>
                <a:avLst/>
                <a:gdLst/>
                <a:ahLst/>
                <a:cxnLst/>
                <a:rect l="l" t="t" r="r" b="b"/>
                <a:pathLst>
                  <a:path w="17270" h="13062" extrusionOk="0">
                    <a:moveTo>
                      <a:pt x="7914" y="0"/>
                    </a:moveTo>
                    <a:cubicBezTo>
                      <a:pt x="5704" y="0"/>
                      <a:pt x="4311" y="1144"/>
                      <a:pt x="3414" y="3015"/>
                    </a:cubicBezTo>
                    <a:cubicBezTo>
                      <a:pt x="3393" y="3063"/>
                      <a:pt x="3373" y="3110"/>
                      <a:pt x="3352" y="3159"/>
                    </a:cubicBezTo>
                    <a:cubicBezTo>
                      <a:pt x="3029" y="3957"/>
                      <a:pt x="3049" y="4930"/>
                      <a:pt x="2140" y="5281"/>
                    </a:cubicBezTo>
                    <a:cubicBezTo>
                      <a:pt x="1178" y="5657"/>
                      <a:pt x="1" y="7893"/>
                      <a:pt x="2639" y="9631"/>
                    </a:cubicBezTo>
                    <a:cubicBezTo>
                      <a:pt x="5277" y="11372"/>
                      <a:pt x="6179" y="12023"/>
                      <a:pt x="6179" y="12023"/>
                    </a:cubicBezTo>
                    <a:lnTo>
                      <a:pt x="6169" y="12139"/>
                    </a:lnTo>
                    <a:cubicBezTo>
                      <a:pt x="6155" y="12294"/>
                      <a:pt x="6220" y="12440"/>
                      <a:pt x="6347" y="12529"/>
                    </a:cubicBezTo>
                    <a:cubicBezTo>
                      <a:pt x="6561" y="12686"/>
                      <a:pt x="6954" y="12908"/>
                      <a:pt x="7514" y="12986"/>
                    </a:cubicBezTo>
                    <a:cubicBezTo>
                      <a:pt x="7910" y="13041"/>
                      <a:pt x="8231" y="13058"/>
                      <a:pt x="8466" y="13061"/>
                    </a:cubicBezTo>
                    <a:cubicBezTo>
                      <a:pt x="8469" y="13061"/>
                      <a:pt x="8472" y="13061"/>
                      <a:pt x="8475" y="13061"/>
                    </a:cubicBezTo>
                    <a:cubicBezTo>
                      <a:pt x="8666" y="13061"/>
                      <a:pt x="8836" y="12956"/>
                      <a:pt x="8937" y="12795"/>
                    </a:cubicBezTo>
                    <a:cubicBezTo>
                      <a:pt x="8985" y="12724"/>
                      <a:pt x="9080" y="12645"/>
                      <a:pt x="9265" y="12590"/>
                    </a:cubicBezTo>
                    <a:cubicBezTo>
                      <a:pt x="9316" y="12576"/>
                      <a:pt x="9374" y="12563"/>
                      <a:pt x="9439" y="12549"/>
                    </a:cubicBezTo>
                    <a:cubicBezTo>
                      <a:pt x="10156" y="12426"/>
                      <a:pt x="13955" y="12334"/>
                      <a:pt x="15444" y="10873"/>
                    </a:cubicBezTo>
                    <a:cubicBezTo>
                      <a:pt x="15508" y="10811"/>
                      <a:pt x="15570" y="10737"/>
                      <a:pt x="15628" y="10658"/>
                    </a:cubicBezTo>
                    <a:cubicBezTo>
                      <a:pt x="16972" y="8900"/>
                      <a:pt x="17270" y="3264"/>
                      <a:pt x="12453" y="1151"/>
                    </a:cubicBezTo>
                    <a:cubicBezTo>
                      <a:pt x="10646" y="359"/>
                      <a:pt x="9152" y="0"/>
                      <a:pt x="7914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517;p40"/>
              <p:cNvSpPr/>
              <p:nvPr/>
            </p:nvSpPr>
            <p:spPr>
              <a:xfrm flipH="1">
                <a:off x="2279567" y="2324993"/>
                <a:ext cx="745121" cy="152878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1674" extrusionOk="0">
                    <a:moveTo>
                      <a:pt x="8159" y="0"/>
                    </a:moveTo>
                    <a:lnTo>
                      <a:pt x="8159" y="0"/>
                    </a:lnTo>
                    <a:cubicBezTo>
                      <a:pt x="7571" y="424"/>
                      <a:pt x="3694" y="741"/>
                      <a:pt x="3117" y="847"/>
                    </a:cubicBezTo>
                    <a:cubicBezTo>
                      <a:pt x="2544" y="950"/>
                      <a:pt x="2816" y="1281"/>
                      <a:pt x="1864" y="1363"/>
                    </a:cubicBezTo>
                    <a:cubicBezTo>
                      <a:pt x="1816" y="1367"/>
                      <a:pt x="1768" y="1369"/>
                      <a:pt x="1720" y="1369"/>
                    </a:cubicBezTo>
                    <a:cubicBezTo>
                      <a:pt x="828" y="1369"/>
                      <a:pt x="32" y="652"/>
                      <a:pt x="1" y="643"/>
                    </a:cubicBezTo>
                    <a:lnTo>
                      <a:pt x="1" y="643"/>
                    </a:lnTo>
                    <a:lnTo>
                      <a:pt x="18" y="799"/>
                    </a:lnTo>
                    <a:cubicBezTo>
                      <a:pt x="31" y="1483"/>
                      <a:pt x="898" y="1673"/>
                      <a:pt x="1704" y="1673"/>
                    </a:cubicBezTo>
                    <a:cubicBezTo>
                      <a:pt x="2338" y="1673"/>
                      <a:pt x="2935" y="1556"/>
                      <a:pt x="3049" y="1468"/>
                    </a:cubicBezTo>
                    <a:cubicBezTo>
                      <a:pt x="3311" y="1267"/>
                      <a:pt x="4786" y="1314"/>
                      <a:pt x="6350" y="1079"/>
                    </a:cubicBezTo>
                    <a:cubicBezTo>
                      <a:pt x="7910" y="847"/>
                      <a:pt x="8159" y="0"/>
                      <a:pt x="8159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518;p40"/>
              <p:cNvSpPr/>
              <p:nvPr/>
            </p:nvSpPr>
            <p:spPr>
              <a:xfrm flipH="1">
                <a:off x="2606537" y="1234301"/>
                <a:ext cx="709295" cy="480332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4802" extrusionOk="0">
                    <a:moveTo>
                      <a:pt x="4926" y="0"/>
                    </a:moveTo>
                    <a:cubicBezTo>
                      <a:pt x="4504" y="0"/>
                      <a:pt x="4028" y="50"/>
                      <a:pt x="3492" y="167"/>
                    </a:cubicBezTo>
                    <a:cubicBezTo>
                      <a:pt x="631" y="792"/>
                      <a:pt x="0" y="4233"/>
                      <a:pt x="631" y="4721"/>
                    </a:cubicBezTo>
                    <a:cubicBezTo>
                      <a:pt x="703" y="4776"/>
                      <a:pt x="799" y="4801"/>
                      <a:pt x="916" y="4801"/>
                    </a:cubicBezTo>
                    <a:cubicBezTo>
                      <a:pt x="1827" y="4801"/>
                      <a:pt x="3955" y="3240"/>
                      <a:pt x="4929" y="2250"/>
                    </a:cubicBezTo>
                    <a:cubicBezTo>
                      <a:pt x="5620" y="1546"/>
                      <a:pt x="6280" y="1341"/>
                      <a:pt x="6813" y="1341"/>
                    </a:cubicBezTo>
                    <a:cubicBezTo>
                      <a:pt x="7551" y="1341"/>
                      <a:pt x="8046" y="1734"/>
                      <a:pt x="8046" y="1734"/>
                    </a:cubicBezTo>
                    <a:cubicBezTo>
                      <a:pt x="8046" y="1734"/>
                      <a:pt x="7414" y="0"/>
                      <a:pt x="4926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519;p40"/>
              <p:cNvSpPr/>
              <p:nvPr/>
            </p:nvSpPr>
            <p:spPr>
              <a:xfrm flipH="1">
                <a:off x="3048341" y="1713116"/>
                <a:ext cx="272605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520;p40"/>
              <p:cNvSpPr/>
              <p:nvPr/>
            </p:nvSpPr>
            <p:spPr>
              <a:xfrm flipH="1">
                <a:off x="2783590" y="1827546"/>
                <a:ext cx="174065" cy="835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521;p40"/>
              <p:cNvSpPr/>
              <p:nvPr/>
            </p:nvSpPr>
            <p:spPr>
              <a:xfrm flipH="1">
                <a:off x="2392080" y="1861063"/>
                <a:ext cx="284386" cy="170595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522;p40"/>
              <p:cNvSpPr/>
              <p:nvPr/>
            </p:nvSpPr>
            <p:spPr>
              <a:xfrm flipH="1">
                <a:off x="1850247" y="1203341"/>
                <a:ext cx="1933259" cy="1323939"/>
              </a:xfrm>
              <a:custGeom>
                <a:avLst/>
                <a:gdLst/>
                <a:ahLst/>
                <a:cxnLst/>
                <a:rect l="l" t="t" r="r" b="b"/>
                <a:pathLst>
                  <a:path w="21169" h="14497" extrusionOk="0">
                    <a:moveTo>
                      <a:pt x="10036" y="1"/>
                    </a:moveTo>
                    <a:cubicBezTo>
                      <a:pt x="9537" y="1"/>
                      <a:pt x="8998" y="79"/>
                      <a:pt x="8432" y="277"/>
                    </a:cubicBezTo>
                    <a:cubicBezTo>
                      <a:pt x="6476" y="959"/>
                      <a:pt x="5353" y="3503"/>
                      <a:pt x="4653" y="4830"/>
                    </a:cubicBezTo>
                    <a:cubicBezTo>
                      <a:pt x="3769" y="6503"/>
                      <a:pt x="1850" y="7776"/>
                      <a:pt x="322" y="7961"/>
                    </a:cubicBezTo>
                    <a:cubicBezTo>
                      <a:pt x="322" y="7961"/>
                      <a:pt x="1" y="12228"/>
                      <a:pt x="8395" y="12934"/>
                    </a:cubicBezTo>
                    <a:lnTo>
                      <a:pt x="8405" y="12818"/>
                    </a:lnTo>
                    <a:cubicBezTo>
                      <a:pt x="8405" y="12818"/>
                      <a:pt x="7503" y="12167"/>
                      <a:pt x="4865" y="10426"/>
                    </a:cubicBezTo>
                    <a:cubicBezTo>
                      <a:pt x="2227" y="8688"/>
                      <a:pt x="3404" y="6452"/>
                      <a:pt x="4366" y="6076"/>
                    </a:cubicBezTo>
                    <a:cubicBezTo>
                      <a:pt x="4919" y="5865"/>
                      <a:pt x="5128" y="5421"/>
                      <a:pt x="5278" y="4926"/>
                    </a:cubicBezTo>
                    <a:cubicBezTo>
                      <a:pt x="7023" y="4810"/>
                      <a:pt x="9515" y="1537"/>
                      <a:pt x="10712" y="1400"/>
                    </a:cubicBezTo>
                    <a:cubicBezTo>
                      <a:pt x="10842" y="1385"/>
                      <a:pt x="10963" y="1378"/>
                      <a:pt x="11075" y="1378"/>
                    </a:cubicBezTo>
                    <a:cubicBezTo>
                      <a:pt x="12210" y="1378"/>
                      <a:pt x="12433" y="2082"/>
                      <a:pt x="12433" y="2082"/>
                    </a:cubicBezTo>
                    <a:lnTo>
                      <a:pt x="12453" y="2082"/>
                    </a:lnTo>
                    <a:cubicBezTo>
                      <a:pt x="12487" y="2080"/>
                      <a:pt x="12520" y="2079"/>
                      <a:pt x="12553" y="2079"/>
                    </a:cubicBezTo>
                    <a:cubicBezTo>
                      <a:pt x="13236" y="2079"/>
                      <a:pt x="13872" y="2506"/>
                      <a:pt x="14266" y="3066"/>
                    </a:cubicBezTo>
                    <a:cubicBezTo>
                      <a:pt x="14679" y="3653"/>
                      <a:pt x="14867" y="4370"/>
                      <a:pt x="14993" y="5076"/>
                    </a:cubicBezTo>
                    <a:cubicBezTo>
                      <a:pt x="15119" y="5783"/>
                      <a:pt x="15195" y="6507"/>
                      <a:pt x="15427" y="7186"/>
                    </a:cubicBezTo>
                    <a:cubicBezTo>
                      <a:pt x="15737" y="8101"/>
                      <a:pt x="16359" y="8923"/>
                      <a:pt x="17161" y="9453"/>
                    </a:cubicBezTo>
                    <a:cubicBezTo>
                      <a:pt x="16950" y="10101"/>
                      <a:pt x="16642" y="10781"/>
                      <a:pt x="16263" y="11484"/>
                    </a:cubicBezTo>
                    <a:cubicBezTo>
                      <a:pt x="14914" y="13988"/>
                      <a:pt x="18455" y="14496"/>
                      <a:pt x="19010" y="14496"/>
                    </a:cubicBezTo>
                    <a:cubicBezTo>
                      <a:pt x="19099" y="14496"/>
                      <a:pt x="19112" y="14484"/>
                      <a:pt x="19018" y="14464"/>
                    </a:cubicBezTo>
                    <a:cubicBezTo>
                      <a:pt x="18981" y="14457"/>
                      <a:pt x="18946" y="14447"/>
                      <a:pt x="18916" y="14436"/>
                    </a:cubicBezTo>
                    <a:cubicBezTo>
                      <a:pt x="18335" y="14263"/>
                      <a:pt x="18355" y="13781"/>
                      <a:pt x="18355" y="13781"/>
                    </a:cubicBezTo>
                    <a:lnTo>
                      <a:pt x="18355" y="13781"/>
                    </a:lnTo>
                    <a:cubicBezTo>
                      <a:pt x="18754" y="13975"/>
                      <a:pt x="19097" y="14048"/>
                      <a:pt x="19388" y="14048"/>
                    </a:cubicBezTo>
                    <a:cubicBezTo>
                      <a:pt x="20274" y="14048"/>
                      <a:pt x="20673" y="13368"/>
                      <a:pt x="20673" y="13368"/>
                    </a:cubicBezTo>
                    <a:lnTo>
                      <a:pt x="20673" y="13368"/>
                    </a:lnTo>
                    <a:cubicBezTo>
                      <a:pt x="20673" y="13368"/>
                      <a:pt x="20435" y="13513"/>
                      <a:pt x="20173" y="13513"/>
                    </a:cubicBezTo>
                    <a:cubicBezTo>
                      <a:pt x="19841" y="13513"/>
                      <a:pt x="19470" y="13281"/>
                      <a:pt x="19493" y="12228"/>
                    </a:cubicBezTo>
                    <a:cubicBezTo>
                      <a:pt x="19534" y="10344"/>
                      <a:pt x="21169" y="7838"/>
                      <a:pt x="19059" y="3656"/>
                    </a:cubicBezTo>
                    <a:cubicBezTo>
                      <a:pt x="17874" y="1311"/>
                      <a:pt x="16160" y="815"/>
                      <a:pt x="14867" y="815"/>
                    </a:cubicBezTo>
                    <a:cubicBezTo>
                      <a:pt x="13919" y="815"/>
                      <a:pt x="13197" y="1083"/>
                      <a:pt x="13080" y="1083"/>
                    </a:cubicBezTo>
                    <a:cubicBezTo>
                      <a:pt x="13072" y="1083"/>
                      <a:pt x="13067" y="1081"/>
                      <a:pt x="13065" y="1079"/>
                    </a:cubicBezTo>
                    <a:cubicBezTo>
                      <a:pt x="12812" y="811"/>
                      <a:pt x="11636" y="1"/>
                      <a:pt x="10036" y="1"/>
                    </a:cubicBezTo>
                    <a:close/>
                  </a:path>
                </a:pathLst>
              </a:custGeom>
              <a:solidFill>
                <a:srgbClr val="632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523;p40"/>
              <p:cNvSpPr/>
              <p:nvPr/>
            </p:nvSpPr>
            <p:spPr>
              <a:xfrm flipH="1">
                <a:off x="1931894" y="2052845"/>
                <a:ext cx="254523" cy="235162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575" extrusionOk="0">
                    <a:moveTo>
                      <a:pt x="1486" y="1"/>
                    </a:moveTo>
                    <a:cubicBezTo>
                      <a:pt x="1154" y="1"/>
                      <a:pt x="813" y="108"/>
                      <a:pt x="499" y="318"/>
                    </a:cubicBezTo>
                    <a:cubicBezTo>
                      <a:pt x="445" y="352"/>
                      <a:pt x="387" y="403"/>
                      <a:pt x="373" y="482"/>
                    </a:cubicBezTo>
                    <a:lnTo>
                      <a:pt x="355" y="546"/>
                    </a:lnTo>
                    <a:lnTo>
                      <a:pt x="89" y="1602"/>
                    </a:lnTo>
                    <a:cubicBezTo>
                      <a:pt x="1" y="1847"/>
                      <a:pt x="72" y="2141"/>
                      <a:pt x="212" y="2301"/>
                    </a:cubicBezTo>
                    <a:cubicBezTo>
                      <a:pt x="349" y="2465"/>
                      <a:pt x="540" y="2523"/>
                      <a:pt x="727" y="2550"/>
                    </a:cubicBezTo>
                    <a:cubicBezTo>
                      <a:pt x="830" y="2566"/>
                      <a:pt x="934" y="2574"/>
                      <a:pt x="1038" y="2574"/>
                    </a:cubicBezTo>
                    <a:cubicBezTo>
                      <a:pt x="1291" y="2574"/>
                      <a:pt x="1545" y="2528"/>
                      <a:pt x="1796" y="2441"/>
                    </a:cubicBezTo>
                    <a:cubicBezTo>
                      <a:pt x="1987" y="2373"/>
                      <a:pt x="2182" y="2274"/>
                      <a:pt x="2353" y="2114"/>
                    </a:cubicBezTo>
                    <a:cubicBezTo>
                      <a:pt x="2520" y="1950"/>
                      <a:pt x="2663" y="1718"/>
                      <a:pt x="2718" y="1452"/>
                    </a:cubicBezTo>
                    <a:cubicBezTo>
                      <a:pt x="2786" y="1117"/>
                      <a:pt x="2707" y="765"/>
                      <a:pt x="2554" y="526"/>
                    </a:cubicBezTo>
                    <a:cubicBezTo>
                      <a:pt x="2400" y="287"/>
                      <a:pt x="2175" y="151"/>
                      <a:pt x="1943" y="72"/>
                    </a:cubicBezTo>
                    <a:cubicBezTo>
                      <a:pt x="1795" y="24"/>
                      <a:pt x="1642" y="1"/>
                      <a:pt x="148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524;p40"/>
              <p:cNvSpPr/>
              <p:nvPr/>
            </p:nvSpPr>
            <p:spPr>
              <a:xfrm flipH="1">
                <a:off x="2531898" y="1908186"/>
                <a:ext cx="717358" cy="199362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2183" extrusionOk="0">
                    <a:moveTo>
                      <a:pt x="105" y="0"/>
                    </a:moveTo>
                    <a:cubicBezTo>
                      <a:pt x="41" y="0"/>
                      <a:pt x="0" y="97"/>
                      <a:pt x="70" y="137"/>
                    </a:cubicBezTo>
                    <a:cubicBezTo>
                      <a:pt x="1377" y="881"/>
                      <a:pt x="2641" y="1612"/>
                      <a:pt x="4132" y="1902"/>
                    </a:cubicBezTo>
                    <a:cubicBezTo>
                      <a:pt x="5004" y="2074"/>
                      <a:pt x="5613" y="2182"/>
                      <a:pt x="6276" y="2182"/>
                    </a:cubicBezTo>
                    <a:cubicBezTo>
                      <a:pt x="6718" y="2182"/>
                      <a:pt x="7183" y="2134"/>
                      <a:pt x="7768" y="2025"/>
                    </a:cubicBezTo>
                    <a:cubicBezTo>
                      <a:pt x="7854" y="2008"/>
                      <a:pt x="7823" y="1883"/>
                      <a:pt x="7741" y="1883"/>
                    </a:cubicBezTo>
                    <a:cubicBezTo>
                      <a:pt x="7737" y="1883"/>
                      <a:pt x="7732" y="1884"/>
                      <a:pt x="7727" y="1885"/>
                    </a:cubicBezTo>
                    <a:cubicBezTo>
                      <a:pt x="7149" y="1992"/>
                      <a:pt x="6676" y="2040"/>
                      <a:pt x="6229" y="2040"/>
                    </a:cubicBezTo>
                    <a:cubicBezTo>
                      <a:pt x="5487" y="2040"/>
                      <a:pt x="4817" y="1908"/>
                      <a:pt x="3862" y="1697"/>
                    </a:cubicBezTo>
                    <a:cubicBezTo>
                      <a:pt x="2518" y="1400"/>
                      <a:pt x="1330" y="687"/>
                      <a:pt x="142" y="11"/>
                    </a:cubicBezTo>
                    <a:cubicBezTo>
                      <a:pt x="129" y="4"/>
                      <a:pt x="117" y="0"/>
                      <a:pt x="105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525;p40"/>
              <p:cNvSpPr/>
              <p:nvPr/>
            </p:nvSpPr>
            <p:spPr>
              <a:xfrm flipH="1">
                <a:off x="2845691" y="2110928"/>
                <a:ext cx="114978" cy="3287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360" extrusionOk="0">
                    <a:moveTo>
                      <a:pt x="106" y="1"/>
                    </a:moveTo>
                    <a:cubicBezTo>
                      <a:pt x="49" y="1"/>
                      <a:pt x="0" y="74"/>
                      <a:pt x="50" y="126"/>
                    </a:cubicBezTo>
                    <a:cubicBezTo>
                      <a:pt x="253" y="336"/>
                      <a:pt x="612" y="359"/>
                      <a:pt x="922" y="359"/>
                    </a:cubicBezTo>
                    <a:cubicBezTo>
                      <a:pt x="1009" y="359"/>
                      <a:pt x="1092" y="358"/>
                      <a:pt x="1167" y="358"/>
                    </a:cubicBezTo>
                    <a:cubicBezTo>
                      <a:pt x="1258" y="358"/>
                      <a:pt x="1258" y="211"/>
                      <a:pt x="1167" y="211"/>
                    </a:cubicBezTo>
                    <a:cubicBezTo>
                      <a:pt x="1088" y="211"/>
                      <a:pt x="996" y="214"/>
                      <a:pt x="899" y="214"/>
                    </a:cubicBezTo>
                    <a:cubicBezTo>
                      <a:pt x="629" y="214"/>
                      <a:pt x="319" y="192"/>
                      <a:pt x="157" y="23"/>
                    </a:cubicBezTo>
                    <a:cubicBezTo>
                      <a:pt x="141" y="8"/>
                      <a:pt x="123" y="1"/>
                      <a:pt x="106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526;p40"/>
              <p:cNvSpPr/>
              <p:nvPr/>
            </p:nvSpPr>
            <p:spPr>
              <a:xfrm flipH="1">
                <a:off x="2377103" y="1750742"/>
                <a:ext cx="191143" cy="14694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609" extrusionOk="0">
                    <a:moveTo>
                      <a:pt x="714" y="0"/>
                    </a:moveTo>
                    <a:cubicBezTo>
                      <a:pt x="454" y="4"/>
                      <a:pt x="208" y="79"/>
                      <a:pt x="0" y="233"/>
                    </a:cubicBezTo>
                    <a:lnTo>
                      <a:pt x="3" y="267"/>
                    </a:lnTo>
                    <a:cubicBezTo>
                      <a:pt x="102" y="256"/>
                      <a:pt x="201" y="250"/>
                      <a:pt x="299" y="250"/>
                    </a:cubicBezTo>
                    <a:cubicBezTo>
                      <a:pt x="423" y="250"/>
                      <a:pt x="547" y="260"/>
                      <a:pt x="669" y="281"/>
                    </a:cubicBezTo>
                    <a:cubicBezTo>
                      <a:pt x="887" y="318"/>
                      <a:pt x="1095" y="397"/>
                      <a:pt x="1277" y="520"/>
                    </a:cubicBezTo>
                    <a:cubicBezTo>
                      <a:pt x="1458" y="643"/>
                      <a:pt x="1611" y="807"/>
                      <a:pt x="1734" y="991"/>
                    </a:cubicBezTo>
                    <a:cubicBezTo>
                      <a:pt x="1853" y="1175"/>
                      <a:pt x="1938" y="1387"/>
                      <a:pt x="1946" y="1609"/>
                    </a:cubicBezTo>
                    <a:lnTo>
                      <a:pt x="1979" y="1609"/>
                    </a:lnTo>
                    <a:cubicBezTo>
                      <a:pt x="2093" y="1373"/>
                      <a:pt x="2052" y="1086"/>
                      <a:pt x="1952" y="851"/>
                    </a:cubicBezTo>
                    <a:cubicBezTo>
                      <a:pt x="1853" y="612"/>
                      <a:pt x="1689" y="404"/>
                      <a:pt x="1472" y="243"/>
                    </a:cubicBezTo>
                    <a:cubicBezTo>
                      <a:pt x="1246" y="76"/>
                      <a:pt x="969" y="0"/>
                      <a:pt x="714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527;p40"/>
              <p:cNvSpPr/>
              <p:nvPr/>
            </p:nvSpPr>
            <p:spPr>
              <a:xfrm flipH="1">
                <a:off x="3036468" y="1609189"/>
                <a:ext cx="178997" cy="6712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735" extrusionOk="0">
                    <a:moveTo>
                      <a:pt x="980" y="0"/>
                    </a:moveTo>
                    <a:cubicBezTo>
                      <a:pt x="795" y="0"/>
                      <a:pt x="620" y="35"/>
                      <a:pt x="458" y="104"/>
                    </a:cubicBezTo>
                    <a:cubicBezTo>
                      <a:pt x="290" y="172"/>
                      <a:pt x="79" y="291"/>
                      <a:pt x="0" y="503"/>
                    </a:cubicBezTo>
                    <a:lnTo>
                      <a:pt x="21" y="530"/>
                    </a:lnTo>
                    <a:cubicBezTo>
                      <a:pt x="161" y="438"/>
                      <a:pt x="335" y="403"/>
                      <a:pt x="502" y="376"/>
                    </a:cubicBezTo>
                    <a:cubicBezTo>
                      <a:pt x="636" y="355"/>
                      <a:pt x="771" y="342"/>
                      <a:pt x="906" y="342"/>
                    </a:cubicBezTo>
                    <a:cubicBezTo>
                      <a:pt x="943" y="342"/>
                      <a:pt x="980" y="343"/>
                      <a:pt x="1017" y="345"/>
                    </a:cubicBezTo>
                    <a:cubicBezTo>
                      <a:pt x="1359" y="353"/>
                      <a:pt x="1704" y="479"/>
                      <a:pt x="1932" y="734"/>
                    </a:cubicBezTo>
                    <a:lnTo>
                      <a:pt x="1959" y="714"/>
                    </a:lnTo>
                    <a:cubicBezTo>
                      <a:pt x="1939" y="496"/>
                      <a:pt x="1795" y="312"/>
                      <a:pt x="1622" y="195"/>
                    </a:cubicBezTo>
                    <a:cubicBezTo>
                      <a:pt x="1447" y="69"/>
                      <a:pt x="1236" y="11"/>
                      <a:pt x="1034" y="1"/>
                    </a:cubicBezTo>
                    <a:cubicBezTo>
                      <a:pt x="1016" y="1"/>
                      <a:pt x="998" y="0"/>
                      <a:pt x="980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528;p40"/>
              <p:cNvSpPr/>
              <p:nvPr/>
            </p:nvSpPr>
            <p:spPr>
              <a:xfrm flipH="1">
                <a:off x="2291988" y="2822896"/>
                <a:ext cx="93243" cy="2557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28" extrusionOk="0">
                    <a:moveTo>
                      <a:pt x="510" y="1"/>
                    </a:moveTo>
                    <a:cubicBezTo>
                      <a:pt x="342" y="1"/>
                      <a:pt x="174" y="5"/>
                      <a:pt x="7" y="14"/>
                    </a:cubicBezTo>
                    <a:cubicBezTo>
                      <a:pt x="0" y="17"/>
                      <a:pt x="0" y="28"/>
                      <a:pt x="7" y="28"/>
                    </a:cubicBezTo>
                    <a:cubicBezTo>
                      <a:pt x="181" y="17"/>
                      <a:pt x="357" y="12"/>
                      <a:pt x="532" y="12"/>
                    </a:cubicBezTo>
                    <a:cubicBezTo>
                      <a:pt x="693" y="12"/>
                      <a:pt x="854" y="16"/>
                      <a:pt x="1013" y="24"/>
                    </a:cubicBezTo>
                    <a:cubicBezTo>
                      <a:pt x="1020" y="24"/>
                      <a:pt x="1020" y="14"/>
                      <a:pt x="1013" y="14"/>
                    </a:cubicBezTo>
                    <a:cubicBezTo>
                      <a:pt x="846" y="5"/>
                      <a:pt x="678" y="1"/>
                      <a:pt x="510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529;p40"/>
              <p:cNvSpPr/>
              <p:nvPr/>
            </p:nvSpPr>
            <p:spPr>
              <a:xfrm flipH="1">
                <a:off x="3967343" y="1739783"/>
                <a:ext cx="142193" cy="243016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661" extrusionOk="0">
                    <a:moveTo>
                      <a:pt x="573" y="0"/>
                    </a:moveTo>
                    <a:cubicBezTo>
                      <a:pt x="545" y="0"/>
                      <a:pt x="517" y="5"/>
                      <a:pt x="489" y="15"/>
                    </a:cubicBezTo>
                    <a:cubicBezTo>
                      <a:pt x="341" y="62"/>
                      <a:pt x="270" y="226"/>
                      <a:pt x="328" y="366"/>
                    </a:cubicBezTo>
                    <a:lnTo>
                      <a:pt x="669" y="1193"/>
                    </a:lnTo>
                    <a:cubicBezTo>
                      <a:pt x="673" y="1203"/>
                      <a:pt x="679" y="1213"/>
                      <a:pt x="683" y="1223"/>
                    </a:cubicBezTo>
                    <a:lnTo>
                      <a:pt x="0" y="1746"/>
                    </a:lnTo>
                    <a:lnTo>
                      <a:pt x="697" y="2660"/>
                    </a:lnTo>
                    <a:lnTo>
                      <a:pt x="1045" y="2394"/>
                    </a:lnTo>
                    <a:cubicBezTo>
                      <a:pt x="1475" y="2066"/>
                      <a:pt x="1557" y="1455"/>
                      <a:pt x="1229" y="1025"/>
                    </a:cubicBezTo>
                    <a:cubicBezTo>
                      <a:pt x="1160" y="943"/>
                      <a:pt x="1103" y="848"/>
                      <a:pt x="1062" y="749"/>
                    </a:cubicBezTo>
                    <a:lnTo>
                      <a:pt x="823" y="172"/>
                    </a:lnTo>
                    <a:cubicBezTo>
                      <a:pt x="782" y="69"/>
                      <a:pt x="681" y="0"/>
                      <a:pt x="573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530;p40"/>
              <p:cNvSpPr/>
              <p:nvPr/>
            </p:nvSpPr>
            <p:spPr>
              <a:xfrm flipH="1">
                <a:off x="2407605" y="2712342"/>
                <a:ext cx="202833" cy="629869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6897" extrusionOk="0">
                    <a:moveTo>
                      <a:pt x="53" y="1"/>
                    </a:moveTo>
                    <a:cubicBezTo>
                      <a:pt x="34" y="1"/>
                      <a:pt x="17" y="4"/>
                      <a:pt x="1" y="11"/>
                    </a:cubicBezTo>
                    <a:cubicBezTo>
                      <a:pt x="1" y="11"/>
                      <a:pt x="1957" y="2899"/>
                      <a:pt x="971" y="6896"/>
                    </a:cubicBezTo>
                    <a:lnTo>
                      <a:pt x="1847" y="6896"/>
                    </a:lnTo>
                    <a:cubicBezTo>
                      <a:pt x="2042" y="5739"/>
                      <a:pt x="2220" y="4971"/>
                      <a:pt x="1762" y="2919"/>
                    </a:cubicBezTo>
                    <a:cubicBezTo>
                      <a:pt x="1433" y="1441"/>
                      <a:pt x="440" y="1"/>
                      <a:pt x="53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531;p40"/>
              <p:cNvSpPr/>
              <p:nvPr/>
            </p:nvSpPr>
            <p:spPr>
              <a:xfrm flipH="1">
                <a:off x="3027701" y="2373578"/>
                <a:ext cx="1735" cy="137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8" y="1"/>
                    </a:moveTo>
                    <a:cubicBezTo>
                      <a:pt x="1" y="1"/>
                      <a:pt x="1" y="15"/>
                      <a:pt x="8" y="15"/>
                    </a:cubicBezTo>
                    <a:cubicBezTo>
                      <a:pt x="18" y="15"/>
                      <a:pt x="18" y="1"/>
                      <a:pt x="8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532;p40"/>
              <p:cNvSpPr/>
              <p:nvPr/>
            </p:nvSpPr>
            <p:spPr>
              <a:xfrm flipH="1">
                <a:off x="4038394" y="1928917"/>
                <a:ext cx="75891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13" extrusionOk="0">
                    <a:moveTo>
                      <a:pt x="611" y="1"/>
                    </a:moveTo>
                    <a:cubicBezTo>
                      <a:pt x="592" y="1"/>
                      <a:pt x="573" y="4"/>
                      <a:pt x="554" y="9"/>
                    </a:cubicBezTo>
                    <a:lnTo>
                      <a:pt x="168" y="118"/>
                    </a:lnTo>
                    <a:cubicBezTo>
                      <a:pt x="62" y="149"/>
                      <a:pt x="1" y="261"/>
                      <a:pt x="32" y="367"/>
                    </a:cubicBezTo>
                    <a:cubicBezTo>
                      <a:pt x="57" y="455"/>
                      <a:pt x="138" y="512"/>
                      <a:pt x="225" y="512"/>
                    </a:cubicBezTo>
                    <a:cubicBezTo>
                      <a:pt x="243" y="512"/>
                      <a:pt x="262" y="509"/>
                      <a:pt x="281" y="504"/>
                    </a:cubicBezTo>
                    <a:lnTo>
                      <a:pt x="663" y="395"/>
                    </a:lnTo>
                    <a:cubicBezTo>
                      <a:pt x="769" y="361"/>
                      <a:pt x="831" y="252"/>
                      <a:pt x="799" y="146"/>
                    </a:cubicBezTo>
                    <a:cubicBezTo>
                      <a:pt x="775" y="56"/>
                      <a:pt x="696" y="1"/>
                      <a:pt x="611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533;p40"/>
              <p:cNvSpPr/>
              <p:nvPr/>
            </p:nvSpPr>
            <p:spPr>
              <a:xfrm flipH="1">
                <a:off x="4043417" y="1891657"/>
                <a:ext cx="88585" cy="5963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653" extrusionOk="0">
                    <a:moveTo>
                      <a:pt x="696" y="1"/>
                    </a:moveTo>
                    <a:cubicBezTo>
                      <a:pt x="666" y="1"/>
                      <a:pt x="636" y="6"/>
                      <a:pt x="608" y="17"/>
                    </a:cubicBezTo>
                    <a:lnTo>
                      <a:pt x="185" y="185"/>
                    </a:lnTo>
                    <a:cubicBezTo>
                      <a:pt x="62" y="236"/>
                      <a:pt x="0" y="376"/>
                      <a:pt x="51" y="499"/>
                    </a:cubicBezTo>
                    <a:cubicBezTo>
                      <a:pt x="88" y="596"/>
                      <a:pt x="179" y="652"/>
                      <a:pt x="276" y="652"/>
                    </a:cubicBezTo>
                    <a:cubicBezTo>
                      <a:pt x="306" y="652"/>
                      <a:pt x="336" y="647"/>
                      <a:pt x="366" y="636"/>
                    </a:cubicBezTo>
                    <a:lnTo>
                      <a:pt x="785" y="468"/>
                    </a:lnTo>
                    <a:cubicBezTo>
                      <a:pt x="908" y="417"/>
                      <a:pt x="970" y="277"/>
                      <a:pt x="922" y="154"/>
                    </a:cubicBezTo>
                    <a:cubicBezTo>
                      <a:pt x="883" y="58"/>
                      <a:pt x="791" y="1"/>
                      <a:pt x="69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534;p40"/>
              <p:cNvSpPr/>
              <p:nvPr/>
            </p:nvSpPr>
            <p:spPr>
              <a:xfrm flipH="1">
                <a:off x="1976095" y="2123804"/>
                <a:ext cx="152056" cy="92786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016" extrusionOk="0">
                    <a:moveTo>
                      <a:pt x="703" y="1"/>
                    </a:moveTo>
                    <a:cubicBezTo>
                      <a:pt x="278" y="1"/>
                      <a:pt x="1" y="384"/>
                      <a:pt x="1" y="384"/>
                    </a:cubicBezTo>
                    <a:lnTo>
                      <a:pt x="59" y="784"/>
                    </a:lnTo>
                    <a:cubicBezTo>
                      <a:pt x="273" y="949"/>
                      <a:pt x="497" y="1016"/>
                      <a:pt x="698" y="1016"/>
                    </a:cubicBezTo>
                    <a:cubicBezTo>
                      <a:pt x="1269" y="1016"/>
                      <a:pt x="1664" y="482"/>
                      <a:pt x="1165" y="152"/>
                    </a:cubicBezTo>
                    <a:cubicBezTo>
                      <a:pt x="998" y="42"/>
                      <a:pt x="842" y="1"/>
                      <a:pt x="703" y="1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535;p40"/>
              <p:cNvSpPr/>
              <p:nvPr/>
            </p:nvSpPr>
            <p:spPr>
              <a:xfrm flipH="1">
                <a:off x="3260580" y="1799418"/>
                <a:ext cx="188129" cy="115252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262" extrusionOk="0">
                    <a:moveTo>
                      <a:pt x="632" y="1"/>
                    </a:moveTo>
                    <a:cubicBezTo>
                      <a:pt x="382" y="1"/>
                      <a:pt x="187" y="83"/>
                      <a:pt x="120" y="242"/>
                    </a:cubicBezTo>
                    <a:cubicBezTo>
                      <a:pt x="1" y="515"/>
                      <a:pt x="315" y="912"/>
                      <a:pt x="820" y="1126"/>
                    </a:cubicBezTo>
                    <a:cubicBezTo>
                      <a:pt x="1032" y="1217"/>
                      <a:pt x="1243" y="1261"/>
                      <a:pt x="1426" y="1261"/>
                    </a:cubicBezTo>
                    <a:cubicBezTo>
                      <a:pt x="1677" y="1261"/>
                      <a:pt x="1874" y="1179"/>
                      <a:pt x="1943" y="1021"/>
                    </a:cubicBezTo>
                    <a:cubicBezTo>
                      <a:pt x="2060" y="748"/>
                      <a:pt x="1745" y="351"/>
                      <a:pt x="1244" y="137"/>
                    </a:cubicBezTo>
                    <a:cubicBezTo>
                      <a:pt x="1029" y="46"/>
                      <a:pt x="816" y="1"/>
                      <a:pt x="632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536;p40"/>
              <p:cNvSpPr/>
              <p:nvPr/>
            </p:nvSpPr>
            <p:spPr>
              <a:xfrm flipH="1">
                <a:off x="2290801" y="2044443"/>
                <a:ext cx="183015" cy="12064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321" extrusionOk="0">
                    <a:moveTo>
                      <a:pt x="1081" y="1"/>
                    </a:moveTo>
                    <a:cubicBezTo>
                      <a:pt x="1036" y="1"/>
                      <a:pt x="989" y="3"/>
                      <a:pt x="942" y="7"/>
                    </a:cubicBezTo>
                    <a:cubicBezTo>
                      <a:pt x="406" y="58"/>
                      <a:pt x="0" y="393"/>
                      <a:pt x="38" y="755"/>
                    </a:cubicBezTo>
                    <a:cubicBezTo>
                      <a:pt x="69" y="1082"/>
                      <a:pt x="455" y="1321"/>
                      <a:pt x="927" y="1321"/>
                    </a:cubicBezTo>
                    <a:cubicBezTo>
                      <a:pt x="973" y="1321"/>
                      <a:pt x="1019" y="1319"/>
                      <a:pt x="1065" y="1314"/>
                    </a:cubicBezTo>
                    <a:cubicBezTo>
                      <a:pt x="1601" y="1263"/>
                      <a:pt x="2004" y="929"/>
                      <a:pt x="1970" y="567"/>
                    </a:cubicBezTo>
                    <a:cubicBezTo>
                      <a:pt x="1939" y="237"/>
                      <a:pt x="1553" y="1"/>
                      <a:pt x="1081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537;p40"/>
              <p:cNvSpPr/>
              <p:nvPr/>
            </p:nvSpPr>
            <p:spPr>
              <a:xfrm flipH="1">
                <a:off x="2488885" y="2067822"/>
                <a:ext cx="30320" cy="48676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33" extrusionOk="0">
                    <a:moveTo>
                      <a:pt x="252" y="1"/>
                    </a:moveTo>
                    <a:cubicBezTo>
                      <a:pt x="219" y="1"/>
                      <a:pt x="186" y="20"/>
                      <a:pt x="180" y="62"/>
                    </a:cubicBezTo>
                    <a:cubicBezTo>
                      <a:pt x="163" y="191"/>
                      <a:pt x="115" y="308"/>
                      <a:pt x="40" y="413"/>
                    </a:cubicBezTo>
                    <a:cubicBezTo>
                      <a:pt x="0" y="470"/>
                      <a:pt x="52" y="533"/>
                      <a:pt x="104" y="533"/>
                    </a:cubicBezTo>
                    <a:cubicBezTo>
                      <a:pt x="124" y="533"/>
                      <a:pt x="144" y="524"/>
                      <a:pt x="159" y="502"/>
                    </a:cubicBezTo>
                    <a:cubicBezTo>
                      <a:pt x="248" y="376"/>
                      <a:pt x="303" y="232"/>
                      <a:pt x="327" y="79"/>
                    </a:cubicBezTo>
                    <a:cubicBezTo>
                      <a:pt x="332" y="29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" name="Google Shape;538;p40"/>
            <p:cNvSpPr/>
            <p:nvPr/>
          </p:nvSpPr>
          <p:spPr>
            <a:xfrm flipH="1">
              <a:off x="3944381" y="1569605"/>
              <a:ext cx="85206" cy="66941"/>
            </a:xfrm>
            <a:custGeom>
              <a:avLst/>
              <a:gdLst/>
              <a:ahLst/>
              <a:cxnLst/>
              <a:rect l="l" t="t" r="r" b="b"/>
              <a:pathLst>
                <a:path w="933" h="733" extrusionOk="0">
                  <a:moveTo>
                    <a:pt x="655" y="1"/>
                  </a:moveTo>
                  <a:cubicBezTo>
                    <a:pt x="610" y="1"/>
                    <a:pt x="564" y="14"/>
                    <a:pt x="523" y="40"/>
                  </a:cubicBezTo>
                  <a:lnTo>
                    <a:pt x="144" y="289"/>
                  </a:lnTo>
                  <a:cubicBezTo>
                    <a:pt x="32" y="360"/>
                    <a:pt x="0" y="511"/>
                    <a:pt x="73" y="623"/>
                  </a:cubicBezTo>
                  <a:cubicBezTo>
                    <a:pt x="119" y="694"/>
                    <a:pt x="196" y="732"/>
                    <a:pt x="274" y="732"/>
                  </a:cubicBezTo>
                  <a:cubicBezTo>
                    <a:pt x="320" y="732"/>
                    <a:pt x="366" y="719"/>
                    <a:pt x="407" y="691"/>
                  </a:cubicBezTo>
                  <a:lnTo>
                    <a:pt x="789" y="445"/>
                  </a:lnTo>
                  <a:cubicBezTo>
                    <a:pt x="898" y="371"/>
                    <a:pt x="933" y="220"/>
                    <a:pt x="857" y="111"/>
                  </a:cubicBezTo>
                  <a:cubicBezTo>
                    <a:pt x="811" y="40"/>
                    <a:pt x="734" y="1"/>
                    <a:pt x="655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39;p40"/>
            <p:cNvSpPr/>
            <p:nvPr/>
          </p:nvSpPr>
          <p:spPr>
            <a:xfrm flipH="1">
              <a:off x="3921915" y="1616546"/>
              <a:ext cx="88677" cy="59635"/>
            </a:xfrm>
            <a:custGeom>
              <a:avLst/>
              <a:gdLst/>
              <a:ahLst/>
              <a:cxnLst/>
              <a:rect l="l" t="t" r="r" b="b"/>
              <a:pathLst>
                <a:path w="971" h="653" extrusionOk="0">
                  <a:moveTo>
                    <a:pt x="694" y="1"/>
                  </a:moveTo>
                  <a:cubicBezTo>
                    <a:pt x="664" y="1"/>
                    <a:pt x="634" y="6"/>
                    <a:pt x="605" y="17"/>
                  </a:cubicBezTo>
                  <a:lnTo>
                    <a:pt x="185" y="188"/>
                  </a:lnTo>
                  <a:cubicBezTo>
                    <a:pt x="62" y="235"/>
                    <a:pt x="1" y="375"/>
                    <a:pt x="49" y="501"/>
                  </a:cubicBezTo>
                  <a:cubicBezTo>
                    <a:pt x="87" y="595"/>
                    <a:pt x="178" y="653"/>
                    <a:pt x="273" y="653"/>
                  </a:cubicBezTo>
                  <a:cubicBezTo>
                    <a:pt x="303" y="653"/>
                    <a:pt x="333" y="647"/>
                    <a:pt x="363" y="635"/>
                  </a:cubicBezTo>
                  <a:lnTo>
                    <a:pt x="786" y="468"/>
                  </a:lnTo>
                  <a:cubicBezTo>
                    <a:pt x="909" y="416"/>
                    <a:pt x="971" y="276"/>
                    <a:pt x="919" y="153"/>
                  </a:cubicBezTo>
                  <a:cubicBezTo>
                    <a:pt x="882" y="59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1" name="Content Placeholder 2"/>
          <p:cNvSpPr txBox="1">
            <a:spLocks/>
          </p:cNvSpPr>
          <p:nvPr/>
        </p:nvSpPr>
        <p:spPr bwMode="auto">
          <a:xfrm>
            <a:off x="2922923" y="514830"/>
            <a:ext cx="5814987" cy="411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algn="just">
              <a:buClr>
                <a:srgbClr val="7030A0"/>
              </a:buClr>
              <a:buNone/>
              <a:defRPr/>
            </a:pP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biển</a:t>
            </a:r>
            <a:r>
              <a:rPr lang="en-US" i="1" dirty="0"/>
              <a:t> </a:t>
            </a:r>
            <a:r>
              <a:rPr lang="en-US" i="1" dirty="0" err="1"/>
              <a:t>chỉ</a:t>
            </a:r>
            <a:r>
              <a:rPr lang="en-US" i="1" dirty="0"/>
              <a:t> </a:t>
            </a:r>
            <a:r>
              <a:rPr lang="en-US" i="1" dirty="0" err="1"/>
              <a:t>dẫn</a:t>
            </a:r>
            <a:r>
              <a:rPr lang="en-US" i="1" dirty="0"/>
              <a:t> </a:t>
            </a:r>
            <a:r>
              <a:rPr lang="en-US" i="1" dirty="0" err="1"/>
              <a:t>mà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xem</a:t>
            </a:r>
            <a:r>
              <a:rPr lang="en-US" i="1" dirty="0"/>
              <a:t>, </a:t>
            </a:r>
            <a:r>
              <a:rPr lang="en-US" i="1" dirty="0" err="1"/>
              <a:t>ngoài</a:t>
            </a:r>
            <a:r>
              <a:rPr lang="en-US" i="1" dirty="0"/>
              <a:t> </a:t>
            </a:r>
            <a:r>
              <a:rPr lang="en-US" i="1" dirty="0" err="1"/>
              <a:t>phương</a:t>
            </a:r>
            <a:r>
              <a:rPr lang="en-US" i="1" dirty="0"/>
              <a:t> </a:t>
            </a:r>
            <a:r>
              <a:rPr lang="en-US" i="1" dirty="0" err="1"/>
              <a:t>tiện</a:t>
            </a:r>
            <a:r>
              <a:rPr lang="en-US" i="1" dirty="0"/>
              <a:t> </a:t>
            </a:r>
            <a:r>
              <a:rPr lang="en-US" i="1" dirty="0" err="1"/>
              <a:t>ngôn</a:t>
            </a:r>
            <a:r>
              <a:rPr lang="en-US" i="1" dirty="0"/>
              <a:t> </a:t>
            </a:r>
            <a:r>
              <a:rPr lang="en-US" i="1" dirty="0" err="1"/>
              <a:t>ngữ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sử</a:t>
            </a:r>
            <a:r>
              <a:rPr lang="en-US" i="1" dirty="0"/>
              <a:t> </a:t>
            </a:r>
            <a:r>
              <a:rPr lang="en-US" i="1" dirty="0" err="1"/>
              <a:t>dụng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phương</a:t>
            </a:r>
            <a:r>
              <a:rPr lang="en-US" i="1" dirty="0"/>
              <a:t> </a:t>
            </a:r>
            <a:r>
              <a:rPr lang="en-US" i="1" dirty="0" err="1"/>
              <a:t>tiện</a:t>
            </a:r>
            <a:r>
              <a:rPr lang="en-US" i="1" dirty="0"/>
              <a:t> </a:t>
            </a:r>
            <a:r>
              <a:rPr lang="en-US" i="1" dirty="0" err="1"/>
              <a:t>nào</a:t>
            </a:r>
            <a:r>
              <a:rPr lang="en-US" i="1" dirty="0"/>
              <a:t> </a:t>
            </a:r>
            <a:r>
              <a:rPr lang="en-US" i="1" dirty="0" err="1"/>
              <a:t>khác</a:t>
            </a:r>
            <a:r>
              <a:rPr lang="en-US" i="1" dirty="0"/>
              <a:t> </a:t>
            </a:r>
            <a:r>
              <a:rPr lang="en-US" i="1" dirty="0" err="1"/>
              <a:t>không</a:t>
            </a:r>
            <a:r>
              <a:rPr lang="en-US" i="1" dirty="0"/>
              <a:t>?</a:t>
            </a:r>
          </a:p>
          <a:p>
            <a:pPr marL="0" lvl="0" indent="0" algn="just">
              <a:buClr>
                <a:srgbClr val="7030A0"/>
              </a:buClr>
              <a:buNone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cs typeface="Times New Roman" pitchFamily="18" charset="0"/>
              <a:sym typeface="Engleber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3" name="Google Shape;1673;p4"/>
          <p:cNvPicPr preferRelativeResize="0"/>
          <p:nvPr/>
        </p:nvPicPr>
        <p:blipFill rotWithShape="1">
          <a:blip r:embed="rId3">
            <a:alphaModFix/>
          </a:blip>
          <a:srcRect l="9774" r="9773"/>
          <a:stretch/>
        </p:blipFill>
        <p:spPr>
          <a:xfrm>
            <a:off x="4769900" y="0"/>
            <a:ext cx="4374101" cy="30582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4" name="Google Shape;1674;p4"/>
          <p:cNvGrpSpPr/>
          <p:nvPr/>
        </p:nvGrpSpPr>
        <p:grpSpPr>
          <a:xfrm flipH="1">
            <a:off x="4709226" y="-2"/>
            <a:ext cx="4434784" cy="5170963"/>
            <a:chOff x="238125" y="854150"/>
            <a:chExt cx="3546125" cy="4010675"/>
          </a:xfrm>
        </p:grpSpPr>
        <p:sp>
          <p:nvSpPr>
            <p:cNvPr id="1675" name="Google Shape;1675;p4"/>
            <p:cNvSpPr/>
            <p:nvPr/>
          </p:nvSpPr>
          <p:spPr>
            <a:xfrm>
              <a:off x="242125" y="2749200"/>
              <a:ext cx="276800" cy="378425"/>
            </a:xfrm>
            <a:custGeom>
              <a:avLst/>
              <a:gdLst/>
              <a:ahLst/>
              <a:cxnLst/>
              <a:rect l="l" t="t" r="r" b="b"/>
              <a:pathLst>
                <a:path w="11072" h="15137" extrusionOk="0">
                  <a:moveTo>
                    <a:pt x="1" y="0"/>
                  </a:moveTo>
                  <a:lnTo>
                    <a:pt x="1" y="11241"/>
                  </a:lnTo>
                  <a:cubicBezTo>
                    <a:pt x="6" y="11241"/>
                    <a:pt x="11" y="11241"/>
                    <a:pt x="17" y="11241"/>
                  </a:cubicBezTo>
                  <a:cubicBezTo>
                    <a:pt x="380" y="11241"/>
                    <a:pt x="557" y="11538"/>
                    <a:pt x="795" y="11731"/>
                  </a:cubicBezTo>
                  <a:cubicBezTo>
                    <a:pt x="3560" y="13935"/>
                    <a:pt x="6700" y="15095"/>
                    <a:pt x="10251" y="15113"/>
                  </a:cubicBezTo>
                  <a:cubicBezTo>
                    <a:pt x="10377" y="15113"/>
                    <a:pt x="10511" y="15137"/>
                    <a:pt x="10641" y="15137"/>
                  </a:cubicBezTo>
                  <a:cubicBezTo>
                    <a:pt x="10796" y="15137"/>
                    <a:pt x="10945" y="15102"/>
                    <a:pt x="11072" y="14952"/>
                  </a:cubicBezTo>
                  <a:cubicBezTo>
                    <a:pt x="9234" y="13676"/>
                    <a:pt x="7673" y="12106"/>
                    <a:pt x="6272" y="10367"/>
                  </a:cubicBezTo>
                  <a:cubicBezTo>
                    <a:pt x="3926" y="7458"/>
                    <a:pt x="2124" y="4229"/>
                    <a:pt x="545" y="857"/>
                  </a:cubicBezTo>
                  <a:cubicBezTo>
                    <a:pt x="402" y="545"/>
                    <a:pt x="357" y="179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4"/>
            <p:cNvSpPr/>
            <p:nvPr/>
          </p:nvSpPr>
          <p:spPr>
            <a:xfrm>
              <a:off x="1254000" y="2950150"/>
              <a:ext cx="2158925" cy="392575"/>
            </a:xfrm>
            <a:custGeom>
              <a:avLst/>
              <a:gdLst/>
              <a:ahLst/>
              <a:cxnLst/>
              <a:rect l="l" t="t" r="r" b="b"/>
              <a:pathLst>
                <a:path w="86357" h="15703" extrusionOk="0">
                  <a:moveTo>
                    <a:pt x="86240" y="0"/>
                  </a:moveTo>
                  <a:cubicBezTo>
                    <a:pt x="85500" y="482"/>
                    <a:pt x="84724" y="910"/>
                    <a:pt x="83930" y="1294"/>
                  </a:cubicBezTo>
                  <a:cubicBezTo>
                    <a:pt x="80923" y="2721"/>
                    <a:pt x="77721" y="3435"/>
                    <a:pt x="74446" y="3818"/>
                  </a:cubicBezTo>
                  <a:cubicBezTo>
                    <a:pt x="72021" y="4110"/>
                    <a:pt x="69592" y="4215"/>
                    <a:pt x="67164" y="4215"/>
                  </a:cubicBezTo>
                  <a:cubicBezTo>
                    <a:pt x="65582" y="4215"/>
                    <a:pt x="64001" y="4171"/>
                    <a:pt x="62421" y="4104"/>
                  </a:cubicBezTo>
                  <a:cubicBezTo>
                    <a:pt x="57711" y="3899"/>
                    <a:pt x="53027" y="3479"/>
                    <a:pt x="48335" y="3087"/>
                  </a:cubicBezTo>
                  <a:cubicBezTo>
                    <a:pt x="43535" y="2676"/>
                    <a:pt x="38736" y="2275"/>
                    <a:pt x="33927" y="2034"/>
                  </a:cubicBezTo>
                  <a:cubicBezTo>
                    <a:pt x="30641" y="1865"/>
                    <a:pt x="27358" y="1760"/>
                    <a:pt x="24074" y="1760"/>
                  </a:cubicBezTo>
                  <a:cubicBezTo>
                    <a:pt x="22170" y="1760"/>
                    <a:pt x="20265" y="1795"/>
                    <a:pt x="18360" y="1874"/>
                  </a:cubicBezTo>
                  <a:cubicBezTo>
                    <a:pt x="12169" y="2123"/>
                    <a:pt x="6049" y="2846"/>
                    <a:pt x="0" y="4184"/>
                  </a:cubicBezTo>
                  <a:cubicBezTo>
                    <a:pt x="70" y="4429"/>
                    <a:pt x="232" y="4464"/>
                    <a:pt x="403" y="4464"/>
                  </a:cubicBezTo>
                  <a:cubicBezTo>
                    <a:pt x="472" y="4464"/>
                    <a:pt x="542" y="4459"/>
                    <a:pt x="608" y="4459"/>
                  </a:cubicBezTo>
                  <a:cubicBezTo>
                    <a:pt x="629" y="4459"/>
                    <a:pt x="650" y="4459"/>
                    <a:pt x="669" y="4461"/>
                  </a:cubicBezTo>
                  <a:cubicBezTo>
                    <a:pt x="3845" y="4630"/>
                    <a:pt x="7012" y="4987"/>
                    <a:pt x="10161" y="5415"/>
                  </a:cubicBezTo>
                  <a:cubicBezTo>
                    <a:pt x="15327" y="6120"/>
                    <a:pt x="20430" y="7137"/>
                    <a:pt x="25515" y="8279"/>
                  </a:cubicBezTo>
                  <a:cubicBezTo>
                    <a:pt x="32000" y="9724"/>
                    <a:pt x="38423" y="11428"/>
                    <a:pt x="44900" y="12918"/>
                  </a:cubicBezTo>
                  <a:cubicBezTo>
                    <a:pt x="50395" y="14176"/>
                    <a:pt x="55909" y="15318"/>
                    <a:pt x="61564" y="15639"/>
                  </a:cubicBezTo>
                  <a:cubicBezTo>
                    <a:pt x="62320" y="15680"/>
                    <a:pt x="63074" y="15703"/>
                    <a:pt x="63827" y="15703"/>
                  </a:cubicBezTo>
                  <a:cubicBezTo>
                    <a:pt x="65987" y="15703"/>
                    <a:pt x="68132" y="15518"/>
                    <a:pt x="70263" y="15068"/>
                  </a:cubicBezTo>
                  <a:cubicBezTo>
                    <a:pt x="73804" y="14301"/>
                    <a:pt x="76971" y="12775"/>
                    <a:pt x="79594" y="10206"/>
                  </a:cubicBezTo>
                  <a:cubicBezTo>
                    <a:pt x="82502" y="7351"/>
                    <a:pt x="84420" y="3836"/>
                    <a:pt x="86285" y="277"/>
                  </a:cubicBezTo>
                  <a:cubicBezTo>
                    <a:pt x="86338" y="179"/>
                    <a:pt x="86356" y="72"/>
                    <a:pt x="86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4"/>
            <p:cNvSpPr/>
            <p:nvPr/>
          </p:nvSpPr>
          <p:spPr>
            <a:xfrm>
              <a:off x="238125" y="854150"/>
              <a:ext cx="3546125" cy="4010675"/>
            </a:xfrm>
            <a:custGeom>
              <a:avLst/>
              <a:gdLst/>
              <a:ahLst/>
              <a:cxnLst/>
              <a:rect l="l" t="t" r="r" b="b"/>
              <a:pathLst>
                <a:path w="141845" h="160427" extrusionOk="0">
                  <a:moveTo>
                    <a:pt x="137232" y="1"/>
                  </a:moveTo>
                  <a:lnTo>
                    <a:pt x="137232" y="10"/>
                  </a:lnTo>
                  <a:lnTo>
                    <a:pt x="77560" y="10"/>
                  </a:lnTo>
                  <a:cubicBezTo>
                    <a:pt x="78594" y="402"/>
                    <a:pt x="79692" y="456"/>
                    <a:pt x="80762" y="634"/>
                  </a:cubicBezTo>
                  <a:cubicBezTo>
                    <a:pt x="83055" y="1018"/>
                    <a:pt x="85357" y="1357"/>
                    <a:pt x="87658" y="1687"/>
                  </a:cubicBezTo>
                  <a:cubicBezTo>
                    <a:pt x="89612" y="1954"/>
                    <a:pt x="91575" y="2177"/>
                    <a:pt x="93537" y="2427"/>
                  </a:cubicBezTo>
                  <a:cubicBezTo>
                    <a:pt x="95714" y="2704"/>
                    <a:pt x="97900" y="2873"/>
                    <a:pt x="100085" y="2998"/>
                  </a:cubicBezTo>
                  <a:cubicBezTo>
                    <a:pt x="101477" y="3078"/>
                    <a:pt x="102869" y="3052"/>
                    <a:pt x="104260" y="3087"/>
                  </a:cubicBezTo>
                  <a:cubicBezTo>
                    <a:pt x="107668" y="3168"/>
                    <a:pt x="111013" y="3640"/>
                    <a:pt x="114261" y="4729"/>
                  </a:cubicBezTo>
                  <a:cubicBezTo>
                    <a:pt x="119836" y="6584"/>
                    <a:pt x="124458" y="9849"/>
                    <a:pt x="128276" y="14274"/>
                  </a:cubicBezTo>
                  <a:cubicBezTo>
                    <a:pt x="132370" y="19038"/>
                    <a:pt x="135100" y="24533"/>
                    <a:pt x="136947" y="30493"/>
                  </a:cubicBezTo>
                  <a:cubicBezTo>
                    <a:pt x="137964" y="33740"/>
                    <a:pt x="138624" y="37058"/>
                    <a:pt x="139088" y="40431"/>
                  </a:cubicBezTo>
                  <a:cubicBezTo>
                    <a:pt x="139463" y="43187"/>
                    <a:pt x="139614" y="45971"/>
                    <a:pt x="139614" y="48745"/>
                  </a:cubicBezTo>
                  <a:cubicBezTo>
                    <a:pt x="139614" y="51064"/>
                    <a:pt x="139516" y="53393"/>
                    <a:pt x="139266" y="55712"/>
                  </a:cubicBezTo>
                  <a:cubicBezTo>
                    <a:pt x="138785" y="60191"/>
                    <a:pt x="137893" y="64571"/>
                    <a:pt x="136501" y="68853"/>
                  </a:cubicBezTo>
                  <a:cubicBezTo>
                    <a:pt x="135716" y="71270"/>
                    <a:pt x="134779" y="73626"/>
                    <a:pt x="133682" y="75918"/>
                  </a:cubicBezTo>
                  <a:cubicBezTo>
                    <a:pt x="132130" y="79174"/>
                    <a:pt x="129917" y="81860"/>
                    <a:pt x="126875" y="83840"/>
                  </a:cubicBezTo>
                  <a:cubicBezTo>
                    <a:pt x="126777" y="84081"/>
                    <a:pt x="126634" y="84268"/>
                    <a:pt x="126474" y="84438"/>
                  </a:cubicBezTo>
                  <a:cubicBezTo>
                    <a:pt x="125109" y="86597"/>
                    <a:pt x="123904" y="88872"/>
                    <a:pt x="122415" y="90959"/>
                  </a:cubicBezTo>
                  <a:cubicBezTo>
                    <a:pt x="119774" y="94688"/>
                    <a:pt x="116259" y="97141"/>
                    <a:pt x="111834" y="98283"/>
                  </a:cubicBezTo>
                  <a:cubicBezTo>
                    <a:pt x="109417" y="98908"/>
                    <a:pt x="106974" y="99197"/>
                    <a:pt x="104493" y="99197"/>
                  </a:cubicBezTo>
                  <a:cubicBezTo>
                    <a:pt x="103714" y="99197"/>
                    <a:pt x="102932" y="99168"/>
                    <a:pt x="102146" y="99113"/>
                  </a:cubicBezTo>
                  <a:cubicBezTo>
                    <a:pt x="99853" y="98943"/>
                    <a:pt x="97578" y="98711"/>
                    <a:pt x="95312" y="98355"/>
                  </a:cubicBezTo>
                  <a:cubicBezTo>
                    <a:pt x="90843" y="97659"/>
                    <a:pt x="86454" y="96633"/>
                    <a:pt x="82065" y="95571"/>
                  </a:cubicBezTo>
                  <a:cubicBezTo>
                    <a:pt x="74196" y="93662"/>
                    <a:pt x="66373" y="91601"/>
                    <a:pt x="58397" y="90147"/>
                  </a:cubicBezTo>
                  <a:cubicBezTo>
                    <a:pt x="52937" y="89157"/>
                    <a:pt x="47460" y="88176"/>
                    <a:pt x="41884" y="88095"/>
                  </a:cubicBezTo>
                  <a:cubicBezTo>
                    <a:pt x="41712" y="88122"/>
                    <a:pt x="41537" y="88139"/>
                    <a:pt x="41362" y="88139"/>
                  </a:cubicBezTo>
                  <a:cubicBezTo>
                    <a:pt x="41121" y="88139"/>
                    <a:pt x="40878" y="88107"/>
                    <a:pt x="40635" y="88024"/>
                  </a:cubicBezTo>
                  <a:cubicBezTo>
                    <a:pt x="39449" y="88319"/>
                    <a:pt x="38262" y="88604"/>
                    <a:pt x="37076" y="88916"/>
                  </a:cubicBezTo>
                  <a:cubicBezTo>
                    <a:pt x="33820" y="89790"/>
                    <a:pt x="30644" y="90879"/>
                    <a:pt x="27530" y="92163"/>
                  </a:cubicBezTo>
                  <a:cubicBezTo>
                    <a:pt x="25282" y="93091"/>
                    <a:pt x="22954" y="93680"/>
                    <a:pt x="20527" y="93725"/>
                  </a:cubicBezTo>
                  <a:cubicBezTo>
                    <a:pt x="20437" y="93726"/>
                    <a:pt x="20347" y="93727"/>
                    <a:pt x="20257" y="93727"/>
                  </a:cubicBezTo>
                  <a:cubicBezTo>
                    <a:pt x="17716" y="93727"/>
                    <a:pt x="15309" y="93119"/>
                    <a:pt x="13060" y="91896"/>
                  </a:cubicBezTo>
                  <a:cubicBezTo>
                    <a:pt x="12427" y="91548"/>
                    <a:pt x="11820" y="91164"/>
                    <a:pt x="11232" y="90754"/>
                  </a:cubicBezTo>
                  <a:cubicBezTo>
                    <a:pt x="10955" y="90754"/>
                    <a:pt x="10714" y="90692"/>
                    <a:pt x="10500" y="90593"/>
                  </a:cubicBezTo>
                  <a:cubicBezTo>
                    <a:pt x="9064" y="90593"/>
                    <a:pt x="7663" y="90344"/>
                    <a:pt x="6280" y="89951"/>
                  </a:cubicBezTo>
                  <a:cubicBezTo>
                    <a:pt x="4487" y="89443"/>
                    <a:pt x="2899" y="88550"/>
                    <a:pt x="1418" y="87435"/>
                  </a:cubicBezTo>
                  <a:cubicBezTo>
                    <a:pt x="1156" y="87234"/>
                    <a:pt x="894" y="86931"/>
                    <a:pt x="541" y="86931"/>
                  </a:cubicBezTo>
                  <a:cubicBezTo>
                    <a:pt x="425" y="86931"/>
                    <a:pt x="299" y="86964"/>
                    <a:pt x="161" y="87043"/>
                  </a:cubicBezTo>
                  <a:lnTo>
                    <a:pt x="161" y="144075"/>
                  </a:lnTo>
                  <a:lnTo>
                    <a:pt x="0" y="144075"/>
                  </a:lnTo>
                  <a:lnTo>
                    <a:pt x="0" y="160427"/>
                  </a:lnTo>
                  <a:lnTo>
                    <a:pt x="141845" y="160427"/>
                  </a:lnTo>
                  <a:lnTo>
                    <a:pt x="1418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8" name="Google Shape;1678;p4"/>
          <p:cNvSpPr/>
          <p:nvPr/>
        </p:nvSpPr>
        <p:spPr>
          <a:xfrm flipH="1">
            <a:off x="2853684" y="4928388"/>
            <a:ext cx="6285183" cy="215274"/>
          </a:xfrm>
          <a:custGeom>
            <a:avLst/>
            <a:gdLst/>
            <a:ahLst/>
            <a:cxnLst/>
            <a:rect l="l" t="t" r="r" b="b"/>
            <a:pathLst>
              <a:path w="196228" h="6721" extrusionOk="0">
                <a:moveTo>
                  <a:pt x="30642" y="1"/>
                </a:moveTo>
                <a:cubicBezTo>
                  <a:pt x="30545" y="1"/>
                  <a:pt x="30447" y="2"/>
                  <a:pt x="30350" y="3"/>
                </a:cubicBezTo>
                <a:cubicBezTo>
                  <a:pt x="25024" y="83"/>
                  <a:pt x="19716" y="351"/>
                  <a:pt x="14435" y="1082"/>
                </a:cubicBezTo>
                <a:cubicBezTo>
                  <a:pt x="10590" y="1609"/>
                  <a:pt x="6798" y="2358"/>
                  <a:pt x="3069" y="3402"/>
                </a:cubicBezTo>
                <a:cubicBezTo>
                  <a:pt x="2043" y="3696"/>
                  <a:pt x="1053" y="4116"/>
                  <a:pt x="1" y="4312"/>
                </a:cubicBezTo>
                <a:lnTo>
                  <a:pt x="1" y="6721"/>
                </a:lnTo>
                <a:lnTo>
                  <a:pt x="196228" y="6721"/>
                </a:lnTo>
                <a:cubicBezTo>
                  <a:pt x="195309" y="6221"/>
                  <a:pt x="194274" y="6043"/>
                  <a:pt x="193275" y="5775"/>
                </a:cubicBezTo>
                <a:cubicBezTo>
                  <a:pt x="184818" y="3464"/>
                  <a:pt x="176173" y="2251"/>
                  <a:pt x="167449" y="1600"/>
                </a:cubicBezTo>
                <a:cubicBezTo>
                  <a:pt x="163470" y="1305"/>
                  <a:pt x="159491" y="1181"/>
                  <a:pt x="155503" y="1163"/>
                </a:cubicBezTo>
                <a:cubicBezTo>
                  <a:pt x="155282" y="1162"/>
                  <a:pt x="155060" y="1162"/>
                  <a:pt x="154839" y="1162"/>
                </a:cubicBezTo>
                <a:cubicBezTo>
                  <a:pt x="149066" y="1162"/>
                  <a:pt x="143301" y="1386"/>
                  <a:pt x="137545" y="1859"/>
                </a:cubicBezTo>
                <a:cubicBezTo>
                  <a:pt x="134485" y="2108"/>
                  <a:pt x="131425" y="2376"/>
                  <a:pt x="128374" y="2760"/>
                </a:cubicBezTo>
                <a:cubicBezTo>
                  <a:pt x="124494" y="3241"/>
                  <a:pt x="120622" y="3687"/>
                  <a:pt x="116724" y="3955"/>
                </a:cubicBezTo>
                <a:cubicBezTo>
                  <a:pt x="112352" y="4249"/>
                  <a:pt x="107963" y="4392"/>
                  <a:pt x="103574" y="4455"/>
                </a:cubicBezTo>
                <a:cubicBezTo>
                  <a:pt x="102411" y="4470"/>
                  <a:pt x="101247" y="4477"/>
                  <a:pt x="100083" y="4477"/>
                </a:cubicBezTo>
                <a:cubicBezTo>
                  <a:pt x="94536" y="4477"/>
                  <a:pt x="88984" y="4315"/>
                  <a:pt x="83439" y="4116"/>
                </a:cubicBezTo>
                <a:cubicBezTo>
                  <a:pt x="81137" y="4026"/>
                  <a:pt x="78845" y="3910"/>
                  <a:pt x="76552" y="3777"/>
                </a:cubicBezTo>
                <a:cubicBezTo>
                  <a:pt x="73394" y="3598"/>
                  <a:pt x="70254" y="3384"/>
                  <a:pt x="67105" y="3179"/>
                </a:cubicBezTo>
                <a:cubicBezTo>
                  <a:pt x="65445" y="3063"/>
                  <a:pt x="63795" y="2938"/>
                  <a:pt x="62145" y="2804"/>
                </a:cubicBezTo>
                <a:cubicBezTo>
                  <a:pt x="59825" y="2617"/>
                  <a:pt x="57506" y="2421"/>
                  <a:pt x="55186" y="2224"/>
                </a:cubicBezTo>
                <a:cubicBezTo>
                  <a:pt x="53161" y="2046"/>
                  <a:pt x="51136" y="1867"/>
                  <a:pt x="49120" y="1680"/>
                </a:cubicBezTo>
                <a:cubicBezTo>
                  <a:pt x="46586" y="1439"/>
                  <a:pt x="44062" y="1189"/>
                  <a:pt x="41537" y="940"/>
                </a:cubicBezTo>
                <a:cubicBezTo>
                  <a:pt x="39619" y="752"/>
                  <a:pt x="37710" y="547"/>
                  <a:pt x="35792" y="378"/>
                </a:cubicBezTo>
                <a:cubicBezTo>
                  <a:pt x="34078" y="217"/>
                  <a:pt x="32364" y="1"/>
                  <a:pt x="306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9" name="Google Shape;1679;p4"/>
          <p:cNvGrpSpPr/>
          <p:nvPr/>
        </p:nvGrpSpPr>
        <p:grpSpPr>
          <a:xfrm rot="-3600030">
            <a:off x="5143642" y="3542102"/>
            <a:ext cx="473195" cy="943425"/>
            <a:chOff x="6299050" y="981775"/>
            <a:chExt cx="582600" cy="1161550"/>
          </a:xfrm>
        </p:grpSpPr>
        <p:sp>
          <p:nvSpPr>
            <p:cNvPr id="1680" name="Google Shape;1680;p4"/>
            <p:cNvSpPr/>
            <p:nvPr/>
          </p:nvSpPr>
          <p:spPr>
            <a:xfrm>
              <a:off x="6299050" y="1639325"/>
              <a:ext cx="582600" cy="5040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4"/>
            <p:cNvSpPr/>
            <p:nvPr/>
          </p:nvSpPr>
          <p:spPr>
            <a:xfrm>
              <a:off x="6299050" y="981775"/>
              <a:ext cx="582600" cy="504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4"/>
            <p:cNvSpPr/>
            <p:nvPr/>
          </p:nvSpPr>
          <p:spPr>
            <a:xfrm>
              <a:off x="6299050" y="1311425"/>
              <a:ext cx="582600" cy="5040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3" name="Google Shape;1683;p4"/>
          <p:cNvGrpSpPr/>
          <p:nvPr/>
        </p:nvGrpSpPr>
        <p:grpSpPr>
          <a:xfrm>
            <a:off x="8182226" y="3472011"/>
            <a:ext cx="714229" cy="713653"/>
            <a:chOff x="3285550" y="1349075"/>
            <a:chExt cx="496475" cy="496075"/>
          </a:xfrm>
        </p:grpSpPr>
        <p:sp>
          <p:nvSpPr>
            <p:cNvPr id="1684" name="Google Shape;1684;p4"/>
            <p:cNvSpPr/>
            <p:nvPr/>
          </p:nvSpPr>
          <p:spPr>
            <a:xfrm>
              <a:off x="3335950" y="1428050"/>
              <a:ext cx="381400" cy="321350"/>
            </a:xfrm>
            <a:custGeom>
              <a:avLst/>
              <a:gdLst/>
              <a:ahLst/>
              <a:cxnLst/>
              <a:rect l="l" t="t" r="r" b="b"/>
              <a:pathLst>
                <a:path w="15256" h="12854" extrusionOk="0">
                  <a:moveTo>
                    <a:pt x="15057" y="0"/>
                  </a:moveTo>
                  <a:cubicBezTo>
                    <a:pt x="15025" y="0"/>
                    <a:pt x="14999" y="14"/>
                    <a:pt x="14979" y="34"/>
                  </a:cubicBezTo>
                  <a:cubicBezTo>
                    <a:pt x="10001" y="4200"/>
                    <a:pt x="5032" y="8375"/>
                    <a:pt x="72" y="12550"/>
                  </a:cubicBezTo>
                  <a:cubicBezTo>
                    <a:pt x="0" y="12613"/>
                    <a:pt x="9" y="12693"/>
                    <a:pt x="134" y="12854"/>
                  </a:cubicBezTo>
                  <a:cubicBezTo>
                    <a:pt x="5183" y="8616"/>
                    <a:pt x="10224" y="4379"/>
                    <a:pt x="15255" y="150"/>
                  </a:cubicBezTo>
                  <a:cubicBezTo>
                    <a:pt x="15177" y="39"/>
                    <a:pt x="15110" y="0"/>
                    <a:pt x="150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4"/>
            <p:cNvSpPr/>
            <p:nvPr/>
          </p:nvSpPr>
          <p:spPr>
            <a:xfrm>
              <a:off x="3354900" y="1449625"/>
              <a:ext cx="380500" cy="321400"/>
            </a:xfrm>
            <a:custGeom>
              <a:avLst/>
              <a:gdLst/>
              <a:ahLst/>
              <a:cxnLst/>
              <a:rect l="l" t="t" r="r" b="b"/>
              <a:pathLst>
                <a:path w="15220" h="12856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4881" y="72"/>
                    <a:pt x="14747" y="251"/>
                    <a:pt x="14587" y="384"/>
                  </a:cubicBezTo>
                  <a:cubicBezTo>
                    <a:pt x="11901" y="2632"/>
                    <a:pt x="9225" y="4889"/>
                    <a:pt x="6540" y="7138"/>
                  </a:cubicBezTo>
                  <a:cubicBezTo>
                    <a:pt x="4541" y="8824"/>
                    <a:pt x="2525" y="10501"/>
                    <a:pt x="527" y="12196"/>
                  </a:cubicBezTo>
                  <a:cubicBezTo>
                    <a:pt x="331" y="12356"/>
                    <a:pt x="63" y="12481"/>
                    <a:pt x="1" y="12856"/>
                  </a:cubicBezTo>
                  <a:cubicBezTo>
                    <a:pt x="875" y="12374"/>
                    <a:pt x="14863" y="572"/>
                    <a:pt x="15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4"/>
            <p:cNvSpPr/>
            <p:nvPr/>
          </p:nvSpPr>
          <p:spPr>
            <a:xfrm>
              <a:off x="3319225" y="1407925"/>
              <a:ext cx="376275" cy="318500"/>
            </a:xfrm>
            <a:custGeom>
              <a:avLst/>
              <a:gdLst/>
              <a:ahLst/>
              <a:cxnLst/>
              <a:rect l="l" t="t" r="r" b="b"/>
              <a:pathLst>
                <a:path w="15051" h="12740" extrusionOk="0">
                  <a:moveTo>
                    <a:pt x="14916" y="0"/>
                  </a:moveTo>
                  <a:cubicBezTo>
                    <a:pt x="14622" y="36"/>
                    <a:pt x="14461" y="268"/>
                    <a:pt x="14265" y="438"/>
                  </a:cubicBezTo>
                  <a:cubicBezTo>
                    <a:pt x="12561" y="1856"/>
                    <a:pt x="10866" y="3283"/>
                    <a:pt x="9171" y="4711"/>
                  </a:cubicBezTo>
                  <a:cubicBezTo>
                    <a:pt x="6290" y="7128"/>
                    <a:pt x="3399" y="9546"/>
                    <a:pt x="527" y="11981"/>
                  </a:cubicBezTo>
                  <a:cubicBezTo>
                    <a:pt x="330" y="12142"/>
                    <a:pt x="0" y="12249"/>
                    <a:pt x="54" y="12740"/>
                  </a:cubicBezTo>
                  <a:cubicBezTo>
                    <a:pt x="5112" y="8493"/>
                    <a:pt x="10081" y="4318"/>
                    <a:pt x="15050" y="143"/>
                  </a:cubicBezTo>
                  <a:cubicBezTo>
                    <a:pt x="15005" y="99"/>
                    <a:pt x="14961" y="45"/>
                    <a:pt x="14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4"/>
            <p:cNvSpPr/>
            <p:nvPr/>
          </p:nvSpPr>
          <p:spPr>
            <a:xfrm>
              <a:off x="3305400" y="1388750"/>
              <a:ext cx="364875" cy="308250"/>
            </a:xfrm>
            <a:custGeom>
              <a:avLst/>
              <a:gdLst/>
              <a:ahLst/>
              <a:cxnLst/>
              <a:rect l="l" t="t" r="r" b="b"/>
              <a:pathLst>
                <a:path w="14595" h="12330" extrusionOk="0">
                  <a:moveTo>
                    <a:pt x="14595" y="0"/>
                  </a:moveTo>
                  <a:cubicBezTo>
                    <a:pt x="14265" y="54"/>
                    <a:pt x="14131" y="232"/>
                    <a:pt x="13970" y="366"/>
                  </a:cubicBezTo>
                  <a:cubicBezTo>
                    <a:pt x="11490" y="2445"/>
                    <a:pt x="9010" y="4532"/>
                    <a:pt x="6530" y="6611"/>
                  </a:cubicBezTo>
                  <a:cubicBezTo>
                    <a:pt x="4505" y="8315"/>
                    <a:pt x="2480" y="10019"/>
                    <a:pt x="455" y="11722"/>
                  </a:cubicBezTo>
                  <a:cubicBezTo>
                    <a:pt x="286" y="11865"/>
                    <a:pt x="0" y="11972"/>
                    <a:pt x="54" y="12329"/>
                  </a:cubicBezTo>
                  <a:cubicBezTo>
                    <a:pt x="1151" y="11642"/>
                    <a:pt x="14265" y="536"/>
                    <a:pt x="14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4"/>
            <p:cNvSpPr/>
            <p:nvPr/>
          </p:nvSpPr>
          <p:spPr>
            <a:xfrm>
              <a:off x="3378325" y="1476850"/>
              <a:ext cx="372475" cy="313200"/>
            </a:xfrm>
            <a:custGeom>
              <a:avLst/>
              <a:gdLst/>
              <a:ahLst/>
              <a:cxnLst/>
              <a:rect l="l" t="t" r="r" b="b"/>
              <a:pathLst>
                <a:path w="14899" h="12528" extrusionOk="0">
                  <a:moveTo>
                    <a:pt x="14854" y="0"/>
                  </a:moveTo>
                  <a:lnTo>
                    <a:pt x="14854" y="0"/>
                  </a:lnTo>
                  <a:cubicBezTo>
                    <a:pt x="14238" y="259"/>
                    <a:pt x="339" y="11945"/>
                    <a:pt x="0" y="12481"/>
                  </a:cubicBezTo>
                  <a:cubicBezTo>
                    <a:pt x="33" y="12514"/>
                    <a:pt x="69" y="12528"/>
                    <a:pt x="103" y="12528"/>
                  </a:cubicBezTo>
                  <a:cubicBezTo>
                    <a:pt x="142" y="12528"/>
                    <a:pt x="181" y="12509"/>
                    <a:pt x="214" y="12481"/>
                  </a:cubicBezTo>
                  <a:cubicBezTo>
                    <a:pt x="5085" y="8395"/>
                    <a:pt x="9947" y="4300"/>
                    <a:pt x="14818" y="205"/>
                  </a:cubicBezTo>
                  <a:cubicBezTo>
                    <a:pt x="14881" y="161"/>
                    <a:pt x="14898" y="80"/>
                    <a:pt x="14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4"/>
            <p:cNvSpPr/>
            <p:nvPr/>
          </p:nvSpPr>
          <p:spPr>
            <a:xfrm>
              <a:off x="3401750" y="1501825"/>
              <a:ext cx="358850" cy="305775"/>
            </a:xfrm>
            <a:custGeom>
              <a:avLst/>
              <a:gdLst/>
              <a:ahLst/>
              <a:cxnLst/>
              <a:rect l="l" t="t" r="r" b="b"/>
              <a:pathLst>
                <a:path w="14354" h="12231" extrusionOk="0">
                  <a:moveTo>
                    <a:pt x="14354" y="0"/>
                  </a:moveTo>
                  <a:lnTo>
                    <a:pt x="14354" y="0"/>
                  </a:lnTo>
                  <a:cubicBezTo>
                    <a:pt x="9786" y="3836"/>
                    <a:pt x="5228" y="7663"/>
                    <a:pt x="669" y="11499"/>
                  </a:cubicBezTo>
                  <a:cubicBezTo>
                    <a:pt x="446" y="11687"/>
                    <a:pt x="232" y="11892"/>
                    <a:pt x="18" y="12088"/>
                  </a:cubicBezTo>
                  <a:cubicBezTo>
                    <a:pt x="0" y="12097"/>
                    <a:pt x="9" y="12142"/>
                    <a:pt x="18" y="12168"/>
                  </a:cubicBezTo>
                  <a:cubicBezTo>
                    <a:pt x="21" y="12201"/>
                    <a:pt x="30" y="12211"/>
                    <a:pt x="41" y="12211"/>
                  </a:cubicBezTo>
                  <a:cubicBezTo>
                    <a:pt x="54" y="12211"/>
                    <a:pt x="70" y="12194"/>
                    <a:pt x="75" y="12194"/>
                  </a:cubicBezTo>
                  <a:cubicBezTo>
                    <a:pt x="78" y="12194"/>
                    <a:pt x="75" y="12203"/>
                    <a:pt x="62" y="12231"/>
                  </a:cubicBezTo>
                  <a:cubicBezTo>
                    <a:pt x="714" y="11919"/>
                    <a:pt x="14131" y="625"/>
                    <a:pt x="14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4"/>
            <p:cNvSpPr/>
            <p:nvPr/>
          </p:nvSpPr>
          <p:spPr>
            <a:xfrm>
              <a:off x="3293800" y="1370900"/>
              <a:ext cx="349725" cy="296200"/>
            </a:xfrm>
            <a:custGeom>
              <a:avLst/>
              <a:gdLst/>
              <a:ahLst/>
              <a:cxnLst/>
              <a:rect l="l" t="t" r="r" b="b"/>
              <a:pathLst>
                <a:path w="13989" h="11848" extrusionOk="0">
                  <a:moveTo>
                    <a:pt x="13881" y="1"/>
                  </a:moveTo>
                  <a:lnTo>
                    <a:pt x="13881" y="1"/>
                  </a:lnTo>
                  <a:cubicBezTo>
                    <a:pt x="9207" y="3926"/>
                    <a:pt x="4604" y="7798"/>
                    <a:pt x="0" y="11669"/>
                  </a:cubicBezTo>
                  <a:cubicBezTo>
                    <a:pt x="45" y="11723"/>
                    <a:pt x="98" y="11785"/>
                    <a:pt x="143" y="11848"/>
                  </a:cubicBezTo>
                  <a:cubicBezTo>
                    <a:pt x="420" y="11750"/>
                    <a:pt x="607" y="11527"/>
                    <a:pt x="821" y="11348"/>
                  </a:cubicBezTo>
                  <a:cubicBezTo>
                    <a:pt x="2810" y="9680"/>
                    <a:pt x="4791" y="8021"/>
                    <a:pt x="6771" y="6352"/>
                  </a:cubicBezTo>
                  <a:cubicBezTo>
                    <a:pt x="9019" y="4461"/>
                    <a:pt x="11276" y="2579"/>
                    <a:pt x="13516" y="679"/>
                  </a:cubicBezTo>
                  <a:cubicBezTo>
                    <a:pt x="13685" y="536"/>
                    <a:pt x="13988" y="438"/>
                    <a:pt x="13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4"/>
            <p:cNvSpPr/>
            <p:nvPr/>
          </p:nvSpPr>
          <p:spPr>
            <a:xfrm>
              <a:off x="3425375" y="1531700"/>
              <a:ext cx="348400" cy="291225"/>
            </a:xfrm>
            <a:custGeom>
              <a:avLst/>
              <a:gdLst/>
              <a:ahLst/>
              <a:cxnLst/>
              <a:rect l="l" t="t" r="r" b="b"/>
              <a:pathLst>
                <a:path w="13936" h="11649" extrusionOk="0">
                  <a:moveTo>
                    <a:pt x="13828" y="1"/>
                  </a:moveTo>
                  <a:cubicBezTo>
                    <a:pt x="9252" y="3837"/>
                    <a:pt x="4693" y="7673"/>
                    <a:pt x="1" y="11616"/>
                  </a:cubicBezTo>
                  <a:cubicBezTo>
                    <a:pt x="206" y="11629"/>
                    <a:pt x="296" y="11648"/>
                    <a:pt x="339" y="11648"/>
                  </a:cubicBezTo>
                  <a:cubicBezTo>
                    <a:pt x="352" y="11648"/>
                    <a:pt x="360" y="11647"/>
                    <a:pt x="366" y="11643"/>
                  </a:cubicBezTo>
                  <a:cubicBezTo>
                    <a:pt x="4693" y="8021"/>
                    <a:pt x="9020" y="4408"/>
                    <a:pt x="13347" y="786"/>
                  </a:cubicBezTo>
                  <a:cubicBezTo>
                    <a:pt x="13543" y="616"/>
                    <a:pt x="13784" y="473"/>
                    <a:pt x="13917" y="233"/>
                  </a:cubicBezTo>
                  <a:cubicBezTo>
                    <a:pt x="13926" y="206"/>
                    <a:pt x="13935" y="179"/>
                    <a:pt x="13926" y="152"/>
                  </a:cubicBezTo>
                  <a:cubicBezTo>
                    <a:pt x="13926" y="134"/>
                    <a:pt x="13900" y="108"/>
                    <a:pt x="1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4"/>
            <p:cNvSpPr/>
            <p:nvPr/>
          </p:nvSpPr>
          <p:spPr>
            <a:xfrm>
              <a:off x="3286650" y="1363575"/>
              <a:ext cx="327000" cy="271850"/>
            </a:xfrm>
            <a:custGeom>
              <a:avLst/>
              <a:gdLst/>
              <a:ahLst/>
              <a:cxnLst/>
              <a:rect l="l" t="t" r="r" b="b"/>
              <a:pathLst>
                <a:path w="13080" h="10874" extrusionOk="0">
                  <a:moveTo>
                    <a:pt x="12852" y="0"/>
                  </a:moveTo>
                  <a:cubicBezTo>
                    <a:pt x="12608" y="0"/>
                    <a:pt x="12477" y="176"/>
                    <a:pt x="12330" y="303"/>
                  </a:cubicBezTo>
                  <a:cubicBezTo>
                    <a:pt x="9011" y="3086"/>
                    <a:pt x="5692" y="5869"/>
                    <a:pt x="2383" y="8653"/>
                  </a:cubicBezTo>
                  <a:cubicBezTo>
                    <a:pt x="1687" y="9232"/>
                    <a:pt x="991" y="9821"/>
                    <a:pt x="304" y="10401"/>
                  </a:cubicBezTo>
                  <a:cubicBezTo>
                    <a:pt x="170" y="10517"/>
                    <a:pt x="1" y="10615"/>
                    <a:pt x="188" y="10874"/>
                  </a:cubicBezTo>
                  <a:cubicBezTo>
                    <a:pt x="4506" y="7243"/>
                    <a:pt x="8788" y="3648"/>
                    <a:pt x="13079" y="44"/>
                  </a:cubicBezTo>
                  <a:cubicBezTo>
                    <a:pt x="12993" y="13"/>
                    <a:pt x="12918" y="0"/>
                    <a:pt x="12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4"/>
            <p:cNvSpPr/>
            <p:nvPr/>
          </p:nvSpPr>
          <p:spPr>
            <a:xfrm>
              <a:off x="3460175" y="1564050"/>
              <a:ext cx="320500" cy="268375"/>
            </a:xfrm>
            <a:custGeom>
              <a:avLst/>
              <a:gdLst/>
              <a:ahLst/>
              <a:cxnLst/>
              <a:rect l="l" t="t" r="r" b="b"/>
              <a:pathLst>
                <a:path w="12820" h="10735" extrusionOk="0">
                  <a:moveTo>
                    <a:pt x="12731" y="0"/>
                  </a:moveTo>
                  <a:cubicBezTo>
                    <a:pt x="8440" y="3595"/>
                    <a:pt x="4220" y="7146"/>
                    <a:pt x="0" y="10688"/>
                  </a:cubicBezTo>
                  <a:cubicBezTo>
                    <a:pt x="92" y="10721"/>
                    <a:pt x="170" y="10735"/>
                    <a:pt x="240" y="10735"/>
                  </a:cubicBezTo>
                  <a:cubicBezTo>
                    <a:pt x="488" y="10735"/>
                    <a:pt x="614" y="10554"/>
                    <a:pt x="768" y="10429"/>
                  </a:cubicBezTo>
                  <a:cubicBezTo>
                    <a:pt x="2837" y="8689"/>
                    <a:pt x="4898" y="6950"/>
                    <a:pt x="6959" y="5219"/>
                  </a:cubicBezTo>
                  <a:cubicBezTo>
                    <a:pt x="8761" y="3702"/>
                    <a:pt x="10563" y="2195"/>
                    <a:pt x="12365" y="678"/>
                  </a:cubicBezTo>
                  <a:cubicBezTo>
                    <a:pt x="12534" y="535"/>
                    <a:pt x="12820" y="428"/>
                    <a:pt x="12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4"/>
            <p:cNvSpPr/>
            <p:nvPr/>
          </p:nvSpPr>
          <p:spPr>
            <a:xfrm>
              <a:off x="3285550" y="1353125"/>
              <a:ext cx="294850" cy="248400"/>
            </a:xfrm>
            <a:custGeom>
              <a:avLst/>
              <a:gdLst/>
              <a:ahLst/>
              <a:cxnLst/>
              <a:rect l="l" t="t" r="r" b="b"/>
              <a:pathLst>
                <a:path w="11794" h="9936" extrusionOk="0">
                  <a:moveTo>
                    <a:pt x="11559" y="1"/>
                  </a:moveTo>
                  <a:cubicBezTo>
                    <a:pt x="11350" y="1"/>
                    <a:pt x="11267" y="101"/>
                    <a:pt x="11178" y="176"/>
                  </a:cubicBezTo>
                  <a:cubicBezTo>
                    <a:pt x="10277" y="935"/>
                    <a:pt x="9376" y="1684"/>
                    <a:pt x="8475" y="2442"/>
                  </a:cubicBezTo>
                  <a:cubicBezTo>
                    <a:pt x="5799" y="4690"/>
                    <a:pt x="3123" y="6938"/>
                    <a:pt x="446" y="9187"/>
                  </a:cubicBezTo>
                  <a:cubicBezTo>
                    <a:pt x="268" y="9347"/>
                    <a:pt x="0" y="9463"/>
                    <a:pt x="0" y="9936"/>
                  </a:cubicBezTo>
                  <a:cubicBezTo>
                    <a:pt x="3979" y="6599"/>
                    <a:pt x="7851" y="3352"/>
                    <a:pt x="11794" y="34"/>
                  </a:cubicBezTo>
                  <a:cubicBezTo>
                    <a:pt x="11701" y="10"/>
                    <a:pt x="11624" y="1"/>
                    <a:pt x="1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4"/>
            <p:cNvSpPr/>
            <p:nvPr/>
          </p:nvSpPr>
          <p:spPr>
            <a:xfrm>
              <a:off x="3496300" y="1601500"/>
              <a:ext cx="285725" cy="241300"/>
            </a:xfrm>
            <a:custGeom>
              <a:avLst/>
              <a:gdLst/>
              <a:ahLst/>
              <a:cxnLst/>
              <a:rect l="l" t="t" r="r" b="b"/>
              <a:pathLst>
                <a:path w="11429" h="9652" extrusionOk="0">
                  <a:moveTo>
                    <a:pt x="11348" y="1"/>
                  </a:moveTo>
                  <a:cubicBezTo>
                    <a:pt x="7539" y="3195"/>
                    <a:pt x="3765" y="6344"/>
                    <a:pt x="1" y="9529"/>
                  </a:cubicBezTo>
                  <a:cubicBezTo>
                    <a:pt x="94" y="9622"/>
                    <a:pt x="163" y="9652"/>
                    <a:pt x="215" y="9652"/>
                  </a:cubicBezTo>
                  <a:cubicBezTo>
                    <a:pt x="253" y="9652"/>
                    <a:pt x="281" y="9636"/>
                    <a:pt x="304" y="9618"/>
                  </a:cubicBezTo>
                  <a:cubicBezTo>
                    <a:pt x="3988" y="6522"/>
                    <a:pt x="7673" y="3427"/>
                    <a:pt x="11357" y="331"/>
                  </a:cubicBezTo>
                  <a:cubicBezTo>
                    <a:pt x="11428" y="277"/>
                    <a:pt x="11428" y="197"/>
                    <a:pt x="1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4"/>
            <p:cNvSpPr/>
            <p:nvPr/>
          </p:nvSpPr>
          <p:spPr>
            <a:xfrm>
              <a:off x="3289550" y="1349075"/>
              <a:ext cx="247600" cy="210300"/>
            </a:xfrm>
            <a:custGeom>
              <a:avLst/>
              <a:gdLst/>
              <a:ahLst/>
              <a:cxnLst/>
              <a:rect l="l" t="t" r="r" b="b"/>
              <a:pathLst>
                <a:path w="9904" h="8412" extrusionOk="0">
                  <a:moveTo>
                    <a:pt x="9664" y="0"/>
                  </a:moveTo>
                  <a:cubicBezTo>
                    <a:pt x="9641" y="0"/>
                    <a:pt x="9622" y="6"/>
                    <a:pt x="9609" y="17"/>
                  </a:cubicBezTo>
                  <a:cubicBezTo>
                    <a:pt x="6469" y="2631"/>
                    <a:pt x="3337" y="5254"/>
                    <a:pt x="197" y="7877"/>
                  </a:cubicBezTo>
                  <a:cubicBezTo>
                    <a:pt x="99" y="7966"/>
                    <a:pt x="1" y="8055"/>
                    <a:pt x="19" y="8412"/>
                  </a:cubicBezTo>
                  <a:cubicBezTo>
                    <a:pt x="3373" y="5593"/>
                    <a:pt x="6638" y="2845"/>
                    <a:pt x="9903" y="106"/>
                  </a:cubicBezTo>
                  <a:cubicBezTo>
                    <a:pt x="9797" y="32"/>
                    <a:pt x="9718" y="0"/>
                    <a:pt x="9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4"/>
            <p:cNvSpPr/>
            <p:nvPr/>
          </p:nvSpPr>
          <p:spPr>
            <a:xfrm>
              <a:off x="3538900" y="1645225"/>
              <a:ext cx="238000" cy="199925"/>
            </a:xfrm>
            <a:custGeom>
              <a:avLst/>
              <a:gdLst/>
              <a:ahLst/>
              <a:cxnLst/>
              <a:rect l="l" t="t" r="r" b="b"/>
              <a:pathLst>
                <a:path w="9520" h="7997" extrusionOk="0">
                  <a:moveTo>
                    <a:pt x="9501" y="0"/>
                  </a:moveTo>
                  <a:lnTo>
                    <a:pt x="9501" y="0"/>
                  </a:lnTo>
                  <a:cubicBezTo>
                    <a:pt x="8832" y="429"/>
                    <a:pt x="473" y="7458"/>
                    <a:pt x="0" y="7985"/>
                  </a:cubicBezTo>
                  <a:cubicBezTo>
                    <a:pt x="46" y="7993"/>
                    <a:pt x="88" y="7996"/>
                    <a:pt x="127" y="7996"/>
                  </a:cubicBezTo>
                  <a:cubicBezTo>
                    <a:pt x="443" y="7996"/>
                    <a:pt x="575" y="7762"/>
                    <a:pt x="750" y="7619"/>
                  </a:cubicBezTo>
                  <a:cubicBezTo>
                    <a:pt x="2168" y="6450"/>
                    <a:pt x="3578" y="5264"/>
                    <a:pt x="4987" y="4077"/>
                  </a:cubicBezTo>
                  <a:cubicBezTo>
                    <a:pt x="6334" y="2944"/>
                    <a:pt x="7681" y="1811"/>
                    <a:pt x="9029" y="670"/>
                  </a:cubicBezTo>
                  <a:cubicBezTo>
                    <a:pt x="9225" y="509"/>
                    <a:pt x="9519" y="384"/>
                    <a:pt x="9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4"/>
            <p:cNvSpPr/>
            <p:nvPr/>
          </p:nvSpPr>
          <p:spPr>
            <a:xfrm>
              <a:off x="3302275" y="1356400"/>
              <a:ext cx="177550" cy="151900"/>
            </a:xfrm>
            <a:custGeom>
              <a:avLst/>
              <a:gdLst/>
              <a:ahLst/>
              <a:cxnLst/>
              <a:rect l="l" t="t" r="r" b="b"/>
              <a:pathLst>
                <a:path w="7102" h="6076" extrusionOk="0">
                  <a:moveTo>
                    <a:pt x="7101" y="1"/>
                  </a:moveTo>
                  <a:cubicBezTo>
                    <a:pt x="6450" y="268"/>
                    <a:pt x="393" y="5380"/>
                    <a:pt x="0" y="6076"/>
                  </a:cubicBezTo>
                  <a:cubicBezTo>
                    <a:pt x="1776" y="4827"/>
                    <a:pt x="6825" y="491"/>
                    <a:pt x="7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4"/>
            <p:cNvSpPr/>
            <p:nvPr/>
          </p:nvSpPr>
          <p:spPr>
            <a:xfrm>
              <a:off x="3592875" y="1695625"/>
              <a:ext cx="166625" cy="141450"/>
            </a:xfrm>
            <a:custGeom>
              <a:avLst/>
              <a:gdLst/>
              <a:ahLst/>
              <a:cxnLst/>
              <a:rect l="l" t="t" r="r" b="b"/>
              <a:pathLst>
                <a:path w="6665" h="5658" extrusionOk="0">
                  <a:moveTo>
                    <a:pt x="6664" y="1"/>
                  </a:moveTo>
                  <a:cubicBezTo>
                    <a:pt x="4390" y="1910"/>
                    <a:pt x="2213" y="3738"/>
                    <a:pt x="0" y="5603"/>
                  </a:cubicBezTo>
                  <a:cubicBezTo>
                    <a:pt x="87" y="5641"/>
                    <a:pt x="161" y="5657"/>
                    <a:pt x="226" y="5657"/>
                  </a:cubicBezTo>
                  <a:cubicBezTo>
                    <a:pt x="403" y="5657"/>
                    <a:pt x="514" y="5540"/>
                    <a:pt x="625" y="5442"/>
                  </a:cubicBezTo>
                  <a:cubicBezTo>
                    <a:pt x="2534" y="3846"/>
                    <a:pt x="4443" y="2249"/>
                    <a:pt x="6343" y="652"/>
                  </a:cubicBezTo>
                  <a:cubicBezTo>
                    <a:pt x="6495" y="527"/>
                    <a:pt x="6664" y="393"/>
                    <a:pt x="6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0" name="Google Shape;1700;p4"/>
          <p:cNvSpPr/>
          <p:nvPr/>
        </p:nvSpPr>
        <p:spPr>
          <a:xfrm>
            <a:off x="7093975" y="3932725"/>
            <a:ext cx="282900" cy="282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1" name="Google Shape;1701;p4"/>
          <p:cNvSpPr txBox="1">
            <a:spLocks noGrp="1"/>
          </p:cNvSpPr>
          <p:nvPr>
            <p:ph type="title"/>
          </p:nvPr>
        </p:nvSpPr>
        <p:spPr>
          <a:xfrm>
            <a:off x="0" y="687349"/>
            <a:ext cx="4696417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b="1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TÔI LÀ CHUYÊN GIA</a:t>
            </a:r>
            <a:endParaRPr sz="3200" b="1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702" name="Google Shape;1702;p4"/>
          <p:cNvSpPr txBox="1">
            <a:spLocks noGrp="1"/>
          </p:cNvSpPr>
          <p:nvPr>
            <p:ph type="subTitle" idx="1"/>
          </p:nvPr>
        </p:nvSpPr>
        <p:spPr>
          <a:xfrm>
            <a:off x="-16972" y="1717815"/>
            <a:ext cx="5397826" cy="298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3:Tác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7526B16-28DE-350B-0DA4-AA11400354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534" y="53788"/>
            <a:ext cx="3597016" cy="48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22014" y="264404"/>
            <a:ext cx="1740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Bài tập 1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p20"/>
          <p:cNvSpPr txBox="1">
            <a:spLocks noGrp="1"/>
          </p:cNvSpPr>
          <p:nvPr>
            <p:ph type="body" idx="1"/>
          </p:nvPr>
        </p:nvSpPr>
        <p:spPr>
          <a:xfrm>
            <a:off x="-308473" y="1765251"/>
            <a:ext cx="4164377" cy="33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tin: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phỏng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lỗ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tầng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Ôzon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Nam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Cực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1979 – 2009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bày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Thanh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đơn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bên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trái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endParaRPr lang="en-US" sz="24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trực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dễ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tiếp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tin</a:t>
            </a:r>
            <a:endParaRPr lang="vi-VN" sz="24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42" name="Google Shape;2142;p20"/>
          <p:cNvGrpSpPr/>
          <p:nvPr/>
        </p:nvGrpSpPr>
        <p:grpSpPr>
          <a:xfrm>
            <a:off x="7965003" y="475486"/>
            <a:ext cx="297009" cy="440413"/>
            <a:chOff x="4508863" y="1528200"/>
            <a:chExt cx="318850" cy="472800"/>
          </a:xfrm>
        </p:grpSpPr>
        <p:sp>
          <p:nvSpPr>
            <p:cNvPr id="2143" name="Google Shape;2143;p2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44" name="Google Shape;2144;p2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45" name="Google Shape;2145;p2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46" name="Google Shape;2146;p2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152" name="Google Shape;2152;p20"/>
          <p:cNvGrpSpPr/>
          <p:nvPr/>
        </p:nvGrpSpPr>
        <p:grpSpPr>
          <a:xfrm>
            <a:off x="8358549" y="475488"/>
            <a:ext cx="297009" cy="440413"/>
            <a:chOff x="4508863" y="1528200"/>
            <a:chExt cx="318850" cy="472800"/>
          </a:xfrm>
        </p:grpSpPr>
        <p:sp>
          <p:nvSpPr>
            <p:cNvPr id="2153" name="Google Shape;2153;p2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4" name="Google Shape;2154;p2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5" name="Google Shape;2155;p2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6" name="Google Shape;2156;p2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2371" y="712811"/>
            <a:ext cx="33160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Phục hồi tầng Ozone- thành công hiếm hoi của nỗ lực toàn cầu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93205" y="64002"/>
            <a:ext cx="490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BÁO CÁO KẾT QUẢ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8768" y="795586"/>
            <a:ext cx="38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20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SỬ DỤNG PHƯƠNG TIỆN PHI NGÔN NGỮ</a:t>
            </a:r>
            <a:endParaRPr 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3988106" y="1485984"/>
            <a:ext cx="50126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US" sz="2400" kern="120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- Các số liệu thường được sử dụng để cung cấp những thông tin cụ thể, chính xác</a:t>
            </a:r>
          </a:p>
          <a:p>
            <a:pPr lvl="0">
              <a:buClrTx/>
              <a:defRPr/>
            </a:pPr>
            <a:r>
              <a:rPr lang="en-US" sz="2400" kern="120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- Các đường nối giữa các hình vẽ để biểu đạt mối quan hệ giữa các thông tin</a:t>
            </a:r>
          </a:p>
          <a:p>
            <a:pPr lvl="0">
              <a:buClrTx/>
              <a:defRPr/>
            </a:pPr>
            <a:r>
              <a:rPr lang="en-US" sz="2400" kern="120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- Các biểu đồ, sơ đồ giúp trình bày thông tin một cách hệ thống</a:t>
            </a:r>
          </a:p>
          <a:p>
            <a:pPr lvl="0">
              <a:buClrTx/>
              <a:defRPr/>
            </a:pPr>
            <a:r>
              <a:rPr lang="en-US" sz="2400" kern="120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- Các hình ảnh làm tăng tính hấp dẫn và trực quan của thông tin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9" grpId="0" build="p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5"/>
          <p:cNvSpPr txBox="1">
            <a:spLocks noGrp="1"/>
          </p:cNvSpPr>
          <p:nvPr>
            <p:ph type="body" idx="1"/>
          </p:nvPr>
        </p:nvSpPr>
        <p:spPr>
          <a:xfrm>
            <a:off x="82210" y="182976"/>
            <a:ext cx="5056095" cy="476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Nhóm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1: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Xác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định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các</a:t>
            </a:r>
            <a:r>
              <a:rPr lang="en-US" sz="2000" b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phương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tiện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khác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trong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bản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đồ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bên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?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Nhóm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2: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Nhận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xét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về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cách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trình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bày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?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Nhóm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3: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Phương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tiện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ngôn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ngữ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và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phi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ngôn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ngữ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trong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bản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đồ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có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quan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hệ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với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nhau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như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thế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nào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?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Nhóm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4: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Những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phương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tiện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phi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ngôn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ngữ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trong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sơ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đồ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có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quan</a:t>
            </a:r>
            <a:r>
              <a:rPr lang="en-US" sz="2000" b="1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hệ</a:t>
            </a:r>
            <a:r>
              <a:rPr lang="en-US" sz="2000" b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000" b="1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với nhau như thế nào? </a:t>
            </a:r>
            <a:endParaRPr sz="2000" b="1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B79A467-49E7-EEFF-3A94-9DED4C178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31" y="92208"/>
            <a:ext cx="3749809" cy="49485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0169" y="264404"/>
            <a:ext cx="294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Bài tập 2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2"/>
          <p:cNvSpPr/>
          <p:nvPr/>
        </p:nvSpPr>
        <p:spPr>
          <a:xfrm rot="1193842">
            <a:off x="7640252" y="330200"/>
            <a:ext cx="1201146" cy="1192817"/>
          </a:xfrm>
          <a:custGeom>
            <a:avLst/>
            <a:gdLst/>
            <a:ahLst/>
            <a:cxnLst/>
            <a:rect l="l" t="t" r="r" b="b"/>
            <a:pathLst>
              <a:path w="42031" h="41998" extrusionOk="0">
                <a:moveTo>
                  <a:pt x="3336" y="2152"/>
                </a:moveTo>
                <a:lnTo>
                  <a:pt x="3136" y="4237"/>
                </a:lnTo>
                <a:lnTo>
                  <a:pt x="3142" y="4238"/>
                </a:lnTo>
                <a:lnTo>
                  <a:pt x="3336" y="2152"/>
                </a:lnTo>
                <a:close/>
                <a:moveTo>
                  <a:pt x="7806" y="435"/>
                </a:moveTo>
                <a:lnTo>
                  <a:pt x="11975" y="835"/>
                </a:lnTo>
                <a:lnTo>
                  <a:pt x="11575" y="5004"/>
                </a:lnTo>
                <a:lnTo>
                  <a:pt x="7405" y="4604"/>
                </a:lnTo>
                <a:lnTo>
                  <a:pt x="7806" y="435"/>
                </a:lnTo>
                <a:close/>
                <a:moveTo>
                  <a:pt x="12109" y="835"/>
                </a:moveTo>
                <a:lnTo>
                  <a:pt x="16278" y="1235"/>
                </a:lnTo>
                <a:lnTo>
                  <a:pt x="15911" y="5405"/>
                </a:lnTo>
                <a:lnTo>
                  <a:pt x="11742" y="5004"/>
                </a:lnTo>
                <a:lnTo>
                  <a:pt x="12109" y="835"/>
                </a:lnTo>
                <a:close/>
                <a:moveTo>
                  <a:pt x="16378" y="1235"/>
                </a:moveTo>
                <a:lnTo>
                  <a:pt x="20548" y="1602"/>
                </a:lnTo>
                <a:lnTo>
                  <a:pt x="20181" y="5772"/>
                </a:lnTo>
                <a:lnTo>
                  <a:pt x="16012" y="5405"/>
                </a:lnTo>
                <a:lnTo>
                  <a:pt x="16378" y="1235"/>
                </a:lnTo>
                <a:close/>
                <a:moveTo>
                  <a:pt x="20682" y="1635"/>
                </a:moveTo>
                <a:lnTo>
                  <a:pt x="24851" y="2002"/>
                </a:lnTo>
                <a:lnTo>
                  <a:pt x="24451" y="6172"/>
                </a:lnTo>
                <a:lnTo>
                  <a:pt x="20281" y="5805"/>
                </a:lnTo>
                <a:lnTo>
                  <a:pt x="20682" y="1635"/>
                </a:lnTo>
                <a:close/>
                <a:moveTo>
                  <a:pt x="24951" y="2002"/>
                </a:moveTo>
                <a:lnTo>
                  <a:pt x="29121" y="2403"/>
                </a:lnTo>
                <a:lnTo>
                  <a:pt x="28754" y="6572"/>
                </a:lnTo>
                <a:lnTo>
                  <a:pt x="24584" y="6172"/>
                </a:lnTo>
                <a:lnTo>
                  <a:pt x="24951" y="2002"/>
                </a:lnTo>
                <a:close/>
                <a:moveTo>
                  <a:pt x="29221" y="2403"/>
                </a:moveTo>
                <a:lnTo>
                  <a:pt x="33391" y="2770"/>
                </a:lnTo>
                <a:lnTo>
                  <a:pt x="33024" y="6939"/>
                </a:lnTo>
                <a:lnTo>
                  <a:pt x="28854" y="6572"/>
                </a:lnTo>
                <a:lnTo>
                  <a:pt x="29221" y="2403"/>
                </a:lnTo>
                <a:close/>
                <a:moveTo>
                  <a:pt x="33491" y="2803"/>
                </a:moveTo>
                <a:lnTo>
                  <a:pt x="37660" y="3203"/>
                </a:lnTo>
                <a:lnTo>
                  <a:pt x="37293" y="7373"/>
                </a:lnTo>
                <a:lnTo>
                  <a:pt x="33124" y="6973"/>
                </a:lnTo>
                <a:lnTo>
                  <a:pt x="33491" y="2803"/>
                </a:lnTo>
                <a:close/>
                <a:moveTo>
                  <a:pt x="37794" y="3203"/>
                </a:moveTo>
                <a:lnTo>
                  <a:pt x="41963" y="3603"/>
                </a:lnTo>
                <a:lnTo>
                  <a:pt x="41563" y="7773"/>
                </a:lnTo>
                <a:lnTo>
                  <a:pt x="37393" y="7373"/>
                </a:lnTo>
                <a:lnTo>
                  <a:pt x="37794" y="3203"/>
                </a:lnTo>
                <a:close/>
                <a:moveTo>
                  <a:pt x="3136" y="4337"/>
                </a:moveTo>
                <a:lnTo>
                  <a:pt x="2735" y="8507"/>
                </a:lnTo>
                <a:lnTo>
                  <a:pt x="2771" y="8510"/>
                </a:lnTo>
                <a:lnTo>
                  <a:pt x="2771" y="8510"/>
                </a:lnTo>
                <a:lnTo>
                  <a:pt x="3136" y="4371"/>
                </a:lnTo>
                <a:lnTo>
                  <a:pt x="3136" y="4337"/>
                </a:lnTo>
                <a:close/>
                <a:moveTo>
                  <a:pt x="7405" y="4738"/>
                </a:moveTo>
                <a:lnTo>
                  <a:pt x="11575" y="5105"/>
                </a:lnTo>
                <a:lnTo>
                  <a:pt x="11208" y="9274"/>
                </a:lnTo>
                <a:lnTo>
                  <a:pt x="7038" y="8907"/>
                </a:lnTo>
                <a:lnTo>
                  <a:pt x="7405" y="4738"/>
                </a:lnTo>
                <a:close/>
                <a:moveTo>
                  <a:pt x="11708" y="5138"/>
                </a:moveTo>
                <a:lnTo>
                  <a:pt x="15878" y="5505"/>
                </a:lnTo>
                <a:lnTo>
                  <a:pt x="15511" y="9674"/>
                </a:lnTo>
                <a:lnTo>
                  <a:pt x="11342" y="9308"/>
                </a:lnTo>
                <a:lnTo>
                  <a:pt x="11708" y="5138"/>
                </a:lnTo>
                <a:close/>
                <a:moveTo>
                  <a:pt x="16012" y="5505"/>
                </a:moveTo>
                <a:lnTo>
                  <a:pt x="20181" y="5905"/>
                </a:lnTo>
                <a:lnTo>
                  <a:pt x="19781" y="10075"/>
                </a:lnTo>
                <a:lnTo>
                  <a:pt x="15611" y="9674"/>
                </a:lnTo>
                <a:lnTo>
                  <a:pt x="16012" y="5505"/>
                </a:lnTo>
                <a:close/>
                <a:moveTo>
                  <a:pt x="20281" y="5905"/>
                </a:moveTo>
                <a:lnTo>
                  <a:pt x="24451" y="6305"/>
                </a:lnTo>
                <a:lnTo>
                  <a:pt x="24084" y="10442"/>
                </a:lnTo>
                <a:lnTo>
                  <a:pt x="19914" y="10075"/>
                </a:lnTo>
                <a:lnTo>
                  <a:pt x="20281" y="5905"/>
                </a:lnTo>
                <a:close/>
                <a:moveTo>
                  <a:pt x="24551" y="6305"/>
                </a:moveTo>
                <a:lnTo>
                  <a:pt x="28721" y="6672"/>
                </a:lnTo>
                <a:lnTo>
                  <a:pt x="28354" y="10842"/>
                </a:lnTo>
                <a:lnTo>
                  <a:pt x="24184" y="10475"/>
                </a:lnTo>
                <a:lnTo>
                  <a:pt x="24551" y="6305"/>
                </a:lnTo>
                <a:close/>
                <a:moveTo>
                  <a:pt x="28821" y="6672"/>
                </a:moveTo>
                <a:lnTo>
                  <a:pt x="32990" y="7073"/>
                </a:lnTo>
                <a:lnTo>
                  <a:pt x="32623" y="11242"/>
                </a:lnTo>
                <a:lnTo>
                  <a:pt x="28454" y="10842"/>
                </a:lnTo>
                <a:lnTo>
                  <a:pt x="28821" y="6672"/>
                </a:lnTo>
                <a:close/>
                <a:moveTo>
                  <a:pt x="33090" y="7106"/>
                </a:moveTo>
                <a:lnTo>
                  <a:pt x="37260" y="7473"/>
                </a:lnTo>
                <a:lnTo>
                  <a:pt x="36893" y="11643"/>
                </a:lnTo>
                <a:lnTo>
                  <a:pt x="32723" y="11276"/>
                </a:lnTo>
                <a:lnTo>
                  <a:pt x="33090" y="7106"/>
                </a:lnTo>
                <a:close/>
                <a:moveTo>
                  <a:pt x="37393" y="7506"/>
                </a:moveTo>
                <a:lnTo>
                  <a:pt x="41563" y="7873"/>
                </a:lnTo>
                <a:lnTo>
                  <a:pt x="41163" y="12043"/>
                </a:lnTo>
                <a:lnTo>
                  <a:pt x="36993" y="11676"/>
                </a:lnTo>
                <a:lnTo>
                  <a:pt x="37393" y="7506"/>
                </a:lnTo>
                <a:close/>
                <a:moveTo>
                  <a:pt x="2735" y="8607"/>
                </a:moveTo>
                <a:lnTo>
                  <a:pt x="2368" y="12777"/>
                </a:lnTo>
                <a:lnTo>
                  <a:pt x="2372" y="12777"/>
                </a:lnTo>
                <a:lnTo>
                  <a:pt x="2769" y="8640"/>
                </a:lnTo>
                <a:lnTo>
                  <a:pt x="2769" y="8610"/>
                </a:lnTo>
                <a:lnTo>
                  <a:pt x="2769" y="8610"/>
                </a:lnTo>
                <a:lnTo>
                  <a:pt x="2735" y="8607"/>
                </a:lnTo>
                <a:close/>
                <a:moveTo>
                  <a:pt x="7005" y="9007"/>
                </a:moveTo>
                <a:lnTo>
                  <a:pt x="11175" y="9374"/>
                </a:lnTo>
                <a:lnTo>
                  <a:pt x="10808" y="13577"/>
                </a:lnTo>
                <a:lnTo>
                  <a:pt x="6638" y="13177"/>
                </a:lnTo>
                <a:lnTo>
                  <a:pt x="7005" y="9007"/>
                </a:lnTo>
                <a:close/>
                <a:moveTo>
                  <a:pt x="11342" y="9408"/>
                </a:moveTo>
                <a:lnTo>
                  <a:pt x="15511" y="9775"/>
                </a:lnTo>
                <a:lnTo>
                  <a:pt x="15111" y="13944"/>
                </a:lnTo>
                <a:lnTo>
                  <a:pt x="10941" y="13577"/>
                </a:lnTo>
                <a:lnTo>
                  <a:pt x="11342" y="9408"/>
                </a:lnTo>
                <a:close/>
                <a:moveTo>
                  <a:pt x="15611" y="9808"/>
                </a:moveTo>
                <a:lnTo>
                  <a:pt x="19781" y="10175"/>
                </a:lnTo>
                <a:lnTo>
                  <a:pt x="19381" y="14344"/>
                </a:lnTo>
                <a:lnTo>
                  <a:pt x="15211" y="13978"/>
                </a:lnTo>
                <a:lnTo>
                  <a:pt x="15611" y="9808"/>
                </a:lnTo>
                <a:close/>
                <a:moveTo>
                  <a:pt x="19881" y="10175"/>
                </a:moveTo>
                <a:lnTo>
                  <a:pt x="24051" y="10575"/>
                </a:lnTo>
                <a:lnTo>
                  <a:pt x="23684" y="14745"/>
                </a:lnTo>
                <a:lnTo>
                  <a:pt x="19514" y="14344"/>
                </a:lnTo>
                <a:lnTo>
                  <a:pt x="19881" y="10175"/>
                </a:lnTo>
                <a:close/>
                <a:moveTo>
                  <a:pt x="24184" y="10575"/>
                </a:moveTo>
                <a:lnTo>
                  <a:pt x="28354" y="10975"/>
                </a:lnTo>
                <a:lnTo>
                  <a:pt x="27953" y="15145"/>
                </a:lnTo>
                <a:lnTo>
                  <a:pt x="23784" y="14745"/>
                </a:lnTo>
                <a:lnTo>
                  <a:pt x="24184" y="10575"/>
                </a:lnTo>
                <a:close/>
                <a:moveTo>
                  <a:pt x="28454" y="10975"/>
                </a:moveTo>
                <a:lnTo>
                  <a:pt x="32623" y="11342"/>
                </a:lnTo>
                <a:lnTo>
                  <a:pt x="32223" y="15512"/>
                </a:lnTo>
                <a:lnTo>
                  <a:pt x="28053" y="15145"/>
                </a:lnTo>
                <a:lnTo>
                  <a:pt x="28454" y="10975"/>
                </a:lnTo>
                <a:close/>
                <a:moveTo>
                  <a:pt x="32723" y="11376"/>
                </a:moveTo>
                <a:lnTo>
                  <a:pt x="36893" y="11776"/>
                </a:lnTo>
                <a:lnTo>
                  <a:pt x="36493" y="15946"/>
                </a:lnTo>
                <a:lnTo>
                  <a:pt x="32323" y="15545"/>
                </a:lnTo>
                <a:lnTo>
                  <a:pt x="32723" y="11376"/>
                </a:lnTo>
                <a:close/>
                <a:moveTo>
                  <a:pt x="36993" y="11776"/>
                </a:moveTo>
                <a:lnTo>
                  <a:pt x="41163" y="12143"/>
                </a:lnTo>
                <a:lnTo>
                  <a:pt x="40796" y="16313"/>
                </a:lnTo>
                <a:lnTo>
                  <a:pt x="36626" y="15946"/>
                </a:lnTo>
                <a:lnTo>
                  <a:pt x="36993" y="11776"/>
                </a:lnTo>
                <a:close/>
                <a:moveTo>
                  <a:pt x="2335" y="12910"/>
                </a:moveTo>
                <a:lnTo>
                  <a:pt x="1968" y="17080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080"/>
                </a:lnTo>
                <a:lnTo>
                  <a:pt x="2368" y="12913"/>
                </a:lnTo>
                <a:lnTo>
                  <a:pt x="2335" y="12910"/>
                </a:lnTo>
                <a:close/>
                <a:moveTo>
                  <a:pt x="6638" y="13277"/>
                </a:moveTo>
                <a:lnTo>
                  <a:pt x="10808" y="13677"/>
                </a:lnTo>
                <a:lnTo>
                  <a:pt x="10408" y="17847"/>
                </a:lnTo>
                <a:lnTo>
                  <a:pt x="6238" y="17447"/>
                </a:lnTo>
                <a:lnTo>
                  <a:pt x="6638" y="13277"/>
                </a:lnTo>
                <a:close/>
                <a:moveTo>
                  <a:pt x="10941" y="13677"/>
                </a:moveTo>
                <a:lnTo>
                  <a:pt x="15111" y="14078"/>
                </a:lnTo>
                <a:lnTo>
                  <a:pt x="14744" y="18247"/>
                </a:lnTo>
                <a:lnTo>
                  <a:pt x="10574" y="17847"/>
                </a:lnTo>
                <a:lnTo>
                  <a:pt x="10941" y="13677"/>
                </a:lnTo>
                <a:close/>
                <a:moveTo>
                  <a:pt x="15211" y="14111"/>
                </a:moveTo>
                <a:lnTo>
                  <a:pt x="19381" y="14478"/>
                </a:lnTo>
                <a:lnTo>
                  <a:pt x="19014" y="18648"/>
                </a:lnTo>
                <a:lnTo>
                  <a:pt x="14844" y="18281"/>
                </a:lnTo>
                <a:lnTo>
                  <a:pt x="15211" y="14111"/>
                </a:lnTo>
                <a:close/>
                <a:moveTo>
                  <a:pt x="19514" y="14478"/>
                </a:moveTo>
                <a:lnTo>
                  <a:pt x="23684" y="14845"/>
                </a:lnTo>
                <a:lnTo>
                  <a:pt x="23283" y="19014"/>
                </a:lnTo>
                <a:lnTo>
                  <a:pt x="19114" y="18648"/>
                </a:lnTo>
                <a:lnTo>
                  <a:pt x="19514" y="14478"/>
                </a:lnTo>
                <a:close/>
                <a:moveTo>
                  <a:pt x="23784" y="14845"/>
                </a:moveTo>
                <a:lnTo>
                  <a:pt x="27953" y="15245"/>
                </a:lnTo>
                <a:lnTo>
                  <a:pt x="27553" y="19415"/>
                </a:lnTo>
                <a:lnTo>
                  <a:pt x="23383" y="19014"/>
                </a:lnTo>
                <a:lnTo>
                  <a:pt x="23784" y="14845"/>
                </a:lnTo>
                <a:close/>
                <a:moveTo>
                  <a:pt x="28053" y="15245"/>
                </a:moveTo>
                <a:lnTo>
                  <a:pt x="32223" y="15612"/>
                </a:lnTo>
                <a:lnTo>
                  <a:pt x="31823" y="19782"/>
                </a:lnTo>
                <a:lnTo>
                  <a:pt x="27653" y="19415"/>
                </a:lnTo>
                <a:lnTo>
                  <a:pt x="28053" y="15245"/>
                </a:lnTo>
                <a:close/>
                <a:moveTo>
                  <a:pt x="32323" y="15645"/>
                </a:moveTo>
                <a:lnTo>
                  <a:pt x="36493" y="16046"/>
                </a:lnTo>
                <a:lnTo>
                  <a:pt x="36126" y="20215"/>
                </a:lnTo>
                <a:lnTo>
                  <a:pt x="31956" y="19815"/>
                </a:lnTo>
                <a:lnTo>
                  <a:pt x="32323" y="15645"/>
                </a:lnTo>
                <a:close/>
                <a:moveTo>
                  <a:pt x="36593" y="16046"/>
                </a:moveTo>
                <a:lnTo>
                  <a:pt x="40763" y="16446"/>
                </a:lnTo>
                <a:lnTo>
                  <a:pt x="40396" y="20616"/>
                </a:lnTo>
                <a:lnTo>
                  <a:pt x="36226" y="20215"/>
                </a:lnTo>
                <a:lnTo>
                  <a:pt x="36593" y="16046"/>
                </a:lnTo>
                <a:close/>
                <a:moveTo>
                  <a:pt x="1968" y="17180"/>
                </a:moveTo>
                <a:lnTo>
                  <a:pt x="1568" y="21349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349"/>
                </a:lnTo>
                <a:lnTo>
                  <a:pt x="2001" y="17183"/>
                </a:lnTo>
                <a:lnTo>
                  <a:pt x="2001" y="17183"/>
                </a:lnTo>
                <a:lnTo>
                  <a:pt x="1968" y="17180"/>
                </a:lnTo>
                <a:close/>
                <a:moveTo>
                  <a:pt x="6238" y="17580"/>
                </a:moveTo>
                <a:lnTo>
                  <a:pt x="10408" y="17947"/>
                </a:lnTo>
                <a:lnTo>
                  <a:pt x="10041" y="22117"/>
                </a:lnTo>
                <a:lnTo>
                  <a:pt x="5871" y="21750"/>
                </a:lnTo>
                <a:lnTo>
                  <a:pt x="6238" y="17580"/>
                </a:lnTo>
                <a:close/>
                <a:moveTo>
                  <a:pt x="10541" y="17980"/>
                </a:moveTo>
                <a:lnTo>
                  <a:pt x="14711" y="18347"/>
                </a:lnTo>
                <a:lnTo>
                  <a:pt x="14344" y="22517"/>
                </a:lnTo>
                <a:lnTo>
                  <a:pt x="10174" y="22150"/>
                </a:lnTo>
                <a:lnTo>
                  <a:pt x="10541" y="17980"/>
                </a:lnTo>
                <a:close/>
                <a:moveTo>
                  <a:pt x="14844" y="18347"/>
                </a:moveTo>
                <a:lnTo>
                  <a:pt x="19014" y="18748"/>
                </a:lnTo>
                <a:lnTo>
                  <a:pt x="18613" y="22917"/>
                </a:lnTo>
                <a:lnTo>
                  <a:pt x="14444" y="22517"/>
                </a:lnTo>
                <a:lnTo>
                  <a:pt x="14844" y="18347"/>
                </a:lnTo>
                <a:close/>
                <a:moveTo>
                  <a:pt x="19114" y="18748"/>
                </a:moveTo>
                <a:lnTo>
                  <a:pt x="23283" y="19115"/>
                </a:lnTo>
                <a:lnTo>
                  <a:pt x="22883" y="23284"/>
                </a:lnTo>
                <a:lnTo>
                  <a:pt x="18713" y="22917"/>
                </a:lnTo>
                <a:lnTo>
                  <a:pt x="19114" y="18748"/>
                </a:lnTo>
                <a:close/>
                <a:moveTo>
                  <a:pt x="23383" y="19148"/>
                </a:moveTo>
                <a:lnTo>
                  <a:pt x="27553" y="19515"/>
                </a:lnTo>
                <a:lnTo>
                  <a:pt x="27186" y="23684"/>
                </a:lnTo>
                <a:lnTo>
                  <a:pt x="23017" y="23318"/>
                </a:lnTo>
                <a:lnTo>
                  <a:pt x="23383" y="19148"/>
                </a:lnTo>
                <a:close/>
                <a:moveTo>
                  <a:pt x="27653" y="19515"/>
                </a:moveTo>
                <a:lnTo>
                  <a:pt x="31823" y="19915"/>
                </a:lnTo>
                <a:lnTo>
                  <a:pt x="31456" y="24085"/>
                </a:lnTo>
                <a:lnTo>
                  <a:pt x="27286" y="23684"/>
                </a:lnTo>
                <a:lnTo>
                  <a:pt x="27653" y="19515"/>
                </a:lnTo>
                <a:close/>
                <a:moveTo>
                  <a:pt x="31923" y="19948"/>
                </a:moveTo>
                <a:lnTo>
                  <a:pt x="36093" y="20315"/>
                </a:lnTo>
                <a:lnTo>
                  <a:pt x="35726" y="24485"/>
                </a:lnTo>
                <a:lnTo>
                  <a:pt x="31556" y="24118"/>
                </a:lnTo>
                <a:lnTo>
                  <a:pt x="31923" y="19948"/>
                </a:lnTo>
                <a:close/>
                <a:moveTo>
                  <a:pt x="36226" y="20349"/>
                </a:moveTo>
                <a:lnTo>
                  <a:pt x="40396" y="20716"/>
                </a:lnTo>
                <a:lnTo>
                  <a:pt x="39995" y="24885"/>
                </a:lnTo>
                <a:lnTo>
                  <a:pt x="35826" y="24518"/>
                </a:lnTo>
                <a:lnTo>
                  <a:pt x="36226" y="20349"/>
                </a:lnTo>
                <a:close/>
                <a:moveTo>
                  <a:pt x="1568" y="21450"/>
                </a:moveTo>
                <a:lnTo>
                  <a:pt x="1168" y="25619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619"/>
                </a:lnTo>
                <a:lnTo>
                  <a:pt x="1634" y="21456"/>
                </a:lnTo>
                <a:lnTo>
                  <a:pt x="1634" y="21456"/>
                </a:lnTo>
                <a:lnTo>
                  <a:pt x="1568" y="21450"/>
                </a:lnTo>
                <a:close/>
                <a:moveTo>
                  <a:pt x="5838" y="21850"/>
                </a:moveTo>
                <a:lnTo>
                  <a:pt x="10007" y="22250"/>
                </a:lnTo>
                <a:lnTo>
                  <a:pt x="9640" y="26420"/>
                </a:lnTo>
                <a:lnTo>
                  <a:pt x="5471" y="26020"/>
                </a:lnTo>
                <a:lnTo>
                  <a:pt x="5838" y="21850"/>
                </a:lnTo>
                <a:close/>
                <a:moveTo>
                  <a:pt x="10174" y="22250"/>
                </a:moveTo>
                <a:lnTo>
                  <a:pt x="14344" y="22617"/>
                </a:lnTo>
                <a:lnTo>
                  <a:pt x="13943" y="26787"/>
                </a:lnTo>
                <a:lnTo>
                  <a:pt x="9774" y="26420"/>
                </a:lnTo>
                <a:lnTo>
                  <a:pt x="10174" y="22250"/>
                </a:lnTo>
                <a:close/>
                <a:moveTo>
                  <a:pt x="14444" y="22650"/>
                </a:moveTo>
                <a:lnTo>
                  <a:pt x="18613" y="23017"/>
                </a:lnTo>
                <a:lnTo>
                  <a:pt x="18213" y="27187"/>
                </a:lnTo>
                <a:lnTo>
                  <a:pt x="14043" y="26820"/>
                </a:lnTo>
                <a:lnTo>
                  <a:pt x="14444" y="22650"/>
                </a:lnTo>
                <a:close/>
                <a:moveTo>
                  <a:pt x="18713" y="23017"/>
                </a:moveTo>
                <a:lnTo>
                  <a:pt x="22883" y="23418"/>
                </a:lnTo>
                <a:lnTo>
                  <a:pt x="22516" y="27587"/>
                </a:lnTo>
                <a:lnTo>
                  <a:pt x="18347" y="27187"/>
                </a:lnTo>
                <a:lnTo>
                  <a:pt x="18713" y="23017"/>
                </a:lnTo>
                <a:close/>
                <a:moveTo>
                  <a:pt x="22983" y="23418"/>
                </a:moveTo>
                <a:lnTo>
                  <a:pt x="27153" y="23818"/>
                </a:lnTo>
                <a:lnTo>
                  <a:pt x="26786" y="27954"/>
                </a:lnTo>
                <a:lnTo>
                  <a:pt x="22616" y="27587"/>
                </a:lnTo>
                <a:lnTo>
                  <a:pt x="22983" y="23418"/>
                </a:lnTo>
                <a:close/>
                <a:moveTo>
                  <a:pt x="27253" y="23818"/>
                </a:moveTo>
                <a:lnTo>
                  <a:pt x="31423" y="24185"/>
                </a:lnTo>
                <a:lnTo>
                  <a:pt x="31056" y="28355"/>
                </a:lnTo>
                <a:lnTo>
                  <a:pt x="26886" y="27988"/>
                </a:lnTo>
                <a:lnTo>
                  <a:pt x="27253" y="23818"/>
                </a:lnTo>
                <a:close/>
                <a:moveTo>
                  <a:pt x="31556" y="24218"/>
                </a:moveTo>
                <a:lnTo>
                  <a:pt x="35726" y="24585"/>
                </a:lnTo>
                <a:lnTo>
                  <a:pt x="35325" y="28788"/>
                </a:lnTo>
                <a:lnTo>
                  <a:pt x="31156" y="28388"/>
                </a:lnTo>
                <a:lnTo>
                  <a:pt x="31556" y="24218"/>
                </a:lnTo>
                <a:close/>
                <a:moveTo>
                  <a:pt x="35826" y="24618"/>
                </a:moveTo>
                <a:lnTo>
                  <a:pt x="39995" y="24985"/>
                </a:lnTo>
                <a:lnTo>
                  <a:pt x="39595" y="29155"/>
                </a:lnTo>
                <a:lnTo>
                  <a:pt x="35425" y="28788"/>
                </a:lnTo>
                <a:lnTo>
                  <a:pt x="35826" y="24618"/>
                </a:lnTo>
                <a:close/>
                <a:moveTo>
                  <a:pt x="1168" y="25753"/>
                </a:moveTo>
                <a:lnTo>
                  <a:pt x="801" y="29922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889"/>
                </a:lnTo>
                <a:lnTo>
                  <a:pt x="1231" y="25758"/>
                </a:lnTo>
                <a:lnTo>
                  <a:pt x="1231" y="25758"/>
                </a:lnTo>
                <a:lnTo>
                  <a:pt x="1168" y="25753"/>
                </a:lnTo>
                <a:close/>
                <a:moveTo>
                  <a:pt x="5471" y="26120"/>
                </a:moveTo>
                <a:lnTo>
                  <a:pt x="9640" y="26520"/>
                </a:lnTo>
                <a:lnTo>
                  <a:pt x="9240" y="30690"/>
                </a:lnTo>
                <a:lnTo>
                  <a:pt x="5070" y="30289"/>
                </a:lnTo>
                <a:lnTo>
                  <a:pt x="5471" y="26120"/>
                </a:lnTo>
                <a:close/>
                <a:moveTo>
                  <a:pt x="9774" y="26520"/>
                </a:moveTo>
                <a:lnTo>
                  <a:pt x="13943" y="26920"/>
                </a:lnTo>
                <a:lnTo>
                  <a:pt x="13543" y="31090"/>
                </a:lnTo>
                <a:lnTo>
                  <a:pt x="9373" y="30690"/>
                </a:lnTo>
                <a:lnTo>
                  <a:pt x="9774" y="26520"/>
                </a:lnTo>
                <a:close/>
                <a:moveTo>
                  <a:pt x="14043" y="26920"/>
                </a:moveTo>
                <a:lnTo>
                  <a:pt x="18213" y="27287"/>
                </a:lnTo>
                <a:lnTo>
                  <a:pt x="17846" y="31457"/>
                </a:lnTo>
                <a:lnTo>
                  <a:pt x="13677" y="31090"/>
                </a:lnTo>
                <a:lnTo>
                  <a:pt x="14043" y="26920"/>
                </a:lnTo>
                <a:close/>
                <a:moveTo>
                  <a:pt x="18313" y="27320"/>
                </a:moveTo>
                <a:lnTo>
                  <a:pt x="22483" y="27687"/>
                </a:lnTo>
                <a:lnTo>
                  <a:pt x="22116" y="31857"/>
                </a:lnTo>
                <a:lnTo>
                  <a:pt x="17946" y="31490"/>
                </a:lnTo>
                <a:lnTo>
                  <a:pt x="18313" y="27320"/>
                </a:lnTo>
                <a:close/>
                <a:moveTo>
                  <a:pt x="22616" y="27687"/>
                </a:moveTo>
                <a:lnTo>
                  <a:pt x="26786" y="28088"/>
                </a:lnTo>
                <a:lnTo>
                  <a:pt x="26386" y="32257"/>
                </a:lnTo>
                <a:lnTo>
                  <a:pt x="22216" y="31857"/>
                </a:lnTo>
                <a:lnTo>
                  <a:pt x="22616" y="27687"/>
                </a:lnTo>
                <a:close/>
                <a:moveTo>
                  <a:pt x="26886" y="28088"/>
                </a:moveTo>
                <a:lnTo>
                  <a:pt x="31056" y="28455"/>
                </a:lnTo>
                <a:lnTo>
                  <a:pt x="30655" y="32624"/>
                </a:lnTo>
                <a:lnTo>
                  <a:pt x="26486" y="32257"/>
                </a:lnTo>
                <a:lnTo>
                  <a:pt x="26886" y="28088"/>
                </a:lnTo>
                <a:close/>
                <a:moveTo>
                  <a:pt x="31156" y="28488"/>
                </a:moveTo>
                <a:lnTo>
                  <a:pt x="35325" y="28888"/>
                </a:lnTo>
                <a:lnTo>
                  <a:pt x="34925" y="33058"/>
                </a:lnTo>
                <a:lnTo>
                  <a:pt x="30755" y="32658"/>
                </a:lnTo>
                <a:lnTo>
                  <a:pt x="31156" y="28488"/>
                </a:lnTo>
                <a:close/>
                <a:moveTo>
                  <a:pt x="35425" y="28888"/>
                </a:moveTo>
                <a:lnTo>
                  <a:pt x="39595" y="29289"/>
                </a:lnTo>
                <a:lnTo>
                  <a:pt x="39228" y="33458"/>
                </a:lnTo>
                <a:lnTo>
                  <a:pt x="35058" y="33058"/>
                </a:lnTo>
                <a:lnTo>
                  <a:pt x="35425" y="28888"/>
                </a:lnTo>
                <a:close/>
                <a:moveTo>
                  <a:pt x="767" y="30022"/>
                </a:moveTo>
                <a:lnTo>
                  <a:pt x="400" y="34192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159"/>
                </a:lnTo>
                <a:lnTo>
                  <a:pt x="863" y="30031"/>
                </a:lnTo>
                <a:lnTo>
                  <a:pt x="863" y="30031"/>
                </a:lnTo>
                <a:lnTo>
                  <a:pt x="767" y="30022"/>
                </a:lnTo>
                <a:close/>
                <a:moveTo>
                  <a:pt x="5070" y="30423"/>
                </a:moveTo>
                <a:lnTo>
                  <a:pt x="9240" y="30790"/>
                </a:lnTo>
                <a:lnTo>
                  <a:pt x="8840" y="34959"/>
                </a:lnTo>
                <a:lnTo>
                  <a:pt x="4670" y="34592"/>
                </a:lnTo>
                <a:lnTo>
                  <a:pt x="5070" y="30423"/>
                </a:lnTo>
                <a:close/>
                <a:moveTo>
                  <a:pt x="9373" y="30823"/>
                </a:moveTo>
                <a:lnTo>
                  <a:pt x="13543" y="31190"/>
                </a:lnTo>
                <a:lnTo>
                  <a:pt x="13176" y="35360"/>
                </a:lnTo>
                <a:lnTo>
                  <a:pt x="9007" y="34993"/>
                </a:lnTo>
                <a:lnTo>
                  <a:pt x="9373" y="30823"/>
                </a:lnTo>
                <a:close/>
                <a:moveTo>
                  <a:pt x="13643" y="31190"/>
                </a:moveTo>
                <a:lnTo>
                  <a:pt x="17813" y="31590"/>
                </a:lnTo>
                <a:lnTo>
                  <a:pt x="17446" y="35760"/>
                </a:lnTo>
                <a:lnTo>
                  <a:pt x="13276" y="35360"/>
                </a:lnTo>
                <a:lnTo>
                  <a:pt x="13643" y="31190"/>
                </a:lnTo>
                <a:close/>
                <a:moveTo>
                  <a:pt x="17913" y="31590"/>
                </a:moveTo>
                <a:lnTo>
                  <a:pt x="22083" y="31957"/>
                </a:lnTo>
                <a:lnTo>
                  <a:pt x="21716" y="36127"/>
                </a:lnTo>
                <a:lnTo>
                  <a:pt x="17546" y="35760"/>
                </a:lnTo>
                <a:lnTo>
                  <a:pt x="17913" y="31590"/>
                </a:lnTo>
                <a:close/>
                <a:moveTo>
                  <a:pt x="22216" y="31990"/>
                </a:moveTo>
                <a:lnTo>
                  <a:pt x="26386" y="32357"/>
                </a:lnTo>
                <a:lnTo>
                  <a:pt x="25985" y="36527"/>
                </a:lnTo>
                <a:lnTo>
                  <a:pt x="21816" y="36160"/>
                </a:lnTo>
                <a:lnTo>
                  <a:pt x="22216" y="31990"/>
                </a:lnTo>
                <a:close/>
                <a:moveTo>
                  <a:pt x="26486" y="32357"/>
                </a:moveTo>
                <a:lnTo>
                  <a:pt x="30655" y="32758"/>
                </a:lnTo>
                <a:lnTo>
                  <a:pt x="30255" y="36927"/>
                </a:lnTo>
                <a:lnTo>
                  <a:pt x="26085" y="36527"/>
                </a:lnTo>
                <a:lnTo>
                  <a:pt x="26486" y="32357"/>
                </a:lnTo>
                <a:close/>
                <a:moveTo>
                  <a:pt x="30755" y="32791"/>
                </a:moveTo>
                <a:lnTo>
                  <a:pt x="34925" y="33158"/>
                </a:lnTo>
                <a:lnTo>
                  <a:pt x="34558" y="37328"/>
                </a:lnTo>
                <a:lnTo>
                  <a:pt x="30388" y="36961"/>
                </a:lnTo>
                <a:lnTo>
                  <a:pt x="30755" y="32791"/>
                </a:lnTo>
                <a:close/>
                <a:moveTo>
                  <a:pt x="35025" y="33158"/>
                </a:moveTo>
                <a:lnTo>
                  <a:pt x="39195" y="33558"/>
                </a:lnTo>
                <a:lnTo>
                  <a:pt x="38828" y="37728"/>
                </a:lnTo>
                <a:lnTo>
                  <a:pt x="34658" y="37328"/>
                </a:lnTo>
                <a:lnTo>
                  <a:pt x="35025" y="33158"/>
                </a:lnTo>
                <a:close/>
                <a:moveTo>
                  <a:pt x="400" y="34292"/>
                </a:moveTo>
                <a:lnTo>
                  <a:pt x="0" y="38462"/>
                </a:lnTo>
                <a:lnTo>
                  <a:pt x="72" y="38469"/>
                </a:lnTo>
                <a:lnTo>
                  <a:pt x="72" y="38469"/>
                </a:lnTo>
                <a:lnTo>
                  <a:pt x="460" y="34298"/>
                </a:lnTo>
                <a:lnTo>
                  <a:pt x="460" y="34298"/>
                </a:lnTo>
                <a:lnTo>
                  <a:pt x="400" y="34292"/>
                </a:lnTo>
                <a:close/>
                <a:moveTo>
                  <a:pt x="4670" y="34692"/>
                </a:moveTo>
                <a:lnTo>
                  <a:pt x="8840" y="35059"/>
                </a:lnTo>
                <a:lnTo>
                  <a:pt x="8473" y="39229"/>
                </a:lnTo>
                <a:lnTo>
                  <a:pt x="4303" y="38862"/>
                </a:lnTo>
                <a:lnTo>
                  <a:pt x="4670" y="34692"/>
                </a:lnTo>
                <a:close/>
                <a:moveTo>
                  <a:pt x="8940" y="35093"/>
                </a:moveTo>
                <a:lnTo>
                  <a:pt x="13109" y="35460"/>
                </a:lnTo>
                <a:lnTo>
                  <a:pt x="12743" y="39629"/>
                </a:lnTo>
                <a:lnTo>
                  <a:pt x="8573" y="39262"/>
                </a:lnTo>
                <a:lnTo>
                  <a:pt x="8940" y="35093"/>
                </a:lnTo>
                <a:close/>
                <a:moveTo>
                  <a:pt x="12876" y="39663"/>
                </a:moveTo>
                <a:lnTo>
                  <a:pt x="14077" y="39768"/>
                </a:lnTo>
                <a:lnTo>
                  <a:pt x="14077" y="39768"/>
                </a:lnTo>
                <a:lnTo>
                  <a:pt x="12976" y="39663"/>
                </a:lnTo>
                <a:close/>
                <a:moveTo>
                  <a:pt x="20215" y="40324"/>
                </a:moveTo>
                <a:lnTo>
                  <a:pt x="21315" y="40430"/>
                </a:lnTo>
                <a:lnTo>
                  <a:pt x="21316" y="40421"/>
                </a:lnTo>
                <a:lnTo>
                  <a:pt x="21316" y="40421"/>
                </a:lnTo>
                <a:lnTo>
                  <a:pt x="20215" y="40324"/>
                </a:lnTo>
                <a:close/>
                <a:moveTo>
                  <a:pt x="21449" y="40430"/>
                </a:moveTo>
                <a:lnTo>
                  <a:pt x="25618" y="40830"/>
                </a:lnTo>
                <a:lnTo>
                  <a:pt x="25619" y="40824"/>
                </a:lnTo>
                <a:lnTo>
                  <a:pt x="25619" y="40824"/>
                </a:lnTo>
                <a:lnTo>
                  <a:pt x="21515" y="40430"/>
                </a:lnTo>
                <a:close/>
                <a:moveTo>
                  <a:pt x="25718" y="40830"/>
                </a:moveTo>
                <a:lnTo>
                  <a:pt x="29888" y="41197"/>
                </a:lnTo>
                <a:lnTo>
                  <a:pt x="29889" y="41191"/>
                </a:lnTo>
                <a:lnTo>
                  <a:pt x="29889" y="41191"/>
                </a:lnTo>
                <a:lnTo>
                  <a:pt x="25785" y="40830"/>
                </a:lnTo>
                <a:close/>
                <a:moveTo>
                  <a:pt x="29991" y="41197"/>
                </a:moveTo>
                <a:lnTo>
                  <a:pt x="29988" y="41230"/>
                </a:lnTo>
                <a:lnTo>
                  <a:pt x="34158" y="41631"/>
                </a:lnTo>
                <a:lnTo>
                  <a:pt x="34161" y="41591"/>
                </a:lnTo>
                <a:lnTo>
                  <a:pt x="30055" y="41197"/>
                </a:lnTo>
                <a:close/>
                <a:moveTo>
                  <a:pt x="3536" y="1"/>
                </a:moveTo>
                <a:lnTo>
                  <a:pt x="3336" y="2152"/>
                </a:lnTo>
                <a:lnTo>
                  <a:pt x="3536" y="68"/>
                </a:lnTo>
                <a:lnTo>
                  <a:pt x="7706" y="435"/>
                </a:lnTo>
                <a:lnTo>
                  <a:pt x="7305" y="4604"/>
                </a:lnTo>
                <a:lnTo>
                  <a:pt x="3142" y="4238"/>
                </a:lnTo>
                <a:lnTo>
                  <a:pt x="3136" y="4304"/>
                </a:lnTo>
                <a:lnTo>
                  <a:pt x="3136" y="4337"/>
                </a:lnTo>
                <a:lnTo>
                  <a:pt x="7305" y="4738"/>
                </a:lnTo>
                <a:lnTo>
                  <a:pt x="6905" y="8907"/>
                </a:lnTo>
                <a:lnTo>
                  <a:pt x="2771" y="8510"/>
                </a:lnTo>
                <a:lnTo>
                  <a:pt x="2771" y="8510"/>
                </a:lnTo>
                <a:lnTo>
                  <a:pt x="2769" y="8540"/>
                </a:lnTo>
                <a:lnTo>
                  <a:pt x="2769" y="8610"/>
                </a:lnTo>
                <a:lnTo>
                  <a:pt x="2769" y="8610"/>
                </a:lnTo>
                <a:lnTo>
                  <a:pt x="6905" y="9007"/>
                </a:lnTo>
                <a:lnTo>
                  <a:pt x="6538" y="13177"/>
                </a:lnTo>
                <a:lnTo>
                  <a:pt x="2372" y="12777"/>
                </a:lnTo>
                <a:lnTo>
                  <a:pt x="2368" y="12810"/>
                </a:lnTo>
                <a:lnTo>
                  <a:pt x="2368" y="12910"/>
                </a:lnTo>
                <a:lnTo>
                  <a:pt x="2368" y="12913"/>
                </a:lnTo>
                <a:lnTo>
                  <a:pt x="6505" y="13277"/>
                </a:lnTo>
                <a:lnTo>
                  <a:pt x="6138" y="17447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180"/>
                </a:lnTo>
                <a:lnTo>
                  <a:pt x="2001" y="17183"/>
                </a:lnTo>
                <a:lnTo>
                  <a:pt x="2001" y="17183"/>
                </a:lnTo>
                <a:lnTo>
                  <a:pt x="6138" y="17547"/>
                </a:lnTo>
                <a:lnTo>
                  <a:pt x="5738" y="21716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450"/>
                </a:lnTo>
                <a:lnTo>
                  <a:pt x="1634" y="21456"/>
                </a:lnTo>
                <a:lnTo>
                  <a:pt x="1634" y="21456"/>
                </a:lnTo>
                <a:lnTo>
                  <a:pt x="5738" y="21850"/>
                </a:lnTo>
                <a:lnTo>
                  <a:pt x="5337" y="26020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719"/>
                </a:lnTo>
                <a:lnTo>
                  <a:pt x="1231" y="25758"/>
                </a:lnTo>
                <a:lnTo>
                  <a:pt x="1231" y="25758"/>
                </a:lnTo>
                <a:lnTo>
                  <a:pt x="5337" y="26120"/>
                </a:lnTo>
                <a:lnTo>
                  <a:pt x="4970" y="30289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989"/>
                </a:lnTo>
                <a:lnTo>
                  <a:pt x="863" y="30031"/>
                </a:lnTo>
                <a:lnTo>
                  <a:pt x="863" y="30031"/>
                </a:lnTo>
                <a:lnTo>
                  <a:pt x="4937" y="30389"/>
                </a:lnTo>
                <a:lnTo>
                  <a:pt x="4570" y="34559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225"/>
                </a:lnTo>
                <a:lnTo>
                  <a:pt x="460" y="34298"/>
                </a:lnTo>
                <a:lnTo>
                  <a:pt x="460" y="34298"/>
                </a:lnTo>
                <a:lnTo>
                  <a:pt x="4570" y="34692"/>
                </a:lnTo>
                <a:lnTo>
                  <a:pt x="4170" y="38862"/>
                </a:lnTo>
                <a:lnTo>
                  <a:pt x="72" y="38469"/>
                </a:lnTo>
                <a:lnTo>
                  <a:pt x="72" y="38469"/>
                </a:lnTo>
                <a:lnTo>
                  <a:pt x="67" y="38528"/>
                </a:lnTo>
                <a:lnTo>
                  <a:pt x="4370" y="38895"/>
                </a:lnTo>
                <a:lnTo>
                  <a:pt x="4470" y="38895"/>
                </a:lnTo>
                <a:lnTo>
                  <a:pt x="8640" y="39296"/>
                </a:lnTo>
                <a:lnTo>
                  <a:pt x="8706" y="39296"/>
                </a:lnTo>
                <a:lnTo>
                  <a:pt x="12876" y="39663"/>
                </a:lnTo>
                <a:lnTo>
                  <a:pt x="13276" y="35493"/>
                </a:lnTo>
                <a:lnTo>
                  <a:pt x="17446" y="35860"/>
                </a:lnTo>
                <a:lnTo>
                  <a:pt x="17046" y="40030"/>
                </a:lnTo>
                <a:lnTo>
                  <a:pt x="14077" y="39768"/>
                </a:lnTo>
                <a:lnTo>
                  <a:pt x="14077" y="39768"/>
                </a:lnTo>
                <a:lnTo>
                  <a:pt x="17146" y="40063"/>
                </a:lnTo>
                <a:lnTo>
                  <a:pt x="17246" y="40063"/>
                </a:lnTo>
                <a:lnTo>
                  <a:pt x="20215" y="40324"/>
                </a:lnTo>
                <a:lnTo>
                  <a:pt x="20215" y="40324"/>
                </a:lnTo>
                <a:lnTo>
                  <a:pt x="17146" y="40030"/>
                </a:lnTo>
                <a:lnTo>
                  <a:pt x="17546" y="35860"/>
                </a:lnTo>
                <a:lnTo>
                  <a:pt x="21716" y="36260"/>
                </a:lnTo>
                <a:lnTo>
                  <a:pt x="21316" y="40421"/>
                </a:lnTo>
                <a:lnTo>
                  <a:pt x="21316" y="40421"/>
                </a:lnTo>
                <a:lnTo>
                  <a:pt x="21415" y="40430"/>
                </a:lnTo>
                <a:lnTo>
                  <a:pt x="21449" y="40430"/>
                </a:lnTo>
                <a:lnTo>
                  <a:pt x="21816" y="36260"/>
                </a:lnTo>
                <a:lnTo>
                  <a:pt x="25985" y="36660"/>
                </a:lnTo>
                <a:lnTo>
                  <a:pt x="25619" y="40824"/>
                </a:lnTo>
                <a:lnTo>
                  <a:pt x="25619" y="40824"/>
                </a:lnTo>
                <a:lnTo>
                  <a:pt x="25685" y="40830"/>
                </a:lnTo>
                <a:lnTo>
                  <a:pt x="25718" y="40830"/>
                </a:lnTo>
                <a:lnTo>
                  <a:pt x="26085" y="36660"/>
                </a:lnTo>
                <a:lnTo>
                  <a:pt x="30255" y="37027"/>
                </a:lnTo>
                <a:lnTo>
                  <a:pt x="29889" y="41191"/>
                </a:lnTo>
                <a:lnTo>
                  <a:pt x="29889" y="41191"/>
                </a:lnTo>
                <a:lnTo>
                  <a:pt x="29955" y="41197"/>
                </a:lnTo>
                <a:lnTo>
                  <a:pt x="29991" y="41197"/>
                </a:lnTo>
                <a:lnTo>
                  <a:pt x="30355" y="37061"/>
                </a:lnTo>
                <a:lnTo>
                  <a:pt x="34525" y="37461"/>
                </a:lnTo>
                <a:lnTo>
                  <a:pt x="34161" y="41591"/>
                </a:lnTo>
                <a:lnTo>
                  <a:pt x="34225" y="41597"/>
                </a:lnTo>
                <a:lnTo>
                  <a:pt x="34261" y="41597"/>
                </a:lnTo>
                <a:lnTo>
                  <a:pt x="34658" y="37461"/>
                </a:lnTo>
                <a:lnTo>
                  <a:pt x="38828" y="37828"/>
                </a:lnTo>
                <a:lnTo>
                  <a:pt x="38432" y="41950"/>
                </a:lnTo>
                <a:lnTo>
                  <a:pt x="38432" y="41950"/>
                </a:lnTo>
                <a:lnTo>
                  <a:pt x="38594" y="41964"/>
                </a:lnTo>
                <a:lnTo>
                  <a:pt x="38995" y="37695"/>
                </a:lnTo>
                <a:lnTo>
                  <a:pt x="38995" y="37594"/>
                </a:lnTo>
                <a:lnTo>
                  <a:pt x="39362" y="33425"/>
                </a:lnTo>
                <a:lnTo>
                  <a:pt x="39362" y="33358"/>
                </a:lnTo>
                <a:lnTo>
                  <a:pt x="39762" y="29188"/>
                </a:lnTo>
                <a:lnTo>
                  <a:pt x="39762" y="29088"/>
                </a:lnTo>
                <a:lnTo>
                  <a:pt x="40129" y="24919"/>
                </a:lnTo>
                <a:lnTo>
                  <a:pt x="40129" y="24819"/>
                </a:lnTo>
                <a:lnTo>
                  <a:pt x="40529" y="20649"/>
                </a:lnTo>
                <a:lnTo>
                  <a:pt x="40529" y="20549"/>
                </a:lnTo>
                <a:lnTo>
                  <a:pt x="40896" y="16379"/>
                </a:lnTo>
                <a:lnTo>
                  <a:pt x="40896" y="16279"/>
                </a:lnTo>
                <a:lnTo>
                  <a:pt x="41263" y="12110"/>
                </a:lnTo>
                <a:lnTo>
                  <a:pt x="41263" y="12009"/>
                </a:lnTo>
                <a:lnTo>
                  <a:pt x="41663" y="7840"/>
                </a:lnTo>
                <a:lnTo>
                  <a:pt x="41663" y="7773"/>
                </a:lnTo>
                <a:lnTo>
                  <a:pt x="42030" y="3470"/>
                </a:lnTo>
                <a:lnTo>
                  <a:pt x="37760" y="3070"/>
                </a:lnTo>
                <a:lnTo>
                  <a:pt x="37660" y="3070"/>
                </a:lnTo>
                <a:lnTo>
                  <a:pt x="33491" y="2703"/>
                </a:lnTo>
                <a:lnTo>
                  <a:pt x="33391" y="2703"/>
                </a:lnTo>
                <a:lnTo>
                  <a:pt x="29221" y="2303"/>
                </a:lnTo>
                <a:lnTo>
                  <a:pt x="29121" y="2303"/>
                </a:lnTo>
                <a:lnTo>
                  <a:pt x="24951" y="1936"/>
                </a:lnTo>
                <a:lnTo>
                  <a:pt x="24885" y="1936"/>
                </a:lnTo>
                <a:lnTo>
                  <a:pt x="20715" y="1535"/>
                </a:lnTo>
                <a:lnTo>
                  <a:pt x="20615" y="1535"/>
                </a:lnTo>
                <a:lnTo>
                  <a:pt x="16445" y="1168"/>
                </a:lnTo>
                <a:lnTo>
                  <a:pt x="16345" y="1168"/>
                </a:lnTo>
                <a:lnTo>
                  <a:pt x="12175" y="801"/>
                </a:lnTo>
                <a:lnTo>
                  <a:pt x="12075" y="801"/>
                </a:lnTo>
                <a:lnTo>
                  <a:pt x="7906" y="401"/>
                </a:lnTo>
                <a:lnTo>
                  <a:pt x="7839" y="401"/>
                </a:lnTo>
                <a:lnTo>
                  <a:pt x="3536" y="1"/>
                </a:lnTo>
                <a:close/>
                <a:moveTo>
                  <a:pt x="34261" y="41597"/>
                </a:moveTo>
                <a:lnTo>
                  <a:pt x="34258" y="41631"/>
                </a:lnTo>
                <a:lnTo>
                  <a:pt x="38428" y="41998"/>
                </a:lnTo>
                <a:lnTo>
                  <a:pt x="38432" y="41950"/>
                </a:lnTo>
                <a:lnTo>
                  <a:pt x="38432" y="41950"/>
                </a:lnTo>
                <a:lnTo>
                  <a:pt x="34325" y="41597"/>
                </a:lnTo>
                <a:close/>
              </a:path>
            </a:pathLst>
          </a:custGeom>
          <a:solidFill>
            <a:srgbClr val="B2E2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8" name="Google Shape;1228;p12"/>
          <p:cNvSpPr/>
          <p:nvPr/>
        </p:nvSpPr>
        <p:spPr>
          <a:xfrm rot="862518">
            <a:off x="8222166" y="275173"/>
            <a:ext cx="340980" cy="304631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29" name="Google Shape;1229;p12"/>
          <p:cNvGrpSpPr/>
          <p:nvPr/>
        </p:nvGrpSpPr>
        <p:grpSpPr>
          <a:xfrm>
            <a:off x="278796" y="473704"/>
            <a:ext cx="4176428" cy="731448"/>
            <a:chOff x="611550" y="2773950"/>
            <a:chExt cx="2698875" cy="344475"/>
          </a:xfrm>
        </p:grpSpPr>
        <p:sp>
          <p:nvSpPr>
            <p:cNvPr id="1230" name="Google Shape;1230;p12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1" name="Google Shape;1231;p12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232" name="Google Shape;1232;p12"/>
          <p:cNvSpPr txBox="1"/>
          <p:nvPr/>
        </p:nvSpPr>
        <p:spPr>
          <a:xfrm rot="-329451">
            <a:off x="702815" y="539796"/>
            <a:ext cx="3192503" cy="44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Báo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cáo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33" name="Google Shape;1233;p12"/>
          <p:cNvGrpSpPr/>
          <p:nvPr/>
        </p:nvGrpSpPr>
        <p:grpSpPr>
          <a:xfrm rot="1081312" flipH="1">
            <a:off x="2552858" y="1921256"/>
            <a:ext cx="4038284" cy="2140991"/>
            <a:chOff x="2894499" y="1996162"/>
            <a:chExt cx="4038023" cy="2140852"/>
          </a:xfrm>
        </p:grpSpPr>
        <p:sp>
          <p:nvSpPr>
            <p:cNvPr id="1234" name="Google Shape;1234;p12"/>
            <p:cNvSpPr/>
            <p:nvPr/>
          </p:nvSpPr>
          <p:spPr>
            <a:xfrm>
              <a:off x="3695890" y="2171152"/>
              <a:ext cx="213186" cy="250231"/>
            </a:xfrm>
            <a:custGeom>
              <a:avLst/>
              <a:gdLst/>
              <a:ahLst/>
              <a:cxnLst/>
              <a:rect l="l" t="t" r="r" b="b"/>
              <a:pathLst>
                <a:path w="11728" h="13732" extrusionOk="0">
                  <a:moveTo>
                    <a:pt x="10763" y="0"/>
                  </a:moveTo>
                  <a:cubicBezTo>
                    <a:pt x="10540" y="334"/>
                    <a:pt x="10280" y="631"/>
                    <a:pt x="10132" y="854"/>
                  </a:cubicBezTo>
                  <a:cubicBezTo>
                    <a:pt x="9130" y="2116"/>
                    <a:pt x="8054" y="3340"/>
                    <a:pt x="6940" y="4528"/>
                  </a:cubicBezTo>
                  <a:cubicBezTo>
                    <a:pt x="4825" y="6754"/>
                    <a:pt x="2598" y="9278"/>
                    <a:pt x="1" y="11022"/>
                  </a:cubicBezTo>
                  <a:cubicBezTo>
                    <a:pt x="854" y="11913"/>
                    <a:pt x="1782" y="12840"/>
                    <a:pt x="2710" y="13731"/>
                  </a:cubicBezTo>
                  <a:lnTo>
                    <a:pt x="2747" y="13694"/>
                  </a:lnTo>
                  <a:cubicBezTo>
                    <a:pt x="5122" y="11801"/>
                    <a:pt x="7349" y="9723"/>
                    <a:pt x="9353" y="7459"/>
                  </a:cubicBezTo>
                  <a:cubicBezTo>
                    <a:pt x="10763" y="5864"/>
                    <a:pt x="11728" y="4454"/>
                    <a:pt x="11319" y="2227"/>
                  </a:cubicBezTo>
                  <a:cubicBezTo>
                    <a:pt x="11171" y="1485"/>
                    <a:pt x="10985" y="742"/>
                    <a:pt x="10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5" name="Google Shape;1235;p12"/>
            <p:cNvSpPr/>
            <p:nvPr/>
          </p:nvSpPr>
          <p:spPr>
            <a:xfrm>
              <a:off x="2959265" y="2728378"/>
              <a:ext cx="273208" cy="176521"/>
            </a:xfrm>
            <a:custGeom>
              <a:avLst/>
              <a:gdLst/>
              <a:ahLst/>
              <a:cxnLst/>
              <a:rect l="l" t="t" r="r" b="b"/>
              <a:pathLst>
                <a:path w="15030" h="9687" extrusionOk="0">
                  <a:moveTo>
                    <a:pt x="15030" y="0"/>
                  </a:moveTo>
                  <a:lnTo>
                    <a:pt x="14585" y="297"/>
                  </a:lnTo>
                  <a:cubicBezTo>
                    <a:pt x="11542" y="1967"/>
                    <a:pt x="8424" y="3526"/>
                    <a:pt x="5307" y="5010"/>
                  </a:cubicBezTo>
                  <a:cubicBezTo>
                    <a:pt x="3934" y="5604"/>
                    <a:pt x="1782" y="7014"/>
                    <a:pt x="0" y="7311"/>
                  </a:cubicBezTo>
                  <a:cubicBezTo>
                    <a:pt x="550" y="8118"/>
                    <a:pt x="1645" y="9686"/>
                    <a:pt x="2028" y="9686"/>
                  </a:cubicBezTo>
                  <a:cubicBezTo>
                    <a:pt x="2033" y="9686"/>
                    <a:pt x="2037" y="9686"/>
                    <a:pt x="2041" y="9686"/>
                  </a:cubicBezTo>
                  <a:cubicBezTo>
                    <a:pt x="3229" y="9537"/>
                    <a:pt x="4528" y="8907"/>
                    <a:pt x="5604" y="8424"/>
                  </a:cubicBezTo>
                  <a:cubicBezTo>
                    <a:pt x="7274" y="7756"/>
                    <a:pt x="8944" y="7088"/>
                    <a:pt x="10540" y="6272"/>
                  </a:cubicBezTo>
                  <a:cubicBezTo>
                    <a:pt x="11876" y="5604"/>
                    <a:pt x="13694" y="5084"/>
                    <a:pt x="14844" y="4194"/>
                  </a:cubicBezTo>
                  <a:lnTo>
                    <a:pt x="14881" y="4156"/>
                  </a:lnTo>
                  <a:cubicBezTo>
                    <a:pt x="14881" y="3266"/>
                    <a:pt x="14919" y="2412"/>
                    <a:pt x="14993" y="1522"/>
                  </a:cubicBezTo>
                  <a:cubicBezTo>
                    <a:pt x="15030" y="1039"/>
                    <a:pt x="15030" y="520"/>
                    <a:pt x="15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6" name="Google Shape;1236;p12"/>
            <p:cNvSpPr/>
            <p:nvPr/>
          </p:nvSpPr>
          <p:spPr>
            <a:xfrm>
              <a:off x="3247978" y="2733772"/>
              <a:ext cx="831766" cy="574155"/>
            </a:xfrm>
            <a:custGeom>
              <a:avLst/>
              <a:gdLst/>
              <a:ahLst/>
              <a:cxnLst/>
              <a:rect l="l" t="t" r="r" b="b"/>
              <a:pathLst>
                <a:path w="45758" h="31508" extrusionOk="0">
                  <a:moveTo>
                    <a:pt x="186" y="1"/>
                  </a:moveTo>
                  <a:cubicBezTo>
                    <a:pt x="149" y="483"/>
                    <a:pt x="149" y="966"/>
                    <a:pt x="186" y="1485"/>
                  </a:cubicBezTo>
                  <a:cubicBezTo>
                    <a:pt x="297" y="2302"/>
                    <a:pt x="0" y="3155"/>
                    <a:pt x="112" y="4009"/>
                  </a:cubicBezTo>
                  <a:cubicBezTo>
                    <a:pt x="112" y="4083"/>
                    <a:pt x="112" y="4194"/>
                    <a:pt x="38" y="4306"/>
                  </a:cubicBezTo>
                  <a:cubicBezTo>
                    <a:pt x="75" y="4343"/>
                    <a:pt x="112" y="4380"/>
                    <a:pt x="149" y="4417"/>
                  </a:cubicBezTo>
                  <a:cubicBezTo>
                    <a:pt x="1708" y="6495"/>
                    <a:pt x="3897" y="8054"/>
                    <a:pt x="5827" y="9798"/>
                  </a:cubicBezTo>
                  <a:cubicBezTo>
                    <a:pt x="7608" y="11431"/>
                    <a:pt x="9278" y="13101"/>
                    <a:pt x="11096" y="14622"/>
                  </a:cubicBezTo>
                  <a:cubicBezTo>
                    <a:pt x="14993" y="17888"/>
                    <a:pt x="19075" y="20671"/>
                    <a:pt x="23269" y="23529"/>
                  </a:cubicBezTo>
                  <a:cubicBezTo>
                    <a:pt x="27054" y="26089"/>
                    <a:pt x="31025" y="28576"/>
                    <a:pt x="35404" y="29875"/>
                  </a:cubicBezTo>
                  <a:cubicBezTo>
                    <a:pt x="38781" y="30840"/>
                    <a:pt x="42269" y="31396"/>
                    <a:pt x="45758" y="31508"/>
                  </a:cubicBezTo>
                  <a:cubicBezTo>
                    <a:pt x="45609" y="30320"/>
                    <a:pt x="45164" y="28687"/>
                    <a:pt x="45238" y="27351"/>
                  </a:cubicBezTo>
                  <a:cubicBezTo>
                    <a:pt x="41045" y="26646"/>
                    <a:pt x="36962" y="25459"/>
                    <a:pt x="33066" y="23789"/>
                  </a:cubicBezTo>
                  <a:cubicBezTo>
                    <a:pt x="28538" y="21748"/>
                    <a:pt x="24196" y="19224"/>
                    <a:pt x="20151" y="16367"/>
                  </a:cubicBezTo>
                  <a:cubicBezTo>
                    <a:pt x="13472" y="11691"/>
                    <a:pt x="7126" y="6532"/>
                    <a:pt x="1225" y="966"/>
                  </a:cubicBezTo>
                  <a:lnTo>
                    <a:pt x="1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7" name="Google Shape;1237;p12"/>
            <p:cNvSpPr/>
            <p:nvPr/>
          </p:nvSpPr>
          <p:spPr>
            <a:xfrm>
              <a:off x="4089178" y="3234636"/>
              <a:ext cx="983548" cy="79523"/>
            </a:xfrm>
            <a:custGeom>
              <a:avLst/>
              <a:gdLst/>
              <a:ahLst/>
              <a:cxnLst/>
              <a:rect l="l" t="t" r="r" b="b"/>
              <a:pathLst>
                <a:path w="54108" h="4364" extrusionOk="0">
                  <a:moveTo>
                    <a:pt x="44743" y="0"/>
                  </a:moveTo>
                  <a:cubicBezTo>
                    <a:pt x="39702" y="0"/>
                    <a:pt x="34661" y="215"/>
                    <a:pt x="29651" y="645"/>
                  </a:cubicBezTo>
                  <a:cubicBezTo>
                    <a:pt x="25147" y="1031"/>
                    <a:pt x="20624" y="1280"/>
                    <a:pt x="16105" y="1280"/>
                  </a:cubicBezTo>
                  <a:cubicBezTo>
                    <a:pt x="11504" y="1280"/>
                    <a:pt x="6907" y="1021"/>
                    <a:pt x="2338" y="385"/>
                  </a:cubicBezTo>
                  <a:cubicBezTo>
                    <a:pt x="1596" y="273"/>
                    <a:pt x="817" y="162"/>
                    <a:pt x="74" y="51"/>
                  </a:cubicBezTo>
                  <a:lnTo>
                    <a:pt x="74" y="51"/>
                  </a:lnTo>
                  <a:cubicBezTo>
                    <a:pt x="0" y="1350"/>
                    <a:pt x="445" y="2871"/>
                    <a:pt x="594" y="4096"/>
                  </a:cubicBezTo>
                  <a:cubicBezTo>
                    <a:pt x="1299" y="4096"/>
                    <a:pt x="2004" y="4133"/>
                    <a:pt x="2709" y="4133"/>
                  </a:cubicBezTo>
                  <a:cubicBezTo>
                    <a:pt x="6668" y="4191"/>
                    <a:pt x="10581" y="4363"/>
                    <a:pt x="14520" y="4363"/>
                  </a:cubicBezTo>
                  <a:cubicBezTo>
                    <a:pt x="15603" y="4363"/>
                    <a:pt x="16688" y="4350"/>
                    <a:pt x="17776" y="4318"/>
                  </a:cubicBezTo>
                  <a:cubicBezTo>
                    <a:pt x="22526" y="4207"/>
                    <a:pt x="27239" y="3836"/>
                    <a:pt x="31989" y="3725"/>
                  </a:cubicBezTo>
                  <a:cubicBezTo>
                    <a:pt x="37337" y="3609"/>
                    <a:pt x="42707" y="3358"/>
                    <a:pt x="48064" y="3358"/>
                  </a:cubicBezTo>
                  <a:cubicBezTo>
                    <a:pt x="49585" y="3358"/>
                    <a:pt x="51105" y="3379"/>
                    <a:pt x="52623" y="3428"/>
                  </a:cubicBezTo>
                  <a:lnTo>
                    <a:pt x="54107" y="3502"/>
                  </a:lnTo>
                  <a:cubicBezTo>
                    <a:pt x="53625" y="2426"/>
                    <a:pt x="53328" y="1313"/>
                    <a:pt x="53142" y="199"/>
                  </a:cubicBezTo>
                  <a:cubicBezTo>
                    <a:pt x="50346" y="67"/>
                    <a:pt x="47544" y="0"/>
                    <a:pt x="44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8" name="Google Shape;1238;p12"/>
            <p:cNvSpPr/>
            <p:nvPr/>
          </p:nvSpPr>
          <p:spPr>
            <a:xfrm>
              <a:off x="5076071" y="3239611"/>
              <a:ext cx="862795" cy="311769"/>
            </a:xfrm>
            <a:custGeom>
              <a:avLst/>
              <a:gdLst/>
              <a:ahLst/>
              <a:cxnLst/>
              <a:rect l="l" t="t" r="r" b="b"/>
              <a:pathLst>
                <a:path w="47465" h="17109" extrusionOk="0">
                  <a:moveTo>
                    <a:pt x="1" y="0"/>
                  </a:moveTo>
                  <a:cubicBezTo>
                    <a:pt x="223" y="1114"/>
                    <a:pt x="557" y="2227"/>
                    <a:pt x="1003" y="3303"/>
                  </a:cubicBezTo>
                  <a:cubicBezTo>
                    <a:pt x="9798" y="3823"/>
                    <a:pt x="18222" y="5715"/>
                    <a:pt x="26720" y="8313"/>
                  </a:cubicBezTo>
                  <a:cubicBezTo>
                    <a:pt x="31990" y="9872"/>
                    <a:pt x="37222" y="11653"/>
                    <a:pt x="42121" y="14065"/>
                  </a:cubicBezTo>
                  <a:cubicBezTo>
                    <a:pt x="43976" y="14956"/>
                    <a:pt x="45758" y="15995"/>
                    <a:pt x="47465" y="17108"/>
                  </a:cubicBezTo>
                  <a:cubicBezTo>
                    <a:pt x="47168" y="15290"/>
                    <a:pt x="46908" y="13471"/>
                    <a:pt x="46611" y="11653"/>
                  </a:cubicBezTo>
                  <a:cubicBezTo>
                    <a:pt x="40748" y="8424"/>
                    <a:pt x="34513" y="5901"/>
                    <a:pt x="28056" y="4231"/>
                  </a:cubicBezTo>
                  <a:cubicBezTo>
                    <a:pt x="18853" y="1893"/>
                    <a:pt x="9464" y="48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9" name="Google Shape;1239;p12"/>
            <p:cNvSpPr/>
            <p:nvPr/>
          </p:nvSpPr>
          <p:spPr>
            <a:xfrm>
              <a:off x="5944919" y="3464130"/>
              <a:ext cx="939704" cy="672884"/>
            </a:xfrm>
            <a:custGeom>
              <a:avLst/>
              <a:gdLst/>
              <a:ahLst/>
              <a:cxnLst/>
              <a:rect l="l" t="t" r="r" b="b"/>
              <a:pathLst>
                <a:path w="51696" h="36926" extrusionOk="0">
                  <a:moveTo>
                    <a:pt x="1" y="0"/>
                  </a:moveTo>
                  <a:cubicBezTo>
                    <a:pt x="75" y="297"/>
                    <a:pt x="112" y="631"/>
                    <a:pt x="149" y="928"/>
                  </a:cubicBezTo>
                  <a:cubicBezTo>
                    <a:pt x="372" y="2338"/>
                    <a:pt x="595" y="3748"/>
                    <a:pt x="817" y="5158"/>
                  </a:cubicBezTo>
                  <a:cubicBezTo>
                    <a:pt x="854" y="5270"/>
                    <a:pt x="817" y="5418"/>
                    <a:pt x="743" y="5529"/>
                  </a:cubicBezTo>
                  <a:cubicBezTo>
                    <a:pt x="3563" y="7459"/>
                    <a:pt x="6235" y="9649"/>
                    <a:pt x="8722" y="12024"/>
                  </a:cubicBezTo>
                  <a:cubicBezTo>
                    <a:pt x="15550" y="18444"/>
                    <a:pt x="21339" y="26088"/>
                    <a:pt x="28502" y="32175"/>
                  </a:cubicBezTo>
                  <a:cubicBezTo>
                    <a:pt x="32247" y="35222"/>
                    <a:pt x="36936" y="36925"/>
                    <a:pt x="41743" y="36925"/>
                  </a:cubicBezTo>
                  <a:cubicBezTo>
                    <a:pt x="41795" y="36925"/>
                    <a:pt x="41847" y="36925"/>
                    <a:pt x="41898" y="36925"/>
                  </a:cubicBezTo>
                  <a:cubicBezTo>
                    <a:pt x="45201" y="36925"/>
                    <a:pt x="49617" y="36331"/>
                    <a:pt x="51696" y="33548"/>
                  </a:cubicBezTo>
                  <a:lnTo>
                    <a:pt x="51696" y="33548"/>
                  </a:lnTo>
                  <a:cubicBezTo>
                    <a:pt x="49914" y="34475"/>
                    <a:pt x="47613" y="34772"/>
                    <a:pt x="45795" y="34772"/>
                  </a:cubicBezTo>
                  <a:cubicBezTo>
                    <a:pt x="37928" y="34698"/>
                    <a:pt x="31470" y="29466"/>
                    <a:pt x="26052" y="24233"/>
                  </a:cubicBezTo>
                  <a:cubicBezTo>
                    <a:pt x="18482" y="16885"/>
                    <a:pt x="12359" y="8053"/>
                    <a:pt x="3489" y="2152"/>
                  </a:cubicBezTo>
                  <a:cubicBezTo>
                    <a:pt x="2339" y="1410"/>
                    <a:pt x="1188" y="705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240" name="Google Shape;1240;p12"/>
            <p:cNvGrpSpPr/>
            <p:nvPr/>
          </p:nvGrpSpPr>
          <p:grpSpPr>
            <a:xfrm>
              <a:off x="2894499" y="1996162"/>
              <a:ext cx="4038023" cy="2122502"/>
              <a:chOff x="2894499" y="1996162"/>
              <a:chExt cx="4038023" cy="2122502"/>
            </a:xfrm>
          </p:grpSpPr>
          <p:sp>
            <p:nvSpPr>
              <p:cNvPr id="1241" name="Google Shape;1241;p12"/>
              <p:cNvSpPr/>
              <p:nvPr/>
            </p:nvSpPr>
            <p:spPr>
              <a:xfrm>
                <a:off x="2894499" y="1996162"/>
                <a:ext cx="4038023" cy="2122502"/>
              </a:xfrm>
              <a:custGeom>
                <a:avLst/>
                <a:gdLst/>
                <a:ahLst/>
                <a:cxnLst/>
                <a:rect l="l" t="t" r="r" b="b"/>
                <a:pathLst>
                  <a:path w="222144" h="116477" extrusionOk="0">
                    <a:moveTo>
                      <a:pt x="54219" y="7525"/>
                    </a:moveTo>
                    <a:cubicBezTo>
                      <a:pt x="54479" y="8267"/>
                      <a:pt x="54664" y="9010"/>
                      <a:pt x="54813" y="9752"/>
                    </a:cubicBezTo>
                    <a:cubicBezTo>
                      <a:pt x="55221" y="11978"/>
                      <a:pt x="54256" y="13426"/>
                      <a:pt x="52846" y="14984"/>
                    </a:cubicBezTo>
                    <a:cubicBezTo>
                      <a:pt x="50805" y="17248"/>
                      <a:pt x="48615" y="19363"/>
                      <a:pt x="46203" y="21219"/>
                    </a:cubicBezTo>
                    <a:lnTo>
                      <a:pt x="46166" y="21256"/>
                    </a:lnTo>
                    <a:cubicBezTo>
                      <a:pt x="45238" y="20365"/>
                      <a:pt x="44310" y="19475"/>
                      <a:pt x="43457" y="18547"/>
                    </a:cubicBezTo>
                    <a:cubicBezTo>
                      <a:pt x="46092" y="16803"/>
                      <a:pt x="48318" y="14316"/>
                      <a:pt x="50434" y="12053"/>
                    </a:cubicBezTo>
                    <a:cubicBezTo>
                      <a:pt x="51547" y="10902"/>
                      <a:pt x="52623" y="9678"/>
                      <a:pt x="53588" y="8379"/>
                    </a:cubicBezTo>
                    <a:cubicBezTo>
                      <a:pt x="53774" y="8156"/>
                      <a:pt x="54033" y="7859"/>
                      <a:pt x="54219" y="7525"/>
                    </a:cubicBezTo>
                    <a:close/>
                    <a:moveTo>
                      <a:pt x="18036" y="38104"/>
                    </a:moveTo>
                    <a:cubicBezTo>
                      <a:pt x="18036" y="38623"/>
                      <a:pt x="18036" y="39143"/>
                      <a:pt x="17999" y="39625"/>
                    </a:cubicBezTo>
                    <a:cubicBezTo>
                      <a:pt x="17888" y="40479"/>
                      <a:pt x="17851" y="41370"/>
                      <a:pt x="17888" y="42260"/>
                    </a:cubicBezTo>
                    <a:lnTo>
                      <a:pt x="17814" y="42260"/>
                    </a:lnTo>
                    <a:cubicBezTo>
                      <a:pt x="16700" y="43188"/>
                      <a:pt x="14845" y="43708"/>
                      <a:pt x="13509" y="44376"/>
                    </a:cubicBezTo>
                    <a:cubicBezTo>
                      <a:pt x="11913" y="45192"/>
                      <a:pt x="10243" y="45860"/>
                      <a:pt x="8610" y="46528"/>
                    </a:cubicBezTo>
                    <a:cubicBezTo>
                      <a:pt x="7497" y="47010"/>
                      <a:pt x="6198" y="47678"/>
                      <a:pt x="5011" y="47790"/>
                    </a:cubicBezTo>
                    <a:cubicBezTo>
                      <a:pt x="5006" y="47790"/>
                      <a:pt x="5002" y="47790"/>
                      <a:pt x="4997" y="47790"/>
                    </a:cubicBezTo>
                    <a:cubicBezTo>
                      <a:pt x="4613" y="47790"/>
                      <a:pt x="3520" y="46258"/>
                      <a:pt x="2969" y="45415"/>
                    </a:cubicBezTo>
                    <a:cubicBezTo>
                      <a:pt x="4751" y="45118"/>
                      <a:pt x="6903" y="43708"/>
                      <a:pt x="8276" y="43077"/>
                    </a:cubicBezTo>
                    <a:cubicBezTo>
                      <a:pt x="11431" y="41629"/>
                      <a:pt x="14511" y="40071"/>
                      <a:pt x="17554" y="38401"/>
                    </a:cubicBezTo>
                    <a:cubicBezTo>
                      <a:pt x="17702" y="38289"/>
                      <a:pt x="17851" y="38215"/>
                      <a:pt x="18036" y="38104"/>
                    </a:cubicBezTo>
                    <a:close/>
                    <a:moveTo>
                      <a:pt x="5991" y="1086"/>
                    </a:moveTo>
                    <a:cubicBezTo>
                      <a:pt x="10762" y="1086"/>
                      <a:pt x="15611" y="2157"/>
                      <a:pt x="20300" y="2812"/>
                    </a:cubicBezTo>
                    <a:cubicBezTo>
                      <a:pt x="24679" y="3406"/>
                      <a:pt x="29095" y="3777"/>
                      <a:pt x="33511" y="4185"/>
                    </a:cubicBezTo>
                    <a:cubicBezTo>
                      <a:pt x="37408" y="4519"/>
                      <a:pt x="41304" y="4853"/>
                      <a:pt x="45201" y="5261"/>
                    </a:cubicBezTo>
                    <a:cubicBezTo>
                      <a:pt x="47947" y="5521"/>
                      <a:pt x="50842" y="5632"/>
                      <a:pt x="53477" y="6486"/>
                    </a:cubicBezTo>
                    <a:lnTo>
                      <a:pt x="53625" y="6486"/>
                    </a:lnTo>
                    <a:cubicBezTo>
                      <a:pt x="53588" y="6560"/>
                      <a:pt x="53514" y="6634"/>
                      <a:pt x="53477" y="6709"/>
                    </a:cubicBezTo>
                    <a:cubicBezTo>
                      <a:pt x="53217" y="7154"/>
                      <a:pt x="52920" y="7599"/>
                      <a:pt x="52549" y="8045"/>
                    </a:cubicBezTo>
                    <a:cubicBezTo>
                      <a:pt x="51584" y="9306"/>
                      <a:pt x="50471" y="10494"/>
                      <a:pt x="49357" y="11681"/>
                    </a:cubicBezTo>
                    <a:cubicBezTo>
                      <a:pt x="47242" y="13908"/>
                      <a:pt x="44978" y="16432"/>
                      <a:pt x="42381" y="18027"/>
                    </a:cubicBezTo>
                    <a:cubicBezTo>
                      <a:pt x="42084" y="18176"/>
                      <a:pt x="42047" y="18584"/>
                      <a:pt x="42269" y="18844"/>
                    </a:cubicBezTo>
                    <a:cubicBezTo>
                      <a:pt x="44607" y="21367"/>
                      <a:pt x="47168" y="23668"/>
                      <a:pt x="49877" y="25783"/>
                    </a:cubicBezTo>
                    <a:cubicBezTo>
                      <a:pt x="54627" y="29420"/>
                      <a:pt x="60082" y="31053"/>
                      <a:pt x="65909" y="32166"/>
                    </a:cubicBezTo>
                    <a:cubicBezTo>
                      <a:pt x="71475" y="33205"/>
                      <a:pt x="77042" y="33910"/>
                      <a:pt x="82608" y="34504"/>
                    </a:cubicBezTo>
                    <a:cubicBezTo>
                      <a:pt x="80938" y="37176"/>
                      <a:pt x="79268" y="39848"/>
                      <a:pt x="77636" y="42483"/>
                    </a:cubicBezTo>
                    <a:cubicBezTo>
                      <a:pt x="76930" y="43596"/>
                      <a:pt x="76262" y="45452"/>
                      <a:pt x="74889" y="45749"/>
                    </a:cubicBezTo>
                    <a:cubicBezTo>
                      <a:pt x="74216" y="45891"/>
                      <a:pt x="73521" y="45939"/>
                      <a:pt x="72816" y="45939"/>
                    </a:cubicBezTo>
                    <a:cubicBezTo>
                      <a:pt x="71502" y="45939"/>
                      <a:pt x="70158" y="45773"/>
                      <a:pt x="68877" y="45749"/>
                    </a:cubicBezTo>
                    <a:cubicBezTo>
                      <a:pt x="68506" y="45749"/>
                      <a:pt x="68172" y="46194"/>
                      <a:pt x="68395" y="46528"/>
                    </a:cubicBezTo>
                    <a:cubicBezTo>
                      <a:pt x="69174" y="47567"/>
                      <a:pt x="69879" y="48643"/>
                      <a:pt x="70510" y="49757"/>
                    </a:cubicBezTo>
                    <a:cubicBezTo>
                      <a:pt x="70881" y="50425"/>
                      <a:pt x="71215" y="51130"/>
                      <a:pt x="71512" y="51835"/>
                    </a:cubicBezTo>
                    <a:cubicBezTo>
                      <a:pt x="71883" y="52688"/>
                      <a:pt x="71438" y="53022"/>
                      <a:pt x="70993" y="53764"/>
                    </a:cubicBezTo>
                    <a:cubicBezTo>
                      <a:pt x="69731" y="55805"/>
                      <a:pt x="68581" y="57921"/>
                      <a:pt x="67282" y="59999"/>
                    </a:cubicBezTo>
                    <a:cubicBezTo>
                      <a:pt x="66354" y="61446"/>
                      <a:pt x="65426" y="62894"/>
                      <a:pt x="64461" y="64341"/>
                    </a:cubicBezTo>
                    <a:cubicBezTo>
                      <a:pt x="64387" y="64452"/>
                      <a:pt x="64313" y="64564"/>
                      <a:pt x="64276" y="64712"/>
                    </a:cubicBezTo>
                    <a:cubicBezTo>
                      <a:pt x="61901" y="64304"/>
                      <a:pt x="59563" y="63747"/>
                      <a:pt x="57262" y="63079"/>
                    </a:cubicBezTo>
                    <a:cubicBezTo>
                      <a:pt x="47725" y="60259"/>
                      <a:pt x="39226" y="54024"/>
                      <a:pt x="31544" y="47901"/>
                    </a:cubicBezTo>
                    <a:cubicBezTo>
                      <a:pt x="27128" y="44450"/>
                      <a:pt x="22935" y="40739"/>
                      <a:pt x="18927" y="36842"/>
                    </a:cubicBezTo>
                    <a:cubicBezTo>
                      <a:pt x="18803" y="36743"/>
                      <a:pt x="18663" y="36677"/>
                      <a:pt x="18528" y="36677"/>
                    </a:cubicBezTo>
                    <a:cubicBezTo>
                      <a:pt x="18461" y="36677"/>
                      <a:pt x="18395" y="36694"/>
                      <a:pt x="18333" y="36731"/>
                    </a:cubicBezTo>
                    <a:cubicBezTo>
                      <a:pt x="18259" y="36731"/>
                      <a:pt x="18185" y="36768"/>
                      <a:pt x="18148" y="36842"/>
                    </a:cubicBezTo>
                    <a:cubicBezTo>
                      <a:pt x="15995" y="38364"/>
                      <a:pt x="13397" y="39440"/>
                      <a:pt x="11060" y="40590"/>
                    </a:cubicBezTo>
                    <a:cubicBezTo>
                      <a:pt x="8276" y="41963"/>
                      <a:pt x="5345" y="43670"/>
                      <a:pt x="2301" y="44450"/>
                    </a:cubicBezTo>
                    <a:cubicBezTo>
                      <a:pt x="2301" y="44450"/>
                      <a:pt x="2301" y="44450"/>
                      <a:pt x="2300" y="44450"/>
                    </a:cubicBezTo>
                    <a:cubicBezTo>
                      <a:pt x="2115" y="44450"/>
                      <a:pt x="1745" y="34651"/>
                      <a:pt x="1671" y="33502"/>
                    </a:cubicBezTo>
                    <a:cubicBezTo>
                      <a:pt x="1448" y="29160"/>
                      <a:pt x="1337" y="24818"/>
                      <a:pt x="1337" y="20477"/>
                    </a:cubicBezTo>
                    <a:cubicBezTo>
                      <a:pt x="1299" y="16060"/>
                      <a:pt x="1337" y="11607"/>
                      <a:pt x="1708" y="7154"/>
                    </a:cubicBezTo>
                    <a:cubicBezTo>
                      <a:pt x="1819" y="5670"/>
                      <a:pt x="2042" y="4185"/>
                      <a:pt x="2376" y="2701"/>
                    </a:cubicBezTo>
                    <a:cubicBezTo>
                      <a:pt x="2710" y="1253"/>
                      <a:pt x="3452" y="1142"/>
                      <a:pt x="4899" y="1105"/>
                    </a:cubicBezTo>
                    <a:cubicBezTo>
                      <a:pt x="5263" y="1092"/>
                      <a:pt x="5627" y="1086"/>
                      <a:pt x="5991" y="1086"/>
                    </a:cubicBezTo>
                    <a:close/>
                    <a:moveTo>
                      <a:pt x="83759" y="34653"/>
                    </a:moveTo>
                    <a:cubicBezTo>
                      <a:pt x="91329" y="35395"/>
                      <a:pt x="98900" y="35877"/>
                      <a:pt x="106507" y="36434"/>
                    </a:cubicBezTo>
                    <a:cubicBezTo>
                      <a:pt x="116490" y="37176"/>
                      <a:pt x="126695" y="38438"/>
                      <a:pt x="136567" y="40702"/>
                    </a:cubicBezTo>
                    <a:cubicBezTo>
                      <a:pt x="135454" y="41258"/>
                      <a:pt x="134489" y="42260"/>
                      <a:pt x="133487" y="43002"/>
                    </a:cubicBezTo>
                    <a:cubicBezTo>
                      <a:pt x="132225" y="43893"/>
                      <a:pt x="131594" y="46194"/>
                      <a:pt x="130035" y="46676"/>
                    </a:cubicBezTo>
                    <a:cubicBezTo>
                      <a:pt x="129120" y="46972"/>
                      <a:pt x="128119" y="47054"/>
                      <a:pt x="127093" y="47054"/>
                    </a:cubicBezTo>
                    <a:cubicBezTo>
                      <a:pt x="125818" y="47054"/>
                      <a:pt x="124506" y="46928"/>
                      <a:pt x="123271" y="46928"/>
                    </a:cubicBezTo>
                    <a:cubicBezTo>
                      <a:pt x="122882" y="46928"/>
                      <a:pt x="122501" y="46940"/>
                      <a:pt x="122131" y="46973"/>
                    </a:cubicBezTo>
                    <a:cubicBezTo>
                      <a:pt x="118605" y="47270"/>
                      <a:pt x="123615" y="50462"/>
                      <a:pt x="125397" y="51538"/>
                    </a:cubicBezTo>
                    <a:cubicBezTo>
                      <a:pt x="123652" y="54098"/>
                      <a:pt x="121982" y="56733"/>
                      <a:pt x="120424" y="59405"/>
                    </a:cubicBezTo>
                    <a:cubicBezTo>
                      <a:pt x="119459" y="61186"/>
                      <a:pt x="118568" y="63116"/>
                      <a:pt x="118309" y="65157"/>
                    </a:cubicBezTo>
                    <a:cubicBezTo>
                      <a:pt x="115488" y="65046"/>
                      <a:pt x="112668" y="65009"/>
                      <a:pt x="109847" y="65009"/>
                    </a:cubicBezTo>
                    <a:cubicBezTo>
                      <a:pt x="100242" y="65105"/>
                      <a:pt x="90575" y="66045"/>
                      <a:pt x="80967" y="66045"/>
                    </a:cubicBezTo>
                    <a:cubicBezTo>
                      <a:pt x="75763" y="66045"/>
                      <a:pt x="70576" y="65769"/>
                      <a:pt x="65426" y="64935"/>
                    </a:cubicBezTo>
                    <a:cubicBezTo>
                      <a:pt x="65463" y="64786"/>
                      <a:pt x="65538" y="64638"/>
                      <a:pt x="65612" y="64526"/>
                    </a:cubicBezTo>
                    <a:cubicBezTo>
                      <a:pt x="66948" y="62522"/>
                      <a:pt x="68247" y="60481"/>
                      <a:pt x="69545" y="58477"/>
                    </a:cubicBezTo>
                    <a:cubicBezTo>
                      <a:pt x="70102" y="57587"/>
                      <a:pt x="70659" y="56696"/>
                      <a:pt x="71178" y="55805"/>
                    </a:cubicBezTo>
                    <a:cubicBezTo>
                      <a:pt x="71735" y="54915"/>
                      <a:pt x="72923" y="53430"/>
                      <a:pt x="72774" y="52354"/>
                    </a:cubicBezTo>
                    <a:cubicBezTo>
                      <a:pt x="72551" y="50499"/>
                      <a:pt x="71178" y="48458"/>
                      <a:pt x="69991" y="46862"/>
                    </a:cubicBezTo>
                    <a:lnTo>
                      <a:pt x="69991" y="46862"/>
                    </a:lnTo>
                    <a:cubicBezTo>
                      <a:pt x="70789" y="46936"/>
                      <a:pt x="71596" y="46973"/>
                      <a:pt x="72403" y="46973"/>
                    </a:cubicBezTo>
                    <a:cubicBezTo>
                      <a:pt x="73210" y="46973"/>
                      <a:pt x="74017" y="46936"/>
                      <a:pt x="74815" y="46862"/>
                    </a:cubicBezTo>
                    <a:cubicBezTo>
                      <a:pt x="76411" y="46639"/>
                      <a:pt x="76782" y="45897"/>
                      <a:pt x="77561" y="44635"/>
                    </a:cubicBezTo>
                    <a:cubicBezTo>
                      <a:pt x="79640" y="41333"/>
                      <a:pt x="81681" y="38030"/>
                      <a:pt x="83759" y="34727"/>
                    </a:cubicBezTo>
                    <a:cubicBezTo>
                      <a:pt x="83759" y="34690"/>
                      <a:pt x="83759" y="34690"/>
                      <a:pt x="83759" y="34653"/>
                    </a:cubicBezTo>
                    <a:close/>
                    <a:moveTo>
                      <a:pt x="19038" y="38401"/>
                    </a:moveTo>
                    <a:lnTo>
                      <a:pt x="20077" y="39366"/>
                    </a:lnTo>
                    <a:cubicBezTo>
                      <a:pt x="25978" y="44969"/>
                      <a:pt x="32324" y="50091"/>
                      <a:pt x="39004" y="54766"/>
                    </a:cubicBezTo>
                    <a:cubicBezTo>
                      <a:pt x="43049" y="57661"/>
                      <a:pt x="47391" y="60147"/>
                      <a:pt x="51918" y="62226"/>
                    </a:cubicBezTo>
                    <a:cubicBezTo>
                      <a:pt x="55815" y="63896"/>
                      <a:pt x="59934" y="65083"/>
                      <a:pt x="64127" y="65751"/>
                    </a:cubicBezTo>
                    <a:cubicBezTo>
                      <a:pt x="64053" y="67087"/>
                      <a:pt x="64498" y="68720"/>
                      <a:pt x="64647" y="69944"/>
                    </a:cubicBezTo>
                    <a:cubicBezTo>
                      <a:pt x="61159" y="69796"/>
                      <a:pt x="57670" y="69239"/>
                      <a:pt x="54293" y="68275"/>
                    </a:cubicBezTo>
                    <a:cubicBezTo>
                      <a:pt x="49877" y="66976"/>
                      <a:pt x="45906" y="64526"/>
                      <a:pt x="42121" y="61929"/>
                    </a:cubicBezTo>
                    <a:cubicBezTo>
                      <a:pt x="37965" y="59108"/>
                      <a:pt x="33845" y="56288"/>
                      <a:pt x="29949" y="53059"/>
                    </a:cubicBezTo>
                    <a:cubicBezTo>
                      <a:pt x="28130" y="51501"/>
                      <a:pt x="26460" y="49831"/>
                      <a:pt x="24679" y="48235"/>
                    </a:cubicBezTo>
                    <a:cubicBezTo>
                      <a:pt x="22749" y="46491"/>
                      <a:pt x="20560" y="44932"/>
                      <a:pt x="19001" y="42817"/>
                    </a:cubicBezTo>
                    <a:cubicBezTo>
                      <a:pt x="18964" y="42780"/>
                      <a:pt x="18927" y="42743"/>
                      <a:pt x="18890" y="42706"/>
                    </a:cubicBezTo>
                    <a:cubicBezTo>
                      <a:pt x="18964" y="42631"/>
                      <a:pt x="18964" y="42520"/>
                      <a:pt x="18964" y="42409"/>
                    </a:cubicBezTo>
                    <a:cubicBezTo>
                      <a:pt x="18853" y="41555"/>
                      <a:pt x="19150" y="40739"/>
                      <a:pt x="19038" y="39885"/>
                    </a:cubicBezTo>
                    <a:cubicBezTo>
                      <a:pt x="19001" y="39403"/>
                      <a:pt x="19001" y="38883"/>
                      <a:pt x="19038" y="38401"/>
                    </a:cubicBezTo>
                    <a:close/>
                    <a:moveTo>
                      <a:pt x="109976" y="65888"/>
                    </a:moveTo>
                    <a:cubicBezTo>
                      <a:pt x="112743" y="65888"/>
                      <a:pt x="115510" y="65954"/>
                      <a:pt x="118271" y="66085"/>
                    </a:cubicBezTo>
                    <a:cubicBezTo>
                      <a:pt x="118420" y="67235"/>
                      <a:pt x="118754" y="68349"/>
                      <a:pt x="119236" y="69388"/>
                    </a:cubicBezTo>
                    <a:cubicBezTo>
                      <a:pt x="118754" y="69351"/>
                      <a:pt x="118271" y="69314"/>
                      <a:pt x="117752" y="69314"/>
                    </a:cubicBezTo>
                    <a:cubicBezTo>
                      <a:pt x="116240" y="69265"/>
                      <a:pt x="114731" y="69245"/>
                      <a:pt x="113223" y="69245"/>
                    </a:cubicBezTo>
                    <a:cubicBezTo>
                      <a:pt x="107843" y="69245"/>
                      <a:pt x="102481" y="69503"/>
                      <a:pt x="97119" y="69648"/>
                    </a:cubicBezTo>
                    <a:cubicBezTo>
                      <a:pt x="92368" y="69759"/>
                      <a:pt x="87618" y="70056"/>
                      <a:pt x="82905" y="70204"/>
                    </a:cubicBezTo>
                    <a:cubicBezTo>
                      <a:pt x="81692" y="70240"/>
                      <a:pt x="80480" y="70254"/>
                      <a:pt x="79270" y="70254"/>
                    </a:cubicBezTo>
                    <a:cubicBezTo>
                      <a:pt x="75449" y="70254"/>
                      <a:pt x="71644" y="70112"/>
                      <a:pt x="67838" y="70056"/>
                    </a:cubicBezTo>
                    <a:cubicBezTo>
                      <a:pt x="67133" y="70056"/>
                      <a:pt x="66391" y="70019"/>
                      <a:pt x="65686" y="69982"/>
                    </a:cubicBezTo>
                    <a:cubicBezTo>
                      <a:pt x="65575" y="68757"/>
                      <a:pt x="65129" y="67235"/>
                      <a:pt x="65204" y="65937"/>
                    </a:cubicBezTo>
                    <a:lnTo>
                      <a:pt x="65204" y="65937"/>
                    </a:lnTo>
                    <a:cubicBezTo>
                      <a:pt x="65946" y="66085"/>
                      <a:pt x="66688" y="66196"/>
                      <a:pt x="67430" y="66308"/>
                    </a:cubicBezTo>
                    <a:cubicBezTo>
                      <a:pt x="71958" y="66939"/>
                      <a:pt x="76522" y="67189"/>
                      <a:pt x="81087" y="67189"/>
                    </a:cubicBezTo>
                    <a:cubicBezTo>
                      <a:pt x="85651" y="67189"/>
                      <a:pt x="90216" y="66939"/>
                      <a:pt x="94743" y="66567"/>
                    </a:cubicBezTo>
                    <a:cubicBezTo>
                      <a:pt x="99812" y="66111"/>
                      <a:pt x="104896" y="65888"/>
                      <a:pt x="109976" y="65888"/>
                    </a:cubicBezTo>
                    <a:close/>
                    <a:moveTo>
                      <a:pt x="137940" y="41036"/>
                    </a:moveTo>
                    <a:cubicBezTo>
                      <a:pt x="141317" y="41815"/>
                      <a:pt x="144657" y="42743"/>
                      <a:pt x="147960" y="43819"/>
                    </a:cubicBezTo>
                    <a:cubicBezTo>
                      <a:pt x="159130" y="47456"/>
                      <a:pt x="169335" y="53876"/>
                      <a:pt x="177834" y="62003"/>
                    </a:cubicBezTo>
                    <a:cubicBezTo>
                      <a:pt x="179095" y="63228"/>
                      <a:pt x="180320" y="64489"/>
                      <a:pt x="181470" y="65788"/>
                    </a:cubicBezTo>
                    <a:cubicBezTo>
                      <a:pt x="180170" y="66255"/>
                      <a:pt x="178242" y="68129"/>
                      <a:pt x="177109" y="68129"/>
                    </a:cubicBezTo>
                    <a:cubicBezTo>
                      <a:pt x="176981" y="68129"/>
                      <a:pt x="176863" y="68105"/>
                      <a:pt x="176757" y="68052"/>
                    </a:cubicBezTo>
                    <a:cubicBezTo>
                      <a:pt x="175125" y="67273"/>
                      <a:pt x="173380" y="66011"/>
                      <a:pt x="171562" y="65751"/>
                    </a:cubicBezTo>
                    <a:cubicBezTo>
                      <a:pt x="171548" y="65749"/>
                      <a:pt x="171533" y="65749"/>
                      <a:pt x="171519" y="65749"/>
                    </a:cubicBezTo>
                    <a:cubicBezTo>
                      <a:pt x="171206" y="65749"/>
                      <a:pt x="170971" y="66135"/>
                      <a:pt x="171042" y="66419"/>
                    </a:cubicBezTo>
                    <a:cubicBezTo>
                      <a:pt x="171488" y="68089"/>
                      <a:pt x="172044" y="69722"/>
                      <a:pt x="172675" y="71318"/>
                    </a:cubicBezTo>
                    <a:cubicBezTo>
                      <a:pt x="173083" y="72431"/>
                      <a:pt x="170634" y="73322"/>
                      <a:pt x="169966" y="73730"/>
                    </a:cubicBezTo>
                    <a:cubicBezTo>
                      <a:pt x="168630" y="74583"/>
                      <a:pt x="167591" y="75845"/>
                      <a:pt x="166218" y="76550"/>
                    </a:cubicBezTo>
                    <a:cubicBezTo>
                      <a:pt x="166181" y="76587"/>
                      <a:pt x="166144" y="76587"/>
                      <a:pt x="166107" y="76624"/>
                    </a:cubicBezTo>
                    <a:cubicBezTo>
                      <a:pt x="151893" y="68905"/>
                      <a:pt x="135491" y="65862"/>
                      <a:pt x="119348" y="65157"/>
                    </a:cubicBezTo>
                    <a:cubicBezTo>
                      <a:pt x="119348" y="63079"/>
                      <a:pt x="120906" y="60704"/>
                      <a:pt x="121908" y="58997"/>
                    </a:cubicBezTo>
                    <a:cubicBezTo>
                      <a:pt x="123356" y="56473"/>
                      <a:pt x="124951" y="54024"/>
                      <a:pt x="126621" y="51612"/>
                    </a:cubicBezTo>
                    <a:cubicBezTo>
                      <a:pt x="126733" y="51352"/>
                      <a:pt x="126658" y="51018"/>
                      <a:pt x="126399" y="50870"/>
                    </a:cubicBezTo>
                    <a:cubicBezTo>
                      <a:pt x="125026" y="50091"/>
                      <a:pt x="123690" y="49237"/>
                      <a:pt x="122428" y="48272"/>
                    </a:cubicBezTo>
                    <a:cubicBezTo>
                      <a:pt x="122205" y="48124"/>
                      <a:pt x="122168" y="48012"/>
                      <a:pt x="122094" y="48012"/>
                    </a:cubicBezTo>
                    <a:cubicBezTo>
                      <a:pt x="122465" y="47975"/>
                      <a:pt x="122836" y="47938"/>
                      <a:pt x="123207" y="47938"/>
                    </a:cubicBezTo>
                    <a:cubicBezTo>
                      <a:pt x="123578" y="47926"/>
                      <a:pt x="123949" y="47922"/>
                      <a:pt x="124320" y="47922"/>
                    </a:cubicBezTo>
                    <a:cubicBezTo>
                      <a:pt x="125063" y="47922"/>
                      <a:pt x="125805" y="47938"/>
                      <a:pt x="126547" y="47938"/>
                    </a:cubicBezTo>
                    <a:cubicBezTo>
                      <a:pt x="127040" y="47938"/>
                      <a:pt x="127633" y="47972"/>
                      <a:pt x="128245" y="47972"/>
                    </a:cubicBezTo>
                    <a:cubicBezTo>
                      <a:pt x="129336" y="47972"/>
                      <a:pt x="130486" y="47865"/>
                      <a:pt x="131223" y="47270"/>
                    </a:cubicBezTo>
                    <a:cubicBezTo>
                      <a:pt x="133375" y="45563"/>
                      <a:pt x="134674" y="42260"/>
                      <a:pt x="137569" y="41444"/>
                    </a:cubicBezTo>
                    <a:cubicBezTo>
                      <a:pt x="137754" y="41407"/>
                      <a:pt x="137903" y="41221"/>
                      <a:pt x="137940" y="41036"/>
                    </a:cubicBezTo>
                    <a:close/>
                    <a:moveTo>
                      <a:pt x="119385" y="66159"/>
                    </a:moveTo>
                    <a:lnTo>
                      <a:pt x="119385" y="66159"/>
                    </a:lnTo>
                    <a:cubicBezTo>
                      <a:pt x="128885" y="66605"/>
                      <a:pt x="138274" y="68052"/>
                      <a:pt x="147477" y="70390"/>
                    </a:cubicBezTo>
                    <a:cubicBezTo>
                      <a:pt x="153935" y="72097"/>
                      <a:pt x="160169" y="74583"/>
                      <a:pt x="166033" y="77812"/>
                    </a:cubicBezTo>
                    <a:cubicBezTo>
                      <a:pt x="166329" y="79630"/>
                      <a:pt x="166589" y="81486"/>
                      <a:pt x="166886" y="83304"/>
                    </a:cubicBezTo>
                    <a:cubicBezTo>
                      <a:pt x="165179" y="82154"/>
                      <a:pt x="163398" y="81152"/>
                      <a:pt x="161579" y="80261"/>
                    </a:cubicBezTo>
                    <a:cubicBezTo>
                      <a:pt x="156644" y="77812"/>
                      <a:pt x="151411" y="76031"/>
                      <a:pt x="146141" y="74435"/>
                    </a:cubicBezTo>
                    <a:cubicBezTo>
                      <a:pt x="137606" y="71837"/>
                      <a:pt x="129219" y="69982"/>
                      <a:pt x="120387" y="69425"/>
                    </a:cubicBezTo>
                    <a:cubicBezTo>
                      <a:pt x="119941" y="68386"/>
                      <a:pt x="119607" y="67273"/>
                      <a:pt x="119385" y="66159"/>
                    </a:cubicBezTo>
                    <a:close/>
                    <a:moveTo>
                      <a:pt x="182287" y="66679"/>
                    </a:moveTo>
                    <a:cubicBezTo>
                      <a:pt x="188187" y="73470"/>
                      <a:pt x="193012" y="81337"/>
                      <a:pt x="197836" y="88945"/>
                    </a:cubicBezTo>
                    <a:lnTo>
                      <a:pt x="197836" y="88908"/>
                    </a:lnTo>
                    <a:cubicBezTo>
                      <a:pt x="202586" y="96441"/>
                      <a:pt x="208338" y="105311"/>
                      <a:pt x="217505" y="107760"/>
                    </a:cubicBezTo>
                    <a:cubicBezTo>
                      <a:pt x="218395" y="107982"/>
                      <a:pt x="220622" y="108502"/>
                      <a:pt x="219954" y="109838"/>
                    </a:cubicBezTo>
                    <a:cubicBezTo>
                      <a:pt x="219471" y="110766"/>
                      <a:pt x="218024" y="111248"/>
                      <a:pt x="217171" y="111545"/>
                    </a:cubicBezTo>
                    <a:cubicBezTo>
                      <a:pt x="215852" y="112002"/>
                      <a:pt x="214426" y="112201"/>
                      <a:pt x="212994" y="112201"/>
                    </a:cubicBezTo>
                    <a:cubicBezTo>
                      <a:pt x="211402" y="112201"/>
                      <a:pt x="209803" y="111955"/>
                      <a:pt x="208338" y="111545"/>
                    </a:cubicBezTo>
                    <a:cubicBezTo>
                      <a:pt x="203069" y="110098"/>
                      <a:pt x="198541" y="106127"/>
                      <a:pt x="194608" y="102453"/>
                    </a:cubicBezTo>
                    <a:cubicBezTo>
                      <a:pt x="189598" y="97777"/>
                      <a:pt x="185367" y="92359"/>
                      <a:pt x="180580" y="87461"/>
                    </a:cubicBezTo>
                    <a:cubicBezTo>
                      <a:pt x="176609" y="83378"/>
                      <a:pt x="172044" y="79890"/>
                      <a:pt x="167072" y="77144"/>
                    </a:cubicBezTo>
                    <a:cubicBezTo>
                      <a:pt x="167050" y="76984"/>
                      <a:pt x="167041" y="76928"/>
                      <a:pt x="167044" y="76928"/>
                    </a:cubicBezTo>
                    <a:lnTo>
                      <a:pt x="167044" y="76928"/>
                    </a:lnTo>
                    <a:cubicBezTo>
                      <a:pt x="167052" y="76928"/>
                      <a:pt x="167124" y="77224"/>
                      <a:pt x="167261" y="77224"/>
                    </a:cubicBezTo>
                    <a:cubicBezTo>
                      <a:pt x="167272" y="77224"/>
                      <a:pt x="167283" y="77222"/>
                      <a:pt x="167294" y="77218"/>
                    </a:cubicBezTo>
                    <a:cubicBezTo>
                      <a:pt x="167888" y="76810"/>
                      <a:pt x="168445" y="76327"/>
                      <a:pt x="168927" y="75808"/>
                    </a:cubicBezTo>
                    <a:cubicBezTo>
                      <a:pt x="170263" y="74620"/>
                      <a:pt x="171933" y="73952"/>
                      <a:pt x="173417" y="72950"/>
                    </a:cubicBezTo>
                    <a:cubicBezTo>
                      <a:pt x="173826" y="72728"/>
                      <a:pt x="174048" y="72245"/>
                      <a:pt x="173937" y="71800"/>
                    </a:cubicBezTo>
                    <a:cubicBezTo>
                      <a:pt x="173751" y="70204"/>
                      <a:pt x="172935" y="68571"/>
                      <a:pt x="172378" y="67013"/>
                    </a:cubicBezTo>
                    <a:lnTo>
                      <a:pt x="172378" y="67013"/>
                    </a:lnTo>
                    <a:cubicBezTo>
                      <a:pt x="173974" y="67458"/>
                      <a:pt x="175533" y="68720"/>
                      <a:pt x="177017" y="69314"/>
                    </a:cubicBezTo>
                    <a:cubicBezTo>
                      <a:pt x="177116" y="69355"/>
                      <a:pt x="177214" y="69373"/>
                      <a:pt x="177311" y="69373"/>
                    </a:cubicBezTo>
                    <a:cubicBezTo>
                      <a:pt x="177906" y="69373"/>
                      <a:pt x="178463" y="68683"/>
                      <a:pt x="178910" y="68460"/>
                    </a:cubicBezTo>
                    <a:cubicBezTo>
                      <a:pt x="179986" y="67903"/>
                      <a:pt x="180877" y="66939"/>
                      <a:pt x="182101" y="66753"/>
                    </a:cubicBezTo>
                    <a:cubicBezTo>
                      <a:pt x="182176" y="66716"/>
                      <a:pt x="182213" y="66716"/>
                      <a:pt x="182287" y="66679"/>
                    </a:cubicBezTo>
                    <a:close/>
                    <a:moveTo>
                      <a:pt x="167220" y="78480"/>
                    </a:moveTo>
                    <a:lnTo>
                      <a:pt x="167220" y="78480"/>
                    </a:lnTo>
                    <a:cubicBezTo>
                      <a:pt x="168408" y="79148"/>
                      <a:pt x="169558" y="79890"/>
                      <a:pt x="170671" y="80632"/>
                    </a:cubicBezTo>
                    <a:cubicBezTo>
                      <a:pt x="179578" y="86533"/>
                      <a:pt x="185664" y="95365"/>
                      <a:pt x="193272" y="102713"/>
                    </a:cubicBezTo>
                    <a:cubicBezTo>
                      <a:pt x="198690" y="107945"/>
                      <a:pt x="205147" y="113178"/>
                      <a:pt x="213014" y="113252"/>
                    </a:cubicBezTo>
                    <a:cubicBezTo>
                      <a:pt x="214833" y="113252"/>
                      <a:pt x="217134" y="112955"/>
                      <a:pt x="218915" y="112027"/>
                    </a:cubicBezTo>
                    <a:lnTo>
                      <a:pt x="218915" y="112027"/>
                    </a:lnTo>
                    <a:cubicBezTo>
                      <a:pt x="216893" y="114736"/>
                      <a:pt x="212657" y="115406"/>
                      <a:pt x="209421" y="115406"/>
                    </a:cubicBezTo>
                    <a:cubicBezTo>
                      <a:pt x="209332" y="115406"/>
                      <a:pt x="209243" y="115405"/>
                      <a:pt x="209155" y="115404"/>
                    </a:cubicBezTo>
                    <a:lnTo>
                      <a:pt x="209118" y="115404"/>
                    </a:lnTo>
                    <a:cubicBezTo>
                      <a:pt x="209066" y="115405"/>
                      <a:pt x="209013" y="115405"/>
                      <a:pt x="208961" y="115405"/>
                    </a:cubicBezTo>
                    <a:cubicBezTo>
                      <a:pt x="204118" y="115405"/>
                      <a:pt x="199429" y="113701"/>
                      <a:pt x="195721" y="110617"/>
                    </a:cubicBezTo>
                    <a:cubicBezTo>
                      <a:pt x="188521" y="104568"/>
                      <a:pt x="182732" y="96924"/>
                      <a:pt x="175904" y="90504"/>
                    </a:cubicBezTo>
                    <a:cubicBezTo>
                      <a:pt x="173455" y="88128"/>
                      <a:pt x="170783" y="85939"/>
                      <a:pt x="167962" y="84009"/>
                    </a:cubicBezTo>
                    <a:cubicBezTo>
                      <a:pt x="168036" y="83898"/>
                      <a:pt x="168036" y="83749"/>
                      <a:pt x="168036" y="83638"/>
                    </a:cubicBezTo>
                    <a:cubicBezTo>
                      <a:pt x="167814" y="82228"/>
                      <a:pt x="167591" y="80818"/>
                      <a:pt x="167368" y="79408"/>
                    </a:cubicBezTo>
                    <a:cubicBezTo>
                      <a:pt x="167331" y="79111"/>
                      <a:pt x="167257" y="78777"/>
                      <a:pt x="167220" y="78480"/>
                    </a:cubicBezTo>
                    <a:close/>
                    <a:moveTo>
                      <a:pt x="4929" y="1"/>
                    </a:moveTo>
                    <a:cubicBezTo>
                      <a:pt x="3493" y="1"/>
                      <a:pt x="2116" y="308"/>
                      <a:pt x="1559" y="1736"/>
                    </a:cubicBezTo>
                    <a:cubicBezTo>
                      <a:pt x="446" y="4519"/>
                      <a:pt x="557" y="8082"/>
                      <a:pt x="409" y="11013"/>
                    </a:cubicBezTo>
                    <a:cubicBezTo>
                      <a:pt x="1" y="19697"/>
                      <a:pt x="557" y="28307"/>
                      <a:pt x="743" y="36991"/>
                    </a:cubicBezTo>
                    <a:cubicBezTo>
                      <a:pt x="743" y="38030"/>
                      <a:pt x="223" y="44710"/>
                      <a:pt x="1671" y="45415"/>
                    </a:cubicBezTo>
                    <a:cubicBezTo>
                      <a:pt x="1671" y="45489"/>
                      <a:pt x="1708" y="45526"/>
                      <a:pt x="1745" y="45563"/>
                    </a:cubicBezTo>
                    <a:cubicBezTo>
                      <a:pt x="2487" y="46565"/>
                      <a:pt x="3378" y="48087"/>
                      <a:pt x="4528" y="48717"/>
                    </a:cubicBezTo>
                    <a:cubicBezTo>
                      <a:pt x="4724" y="48823"/>
                      <a:pt x="4942" y="48867"/>
                      <a:pt x="5173" y="48867"/>
                    </a:cubicBezTo>
                    <a:cubicBezTo>
                      <a:pt x="5996" y="48867"/>
                      <a:pt x="6979" y="48318"/>
                      <a:pt x="7645" y="48087"/>
                    </a:cubicBezTo>
                    <a:cubicBezTo>
                      <a:pt x="9575" y="47344"/>
                      <a:pt x="11468" y="46528"/>
                      <a:pt x="13360" y="45674"/>
                    </a:cubicBezTo>
                    <a:cubicBezTo>
                      <a:pt x="14882" y="44932"/>
                      <a:pt x="16700" y="44338"/>
                      <a:pt x="18110" y="43374"/>
                    </a:cubicBezTo>
                    <a:cubicBezTo>
                      <a:pt x="19892" y="45786"/>
                      <a:pt x="22378" y="47567"/>
                      <a:pt x="24531" y="49534"/>
                    </a:cubicBezTo>
                    <a:cubicBezTo>
                      <a:pt x="27091" y="51872"/>
                      <a:pt x="29578" y="54173"/>
                      <a:pt x="32287" y="56288"/>
                    </a:cubicBezTo>
                    <a:cubicBezTo>
                      <a:pt x="37148" y="60185"/>
                      <a:pt x="42306" y="63636"/>
                      <a:pt x="47725" y="66679"/>
                    </a:cubicBezTo>
                    <a:cubicBezTo>
                      <a:pt x="53031" y="69536"/>
                      <a:pt x="58746" y="70650"/>
                      <a:pt x="64684" y="71021"/>
                    </a:cubicBezTo>
                    <a:cubicBezTo>
                      <a:pt x="64758" y="71058"/>
                      <a:pt x="64870" y="71058"/>
                      <a:pt x="64944" y="71058"/>
                    </a:cubicBezTo>
                    <a:lnTo>
                      <a:pt x="65389" y="71058"/>
                    </a:lnTo>
                    <a:cubicBezTo>
                      <a:pt x="69289" y="71253"/>
                      <a:pt x="73201" y="71347"/>
                      <a:pt x="77111" y="71347"/>
                    </a:cubicBezTo>
                    <a:cubicBezTo>
                      <a:pt x="79899" y="71347"/>
                      <a:pt x="82686" y="71299"/>
                      <a:pt x="85466" y="71206"/>
                    </a:cubicBezTo>
                    <a:cubicBezTo>
                      <a:pt x="94517" y="70900"/>
                      <a:pt x="103569" y="70343"/>
                      <a:pt x="112620" y="70343"/>
                    </a:cubicBezTo>
                    <a:cubicBezTo>
                      <a:pt x="114553" y="70343"/>
                      <a:pt x="116487" y="70368"/>
                      <a:pt x="118420" y="70427"/>
                    </a:cubicBezTo>
                    <a:cubicBezTo>
                      <a:pt x="128588" y="70724"/>
                      <a:pt x="138200" y="73062"/>
                      <a:pt x="147886" y="76105"/>
                    </a:cubicBezTo>
                    <a:cubicBezTo>
                      <a:pt x="157126" y="78999"/>
                      <a:pt x="165624" y="82785"/>
                      <a:pt x="172972" y="89205"/>
                    </a:cubicBezTo>
                    <a:cubicBezTo>
                      <a:pt x="178984" y="94437"/>
                      <a:pt x="184142" y="100523"/>
                      <a:pt x="189672" y="106238"/>
                    </a:cubicBezTo>
                    <a:cubicBezTo>
                      <a:pt x="194496" y="111211"/>
                      <a:pt x="199246" y="115442"/>
                      <a:pt x="206446" y="116295"/>
                    </a:cubicBezTo>
                    <a:cubicBezTo>
                      <a:pt x="207390" y="116407"/>
                      <a:pt x="208433" y="116477"/>
                      <a:pt x="209515" y="116477"/>
                    </a:cubicBezTo>
                    <a:cubicBezTo>
                      <a:pt x="214176" y="116477"/>
                      <a:pt x="219570" y="115183"/>
                      <a:pt x="220956" y="110395"/>
                    </a:cubicBezTo>
                    <a:cubicBezTo>
                      <a:pt x="220956" y="110358"/>
                      <a:pt x="220956" y="110320"/>
                      <a:pt x="220956" y="110283"/>
                    </a:cubicBezTo>
                    <a:cubicBezTo>
                      <a:pt x="222143" y="108316"/>
                      <a:pt x="219137" y="107092"/>
                      <a:pt x="217764" y="106721"/>
                    </a:cubicBezTo>
                    <a:cubicBezTo>
                      <a:pt x="207856" y="104086"/>
                      <a:pt x="202289" y="93918"/>
                      <a:pt x="197131" y="85902"/>
                    </a:cubicBezTo>
                    <a:cubicBezTo>
                      <a:pt x="191342" y="76810"/>
                      <a:pt x="185404" y="67644"/>
                      <a:pt x="177500" y="60222"/>
                    </a:cubicBezTo>
                    <a:cubicBezTo>
                      <a:pt x="169521" y="52762"/>
                      <a:pt x="160095" y="46973"/>
                      <a:pt x="149815" y="43299"/>
                    </a:cubicBezTo>
                    <a:cubicBezTo>
                      <a:pt x="137086" y="38809"/>
                      <a:pt x="123281" y="36916"/>
                      <a:pt x="109884" y="35655"/>
                    </a:cubicBezTo>
                    <a:cubicBezTo>
                      <a:pt x="103130" y="34987"/>
                      <a:pt x="96339" y="34764"/>
                      <a:pt x="89548" y="34207"/>
                    </a:cubicBezTo>
                    <a:cubicBezTo>
                      <a:pt x="82497" y="33651"/>
                      <a:pt x="75520" y="32649"/>
                      <a:pt x="68506" y="31498"/>
                    </a:cubicBezTo>
                    <a:cubicBezTo>
                      <a:pt x="62495" y="30533"/>
                      <a:pt x="56408" y="29197"/>
                      <a:pt x="51361" y="25598"/>
                    </a:cubicBezTo>
                    <a:cubicBezTo>
                      <a:pt x="49803" y="24447"/>
                      <a:pt x="48318" y="23260"/>
                      <a:pt x="46945" y="21961"/>
                    </a:cubicBezTo>
                    <a:cubicBezTo>
                      <a:pt x="50174" y="19437"/>
                      <a:pt x="52734" y="16432"/>
                      <a:pt x="55518" y="13389"/>
                    </a:cubicBezTo>
                    <a:cubicBezTo>
                      <a:pt x="56446" y="12424"/>
                      <a:pt x="56186" y="11347"/>
                      <a:pt x="55926" y="10160"/>
                    </a:cubicBezTo>
                    <a:cubicBezTo>
                      <a:pt x="55703" y="8824"/>
                      <a:pt x="55444" y="7154"/>
                      <a:pt x="54627" y="6041"/>
                    </a:cubicBezTo>
                    <a:cubicBezTo>
                      <a:pt x="54070" y="4816"/>
                      <a:pt x="50397" y="4816"/>
                      <a:pt x="49432" y="4668"/>
                    </a:cubicBezTo>
                    <a:cubicBezTo>
                      <a:pt x="45053" y="4111"/>
                      <a:pt x="40674" y="3740"/>
                      <a:pt x="36295" y="3369"/>
                    </a:cubicBezTo>
                    <a:cubicBezTo>
                      <a:pt x="31916" y="2998"/>
                      <a:pt x="27499" y="2664"/>
                      <a:pt x="23083" y="2107"/>
                    </a:cubicBezTo>
                    <a:cubicBezTo>
                      <a:pt x="17776" y="1476"/>
                      <a:pt x="12507" y="511"/>
                      <a:pt x="7163" y="140"/>
                    </a:cubicBezTo>
                    <a:cubicBezTo>
                      <a:pt x="6478" y="89"/>
                      <a:pt x="5695" y="1"/>
                      <a:pt x="49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42" name="Google Shape;1242;p12"/>
              <p:cNvSpPr/>
              <p:nvPr/>
            </p:nvSpPr>
            <p:spPr>
              <a:xfrm>
                <a:off x="5174321" y="3090550"/>
                <a:ext cx="44717" cy="29192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1602" extrusionOk="0">
                    <a:moveTo>
                      <a:pt x="704" y="0"/>
                    </a:moveTo>
                    <a:cubicBezTo>
                      <a:pt x="331" y="0"/>
                      <a:pt x="0" y="477"/>
                      <a:pt x="348" y="795"/>
                    </a:cubicBezTo>
                    <a:cubicBezTo>
                      <a:pt x="719" y="1092"/>
                      <a:pt x="1127" y="1352"/>
                      <a:pt x="1535" y="1538"/>
                    </a:cubicBezTo>
                    <a:cubicBezTo>
                      <a:pt x="1619" y="1582"/>
                      <a:pt x="1700" y="1602"/>
                      <a:pt x="1775" y="1602"/>
                    </a:cubicBezTo>
                    <a:cubicBezTo>
                      <a:pt x="2204" y="1602"/>
                      <a:pt x="2459" y="974"/>
                      <a:pt x="2018" y="721"/>
                    </a:cubicBezTo>
                    <a:cubicBezTo>
                      <a:pt x="1647" y="573"/>
                      <a:pt x="1313" y="387"/>
                      <a:pt x="1016" y="128"/>
                    </a:cubicBezTo>
                    <a:cubicBezTo>
                      <a:pt x="918" y="38"/>
                      <a:pt x="809" y="0"/>
                      <a:pt x="7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43" name="Google Shape;1243;p12"/>
              <p:cNvSpPr/>
              <p:nvPr/>
            </p:nvSpPr>
            <p:spPr>
              <a:xfrm>
                <a:off x="5230507" y="3070943"/>
                <a:ext cx="48770" cy="32746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1797" extrusionOk="0">
                    <a:moveTo>
                      <a:pt x="707" y="1"/>
                    </a:moveTo>
                    <a:cubicBezTo>
                      <a:pt x="269" y="1"/>
                      <a:pt x="1" y="614"/>
                      <a:pt x="448" y="870"/>
                    </a:cubicBezTo>
                    <a:cubicBezTo>
                      <a:pt x="894" y="1055"/>
                      <a:pt x="1339" y="1315"/>
                      <a:pt x="1673" y="1649"/>
                    </a:cubicBezTo>
                    <a:cubicBezTo>
                      <a:pt x="1777" y="1753"/>
                      <a:pt x="1893" y="1796"/>
                      <a:pt x="2004" y="1796"/>
                    </a:cubicBezTo>
                    <a:cubicBezTo>
                      <a:pt x="2370" y="1796"/>
                      <a:pt x="2682" y="1331"/>
                      <a:pt x="2341" y="1018"/>
                    </a:cubicBezTo>
                    <a:cubicBezTo>
                      <a:pt x="1933" y="610"/>
                      <a:pt x="1450" y="276"/>
                      <a:pt x="931" y="53"/>
                    </a:cubicBezTo>
                    <a:cubicBezTo>
                      <a:pt x="853" y="17"/>
                      <a:pt x="778" y="1"/>
                      <a:pt x="7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44" name="Google Shape;1244;p12"/>
              <p:cNvSpPr/>
              <p:nvPr/>
            </p:nvSpPr>
            <p:spPr>
              <a:xfrm>
                <a:off x="3009526" y="2650914"/>
                <a:ext cx="63349" cy="41584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282" extrusionOk="0">
                    <a:moveTo>
                      <a:pt x="619" y="0"/>
                    </a:moveTo>
                    <a:cubicBezTo>
                      <a:pt x="249" y="0"/>
                      <a:pt x="0" y="600"/>
                      <a:pt x="427" y="874"/>
                    </a:cubicBezTo>
                    <a:cubicBezTo>
                      <a:pt x="1132" y="1431"/>
                      <a:pt x="1911" y="1876"/>
                      <a:pt x="2728" y="2247"/>
                    </a:cubicBezTo>
                    <a:cubicBezTo>
                      <a:pt x="2787" y="2271"/>
                      <a:pt x="2842" y="2281"/>
                      <a:pt x="2894" y="2281"/>
                    </a:cubicBezTo>
                    <a:cubicBezTo>
                      <a:pt x="3330" y="2281"/>
                      <a:pt x="3485" y="1522"/>
                      <a:pt x="2987" y="1357"/>
                    </a:cubicBezTo>
                    <a:cubicBezTo>
                      <a:pt x="2245" y="1023"/>
                      <a:pt x="1503" y="577"/>
                      <a:pt x="872" y="95"/>
                    </a:cubicBezTo>
                    <a:cubicBezTo>
                      <a:pt x="786" y="28"/>
                      <a:pt x="700" y="0"/>
                      <a:pt x="6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45" name="Google Shape;1245;p12"/>
              <p:cNvSpPr/>
              <p:nvPr/>
            </p:nvSpPr>
            <p:spPr>
              <a:xfrm>
                <a:off x="3069584" y="2638468"/>
                <a:ext cx="44917" cy="33365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831" extrusionOk="0">
                    <a:moveTo>
                      <a:pt x="657" y="0"/>
                    </a:moveTo>
                    <a:cubicBezTo>
                      <a:pt x="300" y="0"/>
                      <a:pt x="1" y="473"/>
                      <a:pt x="314" y="815"/>
                    </a:cubicBezTo>
                    <a:lnTo>
                      <a:pt x="351" y="815"/>
                    </a:lnTo>
                    <a:cubicBezTo>
                      <a:pt x="685" y="1186"/>
                      <a:pt x="1094" y="1520"/>
                      <a:pt x="1539" y="1780"/>
                    </a:cubicBezTo>
                    <a:cubicBezTo>
                      <a:pt x="1609" y="1815"/>
                      <a:pt x="1678" y="1830"/>
                      <a:pt x="1744" y="1830"/>
                    </a:cubicBezTo>
                    <a:cubicBezTo>
                      <a:pt x="2170" y="1830"/>
                      <a:pt x="2471" y="1188"/>
                      <a:pt x="2021" y="963"/>
                    </a:cubicBezTo>
                    <a:cubicBezTo>
                      <a:pt x="1613" y="741"/>
                      <a:pt x="1279" y="481"/>
                      <a:pt x="982" y="147"/>
                    </a:cubicBezTo>
                    <a:cubicBezTo>
                      <a:pt x="879" y="43"/>
                      <a:pt x="765" y="0"/>
                      <a:pt x="6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46" name="Google Shape;1246;p12"/>
              <p:cNvSpPr/>
              <p:nvPr/>
            </p:nvSpPr>
            <p:spPr>
              <a:xfrm>
                <a:off x="3880173" y="3077449"/>
                <a:ext cx="111264" cy="42659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2341" extrusionOk="0">
                    <a:moveTo>
                      <a:pt x="720" y="1"/>
                    </a:moveTo>
                    <a:cubicBezTo>
                      <a:pt x="303" y="1"/>
                      <a:pt x="0" y="596"/>
                      <a:pt x="439" y="847"/>
                    </a:cubicBezTo>
                    <a:cubicBezTo>
                      <a:pt x="1219" y="1292"/>
                      <a:pt x="2035" y="1626"/>
                      <a:pt x="2889" y="1848"/>
                    </a:cubicBezTo>
                    <a:cubicBezTo>
                      <a:pt x="3297" y="1960"/>
                      <a:pt x="3705" y="2145"/>
                      <a:pt x="4150" y="2220"/>
                    </a:cubicBezTo>
                    <a:cubicBezTo>
                      <a:pt x="4558" y="2294"/>
                      <a:pt x="5078" y="2257"/>
                      <a:pt x="5523" y="2331"/>
                    </a:cubicBezTo>
                    <a:cubicBezTo>
                      <a:pt x="5557" y="2337"/>
                      <a:pt x="5589" y="2340"/>
                      <a:pt x="5619" y="2340"/>
                    </a:cubicBezTo>
                    <a:cubicBezTo>
                      <a:pt x="6119" y="2340"/>
                      <a:pt x="6121" y="1508"/>
                      <a:pt x="5560" y="1403"/>
                    </a:cubicBezTo>
                    <a:cubicBezTo>
                      <a:pt x="5189" y="1366"/>
                      <a:pt x="4818" y="1329"/>
                      <a:pt x="4447" y="1329"/>
                    </a:cubicBezTo>
                    <a:cubicBezTo>
                      <a:pt x="4039" y="1255"/>
                      <a:pt x="3594" y="1106"/>
                      <a:pt x="3185" y="958"/>
                    </a:cubicBezTo>
                    <a:cubicBezTo>
                      <a:pt x="2406" y="772"/>
                      <a:pt x="1664" y="475"/>
                      <a:pt x="959" y="67"/>
                    </a:cubicBezTo>
                    <a:cubicBezTo>
                      <a:pt x="878" y="21"/>
                      <a:pt x="797" y="1"/>
                      <a:pt x="7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47" name="Google Shape;1247;p12"/>
              <p:cNvSpPr/>
              <p:nvPr/>
            </p:nvSpPr>
            <p:spPr>
              <a:xfrm>
                <a:off x="3965480" y="3052320"/>
                <a:ext cx="76073" cy="31762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1743" extrusionOk="0">
                    <a:moveTo>
                      <a:pt x="620" y="1"/>
                    </a:moveTo>
                    <a:cubicBezTo>
                      <a:pt x="182" y="1"/>
                      <a:pt x="1" y="728"/>
                      <a:pt x="496" y="927"/>
                    </a:cubicBezTo>
                    <a:lnTo>
                      <a:pt x="496" y="964"/>
                    </a:lnTo>
                    <a:cubicBezTo>
                      <a:pt x="1361" y="1284"/>
                      <a:pt x="2226" y="1743"/>
                      <a:pt x="3163" y="1743"/>
                    </a:cubicBezTo>
                    <a:cubicBezTo>
                      <a:pt x="3311" y="1743"/>
                      <a:pt x="3461" y="1731"/>
                      <a:pt x="3614" y="1706"/>
                    </a:cubicBezTo>
                    <a:cubicBezTo>
                      <a:pt x="4185" y="1635"/>
                      <a:pt x="4035" y="774"/>
                      <a:pt x="3495" y="774"/>
                    </a:cubicBezTo>
                    <a:cubicBezTo>
                      <a:pt x="3473" y="774"/>
                      <a:pt x="3451" y="775"/>
                      <a:pt x="3428" y="778"/>
                    </a:cubicBezTo>
                    <a:cubicBezTo>
                      <a:pt x="3327" y="795"/>
                      <a:pt x="3224" y="803"/>
                      <a:pt x="3122" y="803"/>
                    </a:cubicBezTo>
                    <a:cubicBezTo>
                      <a:pt x="2320" y="803"/>
                      <a:pt x="1484" y="332"/>
                      <a:pt x="793" y="36"/>
                    </a:cubicBezTo>
                    <a:cubicBezTo>
                      <a:pt x="732" y="12"/>
                      <a:pt x="674" y="1"/>
                      <a:pt x="6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48" name="Google Shape;1248;p12"/>
              <p:cNvSpPr/>
              <p:nvPr/>
            </p:nvSpPr>
            <p:spPr>
              <a:xfrm>
                <a:off x="4018432" y="3033059"/>
                <a:ext cx="50315" cy="24199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1328" extrusionOk="0">
                    <a:moveTo>
                      <a:pt x="689" y="0"/>
                    </a:moveTo>
                    <a:cubicBezTo>
                      <a:pt x="215" y="0"/>
                      <a:pt x="1" y="770"/>
                      <a:pt x="515" y="907"/>
                    </a:cubicBezTo>
                    <a:lnTo>
                      <a:pt x="515" y="945"/>
                    </a:lnTo>
                    <a:cubicBezTo>
                      <a:pt x="1011" y="1077"/>
                      <a:pt x="1537" y="1327"/>
                      <a:pt x="2040" y="1327"/>
                    </a:cubicBezTo>
                    <a:cubicBezTo>
                      <a:pt x="2101" y="1327"/>
                      <a:pt x="2162" y="1324"/>
                      <a:pt x="2222" y="1316"/>
                    </a:cubicBezTo>
                    <a:cubicBezTo>
                      <a:pt x="2767" y="1243"/>
                      <a:pt x="2601" y="387"/>
                      <a:pt x="2070" y="387"/>
                    </a:cubicBezTo>
                    <a:cubicBezTo>
                      <a:pt x="2059" y="387"/>
                      <a:pt x="2048" y="387"/>
                      <a:pt x="2037" y="388"/>
                    </a:cubicBezTo>
                    <a:lnTo>
                      <a:pt x="1925" y="388"/>
                    </a:lnTo>
                    <a:lnTo>
                      <a:pt x="1591" y="277"/>
                    </a:lnTo>
                    <a:cubicBezTo>
                      <a:pt x="1331" y="202"/>
                      <a:pt x="1109" y="91"/>
                      <a:pt x="812" y="17"/>
                    </a:cubicBezTo>
                    <a:cubicBezTo>
                      <a:pt x="769" y="5"/>
                      <a:pt x="728" y="0"/>
                      <a:pt x="6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49" name="Google Shape;1249;p12"/>
              <p:cNvSpPr/>
              <p:nvPr/>
            </p:nvSpPr>
            <p:spPr>
              <a:xfrm>
                <a:off x="4477722" y="2701318"/>
                <a:ext cx="75582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4158" h="929" extrusionOk="0">
                    <a:moveTo>
                      <a:pt x="632" y="1"/>
                    </a:moveTo>
                    <a:cubicBezTo>
                      <a:pt x="1" y="1"/>
                      <a:pt x="1" y="928"/>
                      <a:pt x="632" y="928"/>
                    </a:cubicBezTo>
                    <a:lnTo>
                      <a:pt x="3526" y="928"/>
                    </a:lnTo>
                    <a:cubicBezTo>
                      <a:pt x="4157" y="928"/>
                      <a:pt x="4157" y="1"/>
                      <a:pt x="35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50" name="Google Shape;1250;p12"/>
              <p:cNvSpPr/>
              <p:nvPr/>
            </p:nvSpPr>
            <p:spPr>
              <a:xfrm>
                <a:off x="4530346" y="2669265"/>
                <a:ext cx="59404" cy="20063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1101" extrusionOk="0">
                    <a:moveTo>
                      <a:pt x="1944" y="0"/>
                    </a:moveTo>
                    <a:cubicBezTo>
                      <a:pt x="1890" y="0"/>
                      <a:pt x="1836" y="5"/>
                      <a:pt x="1782" y="16"/>
                    </a:cubicBezTo>
                    <a:lnTo>
                      <a:pt x="631" y="16"/>
                    </a:lnTo>
                    <a:cubicBezTo>
                      <a:pt x="0" y="16"/>
                      <a:pt x="0" y="943"/>
                      <a:pt x="631" y="943"/>
                    </a:cubicBezTo>
                    <a:lnTo>
                      <a:pt x="1559" y="943"/>
                    </a:lnTo>
                    <a:cubicBezTo>
                      <a:pt x="1633" y="925"/>
                      <a:pt x="1707" y="915"/>
                      <a:pt x="1777" y="915"/>
                    </a:cubicBezTo>
                    <a:cubicBezTo>
                      <a:pt x="1847" y="915"/>
                      <a:pt x="1911" y="925"/>
                      <a:pt x="1967" y="943"/>
                    </a:cubicBezTo>
                    <a:cubicBezTo>
                      <a:pt x="2153" y="943"/>
                      <a:pt x="2301" y="1092"/>
                      <a:pt x="2450" y="1092"/>
                    </a:cubicBezTo>
                    <a:cubicBezTo>
                      <a:pt x="2483" y="1098"/>
                      <a:pt x="2516" y="1101"/>
                      <a:pt x="2547" y="1101"/>
                    </a:cubicBezTo>
                    <a:cubicBezTo>
                      <a:pt x="3070" y="1101"/>
                      <a:pt x="3268" y="271"/>
                      <a:pt x="2672" y="201"/>
                    </a:cubicBezTo>
                    <a:cubicBezTo>
                      <a:pt x="2561" y="164"/>
                      <a:pt x="2412" y="127"/>
                      <a:pt x="2301" y="53"/>
                    </a:cubicBezTo>
                    <a:cubicBezTo>
                      <a:pt x="2196" y="26"/>
                      <a:pt x="2073" y="0"/>
                      <a:pt x="19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1251" name="Google Shape;1251;p12"/>
          <p:cNvGrpSpPr/>
          <p:nvPr/>
        </p:nvGrpSpPr>
        <p:grpSpPr>
          <a:xfrm>
            <a:off x="460818" y="1225375"/>
            <a:ext cx="3560678" cy="1535059"/>
            <a:chOff x="460818" y="1225375"/>
            <a:chExt cx="3560678" cy="1535059"/>
          </a:xfrm>
        </p:grpSpPr>
        <p:sp>
          <p:nvSpPr>
            <p:cNvPr id="1252" name="Google Shape;1252;p12"/>
            <p:cNvSpPr/>
            <p:nvPr/>
          </p:nvSpPr>
          <p:spPr>
            <a:xfrm>
              <a:off x="3641213" y="2383064"/>
              <a:ext cx="380283" cy="377369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5" y="0"/>
                  </a:moveTo>
                  <a:cubicBezTo>
                    <a:pt x="15117" y="0"/>
                    <a:pt x="14920" y="5"/>
                    <a:pt x="14722" y="14"/>
                  </a:cubicBezTo>
                  <a:cubicBezTo>
                    <a:pt x="11260" y="14"/>
                    <a:pt x="7169" y="1658"/>
                    <a:pt x="4896" y="3791"/>
                  </a:cubicBezTo>
                  <a:cubicBezTo>
                    <a:pt x="2588" y="5924"/>
                    <a:pt x="1" y="9560"/>
                    <a:pt x="105" y="13232"/>
                  </a:cubicBezTo>
                  <a:cubicBezTo>
                    <a:pt x="175" y="16903"/>
                    <a:pt x="420" y="19701"/>
                    <a:pt x="3078" y="23687"/>
                  </a:cubicBezTo>
                  <a:cubicBezTo>
                    <a:pt x="4476" y="25960"/>
                    <a:pt x="6714" y="27638"/>
                    <a:pt x="9302" y="28407"/>
                  </a:cubicBezTo>
                  <a:cubicBezTo>
                    <a:pt x="10196" y="28714"/>
                    <a:pt x="12563" y="29412"/>
                    <a:pt x="15137" y="29412"/>
                  </a:cubicBezTo>
                  <a:cubicBezTo>
                    <a:pt x="16087" y="29412"/>
                    <a:pt x="17066" y="29317"/>
                    <a:pt x="18009" y="29072"/>
                  </a:cubicBezTo>
                  <a:cubicBezTo>
                    <a:pt x="21505" y="28128"/>
                    <a:pt x="24198" y="26869"/>
                    <a:pt x="26016" y="24176"/>
                  </a:cubicBezTo>
                  <a:cubicBezTo>
                    <a:pt x="27799" y="21484"/>
                    <a:pt x="29548" y="18861"/>
                    <a:pt x="29478" y="14700"/>
                  </a:cubicBezTo>
                  <a:cubicBezTo>
                    <a:pt x="29373" y="10574"/>
                    <a:pt x="27904" y="7602"/>
                    <a:pt x="26680" y="6134"/>
                  </a:cubicBezTo>
                  <a:cubicBezTo>
                    <a:pt x="25456" y="4665"/>
                    <a:pt x="23463" y="2602"/>
                    <a:pt x="21121" y="1448"/>
                  </a:cubicBezTo>
                  <a:cubicBezTo>
                    <a:pt x="19336" y="492"/>
                    <a:pt x="17347" y="0"/>
                    <a:pt x="1531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3" name="Google Shape;1253;p12"/>
            <p:cNvSpPr/>
            <p:nvPr/>
          </p:nvSpPr>
          <p:spPr>
            <a:xfrm rot="5400000">
              <a:off x="636670" y="1049522"/>
              <a:ext cx="1357057" cy="1708762"/>
            </a:xfrm>
            <a:custGeom>
              <a:avLst/>
              <a:gdLst/>
              <a:ahLst/>
              <a:cxnLst/>
              <a:rect l="l" t="t" r="r" b="b"/>
              <a:pathLst>
                <a:path w="39176" h="34664" extrusionOk="0">
                  <a:moveTo>
                    <a:pt x="21371" y="1"/>
                  </a:moveTo>
                  <a:cubicBezTo>
                    <a:pt x="17061" y="1"/>
                    <a:pt x="13042" y="101"/>
                    <a:pt x="8684" y="101"/>
                  </a:cubicBezTo>
                  <a:cubicBezTo>
                    <a:pt x="7872" y="101"/>
                    <a:pt x="7049" y="97"/>
                    <a:pt x="6209" y="89"/>
                  </a:cubicBezTo>
                  <a:lnTo>
                    <a:pt x="6209" y="57"/>
                  </a:lnTo>
                  <a:cubicBezTo>
                    <a:pt x="4193" y="121"/>
                    <a:pt x="1824" y="377"/>
                    <a:pt x="800" y="2073"/>
                  </a:cubicBezTo>
                  <a:cubicBezTo>
                    <a:pt x="288" y="2905"/>
                    <a:pt x="256" y="3930"/>
                    <a:pt x="256" y="4890"/>
                  </a:cubicBezTo>
                  <a:lnTo>
                    <a:pt x="0" y="27294"/>
                  </a:lnTo>
                  <a:cubicBezTo>
                    <a:pt x="0" y="29502"/>
                    <a:pt x="128" y="31999"/>
                    <a:pt x="1921" y="33343"/>
                  </a:cubicBezTo>
                  <a:cubicBezTo>
                    <a:pt x="3137" y="34239"/>
                    <a:pt x="4737" y="34367"/>
                    <a:pt x="6209" y="34463"/>
                  </a:cubicBezTo>
                  <a:cubicBezTo>
                    <a:pt x="8837" y="34597"/>
                    <a:pt x="11467" y="34664"/>
                    <a:pt x="14096" y="34664"/>
                  </a:cubicBezTo>
                  <a:cubicBezTo>
                    <a:pt x="20882" y="34664"/>
                    <a:pt x="27661" y="34220"/>
                    <a:pt x="34375" y="33343"/>
                  </a:cubicBezTo>
                  <a:cubicBezTo>
                    <a:pt x="35399" y="33183"/>
                    <a:pt x="36455" y="33023"/>
                    <a:pt x="37255" y="32447"/>
                  </a:cubicBezTo>
                  <a:cubicBezTo>
                    <a:pt x="38631" y="31455"/>
                    <a:pt x="38823" y="29630"/>
                    <a:pt x="38920" y="27998"/>
                  </a:cubicBezTo>
                  <a:cubicBezTo>
                    <a:pt x="39176" y="22781"/>
                    <a:pt x="39112" y="17532"/>
                    <a:pt x="38791" y="12315"/>
                  </a:cubicBezTo>
                  <a:cubicBezTo>
                    <a:pt x="38695" y="9851"/>
                    <a:pt x="38343" y="7418"/>
                    <a:pt x="37767" y="5018"/>
                  </a:cubicBezTo>
                  <a:cubicBezTo>
                    <a:pt x="37575" y="3994"/>
                    <a:pt x="37095" y="3033"/>
                    <a:pt x="36423" y="2233"/>
                  </a:cubicBezTo>
                  <a:cubicBezTo>
                    <a:pt x="35463" y="1241"/>
                    <a:pt x="34055" y="825"/>
                    <a:pt x="32646" y="569"/>
                  </a:cubicBezTo>
                  <a:cubicBezTo>
                    <a:pt x="30086" y="89"/>
                    <a:pt x="27461" y="57"/>
                    <a:pt x="24837" y="25"/>
                  </a:cubicBezTo>
                  <a:cubicBezTo>
                    <a:pt x="23654" y="7"/>
                    <a:pt x="22502" y="1"/>
                    <a:pt x="2137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254" name="Google Shape;1254;p12"/>
            <p:cNvGrpSpPr/>
            <p:nvPr/>
          </p:nvGrpSpPr>
          <p:grpSpPr>
            <a:xfrm>
              <a:off x="1827597" y="1304332"/>
              <a:ext cx="880407" cy="864065"/>
              <a:chOff x="913197" y="999532"/>
              <a:chExt cx="880407" cy="864065"/>
            </a:xfrm>
          </p:grpSpPr>
          <p:sp>
            <p:nvSpPr>
              <p:cNvPr id="1255" name="Google Shape;1255;p12"/>
              <p:cNvSpPr/>
              <p:nvPr/>
            </p:nvSpPr>
            <p:spPr>
              <a:xfrm>
                <a:off x="943104" y="1013097"/>
                <a:ext cx="850500" cy="850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256" name="Google Shape;1256;p12"/>
              <p:cNvGrpSpPr/>
              <p:nvPr/>
            </p:nvGrpSpPr>
            <p:grpSpPr>
              <a:xfrm>
                <a:off x="913197" y="999532"/>
                <a:ext cx="811244" cy="797890"/>
                <a:chOff x="2138587" y="1324590"/>
                <a:chExt cx="811244" cy="797890"/>
              </a:xfrm>
            </p:grpSpPr>
            <p:sp>
              <p:nvSpPr>
                <p:cNvPr id="1257" name="Google Shape;1257;p12"/>
                <p:cNvSpPr/>
                <p:nvPr/>
              </p:nvSpPr>
              <p:spPr>
                <a:xfrm>
                  <a:off x="2362934" y="1541292"/>
                  <a:ext cx="456710" cy="45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5" h="24935" extrusionOk="0">
                      <a:moveTo>
                        <a:pt x="13446" y="5209"/>
                      </a:moveTo>
                      <a:cubicBezTo>
                        <a:pt x="14378" y="5209"/>
                        <a:pt x="15307" y="5375"/>
                        <a:pt x="16181" y="5731"/>
                      </a:cubicBezTo>
                      <a:cubicBezTo>
                        <a:pt x="19335" y="7030"/>
                        <a:pt x="20857" y="12633"/>
                        <a:pt x="19298" y="15491"/>
                      </a:cubicBezTo>
                      <a:cubicBezTo>
                        <a:pt x="17948" y="17853"/>
                        <a:pt x="15487" y="19557"/>
                        <a:pt x="12972" y="19557"/>
                      </a:cubicBezTo>
                      <a:cubicBezTo>
                        <a:pt x="11615" y="19557"/>
                        <a:pt x="10241" y="19061"/>
                        <a:pt x="9018" y="17903"/>
                      </a:cubicBezTo>
                      <a:cubicBezTo>
                        <a:pt x="6718" y="15750"/>
                        <a:pt x="5048" y="12114"/>
                        <a:pt x="6421" y="9108"/>
                      </a:cubicBezTo>
                      <a:cubicBezTo>
                        <a:pt x="6421" y="9033"/>
                        <a:pt x="6458" y="8959"/>
                        <a:pt x="6495" y="8885"/>
                      </a:cubicBezTo>
                      <a:cubicBezTo>
                        <a:pt x="6495" y="8848"/>
                        <a:pt x="6532" y="8811"/>
                        <a:pt x="6569" y="8774"/>
                      </a:cubicBezTo>
                      <a:cubicBezTo>
                        <a:pt x="8082" y="6573"/>
                        <a:pt x="10777" y="5209"/>
                        <a:pt x="13446" y="5209"/>
                      </a:cubicBezTo>
                      <a:close/>
                      <a:moveTo>
                        <a:pt x="14143" y="0"/>
                      </a:moveTo>
                      <a:cubicBezTo>
                        <a:pt x="10425" y="0"/>
                        <a:pt x="6549" y="1381"/>
                        <a:pt x="4046" y="3615"/>
                      </a:cubicBezTo>
                      <a:cubicBezTo>
                        <a:pt x="38" y="7846"/>
                        <a:pt x="1" y="15045"/>
                        <a:pt x="3341" y="19684"/>
                      </a:cubicBezTo>
                      <a:cubicBezTo>
                        <a:pt x="5322" y="22444"/>
                        <a:pt x="8316" y="24935"/>
                        <a:pt x="11872" y="24935"/>
                      </a:cubicBezTo>
                      <a:cubicBezTo>
                        <a:pt x="12045" y="24935"/>
                        <a:pt x="12220" y="24929"/>
                        <a:pt x="12395" y="24917"/>
                      </a:cubicBezTo>
                      <a:cubicBezTo>
                        <a:pt x="15810" y="24694"/>
                        <a:pt x="19001" y="23247"/>
                        <a:pt x="21450" y="20872"/>
                      </a:cubicBezTo>
                      <a:cubicBezTo>
                        <a:pt x="23825" y="18497"/>
                        <a:pt x="25124" y="15268"/>
                        <a:pt x="24976" y="11928"/>
                      </a:cubicBezTo>
                      <a:cubicBezTo>
                        <a:pt x="24865" y="8737"/>
                        <a:pt x="24271" y="5248"/>
                        <a:pt x="21933" y="2873"/>
                      </a:cubicBezTo>
                      <a:cubicBezTo>
                        <a:pt x="19946" y="870"/>
                        <a:pt x="17094" y="0"/>
                        <a:pt x="141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58" name="Google Shape;1258;p12"/>
                <p:cNvSpPr/>
                <p:nvPr/>
              </p:nvSpPr>
              <p:spPr>
                <a:xfrm>
                  <a:off x="2218586" y="1394145"/>
                  <a:ext cx="723828" cy="687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0" h="37754" extrusionOk="0">
                      <a:moveTo>
                        <a:pt x="22206" y="1089"/>
                      </a:moveTo>
                      <a:cubicBezTo>
                        <a:pt x="24610" y="1089"/>
                        <a:pt x="26982" y="1580"/>
                        <a:pt x="29206" y="2858"/>
                      </a:cubicBezTo>
                      <a:cubicBezTo>
                        <a:pt x="33102" y="5085"/>
                        <a:pt x="35552" y="9501"/>
                        <a:pt x="36814" y="13694"/>
                      </a:cubicBezTo>
                      <a:cubicBezTo>
                        <a:pt x="39819" y="23417"/>
                        <a:pt x="34550" y="32955"/>
                        <a:pt x="24864" y="35886"/>
                      </a:cubicBezTo>
                      <a:cubicBezTo>
                        <a:pt x="22982" y="36436"/>
                        <a:pt x="21049" y="36709"/>
                        <a:pt x="19120" y="36709"/>
                      </a:cubicBezTo>
                      <a:cubicBezTo>
                        <a:pt x="16749" y="36709"/>
                        <a:pt x="14386" y="36296"/>
                        <a:pt x="12135" y="35478"/>
                      </a:cubicBezTo>
                      <a:cubicBezTo>
                        <a:pt x="6977" y="33623"/>
                        <a:pt x="3785" y="29392"/>
                        <a:pt x="2524" y="24159"/>
                      </a:cubicBezTo>
                      <a:cubicBezTo>
                        <a:pt x="1336" y="19409"/>
                        <a:pt x="2227" y="14362"/>
                        <a:pt x="4936" y="10280"/>
                      </a:cubicBezTo>
                      <a:cubicBezTo>
                        <a:pt x="6854" y="7292"/>
                        <a:pt x="9908" y="4158"/>
                        <a:pt x="13262" y="2808"/>
                      </a:cubicBezTo>
                      <a:lnTo>
                        <a:pt x="13262" y="2808"/>
                      </a:lnTo>
                      <a:cubicBezTo>
                        <a:pt x="13293" y="2803"/>
                        <a:pt x="13326" y="2795"/>
                        <a:pt x="13360" y="2784"/>
                      </a:cubicBezTo>
                      <a:cubicBezTo>
                        <a:pt x="16212" y="1840"/>
                        <a:pt x="19234" y="1089"/>
                        <a:pt x="22206" y="1089"/>
                      </a:cubicBezTo>
                      <a:close/>
                      <a:moveTo>
                        <a:pt x="21932" y="1"/>
                      </a:moveTo>
                      <a:cubicBezTo>
                        <a:pt x="18969" y="1"/>
                        <a:pt x="15970" y="830"/>
                        <a:pt x="13220" y="1742"/>
                      </a:cubicBezTo>
                      <a:lnTo>
                        <a:pt x="13220" y="1742"/>
                      </a:lnTo>
                      <a:cubicBezTo>
                        <a:pt x="13170" y="1746"/>
                        <a:pt x="13118" y="1759"/>
                        <a:pt x="13063" y="1782"/>
                      </a:cubicBezTo>
                      <a:cubicBezTo>
                        <a:pt x="5195" y="4862"/>
                        <a:pt x="0" y="14140"/>
                        <a:pt x="1150" y="22378"/>
                      </a:cubicBezTo>
                      <a:cubicBezTo>
                        <a:pt x="1893" y="27536"/>
                        <a:pt x="4156" y="31990"/>
                        <a:pt x="8573" y="34884"/>
                      </a:cubicBezTo>
                      <a:cubicBezTo>
                        <a:pt x="11647" y="36886"/>
                        <a:pt x="15380" y="37754"/>
                        <a:pt x="19043" y="37754"/>
                      </a:cubicBezTo>
                      <a:cubicBezTo>
                        <a:pt x="20066" y="37754"/>
                        <a:pt x="21084" y="37686"/>
                        <a:pt x="22081" y="37556"/>
                      </a:cubicBezTo>
                      <a:cubicBezTo>
                        <a:pt x="31841" y="36369"/>
                        <a:pt x="39634" y="27945"/>
                        <a:pt x="38743" y="17962"/>
                      </a:cubicBezTo>
                      <a:cubicBezTo>
                        <a:pt x="37927" y="8759"/>
                        <a:pt x="31766" y="38"/>
                        <a:pt x="2193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59" name="Google Shape;1259;p12"/>
                <p:cNvSpPr/>
                <p:nvPr/>
              </p:nvSpPr>
              <p:spPr>
                <a:xfrm>
                  <a:off x="2326543" y="1491216"/>
                  <a:ext cx="523457" cy="494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97" h="27163" extrusionOk="0">
                      <a:moveTo>
                        <a:pt x="15397" y="1125"/>
                      </a:moveTo>
                      <a:cubicBezTo>
                        <a:pt x="18348" y="1125"/>
                        <a:pt x="21204" y="2004"/>
                        <a:pt x="23193" y="4025"/>
                      </a:cubicBezTo>
                      <a:cubicBezTo>
                        <a:pt x="25494" y="6400"/>
                        <a:pt x="26124" y="9852"/>
                        <a:pt x="26273" y="13043"/>
                      </a:cubicBezTo>
                      <a:cubicBezTo>
                        <a:pt x="26384" y="16383"/>
                        <a:pt x="25085" y="19649"/>
                        <a:pt x="22710" y="21987"/>
                      </a:cubicBezTo>
                      <a:cubicBezTo>
                        <a:pt x="20298" y="24399"/>
                        <a:pt x="17069" y="25809"/>
                        <a:pt x="13655" y="26032"/>
                      </a:cubicBezTo>
                      <a:cubicBezTo>
                        <a:pt x="13457" y="26047"/>
                        <a:pt x="13259" y="26055"/>
                        <a:pt x="13064" y="26055"/>
                      </a:cubicBezTo>
                      <a:cubicBezTo>
                        <a:pt x="9538" y="26055"/>
                        <a:pt x="6569" y="23577"/>
                        <a:pt x="4600" y="20799"/>
                      </a:cubicBezTo>
                      <a:cubicBezTo>
                        <a:pt x="1260" y="16160"/>
                        <a:pt x="1298" y="8961"/>
                        <a:pt x="5343" y="4768"/>
                      </a:cubicBezTo>
                      <a:cubicBezTo>
                        <a:pt x="7823" y="2514"/>
                        <a:pt x="11686" y="1125"/>
                        <a:pt x="15397" y="1125"/>
                      </a:cubicBezTo>
                      <a:close/>
                      <a:moveTo>
                        <a:pt x="15831" y="1"/>
                      </a:moveTo>
                      <a:cubicBezTo>
                        <a:pt x="11704" y="1"/>
                        <a:pt x="7310" y="1619"/>
                        <a:pt x="4657" y="3943"/>
                      </a:cubicBezTo>
                      <a:lnTo>
                        <a:pt x="4657" y="3943"/>
                      </a:lnTo>
                      <a:cubicBezTo>
                        <a:pt x="4625" y="3965"/>
                        <a:pt x="4594" y="3993"/>
                        <a:pt x="4563" y="4025"/>
                      </a:cubicBezTo>
                      <a:cubicBezTo>
                        <a:pt x="4563" y="4025"/>
                        <a:pt x="4563" y="4025"/>
                        <a:pt x="4563" y="4025"/>
                      </a:cubicBezTo>
                      <a:lnTo>
                        <a:pt x="4563" y="4025"/>
                      </a:lnTo>
                      <a:cubicBezTo>
                        <a:pt x="4530" y="4054"/>
                        <a:pt x="4503" y="4083"/>
                        <a:pt x="4480" y="4113"/>
                      </a:cubicBezTo>
                      <a:lnTo>
                        <a:pt x="4480" y="4113"/>
                      </a:lnTo>
                      <a:cubicBezTo>
                        <a:pt x="1" y="8876"/>
                        <a:pt x="172" y="17008"/>
                        <a:pt x="4155" y="22024"/>
                      </a:cubicBezTo>
                      <a:cubicBezTo>
                        <a:pt x="6493" y="24918"/>
                        <a:pt x="9239" y="26700"/>
                        <a:pt x="12987" y="27108"/>
                      </a:cubicBezTo>
                      <a:cubicBezTo>
                        <a:pt x="13296" y="27145"/>
                        <a:pt x="13606" y="27162"/>
                        <a:pt x="13918" y="27162"/>
                      </a:cubicBezTo>
                      <a:cubicBezTo>
                        <a:pt x="17397" y="27162"/>
                        <a:pt x="21034" y="24977"/>
                        <a:pt x="23452" y="22729"/>
                      </a:cubicBezTo>
                      <a:cubicBezTo>
                        <a:pt x="28796" y="17868"/>
                        <a:pt x="28351" y="8516"/>
                        <a:pt x="23935" y="3246"/>
                      </a:cubicBezTo>
                      <a:cubicBezTo>
                        <a:pt x="21986" y="946"/>
                        <a:pt x="18987" y="1"/>
                        <a:pt x="158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60" name="Google Shape;1260;p12"/>
                <p:cNvSpPr/>
                <p:nvPr/>
              </p:nvSpPr>
              <p:spPr>
                <a:xfrm>
                  <a:off x="2441006" y="1606291"/>
                  <a:ext cx="287568" cy="261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0" h="14356" extrusionOk="0">
                      <a:moveTo>
                        <a:pt x="8646" y="1116"/>
                      </a:moveTo>
                      <a:cubicBezTo>
                        <a:pt x="8786" y="1116"/>
                        <a:pt x="8925" y="1119"/>
                        <a:pt x="9065" y="1125"/>
                      </a:cubicBezTo>
                      <a:cubicBezTo>
                        <a:pt x="12814" y="1273"/>
                        <a:pt x="14224" y="6246"/>
                        <a:pt x="13519" y="9215"/>
                      </a:cubicBezTo>
                      <a:cubicBezTo>
                        <a:pt x="12935" y="11758"/>
                        <a:pt x="10605" y="13113"/>
                        <a:pt x="8254" y="13113"/>
                      </a:cubicBezTo>
                      <a:cubicBezTo>
                        <a:pt x="6867" y="13113"/>
                        <a:pt x="5473" y="12642"/>
                        <a:pt x="4427" y="11664"/>
                      </a:cubicBezTo>
                      <a:cubicBezTo>
                        <a:pt x="2571" y="9920"/>
                        <a:pt x="1198" y="6654"/>
                        <a:pt x="2385" y="4242"/>
                      </a:cubicBezTo>
                      <a:cubicBezTo>
                        <a:pt x="3791" y="2063"/>
                        <a:pt x="6162" y="1116"/>
                        <a:pt x="8646" y="1116"/>
                      </a:cubicBezTo>
                      <a:close/>
                      <a:moveTo>
                        <a:pt x="8387" y="1"/>
                      </a:moveTo>
                      <a:cubicBezTo>
                        <a:pt x="5670" y="1"/>
                        <a:pt x="2948" y="1422"/>
                        <a:pt x="1458" y="3685"/>
                      </a:cubicBezTo>
                      <a:cubicBezTo>
                        <a:pt x="1414" y="3756"/>
                        <a:pt x="1387" y="3826"/>
                        <a:pt x="1376" y="3893"/>
                      </a:cubicBezTo>
                      <a:lnTo>
                        <a:pt x="1376" y="3893"/>
                      </a:lnTo>
                      <a:cubicBezTo>
                        <a:pt x="0" y="6905"/>
                        <a:pt x="1687" y="10554"/>
                        <a:pt x="3981" y="12703"/>
                      </a:cubicBezTo>
                      <a:cubicBezTo>
                        <a:pt x="5202" y="13859"/>
                        <a:pt x="6573" y="14356"/>
                        <a:pt x="7927" y="14356"/>
                      </a:cubicBezTo>
                      <a:cubicBezTo>
                        <a:pt x="10441" y="14356"/>
                        <a:pt x="12897" y="12642"/>
                        <a:pt x="14224" y="10254"/>
                      </a:cubicBezTo>
                      <a:cubicBezTo>
                        <a:pt x="15819" y="7433"/>
                        <a:pt x="14298" y="1830"/>
                        <a:pt x="11144" y="531"/>
                      </a:cubicBezTo>
                      <a:cubicBezTo>
                        <a:pt x="10259" y="169"/>
                        <a:pt x="9323" y="1"/>
                        <a:pt x="838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61" name="Google Shape;1261;p12"/>
                <p:cNvSpPr/>
                <p:nvPr/>
              </p:nvSpPr>
              <p:spPr>
                <a:xfrm>
                  <a:off x="2543727" y="1697568"/>
                  <a:ext cx="73546" cy="67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6" h="3683" extrusionOk="0">
                      <a:moveTo>
                        <a:pt x="2279" y="0"/>
                      </a:moveTo>
                      <a:cubicBezTo>
                        <a:pt x="1832" y="0"/>
                        <a:pt x="1306" y="191"/>
                        <a:pt x="780" y="717"/>
                      </a:cubicBezTo>
                      <a:cubicBezTo>
                        <a:pt x="0" y="1459"/>
                        <a:pt x="112" y="2870"/>
                        <a:pt x="705" y="3352"/>
                      </a:cubicBezTo>
                      <a:cubicBezTo>
                        <a:pt x="963" y="3571"/>
                        <a:pt x="1376" y="3682"/>
                        <a:pt x="1819" y="3682"/>
                      </a:cubicBezTo>
                      <a:cubicBezTo>
                        <a:pt x="2653" y="3682"/>
                        <a:pt x="3592" y="3286"/>
                        <a:pt x="3785" y="2461"/>
                      </a:cubicBezTo>
                      <a:cubicBezTo>
                        <a:pt x="4045" y="1422"/>
                        <a:pt x="3266" y="272"/>
                        <a:pt x="2783" y="86"/>
                      </a:cubicBezTo>
                      <a:cubicBezTo>
                        <a:pt x="2632" y="32"/>
                        <a:pt x="2463" y="0"/>
                        <a:pt x="22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62" name="Google Shape;1262;p12"/>
                <p:cNvSpPr/>
                <p:nvPr/>
              </p:nvSpPr>
              <p:spPr>
                <a:xfrm>
                  <a:off x="2532675" y="1688821"/>
                  <a:ext cx="96068" cy="8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5" h="4734" extrusionOk="0">
                      <a:moveTo>
                        <a:pt x="2831" y="1043"/>
                      </a:moveTo>
                      <a:cubicBezTo>
                        <a:pt x="3114" y="1043"/>
                        <a:pt x="3382" y="1184"/>
                        <a:pt x="3614" y="1531"/>
                      </a:cubicBezTo>
                      <a:cubicBezTo>
                        <a:pt x="4022" y="2236"/>
                        <a:pt x="3985" y="3053"/>
                        <a:pt x="3243" y="3461"/>
                      </a:cubicBezTo>
                      <a:cubicBezTo>
                        <a:pt x="3002" y="3591"/>
                        <a:pt x="2733" y="3656"/>
                        <a:pt x="2459" y="3656"/>
                      </a:cubicBezTo>
                      <a:cubicBezTo>
                        <a:pt x="2185" y="3656"/>
                        <a:pt x="1907" y="3591"/>
                        <a:pt x="1647" y="3461"/>
                      </a:cubicBezTo>
                      <a:cubicBezTo>
                        <a:pt x="1054" y="3090"/>
                        <a:pt x="1388" y="1977"/>
                        <a:pt x="1722" y="1605"/>
                      </a:cubicBezTo>
                      <a:cubicBezTo>
                        <a:pt x="1728" y="1599"/>
                        <a:pt x="1733" y="1592"/>
                        <a:pt x="1739" y="1586"/>
                      </a:cubicBezTo>
                      <a:lnTo>
                        <a:pt x="1739" y="1586"/>
                      </a:lnTo>
                      <a:cubicBezTo>
                        <a:pt x="1746" y="1580"/>
                        <a:pt x="1752" y="1574"/>
                        <a:pt x="1759" y="1568"/>
                      </a:cubicBezTo>
                      <a:cubicBezTo>
                        <a:pt x="2108" y="1260"/>
                        <a:pt x="2480" y="1043"/>
                        <a:pt x="2831" y="1043"/>
                      </a:cubicBezTo>
                      <a:close/>
                      <a:moveTo>
                        <a:pt x="2906" y="1"/>
                      </a:moveTo>
                      <a:cubicBezTo>
                        <a:pt x="2269" y="1"/>
                        <a:pt x="1601" y="323"/>
                        <a:pt x="1071" y="781"/>
                      </a:cubicBezTo>
                      <a:lnTo>
                        <a:pt x="1071" y="781"/>
                      </a:lnTo>
                      <a:cubicBezTo>
                        <a:pt x="1040" y="804"/>
                        <a:pt x="1009" y="831"/>
                        <a:pt x="979" y="863"/>
                      </a:cubicBezTo>
                      <a:cubicBezTo>
                        <a:pt x="979" y="863"/>
                        <a:pt x="979" y="863"/>
                        <a:pt x="979" y="863"/>
                      </a:cubicBezTo>
                      <a:lnTo>
                        <a:pt x="979" y="863"/>
                      </a:lnTo>
                      <a:cubicBezTo>
                        <a:pt x="957" y="885"/>
                        <a:pt x="938" y="908"/>
                        <a:pt x="922" y="931"/>
                      </a:cubicBezTo>
                      <a:lnTo>
                        <a:pt x="922" y="931"/>
                      </a:lnTo>
                      <a:cubicBezTo>
                        <a:pt x="155" y="1865"/>
                        <a:pt x="0" y="3371"/>
                        <a:pt x="942" y="4240"/>
                      </a:cubicBezTo>
                      <a:cubicBezTo>
                        <a:pt x="1309" y="4590"/>
                        <a:pt x="1824" y="4734"/>
                        <a:pt x="2356" y="4734"/>
                      </a:cubicBezTo>
                      <a:cubicBezTo>
                        <a:pt x="2953" y="4734"/>
                        <a:pt x="3571" y="4552"/>
                        <a:pt x="4022" y="4277"/>
                      </a:cubicBezTo>
                      <a:cubicBezTo>
                        <a:pt x="5284" y="3498"/>
                        <a:pt x="5099" y="1791"/>
                        <a:pt x="4319" y="752"/>
                      </a:cubicBezTo>
                      <a:cubicBezTo>
                        <a:pt x="3930" y="217"/>
                        <a:pt x="3428" y="1"/>
                        <a:pt x="29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63" name="Google Shape;1263;p12"/>
                <p:cNvSpPr/>
                <p:nvPr/>
              </p:nvSpPr>
              <p:spPr>
                <a:xfrm>
                  <a:off x="2783398" y="1506432"/>
                  <a:ext cx="89142" cy="138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4" h="7612" extrusionOk="0">
                      <a:moveTo>
                        <a:pt x="775" y="1"/>
                      </a:moveTo>
                      <a:cubicBezTo>
                        <a:pt x="389" y="1"/>
                        <a:pt x="0" y="362"/>
                        <a:pt x="286" y="778"/>
                      </a:cubicBezTo>
                      <a:cubicBezTo>
                        <a:pt x="472" y="1075"/>
                        <a:pt x="732" y="1335"/>
                        <a:pt x="1028" y="1558"/>
                      </a:cubicBezTo>
                      <a:cubicBezTo>
                        <a:pt x="1548" y="2040"/>
                        <a:pt x="1845" y="2931"/>
                        <a:pt x="2253" y="3487"/>
                      </a:cubicBezTo>
                      <a:cubicBezTo>
                        <a:pt x="3032" y="4601"/>
                        <a:pt x="3552" y="5862"/>
                        <a:pt x="3812" y="7235"/>
                      </a:cubicBezTo>
                      <a:cubicBezTo>
                        <a:pt x="3856" y="7499"/>
                        <a:pt x="4043" y="7612"/>
                        <a:pt x="4246" y="7612"/>
                      </a:cubicBezTo>
                      <a:cubicBezTo>
                        <a:pt x="4557" y="7612"/>
                        <a:pt x="4904" y="7343"/>
                        <a:pt x="4814" y="6939"/>
                      </a:cubicBezTo>
                      <a:cubicBezTo>
                        <a:pt x="4517" y="5640"/>
                        <a:pt x="4072" y="4415"/>
                        <a:pt x="3441" y="3228"/>
                      </a:cubicBezTo>
                      <a:cubicBezTo>
                        <a:pt x="3144" y="2634"/>
                        <a:pt x="2624" y="2114"/>
                        <a:pt x="2290" y="1520"/>
                      </a:cubicBezTo>
                      <a:cubicBezTo>
                        <a:pt x="1993" y="964"/>
                        <a:pt x="1585" y="741"/>
                        <a:pt x="1214" y="222"/>
                      </a:cubicBezTo>
                      <a:cubicBezTo>
                        <a:pt x="1103" y="66"/>
                        <a:pt x="939" y="1"/>
                        <a:pt x="77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64" name="Google Shape;1264;p12"/>
                <p:cNvSpPr/>
                <p:nvPr/>
              </p:nvSpPr>
              <p:spPr>
                <a:xfrm>
                  <a:off x="2855381" y="1671072"/>
                  <a:ext cx="22940" cy="41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2" h="2274" extrusionOk="0">
                      <a:moveTo>
                        <a:pt x="538" y="0"/>
                      </a:moveTo>
                      <a:cubicBezTo>
                        <a:pt x="288" y="0"/>
                        <a:pt x="37" y="167"/>
                        <a:pt x="0" y="501"/>
                      </a:cubicBezTo>
                      <a:cubicBezTo>
                        <a:pt x="0" y="947"/>
                        <a:pt x="186" y="1392"/>
                        <a:pt x="186" y="1800"/>
                      </a:cubicBezTo>
                      <a:cubicBezTo>
                        <a:pt x="223" y="2116"/>
                        <a:pt x="473" y="2273"/>
                        <a:pt x="724" y="2273"/>
                      </a:cubicBezTo>
                      <a:cubicBezTo>
                        <a:pt x="974" y="2273"/>
                        <a:pt x="1225" y="2116"/>
                        <a:pt x="1262" y="1800"/>
                      </a:cubicBezTo>
                      <a:cubicBezTo>
                        <a:pt x="1262" y="1355"/>
                        <a:pt x="1076" y="947"/>
                        <a:pt x="1076" y="501"/>
                      </a:cubicBezTo>
                      <a:cubicBezTo>
                        <a:pt x="1039" y="167"/>
                        <a:pt x="789" y="0"/>
                        <a:pt x="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65" name="Google Shape;1265;p12"/>
                <p:cNvSpPr/>
                <p:nvPr/>
              </p:nvSpPr>
              <p:spPr>
                <a:xfrm>
                  <a:off x="2315727" y="1907145"/>
                  <a:ext cx="53860" cy="59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" h="3244" extrusionOk="0">
                      <a:moveTo>
                        <a:pt x="752" y="0"/>
                      </a:moveTo>
                      <a:cubicBezTo>
                        <a:pt x="376" y="0"/>
                        <a:pt x="0" y="379"/>
                        <a:pt x="260" y="795"/>
                      </a:cubicBezTo>
                      <a:lnTo>
                        <a:pt x="260" y="758"/>
                      </a:lnTo>
                      <a:cubicBezTo>
                        <a:pt x="519" y="1166"/>
                        <a:pt x="742" y="1574"/>
                        <a:pt x="1002" y="1982"/>
                      </a:cubicBezTo>
                      <a:cubicBezTo>
                        <a:pt x="1113" y="2168"/>
                        <a:pt x="1262" y="2390"/>
                        <a:pt x="1447" y="2576"/>
                      </a:cubicBezTo>
                      <a:cubicBezTo>
                        <a:pt x="1521" y="2650"/>
                        <a:pt x="1855" y="2799"/>
                        <a:pt x="1893" y="2910"/>
                      </a:cubicBezTo>
                      <a:cubicBezTo>
                        <a:pt x="1980" y="3142"/>
                        <a:pt x="2169" y="3244"/>
                        <a:pt x="2360" y="3244"/>
                      </a:cubicBezTo>
                      <a:cubicBezTo>
                        <a:pt x="2659" y="3244"/>
                        <a:pt x="2962" y="2997"/>
                        <a:pt x="2895" y="2613"/>
                      </a:cubicBezTo>
                      <a:cubicBezTo>
                        <a:pt x="2783" y="2131"/>
                        <a:pt x="2264" y="1908"/>
                        <a:pt x="1967" y="1574"/>
                      </a:cubicBezTo>
                      <a:cubicBezTo>
                        <a:pt x="1670" y="1166"/>
                        <a:pt x="1410" y="683"/>
                        <a:pt x="1187" y="238"/>
                      </a:cubicBezTo>
                      <a:cubicBezTo>
                        <a:pt x="1076" y="71"/>
                        <a:pt x="914" y="0"/>
                        <a:pt x="7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66" name="Google Shape;1266;p12"/>
                <p:cNvSpPr/>
                <p:nvPr/>
              </p:nvSpPr>
              <p:spPr>
                <a:xfrm>
                  <a:off x="2356390" y="1924055"/>
                  <a:ext cx="53533" cy="49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" h="2702" extrusionOk="0">
                      <a:moveTo>
                        <a:pt x="755" y="0"/>
                      </a:moveTo>
                      <a:cubicBezTo>
                        <a:pt x="369" y="0"/>
                        <a:pt x="1" y="379"/>
                        <a:pt x="286" y="794"/>
                      </a:cubicBezTo>
                      <a:cubicBezTo>
                        <a:pt x="769" y="1425"/>
                        <a:pt x="1288" y="2019"/>
                        <a:pt x="1882" y="2576"/>
                      </a:cubicBezTo>
                      <a:cubicBezTo>
                        <a:pt x="1986" y="2664"/>
                        <a:pt x="2099" y="2702"/>
                        <a:pt x="2208" y="2702"/>
                      </a:cubicBezTo>
                      <a:cubicBezTo>
                        <a:pt x="2603" y="2702"/>
                        <a:pt x="2944" y="2204"/>
                        <a:pt x="2624" y="1796"/>
                      </a:cubicBezTo>
                      <a:cubicBezTo>
                        <a:pt x="2105" y="1314"/>
                        <a:pt x="1622" y="794"/>
                        <a:pt x="1214" y="238"/>
                      </a:cubicBezTo>
                      <a:cubicBezTo>
                        <a:pt x="1091" y="70"/>
                        <a:pt x="922" y="0"/>
                        <a:pt x="75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67" name="Google Shape;1267;p12"/>
                <p:cNvSpPr/>
                <p:nvPr/>
              </p:nvSpPr>
              <p:spPr>
                <a:xfrm>
                  <a:off x="2482342" y="1642336"/>
                  <a:ext cx="92433" cy="89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5" h="4899" extrusionOk="0">
                      <a:moveTo>
                        <a:pt x="3006" y="0"/>
                      </a:moveTo>
                      <a:cubicBezTo>
                        <a:pt x="2635" y="186"/>
                        <a:pt x="2598" y="2820"/>
                        <a:pt x="2598" y="2820"/>
                      </a:cubicBezTo>
                      <a:cubicBezTo>
                        <a:pt x="2598" y="2820"/>
                        <a:pt x="1113" y="3377"/>
                        <a:pt x="742" y="3563"/>
                      </a:cubicBezTo>
                      <a:cubicBezTo>
                        <a:pt x="483" y="3600"/>
                        <a:pt x="186" y="3748"/>
                        <a:pt x="0" y="3934"/>
                      </a:cubicBezTo>
                      <a:cubicBezTo>
                        <a:pt x="1113" y="3934"/>
                        <a:pt x="2264" y="4490"/>
                        <a:pt x="3377" y="4490"/>
                      </a:cubicBezTo>
                      <a:cubicBezTo>
                        <a:pt x="3971" y="4602"/>
                        <a:pt x="4528" y="4713"/>
                        <a:pt x="5084" y="4899"/>
                      </a:cubicBezTo>
                      <a:cubicBezTo>
                        <a:pt x="5084" y="4899"/>
                        <a:pt x="4119" y="2635"/>
                        <a:pt x="3934" y="2078"/>
                      </a:cubicBezTo>
                      <a:cubicBezTo>
                        <a:pt x="3600" y="1485"/>
                        <a:pt x="3600" y="557"/>
                        <a:pt x="300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68" name="Google Shape;1268;p12"/>
                <p:cNvSpPr/>
                <p:nvPr/>
              </p:nvSpPr>
              <p:spPr>
                <a:xfrm>
                  <a:off x="2468836" y="1632641"/>
                  <a:ext cx="117754" cy="108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5971" extrusionOk="0">
                      <a:moveTo>
                        <a:pt x="3893" y="1825"/>
                      </a:moveTo>
                      <a:cubicBezTo>
                        <a:pt x="4145" y="2434"/>
                        <a:pt x="4313" y="3137"/>
                        <a:pt x="4528" y="3686"/>
                      </a:cubicBezTo>
                      <a:cubicBezTo>
                        <a:pt x="4660" y="4006"/>
                        <a:pt x="4791" y="4325"/>
                        <a:pt x="4923" y="4644"/>
                      </a:cubicBezTo>
                      <a:lnTo>
                        <a:pt x="4923" y="4644"/>
                      </a:lnTo>
                      <a:cubicBezTo>
                        <a:pt x="4702" y="4603"/>
                        <a:pt x="4483" y="4569"/>
                        <a:pt x="4269" y="4540"/>
                      </a:cubicBezTo>
                      <a:cubicBezTo>
                        <a:pt x="3668" y="4502"/>
                        <a:pt x="3077" y="4370"/>
                        <a:pt x="2486" y="4239"/>
                      </a:cubicBezTo>
                      <a:lnTo>
                        <a:pt x="2486" y="4239"/>
                      </a:lnTo>
                      <a:cubicBezTo>
                        <a:pt x="2851" y="4121"/>
                        <a:pt x="3215" y="4018"/>
                        <a:pt x="3526" y="3909"/>
                      </a:cubicBezTo>
                      <a:cubicBezTo>
                        <a:pt x="3749" y="3835"/>
                        <a:pt x="3898" y="3612"/>
                        <a:pt x="3935" y="3390"/>
                      </a:cubicBezTo>
                      <a:cubicBezTo>
                        <a:pt x="3935" y="3083"/>
                        <a:pt x="3870" y="2401"/>
                        <a:pt x="3893" y="1825"/>
                      </a:cubicBezTo>
                      <a:close/>
                      <a:moveTo>
                        <a:pt x="3769" y="1"/>
                      </a:moveTo>
                      <a:cubicBezTo>
                        <a:pt x="3636" y="1"/>
                        <a:pt x="3504" y="69"/>
                        <a:pt x="3406" y="175"/>
                      </a:cubicBezTo>
                      <a:lnTo>
                        <a:pt x="3406" y="175"/>
                      </a:lnTo>
                      <a:cubicBezTo>
                        <a:pt x="3397" y="183"/>
                        <a:pt x="3387" y="190"/>
                        <a:pt x="3378" y="198"/>
                      </a:cubicBezTo>
                      <a:cubicBezTo>
                        <a:pt x="2765" y="714"/>
                        <a:pt x="2825" y="2098"/>
                        <a:pt x="2851" y="3013"/>
                      </a:cubicBezTo>
                      <a:lnTo>
                        <a:pt x="2851" y="3013"/>
                      </a:lnTo>
                      <a:cubicBezTo>
                        <a:pt x="2004" y="3316"/>
                        <a:pt x="1048" y="3584"/>
                        <a:pt x="372" y="4132"/>
                      </a:cubicBezTo>
                      <a:cubicBezTo>
                        <a:pt x="1" y="4466"/>
                        <a:pt x="335" y="5022"/>
                        <a:pt x="743" y="5060"/>
                      </a:cubicBezTo>
                      <a:cubicBezTo>
                        <a:pt x="1894" y="5097"/>
                        <a:pt x="2970" y="5542"/>
                        <a:pt x="4157" y="5616"/>
                      </a:cubicBezTo>
                      <a:cubicBezTo>
                        <a:pt x="4677" y="5653"/>
                        <a:pt x="5196" y="5802"/>
                        <a:pt x="5679" y="5950"/>
                      </a:cubicBezTo>
                      <a:cubicBezTo>
                        <a:pt x="5724" y="5964"/>
                        <a:pt x="5771" y="5970"/>
                        <a:pt x="5818" y="5970"/>
                      </a:cubicBezTo>
                      <a:cubicBezTo>
                        <a:pt x="6150" y="5970"/>
                        <a:pt x="6477" y="5645"/>
                        <a:pt x="6347" y="5319"/>
                      </a:cubicBezTo>
                      <a:lnTo>
                        <a:pt x="5419" y="3056"/>
                      </a:lnTo>
                      <a:cubicBezTo>
                        <a:pt x="5073" y="2191"/>
                        <a:pt x="4824" y="1134"/>
                        <a:pt x="4252" y="363"/>
                      </a:cubicBezTo>
                      <a:lnTo>
                        <a:pt x="4252" y="363"/>
                      </a:lnTo>
                      <a:cubicBezTo>
                        <a:pt x="4224" y="314"/>
                        <a:pt x="4189" y="269"/>
                        <a:pt x="4147" y="229"/>
                      </a:cubicBezTo>
                      <a:lnTo>
                        <a:pt x="4147" y="229"/>
                      </a:lnTo>
                      <a:cubicBezTo>
                        <a:pt x="4138" y="219"/>
                        <a:pt x="4129" y="208"/>
                        <a:pt x="4120" y="198"/>
                      </a:cubicBezTo>
                      <a:cubicBezTo>
                        <a:pt x="4018" y="59"/>
                        <a:pt x="3893" y="1"/>
                        <a:pt x="376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69" name="Google Shape;1269;p12"/>
                <p:cNvSpPr/>
                <p:nvPr/>
              </p:nvSpPr>
              <p:spPr>
                <a:xfrm>
                  <a:off x="2222604" y="1410236"/>
                  <a:ext cx="361605" cy="327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93" h="17970" extrusionOk="0">
                      <a:moveTo>
                        <a:pt x="778" y="0"/>
                      </a:moveTo>
                      <a:cubicBezTo>
                        <a:pt x="357" y="0"/>
                        <a:pt x="1" y="527"/>
                        <a:pt x="373" y="899"/>
                      </a:cubicBezTo>
                      <a:lnTo>
                        <a:pt x="410" y="899"/>
                      </a:lnTo>
                      <a:cubicBezTo>
                        <a:pt x="2711" y="3088"/>
                        <a:pt x="5049" y="5278"/>
                        <a:pt x="7387" y="7467"/>
                      </a:cubicBezTo>
                      <a:cubicBezTo>
                        <a:pt x="9094" y="9063"/>
                        <a:pt x="10875" y="10696"/>
                        <a:pt x="12656" y="12255"/>
                      </a:cubicBezTo>
                      <a:cubicBezTo>
                        <a:pt x="13807" y="13257"/>
                        <a:pt x="14920" y="14296"/>
                        <a:pt x="16070" y="15372"/>
                      </a:cubicBezTo>
                      <a:cubicBezTo>
                        <a:pt x="16892" y="16095"/>
                        <a:pt x="17626" y="17050"/>
                        <a:pt x="18556" y="17672"/>
                      </a:cubicBezTo>
                      <a:lnTo>
                        <a:pt x="18556" y="17672"/>
                      </a:lnTo>
                      <a:cubicBezTo>
                        <a:pt x="18629" y="17824"/>
                        <a:pt x="18778" y="17945"/>
                        <a:pt x="19002" y="17970"/>
                      </a:cubicBezTo>
                      <a:lnTo>
                        <a:pt x="19188" y="17970"/>
                      </a:lnTo>
                      <a:cubicBezTo>
                        <a:pt x="19707" y="17933"/>
                        <a:pt x="19893" y="17265"/>
                        <a:pt x="19448" y="16968"/>
                      </a:cubicBezTo>
                      <a:cubicBezTo>
                        <a:pt x="18260" y="16300"/>
                        <a:pt x="17184" y="15001"/>
                        <a:pt x="16182" y="14073"/>
                      </a:cubicBezTo>
                      <a:cubicBezTo>
                        <a:pt x="15180" y="13145"/>
                        <a:pt x="14104" y="12143"/>
                        <a:pt x="13027" y="11178"/>
                      </a:cubicBezTo>
                      <a:cubicBezTo>
                        <a:pt x="11357" y="9731"/>
                        <a:pt x="9725" y="8210"/>
                        <a:pt x="8092" y="6688"/>
                      </a:cubicBezTo>
                      <a:cubicBezTo>
                        <a:pt x="5754" y="4536"/>
                        <a:pt x="3453" y="2346"/>
                        <a:pt x="1152" y="157"/>
                      </a:cubicBezTo>
                      <a:cubicBezTo>
                        <a:pt x="1033" y="46"/>
                        <a:pt x="903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70" name="Google Shape;1270;p12"/>
                <p:cNvSpPr/>
                <p:nvPr/>
              </p:nvSpPr>
              <p:spPr>
                <a:xfrm>
                  <a:off x="2141605" y="1427292"/>
                  <a:ext cx="123534" cy="29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6" h="1606" extrusionOk="0">
                      <a:moveTo>
                        <a:pt x="6165" y="0"/>
                      </a:moveTo>
                      <a:cubicBezTo>
                        <a:pt x="5348" y="0"/>
                        <a:pt x="4532" y="111"/>
                        <a:pt x="3715" y="223"/>
                      </a:cubicBezTo>
                      <a:cubicBezTo>
                        <a:pt x="2676" y="371"/>
                        <a:pt x="1637" y="297"/>
                        <a:pt x="561" y="557"/>
                      </a:cubicBezTo>
                      <a:cubicBezTo>
                        <a:pt x="1" y="767"/>
                        <a:pt x="168" y="1605"/>
                        <a:pt x="750" y="1605"/>
                      </a:cubicBezTo>
                      <a:cubicBezTo>
                        <a:pt x="784" y="1605"/>
                        <a:pt x="820" y="1602"/>
                        <a:pt x="858" y="1596"/>
                      </a:cubicBezTo>
                      <a:cubicBezTo>
                        <a:pt x="1786" y="1410"/>
                        <a:pt x="2751" y="1299"/>
                        <a:pt x="3715" y="1299"/>
                      </a:cubicBezTo>
                      <a:cubicBezTo>
                        <a:pt x="4532" y="1225"/>
                        <a:pt x="5385" y="1039"/>
                        <a:pt x="6165" y="1039"/>
                      </a:cubicBezTo>
                      <a:cubicBezTo>
                        <a:pt x="6796" y="1002"/>
                        <a:pt x="6796" y="37"/>
                        <a:pt x="61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71" name="Google Shape;1271;p12"/>
                <p:cNvSpPr/>
                <p:nvPr/>
              </p:nvSpPr>
              <p:spPr>
                <a:xfrm>
                  <a:off x="2138587" y="1436932"/>
                  <a:ext cx="199407" cy="95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0" h="5242" extrusionOk="0">
                      <a:moveTo>
                        <a:pt x="705" y="0"/>
                      </a:moveTo>
                      <a:cubicBezTo>
                        <a:pt x="281" y="0"/>
                        <a:pt x="1" y="692"/>
                        <a:pt x="430" y="1030"/>
                      </a:cubicBezTo>
                      <a:cubicBezTo>
                        <a:pt x="1544" y="1846"/>
                        <a:pt x="2508" y="2774"/>
                        <a:pt x="3585" y="3665"/>
                      </a:cubicBezTo>
                      <a:cubicBezTo>
                        <a:pt x="4141" y="4110"/>
                        <a:pt x="4846" y="5112"/>
                        <a:pt x="5626" y="5223"/>
                      </a:cubicBezTo>
                      <a:cubicBezTo>
                        <a:pt x="5732" y="5236"/>
                        <a:pt x="5838" y="5241"/>
                        <a:pt x="5943" y="5241"/>
                      </a:cubicBezTo>
                      <a:cubicBezTo>
                        <a:pt x="7420" y="5241"/>
                        <a:pt x="8810" y="4110"/>
                        <a:pt x="10264" y="4110"/>
                      </a:cubicBezTo>
                      <a:cubicBezTo>
                        <a:pt x="10970" y="4110"/>
                        <a:pt x="10970" y="3034"/>
                        <a:pt x="10264" y="3034"/>
                      </a:cubicBezTo>
                      <a:cubicBezTo>
                        <a:pt x="9169" y="3034"/>
                        <a:pt x="7467" y="4168"/>
                        <a:pt x="6249" y="4168"/>
                      </a:cubicBezTo>
                      <a:cubicBezTo>
                        <a:pt x="6022" y="4168"/>
                        <a:pt x="5812" y="4129"/>
                        <a:pt x="5626" y="4036"/>
                      </a:cubicBezTo>
                      <a:cubicBezTo>
                        <a:pt x="4921" y="3665"/>
                        <a:pt x="4178" y="2774"/>
                        <a:pt x="3585" y="2254"/>
                      </a:cubicBezTo>
                      <a:cubicBezTo>
                        <a:pt x="2694" y="1549"/>
                        <a:pt x="1877" y="770"/>
                        <a:pt x="987" y="102"/>
                      </a:cubicBezTo>
                      <a:cubicBezTo>
                        <a:pt x="890" y="31"/>
                        <a:pt x="795" y="0"/>
                        <a:pt x="7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72" name="Google Shape;1272;p12"/>
                <p:cNvSpPr/>
                <p:nvPr/>
              </p:nvSpPr>
              <p:spPr>
                <a:xfrm>
                  <a:off x="2175178" y="1450926"/>
                  <a:ext cx="117608" cy="37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0" h="2037" extrusionOk="0">
                      <a:moveTo>
                        <a:pt x="5836" y="1"/>
                      </a:moveTo>
                      <a:cubicBezTo>
                        <a:pt x="5825" y="1"/>
                        <a:pt x="5813" y="1"/>
                        <a:pt x="5802" y="2"/>
                      </a:cubicBezTo>
                      <a:cubicBezTo>
                        <a:pt x="4800" y="39"/>
                        <a:pt x="3835" y="187"/>
                        <a:pt x="2833" y="410"/>
                      </a:cubicBezTo>
                      <a:cubicBezTo>
                        <a:pt x="2054" y="633"/>
                        <a:pt x="1126" y="521"/>
                        <a:pt x="458" y="1004"/>
                      </a:cubicBezTo>
                      <a:cubicBezTo>
                        <a:pt x="1" y="1370"/>
                        <a:pt x="295" y="2036"/>
                        <a:pt x="703" y="2036"/>
                      </a:cubicBezTo>
                      <a:cubicBezTo>
                        <a:pt x="791" y="2036"/>
                        <a:pt x="885" y="2005"/>
                        <a:pt x="978" y="1932"/>
                      </a:cubicBezTo>
                      <a:lnTo>
                        <a:pt x="1015" y="1932"/>
                      </a:lnTo>
                      <a:cubicBezTo>
                        <a:pt x="1572" y="1523"/>
                        <a:pt x="2462" y="1635"/>
                        <a:pt x="3167" y="1449"/>
                      </a:cubicBezTo>
                      <a:cubicBezTo>
                        <a:pt x="4021" y="1227"/>
                        <a:pt x="4912" y="1078"/>
                        <a:pt x="5802" y="1078"/>
                      </a:cubicBezTo>
                      <a:cubicBezTo>
                        <a:pt x="6459" y="1042"/>
                        <a:pt x="6470" y="1"/>
                        <a:pt x="583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73" name="Google Shape;1273;p12"/>
                <p:cNvSpPr/>
                <p:nvPr/>
              </p:nvSpPr>
              <p:spPr>
                <a:xfrm>
                  <a:off x="2213860" y="1468511"/>
                  <a:ext cx="103212" cy="36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8" h="2010" extrusionOk="0">
                      <a:moveTo>
                        <a:pt x="5044" y="1"/>
                      </a:moveTo>
                      <a:cubicBezTo>
                        <a:pt x="5033" y="1"/>
                        <a:pt x="5021" y="1"/>
                        <a:pt x="5010" y="2"/>
                      </a:cubicBezTo>
                      <a:cubicBezTo>
                        <a:pt x="4379" y="2"/>
                        <a:pt x="3748" y="39"/>
                        <a:pt x="3155" y="187"/>
                      </a:cubicBezTo>
                      <a:cubicBezTo>
                        <a:pt x="2338" y="521"/>
                        <a:pt x="1522" y="781"/>
                        <a:pt x="668" y="930"/>
                      </a:cubicBezTo>
                      <a:cubicBezTo>
                        <a:pt x="22" y="1001"/>
                        <a:pt x="1" y="2009"/>
                        <a:pt x="604" y="2009"/>
                      </a:cubicBezTo>
                      <a:cubicBezTo>
                        <a:pt x="624" y="2009"/>
                        <a:pt x="646" y="2008"/>
                        <a:pt x="668" y="2006"/>
                      </a:cubicBezTo>
                      <a:lnTo>
                        <a:pt x="705" y="2006"/>
                      </a:lnTo>
                      <a:cubicBezTo>
                        <a:pt x="2153" y="1820"/>
                        <a:pt x="3489" y="1115"/>
                        <a:pt x="5010" y="1078"/>
                      </a:cubicBezTo>
                      <a:cubicBezTo>
                        <a:pt x="5667" y="1041"/>
                        <a:pt x="5678" y="1"/>
                        <a:pt x="50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74" name="Google Shape;1274;p12"/>
                <p:cNvSpPr/>
                <p:nvPr/>
              </p:nvSpPr>
              <p:spPr>
                <a:xfrm>
                  <a:off x="2236346" y="1324590"/>
                  <a:ext cx="117754" cy="200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8" h="10990" extrusionOk="0">
                      <a:moveTo>
                        <a:pt x="578" y="1"/>
                      </a:moveTo>
                      <a:cubicBezTo>
                        <a:pt x="293" y="1"/>
                        <a:pt x="0" y="191"/>
                        <a:pt x="25" y="515"/>
                      </a:cubicBezTo>
                      <a:cubicBezTo>
                        <a:pt x="285" y="2259"/>
                        <a:pt x="396" y="4003"/>
                        <a:pt x="433" y="5784"/>
                      </a:cubicBezTo>
                      <a:cubicBezTo>
                        <a:pt x="452" y="6100"/>
                        <a:pt x="702" y="6258"/>
                        <a:pt x="953" y="6258"/>
                      </a:cubicBezTo>
                      <a:cubicBezTo>
                        <a:pt x="1203" y="6258"/>
                        <a:pt x="1454" y="6100"/>
                        <a:pt x="1472" y="5784"/>
                      </a:cubicBezTo>
                      <a:cubicBezTo>
                        <a:pt x="1472" y="4547"/>
                        <a:pt x="1419" y="3328"/>
                        <a:pt x="1299" y="2114"/>
                      </a:cubicBezTo>
                      <a:lnTo>
                        <a:pt x="1299" y="2114"/>
                      </a:lnTo>
                      <a:cubicBezTo>
                        <a:pt x="1723" y="2598"/>
                        <a:pt x="2159" y="3066"/>
                        <a:pt x="2660" y="3447"/>
                      </a:cubicBezTo>
                      <a:cubicBezTo>
                        <a:pt x="3810" y="4300"/>
                        <a:pt x="4998" y="5413"/>
                        <a:pt x="4961" y="6898"/>
                      </a:cubicBezTo>
                      <a:cubicBezTo>
                        <a:pt x="4924" y="7788"/>
                        <a:pt x="4330" y="10423"/>
                        <a:pt x="5369" y="10943"/>
                      </a:cubicBezTo>
                      <a:cubicBezTo>
                        <a:pt x="5448" y="10975"/>
                        <a:pt x="5525" y="10990"/>
                        <a:pt x="5599" y="10990"/>
                      </a:cubicBezTo>
                      <a:cubicBezTo>
                        <a:pt x="6120" y="10990"/>
                        <a:pt x="6478" y="10275"/>
                        <a:pt x="5926" y="10015"/>
                      </a:cubicBezTo>
                      <a:cubicBezTo>
                        <a:pt x="5592" y="9867"/>
                        <a:pt x="6074" y="6118"/>
                        <a:pt x="5851" y="5376"/>
                      </a:cubicBezTo>
                      <a:cubicBezTo>
                        <a:pt x="5554" y="4560"/>
                        <a:pt x="4664" y="3818"/>
                        <a:pt x="4070" y="3224"/>
                      </a:cubicBezTo>
                      <a:cubicBezTo>
                        <a:pt x="2994" y="2222"/>
                        <a:pt x="1992" y="1220"/>
                        <a:pt x="953" y="144"/>
                      </a:cubicBezTo>
                      <a:cubicBezTo>
                        <a:pt x="855" y="46"/>
                        <a:pt x="718" y="1"/>
                        <a:pt x="57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75" name="Google Shape;1275;p12"/>
                <p:cNvSpPr/>
                <p:nvPr/>
              </p:nvSpPr>
              <p:spPr>
                <a:xfrm>
                  <a:off x="2269174" y="1372916"/>
                  <a:ext cx="28339" cy="106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" h="5870" extrusionOk="0">
                      <a:moveTo>
                        <a:pt x="807" y="0"/>
                      </a:moveTo>
                      <a:cubicBezTo>
                        <a:pt x="645" y="0"/>
                        <a:pt x="483" y="71"/>
                        <a:pt x="371" y="238"/>
                      </a:cubicBezTo>
                      <a:cubicBezTo>
                        <a:pt x="75" y="832"/>
                        <a:pt x="0" y="1500"/>
                        <a:pt x="186" y="2168"/>
                      </a:cubicBezTo>
                      <a:cubicBezTo>
                        <a:pt x="297" y="3244"/>
                        <a:pt x="334" y="4320"/>
                        <a:pt x="297" y="5396"/>
                      </a:cubicBezTo>
                      <a:cubicBezTo>
                        <a:pt x="316" y="5712"/>
                        <a:pt x="566" y="5869"/>
                        <a:pt x="817" y="5869"/>
                      </a:cubicBezTo>
                      <a:cubicBezTo>
                        <a:pt x="1067" y="5869"/>
                        <a:pt x="1318" y="5712"/>
                        <a:pt x="1336" y="5396"/>
                      </a:cubicBezTo>
                      <a:lnTo>
                        <a:pt x="1336" y="2984"/>
                      </a:lnTo>
                      <a:cubicBezTo>
                        <a:pt x="1336" y="2316"/>
                        <a:pt x="928" y="1388"/>
                        <a:pt x="1299" y="795"/>
                      </a:cubicBezTo>
                      <a:cubicBezTo>
                        <a:pt x="1559" y="379"/>
                        <a:pt x="1183" y="0"/>
                        <a:pt x="80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76" name="Google Shape;1276;p12"/>
                <p:cNvSpPr/>
                <p:nvPr/>
              </p:nvSpPr>
              <p:spPr>
                <a:xfrm>
                  <a:off x="2290751" y="1389954"/>
                  <a:ext cx="28012" cy="103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5705" extrusionOk="0">
                      <a:moveTo>
                        <a:pt x="836" y="0"/>
                      </a:moveTo>
                      <a:cubicBezTo>
                        <a:pt x="622" y="0"/>
                        <a:pt x="401" y="113"/>
                        <a:pt x="298" y="379"/>
                      </a:cubicBezTo>
                      <a:lnTo>
                        <a:pt x="261" y="379"/>
                      </a:lnTo>
                      <a:cubicBezTo>
                        <a:pt x="1" y="1121"/>
                        <a:pt x="261" y="1864"/>
                        <a:pt x="261" y="2643"/>
                      </a:cubicBezTo>
                      <a:cubicBezTo>
                        <a:pt x="261" y="3496"/>
                        <a:pt x="409" y="4350"/>
                        <a:pt x="446" y="5203"/>
                      </a:cubicBezTo>
                      <a:cubicBezTo>
                        <a:pt x="446" y="5537"/>
                        <a:pt x="724" y="5704"/>
                        <a:pt x="998" y="5704"/>
                      </a:cubicBezTo>
                      <a:cubicBezTo>
                        <a:pt x="1272" y="5704"/>
                        <a:pt x="1541" y="5537"/>
                        <a:pt x="1522" y="5203"/>
                      </a:cubicBezTo>
                      <a:cubicBezTo>
                        <a:pt x="1485" y="4498"/>
                        <a:pt x="1337" y="3942"/>
                        <a:pt x="1337" y="3311"/>
                      </a:cubicBezTo>
                      <a:lnTo>
                        <a:pt x="1337" y="1975"/>
                      </a:lnTo>
                      <a:cubicBezTo>
                        <a:pt x="1337" y="1530"/>
                        <a:pt x="1151" y="1121"/>
                        <a:pt x="1337" y="639"/>
                      </a:cubicBezTo>
                      <a:cubicBezTo>
                        <a:pt x="1471" y="259"/>
                        <a:pt x="1161" y="0"/>
                        <a:pt x="8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77" name="Google Shape;1277;p12"/>
                <p:cNvSpPr/>
                <p:nvPr/>
              </p:nvSpPr>
              <p:spPr>
                <a:xfrm>
                  <a:off x="2337158" y="1669578"/>
                  <a:ext cx="612673" cy="45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5" h="24854" extrusionOk="0">
                      <a:moveTo>
                        <a:pt x="31320" y="0"/>
                      </a:moveTo>
                      <a:cubicBezTo>
                        <a:pt x="31001" y="0"/>
                        <a:pt x="30676" y="255"/>
                        <a:pt x="30810" y="657"/>
                      </a:cubicBezTo>
                      <a:cubicBezTo>
                        <a:pt x="31738" y="3552"/>
                        <a:pt x="32406" y="6595"/>
                        <a:pt x="31923" y="9638"/>
                      </a:cubicBezTo>
                      <a:cubicBezTo>
                        <a:pt x="31255" y="13906"/>
                        <a:pt x="27915" y="18396"/>
                        <a:pt x="24279" y="20586"/>
                      </a:cubicBezTo>
                      <a:cubicBezTo>
                        <a:pt x="20902" y="22627"/>
                        <a:pt x="16374" y="23554"/>
                        <a:pt x="12478" y="23777"/>
                      </a:cubicBezTo>
                      <a:cubicBezTo>
                        <a:pt x="12296" y="23788"/>
                        <a:pt x="12116" y="23793"/>
                        <a:pt x="11936" y="23793"/>
                      </a:cubicBezTo>
                      <a:cubicBezTo>
                        <a:pt x="7625" y="23793"/>
                        <a:pt x="3756" y="20860"/>
                        <a:pt x="1085" y="17654"/>
                      </a:cubicBezTo>
                      <a:cubicBezTo>
                        <a:pt x="981" y="17533"/>
                        <a:pt x="862" y="17483"/>
                        <a:pt x="745" y="17483"/>
                      </a:cubicBezTo>
                      <a:cubicBezTo>
                        <a:pt x="358" y="17483"/>
                        <a:pt x="1" y="18034"/>
                        <a:pt x="342" y="18433"/>
                      </a:cubicBezTo>
                      <a:cubicBezTo>
                        <a:pt x="3237" y="21847"/>
                        <a:pt x="7319" y="24853"/>
                        <a:pt x="11958" y="24853"/>
                      </a:cubicBezTo>
                      <a:cubicBezTo>
                        <a:pt x="16448" y="24779"/>
                        <a:pt x="20864" y="23629"/>
                        <a:pt x="24798" y="21513"/>
                      </a:cubicBezTo>
                      <a:cubicBezTo>
                        <a:pt x="28769" y="19361"/>
                        <a:pt x="31738" y="14685"/>
                        <a:pt x="32851" y="10455"/>
                      </a:cubicBezTo>
                      <a:cubicBezTo>
                        <a:pt x="33705" y="7152"/>
                        <a:pt x="32814" y="3515"/>
                        <a:pt x="31812" y="361"/>
                      </a:cubicBezTo>
                      <a:cubicBezTo>
                        <a:pt x="31738" y="110"/>
                        <a:pt x="31530" y="0"/>
                        <a:pt x="313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sp>
          <p:nvSpPr>
            <p:cNvPr id="1278" name="Google Shape;1278;p12"/>
            <p:cNvSpPr/>
            <p:nvPr/>
          </p:nvSpPr>
          <p:spPr>
            <a:xfrm>
              <a:off x="2708000" y="1734100"/>
              <a:ext cx="1119850" cy="520210"/>
            </a:xfrm>
            <a:custGeom>
              <a:avLst/>
              <a:gdLst/>
              <a:ahLst/>
              <a:cxnLst/>
              <a:rect l="l" t="t" r="r" b="b"/>
              <a:pathLst>
                <a:path w="25120" h="22329" extrusionOk="0">
                  <a:moveTo>
                    <a:pt x="0" y="0"/>
                  </a:moveTo>
                  <a:lnTo>
                    <a:pt x="25120" y="0"/>
                  </a:lnTo>
                  <a:lnTo>
                    <a:pt x="25120" y="2232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med" len="med"/>
            </a:ln>
          </p:spPr>
        </p:sp>
      </p:grpSp>
      <p:grpSp>
        <p:nvGrpSpPr>
          <p:cNvPr id="1279" name="Google Shape;1279;p12"/>
          <p:cNvGrpSpPr/>
          <p:nvPr/>
        </p:nvGrpSpPr>
        <p:grpSpPr>
          <a:xfrm>
            <a:off x="4517951" y="2383064"/>
            <a:ext cx="4246863" cy="2388714"/>
            <a:chOff x="4517951" y="2383064"/>
            <a:chExt cx="4246863" cy="2388714"/>
          </a:xfrm>
        </p:grpSpPr>
        <p:sp>
          <p:nvSpPr>
            <p:cNvPr id="1280" name="Google Shape;1280;p12"/>
            <p:cNvSpPr/>
            <p:nvPr/>
          </p:nvSpPr>
          <p:spPr>
            <a:xfrm>
              <a:off x="4517951" y="2383064"/>
              <a:ext cx="380283" cy="377369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5" y="0"/>
                  </a:moveTo>
                  <a:cubicBezTo>
                    <a:pt x="15117" y="0"/>
                    <a:pt x="14920" y="5"/>
                    <a:pt x="14722" y="14"/>
                  </a:cubicBezTo>
                  <a:cubicBezTo>
                    <a:pt x="11260" y="14"/>
                    <a:pt x="7169" y="1658"/>
                    <a:pt x="4896" y="3791"/>
                  </a:cubicBezTo>
                  <a:cubicBezTo>
                    <a:pt x="2588" y="5924"/>
                    <a:pt x="1" y="9560"/>
                    <a:pt x="105" y="13232"/>
                  </a:cubicBezTo>
                  <a:cubicBezTo>
                    <a:pt x="175" y="16903"/>
                    <a:pt x="420" y="19701"/>
                    <a:pt x="3078" y="23687"/>
                  </a:cubicBezTo>
                  <a:cubicBezTo>
                    <a:pt x="4476" y="25960"/>
                    <a:pt x="6714" y="27638"/>
                    <a:pt x="9302" y="28407"/>
                  </a:cubicBezTo>
                  <a:cubicBezTo>
                    <a:pt x="10196" y="28714"/>
                    <a:pt x="12563" y="29412"/>
                    <a:pt x="15137" y="29412"/>
                  </a:cubicBezTo>
                  <a:cubicBezTo>
                    <a:pt x="16087" y="29412"/>
                    <a:pt x="17066" y="29317"/>
                    <a:pt x="18009" y="29072"/>
                  </a:cubicBezTo>
                  <a:cubicBezTo>
                    <a:pt x="21505" y="28128"/>
                    <a:pt x="24198" y="26869"/>
                    <a:pt x="26016" y="24176"/>
                  </a:cubicBezTo>
                  <a:cubicBezTo>
                    <a:pt x="27799" y="21484"/>
                    <a:pt x="29548" y="18861"/>
                    <a:pt x="29478" y="14700"/>
                  </a:cubicBezTo>
                  <a:cubicBezTo>
                    <a:pt x="29373" y="10574"/>
                    <a:pt x="27904" y="7602"/>
                    <a:pt x="26680" y="6134"/>
                  </a:cubicBezTo>
                  <a:cubicBezTo>
                    <a:pt x="25456" y="4665"/>
                    <a:pt x="23463" y="2602"/>
                    <a:pt x="21121" y="1448"/>
                  </a:cubicBezTo>
                  <a:cubicBezTo>
                    <a:pt x="19336" y="492"/>
                    <a:pt x="17347" y="0"/>
                    <a:pt x="1531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1" name="Google Shape;1281;p12"/>
            <p:cNvSpPr/>
            <p:nvPr/>
          </p:nvSpPr>
          <p:spPr>
            <a:xfrm rot="-5400000">
              <a:off x="7191089" y="3198053"/>
              <a:ext cx="1357057" cy="1790393"/>
            </a:xfrm>
            <a:custGeom>
              <a:avLst/>
              <a:gdLst/>
              <a:ahLst/>
              <a:cxnLst/>
              <a:rect l="l" t="t" r="r" b="b"/>
              <a:pathLst>
                <a:path w="39176" h="34664" extrusionOk="0">
                  <a:moveTo>
                    <a:pt x="21371" y="1"/>
                  </a:moveTo>
                  <a:cubicBezTo>
                    <a:pt x="17061" y="1"/>
                    <a:pt x="13042" y="101"/>
                    <a:pt x="8684" y="101"/>
                  </a:cubicBezTo>
                  <a:cubicBezTo>
                    <a:pt x="7872" y="101"/>
                    <a:pt x="7049" y="97"/>
                    <a:pt x="6209" y="89"/>
                  </a:cubicBezTo>
                  <a:lnTo>
                    <a:pt x="6209" y="57"/>
                  </a:lnTo>
                  <a:cubicBezTo>
                    <a:pt x="4193" y="121"/>
                    <a:pt x="1824" y="377"/>
                    <a:pt x="800" y="2073"/>
                  </a:cubicBezTo>
                  <a:cubicBezTo>
                    <a:pt x="288" y="2905"/>
                    <a:pt x="256" y="3930"/>
                    <a:pt x="256" y="4890"/>
                  </a:cubicBezTo>
                  <a:lnTo>
                    <a:pt x="0" y="27294"/>
                  </a:lnTo>
                  <a:cubicBezTo>
                    <a:pt x="0" y="29502"/>
                    <a:pt x="128" y="31999"/>
                    <a:pt x="1921" y="33343"/>
                  </a:cubicBezTo>
                  <a:cubicBezTo>
                    <a:pt x="3137" y="34239"/>
                    <a:pt x="4737" y="34367"/>
                    <a:pt x="6209" y="34463"/>
                  </a:cubicBezTo>
                  <a:cubicBezTo>
                    <a:pt x="8837" y="34597"/>
                    <a:pt x="11467" y="34664"/>
                    <a:pt x="14096" y="34664"/>
                  </a:cubicBezTo>
                  <a:cubicBezTo>
                    <a:pt x="20882" y="34664"/>
                    <a:pt x="27661" y="34220"/>
                    <a:pt x="34375" y="33343"/>
                  </a:cubicBezTo>
                  <a:cubicBezTo>
                    <a:pt x="35399" y="33183"/>
                    <a:pt x="36455" y="33023"/>
                    <a:pt x="37255" y="32447"/>
                  </a:cubicBezTo>
                  <a:cubicBezTo>
                    <a:pt x="38631" y="31455"/>
                    <a:pt x="38823" y="29630"/>
                    <a:pt x="38920" y="27998"/>
                  </a:cubicBezTo>
                  <a:cubicBezTo>
                    <a:pt x="39176" y="22781"/>
                    <a:pt x="39112" y="17532"/>
                    <a:pt x="38791" y="12315"/>
                  </a:cubicBezTo>
                  <a:cubicBezTo>
                    <a:pt x="38695" y="9851"/>
                    <a:pt x="38343" y="7418"/>
                    <a:pt x="37767" y="5018"/>
                  </a:cubicBezTo>
                  <a:cubicBezTo>
                    <a:pt x="37575" y="3994"/>
                    <a:pt x="37095" y="3033"/>
                    <a:pt x="36423" y="2233"/>
                  </a:cubicBezTo>
                  <a:cubicBezTo>
                    <a:pt x="35463" y="1241"/>
                    <a:pt x="34055" y="825"/>
                    <a:pt x="32646" y="569"/>
                  </a:cubicBezTo>
                  <a:cubicBezTo>
                    <a:pt x="30086" y="89"/>
                    <a:pt x="27461" y="57"/>
                    <a:pt x="24837" y="25"/>
                  </a:cubicBezTo>
                  <a:cubicBezTo>
                    <a:pt x="23654" y="7"/>
                    <a:pt x="22502" y="1"/>
                    <a:pt x="2137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282" name="Google Shape;1282;p12"/>
            <p:cNvGrpSpPr/>
            <p:nvPr/>
          </p:nvGrpSpPr>
          <p:grpSpPr>
            <a:xfrm>
              <a:off x="6443250" y="3874618"/>
              <a:ext cx="850500" cy="698400"/>
              <a:chOff x="6443250" y="3874618"/>
              <a:chExt cx="850500" cy="698400"/>
            </a:xfrm>
          </p:grpSpPr>
          <p:sp>
            <p:nvSpPr>
              <p:cNvPr id="1283" name="Google Shape;1283;p12"/>
              <p:cNvSpPr/>
              <p:nvPr/>
            </p:nvSpPr>
            <p:spPr>
              <a:xfrm flipH="1">
                <a:off x="6443250" y="3874618"/>
                <a:ext cx="850500" cy="6984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284" name="Google Shape;1284;p12"/>
              <p:cNvGrpSpPr/>
              <p:nvPr/>
            </p:nvGrpSpPr>
            <p:grpSpPr>
              <a:xfrm>
                <a:off x="6525446" y="3985700"/>
                <a:ext cx="686089" cy="456605"/>
                <a:chOff x="3625816" y="1218498"/>
                <a:chExt cx="610182" cy="406052"/>
              </a:xfrm>
            </p:grpSpPr>
            <p:sp>
              <p:nvSpPr>
                <p:cNvPr id="1285" name="Google Shape;1285;p12"/>
                <p:cNvSpPr/>
                <p:nvPr/>
              </p:nvSpPr>
              <p:spPr>
                <a:xfrm>
                  <a:off x="3637213" y="1359668"/>
                  <a:ext cx="587570" cy="146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4" h="8016" extrusionOk="0">
                      <a:moveTo>
                        <a:pt x="26757" y="0"/>
                      </a:moveTo>
                      <a:cubicBezTo>
                        <a:pt x="26767" y="7"/>
                        <a:pt x="26779" y="17"/>
                        <a:pt x="26792" y="30"/>
                      </a:cubicBezTo>
                      <a:lnTo>
                        <a:pt x="26792" y="30"/>
                      </a:lnTo>
                      <a:cubicBezTo>
                        <a:pt x="26729" y="27"/>
                        <a:pt x="26666" y="26"/>
                        <a:pt x="26602" y="26"/>
                      </a:cubicBezTo>
                      <a:cubicBezTo>
                        <a:pt x="25639" y="26"/>
                        <a:pt x="24604" y="263"/>
                        <a:pt x="23790" y="263"/>
                      </a:cubicBezTo>
                      <a:cubicBezTo>
                        <a:pt x="23739" y="263"/>
                        <a:pt x="23689" y="262"/>
                        <a:pt x="23639" y="260"/>
                      </a:cubicBezTo>
                      <a:cubicBezTo>
                        <a:pt x="21116" y="260"/>
                        <a:pt x="18333" y="371"/>
                        <a:pt x="15921" y="631"/>
                      </a:cubicBezTo>
                      <a:cubicBezTo>
                        <a:pt x="12321" y="965"/>
                        <a:pt x="8832" y="1559"/>
                        <a:pt x="5344" y="2190"/>
                      </a:cubicBezTo>
                      <a:cubicBezTo>
                        <a:pt x="4045" y="2486"/>
                        <a:pt x="2635" y="2561"/>
                        <a:pt x="1373" y="2858"/>
                      </a:cubicBezTo>
                      <a:cubicBezTo>
                        <a:pt x="928" y="2932"/>
                        <a:pt x="483" y="3043"/>
                        <a:pt x="74" y="3192"/>
                      </a:cubicBezTo>
                      <a:lnTo>
                        <a:pt x="0" y="3377"/>
                      </a:lnTo>
                      <a:cubicBezTo>
                        <a:pt x="297" y="3674"/>
                        <a:pt x="1410" y="3748"/>
                        <a:pt x="1856" y="3859"/>
                      </a:cubicBezTo>
                      <a:cubicBezTo>
                        <a:pt x="3748" y="3971"/>
                        <a:pt x="5641" y="4156"/>
                        <a:pt x="7534" y="4490"/>
                      </a:cubicBezTo>
                      <a:cubicBezTo>
                        <a:pt x="10906" y="4962"/>
                        <a:pt x="30893" y="7984"/>
                        <a:pt x="32051" y="7984"/>
                      </a:cubicBezTo>
                      <a:cubicBezTo>
                        <a:pt x="32078" y="7984"/>
                        <a:pt x="32095" y="7982"/>
                        <a:pt x="32101" y="7979"/>
                      </a:cubicBezTo>
                      <a:lnTo>
                        <a:pt x="32323" y="8016"/>
                      </a:lnTo>
                      <a:cubicBezTo>
                        <a:pt x="32287" y="7579"/>
                        <a:pt x="27471" y="650"/>
                        <a:pt x="26792" y="30"/>
                      </a:cubicBezTo>
                      <a:lnTo>
                        <a:pt x="26792" y="30"/>
                      </a:lnTo>
                      <a:cubicBezTo>
                        <a:pt x="26843" y="31"/>
                        <a:pt x="26893" y="34"/>
                        <a:pt x="26942" y="37"/>
                      </a:cubicBezTo>
                      <a:lnTo>
                        <a:pt x="2675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86" name="Google Shape;1286;p12"/>
                <p:cNvSpPr/>
                <p:nvPr/>
              </p:nvSpPr>
              <p:spPr>
                <a:xfrm>
                  <a:off x="3625816" y="1349974"/>
                  <a:ext cx="610182" cy="1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68" h="9088" extrusionOk="0">
                      <a:moveTo>
                        <a:pt x="26804" y="1122"/>
                      </a:moveTo>
                      <a:cubicBezTo>
                        <a:pt x="26953" y="1122"/>
                        <a:pt x="27102" y="1123"/>
                        <a:pt x="27251" y="1123"/>
                      </a:cubicBezTo>
                      <a:lnTo>
                        <a:pt x="27251" y="1123"/>
                      </a:lnTo>
                      <a:cubicBezTo>
                        <a:pt x="28283" y="2133"/>
                        <a:pt x="29079" y="3627"/>
                        <a:pt x="29907" y="4800"/>
                      </a:cubicBezTo>
                      <a:cubicBezTo>
                        <a:pt x="30527" y="5686"/>
                        <a:pt x="31524" y="6783"/>
                        <a:pt x="32092" y="7868"/>
                      </a:cubicBezTo>
                      <a:lnTo>
                        <a:pt x="32092" y="7868"/>
                      </a:lnTo>
                      <a:cubicBezTo>
                        <a:pt x="31135" y="7736"/>
                        <a:pt x="29989" y="7679"/>
                        <a:pt x="29054" y="7546"/>
                      </a:cubicBezTo>
                      <a:cubicBezTo>
                        <a:pt x="26011" y="7101"/>
                        <a:pt x="22930" y="6655"/>
                        <a:pt x="19887" y="6210"/>
                      </a:cubicBezTo>
                      <a:lnTo>
                        <a:pt x="10944" y="4911"/>
                      </a:lnTo>
                      <a:cubicBezTo>
                        <a:pt x="10127" y="4800"/>
                        <a:pt x="9274" y="4651"/>
                        <a:pt x="8457" y="4540"/>
                      </a:cubicBezTo>
                      <a:cubicBezTo>
                        <a:pt x="7530" y="4429"/>
                        <a:pt x="6602" y="4280"/>
                        <a:pt x="5674" y="4132"/>
                      </a:cubicBezTo>
                      <a:cubicBezTo>
                        <a:pt x="4593" y="4026"/>
                        <a:pt x="3306" y="4071"/>
                        <a:pt x="2173" y="3866"/>
                      </a:cubicBezTo>
                      <a:lnTo>
                        <a:pt x="2173" y="3866"/>
                      </a:lnTo>
                      <a:cubicBezTo>
                        <a:pt x="3746" y="3521"/>
                        <a:pt x="5375" y="3345"/>
                        <a:pt x="6936" y="3056"/>
                      </a:cubicBezTo>
                      <a:cubicBezTo>
                        <a:pt x="9571" y="2610"/>
                        <a:pt x="12243" y="2165"/>
                        <a:pt x="14915" y="1868"/>
                      </a:cubicBezTo>
                      <a:cubicBezTo>
                        <a:pt x="18845" y="1381"/>
                        <a:pt x="22808" y="1122"/>
                        <a:pt x="26804" y="1122"/>
                      </a:cubicBezTo>
                      <a:close/>
                      <a:moveTo>
                        <a:pt x="27424" y="0"/>
                      </a:moveTo>
                      <a:cubicBezTo>
                        <a:pt x="27347" y="0"/>
                        <a:pt x="27273" y="18"/>
                        <a:pt x="27205" y="50"/>
                      </a:cubicBezTo>
                      <a:lnTo>
                        <a:pt x="27205" y="50"/>
                      </a:lnTo>
                      <a:cubicBezTo>
                        <a:pt x="22812" y="65"/>
                        <a:pt x="18419" y="327"/>
                        <a:pt x="14061" y="903"/>
                      </a:cubicBezTo>
                      <a:cubicBezTo>
                        <a:pt x="11872" y="1163"/>
                        <a:pt x="9645" y="1534"/>
                        <a:pt x="7455" y="1905"/>
                      </a:cubicBezTo>
                      <a:cubicBezTo>
                        <a:pt x="5229" y="2276"/>
                        <a:pt x="2780" y="2499"/>
                        <a:pt x="553" y="3204"/>
                      </a:cubicBezTo>
                      <a:cubicBezTo>
                        <a:pt x="340" y="3267"/>
                        <a:pt x="228" y="3427"/>
                        <a:pt x="200" y="3603"/>
                      </a:cubicBezTo>
                      <a:lnTo>
                        <a:pt x="200" y="3603"/>
                      </a:lnTo>
                      <a:cubicBezTo>
                        <a:pt x="14" y="3837"/>
                        <a:pt x="0" y="4206"/>
                        <a:pt x="330" y="4391"/>
                      </a:cubicBezTo>
                      <a:lnTo>
                        <a:pt x="367" y="4391"/>
                      </a:lnTo>
                      <a:cubicBezTo>
                        <a:pt x="2074" y="5282"/>
                        <a:pt x="4487" y="5059"/>
                        <a:pt x="6342" y="5319"/>
                      </a:cubicBezTo>
                      <a:cubicBezTo>
                        <a:pt x="7567" y="5468"/>
                        <a:pt x="8829" y="5653"/>
                        <a:pt x="10053" y="5839"/>
                      </a:cubicBezTo>
                      <a:lnTo>
                        <a:pt x="19108" y="7175"/>
                      </a:lnTo>
                      <a:cubicBezTo>
                        <a:pt x="22337" y="7620"/>
                        <a:pt x="25565" y="8103"/>
                        <a:pt x="28794" y="8548"/>
                      </a:cubicBezTo>
                      <a:cubicBezTo>
                        <a:pt x="29759" y="8696"/>
                        <a:pt x="30761" y="8808"/>
                        <a:pt x="31726" y="8956"/>
                      </a:cubicBezTo>
                      <a:cubicBezTo>
                        <a:pt x="32077" y="8988"/>
                        <a:pt x="32675" y="9075"/>
                        <a:pt x="32788" y="9075"/>
                      </a:cubicBezTo>
                      <a:cubicBezTo>
                        <a:pt x="32807" y="9075"/>
                        <a:pt x="32812" y="9073"/>
                        <a:pt x="32802" y="9067"/>
                      </a:cubicBezTo>
                      <a:lnTo>
                        <a:pt x="32802" y="9067"/>
                      </a:lnTo>
                      <a:cubicBezTo>
                        <a:pt x="32852" y="9081"/>
                        <a:pt x="32901" y="9087"/>
                        <a:pt x="32949" y="9087"/>
                      </a:cubicBezTo>
                      <a:cubicBezTo>
                        <a:pt x="33294" y="9087"/>
                        <a:pt x="33568" y="8758"/>
                        <a:pt x="33470" y="8399"/>
                      </a:cubicBezTo>
                      <a:cubicBezTo>
                        <a:pt x="33025" y="6952"/>
                        <a:pt x="31651" y="5468"/>
                        <a:pt x="30798" y="4243"/>
                      </a:cubicBezTo>
                      <a:cubicBezTo>
                        <a:pt x="29958" y="3034"/>
                        <a:pt x="29149" y="1521"/>
                        <a:pt x="28095" y="474"/>
                      </a:cubicBezTo>
                      <a:lnTo>
                        <a:pt x="28095" y="474"/>
                      </a:lnTo>
                      <a:cubicBezTo>
                        <a:pt x="28053" y="306"/>
                        <a:pt x="27931" y="153"/>
                        <a:pt x="27718" y="87"/>
                      </a:cubicBezTo>
                      <a:lnTo>
                        <a:pt x="27532" y="12"/>
                      </a:lnTo>
                      <a:cubicBezTo>
                        <a:pt x="27496" y="4"/>
                        <a:pt x="27460" y="0"/>
                        <a:pt x="2742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87" name="Google Shape;1287;p12"/>
                <p:cNvSpPr/>
                <p:nvPr/>
              </p:nvSpPr>
              <p:spPr>
                <a:xfrm>
                  <a:off x="3645302" y="1227792"/>
                  <a:ext cx="435115" cy="183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7" h="10095" extrusionOk="0">
                      <a:moveTo>
                        <a:pt x="19706" y="1"/>
                      </a:moveTo>
                      <a:cubicBezTo>
                        <a:pt x="18667" y="594"/>
                        <a:pt x="17591" y="1114"/>
                        <a:pt x="16477" y="1559"/>
                      </a:cubicBezTo>
                      <a:cubicBezTo>
                        <a:pt x="16106" y="1893"/>
                        <a:pt x="15401" y="1930"/>
                        <a:pt x="14993" y="2264"/>
                      </a:cubicBezTo>
                      <a:cubicBezTo>
                        <a:pt x="14436" y="2561"/>
                        <a:pt x="14251" y="2932"/>
                        <a:pt x="13731" y="3006"/>
                      </a:cubicBezTo>
                      <a:cubicBezTo>
                        <a:pt x="12655" y="3489"/>
                        <a:pt x="11579" y="4008"/>
                        <a:pt x="10540" y="4602"/>
                      </a:cubicBezTo>
                      <a:cubicBezTo>
                        <a:pt x="8870" y="5233"/>
                        <a:pt x="7311" y="6124"/>
                        <a:pt x="5827" y="6829"/>
                      </a:cubicBezTo>
                      <a:cubicBezTo>
                        <a:pt x="4380" y="7534"/>
                        <a:pt x="116" y="9906"/>
                        <a:pt x="1" y="10094"/>
                      </a:cubicBezTo>
                      <a:lnTo>
                        <a:pt x="1" y="10094"/>
                      </a:lnTo>
                      <a:cubicBezTo>
                        <a:pt x="53" y="10044"/>
                        <a:pt x="11697" y="7050"/>
                        <a:pt x="14882" y="6606"/>
                      </a:cubicBezTo>
                      <a:lnTo>
                        <a:pt x="21487" y="5716"/>
                      </a:lnTo>
                      <a:cubicBezTo>
                        <a:pt x="21970" y="5641"/>
                        <a:pt x="23937" y="5456"/>
                        <a:pt x="23937" y="5456"/>
                      </a:cubicBezTo>
                      <a:lnTo>
                        <a:pt x="19706" y="1"/>
                      </a:lnTo>
                      <a:close/>
                      <a:moveTo>
                        <a:pt x="1" y="10094"/>
                      </a:moveTo>
                      <a:lnTo>
                        <a:pt x="1" y="10094"/>
                      </a:lnTo>
                      <a:cubicBezTo>
                        <a:pt x="1" y="10094"/>
                        <a:pt x="0" y="10094"/>
                        <a:pt x="0" y="10095"/>
                      </a:cubicBezTo>
                      <a:cubicBezTo>
                        <a:pt x="1" y="10094"/>
                        <a:pt x="1" y="10094"/>
                        <a:pt x="1" y="100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88" name="Google Shape;1288;p12"/>
                <p:cNvSpPr/>
                <p:nvPr/>
              </p:nvSpPr>
              <p:spPr>
                <a:xfrm>
                  <a:off x="3632505" y="1218498"/>
                  <a:ext cx="461399" cy="202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83" h="11110" extrusionOk="0">
                      <a:moveTo>
                        <a:pt x="20113" y="993"/>
                      </a:moveTo>
                      <a:lnTo>
                        <a:pt x="20116" y="996"/>
                      </a:lnTo>
                      <a:lnTo>
                        <a:pt x="20116" y="996"/>
                      </a:lnTo>
                      <a:cubicBezTo>
                        <a:pt x="20115" y="995"/>
                        <a:pt x="20114" y="994"/>
                        <a:pt x="20113" y="993"/>
                      </a:cubicBezTo>
                      <a:close/>
                      <a:moveTo>
                        <a:pt x="20270" y="1202"/>
                      </a:moveTo>
                      <a:lnTo>
                        <a:pt x="20893" y="2032"/>
                      </a:lnTo>
                      <a:lnTo>
                        <a:pt x="23654" y="5514"/>
                      </a:lnTo>
                      <a:lnTo>
                        <a:pt x="23654" y="5514"/>
                      </a:lnTo>
                      <a:cubicBezTo>
                        <a:pt x="20960" y="5805"/>
                        <a:pt x="18291" y="6197"/>
                        <a:pt x="15623" y="6560"/>
                      </a:cubicBezTo>
                      <a:cubicBezTo>
                        <a:pt x="15580" y="6566"/>
                        <a:pt x="15540" y="6576"/>
                        <a:pt x="15503" y="6589"/>
                      </a:cubicBezTo>
                      <a:lnTo>
                        <a:pt x="15503" y="6589"/>
                      </a:lnTo>
                      <a:cubicBezTo>
                        <a:pt x="15481" y="6591"/>
                        <a:pt x="15460" y="6593"/>
                        <a:pt x="15437" y="6597"/>
                      </a:cubicBezTo>
                      <a:cubicBezTo>
                        <a:pt x="11475" y="7213"/>
                        <a:pt x="7558" y="8224"/>
                        <a:pt x="3670" y="9244"/>
                      </a:cubicBezTo>
                      <a:lnTo>
                        <a:pt x="3670" y="9244"/>
                      </a:lnTo>
                      <a:cubicBezTo>
                        <a:pt x="4752" y="8701"/>
                        <a:pt x="5892" y="8232"/>
                        <a:pt x="6828" y="7784"/>
                      </a:cubicBezTo>
                      <a:cubicBezTo>
                        <a:pt x="10205" y="6114"/>
                        <a:pt x="13693" y="4593"/>
                        <a:pt x="16996" y="2774"/>
                      </a:cubicBezTo>
                      <a:cubicBezTo>
                        <a:pt x="17998" y="2218"/>
                        <a:pt x="19111" y="1809"/>
                        <a:pt x="20113" y="1290"/>
                      </a:cubicBezTo>
                      <a:cubicBezTo>
                        <a:pt x="20174" y="1257"/>
                        <a:pt x="20226" y="1228"/>
                        <a:pt x="20270" y="1202"/>
                      </a:cubicBezTo>
                      <a:close/>
                      <a:moveTo>
                        <a:pt x="20387" y="0"/>
                      </a:moveTo>
                      <a:cubicBezTo>
                        <a:pt x="20295" y="0"/>
                        <a:pt x="20201" y="21"/>
                        <a:pt x="20113" y="65"/>
                      </a:cubicBezTo>
                      <a:cubicBezTo>
                        <a:pt x="16922" y="1809"/>
                        <a:pt x="13582" y="3405"/>
                        <a:pt x="10242" y="4927"/>
                      </a:cubicBezTo>
                      <a:cubicBezTo>
                        <a:pt x="8127" y="5854"/>
                        <a:pt x="6048" y="6968"/>
                        <a:pt x="3970" y="8044"/>
                      </a:cubicBezTo>
                      <a:cubicBezTo>
                        <a:pt x="2820" y="8675"/>
                        <a:pt x="1298" y="9269"/>
                        <a:pt x="333" y="10196"/>
                      </a:cubicBezTo>
                      <a:cubicBezTo>
                        <a:pt x="0" y="10563"/>
                        <a:pt x="265" y="11109"/>
                        <a:pt x="699" y="11109"/>
                      </a:cubicBezTo>
                      <a:cubicBezTo>
                        <a:pt x="749" y="11109"/>
                        <a:pt x="800" y="11102"/>
                        <a:pt x="853" y="11087"/>
                      </a:cubicBezTo>
                      <a:cubicBezTo>
                        <a:pt x="5751" y="9825"/>
                        <a:pt x="10724" y="8378"/>
                        <a:pt x="15734" y="7636"/>
                      </a:cubicBezTo>
                      <a:cubicBezTo>
                        <a:pt x="15783" y="7628"/>
                        <a:pt x="15826" y="7615"/>
                        <a:pt x="15865" y="7598"/>
                      </a:cubicBezTo>
                      <a:lnTo>
                        <a:pt x="15865" y="7598"/>
                      </a:lnTo>
                      <a:cubicBezTo>
                        <a:pt x="18780" y="7200"/>
                        <a:pt x="21728" y="6774"/>
                        <a:pt x="24641" y="6522"/>
                      </a:cubicBezTo>
                      <a:cubicBezTo>
                        <a:pt x="25123" y="6485"/>
                        <a:pt x="25383" y="5929"/>
                        <a:pt x="25012" y="5595"/>
                      </a:cubicBezTo>
                      <a:lnTo>
                        <a:pt x="20781" y="139"/>
                      </a:lnTo>
                      <a:cubicBezTo>
                        <a:pt x="20669" y="50"/>
                        <a:pt x="20529" y="0"/>
                        <a:pt x="2038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89" name="Google Shape;1289;p12"/>
                <p:cNvSpPr/>
                <p:nvPr/>
              </p:nvSpPr>
              <p:spPr>
                <a:xfrm>
                  <a:off x="4068929" y="1320380"/>
                  <a:ext cx="23631" cy="46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0" h="2579" extrusionOk="0">
                      <a:moveTo>
                        <a:pt x="759" y="1"/>
                      </a:moveTo>
                      <a:cubicBezTo>
                        <a:pt x="610" y="1"/>
                        <a:pt x="468" y="83"/>
                        <a:pt x="372" y="226"/>
                      </a:cubicBezTo>
                      <a:cubicBezTo>
                        <a:pt x="112" y="820"/>
                        <a:pt x="1" y="1488"/>
                        <a:pt x="38" y="2119"/>
                      </a:cubicBezTo>
                      <a:cubicBezTo>
                        <a:pt x="57" y="2420"/>
                        <a:pt x="305" y="2578"/>
                        <a:pt x="540" y="2578"/>
                      </a:cubicBezTo>
                      <a:cubicBezTo>
                        <a:pt x="768" y="2578"/>
                        <a:pt x="984" y="2430"/>
                        <a:pt x="966" y="2119"/>
                      </a:cubicBezTo>
                      <a:cubicBezTo>
                        <a:pt x="929" y="1636"/>
                        <a:pt x="1003" y="1154"/>
                        <a:pt x="1188" y="709"/>
                      </a:cubicBezTo>
                      <a:cubicBezTo>
                        <a:pt x="1300" y="486"/>
                        <a:pt x="1225" y="189"/>
                        <a:pt x="1003" y="78"/>
                      </a:cubicBezTo>
                      <a:cubicBezTo>
                        <a:pt x="924" y="25"/>
                        <a:pt x="840" y="1"/>
                        <a:pt x="7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90" name="Google Shape;1290;p12"/>
                <p:cNvSpPr/>
                <p:nvPr/>
              </p:nvSpPr>
              <p:spPr>
                <a:xfrm>
                  <a:off x="3642612" y="1426526"/>
                  <a:ext cx="426335" cy="184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4" h="10137" extrusionOk="0">
                      <a:moveTo>
                        <a:pt x="29" y="0"/>
                      </a:moveTo>
                      <a:cubicBezTo>
                        <a:pt x="16" y="0"/>
                        <a:pt x="7" y="2"/>
                        <a:pt x="0" y="5"/>
                      </a:cubicBezTo>
                      <a:lnTo>
                        <a:pt x="3847" y="1667"/>
                      </a:lnTo>
                      <a:lnTo>
                        <a:pt x="3847" y="1667"/>
                      </a:lnTo>
                      <a:cubicBezTo>
                        <a:pt x="2020" y="783"/>
                        <a:pt x="307" y="0"/>
                        <a:pt x="29" y="0"/>
                      </a:cubicBezTo>
                      <a:close/>
                      <a:moveTo>
                        <a:pt x="3847" y="1667"/>
                      </a:moveTo>
                      <a:cubicBezTo>
                        <a:pt x="5678" y="2552"/>
                        <a:pt x="7623" y="3539"/>
                        <a:pt x="8350" y="3939"/>
                      </a:cubicBezTo>
                      <a:cubicBezTo>
                        <a:pt x="9871" y="4570"/>
                        <a:pt x="22006" y="9765"/>
                        <a:pt x="23454" y="10136"/>
                      </a:cubicBezTo>
                      <a:lnTo>
                        <a:pt x="3847" y="166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91" name="Google Shape;1291;p12"/>
                <p:cNvSpPr/>
                <p:nvPr/>
              </p:nvSpPr>
              <p:spPr>
                <a:xfrm>
                  <a:off x="3631142" y="1417124"/>
                  <a:ext cx="450675" cy="203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93" h="11182" extrusionOk="0">
                      <a:moveTo>
                        <a:pt x="685" y="1"/>
                      </a:moveTo>
                      <a:cubicBezTo>
                        <a:pt x="667" y="1"/>
                        <a:pt x="649" y="1"/>
                        <a:pt x="631" y="1"/>
                      </a:cubicBezTo>
                      <a:cubicBezTo>
                        <a:pt x="0" y="39"/>
                        <a:pt x="0" y="966"/>
                        <a:pt x="631" y="1040"/>
                      </a:cubicBezTo>
                      <a:cubicBezTo>
                        <a:pt x="1336" y="1040"/>
                        <a:pt x="2412" y="1783"/>
                        <a:pt x="3006" y="2080"/>
                      </a:cubicBezTo>
                      <a:cubicBezTo>
                        <a:pt x="4342" y="2673"/>
                        <a:pt x="5641" y="3341"/>
                        <a:pt x="6940" y="3972"/>
                      </a:cubicBezTo>
                      <a:cubicBezTo>
                        <a:pt x="8313" y="4714"/>
                        <a:pt x="9723" y="5345"/>
                        <a:pt x="11207" y="5976"/>
                      </a:cubicBezTo>
                      <a:cubicBezTo>
                        <a:pt x="15364" y="7720"/>
                        <a:pt x="19594" y="9910"/>
                        <a:pt x="23936" y="11172"/>
                      </a:cubicBezTo>
                      <a:cubicBezTo>
                        <a:pt x="23973" y="11178"/>
                        <a:pt x="24009" y="11181"/>
                        <a:pt x="24043" y="11181"/>
                      </a:cubicBezTo>
                      <a:cubicBezTo>
                        <a:pt x="24595" y="11181"/>
                        <a:pt x="24792" y="10379"/>
                        <a:pt x="24233" y="10170"/>
                      </a:cubicBezTo>
                      <a:cubicBezTo>
                        <a:pt x="19891" y="8871"/>
                        <a:pt x="15661" y="6718"/>
                        <a:pt x="11467" y="4937"/>
                      </a:cubicBezTo>
                      <a:cubicBezTo>
                        <a:pt x="9686" y="4195"/>
                        <a:pt x="7942" y="3304"/>
                        <a:pt x="6198" y="2451"/>
                      </a:cubicBezTo>
                      <a:cubicBezTo>
                        <a:pt x="4765" y="1716"/>
                        <a:pt x="2389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92" name="Google Shape;1292;p12"/>
                <p:cNvSpPr/>
                <p:nvPr/>
              </p:nvSpPr>
              <p:spPr>
                <a:xfrm>
                  <a:off x="4060767" y="1498141"/>
                  <a:ext cx="74164" cy="12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0" h="6937" extrusionOk="0">
                      <a:moveTo>
                        <a:pt x="3441" y="1"/>
                      </a:moveTo>
                      <a:cubicBezTo>
                        <a:pt x="3301" y="1"/>
                        <a:pt x="3166" y="69"/>
                        <a:pt x="3085" y="231"/>
                      </a:cubicBezTo>
                      <a:cubicBezTo>
                        <a:pt x="2120" y="2235"/>
                        <a:pt x="1081" y="4202"/>
                        <a:pt x="153" y="6243"/>
                      </a:cubicBezTo>
                      <a:cubicBezTo>
                        <a:pt x="1" y="6599"/>
                        <a:pt x="317" y="6937"/>
                        <a:pt x="615" y="6937"/>
                      </a:cubicBezTo>
                      <a:cubicBezTo>
                        <a:pt x="753" y="6937"/>
                        <a:pt x="887" y="6864"/>
                        <a:pt x="969" y="6688"/>
                      </a:cubicBezTo>
                      <a:cubicBezTo>
                        <a:pt x="1897" y="4647"/>
                        <a:pt x="2936" y="2718"/>
                        <a:pt x="3901" y="714"/>
                      </a:cubicBezTo>
                      <a:cubicBezTo>
                        <a:pt x="4080" y="331"/>
                        <a:pt x="3749" y="1"/>
                        <a:pt x="344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sp>
          <p:nvSpPr>
            <p:cNvPr id="1293" name="Google Shape;1293;p12"/>
            <p:cNvSpPr/>
            <p:nvPr/>
          </p:nvSpPr>
          <p:spPr>
            <a:xfrm rot="10800000">
              <a:off x="4714457" y="3387135"/>
              <a:ext cx="1715068" cy="833765"/>
            </a:xfrm>
            <a:custGeom>
              <a:avLst/>
              <a:gdLst/>
              <a:ahLst/>
              <a:cxnLst/>
              <a:rect l="l" t="t" r="r" b="b"/>
              <a:pathLst>
                <a:path w="25120" h="22329" extrusionOk="0">
                  <a:moveTo>
                    <a:pt x="0" y="0"/>
                  </a:moveTo>
                  <a:lnTo>
                    <a:pt x="25120" y="0"/>
                  </a:lnTo>
                  <a:lnTo>
                    <a:pt x="25120" y="2232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med" len="med"/>
            </a:ln>
          </p:spPr>
        </p:sp>
      </p:grpSp>
      <p:grpSp>
        <p:nvGrpSpPr>
          <p:cNvPr id="1294" name="Google Shape;1294;p12"/>
          <p:cNvGrpSpPr/>
          <p:nvPr/>
        </p:nvGrpSpPr>
        <p:grpSpPr>
          <a:xfrm>
            <a:off x="460818" y="2802989"/>
            <a:ext cx="2683940" cy="1961889"/>
            <a:chOff x="460818" y="2802989"/>
            <a:chExt cx="2683940" cy="1961889"/>
          </a:xfrm>
        </p:grpSpPr>
        <p:sp>
          <p:nvSpPr>
            <p:cNvPr id="1295" name="Google Shape;1295;p12"/>
            <p:cNvSpPr/>
            <p:nvPr/>
          </p:nvSpPr>
          <p:spPr>
            <a:xfrm>
              <a:off x="2764475" y="2802989"/>
              <a:ext cx="380283" cy="377369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5" y="0"/>
                  </a:moveTo>
                  <a:cubicBezTo>
                    <a:pt x="15117" y="0"/>
                    <a:pt x="14920" y="5"/>
                    <a:pt x="14722" y="14"/>
                  </a:cubicBezTo>
                  <a:cubicBezTo>
                    <a:pt x="11260" y="14"/>
                    <a:pt x="7169" y="1658"/>
                    <a:pt x="4896" y="3791"/>
                  </a:cubicBezTo>
                  <a:cubicBezTo>
                    <a:pt x="2588" y="5924"/>
                    <a:pt x="1" y="9560"/>
                    <a:pt x="105" y="13232"/>
                  </a:cubicBezTo>
                  <a:cubicBezTo>
                    <a:pt x="175" y="16903"/>
                    <a:pt x="420" y="19701"/>
                    <a:pt x="3078" y="23687"/>
                  </a:cubicBezTo>
                  <a:cubicBezTo>
                    <a:pt x="4476" y="25960"/>
                    <a:pt x="6714" y="27638"/>
                    <a:pt x="9302" y="28407"/>
                  </a:cubicBezTo>
                  <a:cubicBezTo>
                    <a:pt x="10196" y="28714"/>
                    <a:pt x="12563" y="29412"/>
                    <a:pt x="15137" y="29412"/>
                  </a:cubicBezTo>
                  <a:cubicBezTo>
                    <a:pt x="16087" y="29412"/>
                    <a:pt x="17066" y="29317"/>
                    <a:pt x="18009" y="29072"/>
                  </a:cubicBezTo>
                  <a:cubicBezTo>
                    <a:pt x="21505" y="28128"/>
                    <a:pt x="24198" y="26869"/>
                    <a:pt x="26016" y="24176"/>
                  </a:cubicBezTo>
                  <a:cubicBezTo>
                    <a:pt x="27799" y="21484"/>
                    <a:pt x="29548" y="18861"/>
                    <a:pt x="29478" y="14700"/>
                  </a:cubicBezTo>
                  <a:cubicBezTo>
                    <a:pt x="29373" y="10574"/>
                    <a:pt x="27904" y="7602"/>
                    <a:pt x="26680" y="6134"/>
                  </a:cubicBezTo>
                  <a:cubicBezTo>
                    <a:pt x="25456" y="4665"/>
                    <a:pt x="23463" y="2602"/>
                    <a:pt x="21121" y="1448"/>
                  </a:cubicBezTo>
                  <a:cubicBezTo>
                    <a:pt x="19336" y="492"/>
                    <a:pt x="17347" y="0"/>
                    <a:pt x="15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96" name="Google Shape;1296;p12"/>
            <p:cNvSpPr/>
            <p:nvPr/>
          </p:nvSpPr>
          <p:spPr>
            <a:xfrm rot="5400000" flipH="1">
              <a:off x="636670" y="3231969"/>
              <a:ext cx="1357057" cy="1708762"/>
            </a:xfrm>
            <a:custGeom>
              <a:avLst/>
              <a:gdLst/>
              <a:ahLst/>
              <a:cxnLst/>
              <a:rect l="l" t="t" r="r" b="b"/>
              <a:pathLst>
                <a:path w="39176" h="34664" extrusionOk="0">
                  <a:moveTo>
                    <a:pt x="21371" y="1"/>
                  </a:moveTo>
                  <a:cubicBezTo>
                    <a:pt x="17061" y="1"/>
                    <a:pt x="13042" y="101"/>
                    <a:pt x="8684" y="101"/>
                  </a:cubicBezTo>
                  <a:cubicBezTo>
                    <a:pt x="7872" y="101"/>
                    <a:pt x="7049" y="97"/>
                    <a:pt x="6209" y="89"/>
                  </a:cubicBezTo>
                  <a:lnTo>
                    <a:pt x="6209" y="57"/>
                  </a:lnTo>
                  <a:cubicBezTo>
                    <a:pt x="4193" y="121"/>
                    <a:pt x="1824" y="377"/>
                    <a:pt x="800" y="2073"/>
                  </a:cubicBezTo>
                  <a:cubicBezTo>
                    <a:pt x="288" y="2905"/>
                    <a:pt x="256" y="3930"/>
                    <a:pt x="256" y="4890"/>
                  </a:cubicBezTo>
                  <a:lnTo>
                    <a:pt x="0" y="27294"/>
                  </a:lnTo>
                  <a:cubicBezTo>
                    <a:pt x="0" y="29502"/>
                    <a:pt x="128" y="31999"/>
                    <a:pt x="1921" y="33343"/>
                  </a:cubicBezTo>
                  <a:cubicBezTo>
                    <a:pt x="3137" y="34239"/>
                    <a:pt x="4737" y="34367"/>
                    <a:pt x="6209" y="34463"/>
                  </a:cubicBezTo>
                  <a:cubicBezTo>
                    <a:pt x="8837" y="34597"/>
                    <a:pt x="11467" y="34664"/>
                    <a:pt x="14096" y="34664"/>
                  </a:cubicBezTo>
                  <a:cubicBezTo>
                    <a:pt x="20882" y="34664"/>
                    <a:pt x="27661" y="34220"/>
                    <a:pt x="34375" y="33343"/>
                  </a:cubicBezTo>
                  <a:cubicBezTo>
                    <a:pt x="35399" y="33183"/>
                    <a:pt x="36455" y="33023"/>
                    <a:pt x="37255" y="32447"/>
                  </a:cubicBezTo>
                  <a:cubicBezTo>
                    <a:pt x="38631" y="31455"/>
                    <a:pt x="38823" y="29630"/>
                    <a:pt x="38920" y="27998"/>
                  </a:cubicBezTo>
                  <a:cubicBezTo>
                    <a:pt x="39176" y="22781"/>
                    <a:pt x="39112" y="17532"/>
                    <a:pt x="38791" y="12315"/>
                  </a:cubicBezTo>
                  <a:cubicBezTo>
                    <a:pt x="38695" y="9851"/>
                    <a:pt x="38343" y="7418"/>
                    <a:pt x="37767" y="5018"/>
                  </a:cubicBezTo>
                  <a:cubicBezTo>
                    <a:pt x="37575" y="3994"/>
                    <a:pt x="37095" y="3033"/>
                    <a:pt x="36423" y="2233"/>
                  </a:cubicBezTo>
                  <a:cubicBezTo>
                    <a:pt x="35463" y="1241"/>
                    <a:pt x="34055" y="825"/>
                    <a:pt x="32646" y="569"/>
                  </a:cubicBezTo>
                  <a:cubicBezTo>
                    <a:pt x="30086" y="89"/>
                    <a:pt x="27461" y="57"/>
                    <a:pt x="24837" y="25"/>
                  </a:cubicBezTo>
                  <a:cubicBezTo>
                    <a:pt x="23654" y="7"/>
                    <a:pt x="22502" y="1"/>
                    <a:pt x="2137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297" name="Google Shape;1297;p12"/>
            <p:cNvGrpSpPr/>
            <p:nvPr/>
          </p:nvGrpSpPr>
          <p:grpSpPr>
            <a:xfrm>
              <a:off x="1925765" y="3795650"/>
              <a:ext cx="686100" cy="850500"/>
              <a:chOff x="1925765" y="3795650"/>
              <a:chExt cx="686100" cy="850500"/>
            </a:xfrm>
          </p:grpSpPr>
          <p:sp>
            <p:nvSpPr>
              <p:cNvPr id="1298" name="Google Shape;1298;p12"/>
              <p:cNvSpPr/>
              <p:nvPr/>
            </p:nvSpPr>
            <p:spPr>
              <a:xfrm>
                <a:off x="1925765" y="3795650"/>
                <a:ext cx="686100" cy="850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299" name="Google Shape;1299;p12"/>
              <p:cNvGrpSpPr/>
              <p:nvPr/>
            </p:nvGrpSpPr>
            <p:grpSpPr>
              <a:xfrm>
                <a:off x="1999028" y="3867689"/>
                <a:ext cx="567429" cy="679043"/>
                <a:chOff x="2161818" y="3789402"/>
                <a:chExt cx="567429" cy="679043"/>
              </a:xfrm>
            </p:grpSpPr>
            <p:sp>
              <p:nvSpPr>
                <p:cNvPr id="1300" name="Google Shape;1300;p12"/>
                <p:cNvSpPr/>
                <p:nvPr/>
              </p:nvSpPr>
              <p:spPr>
                <a:xfrm>
                  <a:off x="2266466" y="3907046"/>
                  <a:ext cx="397342" cy="405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9" h="22231" extrusionOk="0">
                      <a:moveTo>
                        <a:pt x="11972" y="0"/>
                      </a:moveTo>
                      <a:cubicBezTo>
                        <a:pt x="8260" y="0"/>
                        <a:pt x="4352" y="2201"/>
                        <a:pt x="2339" y="5048"/>
                      </a:cubicBezTo>
                      <a:cubicBezTo>
                        <a:pt x="1" y="8685"/>
                        <a:pt x="2079" y="13361"/>
                        <a:pt x="4417" y="16515"/>
                      </a:cubicBezTo>
                      <a:cubicBezTo>
                        <a:pt x="5976" y="18853"/>
                        <a:pt x="8054" y="20152"/>
                        <a:pt x="9612" y="22230"/>
                      </a:cubicBezTo>
                      <a:lnTo>
                        <a:pt x="17406" y="20412"/>
                      </a:lnTo>
                      <a:cubicBezTo>
                        <a:pt x="19261" y="17295"/>
                        <a:pt x="21599" y="13880"/>
                        <a:pt x="21599" y="10244"/>
                      </a:cubicBezTo>
                      <a:cubicBezTo>
                        <a:pt x="21859" y="6347"/>
                        <a:pt x="18482" y="1894"/>
                        <a:pt x="15105" y="595"/>
                      </a:cubicBezTo>
                      <a:cubicBezTo>
                        <a:pt x="14111" y="186"/>
                        <a:pt x="13050" y="0"/>
                        <a:pt x="119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01" name="Google Shape;1301;p12"/>
                <p:cNvSpPr/>
                <p:nvPr/>
              </p:nvSpPr>
              <p:spPr>
                <a:xfrm>
                  <a:off x="2275246" y="3898773"/>
                  <a:ext cx="421627" cy="423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5" h="23248" extrusionOk="0">
                      <a:moveTo>
                        <a:pt x="11185" y="0"/>
                      </a:moveTo>
                      <a:cubicBezTo>
                        <a:pt x="10529" y="0"/>
                        <a:pt x="9866" y="64"/>
                        <a:pt x="9204" y="195"/>
                      </a:cubicBezTo>
                      <a:cubicBezTo>
                        <a:pt x="4713" y="1012"/>
                        <a:pt x="334" y="4612"/>
                        <a:pt x="297" y="9399"/>
                      </a:cubicBezTo>
                      <a:cubicBezTo>
                        <a:pt x="260" y="15299"/>
                        <a:pt x="5493" y="18936"/>
                        <a:pt x="8795" y="23055"/>
                      </a:cubicBezTo>
                      <a:cubicBezTo>
                        <a:pt x="8895" y="23191"/>
                        <a:pt x="9014" y="23247"/>
                        <a:pt x="9132" y="23247"/>
                      </a:cubicBezTo>
                      <a:cubicBezTo>
                        <a:pt x="9497" y="23247"/>
                        <a:pt x="9846" y="22706"/>
                        <a:pt x="9538" y="22313"/>
                      </a:cubicBezTo>
                      <a:cubicBezTo>
                        <a:pt x="6754" y="18825"/>
                        <a:pt x="3377" y="16338"/>
                        <a:pt x="1856" y="11959"/>
                      </a:cubicBezTo>
                      <a:cubicBezTo>
                        <a:pt x="0" y="6615"/>
                        <a:pt x="4157" y="2756"/>
                        <a:pt x="8870" y="1346"/>
                      </a:cubicBezTo>
                      <a:cubicBezTo>
                        <a:pt x="9702" y="1098"/>
                        <a:pt x="10514" y="982"/>
                        <a:pt x="11300" y="982"/>
                      </a:cubicBezTo>
                      <a:cubicBezTo>
                        <a:pt x="14861" y="982"/>
                        <a:pt x="17875" y="3363"/>
                        <a:pt x="19669" y="6615"/>
                      </a:cubicBezTo>
                      <a:cubicBezTo>
                        <a:pt x="22304" y="11477"/>
                        <a:pt x="18927" y="16487"/>
                        <a:pt x="16514" y="20606"/>
                      </a:cubicBezTo>
                      <a:cubicBezTo>
                        <a:pt x="16259" y="21014"/>
                        <a:pt x="16617" y="21404"/>
                        <a:pt x="16987" y="21404"/>
                      </a:cubicBezTo>
                      <a:cubicBezTo>
                        <a:pt x="17155" y="21404"/>
                        <a:pt x="17326" y="21323"/>
                        <a:pt x="17442" y="21126"/>
                      </a:cubicBezTo>
                      <a:cubicBezTo>
                        <a:pt x="20225" y="16375"/>
                        <a:pt x="23194" y="11588"/>
                        <a:pt x="20597" y="6096"/>
                      </a:cubicBezTo>
                      <a:cubicBezTo>
                        <a:pt x="18876" y="2337"/>
                        <a:pt x="15161" y="0"/>
                        <a:pt x="111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02" name="Google Shape;1302;p12"/>
                <p:cNvSpPr/>
                <p:nvPr/>
              </p:nvSpPr>
              <p:spPr>
                <a:xfrm>
                  <a:off x="2398689" y="4055997"/>
                  <a:ext cx="164761" cy="241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4" h="13276" extrusionOk="0">
                      <a:moveTo>
                        <a:pt x="7349" y="1"/>
                      </a:moveTo>
                      <a:cubicBezTo>
                        <a:pt x="7290" y="1"/>
                        <a:pt x="7228" y="10"/>
                        <a:pt x="7163" y="29"/>
                      </a:cubicBezTo>
                      <a:cubicBezTo>
                        <a:pt x="6251" y="389"/>
                        <a:pt x="6030" y="1040"/>
                        <a:pt x="5862" y="1753"/>
                      </a:cubicBezTo>
                      <a:lnTo>
                        <a:pt x="5862" y="1753"/>
                      </a:lnTo>
                      <a:cubicBezTo>
                        <a:pt x="5682" y="1085"/>
                        <a:pt x="5395" y="495"/>
                        <a:pt x="4788" y="400"/>
                      </a:cubicBezTo>
                      <a:cubicBezTo>
                        <a:pt x="4726" y="391"/>
                        <a:pt x="4666" y="387"/>
                        <a:pt x="4609" y="387"/>
                      </a:cubicBezTo>
                      <a:cubicBezTo>
                        <a:pt x="3382" y="387"/>
                        <a:pt x="3246" y="2290"/>
                        <a:pt x="3209" y="3647"/>
                      </a:cubicBezTo>
                      <a:lnTo>
                        <a:pt x="3209" y="3647"/>
                      </a:lnTo>
                      <a:cubicBezTo>
                        <a:pt x="2600" y="2725"/>
                        <a:pt x="1697" y="1334"/>
                        <a:pt x="1011" y="1334"/>
                      </a:cubicBezTo>
                      <a:cubicBezTo>
                        <a:pt x="722" y="1334"/>
                        <a:pt x="471" y="1582"/>
                        <a:pt x="297" y="2218"/>
                      </a:cubicBezTo>
                      <a:cubicBezTo>
                        <a:pt x="0" y="3294"/>
                        <a:pt x="743" y="5447"/>
                        <a:pt x="928" y="6560"/>
                      </a:cubicBezTo>
                      <a:cubicBezTo>
                        <a:pt x="1230" y="8573"/>
                        <a:pt x="2473" y="10617"/>
                        <a:pt x="3422" y="12472"/>
                      </a:cubicBezTo>
                      <a:lnTo>
                        <a:pt x="3422" y="12472"/>
                      </a:lnTo>
                      <a:cubicBezTo>
                        <a:pt x="3403" y="12611"/>
                        <a:pt x="3441" y="12764"/>
                        <a:pt x="3563" y="12906"/>
                      </a:cubicBezTo>
                      <a:lnTo>
                        <a:pt x="3563" y="12906"/>
                      </a:lnTo>
                      <a:lnTo>
                        <a:pt x="3526" y="12869"/>
                      </a:lnTo>
                      <a:lnTo>
                        <a:pt x="3563" y="12906"/>
                      </a:lnTo>
                      <a:lnTo>
                        <a:pt x="3563" y="12906"/>
                      </a:lnTo>
                      <a:lnTo>
                        <a:pt x="3786" y="13128"/>
                      </a:lnTo>
                      <a:cubicBezTo>
                        <a:pt x="3898" y="13231"/>
                        <a:pt x="4026" y="13275"/>
                        <a:pt x="4151" y="13275"/>
                      </a:cubicBezTo>
                      <a:cubicBezTo>
                        <a:pt x="4522" y="13275"/>
                        <a:pt x="4861" y="12886"/>
                        <a:pt x="4639" y="12498"/>
                      </a:cubicBezTo>
                      <a:cubicBezTo>
                        <a:pt x="3192" y="9603"/>
                        <a:pt x="1596" y="6708"/>
                        <a:pt x="1596" y="3368"/>
                      </a:cubicBezTo>
                      <a:cubicBezTo>
                        <a:pt x="1596" y="3187"/>
                        <a:pt x="1325" y="2734"/>
                        <a:pt x="1406" y="2734"/>
                      </a:cubicBezTo>
                      <a:cubicBezTo>
                        <a:pt x="1424" y="2734"/>
                        <a:pt x="1460" y="2757"/>
                        <a:pt x="1522" y="2812"/>
                      </a:cubicBezTo>
                      <a:cubicBezTo>
                        <a:pt x="1856" y="3257"/>
                        <a:pt x="2153" y="3740"/>
                        <a:pt x="2338" y="4259"/>
                      </a:cubicBezTo>
                      <a:cubicBezTo>
                        <a:pt x="2524" y="4816"/>
                        <a:pt x="2969" y="5261"/>
                        <a:pt x="3526" y="5447"/>
                      </a:cubicBezTo>
                      <a:cubicBezTo>
                        <a:pt x="3577" y="5459"/>
                        <a:pt x="3628" y="5466"/>
                        <a:pt x="3678" y="5466"/>
                      </a:cubicBezTo>
                      <a:cubicBezTo>
                        <a:pt x="3918" y="5466"/>
                        <a:pt x="4132" y="5321"/>
                        <a:pt x="4194" y="5076"/>
                      </a:cubicBezTo>
                      <a:cubicBezTo>
                        <a:pt x="4231" y="4704"/>
                        <a:pt x="4268" y="4370"/>
                        <a:pt x="4305" y="3999"/>
                      </a:cubicBezTo>
                      <a:cubicBezTo>
                        <a:pt x="4305" y="3789"/>
                        <a:pt x="4604" y="1789"/>
                        <a:pt x="4730" y="1789"/>
                      </a:cubicBezTo>
                      <a:cubicBezTo>
                        <a:pt x="4738" y="1789"/>
                        <a:pt x="4744" y="1796"/>
                        <a:pt x="4751" y="1810"/>
                      </a:cubicBezTo>
                      <a:cubicBezTo>
                        <a:pt x="5010" y="2441"/>
                        <a:pt x="5047" y="3146"/>
                        <a:pt x="5270" y="3777"/>
                      </a:cubicBezTo>
                      <a:cubicBezTo>
                        <a:pt x="5352" y="4023"/>
                        <a:pt x="5571" y="4156"/>
                        <a:pt x="5788" y="4156"/>
                      </a:cubicBezTo>
                      <a:cubicBezTo>
                        <a:pt x="5963" y="4156"/>
                        <a:pt x="6136" y="4070"/>
                        <a:pt x="6235" y="3888"/>
                      </a:cubicBezTo>
                      <a:cubicBezTo>
                        <a:pt x="6532" y="3331"/>
                        <a:pt x="6717" y="2738"/>
                        <a:pt x="6792" y="2107"/>
                      </a:cubicBezTo>
                      <a:cubicBezTo>
                        <a:pt x="6852" y="1822"/>
                        <a:pt x="6900" y="1712"/>
                        <a:pt x="6939" y="1712"/>
                      </a:cubicBezTo>
                      <a:cubicBezTo>
                        <a:pt x="7067" y="1712"/>
                        <a:pt x="7089" y="2912"/>
                        <a:pt x="7089" y="2997"/>
                      </a:cubicBezTo>
                      <a:cubicBezTo>
                        <a:pt x="7089" y="3665"/>
                        <a:pt x="7126" y="4333"/>
                        <a:pt x="7274" y="5001"/>
                      </a:cubicBezTo>
                      <a:cubicBezTo>
                        <a:pt x="7423" y="7042"/>
                        <a:pt x="6829" y="9900"/>
                        <a:pt x="7905" y="11755"/>
                      </a:cubicBezTo>
                      <a:cubicBezTo>
                        <a:pt x="8008" y="11939"/>
                        <a:pt x="8169" y="12016"/>
                        <a:pt x="8331" y="12016"/>
                      </a:cubicBezTo>
                      <a:cubicBezTo>
                        <a:pt x="8693" y="12016"/>
                        <a:pt x="9063" y="11634"/>
                        <a:pt x="8833" y="11199"/>
                      </a:cubicBezTo>
                      <a:cubicBezTo>
                        <a:pt x="7905" y="9677"/>
                        <a:pt x="8387" y="6745"/>
                        <a:pt x="8276" y="5038"/>
                      </a:cubicBezTo>
                      <a:cubicBezTo>
                        <a:pt x="8202" y="3443"/>
                        <a:pt x="8425" y="1736"/>
                        <a:pt x="7757" y="251"/>
                      </a:cubicBezTo>
                      <a:cubicBezTo>
                        <a:pt x="7673" y="84"/>
                        <a:pt x="7527" y="1"/>
                        <a:pt x="734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03" name="Google Shape;1303;p12"/>
                <p:cNvSpPr/>
                <p:nvPr/>
              </p:nvSpPr>
              <p:spPr>
                <a:xfrm>
                  <a:off x="2420502" y="4260708"/>
                  <a:ext cx="206878" cy="9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1" h="5461" extrusionOk="0">
                      <a:moveTo>
                        <a:pt x="8895" y="1078"/>
                      </a:moveTo>
                      <a:lnTo>
                        <a:pt x="8895" y="1078"/>
                      </a:lnTo>
                      <a:cubicBezTo>
                        <a:pt x="9414" y="2117"/>
                        <a:pt x="9228" y="2711"/>
                        <a:pt x="8375" y="2822"/>
                      </a:cubicBezTo>
                      <a:cubicBezTo>
                        <a:pt x="8115" y="2896"/>
                        <a:pt x="7855" y="2971"/>
                        <a:pt x="7633" y="3045"/>
                      </a:cubicBezTo>
                      <a:cubicBezTo>
                        <a:pt x="6891" y="3193"/>
                        <a:pt x="6148" y="3416"/>
                        <a:pt x="5406" y="3639"/>
                      </a:cubicBezTo>
                      <a:cubicBezTo>
                        <a:pt x="5146" y="3713"/>
                        <a:pt x="4924" y="3824"/>
                        <a:pt x="4664" y="3936"/>
                      </a:cubicBezTo>
                      <a:cubicBezTo>
                        <a:pt x="4233" y="4184"/>
                        <a:pt x="3742" y="4307"/>
                        <a:pt x="3252" y="4307"/>
                      </a:cubicBezTo>
                      <a:cubicBezTo>
                        <a:pt x="2645" y="4307"/>
                        <a:pt x="2039" y="4119"/>
                        <a:pt x="1547" y="3750"/>
                      </a:cubicBezTo>
                      <a:cubicBezTo>
                        <a:pt x="1655" y="3634"/>
                        <a:pt x="1700" y="3506"/>
                        <a:pt x="1699" y="3383"/>
                      </a:cubicBezTo>
                      <a:lnTo>
                        <a:pt x="1699" y="3383"/>
                      </a:lnTo>
                      <a:cubicBezTo>
                        <a:pt x="2115" y="3208"/>
                        <a:pt x="2500" y="2947"/>
                        <a:pt x="2920" y="2674"/>
                      </a:cubicBezTo>
                      <a:cubicBezTo>
                        <a:pt x="4256" y="1857"/>
                        <a:pt x="5814" y="1894"/>
                        <a:pt x="7299" y="1486"/>
                      </a:cubicBezTo>
                      <a:cubicBezTo>
                        <a:pt x="7818" y="1301"/>
                        <a:pt x="8338" y="1152"/>
                        <a:pt x="8895" y="1078"/>
                      </a:cubicBezTo>
                      <a:close/>
                      <a:moveTo>
                        <a:pt x="8798" y="0"/>
                      </a:moveTo>
                      <a:cubicBezTo>
                        <a:pt x="7639" y="0"/>
                        <a:pt x="6413" y="638"/>
                        <a:pt x="5258" y="818"/>
                      </a:cubicBezTo>
                      <a:cubicBezTo>
                        <a:pt x="4627" y="892"/>
                        <a:pt x="4033" y="1041"/>
                        <a:pt x="3439" y="1301"/>
                      </a:cubicBezTo>
                      <a:cubicBezTo>
                        <a:pt x="2586" y="1672"/>
                        <a:pt x="1584" y="2562"/>
                        <a:pt x="656" y="2600"/>
                      </a:cubicBezTo>
                      <a:cubicBezTo>
                        <a:pt x="80" y="2600"/>
                        <a:pt x="1" y="3400"/>
                        <a:pt x="418" y="3596"/>
                      </a:cubicBezTo>
                      <a:lnTo>
                        <a:pt x="418" y="3596"/>
                      </a:lnTo>
                      <a:cubicBezTo>
                        <a:pt x="50" y="4742"/>
                        <a:pt x="1772" y="5461"/>
                        <a:pt x="2925" y="5461"/>
                      </a:cubicBezTo>
                      <a:cubicBezTo>
                        <a:pt x="2974" y="5461"/>
                        <a:pt x="3022" y="5460"/>
                        <a:pt x="3068" y="5457"/>
                      </a:cubicBezTo>
                      <a:cubicBezTo>
                        <a:pt x="4627" y="5346"/>
                        <a:pt x="6074" y="4529"/>
                        <a:pt x="7559" y="4121"/>
                      </a:cubicBezTo>
                      <a:cubicBezTo>
                        <a:pt x="8523" y="3898"/>
                        <a:pt x="9414" y="3713"/>
                        <a:pt x="10156" y="3008"/>
                      </a:cubicBezTo>
                      <a:cubicBezTo>
                        <a:pt x="11381" y="1857"/>
                        <a:pt x="10305" y="76"/>
                        <a:pt x="8895" y="2"/>
                      </a:cubicBezTo>
                      <a:cubicBezTo>
                        <a:pt x="8863" y="1"/>
                        <a:pt x="8830" y="0"/>
                        <a:pt x="879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04" name="Google Shape;1304;p12"/>
                <p:cNvSpPr/>
                <p:nvPr/>
              </p:nvSpPr>
              <p:spPr>
                <a:xfrm>
                  <a:off x="2441188" y="4302565"/>
                  <a:ext cx="186883" cy="100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1" h="5490" extrusionOk="0">
                      <a:moveTo>
                        <a:pt x="9223" y="0"/>
                      </a:moveTo>
                      <a:cubicBezTo>
                        <a:pt x="8915" y="0"/>
                        <a:pt x="8565" y="269"/>
                        <a:pt x="8610" y="674"/>
                      </a:cubicBezTo>
                      <a:cubicBezTo>
                        <a:pt x="8657" y="1002"/>
                        <a:pt x="8748" y="1316"/>
                        <a:pt x="8894" y="1605"/>
                      </a:cubicBezTo>
                      <a:lnTo>
                        <a:pt x="8894" y="1605"/>
                      </a:lnTo>
                      <a:cubicBezTo>
                        <a:pt x="7558" y="2238"/>
                        <a:pt x="6287" y="2998"/>
                        <a:pt x="4899" y="3494"/>
                      </a:cubicBezTo>
                      <a:cubicBezTo>
                        <a:pt x="4231" y="3717"/>
                        <a:pt x="3526" y="3939"/>
                        <a:pt x="2858" y="4162"/>
                      </a:cubicBezTo>
                      <a:cubicBezTo>
                        <a:pt x="2548" y="4265"/>
                        <a:pt x="2273" y="4320"/>
                        <a:pt x="2037" y="4320"/>
                      </a:cubicBezTo>
                      <a:cubicBezTo>
                        <a:pt x="1425" y="4320"/>
                        <a:pt x="1077" y="3953"/>
                        <a:pt x="1077" y="3123"/>
                      </a:cubicBezTo>
                      <a:cubicBezTo>
                        <a:pt x="1040" y="2807"/>
                        <a:pt x="789" y="2650"/>
                        <a:pt x="539" y="2650"/>
                      </a:cubicBezTo>
                      <a:cubicBezTo>
                        <a:pt x="288" y="2650"/>
                        <a:pt x="38" y="2807"/>
                        <a:pt x="0" y="3123"/>
                      </a:cubicBezTo>
                      <a:cubicBezTo>
                        <a:pt x="0" y="4364"/>
                        <a:pt x="403" y="5489"/>
                        <a:pt x="1611" y="5489"/>
                      </a:cubicBezTo>
                      <a:cubicBezTo>
                        <a:pt x="1776" y="5489"/>
                        <a:pt x="1957" y="5468"/>
                        <a:pt x="2153" y="5424"/>
                      </a:cubicBezTo>
                      <a:cubicBezTo>
                        <a:pt x="4973" y="4830"/>
                        <a:pt x="7348" y="3457"/>
                        <a:pt x="9909" y="2306"/>
                      </a:cubicBezTo>
                      <a:cubicBezTo>
                        <a:pt x="10169" y="2158"/>
                        <a:pt x="10280" y="1824"/>
                        <a:pt x="10094" y="1564"/>
                      </a:cubicBezTo>
                      <a:cubicBezTo>
                        <a:pt x="9798" y="1230"/>
                        <a:pt x="9649" y="822"/>
                        <a:pt x="9649" y="377"/>
                      </a:cubicBezTo>
                      <a:cubicBezTo>
                        <a:pt x="9605" y="114"/>
                        <a:pt x="9423" y="0"/>
                        <a:pt x="922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05" name="Google Shape;1305;p12"/>
                <p:cNvSpPr/>
                <p:nvPr/>
              </p:nvSpPr>
              <p:spPr>
                <a:xfrm>
                  <a:off x="2455021" y="4330956"/>
                  <a:ext cx="180466" cy="105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8" h="5792" extrusionOk="0">
                      <a:moveTo>
                        <a:pt x="8452" y="1"/>
                      </a:moveTo>
                      <a:cubicBezTo>
                        <a:pt x="8137" y="1"/>
                        <a:pt x="7782" y="269"/>
                        <a:pt x="7849" y="674"/>
                      </a:cubicBezTo>
                      <a:cubicBezTo>
                        <a:pt x="7997" y="1342"/>
                        <a:pt x="8665" y="2196"/>
                        <a:pt x="7589" y="2678"/>
                      </a:cubicBezTo>
                      <a:cubicBezTo>
                        <a:pt x="6847" y="3012"/>
                        <a:pt x="6142" y="3309"/>
                        <a:pt x="5400" y="3606"/>
                      </a:cubicBezTo>
                      <a:cubicBezTo>
                        <a:pt x="5028" y="3765"/>
                        <a:pt x="3025" y="4740"/>
                        <a:pt x="1886" y="4740"/>
                      </a:cubicBezTo>
                      <a:cubicBezTo>
                        <a:pt x="1432" y="4740"/>
                        <a:pt x="1116" y="4586"/>
                        <a:pt x="1095" y="4163"/>
                      </a:cubicBezTo>
                      <a:cubicBezTo>
                        <a:pt x="1076" y="3829"/>
                        <a:pt x="798" y="3662"/>
                        <a:pt x="529" y="3662"/>
                      </a:cubicBezTo>
                      <a:cubicBezTo>
                        <a:pt x="260" y="3662"/>
                        <a:pt x="0" y="3829"/>
                        <a:pt x="19" y="4163"/>
                      </a:cubicBezTo>
                      <a:lnTo>
                        <a:pt x="19" y="4200"/>
                      </a:lnTo>
                      <a:cubicBezTo>
                        <a:pt x="73" y="5407"/>
                        <a:pt x="844" y="5792"/>
                        <a:pt x="1798" y="5792"/>
                      </a:cubicBezTo>
                      <a:cubicBezTo>
                        <a:pt x="2808" y="5792"/>
                        <a:pt x="4023" y="5360"/>
                        <a:pt x="4806" y="5016"/>
                      </a:cubicBezTo>
                      <a:cubicBezTo>
                        <a:pt x="6142" y="4422"/>
                        <a:pt x="7775" y="4014"/>
                        <a:pt x="8925" y="3086"/>
                      </a:cubicBezTo>
                      <a:cubicBezTo>
                        <a:pt x="9927" y="2307"/>
                        <a:pt x="9037" y="1268"/>
                        <a:pt x="8888" y="377"/>
                      </a:cubicBezTo>
                      <a:cubicBezTo>
                        <a:pt x="8844" y="114"/>
                        <a:pt x="8656" y="1"/>
                        <a:pt x="845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06" name="Google Shape;1306;p12"/>
                <p:cNvSpPr/>
                <p:nvPr/>
              </p:nvSpPr>
              <p:spPr>
                <a:xfrm>
                  <a:off x="2497320" y="4398161"/>
                  <a:ext cx="117917" cy="70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7" h="3857" extrusionOk="0">
                      <a:moveTo>
                        <a:pt x="5546" y="1"/>
                      </a:moveTo>
                      <a:cubicBezTo>
                        <a:pt x="5242" y="1"/>
                        <a:pt x="4936" y="245"/>
                        <a:pt x="5002" y="623"/>
                      </a:cubicBezTo>
                      <a:cubicBezTo>
                        <a:pt x="5299" y="1328"/>
                        <a:pt x="5040" y="2107"/>
                        <a:pt x="4409" y="2516"/>
                      </a:cubicBezTo>
                      <a:cubicBezTo>
                        <a:pt x="4149" y="2738"/>
                        <a:pt x="3221" y="2701"/>
                        <a:pt x="2850" y="2775"/>
                      </a:cubicBezTo>
                      <a:cubicBezTo>
                        <a:pt x="2735" y="2795"/>
                        <a:pt x="2618" y="2804"/>
                        <a:pt x="2499" y="2804"/>
                      </a:cubicBezTo>
                      <a:cubicBezTo>
                        <a:pt x="2160" y="2804"/>
                        <a:pt x="1817" y="2728"/>
                        <a:pt x="1514" y="2590"/>
                      </a:cubicBezTo>
                      <a:cubicBezTo>
                        <a:pt x="1217" y="2516"/>
                        <a:pt x="1180" y="2145"/>
                        <a:pt x="1106" y="1662"/>
                      </a:cubicBezTo>
                      <a:cubicBezTo>
                        <a:pt x="1061" y="1391"/>
                        <a:pt x="862" y="1273"/>
                        <a:pt x="650" y="1273"/>
                      </a:cubicBezTo>
                      <a:cubicBezTo>
                        <a:pt x="340" y="1273"/>
                        <a:pt x="1" y="1525"/>
                        <a:pt x="67" y="1922"/>
                      </a:cubicBezTo>
                      <a:cubicBezTo>
                        <a:pt x="178" y="2590"/>
                        <a:pt x="289" y="3184"/>
                        <a:pt x="883" y="3481"/>
                      </a:cubicBezTo>
                      <a:cubicBezTo>
                        <a:pt x="1412" y="3731"/>
                        <a:pt x="1983" y="3856"/>
                        <a:pt x="2564" y="3856"/>
                      </a:cubicBezTo>
                      <a:cubicBezTo>
                        <a:pt x="2757" y="3856"/>
                        <a:pt x="2952" y="3842"/>
                        <a:pt x="3147" y="3815"/>
                      </a:cubicBezTo>
                      <a:cubicBezTo>
                        <a:pt x="4297" y="3629"/>
                        <a:pt x="4928" y="3629"/>
                        <a:pt x="5708" y="2775"/>
                      </a:cubicBezTo>
                      <a:cubicBezTo>
                        <a:pt x="6487" y="1885"/>
                        <a:pt x="6301" y="1291"/>
                        <a:pt x="6042" y="363"/>
                      </a:cubicBezTo>
                      <a:cubicBezTo>
                        <a:pt x="5952" y="110"/>
                        <a:pt x="5750" y="1"/>
                        <a:pt x="55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07" name="Google Shape;1307;p12"/>
                <p:cNvSpPr/>
                <p:nvPr/>
              </p:nvSpPr>
              <p:spPr>
                <a:xfrm>
                  <a:off x="2517406" y="3970296"/>
                  <a:ext cx="109138" cy="81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4493" extrusionOk="0">
                      <a:moveTo>
                        <a:pt x="1907" y="0"/>
                      </a:moveTo>
                      <a:cubicBezTo>
                        <a:pt x="1358" y="0"/>
                        <a:pt x="809" y="233"/>
                        <a:pt x="261" y="798"/>
                      </a:cubicBezTo>
                      <a:lnTo>
                        <a:pt x="1" y="1058"/>
                      </a:lnTo>
                      <a:cubicBezTo>
                        <a:pt x="1" y="1466"/>
                        <a:pt x="186" y="1837"/>
                        <a:pt x="520" y="2097"/>
                      </a:cubicBezTo>
                      <a:cubicBezTo>
                        <a:pt x="1448" y="3247"/>
                        <a:pt x="2710" y="4064"/>
                        <a:pt x="4157" y="4435"/>
                      </a:cubicBezTo>
                      <a:cubicBezTo>
                        <a:pt x="4316" y="4474"/>
                        <a:pt x="4453" y="4493"/>
                        <a:pt x="4571" y="4493"/>
                      </a:cubicBezTo>
                      <a:cubicBezTo>
                        <a:pt x="6004" y="4493"/>
                        <a:pt x="4637" y="1778"/>
                        <a:pt x="4157" y="1058"/>
                      </a:cubicBezTo>
                      <a:cubicBezTo>
                        <a:pt x="3407" y="436"/>
                        <a:pt x="2657" y="0"/>
                        <a:pt x="19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08" name="Google Shape;1308;p12"/>
                <p:cNvSpPr/>
                <p:nvPr/>
              </p:nvSpPr>
              <p:spPr>
                <a:xfrm>
                  <a:off x="2507063" y="3960766"/>
                  <a:ext cx="116954" cy="100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4" h="5497" extrusionOk="0">
                      <a:moveTo>
                        <a:pt x="2539" y="1086"/>
                      </a:moveTo>
                      <a:cubicBezTo>
                        <a:pt x="2685" y="1086"/>
                        <a:pt x="2834" y="1102"/>
                        <a:pt x="2982" y="1135"/>
                      </a:cubicBezTo>
                      <a:cubicBezTo>
                        <a:pt x="3539" y="1284"/>
                        <a:pt x="4058" y="1618"/>
                        <a:pt x="4429" y="2063"/>
                      </a:cubicBezTo>
                      <a:cubicBezTo>
                        <a:pt x="4763" y="2620"/>
                        <a:pt x="5023" y="3251"/>
                        <a:pt x="5209" y="3881"/>
                      </a:cubicBezTo>
                      <a:cubicBezTo>
                        <a:pt x="5246" y="4067"/>
                        <a:pt x="5246" y="4253"/>
                        <a:pt x="5246" y="4438"/>
                      </a:cubicBezTo>
                      <a:cubicBezTo>
                        <a:pt x="5198" y="4479"/>
                        <a:pt x="5128" y="4496"/>
                        <a:pt x="5043" y="4496"/>
                      </a:cubicBezTo>
                      <a:cubicBezTo>
                        <a:pt x="4668" y="4496"/>
                        <a:pt x="4011" y="4158"/>
                        <a:pt x="3799" y="4067"/>
                      </a:cubicBezTo>
                      <a:cubicBezTo>
                        <a:pt x="3205" y="3770"/>
                        <a:pt x="2611" y="3399"/>
                        <a:pt x="2129" y="2954"/>
                      </a:cubicBezTo>
                      <a:cubicBezTo>
                        <a:pt x="1794" y="2652"/>
                        <a:pt x="1248" y="2170"/>
                        <a:pt x="1117" y="1697"/>
                      </a:cubicBezTo>
                      <a:lnTo>
                        <a:pt x="1117" y="1697"/>
                      </a:lnTo>
                      <a:cubicBezTo>
                        <a:pt x="1133" y="1684"/>
                        <a:pt x="1148" y="1670"/>
                        <a:pt x="1164" y="1655"/>
                      </a:cubicBezTo>
                      <a:lnTo>
                        <a:pt x="1201" y="1692"/>
                      </a:lnTo>
                      <a:cubicBezTo>
                        <a:pt x="1547" y="1288"/>
                        <a:pt x="2028" y="1086"/>
                        <a:pt x="2539" y="1086"/>
                      </a:cubicBezTo>
                      <a:close/>
                      <a:moveTo>
                        <a:pt x="2458" y="1"/>
                      </a:moveTo>
                      <a:cubicBezTo>
                        <a:pt x="1684" y="1"/>
                        <a:pt x="940" y="330"/>
                        <a:pt x="421" y="913"/>
                      </a:cubicBezTo>
                      <a:cubicBezTo>
                        <a:pt x="357" y="968"/>
                        <a:pt x="313" y="1028"/>
                        <a:pt x="285" y="1090"/>
                      </a:cubicBezTo>
                      <a:lnTo>
                        <a:pt x="285" y="1090"/>
                      </a:lnTo>
                      <a:cubicBezTo>
                        <a:pt x="121" y="1161"/>
                        <a:pt x="0" y="1312"/>
                        <a:pt x="13" y="1544"/>
                      </a:cubicBezTo>
                      <a:cubicBezTo>
                        <a:pt x="162" y="3176"/>
                        <a:pt x="2166" y="4475"/>
                        <a:pt x="3502" y="5106"/>
                      </a:cubicBezTo>
                      <a:cubicBezTo>
                        <a:pt x="3975" y="5309"/>
                        <a:pt x="4564" y="5497"/>
                        <a:pt x="5079" y="5497"/>
                      </a:cubicBezTo>
                      <a:cubicBezTo>
                        <a:pt x="5695" y="5497"/>
                        <a:pt x="6204" y="5229"/>
                        <a:pt x="6285" y="4401"/>
                      </a:cubicBezTo>
                      <a:cubicBezTo>
                        <a:pt x="6433" y="3362"/>
                        <a:pt x="5691" y="2100"/>
                        <a:pt x="5172" y="1284"/>
                      </a:cubicBezTo>
                      <a:cubicBezTo>
                        <a:pt x="4726" y="616"/>
                        <a:pt x="3539" y="133"/>
                        <a:pt x="2797" y="22"/>
                      </a:cubicBezTo>
                      <a:cubicBezTo>
                        <a:pt x="2683" y="8"/>
                        <a:pt x="2570" y="1"/>
                        <a:pt x="245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09" name="Google Shape;1309;p12"/>
                <p:cNvSpPr/>
                <p:nvPr/>
              </p:nvSpPr>
              <p:spPr>
                <a:xfrm>
                  <a:off x="2583518" y="4098437"/>
                  <a:ext cx="37791" cy="3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2014" extrusionOk="0">
                      <a:moveTo>
                        <a:pt x="780" y="0"/>
                      </a:moveTo>
                      <a:lnTo>
                        <a:pt x="520" y="260"/>
                      </a:lnTo>
                      <a:cubicBezTo>
                        <a:pt x="260" y="780"/>
                        <a:pt x="1" y="1299"/>
                        <a:pt x="520" y="1819"/>
                      </a:cubicBezTo>
                      <a:cubicBezTo>
                        <a:pt x="780" y="1949"/>
                        <a:pt x="975" y="2014"/>
                        <a:pt x="1137" y="2014"/>
                      </a:cubicBezTo>
                      <a:cubicBezTo>
                        <a:pt x="1300" y="2014"/>
                        <a:pt x="1429" y="1949"/>
                        <a:pt x="1559" y="1819"/>
                      </a:cubicBezTo>
                      <a:cubicBezTo>
                        <a:pt x="2079" y="1559"/>
                        <a:pt x="2079" y="1299"/>
                        <a:pt x="2079" y="780"/>
                      </a:cubicBezTo>
                      <a:cubicBezTo>
                        <a:pt x="2079" y="0"/>
                        <a:pt x="1559" y="0"/>
                        <a:pt x="7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10" name="Google Shape;1310;p12"/>
                <p:cNvSpPr/>
                <p:nvPr/>
              </p:nvSpPr>
              <p:spPr>
                <a:xfrm>
                  <a:off x="2574756" y="4088961"/>
                  <a:ext cx="58695" cy="55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" h="3067" extrusionOk="0">
                      <a:moveTo>
                        <a:pt x="1484" y="1042"/>
                      </a:moveTo>
                      <a:cubicBezTo>
                        <a:pt x="1670" y="1046"/>
                        <a:pt x="1856" y="1061"/>
                        <a:pt x="2041" y="1114"/>
                      </a:cubicBezTo>
                      <a:cubicBezTo>
                        <a:pt x="2004" y="1114"/>
                        <a:pt x="2041" y="1263"/>
                        <a:pt x="2041" y="1300"/>
                      </a:cubicBezTo>
                      <a:cubicBezTo>
                        <a:pt x="2041" y="1448"/>
                        <a:pt x="2041" y="1597"/>
                        <a:pt x="2041" y="1708"/>
                      </a:cubicBezTo>
                      <a:cubicBezTo>
                        <a:pt x="2041" y="1782"/>
                        <a:pt x="1856" y="1856"/>
                        <a:pt x="1782" y="1893"/>
                      </a:cubicBezTo>
                      <a:cubicBezTo>
                        <a:pt x="1677" y="1946"/>
                        <a:pt x="1683" y="1998"/>
                        <a:pt x="1630" y="1998"/>
                      </a:cubicBezTo>
                      <a:cubicBezTo>
                        <a:pt x="1608" y="1998"/>
                        <a:pt x="1576" y="1989"/>
                        <a:pt x="1522" y="1968"/>
                      </a:cubicBezTo>
                      <a:cubicBezTo>
                        <a:pt x="1040" y="1857"/>
                        <a:pt x="1335" y="1339"/>
                        <a:pt x="1484" y="1042"/>
                      </a:cubicBezTo>
                      <a:close/>
                      <a:moveTo>
                        <a:pt x="1262" y="1"/>
                      </a:moveTo>
                      <a:cubicBezTo>
                        <a:pt x="1072" y="23"/>
                        <a:pt x="940" y="123"/>
                        <a:pt x="864" y="253"/>
                      </a:cubicBezTo>
                      <a:lnTo>
                        <a:pt x="864" y="253"/>
                      </a:lnTo>
                      <a:cubicBezTo>
                        <a:pt x="742" y="281"/>
                        <a:pt x="630" y="365"/>
                        <a:pt x="557" y="520"/>
                      </a:cubicBezTo>
                      <a:cubicBezTo>
                        <a:pt x="149" y="1300"/>
                        <a:pt x="0" y="2042"/>
                        <a:pt x="631" y="2710"/>
                      </a:cubicBezTo>
                      <a:cubicBezTo>
                        <a:pt x="898" y="2947"/>
                        <a:pt x="1237" y="3066"/>
                        <a:pt x="1590" y="3066"/>
                      </a:cubicBezTo>
                      <a:cubicBezTo>
                        <a:pt x="1678" y="3066"/>
                        <a:pt x="1767" y="3059"/>
                        <a:pt x="1856" y="3044"/>
                      </a:cubicBezTo>
                      <a:cubicBezTo>
                        <a:pt x="2190" y="2933"/>
                        <a:pt x="2487" y="2784"/>
                        <a:pt x="2746" y="2524"/>
                      </a:cubicBezTo>
                      <a:cubicBezTo>
                        <a:pt x="3192" y="2116"/>
                        <a:pt x="3229" y="1151"/>
                        <a:pt x="2969" y="632"/>
                      </a:cubicBezTo>
                      <a:cubicBezTo>
                        <a:pt x="2635" y="1"/>
                        <a:pt x="1893" y="1"/>
                        <a:pt x="12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11" name="Google Shape;1311;p12"/>
                <p:cNvSpPr/>
                <p:nvPr/>
              </p:nvSpPr>
              <p:spPr>
                <a:xfrm>
                  <a:off x="2161818" y="3975216"/>
                  <a:ext cx="79708" cy="28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5" h="1567" extrusionOk="0">
                      <a:moveTo>
                        <a:pt x="822" y="1"/>
                      </a:moveTo>
                      <a:cubicBezTo>
                        <a:pt x="386" y="1"/>
                        <a:pt x="1" y="537"/>
                        <a:pt x="414" y="862"/>
                      </a:cubicBezTo>
                      <a:lnTo>
                        <a:pt x="414" y="899"/>
                      </a:lnTo>
                      <a:cubicBezTo>
                        <a:pt x="859" y="1159"/>
                        <a:pt x="1342" y="1307"/>
                        <a:pt x="1861" y="1344"/>
                      </a:cubicBezTo>
                      <a:cubicBezTo>
                        <a:pt x="2455" y="1456"/>
                        <a:pt x="3049" y="1530"/>
                        <a:pt x="3643" y="1567"/>
                      </a:cubicBezTo>
                      <a:cubicBezTo>
                        <a:pt x="4385" y="1567"/>
                        <a:pt x="4385" y="491"/>
                        <a:pt x="3643" y="491"/>
                      </a:cubicBezTo>
                      <a:cubicBezTo>
                        <a:pt x="3234" y="491"/>
                        <a:pt x="2826" y="417"/>
                        <a:pt x="2418" y="379"/>
                      </a:cubicBezTo>
                      <a:cubicBezTo>
                        <a:pt x="1973" y="342"/>
                        <a:pt x="1564" y="268"/>
                        <a:pt x="1156" y="120"/>
                      </a:cubicBezTo>
                      <a:cubicBezTo>
                        <a:pt x="1050" y="36"/>
                        <a:pt x="934" y="1"/>
                        <a:pt x="8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12" name="Google Shape;1312;p12"/>
                <p:cNvSpPr/>
                <p:nvPr/>
              </p:nvSpPr>
              <p:spPr>
                <a:xfrm>
                  <a:off x="2226603" y="3876560"/>
                  <a:ext cx="54569" cy="45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" h="2470" extrusionOk="0">
                      <a:moveTo>
                        <a:pt x="791" y="0"/>
                      </a:moveTo>
                      <a:cubicBezTo>
                        <a:pt x="366" y="0"/>
                        <a:pt x="0" y="549"/>
                        <a:pt x="375" y="895"/>
                      </a:cubicBezTo>
                      <a:cubicBezTo>
                        <a:pt x="969" y="1414"/>
                        <a:pt x="1377" y="2231"/>
                        <a:pt x="2157" y="2454"/>
                      </a:cubicBezTo>
                      <a:cubicBezTo>
                        <a:pt x="2203" y="2464"/>
                        <a:pt x="2247" y="2470"/>
                        <a:pt x="2289" y="2470"/>
                      </a:cubicBezTo>
                      <a:cubicBezTo>
                        <a:pt x="2821" y="2470"/>
                        <a:pt x="3001" y="1658"/>
                        <a:pt x="2417" y="1452"/>
                      </a:cubicBezTo>
                      <a:cubicBezTo>
                        <a:pt x="2231" y="1377"/>
                        <a:pt x="2008" y="1080"/>
                        <a:pt x="1823" y="895"/>
                      </a:cubicBezTo>
                      <a:cubicBezTo>
                        <a:pt x="1600" y="635"/>
                        <a:pt x="1377" y="375"/>
                        <a:pt x="1155" y="153"/>
                      </a:cubicBezTo>
                      <a:cubicBezTo>
                        <a:pt x="1039" y="45"/>
                        <a:pt x="913" y="0"/>
                        <a:pt x="7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13" name="Google Shape;1313;p12"/>
                <p:cNvSpPr/>
                <p:nvPr/>
              </p:nvSpPr>
              <p:spPr>
                <a:xfrm>
                  <a:off x="2311255" y="3823405"/>
                  <a:ext cx="53696" cy="60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" h="3346" extrusionOk="0">
                      <a:moveTo>
                        <a:pt x="653" y="0"/>
                      </a:moveTo>
                      <a:cubicBezTo>
                        <a:pt x="325" y="0"/>
                        <a:pt x="0" y="255"/>
                        <a:pt x="135" y="658"/>
                      </a:cubicBezTo>
                      <a:cubicBezTo>
                        <a:pt x="469" y="1585"/>
                        <a:pt x="1211" y="2290"/>
                        <a:pt x="1767" y="3107"/>
                      </a:cubicBezTo>
                      <a:cubicBezTo>
                        <a:pt x="1880" y="3275"/>
                        <a:pt x="2043" y="3345"/>
                        <a:pt x="2206" y="3345"/>
                      </a:cubicBezTo>
                      <a:cubicBezTo>
                        <a:pt x="2581" y="3345"/>
                        <a:pt x="2954" y="2975"/>
                        <a:pt x="2695" y="2587"/>
                      </a:cubicBezTo>
                      <a:cubicBezTo>
                        <a:pt x="2176" y="1845"/>
                        <a:pt x="1471" y="1177"/>
                        <a:pt x="1174" y="361"/>
                      </a:cubicBezTo>
                      <a:cubicBezTo>
                        <a:pt x="1085" y="110"/>
                        <a:pt x="868" y="0"/>
                        <a:pt x="65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14" name="Google Shape;1314;p12"/>
                <p:cNvSpPr/>
                <p:nvPr/>
              </p:nvSpPr>
              <p:spPr>
                <a:xfrm>
                  <a:off x="2561741" y="3794996"/>
                  <a:ext cx="43535" cy="65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5" h="3606" extrusionOk="0">
                      <a:moveTo>
                        <a:pt x="1746" y="1"/>
                      </a:moveTo>
                      <a:cubicBezTo>
                        <a:pt x="1528" y="1"/>
                        <a:pt x="1302" y="111"/>
                        <a:pt x="1199" y="361"/>
                      </a:cubicBezTo>
                      <a:lnTo>
                        <a:pt x="160" y="2959"/>
                      </a:lnTo>
                      <a:cubicBezTo>
                        <a:pt x="1" y="3345"/>
                        <a:pt x="328" y="3606"/>
                        <a:pt x="665" y="3606"/>
                      </a:cubicBezTo>
                      <a:cubicBezTo>
                        <a:pt x="880" y="3606"/>
                        <a:pt x="1098" y="3501"/>
                        <a:pt x="1199" y="3256"/>
                      </a:cubicBezTo>
                      <a:lnTo>
                        <a:pt x="2238" y="658"/>
                      </a:lnTo>
                      <a:cubicBezTo>
                        <a:pt x="2395" y="255"/>
                        <a:pt x="2079" y="1"/>
                        <a:pt x="17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15" name="Google Shape;1315;p12"/>
                <p:cNvSpPr/>
                <p:nvPr/>
              </p:nvSpPr>
              <p:spPr>
                <a:xfrm>
                  <a:off x="2516734" y="3789402"/>
                  <a:ext cx="19577" cy="48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" h="2645" extrusionOk="0">
                      <a:moveTo>
                        <a:pt x="539" y="0"/>
                      </a:moveTo>
                      <a:cubicBezTo>
                        <a:pt x="270" y="0"/>
                        <a:pt x="1" y="186"/>
                        <a:pt x="1" y="557"/>
                      </a:cubicBezTo>
                      <a:lnTo>
                        <a:pt x="1" y="2115"/>
                      </a:lnTo>
                      <a:cubicBezTo>
                        <a:pt x="1" y="2468"/>
                        <a:pt x="270" y="2644"/>
                        <a:pt x="539" y="2644"/>
                      </a:cubicBezTo>
                      <a:cubicBezTo>
                        <a:pt x="808" y="2644"/>
                        <a:pt x="1077" y="2468"/>
                        <a:pt x="1077" y="2115"/>
                      </a:cubicBezTo>
                      <a:lnTo>
                        <a:pt x="1077" y="557"/>
                      </a:lnTo>
                      <a:cubicBezTo>
                        <a:pt x="1077" y="186"/>
                        <a:pt x="808" y="0"/>
                        <a:pt x="53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16" name="Google Shape;1316;p12"/>
                <p:cNvSpPr/>
                <p:nvPr/>
              </p:nvSpPr>
              <p:spPr>
                <a:xfrm>
                  <a:off x="2235710" y="4160503"/>
                  <a:ext cx="110446" cy="127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6" h="7016" extrusionOk="0">
                      <a:moveTo>
                        <a:pt x="643" y="1"/>
                      </a:moveTo>
                      <a:cubicBezTo>
                        <a:pt x="323" y="1"/>
                        <a:pt x="0" y="260"/>
                        <a:pt x="134" y="639"/>
                      </a:cubicBezTo>
                      <a:cubicBezTo>
                        <a:pt x="988" y="3274"/>
                        <a:pt x="3029" y="4981"/>
                        <a:pt x="4959" y="6874"/>
                      </a:cubicBezTo>
                      <a:cubicBezTo>
                        <a:pt x="5058" y="6973"/>
                        <a:pt x="5174" y="7015"/>
                        <a:pt x="5289" y="7015"/>
                      </a:cubicBezTo>
                      <a:cubicBezTo>
                        <a:pt x="5689" y="7015"/>
                        <a:pt x="6075" y="6506"/>
                        <a:pt x="5701" y="6132"/>
                      </a:cubicBezTo>
                      <a:cubicBezTo>
                        <a:pt x="3957" y="4388"/>
                        <a:pt x="1953" y="2792"/>
                        <a:pt x="1136" y="380"/>
                      </a:cubicBezTo>
                      <a:cubicBezTo>
                        <a:pt x="1062" y="114"/>
                        <a:pt x="853" y="1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17" name="Google Shape;1317;p12"/>
                <p:cNvSpPr/>
                <p:nvPr/>
              </p:nvSpPr>
              <p:spPr>
                <a:xfrm>
                  <a:off x="2248270" y="4260453"/>
                  <a:ext cx="73274" cy="65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1" h="3594" extrusionOk="0">
                      <a:moveTo>
                        <a:pt x="748" y="0"/>
                      </a:moveTo>
                      <a:cubicBezTo>
                        <a:pt x="373" y="0"/>
                        <a:pt x="1" y="370"/>
                        <a:pt x="260" y="758"/>
                      </a:cubicBezTo>
                      <a:cubicBezTo>
                        <a:pt x="1002" y="1797"/>
                        <a:pt x="2078" y="2576"/>
                        <a:pt x="2969" y="3467"/>
                      </a:cubicBezTo>
                      <a:cubicBezTo>
                        <a:pt x="3074" y="3556"/>
                        <a:pt x="3187" y="3594"/>
                        <a:pt x="3297" y="3594"/>
                      </a:cubicBezTo>
                      <a:cubicBezTo>
                        <a:pt x="3691" y="3594"/>
                        <a:pt x="4030" y="3102"/>
                        <a:pt x="3711" y="2725"/>
                      </a:cubicBezTo>
                      <a:cubicBezTo>
                        <a:pt x="3266" y="2280"/>
                        <a:pt x="2857" y="1834"/>
                        <a:pt x="2375" y="1426"/>
                      </a:cubicBezTo>
                      <a:cubicBezTo>
                        <a:pt x="1930" y="1092"/>
                        <a:pt x="1521" y="684"/>
                        <a:pt x="1187" y="238"/>
                      </a:cubicBezTo>
                      <a:cubicBezTo>
                        <a:pt x="1075" y="70"/>
                        <a:pt x="911" y="0"/>
                        <a:pt x="7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18" name="Google Shape;1318;p12"/>
                <p:cNvSpPr/>
                <p:nvPr/>
              </p:nvSpPr>
              <p:spPr>
                <a:xfrm>
                  <a:off x="2665008" y="4003625"/>
                  <a:ext cx="64239" cy="20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4" h="10979" extrusionOk="0">
                      <a:moveTo>
                        <a:pt x="1760" y="0"/>
                      </a:moveTo>
                      <a:cubicBezTo>
                        <a:pt x="1440" y="0"/>
                        <a:pt x="1121" y="259"/>
                        <a:pt x="1233" y="639"/>
                      </a:cubicBezTo>
                      <a:lnTo>
                        <a:pt x="1270" y="639"/>
                      </a:lnTo>
                      <a:cubicBezTo>
                        <a:pt x="2235" y="3756"/>
                        <a:pt x="2532" y="7393"/>
                        <a:pt x="342" y="10028"/>
                      </a:cubicBezTo>
                      <a:cubicBezTo>
                        <a:pt x="0" y="10427"/>
                        <a:pt x="358" y="10978"/>
                        <a:pt x="744" y="10978"/>
                      </a:cubicBezTo>
                      <a:cubicBezTo>
                        <a:pt x="861" y="10978"/>
                        <a:pt x="981" y="10928"/>
                        <a:pt x="1084" y="10807"/>
                      </a:cubicBezTo>
                      <a:cubicBezTo>
                        <a:pt x="3534" y="7838"/>
                        <a:pt x="3348" y="3867"/>
                        <a:pt x="2272" y="379"/>
                      </a:cubicBezTo>
                      <a:cubicBezTo>
                        <a:pt x="2183" y="113"/>
                        <a:pt x="1971" y="0"/>
                        <a:pt x="176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19" name="Google Shape;1319;p12"/>
                <p:cNvSpPr/>
                <p:nvPr/>
              </p:nvSpPr>
              <p:spPr>
                <a:xfrm>
                  <a:off x="2641359" y="4235871"/>
                  <a:ext cx="36028" cy="33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856" extrusionOk="0">
                      <a:moveTo>
                        <a:pt x="1235" y="1"/>
                      </a:moveTo>
                      <a:cubicBezTo>
                        <a:pt x="1110" y="1"/>
                        <a:pt x="979" y="53"/>
                        <a:pt x="864" y="177"/>
                      </a:cubicBezTo>
                      <a:cubicBezTo>
                        <a:pt x="752" y="289"/>
                        <a:pt x="641" y="437"/>
                        <a:pt x="567" y="586"/>
                      </a:cubicBezTo>
                      <a:cubicBezTo>
                        <a:pt x="530" y="697"/>
                        <a:pt x="456" y="808"/>
                        <a:pt x="344" y="957"/>
                      </a:cubicBezTo>
                      <a:cubicBezTo>
                        <a:pt x="1" y="1329"/>
                        <a:pt x="364" y="1855"/>
                        <a:pt x="769" y="1855"/>
                      </a:cubicBezTo>
                      <a:cubicBezTo>
                        <a:pt x="889" y="1855"/>
                        <a:pt x="1013" y="1809"/>
                        <a:pt x="1124" y="1699"/>
                      </a:cubicBezTo>
                      <a:cubicBezTo>
                        <a:pt x="1235" y="1587"/>
                        <a:pt x="1309" y="1439"/>
                        <a:pt x="1420" y="1291"/>
                      </a:cubicBezTo>
                      <a:cubicBezTo>
                        <a:pt x="1458" y="1142"/>
                        <a:pt x="1532" y="1031"/>
                        <a:pt x="1643" y="920"/>
                      </a:cubicBezTo>
                      <a:cubicBezTo>
                        <a:pt x="1982" y="524"/>
                        <a:pt x="1634" y="1"/>
                        <a:pt x="12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sp>
          <p:nvSpPr>
            <p:cNvPr id="1320" name="Google Shape;1320;p12"/>
            <p:cNvSpPr/>
            <p:nvPr/>
          </p:nvSpPr>
          <p:spPr>
            <a:xfrm rot="10800000" flipH="1">
              <a:off x="2651650" y="3519379"/>
              <a:ext cx="311300" cy="701521"/>
            </a:xfrm>
            <a:custGeom>
              <a:avLst/>
              <a:gdLst/>
              <a:ahLst/>
              <a:cxnLst/>
              <a:rect l="l" t="t" r="r" b="b"/>
              <a:pathLst>
                <a:path w="25120" h="22329" extrusionOk="0">
                  <a:moveTo>
                    <a:pt x="0" y="0"/>
                  </a:moveTo>
                  <a:lnTo>
                    <a:pt x="25120" y="0"/>
                  </a:lnTo>
                  <a:lnTo>
                    <a:pt x="25120" y="2232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med" len="med"/>
            </a:ln>
          </p:spPr>
        </p:sp>
      </p:grpSp>
      <p:grpSp>
        <p:nvGrpSpPr>
          <p:cNvPr id="1321" name="Google Shape;1321;p12"/>
          <p:cNvGrpSpPr/>
          <p:nvPr/>
        </p:nvGrpSpPr>
        <p:grpSpPr>
          <a:xfrm>
            <a:off x="5394689" y="1218475"/>
            <a:ext cx="3288495" cy="1751921"/>
            <a:chOff x="5394689" y="1218475"/>
            <a:chExt cx="3288495" cy="1751921"/>
          </a:xfrm>
        </p:grpSpPr>
        <p:sp>
          <p:nvSpPr>
            <p:cNvPr id="1322" name="Google Shape;1322;p12"/>
            <p:cNvSpPr/>
            <p:nvPr/>
          </p:nvSpPr>
          <p:spPr>
            <a:xfrm>
              <a:off x="5394689" y="2593027"/>
              <a:ext cx="380283" cy="377369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5" y="0"/>
                  </a:moveTo>
                  <a:cubicBezTo>
                    <a:pt x="15117" y="0"/>
                    <a:pt x="14920" y="5"/>
                    <a:pt x="14722" y="14"/>
                  </a:cubicBezTo>
                  <a:cubicBezTo>
                    <a:pt x="11260" y="14"/>
                    <a:pt x="7169" y="1658"/>
                    <a:pt x="4896" y="3791"/>
                  </a:cubicBezTo>
                  <a:cubicBezTo>
                    <a:pt x="2588" y="5924"/>
                    <a:pt x="1" y="9560"/>
                    <a:pt x="105" y="13232"/>
                  </a:cubicBezTo>
                  <a:cubicBezTo>
                    <a:pt x="175" y="16903"/>
                    <a:pt x="420" y="19701"/>
                    <a:pt x="3078" y="23687"/>
                  </a:cubicBezTo>
                  <a:cubicBezTo>
                    <a:pt x="4476" y="25960"/>
                    <a:pt x="6714" y="27638"/>
                    <a:pt x="9302" y="28407"/>
                  </a:cubicBezTo>
                  <a:cubicBezTo>
                    <a:pt x="10196" y="28714"/>
                    <a:pt x="12563" y="29412"/>
                    <a:pt x="15137" y="29412"/>
                  </a:cubicBezTo>
                  <a:cubicBezTo>
                    <a:pt x="16087" y="29412"/>
                    <a:pt x="17066" y="29317"/>
                    <a:pt x="18009" y="29072"/>
                  </a:cubicBezTo>
                  <a:cubicBezTo>
                    <a:pt x="21505" y="28128"/>
                    <a:pt x="24198" y="26869"/>
                    <a:pt x="26016" y="24176"/>
                  </a:cubicBezTo>
                  <a:cubicBezTo>
                    <a:pt x="27799" y="21484"/>
                    <a:pt x="29548" y="18861"/>
                    <a:pt x="29478" y="14700"/>
                  </a:cubicBezTo>
                  <a:cubicBezTo>
                    <a:pt x="29373" y="10574"/>
                    <a:pt x="27904" y="7602"/>
                    <a:pt x="26680" y="6134"/>
                  </a:cubicBezTo>
                  <a:cubicBezTo>
                    <a:pt x="25456" y="4665"/>
                    <a:pt x="23463" y="2602"/>
                    <a:pt x="21121" y="1448"/>
                  </a:cubicBezTo>
                  <a:cubicBezTo>
                    <a:pt x="19336" y="492"/>
                    <a:pt x="17347" y="0"/>
                    <a:pt x="1531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23" name="Google Shape;1323;p12"/>
            <p:cNvSpPr/>
            <p:nvPr/>
          </p:nvSpPr>
          <p:spPr>
            <a:xfrm rot="-5400000" flipH="1">
              <a:off x="7150274" y="1042622"/>
              <a:ext cx="1357057" cy="1708762"/>
            </a:xfrm>
            <a:custGeom>
              <a:avLst/>
              <a:gdLst/>
              <a:ahLst/>
              <a:cxnLst/>
              <a:rect l="l" t="t" r="r" b="b"/>
              <a:pathLst>
                <a:path w="39176" h="34664" extrusionOk="0">
                  <a:moveTo>
                    <a:pt x="21371" y="1"/>
                  </a:moveTo>
                  <a:cubicBezTo>
                    <a:pt x="17061" y="1"/>
                    <a:pt x="13042" y="101"/>
                    <a:pt x="8684" y="101"/>
                  </a:cubicBezTo>
                  <a:cubicBezTo>
                    <a:pt x="7872" y="101"/>
                    <a:pt x="7049" y="97"/>
                    <a:pt x="6209" y="89"/>
                  </a:cubicBezTo>
                  <a:lnTo>
                    <a:pt x="6209" y="57"/>
                  </a:lnTo>
                  <a:cubicBezTo>
                    <a:pt x="4193" y="121"/>
                    <a:pt x="1824" y="377"/>
                    <a:pt x="800" y="2073"/>
                  </a:cubicBezTo>
                  <a:cubicBezTo>
                    <a:pt x="288" y="2905"/>
                    <a:pt x="256" y="3930"/>
                    <a:pt x="256" y="4890"/>
                  </a:cubicBezTo>
                  <a:lnTo>
                    <a:pt x="0" y="27294"/>
                  </a:lnTo>
                  <a:cubicBezTo>
                    <a:pt x="0" y="29502"/>
                    <a:pt x="128" y="31999"/>
                    <a:pt x="1921" y="33343"/>
                  </a:cubicBezTo>
                  <a:cubicBezTo>
                    <a:pt x="3137" y="34239"/>
                    <a:pt x="4737" y="34367"/>
                    <a:pt x="6209" y="34463"/>
                  </a:cubicBezTo>
                  <a:cubicBezTo>
                    <a:pt x="8837" y="34597"/>
                    <a:pt x="11467" y="34664"/>
                    <a:pt x="14096" y="34664"/>
                  </a:cubicBezTo>
                  <a:cubicBezTo>
                    <a:pt x="20882" y="34664"/>
                    <a:pt x="27661" y="34220"/>
                    <a:pt x="34375" y="33343"/>
                  </a:cubicBezTo>
                  <a:cubicBezTo>
                    <a:pt x="35399" y="33183"/>
                    <a:pt x="36455" y="33023"/>
                    <a:pt x="37255" y="32447"/>
                  </a:cubicBezTo>
                  <a:cubicBezTo>
                    <a:pt x="38631" y="31455"/>
                    <a:pt x="38823" y="29630"/>
                    <a:pt x="38920" y="27998"/>
                  </a:cubicBezTo>
                  <a:cubicBezTo>
                    <a:pt x="39176" y="22781"/>
                    <a:pt x="39112" y="17532"/>
                    <a:pt x="38791" y="12315"/>
                  </a:cubicBezTo>
                  <a:cubicBezTo>
                    <a:pt x="38695" y="9851"/>
                    <a:pt x="38343" y="7418"/>
                    <a:pt x="37767" y="5018"/>
                  </a:cubicBezTo>
                  <a:cubicBezTo>
                    <a:pt x="37575" y="3994"/>
                    <a:pt x="37095" y="3033"/>
                    <a:pt x="36423" y="2233"/>
                  </a:cubicBezTo>
                  <a:cubicBezTo>
                    <a:pt x="35463" y="1241"/>
                    <a:pt x="34055" y="825"/>
                    <a:pt x="32646" y="569"/>
                  </a:cubicBezTo>
                  <a:cubicBezTo>
                    <a:pt x="30086" y="89"/>
                    <a:pt x="27461" y="57"/>
                    <a:pt x="24837" y="25"/>
                  </a:cubicBezTo>
                  <a:cubicBezTo>
                    <a:pt x="23654" y="7"/>
                    <a:pt x="22502" y="1"/>
                    <a:pt x="2137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324" name="Google Shape;1324;p12"/>
            <p:cNvGrpSpPr/>
            <p:nvPr/>
          </p:nvGrpSpPr>
          <p:grpSpPr>
            <a:xfrm>
              <a:off x="6443238" y="1310997"/>
              <a:ext cx="850500" cy="850500"/>
              <a:chOff x="6443238" y="1310997"/>
              <a:chExt cx="850500" cy="850500"/>
            </a:xfrm>
          </p:grpSpPr>
          <p:sp>
            <p:nvSpPr>
              <p:cNvPr id="1325" name="Google Shape;1325;p12"/>
              <p:cNvSpPr/>
              <p:nvPr/>
            </p:nvSpPr>
            <p:spPr>
              <a:xfrm flipH="1">
                <a:off x="6443238" y="1310997"/>
                <a:ext cx="850500" cy="8505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326" name="Google Shape;1326;p12"/>
              <p:cNvGrpSpPr/>
              <p:nvPr/>
            </p:nvGrpSpPr>
            <p:grpSpPr>
              <a:xfrm>
                <a:off x="6572260" y="1407174"/>
                <a:ext cx="592456" cy="658146"/>
                <a:chOff x="6660640" y="2370944"/>
                <a:chExt cx="532019" cy="590901"/>
              </a:xfrm>
            </p:grpSpPr>
            <p:sp>
              <p:nvSpPr>
                <p:cNvPr id="1327" name="Google Shape;1327;p12"/>
                <p:cNvSpPr/>
                <p:nvPr/>
              </p:nvSpPr>
              <p:spPr>
                <a:xfrm>
                  <a:off x="6699104" y="2629211"/>
                  <a:ext cx="116718" cy="27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1" h="15022" extrusionOk="0">
                      <a:moveTo>
                        <a:pt x="3218" y="1"/>
                      </a:moveTo>
                      <a:cubicBezTo>
                        <a:pt x="2288" y="1"/>
                        <a:pt x="1339" y="61"/>
                        <a:pt x="891" y="61"/>
                      </a:cubicBezTo>
                      <a:cubicBezTo>
                        <a:pt x="0" y="61"/>
                        <a:pt x="891" y="9116"/>
                        <a:pt x="891" y="11640"/>
                      </a:cubicBezTo>
                      <a:lnTo>
                        <a:pt x="891" y="15017"/>
                      </a:lnTo>
                      <a:lnTo>
                        <a:pt x="6420" y="15017"/>
                      </a:lnTo>
                      <a:cubicBezTo>
                        <a:pt x="6396" y="14730"/>
                        <a:pt x="5820" y="903"/>
                        <a:pt x="5493" y="358"/>
                      </a:cubicBezTo>
                      <a:cubicBezTo>
                        <a:pt x="5185" y="70"/>
                        <a:pt x="4213" y="1"/>
                        <a:pt x="3218" y="1"/>
                      </a:cubicBezTo>
                      <a:close/>
                      <a:moveTo>
                        <a:pt x="6420" y="15017"/>
                      </a:moveTo>
                      <a:lnTo>
                        <a:pt x="6420" y="15017"/>
                      </a:lnTo>
                      <a:cubicBezTo>
                        <a:pt x="6420" y="15020"/>
                        <a:pt x="6420" y="15021"/>
                        <a:pt x="6420" y="15021"/>
                      </a:cubicBezTo>
                      <a:cubicBezTo>
                        <a:pt x="6420" y="15021"/>
                        <a:pt x="6420" y="15020"/>
                        <a:pt x="6420" y="150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28" name="Google Shape;1328;p12"/>
                <p:cNvSpPr/>
                <p:nvPr/>
              </p:nvSpPr>
              <p:spPr>
                <a:xfrm>
                  <a:off x="6694378" y="2616474"/>
                  <a:ext cx="134859" cy="296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" h="16264" extrusionOk="0">
                      <a:moveTo>
                        <a:pt x="3357" y="1220"/>
                      </a:moveTo>
                      <a:cubicBezTo>
                        <a:pt x="3945" y="1220"/>
                        <a:pt x="4534" y="1246"/>
                        <a:pt x="5122" y="1317"/>
                      </a:cubicBezTo>
                      <a:cubicBezTo>
                        <a:pt x="5456" y="1391"/>
                        <a:pt x="5381" y="1539"/>
                        <a:pt x="5419" y="2059"/>
                      </a:cubicBezTo>
                      <a:cubicBezTo>
                        <a:pt x="5715" y="4916"/>
                        <a:pt x="5790" y="7811"/>
                        <a:pt x="5938" y="10669"/>
                      </a:cubicBezTo>
                      <a:cubicBezTo>
                        <a:pt x="6012" y="11967"/>
                        <a:pt x="6087" y="13266"/>
                        <a:pt x="6124" y="14565"/>
                      </a:cubicBezTo>
                      <a:cubicBezTo>
                        <a:pt x="6124" y="14732"/>
                        <a:pt x="6111" y="14961"/>
                        <a:pt x="6117" y="15196"/>
                      </a:cubicBezTo>
                      <a:lnTo>
                        <a:pt x="1706" y="15196"/>
                      </a:lnTo>
                      <a:cubicBezTo>
                        <a:pt x="1684" y="11587"/>
                        <a:pt x="1443" y="8009"/>
                        <a:pt x="1336" y="4397"/>
                      </a:cubicBezTo>
                      <a:lnTo>
                        <a:pt x="1336" y="2319"/>
                      </a:lnTo>
                      <a:cubicBezTo>
                        <a:pt x="1336" y="1317"/>
                        <a:pt x="1336" y="1317"/>
                        <a:pt x="2338" y="1243"/>
                      </a:cubicBezTo>
                      <a:cubicBezTo>
                        <a:pt x="2678" y="1229"/>
                        <a:pt x="3018" y="1220"/>
                        <a:pt x="3357" y="1220"/>
                      </a:cubicBezTo>
                      <a:close/>
                      <a:moveTo>
                        <a:pt x="3175" y="0"/>
                      </a:moveTo>
                      <a:cubicBezTo>
                        <a:pt x="2335" y="0"/>
                        <a:pt x="1523" y="91"/>
                        <a:pt x="1040" y="241"/>
                      </a:cubicBezTo>
                      <a:cubicBezTo>
                        <a:pt x="223" y="537"/>
                        <a:pt x="297" y="1651"/>
                        <a:pt x="260" y="2319"/>
                      </a:cubicBezTo>
                      <a:cubicBezTo>
                        <a:pt x="0" y="6735"/>
                        <a:pt x="631" y="11262"/>
                        <a:pt x="631" y="15716"/>
                      </a:cubicBezTo>
                      <a:cubicBezTo>
                        <a:pt x="631" y="16012"/>
                        <a:pt x="891" y="16235"/>
                        <a:pt x="1188" y="16235"/>
                      </a:cubicBezTo>
                      <a:lnTo>
                        <a:pt x="6548" y="16235"/>
                      </a:lnTo>
                      <a:cubicBezTo>
                        <a:pt x="6597" y="16254"/>
                        <a:pt x="6647" y="16263"/>
                        <a:pt x="6697" y="16263"/>
                      </a:cubicBezTo>
                      <a:cubicBezTo>
                        <a:pt x="7077" y="16263"/>
                        <a:pt x="7418" y="15739"/>
                        <a:pt x="7051" y="15344"/>
                      </a:cubicBezTo>
                      <a:lnTo>
                        <a:pt x="7051" y="15344"/>
                      </a:lnTo>
                      <a:cubicBezTo>
                        <a:pt x="7192" y="15485"/>
                        <a:pt x="7247" y="15551"/>
                        <a:pt x="7262" y="15551"/>
                      </a:cubicBezTo>
                      <a:cubicBezTo>
                        <a:pt x="7286" y="15551"/>
                        <a:pt x="7200" y="15371"/>
                        <a:pt x="7200" y="15048"/>
                      </a:cubicBezTo>
                      <a:cubicBezTo>
                        <a:pt x="7163" y="14380"/>
                        <a:pt x="7126" y="13712"/>
                        <a:pt x="7089" y="13044"/>
                      </a:cubicBezTo>
                      <a:cubicBezTo>
                        <a:pt x="7014" y="11225"/>
                        <a:pt x="6903" y="9407"/>
                        <a:pt x="6829" y="7588"/>
                      </a:cubicBezTo>
                      <a:cubicBezTo>
                        <a:pt x="6717" y="5918"/>
                        <a:pt x="6643" y="4248"/>
                        <a:pt x="6495" y="2579"/>
                      </a:cubicBezTo>
                      <a:cubicBezTo>
                        <a:pt x="6421" y="1836"/>
                        <a:pt x="6532" y="909"/>
                        <a:pt x="5827" y="463"/>
                      </a:cubicBezTo>
                      <a:cubicBezTo>
                        <a:pt x="5275" y="136"/>
                        <a:pt x="4205" y="0"/>
                        <a:pt x="317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29" name="Google Shape;1329;p12"/>
                <p:cNvSpPr/>
                <p:nvPr/>
              </p:nvSpPr>
              <p:spPr>
                <a:xfrm>
                  <a:off x="6845487" y="2559893"/>
                  <a:ext cx="116718" cy="3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1" h="18827" extrusionOk="0">
                      <a:moveTo>
                        <a:pt x="3239" y="1"/>
                      </a:moveTo>
                      <a:cubicBezTo>
                        <a:pt x="2303" y="1"/>
                        <a:pt x="1342" y="80"/>
                        <a:pt x="891" y="80"/>
                      </a:cubicBezTo>
                      <a:cubicBezTo>
                        <a:pt x="0" y="80"/>
                        <a:pt x="891" y="11398"/>
                        <a:pt x="891" y="14590"/>
                      </a:cubicBezTo>
                      <a:lnTo>
                        <a:pt x="891" y="18821"/>
                      </a:lnTo>
                      <a:lnTo>
                        <a:pt x="6420" y="18821"/>
                      </a:lnTo>
                      <a:cubicBezTo>
                        <a:pt x="6396" y="18462"/>
                        <a:pt x="5820" y="1142"/>
                        <a:pt x="5493" y="451"/>
                      </a:cubicBezTo>
                      <a:cubicBezTo>
                        <a:pt x="5188" y="89"/>
                        <a:pt x="4227" y="1"/>
                        <a:pt x="3239" y="1"/>
                      </a:cubicBezTo>
                      <a:close/>
                      <a:moveTo>
                        <a:pt x="6420" y="18821"/>
                      </a:moveTo>
                      <a:cubicBezTo>
                        <a:pt x="6420" y="18824"/>
                        <a:pt x="6420" y="18826"/>
                        <a:pt x="6420" y="18826"/>
                      </a:cubicBezTo>
                      <a:cubicBezTo>
                        <a:pt x="6420" y="18826"/>
                        <a:pt x="6420" y="18824"/>
                        <a:pt x="6420" y="188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30" name="Google Shape;1330;p12"/>
                <p:cNvSpPr/>
                <p:nvPr/>
              </p:nvSpPr>
              <p:spPr>
                <a:xfrm>
                  <a:off x="6841434" y="2547137"/>
                  <a:ext cx="130878" cy="365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0" h="20078" extrusionOk="0">
                      <a:moveTo>
                        <a:pt x="2103" y="1229"/>
                      </a:moveTo>
                      <a:cubicBezTo>
                        <a:pt x="2903" y="1229"/>
                        <a:pt x="4132" y="1262"/>
                        <a:pt x="4305" y="1262"/>
                      </a:cubicBezTo>
                      <a:cubicBezTo>
                        <a:pt x="5233" y="1299"/>
                        <a:pt x="5233" y="1225"/>
                        <a:pt x="5307" y="2005"/>
                      </a:cubicBezTo>
                      <a:cubicBezTo>
                        <a:pt x="5846" y="7646"/>
                        <a:pt x="5794" y="13323"/>
                        <a:pt x="6093" y="19001"/>
                      </a:cubicBezTo>
                      <a:lnTo>
                        <a:pt x="1670" y="19001"/>
                      </a:lnTo>
                      <a:cubicBezTo>
                        <a:pt x="1653" y="14687"/>
                        <a:pt x="1442" y="10405"/>
                        <a:pt x="1299" y="6124"/>
                      </a:cubicBezTo>
                      <a:cubicBezTo>
                        <a:pt x="1262" y="4528"/>
                        <a:pt x="1077" y="2784"/>
                        <a:pt x="1411" y="1262"/>
                      </a:cubicBezTo>
                      <a:cubicBezTo>
                        <a:pt x="1411" y="1238"/>
                        <a:pt x="1703" y="1229"/>
                        <a:pt x="2103" y="1229"/>
                      </a:cubicBezTo>
                      <a:close/>
                      <a:moveTo>
                        <a:pt x="3174" y="0"/>
                      </a:moveTo>
                      <a:cubicBezTo>
                        <a:pt x="2292" y="0"/>
                        <a:pt x="1441" y="121"/>
                        <a:pt x="928" y="297"/>
                      </a:cubicBezTo>
                      <a:cubicBezTo>
                        <a:pt x="1" y="594"/>
                        <a:pt x="223" y="2747"/>
                        <a:pt x="186" y="3452"/>
                      </a:cubicBezTo>
                      <a:cubicBezTo>
                        <a:pt x="112" y="8796"/>
                        <a:pt x="594" y="14177"/>
                        <a:pt x="594" y="19521"/>
                      </a:cubicBezTo>
                      <a:cubicBezTo>
                        <a:pt x="594" y="19817"/>
                        <a:pt x="854" y="20040"/>
                        <a:pt x="1114" y="20077"/>
                      </a:cubicBezTo>
                      <a:lnTo>
                        <a:pt x="6643" y="20077"/>
                      </a:lnTo>
                      <a:cubicBezTo>
                        <a:pt x="6668" y="20074"/>
                        <a:pt x="6692" y="20070"/>
                        <a:pt x="6715" y="20065"/>
                      </a:cubicBezTo>
                      <a:lnTo>
                        <a:pt x="6715" y="20065"/>
                      </a:lnTo>
                      <a:cubicBezTo>
                        <a:pt x="6922" y="20061"/>
                        <a:pt x="7115" y="19941"/>
                        <a:pt x="7163" y="19669"/>
                      </a:cubicBezTo>
                      <a:cubicBezTo>
                        <a:pt x="7172" y="19616"/>
                        <a:pt x="7173" y="19565"/>
                        <a:pt x="7169" y="19517"/>
                      </a:cubicBezTo>
                      <a:lnTo>
                        <a:pt x="7169" y="19517"/>
                      </a:lnTo>
                      <a:lnTo>
                        <a:pt x="7200" y="19521"/>
                      </a:lnTo>
                      <a:cubicBezTo>
                        <a:pt x="7014" y="16292"/>
                        <a:pt x="6940" y="13063"/>
                        <a:pt x="6792" y="9872"/>
                      </a:cubicBezTo>
                      <a:cubicBezTo>
                        <a:pt x="6717" y="7757"/>
                        <a:pt x="6606" y="5641"/>
                        <a:pt x="6495" y="3563"/>
                      </a:cubicBezTo>
                      <a:cubicBezTo>
                        <a:pt x="6458" y="2895"/>
                        <a:pt x="6643" y="1299"/>
                        <a:pt x="6124" y="780"/>
                      </a:cubicBezTo>
                      <a:cubicBezTo>
                        <a:pt x="5554" y="210"/>
                        <a:pt x="4337" y="0"/>
                        <a:pt x="31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31" name="Google Shape;1331;p12"/>
                <p:cNvSpPr/>
                <p:nvPr/>
              </p:nvSpPr>
              <p:spPr>
                <a:xfrm>
                  <a:off x="6991198" y="2474776"/>
                  <a:ext cx="117390" cy="428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8" h="23500" extrusionOk="0">
                      <a:moveTo>
                        <a:pt x="3354" y="1"/>
                      </a:moveTo>
                      <a:cubicBezTo>
                        <a:pt x="2394" y="1"/>
                        <a:pt x="1392" y="112"/>
                        <a:pt x="928" y="112"/>
                      </a:cubicBezTo>
                      <a:cubicBezTo>
                        <a:pt x="0" y="112"/>
                        <a:pt x="928" y="14214"/>
                        <a:pt x="928" y="18185"/>
                      </a:cubicBezTo>
                      <a:lnTo>
                        <a:pt x="928" y="23492"/>
                      </a:lnTo>
                      <a:lnTo>
                        <a:pt x="6456" y="23492"/>
                      </a:lnTo>
                      <a:cubicBezTo>
                        <a:pt x="6432" y="23026"/>
                        <a:pt x="5856" y="1429"/>
                        <a:pt x="5529" y="557"/>
                      </a:cubicBezTo>
                      <a:cubicBezTo>
                        <a:pt x="5233" y="112"/>
                        <a:pt x="4314" y="1"/>
                        <a:pt x="3354" y="1"/>
                      </a:cubicBezTo>
                      <a:close/>
                      <a:moveTo>
                        <a:pt x="6456" y="23492"/>
                      </a:moveTo>
                      <a:lnTo>
                        <a:pt x="6456" y="23492"/>
                      </a:lnTo>
                      <a:cubicBezTo>
                        <a:pt x="6457" y="23497"/>
                        <a:pt x="6457" y="23499"/>
                        <a:pt x="6457" y="23499"/>
                      </a:cubicBezTo>
                      <a:cubicBezTo>
                        <a:pt x="6457" y="23499"/>
                        <a:pt x="6457" y="23497"/>
                        <a:pt x="6457" y="2349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32" name="Google Shape;1332;p12"/>
                <p:cNvSpPr/>
                <p:nvPr/>
              </p:nvSpPr>
              <p:spPr>
                <a:xfrm>
                  <a:off x="6985799" y="2463077"/>
                  <a:ext cx="132950" cy="449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4" h="24654" extrusionOk="0">
                      <a:moveTo>
                        <a:pt x="3184" y="1188"/>
                      </a:moveTo>
                      <a:cubicBezTo>
                        <a:pt x="3710" y="1188"/>
                        <a:pt x="4208" y="1199"/>
                        <a:pt x="4416" y="1199"/>
                      </a:cubicBezTo>
                      <a:cubicBezTo>
                        <a:pt x="5604" y="1274"/>
                        <a:pt x="5381" y="1608"/>
                        <a:pt x="5455" y="2535"/>
                      </a:cubicBezTo>
                      <a:cubicBezTo>
                        <a:pt x="5890" y="9562"/>
                        <a:pt x="5865" y="16588"/>
                        <a:pt x="6209" y="23614"/>
                      </a:cubicBezTo>
                      <a:lnTo>
                        <a:pt x="1781" y="23614"/>
                      </a:lnTo>
                      <a:cubicBezTo>
                        <a:pt x="1768" y="18184"/>
                        <a:pt x="1554" y="12753"/>
                        <a:pt x="1410" y="7323"/>
                      </a:cubicBezTo>
                      <a:cubicBezTo>
                        <a:pt x="1336" y="5356"/>
                        <a:pt x="1188" y="3278"/>
                        <a:pt x="1522" y="1348"/>
                      </a:cubicBezTo>
                      <a:cubicBezTo>
                        <a:pt x="1544" y="1214"/>
                        <a:pt x="2395" y="1188"/>
                        <a:pt x="3184" y="1188"/>
                      </a:cubicBezTo>
                      <a:close/>
                      <a:moveTo>
                        <a:pt x="3467" y="1"/>
                      </a:moveTo>
                      <a:cubicBezTo>
                        <a:pt x="2439" y="1"/>
                        <a:pt x="1441" y="143"/>
                        <a:pt x="1039" y="272"/>
                      </a:cubicBezTo>
                      <a:cubicBezTo>
                        <a:pt x="0" y="606"/>
                        <a:pt x="297" y="3389"/>
                        <a:pt x="297" y="4168"/>
                      </a:cubicBezTo>
                      <a:cubicBezTo>
                        <a:pt x="260" y="10811"/>
                        <a:pt x="705" y="17454"/>
                        <a:pt x="705" y="24134"/>
                      </a:cubicBezTo>
                      <a:cubicBezTo>
                        <a:pt x="705" y="24430"/>
                        <a:pt x="965" y="24653"/>
                        <a:pt x="1225" y="24653"/>
                      </a:cubicBezTo>
                      <a:lnTo>
                        <a:pt x="6754" y="24653"/>
                      </a:lnTo>
                      <a:cubicBezTo>
                        <a:pt x="6847" y="24648"/>
                        <a:pt x="6928" y="24625"/>
                        <a:pt x="6995" y="24588"/>
                      </a:cubicBezTo>
                      <a:lnTo>
                        <a:pt x="6995" y="24588"/>
                      </a:lnTo>
                      <a:cubicBezTo>
                        <a:pt x="7156" y="24518"/>
                        <a:pt x="7285" y="24366"/>
                        <a:pt x="7311" y="24134"/>
                      </a:cubicBezTo>
                      <a:cubicBezTo>
                        <a:pt x="7313" y="24087"/>
                        <a:pt x="7311" y="24044"/>
                        <a:pt x="7303" y="24004"/>
                      </a:cubicBezTo>
                      <a:lnTo>
                        <a:pt x="7303" y="24004"/>
                      </a:lnTo>
                      <a:cubicBezTo>
                        <a:pt x="7088" y="20335"/>
                        <a:pt x="7086" y="16631"/>
                        <a:pt x="6940" y="12963"/>
                      </a:cubicBezTo>
                      <a:cubicBezTo>
                        <a:pt x="6828" y="9104"/>
                        <a:pt x="7088" y="4910"/>
                        <a:pt x="6383" y="1088"/>
                      </a:cubicBezTo>
                      <a:cubicBezTo>
                        <a:pt x="6215" y="246"/>
                        <a:pt x="4816" y="1"/>
                        <a:pt x="346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33" name="Google Shape;1333;p12"/>
                <p:cNvSpPr/>
                <p:nvPr/>
              </p:nvSpPr>
              <p:spPr>
                <a:xfrm>
                  <a:off x="6660640" y="2462949"/>
                  <a:ext cx="532019" cy="498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68" h="27378" extrusionOk="0">
                      <a:moveTo>
                        <a:pt x="28228" y="0"/>
                      </a:moveTo>
                      <a:cubicBezTo>
                        <a:pt x="27982" y="0"/>
                        <a:pt x="27741" y="167"/>
                        <a:pt x="27722" y="501"/>
                      </a:cubicBezTo>
                      <a:lnTo>
                        <a:pt x="28093" y="21246"/>
                      </a:lnTo>
                      <a:cubicBezTo>
                        <a:pt x="28131" y="22656"/>
                        <a:pt x="28131" y="24103"/>
                        <a:pt x="28168" y="25551"/>
                      </a:cubicBezTo>
                      <a:lnTo>
                        <a:pt x="28168" y="26293"/>
                      </a:lnTo>
                      <a:cubicBezTo>
                        <a:pt x="28168" y="26256"/>
                        <a:pt x="25496" y="26144"/>
                        <a:pt x="25125" y="26107"/>
                      </a:cubicBezTo>
                      <a:cubicBezTo>
                        <a:pt x="23994" y="25991"/>
                        <a:pt x="22859" y="25947"/>
                        <a:pt x="21723" y="25947"/>
                      </a:cubicBezTo>
                      <a:cubicBezTo>
                        <a:pt x="19244" y="25947"/>
                        <a:pt x="16757" y="26154"/>
                        <a:pt x="14288" y="26256"/>
                      </a:cubicBezTo>
                      <a:cubicBezTo>
                        <a:pt x="12957" y="26310"/>
                        <a:pt x="11622" y="26330"/>
                        <a:pt x="10285" y="26330"/>
                      </a:cubicBezTo>
                      <a:cubicBezTo>
                        <a:pt x="7076" y="26330"/>
                        <a:pt x="3854" y="26219"/>
                        <a:pt x="632" y="26219"/>
                      </a:cubicBezTo>
                      <a:cubicBezTo>
                        <a:pt x="1" y="26293"/>
                        <a:pt x="1" y="27221"/>
                        <a:pt x="632" y="27295"/>
                      </a:cubicBezTo>
                      <a:lnTo>
                        <a:pt x="669" y="27295"/>
                      </a:lnTo>
                      <a:cubicBezTo>
                        <a:pt x="3885" y="27295"/>
                        <a:pt x="7101" y="27377"/>
                        <a:pt x="10329" y="27377"/>
                      </a:cubicBezTo>
                      <a:cubicBezTo>
                        <a:pt x="11942" y="27377"/>
                        <a:pt x="13559" y="27357"/>
                        <a:pt x="15179" y="27295"/>
                      </a:cubicBezTo>
                      <a:cubicBezTo>
                        <a:pt x="17399" y="27203"/>
                        <a:pt x="19605" y="27084"/>
                        <a:pt x="21815" y="27084"/>
                      </a:cubicBezTo>
                      <a:cubicBezTo>
                        <a:pt x="23188" y="27084"/>
                        <a:pt x="24562" y="27130"/>
                        <a:pt x="25941" y="27258"/>
                      </a:cubicBezTo>
                      <a:cubicBezTo>
                        <a:pt x="26227" y="27285"/>
                        <a:pt x="26753" y="27347"/>
                        <a:pt x="27302" y="27347"/>
                      </a:cubicBezTo>
                      <a:cubicBezTo>
                        <a:pt x="28250" y="27347"/>
                        <a:pt x="29267" y="27162"/>
                        <a:pt x="29244" y="26293"/>
                      </a:cubicBezTo>
                      <a:lnTo>
                        <a:pt x="29207" y="23213"/>
                      </a:lnTo>
                      <a:cubicBezTo>
                        <a:pt x="29058" y="15642"/>
                        <a:pt x="28910" y="8072"/>
                        <a:pt x="28761" y="501"/>
                      </a:cubicBezTo>
                      <a:cubicBezTo>
                        <a:pt x="28724" y="167"/>
                        <a:pt x="28474" y="0"/>
                        <a:pt x="2822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334" name="Google Shape;1334;p12"/>
                <p:cNvSpPr/>
                <p:nvPr/>
              </p:nvSpPr>
              <p:spPr>
                <a:xfrm>
                  <a:off x="6686870" y="2370944"/>
                  <a:ext cx="405322" cy="237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98" h="13055" extrusionOk="0">
                      <a:moveTo>
                        <a:pt x="21468" y="0"/>
                      </a:moveTo>
                      <a:cubicBezTo>
                        <a:pt x="21392" y="0"/>
                        <a:pt x="21313" y="18"/>
                        <a:pt x="21232" y="58"/>
                      </a:cubicBezTo>
                      <a:cubicBezTo>
                        <a:pt x="19340" y="986"/>
                        <a:pt x="17521" y="2099"/>
                        <a:pt x="15629" y="3027"/>
                      </a:cubicBezTo>
                      <a:cubicBezTo>
                        <a:pt x="14478" y="3583"/>
                        <a:pt x="13810" y="4511"/>
                        <a:pt x="12400" y="4511"/>
                      </a:cubicBezTo>
                      <a:cubicBezTo>
                        <a:pt x="11435" y="4511"/>
                        <a:pt x="10804" y="4994"/>
                        <a:pt x="10062" y="5550"/>
                      </a:cubicBezTo>
                      <a:cubicBezTo>
                        <a:pt x="9134" y="6218"/>
                        <a:pt x="8504" y="7220"/>
                        <a:pt x="7576" y="7851"/>
                      </a:cubicBezTo>
                      <a:cubicBezTo>
                        <a:pt x="7040" y="8237"/>
                        <a:pt x="6492" y="8276"/>
                        <a:pt x="5931" y="8276"/>
                      </a:cubicBezTo>
                      <a:cubicBezTo>
                        <a:pt x="5788" y="8276"/>
                        <a:pt x="5645" y="8274"/>
                        <a:pt x="5500" y="8274"/>
                      </a:cubicBezTo>
                      <a:cubicBezTo>
                        <a:pt x="5230" y="8274"/>
                        <a:pt x="4957" y="8283"/>
                        <a:pt x="4681" y="8334"/>
                      </a:cubicBezTo>
                      <a:cubicBezTo>
                        <a:pt x="2677" y="8630"/>
                        <a:pt x="1787" y="11117"/>
                        <a:pt x="413" y="12193"/>
                      </a:cubicBezTo>
                      <a:cubicBezTo>
                        <a:pt x="0" y="12518"/>
                        <a:pt x="385" y="13054"/>
                        <a:pt x="841" y="13054"/>
                      </a:cubicBezTo>
                      <a:cubicBezTo>
                        <a:pt x="957" y="13054"/>
                        <a:pt x="1079" y="13019"/>
                        <a:pt x="1193" y="12935"/>
                      </a:cubicBezTo>
                      <a:cubicBezTo>
                        <a:pt x="2567" y="11855"/>
                        <a:pt x="3423" y="9418"/>
                        <a:pt x="5311" y="9418"/>
                      </a:cubicBezTo>
                      <a:cubicBezTo>
                        <a:pt x="5564" y="9418"/>
                        <a:pt x="5835" y="9462"/>
                        <a:pt x="6128" y="9558"/>
                      </a:cubicBezTo>
                      <a:cubicBezTo>
                        <a:pt x="6276" y="9605"/>
                        <a:pt x="6423" y="9626"/>
                        <a:pt x="6568" y="9626"/>
                      </a:cubicBezTo>
                      <a:cubicBezTo>
                        <a:pt x="7805" y="9626"/>
                        <a:pt x="8915" y="8066"/>
                        <a:pt x="9580" y="7369"/>
                      </a:cubicBezTo>
                      <a:cubicBezTo>
                        <a:pt x="10767" y="6181"/>
                        <a:pt x="11509" y="6144"/>
                        <a:pt x="13068" y="5699"/>
                      </a:cubicBezTo>
                      <a:cubicBezTo>
                        <a:pt x="14107" y="5439"/>
                        <a:pt x="14775" y="4771"/>
                        <a:pt x="15629" y="4251"/>
                      </a:cubicBezTo>
                      <a:cubicBezTo>
                        <a:pt x="17596" y="3027"/>
                        <a:pt x="19674" y="1951"/>
                        <a:pt x="21752" y="986"/>
                      </a:cubicBezTo>
                      <a:cubicBezTo>
                        <a:pt x="22298" y="729"/>
                        <a:pt x="21955" y="0"/>
                        <a:pt x="214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sp>
          <p:nvSpPr>
            <p:cNvPr id="1335" name="Google Shape;1335;p12"/>
            <p:cNvSpPr/>
            <p:nvPr/>
          </p:nvSpPr>
          <p:spPr>
            <a:xfrm flipH="1">
              <a:off x="5592750" y="1736675"/>
              <a:ext cx="850500" cy="698395"/>
            </a:xfrm>
            <a:custGeom>
              <a:avLst/>
              <a:gdLst/>
              <a:ahLst/>
              <a:cxnLst/>
              <a:rect l="l" t="t" r="r" b="b"/>
              <a:pathLst>
                <a:path w="25120" h="22329" extrusionOk="0">
                  <a:moveTo>
                    <a:pt x="0" y="0"/>
                  </a:moveTo>
                  <a:lnTo>
                    <a:pt x="25120" y="0"/>
                  </a:lnTo>
                  <a:lnTo>
                    <a:pt x="25120" y="22329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med" len="med"/>
            </a:ln>
          </p:spPr>
        </p:sp>
      </p:grpSp>
      <p:pic>
        <p:nvPicPr>
          <p:cNvPr id="1336" name="Google Shape;133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1969" y="1037665"/>
            <a:ext cx="1565630" cy="1217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37" name="Google Shape;1337;p12"/>
          <p:cNvSpPr/>
          <p:nvPr/>
        </p:nvSpPr>
        <p:spPr>
          <a:xfrm>
            <a:off x="672283" y="1673814"/>
            <a:ext cx="142665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8" name="Google Shape;1338;p12"/>
          <p:cNvSpPr/>
          <p:nvPr/>
        </p:nvSpPr>
        <p:spPr>
          <a:xfrm>
            <a:off x="577717" y="3471825"/>
            <a:ext cx="142665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9" name="Google Shape;1339;p12"/>
          <p:cNvSpPr/>
          <p:nvPr/>
        </p:nvSpPr>
        <p:spPr>
          <a:xfrm>
            <a:off x="7234730" y="1254724"/>
            <a:ext cx="153008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0" name="Google Shape;1340;p12"/>
          <p:cNvSpPr/>
          <p:nvPr/>
        </p:nvSpPr>
        <p:spPr>
          <a:xfrm>
            <a:off x="7191497" y="3471824"/>
            <a:ext cx="161654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2FF671-51D3-870B-FA5D-3DB1DEF41B54}"/>
              </a:ext>
            </a:extLst>
          </p:cNvPr>
          <p:cNvSpPr txBox="1"/>
          <p:nvPr/>
        </p:nvSpPr>
        <p:spPr>
          <a:xfrm>
            <a:off x="7368876" y="3559670"/>
            <a:ext cx="13317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4</a:t>
            </a:r>
          </a:p>
          <a:p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DC535B-6251-F5F7-924D-A92900DA434E}"/>
              </a:ext>
            </a:extLst>
          </p:cNvPr>
          <p:cNvSpPr txBox="1"/>
          <p:nvPr/>
        </p:nvSpPr>
        <p:spPr>
          <a:xfrm>
            <a:off x="7420579" y="1416674"/>
            <a:ext cx="11501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3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" grpId="0"/>
      <p:bldP spid="1338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0"/>
          <p:cNvSpPr txBox="1"/>
          <p:nvPr/>
        </p:nvSpPr>
        <p:spPr>
          <a:xfrm>
            <a:off x="5659626" y="3461403"/>
            <a:ext cx="33027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15" name="Google Shape;815;p10"/>
          <p:cNvGrpSpPr/>
          <p:nvPr/>
        </p:nvGrpSpPr>
        <p:grpSpPr>
          <a:xfrm rot="1193852">
            <a:off x="7369876" y="392568"/>
            <a:ext cx="1164760" cy="1147467"/>
            <a:chOff x="5691288" y="1393625"/>
            <a:chExt cx="862872" cy="849998"/>
          </a:xfrm>
        </p:grpSpPr>
        <p:sp>
          <p:nvSpPr>
            <p:cNvPr id="816" name="Google Shape;816;p10"/>
            <p:cNvSpPr/>
            <p:nvPr/>
          </p:nvSpPr>
          <p:spPr>
            <a:xfrm>
              <a:off x="5691288" y="1393628"/>
              <a:ext cx="855802" cy="849995"/>
            </a:xfrm>
            <a:custGeom>
              <a:avLst/>
              <a:gdLst/>
              <a:ahLst/>
              <a:cxnLst/>
              <a:rect l="l" t="t" r="r" b="b"/>
              <a:pathLst>
                <a:path w="40430" h="40399" extrusionOk="0">
                  <a:moveTo>
                    <a:pt x="37488" y="1"/>
                  </a:moveTo>
                  <a:cubicBezTo>
                    <a:pt x="37468" y="1"/>
                    <a:pt x="37448" y="2"/>
                    <a:pt x="37427" y="3"/>
                  </a:cubicBezTo>
                  <a:lnTo>
                    <a:pt x="701" y="2238"/>
                  </a:lnTo>
                  <a:cubicBezTo>
                    <a:pt x="301" y="2272"/>
                    <a:pt x="0" y="2605"/>
                    <a:pt x="34" y="2972"/>
                  </a:cubicBezTo>
                  <a:lnTo>
                    <a:pt x="2269" y="39732"/>
                  </a:lnTo>
                  <a:cubicBezTo>
                    <a:pt x="2302" y="40132"/>
                    <a:pt x="2602" y="40399"/>
                    <a:pt x="3003" y="40399"/>
                  </a:cubicBezTo>
                  <a:lnTo>
                    <a:pt x="39762" y="38164"/>
                  </a:lnTo>
                  <a:cubicBezTo>
                    <a:pt x="40129" y="38131"/>
                    <a:pt x="40429" y="37797"/>
                    <a:pt x="40396" y="37430"/>
                  </a:cubicBezTo>
                  <a:lnTo>
                    <a:pt x="38194" y="671"/>
                  </a:lnTo>
                  <a:cubicBezTo>
                    <a:pt x="38163" y="291"/>
                    <a:pt x="37861" y="1"/>
                    <a:pt x="37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7" name="Google Shape;817;p10"/>
            <p:cNvSpPr/>
            <p:nvPr/>
          </p:nvSpPr>
          <p:spPr>
            <a:xfrm>
              <a:off x="5692350" y="1393625"/>
              <a:ext cx="861810" cy="849970"/>
            </a:xfrm>
            <a:custGeom>
              <a:avLst/>
              <a:gdLst/>
              <a:ahLst/>
              <a:cxnLst/>
              <a:rect l="l" t="t" r="r" b="b"/>
              <a:pathLst>
                <a:path w="41063" h="40997" extrusionOk="0">
                  <a:moveTo>
                    <a:pt x="38628" y="101"/>
                  </a:moveTo>
                  <a:lnTo>
                    <a:pt x="38861" y="4304"/>
                  </a:lnTo>
                  <a:lnTo>
                    <a:pt x="34692" y="4537"/>
                  </a:lnTo>
                  <a:lnTo>
                    <a:pt x="34425" y="368"/>
                  </a:lnTo>
                  <a:lnTo>
                    <a:pt x="38628" y="101"/>
                  </a:lnTo>
                  <a:close/>
                  <a:moveTo>
                    <a:pt x="34325" y="368"/>
                  </a:moveTo>
                  <a:lnTo>
                    <a:pt x="34592" y="4571"/>
                  </a:lnTo>
                  <a:lnTo>
                    <a:pt x="30389" y="4804"/>
                  </a:lnTo>
                  <a:lnTo>
                    <a:pt x="30122" y="601"/>
                  </a:lnTo>
                  <a:lnTo>
                    <a:pt x="34325" y="368"/>
                  </a:lnTo>
                  <a:close/>
                  <a:moveTo>
                    <a:pt x="30022" y="601"/>
                  </a:moveTo>
                  <a:lnTo>
                    <a:pt x="30289" y="4804"/>
                  </a:lnTo>
                  <a:lnTo>
                    <a:pt x="26086" y="5071"/>
                  </a:lnTo>
                  <a:lnTo>
                    <a:pt x="25852" y="868"/>
                  </a:lnTo>
                  <a:lnTo>
                    <a:pt x="30022" y="601"/>
                  </a:lnTo>
                  <a:close/>
                  <a:moveTo>
                    <a:pt x="25719" y="868"/>
                  </a:moveTo>
                  <a:lnTo>
                    <a:pt x="25985" y="5071"/>
                  </a:lnTo>
                  <a:lnTo>
                    <a:pt x="21782" y="5338"/>
                  </a:lnTo>
                  <a:lnTo>
                    <a:pt x="21549" y="1135"/>
                  </a:lnTo>
                  <a:lnTo>
                    <a:pt x="25719" y="868"/>
                  </a:lnTo>
                  <a:close/>
                  <a:moveTo>
                    <a:pt x="21449" y="1135"/>
                  </a:moveTo>
                  <a:lnTo>
                    <a:pt x="21716" y="5338"/>
                  </a:lnTo>
                  <a:lnTo>
                    <a:pt x="17513" y="5571"/>
                  </a:lnTo>
                  <a:lnTo>
                    <a:pt x="17246" y="1402"/>
                  </a:lnTo>
                  <a:lnTo>
                    <a:pt x="21449" y="1135"/>
                  </a:lnTo>
                  <a:close/>
                  <a:moveTo>
                    <a:pt x="17179" y="1402"/>
                  </a:moveTo>
                  <a:lnTo>
                    <a:pt x="17413" y="5605"/>
                  </a:lnTo>
                  <a:lnTo>
                    <a:pt x="13243" y="5838"/>
                  </a:lnTo>
                  <a:lnTo>
                    <a:pt x="12976" y="1635"/>
                  </a:lnTo>
                  <a:lnTo>
                    <a:pt x="17179" y="1402"/>
                  </a:lnTo>
                  <a:close/>
                  <a:moveTo>
                    <a:pt x="12876" y="1669"/>
                  </a:moveTo>
                  <a:lnTo>
                    <a:pt x="13143" y="5872"/>
                  </a:lnTo>
                  <a:lnTo>
                    <a:pt x="8940" y="6139"/>
                  </a:lnTo>
                  <a:lnTo>
                    <a:pt x="8673" y="1936"/>
                  </a:lnTo>
                  <a:lnTo>
                    <a:pt x="12876" y="1669"/>
                  </a:lnTo>
                  <a:close/>
                  <a:moveTo>
                    <a:pt x="8573" y="1902"/>
                  </a:moveTo>
                  <a:lnTo>
                    <a:pt x="8840" y="6105"/>
                  </a:lnTo>
                  <a:lnTo>
                    <a:pt x="4637" y="6372"/>
                  </a:lnTo>
                  <a:lnTo>
                    <a:pt x="4370" y="2169"/>
                  </a:lnTo>
                  <a:lnTo>
                    <a:pt x="8573" y="1902"/>
                  </a:lnTo>
                  <a:close/>
                  <a:moveTo>
                    <a:pt x="4303" y="2169"/>
                  </a:moveTo>
                  <a:lnTo>
                    <a:pt x="4537" y="6372"/>
                  </a:lnTo>
                  <a:lnTo>
                    <a:pt x="367" y="6639"/>
                  </a:lnTo>
                  <a:lnTo>
                    <a:pt x="100" y="2436"/>
                  </a:lnTo>
                  <a:lnTo>
                    <a:pt x="4303" y="2169"/>
                  </a:lnTo>
                  <a:close/>
                  <a:moveTo>
                    <a:pt x="38895" y="4371"/>
                  </a:moveTo>
                  <a:lnTo>
                    <a:pt x="39128" y="8574"/>
                  </a:lnTo>
                  <a:lnTo>
                    <a:pt x="34925" y="8840"/>
                  </a:lnTo>
                  <a:lnTo>
                    <a:pt x="34692" y="4637"/>
                  </a:lnTo>
                  <a:lnTo>
                    <a:pt x="38895" y="4371"/>
                  </a:lnTo>
                  <a:close/>
                  <a:moveTo>
                    <a:pt x="34592" y="4637"/>
                  </a:moveTo>
                  <a:lnTo>
                    <a:pt x="34858" y="8840"/>
                  </a:lnTo>
                  <a:lnTo>
                    <a:pt x="30655" y="9107"/>
                  </a:lnTo>
                  <a:lnTo>
                    <a:pt x="30389" y="4904"/>
                  </a:lnTo>
                  <a:lnTo>
                    <a:pt x="34592" y="4637"/>
                  </a:lnTo>
                  <a:close/>
                  <a:moveTo>
                    <a:pt x="30289" y="4904"/>
                  </a:moveTo>
                  <a:lnTo>
                    <a:pt x="30555" y="9107"/>
                  </a:lnTo>
                  <a:lnTo>
                    <a:pt x="26352" y="9341"/>
                  </a:lnTo>
                  <a:lnTo>
                    <a:pt x="26086" y="5138"/>
                  </a:lnTo>
                  <a:lnTo>
                    <a:pt x="30289" y="4904"/>
                  </a:lnTo>
                  <a:close/>
                  <a:moveTo>
                    <a:pt x="25985" y="5171"/>
                  </a:moveTo>
                  <a:lnTo>
                    <a:pt x="26252" y="9374"/>
                  </a:lnTo>
                  <a:lnTo>
                    <a:pt x="22049" y="9608"/>
                  </a:lnTo>
                  <a:lnTo>
                    <a:pt x="21782" y="5405"/>
                  </a:lnTo>
                  <a:lnTo>
                    <a:pt x="25985" y="5171"/>
                  </a:lnTo>
                  <a:close/>
                  <a:moveTo>
                    <a:pt x="21716" y="5438"/>
                  </a:moveTo>
                  <a:lnTo>
                    <a:pt x="21983" y="9641"/>
                  </a:lnTo>
                  <a:lnTo>
                    <a:pt x="17780" y="9875"/>
                  </a:lnTo>
                  <a:lnTo>
                    <a:pt x="17546" y="5672"/>
                  </a:lnTo>
                  <a:lnTo>
                    <a:pt x="21716" y="5438"/>
                  </a:lnTo>
                  <a:close/>
                  <a:moveTo>
                    <a:pt x="17446" y="5672"/>
                  </a:moveTo>
                  <a:lnTo>
                    <a:pt x="17680" y="9875"/>
                  </a:lnTo>
                  <a:lnTo>
                    <a:pt x="13477" y="10141"/>
                  </a:lnTo>
                  <a:lnTo>
                    <a:pt x="13243" y="5938"/>
                  </a:lnTo>
                  <a:lnTo>
                    <a:pt x="17446" y="5672"/>
                  </a:lnTo>
                  <a:close/>
                  <a:moveTo>
                    <a:pt x="13143" y="5938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3" y="6205"/>
                  </a:lnTo>
                  <a:lnTo>
                    <a:pt x="13143" y="5938"/>
                  </a:lnTo>
                  <a:close/>
                  <a:moveTo>
                    <a:pt x="8840" y="6205"/>
                  </a:moveTo>
                  <a:lnTo>
                    <a:pt x="9073" y="10408"/>
                  </a:lnTo>
                  <a:lnTo>
                    <a:pt x="4904" y="10642"/>
                  </a:lnTo>
                  <a:lnTo>
                    <a:pt x="4637" y="6472"/>
                  </a:lnTo>
                  <a:lnTo>
                    <a:pt x="8840" y="6205"/>
                  </a:lnTo>
                  <a:close/>
                  <a:moveTo>
                    <a:pt x="4570" y="6439"/>
                  </a:moveTo>
                  <a:lnTo>
                    <a:pt x="4804" y="10675"/>
                  </a:lnTo>
                  <a:lnTo>
                    <a:pt x="601" y="10909"/>
                  </a:lnTo>
                  <a:lnTo>
                    <a:pt x="367" y="6706"/>
                  </a:lnTo>
                  <a:lnTo>
                    <a:pt x="4570" y="6439"/>
                  </a:lnTo>
                  <a:close/>
                  <a:moveTo>
                    <a:pt x="39128" y="8674"/>
                  </a:moveTo>
                  <a:lnTo>
                    <a:pt x="39395" y="12877"/>
                  </a:lnTo>
                  <a:lnTo>
                    <a:pt x="35192" y="13144"/>
                  </a:lnTo>
                  <a:lnTo>
                    <a:pt x="34959" y="8941"/>
                  </a:lnTo>
                  <a:lnTo>
                    <a:pt x="39128" y="8674"/>
                  </a:lnTo>
                  <a:close/>
                  <a:moveTo>
                    <a:pt x="34858" y="8941"/>
                  </a:moveTo>
                  <a:lnTo>
                    <a:pt x="35092" y="13144"/>
                  </a:lnTo>
                  <a:lnTo>
                    <a:pt x="30922" y="13377"/>
                  </a:lnTo>
                  <a:lnTo>
                    <a:pt x="30655" y="9207"/>
                  </a:lnTo>
                  <a:lnTo>
                    <a:pt x="34858" y="8941"/>
                  </a:lnTo>
                  <a:close/>
                  <a:moveTo>
                    <a:pt x="30555" y="9174"/>
                  </a:moveTo>
                  <a:lnTo>
                    <a:pt x="30822" y="13377"/>
                  </a:lnTo>
                  <a:lnTo>
                    <a:pt x="26619" y="13644"/>
                  </a:lnTo>
                  <a:lnTo>
                    <a:pt x="26352" y="9441"/>
                  </a:lnTo>
                  <a:lnTo>
                    <a:pt x="30555" y="9174"/>
                  </a:lnTo>
                  <a:close/>
                  <a:moveTo>
                    <a:pt x="26252" y="9441"/>
                  </a:moveTo>
                  <a:lnTo>
                    <a:pt x="26519" y="13644"/>
                  </a:lnTo>
                  <a:lnTo>
                    <a:pt x="22316" y="13911"/>
                  </a:lnTo>
                  <a:lnTo>
                    <a:pt x="22049" y="9708"/>
                  </a:lnTo>
                  <a:lnTo>
                    <a:pt x="26252" y="9441"/>
                  </a:lnTo>
                  <a:close/>
                  <a:moveTo>
                    <a:pt x="21983" y="9708"/>
                  </a:moveTo>
                  <a:lnTo>
                    <a:pt x="22216" y="13911"/>
                  </a:lnTo>
                  <a:lnTo>
                    <a:pt x="18013" y="14144"/>
                  </a:lnTo>
                  <a:lnTo>
                    <a:pt x="17780" y="9975"/>
                  </a:lnTo>
                  <a:lnTo>
                    <a:pt x="21983" y="9708"/>
                  </a:lnTo>
                  <a:close/>
                  <a:moveTo>
                    <a:pt x="17680" y="9975"/>
                  </a:moveTo>
                  <a:lnTo>
                    <a:pt x="17946" y="14178"/>
                  </a:lnTo>
                  <a:lnTo>
                    <a:pt x="13743" y="14411"/>
                  </a:lnTo>
                  <a:lnTo>
                    <a:pt x="13510" y="10241"/>
                  </a:lnTo>
                  <a:lnTo>
                    <a:pt x="17680" y="9975"/>
                  </a:lnTo>
                  <a:close/>
                  <a:moveTo>
                    <a:pt x="13376" y="10241"/>
                  </a:moveTo>
                  <a:lnTo>
                    <a:pt x="13677" y="14444"/>
                  </a:lnTo>
                  <a:lnTo>
                    <a:pt x="9474" y="14678"/>
                  </a:lnTo>
                  <a:lnTo>
                    <a:pt x="9207" y="10475"/>
                  </a:lnTo>
                  <a:lnTo>
                    <a:pt x="13376" y="10241"/>
                  </a:lnTo>
                  <a:close/>
                  <a:moveTo>
                    <a:pt x="9107" y="10508"/>
                  </a:moveTo>
                  <a:lnTo>
                    <a:pt x="9340" y="14678"/>
                  </a:lnTo>
                  <a:lnTo>
                    <a:pt x="5171" y="14945"/>
                  </a:lnTo>
                  <a:lnTo>
                    <a:pt x="4904" y="10742"/>
                  </a:lnTo>
                  <a:lnTo>
                    <a:pt x="9107" y="10508"/>
                  </a:lnTo>
                  <a:close/>
                  <a:moveTo>
                    <a:pt x="4804" y="10742"/>
                  </a:moveTo>
                  <a:lnTo>
                    <a:pt x="5071" y="14945"/>
                  </a:lnTo>
                  <a:lnTo>
                    <a:pt x="868" y="15212"/>
                  </a:lnTo>
                  <a:lnTo>
                    <a:pt x="634" y="11009"/>
                  </a:lnTo>
                  <a:lnTo>
                    <a:pt x="4804" y="10742"/>
                  </a:lnTo>
                  <a:close/>
                  <a:moveTo>
                    <a:pt x="39395" y="12977"/>
                  </a:moveTo>
                  <a:lnTo>
                    <a:pt x="39662" y="17180"/>
                  </a:lnTo>
                  <a:lnTo>
                    <a:pt x="35459" y="17413"/>
                  </a:lnTo>
                  <a:lnTo>
                    <a:pt x="35192" y="13210"/>
                  </a:lnTo>
                  <a:lnTo>
                    <a:pt x="39395" y="12977"/>
                  </a:lnTo>
                  <a:close/>
                  <a:moveTo>
                    <a:pt x="35092" y="13244"/>
                  </a:moveTo>
                  <a:lnTo>
                    <a:pt x="35359" y="17413"/>
                  </a:lnTo>
                  <a:lnTo>
                    <a:pt x="31156" y="17680"/>
                  </a:lnTo>
                  <a:lnTo>
                    <a:pt x="30922" y="13477"/>
                  </a:lnTo>
                  <a:lnTo>
                    <a:pt x="35092" y="13244"/>
                  </a:lnTo>
                  <a:close/>
                  <a:moveTo>
                    <a:pt x="30822" y="13477"/>
                  </a:moveTo>
                  <a:lnTo>
                    <a:pt x="31089" y="17680"/>
                  </a:lnTo>
                  <a:lnTo>
                    <a:pt x="26886" y="17947"/>
                  </a:lnTo>
                  <a:lnTo>
                    <a:pt x="26619" y="13744"/>
                  </a:lnTo>
                  <a:lnTo>
                    <a:pt x="30822" y="13477"/>
                  </a:lnTo>
                  <a:close/>
                  <a:moveTo>
                    <a:pt x="26519" y="13744"/>
                  </a:moveTo>
                  <a:lnTo>
                    <a:pt x="26786" y="17947"/>
                  </a:lnTo>
                  <a:lnTo>
                    <a:pt x="22583" y="18180"/>
                  </a:lnTo>
                  <a:lnTo>
                    <a:pt x="22316" y="14011"/>
                  </a:lnTo>
                  <a:lnTo>
                    <a:pt x="26519" y="13744"/>
                  </a:lnTo>
                  <a:close/>
                  <a:moveTo>
                    <a:pt x="22216" y="14011"/>
                  </a:moveTo>
                  <a:lnTo>
                    <a:pt x="22483" y="18180"/>
                  </a:lnTo>
                  <a:lnTo>
                    <a:pt x="18280" y="18447"/>
                  </a:lnTo>
                  <a:lnTo>
                    <a:pt x="18046" y="14244"/>
                  </a:lnTo>
                  <a:lnTo>
                    <a:pt x="22216" y="14011"/>
                  </a:lnTo>
                  <a:close/>
                  <a:moveTo>
                    <a:pt x="17946" y="14278"/>
                  </a:moveTo>
                  <a:lnTo>
                    <a:pt x="18213" y="18481"/>
                  </a:lnTo>
                  <a:lnTo>
                    <a:pt x="14010" y="18748"/>
                  </a:lnTo>
                  <a:lnTo>
                    <a:pt x="13743" y="14545"/>
                  </a:lnTo>
                  <a:lnTo>
                    <a:pt x="17946" y="14278"/>
                  </a:lnTo>
                  <a:close/>
                  <a:moveTo>
                    <a:pt x="13677" y="14511"/>
                  </a:moveTo>
                  <a:lnTo>
                    <a:pt x="13944" y="18714"/>
                  </a:lnTo>
                  <a:lnTo>
                    <a:pt x="9741" y="18981"/>
                  </a:lnTo>
                  <a:lnTo>
                    <a:pt x="9474" y="14778"/>
                  </a:lnTo>
                  <a:lnTo>
                    <a:pt x="13677" y="14511"/>
                  </a:lnTo>
                  <a:close/>
                  <a:moveTo>
                    <a:pt x="9374" y="14778"/>
                  </a:moveTo>
                  <a:lnTo>
                    <a:pt x="9607" y="18981"/>
                  </a:lnTo>
                  <a:lnTo>
                    <a:pt x="5404" y="19248"/>
                  </a:lnTo>
                  <a:lnTo>
                    <a:pt x="5171" y="15045"/>
                  </a:lnTo>
                  <a:lnTo>
                    <a:pt x="9374" y="14778"/>
                  </a:lnTo>
                  <a:close/>
                  <a:moveTo>
                    <a:pt x="5071" y="15045"/>
                  </a:moveTo>
                  <a:lnTo>
                    <a:pt x="5337" y="19248"/>
                  </a:lnTo>
                  <a:lnTo>
                    <a:pt x="1134" y="19481"/>
                  </a:lnTo>
                  <a:lnTo>
                    <a:pt x="868" y="15312"/>
                  </a:lnTo>
                  <a:lnTo>
                    <a:pt x="5071" y="15045"/>
                  </a:lnTo>
                  <a:close/>
                  <a:moveTo>
                    <a:pt x="39662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59" y="17513"/>
                  </a:lnTo>
                  <a:lnTo>
                    <a:pt x="39662" y="17246"/>
                  </a:lnTo>
                  <a:close/>
                  <a:moveTo>
                    <a:pt x="35359" y="17513"/>
                  </a:moveTo>
                  <a:lnTo>
                    <a:pt x="35626" y="21716"/>
                  </a:lnTo>
                  <a:lnTo>
                    <a:pt x="31423" y="21983"/>
                  </a:lnTo>
                  <a:lnTo>
                    <a:pt x="31156" y="17780"/>
                  </a:lnTo>
                  <a:lnTo>
                    <a:pt x="35359" y="17513"/>
                  </a:lnTo>
                  <a:close/>
                  <a:moveTo>
                    <a:pt x="31089" y="17780"/>
                  </a:moveTo>
                  <a:lnTo>
                    <a:pt x="31356" y="21983"/>
                  </a:lnTo>
                  <a:lnTo>
                    <a:pt x="27153" y="22217"/>
                  </a:lnTo>
                  <a:lnTo>
                    <a:pt x="26886" y="18014"/>
                  </a:lnTo>
                  <a:lnTo>
                    <a:pt x="31089" y="17780"/>
                  </a:lnTo>
                  <a:close/>
                  <a:moveTo>
                    <a:pt x="26786" y="18047"/>
                  </a:moveTo>
                  <a:lnTo>
                    <a:pt x="27020" y="22217"/>
                  </a:lnTo>
                  <a:lnTo>
                    <a:pt x="22850" y="22484"/>
                  </a:lnTo>
                  <a:lnTo>
                    <a:pt x="22583" y="18281"/>
                  </a:lnTo>
                  <a:lnTo>
                    <a:pt x="26786" y="18047"/>
                  </a:lnTo>
                  <a:close/>
                  <a:moveTo>
                    <a:pt x="22483" y="18281"/>
                  </a:moveTo>
                  <a:lnTo>
                    <a:pt x="22750" y="22484"/>
                  </a:lnTo>
                  <a:lnTo>
                    <a:pt x="18547" y="22750"/>
                  </a:lnTo>
                  <a:lnTo>
                    <a:pt x="18280" y="18547"/>
                  </a:lnTo>
                  <a:lnTo>
                    <a:pt x="22483" y="18281"/>
                  </a:lnTo>
                  <a:close/>
                  <a:moveTo>
                    <a:pt x="18213" y="18547"/>
                  </a:moveTo>
                  <a:lnTo>
                    <a:pt x="18447" y="22784"/>
                  </a:lnTo>
                  <a:lnTo>
                    <a:pt x="14277" y="23017"/>
                  </a:lnTo>
                  <a:lnTo>
                    <a:pt x="14010" y="18814"/>
                  </a:lnTo>
                  <a:lnTo>
                    <a:pt x="18213" y="18547"/>
                  </a:lnTo>
                  <a:close/>
                  <a:moveTo>
                    <a:pt x="13944" y="18814"/>
                  </a:moveTo>
                  <a:lnTo>
                    <a:pt x="14210" y="23017"/>
                  </a:lnTo>
                  <a:lnTo>
                    <a:pt x="10007" y="23251"/>
                  </a:lnTo>
                  <a:lnTo>
                    <a:pt x="9741" y="19081"/>
                  </a:lnTo>
                  <a:lnTo>
                    <a:pt x="13944" y="18814"/>
                  </a:lnTo>
                  <a:close/>
                  <a:moveTo>
                    <a:pt x="9640" y="19081"/>
                  </a:moveTo>
                  <a:lnTo>
                    <a:pt x="9874" y="23251"/>
                  </a:lnTo>
                  <a:lnTo>
                    <a:pt x="5704" y="23518"/>
                  </a:lnTo>
                  <a:lnTo>
                    <a:pt x="5437" y="19348"/>
                  </a:lnTo>
                  <a:lnTo>
                    <a:pt x="9640" y="19081"/>
                  </a:lnTo>
                  <a:close/>
                  <a:moveTo>
                    <a:pt x="5337" y="19348"/>
                  </a:moveTo>
                  <a:lnTo>
                    <a:pt x="5604" y="23518"/>
                  </a:lnTo>
                  <a:lnTo>
                    <a:pt x="1401" y="23785"/>
                  </a:lnTo>
                  <a:lnTo>
                    <a:pt x="1134" y="19581"/>
                  </a:lnTo>
                  <a:lnTo>
                    <a:pt x="5337" y="19348"/>
                  </a:lnTo>
                  <a:close/>
                  <a:moveTo>
                    <a:pt x="39929" y="21550"/>
                  </a:moveTo>
                  <a:lnTo>
                    <a:pt x="40162" y="25753"/>
                  </a:lnTo>
                  <a:lnTo>
                    <a:pt x="35993" y="25986"/>
                  </a:lnTo>
                  <a:lnTo>
                    <a:pt x="35726" y="21816"/>
                  </a:lnTo>
                  <a:lnTo>
                    <a:pt x="39929" y="21550"/>
                  </a:lnTo>
                  <a:close/>
                  <a:moveTo>
                    <a:pt x="35626" y="21816"/>
                  </a:moveTo>
                  <a:lnTo>
                    <a:pt x="35893" y="25986"/>
                  </a:lnTo>
                  <a:lnTo>
                    <a:pt x="31690" y="26253"/>
                  </a:lnTo>
                  <a:lnTo>
                    <a:pt x="31423" y="22050"/>
                  </a:lnTo>
                  <a:lnTo>
                    <a:pt x="35626" y="21816"/>
                  </a:lnTo>
                  <a:close/>
                  <a:moveTo>
                    <a:pt x="31356" y="22050"/>
                  </a:moveTo>
                  <a:lnTo>
                    <a:pt x="31589" y="26253"/>
                  </a:lnTo>
                  <a:lnTo>
                    <a:pt x="27420" y="26520"/>
                  </a:lnTo>
                  <a:lnTo>
                    <a:pt x="27153" y="22317"/>
                  </a:lnTo>
                  <a:lnTo>
                    <a:pt x="31356" y="22050"/>
                  </a:lnTo>
                  <a:close/>
                  <a:moveTo>
                    <a:pt x="27053" y="22317"/>
                  </a:moveTo>
                  <a:lnTo>
                    <a:pt x="27286" y="26520"/>
                  </a:lnTo>
                  <a:lnTo>
                    <a:pt x="23083" y="26787"/>
                  </a:lnTo>
                  <a:lnTo>
                    <a:pt x="22850" y="22584"/>
                  </a:lnTo>
                  <a:lnTo>
                    <a:pt x="27053" y="22317"/>
                  </a:lnTo>
                  <a:close/>
                  <a:moveTo>
                    <a:pt x="22750" y="22584"/>
                  </a:moveTo>
                  <a:lnTo>
                    <a:pt x="23017" y="26787"/>
                  </a:lnTo>
                  <a:lnTo>
                    <a:pt x="18814" y="27020"/>
                  </a:lnTo>
                  <a:lnTo>
                    <a:pt x="18547" y="22851"/>
                  </a:lnTo>
                  <a:lnTo>
                    <a:pt x="22750" y="22584"/>
                  </a:lnTo>
                  <a:close/>
                  <a:moveTo>
                    <a:pt x="18480" y="22851"/>
                  </a:moveTo>
                  <a:lnTo>
                    <a:pt x="18714" y="27054"/>
                  </a:lnTo>
                  <a:lnTo>
                    <a:pt x="14544" y="27320"/>
                  </a:lnTo>
                  <a:lnTo>
                    <a:pt x="14277" y="23117"/>
                  </a:lnTo>
                  <a:lnTo>
                    <a:pt x="18480" y="22851"/>
                  </a:lnTo>
                  <a:close/>
                  <a:moveTo>
                    <a:pt x="14177" y="23117"/>
                  </a:moveTo>
                  <a:lnTo>
                    <a:pt x="14444" y="27320"/>
                  </a:lnTo>
                  <a:lnTo>
                    <a:pt x="10241" y="27554"/>
                  </a:lnTo>
                  <a:lnTo>
                    <a:pt x="9974" y="23384"/>
                  </a:lnTo>
                  <a:lnTo>
                    <a:pt x="14177" y="23117"/>
                  </a:lnTo>
                  <a:close/>
                  <a:moveTo>
                    <a:pt x="9874" y="23351"/>
                  </a:moveTo>
                  <a:lnTo>
                    <a:pt x="10141" y="27554"/>
                  </a:lnTo>
                  <a:lnTo>
                    <a:pt x="5938" y="27821"/>
                  </a:lnTo>
                  <a:lnTo>
                    <a:pt x="5704" y="23618"/>
                  </a:lnTo>
                  <a:lnTo>
                    <a:pt x="9874" y="23351"/>
                  </a:lnTo>
                  <a:close/>
                  <a:moveTo>
                    <a:pt x="5604" y="23618"/>
                  </a:moveTo>
                  <a:lnTo>
                    <a:pt x="5871" y="27821"/>
                  </a:lnTo>
                  <a:lnTo>
                    <a:pt x="1668" y="28088"/>
                  </a:lnTo>
                  <a:lnTo>
                    <a:pt x="1401" y="23885"/>
                  </a:lnTo>
                  <a:lnTo>
                    <a:pt x="5604" y="23618"/>
                  </a:lnTo>
                  <a:close/>
                  <a:moveTo>
                    <a:pt x="40196" y="25853"/>
                  </a:moveTo>
                  <a:lnTo>
                    <a:pt x="40429" y="30022"/>
                  </a:lnTo>
                  <a:lnTo>
                    <a:pt x="36226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893" y="26086"/>
                  </a:moveTo>
                  <a:lnTo>
                    <a:pt x="36159" y="30289"/>
                  </a:lnTo>
                  <a:lnTo>
                    <a:pt x="31956" y="30523"/>
                  </a:lnTo>
                  <a:lnTo>
                    <a:pt x="31723" y="26353"/>
                  </a:lnTo>
                  <a:lnTo>
                    <a:pt x="35893" y="26086"/>
                  </a:lnTo>
                  <a:close/>
                  <a:moveTo>
                    <a:pt x="31623" y="26353"/>
                  </a:moveTo>
                  <a:lnTo>
                    <a:pt x="31856" y="30556"/>
                  </a:lnTo>
                  <a:lnTo>
                    <a:pt x="27653" y="30790"/>
                  </a:lnTo>
                  <a:lnTo>
                    <a:pt x="27420" y="26620"/>
                  </a:lnTo>
                  <a:lnTo>
                    <a:pt x="31623" y="26353"/>
                  </a:lnTo>
                  <a:close/>
                  <a:moveTo>
                    <a:pt x="27286" y="26620"/>
                  </a:moveTo>
                  <a:lnTo>
                    <a:pt x="27553" y="30823"/>
                  </a:lnTo>
                  <a:lnTo>
                    <a:pt x="23350" y="31056"/>
                  </a:lnTo>
                  <a:lnTo>
                    <a:pt x="23117" y="26853"/>
                  </a:lnTo>
                  <a:lnTo>
                    <a:pt x="27286" y="26620"/>
                  </a:lnTo>
                  <a:close/>
                  <a:moveTo>
                    <a:pt x="23017" y="26887"/>
                  </a:moveTo>
                  <a:lnTo>
                    <a:pt x="23250" y="31056"/>
                  </a:lnTo>
                  <a:lnTo>
                    <a:pt x="19081" y="31323"/>
                  </a:lnTo>
                  <a:lnTo>
                    <a:pt x="18814" y="27154"/>
                  </a:lnTo>
                  <a:lnTo>
                    <a:pt x="23017" y="26887"/>
                  </a:lnTo>
                  <a:close/>
                  <a:moveTo>
                    <a:pt x="18714" y="27154"/>
                  </a:moveTo>
                  <a:lnTo>
                    <a:pt x="18980" y="31357"/>
                  </a:lnTo>
                  <a:lnTo>
                    <a:pt x="14777" y="31623"/>
                  </a:lnTo>
                  <a:lnTo>
                    <a:pt x="14544" y="27420"/>
                  </a:lnTo>
                  <a:lnTo>
                    <a:pt x="18714" y="27154"/>
                  </a:lnTo>
                  <a:close/>
                  <a:moveTo>
                    <a:pt x="14444" y="27420"/>
                  </a:moveTo>
                  <a:lnTo>
                    <a:pt x="14711" y="31590"/>
                  </a:lnTo>
                  <a:lnTo>
                    <a:pt x="10508" y="31857"/>
                  </a:lnTo>
                  <a:lnTo>
                    <a:pt x="10241" y="27654"/>
                  </a:lnTo>
                  <a:lnTo>
                    <a:pt x="14444" y="27420"/>
                  </a:lnTo>
                  <a:close/>
                  <a:moveTo>
                    <a:pt x="10141" y="27654"/>
                  </a:moveTo>
                  <a:lnTo>
                    <a:pt x="10408" y="31857"/>
                  </a:lnTo>
                  <a:lnTo>
                    <a:pt x="6205" y="32124"/>
                  </a:lnTo>
                  <a:lnTo>
                    <a:pt x="5938" y="27921"/>
                  </a:lnTo>
                  <a:lnTo>
                    <a:pt x="10141" y="27654"/>
                  </a:lnTo>
                  <a:close/>
                  <a:moveTo>
                    <a:pt x="5871" y="27921"/>
                  </a:moveTo>
                  <a:lnTo>
                    <a:pt x="6105" y="32124"/>
                  </a:lnTo>
                  <a:lnTo>
                    <a:pt x="1935" y="32357"/>
                  </a:lnTo>
                  <a:lnTo>
                    <a:pt x="1701" y="28188"/>
                  </a:lnTo>
                  <a:lnTo>
                    <a:pt x="5871" y="27921"/>
                  </a:lnTo>
                  <a:close/>
                  <a:moveTo>
                    <a:pt x="40429" y="30122"/>
                  </a:moveTo>
                  <a:lnTo>
                    <a:pt x="40696" y="34325"/>
                  </a:lnTo>
                  <a:lnTo>
                    <a:pt x="36493" y="34592"/>
                  </a:lnTo>
                  <a:lnTo>
                    <a:pt x="36259" y="30389"/>
                  </a:lnTo>
                  <a:lnTo>
                    <a:pt x="40429" y="30122"/>
                  </a:lnTo>
                  <a:close/>
                  <a:moveTo>
                    <a:pt x="36159" y="30389"/>
                  </a:moveTo>
                  <a:lnTo>
                    <a:pt x="36393" y="34559"/>
                  </a:lnTo>
                  <a:lnTo>
                    <a:pt x="32223" y="34826"/>
                  </a:lnTo>
                  <a:lnTo>
                    <a:pt x="31956" y="30623"/>
                  </a:lnTo>
                  <a:lnTo>
                    <a:pt x="36159" y="30389"/>
                  </a:lnTo>
                  <a:close/>
                  <a:moveTo>
                    <a:pt x="31856" y="30623"/>
                  </a:moveTo>
                  <a:lnTo>
                    <a:pt x="32123" y="34826"/>
                  </a:lnTo>
                  <a:lnTo>
                    <a:pt x="27920" y="35093"/>
                  </a:lnTo>
                  <a:lnTo>
                    <a:pt x="27653" y="30890"/>
                  </a:lnTo>
                  <a:lnTo>
                    <a:pt x="31856" y="30623"/>
                  </a:lnTo>
                  <a:close/>
                  <a:moveTo>
                    <a:pt x="27553" y="30890"/>
                  </a:moveTo>
                  <a:lnTo>
                    <a:pt x="27820" y="35093"/>
                  </a:lnTo>
                  <a:lnTo>
                    <a:pt x="23617" y="35359"/>
                  </a:lnTo>
                  <a:lnTo>
                    <a:pt x="23384" y="31156"/>
                  </a:lnTo>
                  <a:lnTo>
                    <a:pt x="27553" y="30890"/>
                  </a:lnTo>
                  <a:close/>
                  <a:moveTo>
                    <a:pt x="23284" y="31156"/>
                  </a:moveTo>
                  <a:lnTo>
                    <a:pt x="23517" y="35359"/>
                  </a:lnTo>
                  <a:lnTo>
                    <a:pt x="19314" y="35626"/>
                  </a:lnTo>
                  <a:lnTo>
                    <a:pt x="19081" y="31423"/>
                  </a:lnTo>
                  <a:lnTo>
                    <a:pt x="23284" y="31156"/>
                  </a:lnTo>
                  <a:close/>
                  <a:moveTo>
                    <a:pt x="18980" y="31457"/>
                  </a:moveTo>
                  <a:lnTo>
                    <a:pt x="19247" y="35626"/>
                  </a:lnTo>
                  <a:lnTo>
                    <a:pt x="15044" y="35893"/>
                  </a:lnTo>
                  <a:lnTo>
                    <a:pt x="14777" y="31690"/>
                  </a:lnTo>
                  <a:lnTo>
                    <a:pt x="18980" y="31457"/>
                  </a:lnTo>
                  <a:close/>
                  <a:moveTo>
                    <a:pt x="14711" y="31690"/>
                  </a:moveTo>
                  <a:lnTo>
                    <a:pt x="14944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08" y="31957"/>
                  </a:moveTo>
                  <a:lnTo>
                    <a:pt x="10675" y="36127"/>
                  </a:lnTo>
                  <a:lnTo>
                    <a:pt x="6472" y="36394"/>
                  </a:lnTo>
                  <a:lnTo>
                    <a:pt x="6205" y="32191"/>
                  </a:lnTo>
                  <a:lnTo>
                    <a:pt x="10408" y="31957"/>
                  </a:lnTo>
                  <a:close/>
                  <a:moveTo>
                    <a:pt x="6105" y="32224"/>
                  </a:moveTo>
                  <a:lnTo>
                    <a:pt x="6371" y="36394"/>
                  </a:lnTo>
                  <a:lnTo>
                    <a:pt x="2168" y="36660"/>
                  </a:lnTo>
                  <a:lnTo>
                    <a:pt x="1935" y="32457"/>
                  </a:lnTo>
                  <a:lnTo>
                    <a:pt x="6105" y="32224"/>
                  </a:lnTo>
                  <a:close/>
                  <a:moveTo>
                    <a:pt x="40696" y="34425"/>
                  </a:moveTo>
                  <a:lnTo>
                    <a:pt x="40963" y="38628"/>
                  </a:lnTo>
                  <a:lnTo>
                    <a:pt x="36760" y="38862"/>
                  </a:lnTo>
                  <a:lnTo>
                    <a:pt x="36493" y="34692"/>
                  </a:lnTo>
                  <a:lnTo>
                    <a:pt x="40696" y="34425"/>
                  </a:lnTo>
                  <a:close/>
                  <a:moveTo>
                    <a:pt x="36393" y="34659"/>
                  </a:moveTo>
                  <a:lnTo>
                    <a:pt x="36660" y="38862"/>
                  </a:lnTo>
                  <a:lnTo>
                    <a:pt x="32457" y="39129"/>
                  </a:lnTo>
                  <a:lnTo>
                    <a:pt x="32223" y="34926"/>
                  </a:lnTo>
                  <a:lnTo>
                    <a:pt x="36393" y="34659"/>
                  </a:lnTo>
                  <a:close/>
                  <a:moveTo>
                    <a:pt x="32123" y="34926"/>
                  </a:moveTo>
                  <a:lnTo>
                    <a:pt x="32357" y="39129"/>
                  </a:lnTo>
                  <a:lnTo>
                    <a:pt x="28154" y="39396"/>
                  </a:lnTo>
                  <a:lnTo>
                    <a:pt x="27920" y="35193"/>
                  </a:lnTo>
                  <a:lnTo>
                    <a:pt x="32123" y="34926"/>
                  </a:lnTo>
                  <a:close/>
                  <a:moveTo>
                    <a:pt x="27820" y="35193"/>
                  </a:moveTo>
                  <a:lnTo>
                    <a:pt x="28087" y="39396"/>
                  </a:lnTo>
                  <a:lnTo>
                    <a:pt x="23884" y="39629"/>
                  </a:lnTo>
                  <a:lnTo>
                    <a:pt x="23617" y="35460"/>
                  </a:lnTo>
                  <a:lnTo>
                    <a:pt x="27820" y="35193"/>
                  </a:lnTo>
                  <a:close/>
                  <a:moveTo>
                    <a:pt x="23517" y="35460"/>
                  </a:moveTo>
                  <a:lnTo>
                    <a:pt x="23784" y="39663"/>
                  </a:lnTo>
                  <a:lnTo>
                    <a:pt x="19581" y="39896"/>
                  </a:lnTo>
                  <a:lnTo>
                    <a:pt x="19347" y="35693"/>
                  </a:lnTo>
                  <a:lnTo>
                    <a:pt x="23517" y="35460"/>
                  </a:lnTo>
                  <a:close/>
                  <a:moveTo>
                    <a:pt x="19247" y="35726"/>
                  </a:moveTo>
                  <a:lnTo>
                    <a:pt x="19514" y="39929"/>
                  </a:lnTo>
                  <a:lnTo>
                    <a:pt x="15311" y="40196"/>
                  </a:lnTo>
                  <a:lnTo>
                    <a:pt x="15044" y="35993"/>
                  </a:lnTo>
                  <a:lnTo>
                    <a:pt x="19247" y="35726"/>
                  </a:lnTo>
                  <a:close/>
                  <a:moveTo>
                    <a:pt x="14944" y="35993"/>
                  </a:moveTo>
                  <a:lnTo>
                    <a:pt x="15211" y="40163"/>
                  </a:lnTo>
                  <a:lnTo>
                    <a:pt x="11008" y="40430"/>
                  </a:lnTo>
                  <a:lnTo>
                    <a:pt x="10741" y="36227"/>
                  </a:lnTo>
                  <a:lnTo>
                    <a:pt x="14944" y="35993"/>
                  </a:lnTo>
                  <a:close/>
                  <a:moveTo>
                    <a:pt x="10675" y="36227"/>
                  </a:moveTo>
                  <a:lnTo>
                    <a:pt x="10941" y="40430"/>
                  </a:lnTo>
                  <a:lnTo>
                    <a:pt x="6738" y="40697"/>
                  </a:lnTo>
                  <a:lnTo>
                    <a:pt x="6472" y="36494"/>
                  </a:lnTo>
                  <a:lnTo>
                    <a:pt x="10675" y="36227"/>
                  </a:lnTo>
                  <a:close/>
                  <a:moveTo>
                    <a:pt x="6371" y="36494"/>
                  </a:moveTo>
                  <a:lnTo>
                    <a:pt x="6638" y="40697"/>
                  </a:lnTo>
                  <a:lnTo>
                    <a:pt x="2435" y="40963"/>
                  </a:lnTo>
                  <a:lnTo>
                    <a:pt x="2202" y="36760"/>
                  </a:lnTo>
                  <a:lnTo>
                    <a:pt x="6371" y="36494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25" y="268"/>
                  </a:lnTo>
                  <a:lnTo>
                    <a:pt x="30122" y="501"/>
                  </a:lnTo>
                  <a:lnTo>
                    <a:pt x="30022" y="501"/>
                  </a:lnTo>
                  <a:lnTo>
                    <a:pt x="25852" y="768"/>
                  </a:lnTo>
                  <a:lnTo>
                    <a:pt x="25752" y="768"/>
                  </a:lnTo>
                  <a:lnTo>
                    <a:pt x="21549" y="1002"/>
                  </a:lnTo>
                  <a:lnTo>
                    <a:pt x="21449" y="1002"/>
                  </a:lnTo>
                  <a:lnTo>
                    <a:pt x="17246" y="1268"/>
                  </a:lnTo>
                  <a:lnTo>
                    <a:pt x="17146" y="1268"/>
                  </a:lnTo>
                  <a:lnTo>
                    <a:pt x="12976" y="1535"/>
                  </a:lnTo>
                  <a:lnTo>
                    <a:pt x="12876" y="1535"/>
                  </a:lnTo>
                  <a:lnTo>
                    <a:pt x="8673" y="1769"/>
                  </a:lnTo>
                  <a:lnTo>
                    <a:pt x="8573" y="1769"/>
                  </a:lnTo>
                  <a:lnTo>
                    <a:pt x="4370" y="2036"/>
                  </a:lnTo>
                  <a:lnTo>
                    <a:pt x="4303" y="2036"/>
                  </a:lnTo>
                  <a:lnTo>
                    <a:pt x="0" y="2302"/>
                  </a:lnTo>
                  <a:lnTo>
                    <a:pt x="267" y="6572"/>
                  </a:lnTo>
                  <a:lnTo>
                    <a:pt x="267" y="6672"/>
                  </a:lnTo>
                  <a:lnTo>
                    <a:pt x="501" y="10875"/>
                  </a:lnTo>
                  <a:lnTo>
                    <a:pt x="501" y="10975"/>
                  </a:lnTo>
                  <a:lnTo>
                    <a:pt x="767" y="15145"/>
                  </a:lnTo>
                  <a:lnTo>
                    <a:pt x="767" y="15245"/>
                  </a:lnTo>
                  <a:lnTo>
                    <a:pt x="1034" y="19448"/>
                  </a:lnTo>
                  <a:lnTo>
                    <a:pt x="1034" y="19548"/>
                  </a:lnTo>
                  <a:lnTo>
                    <a:pt x="1268" y="23751"/>
                  </a:lnTo>
                  <a:lnTo>
                    <a:pt x="1268" y="23818"/>
                  </a:lnTo>
                  <a:lnTo>
                    <a:pt x="1535" y="28021"/>
                  </a:lnTo>
                  <a:lnTo>
                    <a:pt x="1535" y="28121"/>
                  </a:lnTo>
                  <a:lnTo>
                    <a:pt x="1802" y="32324"/>
                  </a:lnTo>
                  <a:lnTo>
                    <a:pt x="1802" y="32424"/>
                  </a:lnTo>
                  <a:lnTo>
                    <a:pt x="2035" y="36594"/>
                  </a:lnTo>
                  <a:lnTo>
                    <a:pt x="2035" y="36694"/>
                  </a:lnTo>
                  <a:lnTo>
                    <a:pt x="2302" y="40997"/>
                  </a:lnTo>
                  <a:lnTo>
                    <a:pt x="6605" y="40730"/>
                  </a:lnTo>
                  <a:lnTo>
                    <a:pt x="6705" y="40730"/>
                  </a:lnTo>
                  <a:lnTo>
                    <a:pt x="10875" y="40463"/>
                  </a:lnTo>
                  <a:lnTo>
                    <a:pt x="10975" y="40463"/>
                  </a:lnTo>
                  <a:lnTo>
                    <a:pt x="15178" y="40230"/>
                  </a:lnTo>
                  <a:lnTo>
                    <a:pt x="15278" y="40230"/>
                  </a:lnTo>
                  <a:lnTo>
                    <a:pt x="19481" y="39963"/>
                  </a:lnTo>
                  <a:lnTo>
                    <a:pt x="19614" y="39963"/>
                  </a:lnTo>
                  <a:lnTo>
                    <a:pt x="23817" y="39696"/>
                  </a:lnTo>
                  <a:lnTo>
                    <a:pt x="23917" y="39696"/>
                  </a:lnTo>
                  <a:lnTo>
                    <a:pt x="28087" y="39462"/>
                  </a:lnTo>
                  <a:lnTo>
                    <a:pt x="28187" y="39462"/>
                  </a:lnTo>
                  <a:lnTo>
                    <a:pt x="32390" y="39196"/>
                  </a:lnTo>
                  <a:lnTo>
                    <a:pt x="32490" y="39196"/>
                  </a:lnTo>
                  <a:lnTo>
                    <a:pt x="36693" y="38962"/>
                  </a:lnTo>
                  <a:lnTo>
                    <a:pt x="36760" y="38962"/>
                  </a:lnTo>
                  <a:lnTo>
                    <a:pt x="41063" y="38695"/>
                  </a:lnTo>
                  <a:lnTo>
                    <a:pt x="40796" y="34392"/>
                  </a:lnTo>
                  <a:lnTo>
                    <a:pt x="40796" y="34292"/>
                  </a:lnTo>
                  <a:lnTo>
                    <a:pt x="40563" y="30089"/>
                  </a:lnTo>
                  <a:lnTo>
                    <a:pt x="40563" y="30022"/>
                  </a:lnTo>
                  <a:lnTo>
                    <a:pt x="40296" y="25819"/>
                  </a:lnTo>
                  <a:lnTo>
                    <a:pt x="40296" y="25719"/>
                  </a:lnTo>
                  <a:lnTo>
                    <a:pt x="40029" y="21516"/>
                  </a:lnTo>
                  <a:lnTo>
                    <a:pt x="40029" y="21416"/>
                  </a:lnTo>
                  <a:lnTo>
                    <a:pt x="39795" y="17246"/>
                  </a:lnTo>
                  <a:lnTo>
                    <a:pt x="39795" y="17146"/>
                  </a:lnTo>
                  <a:lnTo>
                    <a:pt x="39495" y="12977"/>
                  </a:lnTo>
                  <a:lnTo>
                    <a:pt x="39495" y="12877"/>
                  </a:lnTo>
                  <a:lnTo>
                    <a:pt x="39228" y="8674"/>
                  </a:lnTo>
                  <a:lnTo>
                    <a:pt x="39228" y="8574"/>
                  </a:lnTo>
                  <a:lnTo>
                    <a:pt x="38995" y="4371"/>
                  </a:lnTo>
                  <a:lnTo>
                    <a:pt x="38995" y="4271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D4D89">
                <a:alpha val="4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18" name="Google Shape;818;p10"/>
          <p:cNvSpPr/>
          <p:nvPr/>
        </p:nvSpPr>
        <p:spPr>
          <a:xfrm rot="1193842">
            <a:off x="7646868" y="338569"/>
            <a:ext cx="1185886" cy="1176855"/>
          </a:xfrm>
          <a:custGeom>
            <a:avLst/>
            <a:gdLst/>
            <a:ahLst/>
            <a:cxnLst/>
            <a:rect l="l" t="t" r="r" b="b"/>
            <a:pathLst>
              <a:path w="41497" h="41436" extrusionOk="0">
                <a:moveTo>
                  <a:pt x="4110" y="1"/>
                </a:moveTo>
                <a:cubicBezTo>
                  <a:pt x="3737" y="1"/>
                  <a:pt x="3435" y="289"/>
                  <a:pt x="3403" y="637"/>
                </a:cubicBezTo>
                <a:lnTo>
                  <a:pt x="34" y="37296"/>
                </a:lnTo>
                <a:cubicBezTo>
                  <a:pt x="1" y="37697"/>
                  <a:pt x="301" y="38030"/>
                  <a:pt x="668" y="38064"/>
                </a:cubicBezTo>
                <a:lnTo>
                  <a:pt x="37327" y="41433"/>
                </a:lnTo>
                <a:cubicBezTo>
                  <a:pt x="37348" y="41434"/>
                  <a:pt x="37368" y="41435"/>
                  <a:pt x="37388" y="41435"/>
                </a:cubicBezTo>
                <a:cubicBezTo>
                  <a:pt x="37761" y="41435"/>
                  <a:pt x="38063" y="41147"/>
                  <a:pt x="38094" y="40799"/>
                </a:cubicBezTo>
                <a:lnTo>
                  <a:pt x="41464" y="4139"/>
                </a:lnTo>
                <a:cubicBezTo>
                  <a:pt x="41497" y="3739"/>
                  <a:pt x="41197" y="3406"/>
                  <a:pt x="40830" y="3372"/>
                </a:cubicBezTo>
                <a:lnTo>
                  <a:pt x="4170" y="3"/>
                </a:lnTo>
                <a:cubicBezTo>
                  <a:pt x="4150" y="1"/>
                  <a:pt x="4130" y="1"/>
                  <a:pt x="41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9" name="Google Shape;819;p10"/>
          <p:cNvSpPr/>
          <p:nvPr/>
        </p:nvSpPr>
        <p:spPr>
          <a:xfrm rot="1193842">
            <a:off x="7478104" y="365271"/>
            <a:ext cx="1201146" cy="1192817"/>
          </a:xfrm>
          <a:custGeom>
            <a:avLst/>
            <a:gdLst/>
            <a:ahLst/>
            <a:cxnLst/>
            <a:rect l="l" t="t" r="r" b="b"/>
            <a:pathLst>
              <a:path w="42031" h="41998" extrusionOk="0">
                <a:moveTo>
                  <a:pt x="3336" y="2152"/>
                </a:moveTo>
                <a:lnTo>
                  <a:pt x="3136" y="4237"/>
                </a:lnTo>
                <a:lnTo>
                  <a:pt x="3142" y="4238"/>
                </a:lnTo>
                <a:lnTo>
                  <a:pt x="3336" y="2152"/>
                </a:lnTo>
                <a:close/>
                <a:moveTo>
                  <a:pt x="7806" y="435"/>
                </a:moveTo>
                <a:lnTo>
                  <a:pt x="11975" y="835"/>
                </a:lnTo>
                <a:lnTo>
                  <a:pt x="11575" y="5004"/>
                </a:lnTo>
                <a:lnTo>
                  <a:pt x="7405" y="4604"/>
                </a:lnTo>
                <a:lnTo>
                  <a:pt x="7806" y="435"/>
                </a:lnTo>
                <a:close/>
                <a:moveTo>
                  <a:pt x="12109" y="835"/>
                </a:moveTo>
                <a:lnTo>
                  <a:pt x="16278" y="1235"/>
                </a:lnTo>
                <a:lnTo>
                  <a:pt x="15911" y="5405"/>
                </a:lnTo>
                <a:lnTo>
                  <a:pt x="11742" y="5004"/>
                </a:lnTo>
                <a:lnTo>
                  <a:pt x="12109" y="835"/>
                </a:lnTo>
                <a:close/>
                <a:moveTo>
                  <a:pt x="16378" y="1235"/>
                </a:moveTo>
                <a:lnTo>
                  <a:pt x="20548" y="1602"/>
                </a:lnTo>
                <a:lnTo>
                  <a:pt x="20181" y="5772"/>
                </a:lnTo>
                <a:lnTo>
                  <a:pt x="16012" y="5405"/>
                </a:lnTo>
                <a:lnTo>
                  <a:pt x="16378" y="1235"/>
                </a:lnTo>
                <a:close/>
                <a:moveTo>
                  <a:pt x="20682" y="1635"/>
                </a:moveTo>
                <a:lnTo>
                  <a:pt x="24851" y="2002"/>
                </a:lnTo>
                <a:lnTo>
                  <a:pt x="24451" y="6172"/>
                </a:lnTo>
                <a:lnTo>
                  <a:pt x="20281" y="5805"/>
                </a:lnTo>
                <a:lnTo>
                  <a:pt x="20682" y="1635"/>
                </a:lnTo>
                <a:close/>
                <a:moveTo>
                  <a:pt x="24951" y="2002"/>
                </a:moveTo>
                <a:lnTo>
                  <a:pt x="29121" y="2403"/>
                </a:lnTo>
                <a:lnTo>
                  <a:pt x="28754" y="6572"/>
                </a:lnTo>
                <a:lnTo>
                  <a:pt x="24584" y="6172"/>
                </a:lnTo>
                <a:lnTo>
                  <a:pt x="24951" y="2002"/>
                </a:lnTo>
                <a:close/>
                <a:moveTo>
                  <a:pt x="29221" y="2403"/>
                </a:moveTo>
                <a:lnTo>
                  <a:pt x="33391" y="2770"/>
                </a:lnTo>
                <a:lnTo>
                  <a:pt x="33024" y="6939"/>
                </a:lnTo>
                <a:lnTo>
                  <a:pt x="28854" y="6572"/>
                </a:lnTo>
                <a:lnTo>
                  <a:pt x="29221" y="2403"/>
                </a:lnTo>
                <a:close/>
                <a:moveTo>
                  <a:pt x="33491" y="2803"/>
                </a:moveTo>
                <a:lnTo>
                  <a:pt x="37660" y="3203"/>
                </a:lnTo>
                <a:lnTo>
                  <a:pt x="37293" y="7373"/>
                </a:lnTo>
                <a:lnTo>
                  <a:pt x="33124" y="6973"/>
                </a:lnTo>
                <a:lnTo>
                  <a:pt x="33491" y="2803"/>
                </a:lnTo>
                <a:close/>
                <a:moveTo>
                  <a:pt x="37794" y="3203"/>
                </a:moveTo>
                <a:lnTo>
                  <a:pt x="41963" y="3603"/>
                </a:lnTo>
                <a:lnTo>
                  <a:pt x="41563" y="7773"/>
                </a:lnTo>
                <a:lnTo>
                  <a:pt x="37393" y="7373"/>
                </a:lnTo>
                <a:lnTo>
                  <a:pt x="37794" y="3203"/>
                </a:lnTo>
                <a:close/>
                <a:moveTo>
                  <a:pt x="3136" y="4337"/>
                </a:moveTo>
                <a:lnTo>
                  <a:pt x="2735" y="8507"/>
                </a:lnTo>
                <a:lnTo>
                  <a:pt x="2771" y="8510"/>
                </a:lnTo>
                <a:lnTo>
                  <a:pt x="2771" y="8510"/>
                </a:lnTo>
                <a:lnTo>
                  <a:pt x="3136" y="4371"/>
                </a:lnTo>
                <a:lnTo>
                  <a:pt x="3136" y="4337"/>
                </a:lnTo>
                <a:close/>
                <a:moveTo>
                  <a:pt x="7405" y="4738"/>
                </a:moveTo>
                <a:lnTo>
                  <a:pt x="11575" y="5105"/>
                </a:lnTo>
                <a:lnTo>
                  <a:pt x="11208" y="9274"/>
                </a:lnTo>
                <a:lnTo>
                  <a:pt x="7038" y="8907"/>
                </a:lnTo>
                <a:lnTo>
                  <a:pt x="7405" y="4738"/>
                </a:lnTo>
                <a:close/>
                <a:moveTo>
                  <a:pt x="11708" y="5138"/>
                </a:moveTo>
                <a:lnTo>
                  <a:pt x="15878" y="5505"/>
                </a:lnTo>
                <a:lnTo>
                  <a:pt x="15511" y="9674"/>
                </a:lnTo>
                <a:lnTo>
                  <a:pt x="11342" y="9308"/>
                </a:lnTo>
                <a:lnTo>
                  <a:pt x="11708" y="5138"/>
                </a:lnTo>
                <a:close/>
                <a:moveTo>
                  <a:pt x="16012" y="5505"/>
                </a:moveTo>
                <a:lnTo>
                  <a:pt x="20181" y="5905"/>
                </a:lnTo>
                <a:lnTo>
                  <a:pt x="19781" y="10075"/>
                </a:lnTo>
                <a:lnTo>
                  <a:pt x="15611" y="9674"/>
                </a:lnTo>
                <a:lnTo>
                  <a:pt x="16012" y="5505"/>
                </a:lnTo>
                <a:close/>
                <a:moveTo>
                  <a:pt x="20281" y="5905"/>
                </a:moveTo>
                <a:lnTo>
                  <a:pt x="24451" y="6305"/>
                </a:lnTo>
                <a:lnTo>
                  <a:pt x="24084" y="10442"/>
                </a:lnTo>
                <a:lnTo>
                  <a:pt x="19914" y="10075"/>
                </a:lnTo>
                <a:lnTo>
                  <a:pt x="20281" y="5905"/>
                </a:lnTo>
                <a:close/>
                <a:moveTo>
                  <a:pt x="24551" y="6305"/>
                </a:moveTo>
                <a:lnTo>
                  <a:pt x="28721" y="6672"/>
                </a:lnTo>
                <a:lnTo>
                  <a:pt x="28354" y="10842"/>
                </a:lnTo>
                <a:lnTo>
                  <a:pt x="24184" y="10475"/>
                </a:lnTo>
                <a:lnTo>
                  <a:pt x="24551" y="6305"/>
                </a:lnTo>
                <a:close/>
                <a:moveTo>
                  <a:pt x="28821" y="6672"/>
                </a:moveTo>
                <a:lnTo>
                  <a:pt x="32990" y="7073"/>
                </a:lnTo>
                <a:lnTo>
                  <a:pt x="32623" y="11242"/>
                </a:lnTo>
                <a:lnTo>
                  <a:pt x="28454" y="10842"/>
                </a:lnTo>
                <a:lnTo>
                  <a:pt x="28821" y="6672"/>
                </a:lnTo>
                <a:close/>
                <a:moveTo>
                  <a:pt x="33090" y="7106"/>
                </a:moveTo>
                <a:lnTo>
                  <a:pt x="37260" y="7473"/>
                </a:lnTo>
                <a:lnTo>
                  <a:pt x="36893" y="11643"/>
                </a:lnTo>
                <a:lnTo>
                  <a:pt x="32723" y="11276"/>
                </a:lnTo>
                <a:lnTo>
                  <a:pt x="33090" y="7106"/>
                </a:lnTo>
                <a:close/>
                <a:moveTo>
                  <a:pt x="37393" y="7506"/>
                </a:moveTo>
                <a:lnTo>
                  <a:pt x="41563" y="7873"/>
                </a:lnTo>
                <a:lnTo>
                  <a:pt x="41163" y="12043"/>
                </a:lnTo>
                <a:lnTo>
                  <a:pt x="36993" y="11676"/>
                </a:lnTo>
                <a:lnTo>
                  <a:pt x="37393" y="7506"/>
                </a:lnTo>
                <a:close/>
                <a:moveTo>
                  <a:pt x="2735" y="8607"/>
                </a:moveTo>
                <a:lnTo>
                  <a:pt x="2368" y="12777"/>
                </a:lnTo>
                <a:lnTo>
                  <a:pt x="2372" y="12777"/>
                </a:lnTo>
                <a:lnTo>
                  <a:pt x="2769" y="8640"/>
                </a:lnTo>
                <a:lnTo>
                  <a:pt x="2769" y="8610"/>
                </a:lnTo>
                <a:lnTo>
                  <a:pt x="2769" y="8610"/>
                </a:lnTo>
                <a:lnTo>
                  <a:pt x="2735" y="8607"/>
                </a:lnTo>
                <a:close/>
                <a:moveTo>
                  <a:pt x="7005" y="9007"/>
                </a:moveTo>
                <a:lnTo>
                  <a:pt x="11175" y="9374"/>
                </a:lnTo>
                <a:lnTo>
                  <a:pt x="10808" y="13577"/>
                </a:lnTo>
                <a:lnTo>
                  <a:pt x="6638" y="13177"/>
                </a:lnTo>
                <a:lnTo>
                  <a:pt x="7005" y="9007"/>
                </a:lnTo>
                <a:close/>
                <a:moveTo>
                  <a:pt x="11342" y="9408"/>
                </a:moveTo>
                <a:lnTo>
                  <a:pt x="15511" y="9775"/>
                </a:lnTo>
                <a:lnTo>
                  <a:pt x="15111" y="13944"/>
                </a:lnTo>
                <a:lnTo>
                  <a:pt x="10941" y="13577"/>
                </a:lnTo>
                <a:lnTo>
                  <a:pt x="11342" y="9408"/>
                </a:lnTo>
                <a:close/>
                <a:moveTo>
                  <a:pt x="15611" y="9808"/>
                </a:moveTo>
                <a:lnTo>
                  <a:pt x="19781" y="10175"/>
                </a:lnTo>
                <a:lnTo>
                  <a:pt x="19381" y="14344"/>
                </a:lnTo>
                <a:lnTo>
                  <a:pt x="15211" y="13978"/>
                </a:lnTo>
                <a:lnTo>
                  <a:pt x="15611" y="9808"/>
                </a:lnTo>
                <a:close/>
                <a:moveTo>
                  <a:pt x="19881" y="10175"/>
                </a:moveTo>
                <a:lnTo>
                  <a:pt x="24051" y="10575"/>
                </a:lnTo>
                <a:lnTo>
                  <a:pt x="23684" y="14745"/>
                </a:lnTo>
                <a:lnTo>
                  <a:pt x="19514" y="14344"/>
                </a:lnTo>
                <a:lnTo>
                  <a:pt x="19881" y="10175"/>
                </a:lnTo>
                <a:close/>
                <a:moveTo>
                  <a:pt x="24184" y="10575"/>
                </a:moveTo>
                <a:lnTo>
                  <a:pt x="28354" y="10975"/>
                </a:lnTo>
                <a:lnTo>
                  <a:pt x="27953" y="15145"/>
                </a:lnTo>
                <a:lnTo>
                  <a:pt x="23784" y="14745"/>
                </a:lnTo>
                <a:lnTo>
                  <a:pt x="24184" y="10575"/>
                </a:lnTo>
                <a:close/>
                <a:moveTo>
                  <a:pt x="28454" y="10975"/>
                </a:moveTo>
                <a:lnTo>
                  <a:pt x="32623" y="11342"/>
                </a:lnTo>
                <a:lnTo>
                  <a:pt x="32223" y="15512"/>
                </a:lnTo>
                <a:lnTo>
                  <a:pt x="28053" y="15145"/>
                </a:lnTo>
                <a:lnTo>
                  <a:pt x="28454" y="10975"/>
                </a:lnTo>
                <a:close/>
                <a:moveTo>
                  <a:pt x="32723" y="11376"/>
                </a:moveTo>
                <a:lnTo>
                  <a:pt x="36893" y="11776"/>
                </a:lnTo>
                <a:lnTo>
                  <a:pt x="36493" y="15946"/>
                </a:lnTo>
                <a:lnTo>
                  <a:pt x="32323" y="15545"/>
                </a:lnTo>
                <a:lnTo>
                  <a:pt x="32723" y="11376"/>
                </a:lnTo>
                <a:close/>
                <a:moveTo>
                  <a:pt x="36993" y="11776"/>
                </a:moveTo>
                <a:lnTo>
                  <a:pt x="41163" y="12143"/>
                </a:lnTo>
                <a:lnTo>
                  <a:pt x="40796" y="16313"/>
                </a:lnTo>
                <a:lnTo>
                  <a:pt x="36626" y="15946"/>
                </a:lnTo>
                <a:lnTo>
                  <a:pt x="36993" y="11776"/>
                </a:lnTo>
                <a:close/>
                <a:moveTo>
                  <a:pt x="2335" y="12910"/>
                </a:moveTo>
                <a:lnTo>
                  <a:pt x="1968" y="17080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080"/>
                </a:lnTo>
                <a:lnTo>
                  <a:pt x="2368" y="12913"/>
                </a:lnTo>
                <a:lnTo>
                  <a:pt x="2335" y="12910"/>
                </a:lnTo>
                <a:close/>
                <a:moveTo>
                  <a:pt x="6638" y="13277"/>
                </a:moveTo>
                <a:lnTo>
                  <a:pt x="10808" y="13677"/>
                </a:lnTo>
                <a:lnTo>
                  <a:pt x="10408" y="17847"/>
                </a:lnTo>
                <a:lnTo>
                  <a:pt x="6238" y="17447"/>
                </a:lnTo>
                <a:lnTo>
                  <a:pt x="6638" y="13277"/>
                </a:lnTo>
                <a:close/>
                <a:moveTo>
                  <a:pt x="10941" y="13677"/>
                </a:moveTo>
                <a:lnTo>
                  <a:pt x="15111" y="14078"/>
                </a:lnTo>
                <a:lnTo>
                  <a:pt x="14744" y="18247"/>
                </a:lnTo>
                <a:lnTo>
                  <a:pt x="10574" y="17847"/>
                </a:lnTo>
                <a:lnTo>
                  <a:pt x="10941" y="13677"/>
                </a:lnTo>
                <a:close/>
                <a:moveTo>
                  <a:pt x="15211" y="14111"/>
                </a:moveTo>
                <a:lnTo>
                  <a:pt x="19381" y="14478"/>
                </a:lnTo>
                <a:lnTo>
                  <a:pt x="19014" y="18648"/>
                </a:lnTo>
                <a:lnTo>
                  <a:pt x="14844" y="18281"/>
                </a:lnTo>
                <a:lnTo>
                  <a:pt x="15211" y="14111"/>
                </a:lnTo>
                <a:close/>
                <a:moveTo>
                  <a:pt x="19514" y="14478"/>
                </a:moveTo>
                <a:lnTo>
                  <a:pt x="23684" y="14845"/>
                </a:lnTo>
                <a:lnTo>
                  <a:pt x="23283" y="19014"/>
                </a:lnTo>
                <a:lnTo>
                  <a:pt x="19114" y="18648"/>
                </a:lnTo>
                <a:lnTo>
                  <a:pt x="19514" y="14478"/>
                </a:lnTo>
                <a:close/>
                <a:moveTo>
                  <a:pt x="23784" y="14845"/>
                </a:moveTo>
                <a:lnTo>
                  <a:pt x="27953" y="15245"/>
                </a:lnTo>
                <a:lnTo>
                  <a:pt x="27553" y="19415"/>
                </a:lnTo>
                <a:lnTo>
                  <a:pt x="23383" y="19014"/>
                </a:lnTo>
                <a:lnTo>
                  <a:pt x="23784" y="14845"/>
                </a:lnTo>
                <a:close/>
                <a:moveTo>
                  <a:pt x="28053" y="15245"/>
                </a:moveTo>
                <a:lnTo>
                  <a:pt x="32223" y="15612"/>
                </a:lnTo>
                <a:lnTo>
                  <a:pt x="31823" y="19782"/>
                </a:lnTo>
                <a:lnTo>
                  <a:pt x="27653" y="19415"/>
                </a:lnTo>
                <a:lnTo>
                  <a:pt x="28053" y="15245"/>
                </a:lnTo>
                <a:close/>
                <a:moveTo>
                  <a:pt x="32323" y="15645"/>
                </a:moveTo>
                <a:lnTo>
                  <a:pt x="36493" y="16046"/>
                </a:lnTo>
                <a:lnTo>
                  <a:pt x="36126" y="20215"/>
                </a:lnTo>
                <a:lnTo>
                  <a:pt x="31956" y="19815"/>
                </a:lnTo>
                <a:lnTo>
                  <a:pt x="32323" y="15645"/>
                </a:lnTo>
                <a:close/>
                <a:moveTo>
                  <a:pt x="36593" y="16046"/>
                </a:moveTo>
                <a:lnTo>
                  <a:pt x="40763" y="16446"/>
                </a:lnTo>
                <a:lnTo>
                  <a:pt x="40396" y="20616"/>
                </a:lnTo>
                <a:lnTo>
                  <a:pt x="36226" y="20215"/>
                </a:lnTo>
                <a:lnTo>
                  <a:pt x="36593" y="16046"/>
                </a:lnTo>
                <a:close/>
                <a:moveTo>
                  <a:pt x="1968" y="17180"/>
                </a:moveTo>
                <a:lnTo>
                  <a:pt x="1568" y="21349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349"/>
                </a:lnTo>
                <a:lnTo>
                  <a:pt x="2001" y="17183"/>
                </a:lnTo>
                <a:lnTo>
                  <a:pt x="2001" y="17183"/>
                </a:lnTo>
                <a:lnTo>
                  <a:pt x="1968" y="17180"/>
                </a:lnTo>
                <a:close/>
                <a:moveTo>
                  <a:pt x="6238" y="17580"/>
                </a:moveTo>
                <a:lnTo>
                  <a:pt x="10408" y="17947"/>
                </a:lnTo>
                <a:lnTo>
                  <a:pt x="10041" y="22117"/>
                </a:lnTo>
                <a:lnTo>
                  <a:pt x="5871" y="21750"/>
                </a:lnTo>
                <a:lnTo>
                  <a:pt x="6238" y="17580"/>
                </a:lnTo>
                <a:close/>
                <a:moveTo>
                  <a:pt x="10541" y="17980"/>
                </a:moveTo>
                <a:lnTo>
                  <a:pt x="14711" y="18347"/>
                </a:lnTo>
                <a:lnTo>
                  <a:pt x="14344" y="22517"/>
                </a:lnTo>
                <a:lnTo>
                  <a:pt x="10174" y="22150"/>
                </a:lnTo>
                <a:lnTo>
                  <a:pt x="10541" y="17980"/>
                </a:lnTo>
                <a:close/>
                <a:moveTo>
                  <a:pt x="14844" y="18347"/>
                </a:moveTo>
                <a:lnTo>
                  <a:pt x="19014" y="18748"/>
                </a:lnTo>
                <a:lnTo>
                  <a:pt x="18613" y="22917"/>
                </a:lnTo>
                <a:lnTo>
                  <a:pt x="14444" y="22517"/>
                </a:lnTo>
                <a:lnTo>
                  <a:pt x="14844" y="18347"/>
                </a:lnTo>
                <a:close/>
                <a:moveTo>
                  <a:pt x="19114" y="18748"/>
                </a:moveTo>
                <a:lnTo>
                  <a:pt x="23283" y="19115"/>
                </a:lnTo>
                <a:lnTo>
                  <a:pt x="22883" y="23284"/>
                </a:lnTo>
                <a:lnTo>
                  <a:pt x="18713" y="22917"/>
                </a:lnTo>
                <a:lnTo>
                  <a:pt x="19114" y="18748"/>
                </a:lnTo>
                <a:close/>
                <a:moveTo>
                  <a:pt x="23383" y="19148"/>
                </a:moveTo>
                <a:lnTo>
                  <a:pt x="27553" y="19515"/>
                </a:lnTo>
                <a:lnTo>
                  <a:pt x="27186" y="23684"/>
                </a:lnTo>
                <a:lnTo>
                  <a:pt x="23017" y="23318"/>
                </a:lnTo>
                <a:lnTo>
                  <a:pt x="23383" y="19148"/>
                </a:lnTo>
                <a:close/>
                <a:moveTo>
                  <a:pt x="27653" y="19515"/>
                </a:moveTo>
                <a:lnTo>
                  <a:pt x="31823" y="19915"/>
                </a:lnTo>
                <a:lnTo>
                  <a:pt x="31456" y="24085"/>
                </a:lnTo>
                <a:lnTo>
                  <a:pt x="27286" y="23684"/>
                </a:lnTo>
                <a:lnTo>
                  <a:pt x="27653" y="19515"/>
                </a:lnTo>
                <a:close/>
                <a:moveTo>
                  <a:pt x="31923" y="19948"/>
                </a:moveTo>
                <a:lnTo>
                  <a:pt x="36093" y="20315"/>
                </a:lnTo>
                <a:lnTo>
                  <a:pt x="35726" y="24485"/>
                </a:lnTo>
                <a:lnTo>
                  <a:pt x="31556" y="24118"/>
                </a:lnTo>
                <a:lnTo>
                  <a:pt x="31923" y="19948"/>
                </a:lnTo>
                <a:close/>
                <a:moveTo>
                  <a:pt x="36226" y="20349"/>
                </a:moveTo>
                <a:lnTo>
                  <a:pt x="40396" y="20716"/>
                </a:lnTo>
                <a:lnTo>
                  <a:pt x="39995" y="24885"/>
                </a:lnTo>
                <a:lnTo>
                  <a:pt x="35826" y="24518"/>
                </a:lnTo>
                <a:lnTo>
                  <a:pt x="36226" y="20349"/>
                </a:lnTo>
                <a:close/>
                <a:moveTo>
                  <a:pt x="1568" y="21450"/>
                </a:moveTo>
                <a:lnTo>
                  <a:pt x="1168" y="25619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619"/>
                </a:lnTo>
                <a:lnTo>
                  <a:pt x="1634" y="21456"/>
                </a:lnTo>
                <a:lnTo>
                  <a:pt x="1634" y="21456"/>
                </a:lnTo>
                <a:lnTo>
                  <a:pt x="1568" y="21450"/>
                </a:lnTo>
                <a:close/>
                <a:moveTo>
                  <a:pt x="5838" y="21850"/>
                </a:moveTo>
                <a:lnTo>
                  <a:pt x="10007" y="22250"/>
                </a:lnTo>
                <a:lnTo>
                  <a:pt x="9640" y="26420"/>
                </a:lnTo>
                <a:lnTo>
                  <a:pt x="5471" y="26020"/>
                </a:lnTo>
                <a:lnTo>
                  <a:pt x="5838" y="21850"/>
                </a:lnTo>
                <a:close/>
                <a:moveTo>
                  <a:pt x="10174" y="22250"/>
                </a:moveTo>
                <a:lnTo>
                  <a:pt x="14344" y="22617"/>
                </a:lnTo>
                <a:lnTo>
                  <a:pt x="13943" y="26787"/>
                </a:lnTo>
                <a:lnTo>
                  <a:pt x="9774" y="26420"/>
                </a:lnTo>
                <a:lnTo>
                  <a:pt x="10174" y="22250"/>
                </a:lnTo>
                <a:close/>
                <a:moveTo>
                  <a:pt x="14444" y="22650"/>
                </a:moveTo>
                <a:lnTo>
                  <a:pt x="18613" y="23017"/>
                </a:lnTo>
                <a:lnTo>
                  <a:pt x="18213" y="27187"/>
                </a:lnTo>
                <a:lnTo>
                  <a:pt x="14043" y="26820"/>
                </a:lnTo>
                <a:lnTo>
                  <a:pt x="14444" y="22650"/>
                </a:lnTo>
                <a:close/>
                <a:moveTo>
                  <a:pt x="18713" y="23017"/>
                </a:moveTo>
                <a:lnTo>
                  <a:pt x="22883" y="23418"/>
                </a:lnTo>
                <a:lnTo>
                  <a:pt x="22516" y="27587"/>
                </a:lnTo>
                <a:lnTo>
                  <a:pt x="18347" y="27187"/>
                </a:lnTo>
                <a:lnTo>
                  <a:pt x="18713" y="23017"/>
                </a:lnTo>
                <a:close/>
                <a:moveTo>
                  <a:pt x="22983" y="23418"/>
                </a:moveTo>
                <a:lnTo>
                  <a:pt x="27153" y="23818"/>
                </a:lnTo>
                <a:lnTo>
                  <a:pt x="26786" y="27954"/>
                </a:lnTo>
                <a:lnTo>
                  <a:pt x="22616" y="27587"/>
                </a:lnTo>
                <a:lnTo>
                  <a:pt x="22983" y="23418"/>
                </a:lnTo>
                <a:close/>
                <a:moveTo>
                  <a:pt x="27253" y="23818"/>
                </a:moveTo>
                <a:lnTo>
                  <a:pt x="31423" y="24185"/>
                </a:lnTo>
                <a:lnTo>
                  <a:pt x="31056" y="28355"/>
                </a:lnTo>
                <a:lnTo>
                  <a:pt x="26886" y="27988"/>
                </a:lnTo>
                <a:lnTo>
                  <a:pt x="27253" y="23818"/>
                </a:lnTo>
                <a:close/>
                <a:moveTo>
                  <a:pt x="31556" y="24218"/>
                </a:moveTo>
                <a:lnTo>
                  <a:pt x="35726" y="24585"/>
                </a:lnTo>
                <a:lnTo>
                  <a:pt x="35325" y="28788"/>
                </a:lnTo>
                <a:lnTo>
                  <a:pt x="31156" y="28388"/>
                </a:lnTo>
                <a:lnTo>
                  <a:pt x="31556" y="24218"/>
                </a:lnTo>
                <a:close/>
                <a:moveTo>
                  <a:pt x="35826" y="24618"/>
                </a:moveTo>
                <a:lnTo>
                  <a:pt x="39995" y="24985"/>
                </a:lnTo>
                <a:lnTo>
                  <a:pt x="39595" y="29155"/>
                </a:lnTo>
                <a:lnTo>
                  <a:pt x="35425" y="28788"/>
                </a:lnTo>
                <a:lnTo>
                  <a:pt x="35826" y="24618"/>
                </a:lnTo>
                <a:close/>
                <a:moveTo>
                  <a:pt x="1168" y="25753"/>
                </a:moveTo>
                <a:lnTo>
                  <a:pt x="801" y="29922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889"/>
                </a:lnTo>
                <a:lnTo>
                  <a:pt x="1231" y="25758"/>
                </a:lnTo>
                <a:lnTo>
                  <a:pt x="1231" y="25758"/>
                </a:lnTo>
                <a:lnTo>
                  <a:pt x="1168" y="25753"/>
                </a:lnTo>
                <a:close/>
                <a:moveTo>
                  <a:pt x="5471" y="26120"/>
                </a:moveTo>
                <a:lnTo>
                  <a:pt x="9640" y="26520"/>
                </a:lnTo>
                <a:lnTo>
                  <a:pt x="9240" y="30690"/>
                </a:lnTo>
                <a:lnTo>
                  <a:pt x="5070" y="30289"/>
                </a:lnTo>
                <a:lnTo>
                  <a:pt x="5471" y="26120"/>
                </a:lnTo>
                <a:close/>
                <a:moveTo>
                  <a:pt x="9774" y="26520"/>
                </a:moveTo>
                <a:lnTo>
                  <a:pt x="13943" y="26920"/>
                </a:lnTo>
                <a:lnTo>
                  <a:pt x="13543" y="31090"/>
                </a:lnTo>
                <a:lnTo>
                  <a:pt x="9373" y="30690"/>
                </a:lnTo>
                <a:lnTo>
                  <a:pt x="9774" y="26520"/>
                </a:lnTo>
                <a:close/>
                <a:moveTo>
                  <a:pt x="14043" y="26920"/>
                </a:moveTo>
                <a:lnTo>
                  <a:pt x="18213" y="27287"/>
                </a:lnTo>
                <a:lnTo>
                  <a:pt x="17846" y="31457"/>
                </a:lnTo>
                <a:lnTo>
                  <a:pt x="13677" y="31090"/>
                </a:lnTo>
                <a:lnTo>
                  <a:pt x="14043" y="26920"/>
                </a:lnTo>
                <a:close/>
                <a:moveTo>
                  <a:pt x="18313" y="27320"/>
                </a:moveTo>
                <a:lnTo>
                  <a:pt x="22483" y="27687"/>
                </a:lnTo>
                <a:lnTo>
                  <a:pt x="22116" y="31857"/>
                </a:lnTo>
                <a:lnTo>
                  <a:pt x="17946" y="31490"/>
                </a:lnTo>
                <a:lnTo>
                  <a:pt x="18313" y="27320"/>
                </a:lnTo>
                <a:close/>
                <a:moveTo>
                  <a:pt x="22616" y="27687"/>
                </a:moveTo>
                <a:lnTo>
                  <a:pt x="26786" y="28088"/>
                </a:lnTo>
                <a:lnTo>
                  <a:pt x="26386" y="32257"/>
                </a:lnTo>
                <a:lnTo>
                  <a:pt x="22216" y="31857"/>
                </a:lnTo>
                <a:lnTo>
                  <a:pt x="22616" y="27687"/>
                </a:lnTo>
                <a:close/>
                <a:moveTo>
                  <a:pt x="26886" y="28088"/>
                </a:moveTo>
                <a:lnTo>
                  <a:pt x="31056" y="28455"/>
                </a:lnTo>
                <a:lnTo>
                  <a:pt x="30655" y="32624"/>
                </a:lnTo>
                <a:lnTo>
                  <a:pt x="26486" y="32257"/>
                </a:lnTo>
                <a:lnTo>
                  <a:pt x="26886" y="28088"/>
                </a:lnTo>
                <a:close/>
                <a:moveTo>
                  <a:pt x="31156" y="28488"/>
                </a:moveTo>
                <a:lnTo>
                  <a:pt x="35325" y="28888"/>
                </a:lnTo>
                <a:lnTo>
                  <a:pt x="34925" y="33058"/>
                </a:lnTo>
                <a:lnTo>
                  <a:pt x="30755" y="32658"/>
                </a:lnTo>
                <a:lnTo>
                  <a:pt x="31156" y="28488"/>
                </a:lnTo>
                <a:close/>
                <a:moveTo>
                  <a:pt x="35425" y="28888"/>
                </a:moveTo>
                <a:lnTo>
                  <a:pt x="39595" y="29289"/>
                </a:lnTo>
                <a:lnTo>
                  <a:pt x="39228" y="33458"/>
                </a:lnTo>
                <a:lnTo>
                  <a:pt x="35058" y="33058"/>
                </a:lnTo>
                <a:lnTo>
                  <a:pt x="35425" y="28888"/>
                </a:lnTo>
                <a:close/>
                <a:moveTo>
                  <a:pt x="767" y="30022"/>
                </a:moveTo>
                <a:lnTo>
                  <a:pt x="400" y="34192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159"/>
                </a:lnTo>
                <a:lnTo>
                  <a:pt x="863" y="30031"/>
                </a:lnTo>
                <a:lnTo>
                  <a:pt x="863" y="30031"/>
                </a:lnTo>
                <a:lnTo>
                  <a:pt x="767" y="30022"/>
                </a:lnTo>
                <a:close/>
                <a:moveTo>
                  <a:pt x="5070" y="30423"/>
                </a:moveTo>
                <a:lnTo>
                  <a:pt x="9240" y="30790"/>
                </a:lnTo>
                <a:lnTo>
                  <a:pt x="8840" y="34959"/>
                </a:lnTo>
                <a:lnTo>
                  <a:pt x="4670" y="34592"/>
                </a:lnTo>
                <a:lnTo>
                  <a:pt x="5070" y="30423"/>
                </a:lnTo>
                <a:close/>
                <a:moveTo>
                  <a:pt x="9373" y="30823"/>
                </a:moveTo>
                <a:lnTo>
                  <a:pt x="13543" y="31190"/>
                </a:lnTo>
                <a:lnTo>
                  <a:pt x="13176" y="35360"/>
                </a:lnTo>
                <a:lnTo>
                  <a:pt x="9007" y="34993"/>
                </a:lnTo>
                <a:lnTo>
                  <a:pt x="9373" y="30823"/>
                </a:lnTo>
                <a:close/>
                <a:moveTo>
                  <a:pt x="13643" y="31190"/>
                </a:moveTo>
                <a:lnTo>
                  <a:pt x="17813" y="31590"/>
                </a:lnTo>
                <a:lnTo>
                  <a:pt x="17446" y="35760"/>
                </a:lnTo>
                <a:lnTo>
                  <a:pt x="13276" y="35360"/>
                </a:lnTo>
                <a:lnTo>
                  <a:pt x="13643" y="31190"/>
                </a:lnTo>
                <a:close/>
                <a:moveTo>
                  <a:pt x="17913" y="31590"/>
                </a:moveTo>
                <a:lnTo>
                  <a:pt x="22083" y="31957"/>
                </a:lnTo>
                <a:lnTo>
                  <a:pt x="21716" y="36127"/>
                </a:lnTo>
                <a:lnTo>
                  <a:pt x="17546" y="35760"/>
                </a:lnTo>
                <a:lnTo>
                  <a:pt x="17913" y="31590"/>
                </a:lnTo>
                <a:close/>
                <a:moveTo>
                  <a:pt x="22216" y="31990"/>
                </a:moveTo>
                <a:lnTo>
                  <a:pt x="26386" y="32357"/>
                </a:lnTo>
                <a:lnTo>
                  <a:pt x="25985" y="36527"/>
                </a:lnTo>
                <a:lnTo>
                  <a:pt x="21816" y="36160"/>
                </a:lnTo>
                <a:lnTo>
                  <a:pt x="22216" y="31990"/>
                </a:lnTo>
                <a:close/>
                <a:moveTo>
                  <a:pt x="26486" y="32357"/>
                </a:moveTo>
                <a:lnTo>
                  <a:pt x="30655" y="32758"/>
                </a:lnTo>
                <a:lnTo>
                  <a:pt x="30255" y="36927"/>
                </a:lnTo>
                <a:lnTo>
                  <a:pt x="26085" y="36527"/>
                </a:lnTo>
                <a:lnTo>
                  <a:pt x="26486" y="32357"/>
                </a:lnTo>
                <a:close/>
                <a:moveTo>
                  <a:pt x="30755" y="32791"/>
                </a:moveTo>
                <a:lnTo>
                  <a:pt x="34925" y="33158"/>
                </a:lnTo>
                <a:lnTo>
                  <a:pt x="34558" y="37328"/>
                </a:lnTo>
                <a:lnTo>
                  <a:pt x="30388" y="36961"/>
                </a:lnTo>
                <a:lnTo>
                  <a:pt x="30755" y="32791"/>
                </a:lnTo>
                <a:close/>
                <a:moveTo>
                  <a:pt x="35025" y="33158"/>
                </a:moveTo>
                <a:lnTo>
                  <a:pt x="39195" y="33558"/>
                </a:lnTo>
                <a:lnTo>
                  <a:pt x="38828" y="37728"/>
                </a:lnTo>
                <a:lnTo>
                  <a:pt x="34658" y="37328"/>
                </a:lnTo>
                <a:lnTo>
                  <a:pt x="35025" y="33158"/>
                </a:lnTo>
                <a:close/>
                <a:moveTo>
                  <a:pt x="400" y="34292"/>
                </a:moveTo>
                <a:lnTo>
                  <a:pt x="0" y="38462"/>
                </a:lnTo>
                <a:lnTo>
                  <a:pt x="72" y="38469"/>
                </a:lnTo>
                <a:lnTo>
                  <a:pt x="72" y="38469"/>
                </a:lnTo>
                <a:lnTo>
                  <a:pt x="460" y="34298"/>
                </a:lnTo>
                <a:lnTo>
                  <a:pt x="460" y="34298"/>
                </a:lnTo>
                <a:lnTo>
                  <a:pt x="400" y="34292"/>
                </a:lnTo>
                <a:close/>
                <a:moveTo>
                  <a:pt x="4670" y="34692"/>
                </a:moveTo>
                <a:lnTo>
                  <a:pt x="8840" y="35059"/>
                </a:lnTo>
                <a:lnTo>
                  <a:pt x="8473" y="39229"/>
                </a:lnTo>
                <a:lnTo>
                  <a:pt x="4303" y="38862"/>
                </a:lnTo>
                <a:lnTo>
                  <a:pt x="4670" y="34692"/>
                </a:lnTo>
                <a:close/>
                <a:moveTo>
                  <a:pt x="8940" y="35093"/>
                </a:moveTo>
                <a:lnTo>
                  <a:pt x="13109" y="35460"/>
                </a:lnTo>
                <a:lnTo>
                  <a:pt x="12743" y="39629"/>
                </a:lnTo>
                <a:lnTo>
                  <a:pt x="8573" y="39262"/>
                </a:lnTo>
                <a:lnTo>
                  <a:pt x="8940" y="35093"/>
                </a:lnTo>
                <a:close/>
                <a:moveTo>
                  <a:pt x="12876" y="39663"/>
                </a:moveTo>
                <a:lnTo>
                  <a:pt x="14077" y="39768"/>
                </a:lnTo>
                <a:lnTo>
                  <a:pt x="14077" y="39768"/>
                </a:lnTo>
                <a:lnTo>
                  <a:pt x="12976" y="39663"/>
                </a:lnTo>
                <a:close/>
                <a:moveTo>
                  <a:pt x="20215" y="40324"/>
                </a:moveTo>
                <a:lnTo>
                  <a:pt x="21315" y="40430"/>
                </a:lnTo>
                <a:lnTo>
                  <a:pt x="21316" y="40421"/>
                </a:lnTo>
                <a:lnTo>
                  <a:pt x="21316" y="40421"/>
                </a:lnTo>
                <a:lnTo>
                  <a:pt x="20215" y="40324"/>
                </a:lnTo>
                <a:close/>
                <a:moveTo>
                  <a:pt x="21449" y="40430"/>
                </a:moveTo>
                <a:lnTo>
                  <a:pt x="25618" y="40830"/>
                </a:lnTo>
                <a:lnTo>
                  <a:pt x="25619" y="40824"/>
                </a:lnTo>
                <a:lnTo>
                  <a:pt x="25619" y="40824"/>
                </a:lnTo>
                <a:lnTo>
                  <a:pt x="21515" y="40430"/>
                </a:lnTo>
                <a:close/>
                <a:moveTo>
                  <a:pt x="25718" y="40830"/>
                </a:moveTo>
                <a:lnTo>
                  <a:pt x="29888" y="41197"/>
                </a:lnTo>
                <a:lnTo>
                  <a:pt x="29889" y="41191"/>
                </a:lnTo>
                <a:lnTo>
                  <a:pt x="29889" y="41191"/>
                </a:lnTo>
                <a:lnTo>
                  <a:pt x="25785" y="40830"/>
                </a:lnTo>
                <a:close/>
                <a:moveTo>
                  <a:pt x="29991" y="41197"/>
                </a:moveTo>
                <a:lnTo>
                  <a:pt x="29988" y="41230"/>
                </a:lnTo>
                <a:lnTo>
                  <a:pt x="34158" y="41631"/>
                </a:lnTo>
                <a:lnTo>
                  <a:pt x="34161" y="41591"/>
                </a:lnTo>
                <a:lnTo>
                  <a:pt x="30055" y="41197"/>
                </a:lnTo>
                <a:close/>
                <a:moveTo>
                  <a:pt x="3536" y="1"/>
                </a:moveTo>
                <a:lnTo>
                  <a:pt x="3336" y="2152"/>
                </a:lnTo>
                <a:lnTo>
                  <a:pt x="3536" y="68"/>
                </a:lnTo>
                <a:lnTo>
                  <a:pt x="7706" y="435"/>
                </a:lnTo>
                <a:lnTo>
                  <a:pt x="7305" y="4604"/>
                </a:lnTo>
                <a:lnTo>
                  <a:pt x="3142" y="4238"/>
                </a:lnTo>
                <a:lnTo>
                  <a:pt x="3136" y="4304"/>
                </a:lnTo>
                <a:lnTo>
                  <a:pt x="3136" y="4337"/>
                </a:lnTo>
                <a:lnTo>
                  <a:pt x="7305" y="4738"/>
                </a:lnTo>
                <a:lnTo>
                  <a:pt x="6905" y="8907"/>
                </a:lnTo>
                <a:lnTo>
                  <a:pt x="2771" y="8510"/>
                </a:lnTo>
                <a:lnTo>
                  <a:pt x="2771" y="8510"/>
                </a:lnTo>
                <a:lnTo>
                  <a:pt x="2769" y="8540"/>
                </a:lnTo>
                <a:lnTo>
                  <a:pt x="2769" y="8610"/>
                </a:lnTo>
                <a:lnTo>
                  <a:pt x="2769" y="8610"/>
                </a:lnTo>
                <a:lnTo>
                  <a:pt x="6905" y="9007"/>
                </a:lnTo>
                <a:lnTo>
                  <a:pt x="6538" y="13177"/>
                </a:lnTo>
                <a:lnTo>
                  <a:pt x="2372" y="12777"/>
                </a:lnTo>
                <a:lnTo>
                  <a:pt x="2368" y="12810"/>
                </a:lnTo>
                <a:lnTo>
                  <a:pt x="2368" y="12910"/>
                </a:lnTo>
                <a:lnTo>
                  <a:pt x="2368" y="12913"/>
                </a:lnTo>
                <a:lnTo>
                  <a:pt x="6505" y="13277"/>
                </a:lnTo>
                <a:lnTo>
                  <a:pt x="6138" y="17447"/>
                </a:lnTo>
                <a:lnTo>
                  <a:pt x="2002" y="17083"/>
                </a:lnTo>
                <a:lnTo>
                  <a:pt x="2002" y="17083"/>
                </a:lnTo>
                <a:lnTo>
                  <a:pt x="2002" y="17180"/>
                </a:lnTo>
                <a:lnTo>
                  <a:pt x="2001" y="17183"/>
                </a:lnTo>
                <a:lnTo>
                  <a:pt x="2001" y="17183"/>
                </a:lnTo>
                <a:lnTo>
                  <a:pt x="6138" y="17547"/>
                </a:lnTo>
                <a:lnTo>
                  <a:pt x="5738" y="21716"/>
                </a:lnTo>
                <a:lnTo>
                  <a:pt x="1635" y="21355"/>
                </a:lnTo>
                <a:lnTo>
                  <a:pt x="1635" y="21355"/>
                </a:lnTo>
                <a:lnTo>
                  <a:pt x="1635" y="21450"/>
                </a:lnTo>
                <a:lnTo>
                  <a:pt x="1634" y="21456"/>
                </a:lnTo>
                <a:lnTo>
                  <a:pt x="1634" y="21456"/>
                </a:lnTo>
                <a:lnTo>
                  <a:pt x="5738" y="21850"/>
                </a:lnTo>
                <a:lnTo>
                  <a:pt x="5337" y="26020"/>
                </a:lnTo>
                <a:lnTo>
                  <a:pt x="1234" y="25626"/>
                </a:lnTo>
                <a:lnTo>
                  <a:pt x="1234" y="25626"/>
                </a:lnTo>
                <a:lnTo>
                  <a:pt x="1234" y="25719"/>
                </a:lnTo>
                <a:lnTo>
                  <a:pt x="1231" y="25758"/>
                </a:lnTo>
                <a:lnTo>
                  <a:pt x="1231" y="25758"/>
                </a:lnTo>
                <a:lnTo>
                  <a:pt x="5337" y="26120"/>
                </a:lnTo>
                <a:lnTo>
                  <a:pt x="4970" y="30289"/>
                </a:lnTo>
                <a:lnTo>
                  <a:pt x="867" y="29928"/>
                </a:lnTo>
                <a:lnTo>
                  <a:pt x="867" y="29928"/>
                </a:lnTo>
                <a:lnTo>
                  <a:pt x="867" y="29989"/>
                </a:lnTo>
                <a:lnTo>
                  <a:pt x="863" y="30031"/>
                </a:lnTo>
                <a:lnTo>
                  <a:pt x="863" y="30031"/>
                </a:lnTo>
                <a:lnTo>
                  <a:pt x="4937" y="30389"/>
                </a:lnTo>
                <a:lnTo>
                  <a:pt x="4570" y="34559"/>
                </a:lnTo>
                <a:lnTo>
                  <a:pt x="467" y="34198"/>
                </a:lnTo>
                <a:lnTo>
                  <a:pt x="467" y="34198"/>
                </a:lnTo>
                <a:lnTo>
                  <a:pt x="467" y="34225"/>
                </a:lnTo>
                <a:lnTo>
                  <a:pt x="460" y="34298"/>
                </a:lnTo>
                <a:lnTo>
                  <a:pt x="460" y="34298"/>
                </a:lnTo>
                <a:lnTo>
                  <a:pt x="4570" y="34692"/>
                </a:lnTo>
                <a:lnTo>
                  <a:pt x="4170" y="38862"/>
                </a:lnTo>
                <a:lnTo>
                  <a:pt x="72" y="38469"/>
                </a:lnTo>
                <a:lnTo>
                  <a:pt x="72" y="38469"/>
                </a:lnTo>
                <a:lnTo>
                  <a:pt x="67" y="38528"/>
                </a:lnTo>
                <a:lnTo>
                  <a:pt x="4370" y="38895"/>
                </a:lnTo>
                <a:lnTo>
                  <a:pt x="4470" y="38895"/>
                </a:lnTo>
                <a:lnTo>
                  <a:pt x="8640" y="39296"/>
                </a:lnTo>
                <a:lnTo>
                  <a:pt x="8706" y="39296"/>
                </a:lnTo>
                <a:lnTo>
                  <a:pt x="12876" y="39663"/>
                </a:lnTo>
                <a:lnTo>
                  <a:pt x="13276" y="35493"/>
                </a:lnTo>
                <a:lnTo>
                  <a:pt x="17446" y="35860"/>
                </a:lnTo>
                <a:lnTo>
                  <a:pt x="17046" y="40030"/>
                </a:lnTo>
                <a:lnTo>
                  <a:pt x="14077" y="39768"/>
                </a:lnTo>
                <a:lnTo>
                  <a:pt x="14077" y="39768"/>
                </a:lnTo>
                <a:lnTo>
                  <a:pt x="17146" y="40063"/>
                </a:lnTo>
                <a:lnTo>
                  <a:pt x="17246" y="40063"/>
                </a:lnTo>
                <a:lnTo>
                  <a:pt x="20215" y="40324"/>
                </a:lnTo>
                <a:lnTo>
                  <a:pt x="20215" y="40324"/>
                </a:lnTo>
                <a:lnTo>
                  <a:pt x="17146" y="40030"/>
                </a:lnTo>
                <a:lnTo>
                  <a:pt x="17546" y="35860"/>
                </a:lnTo>
                <a:lnTo>
                  <a:pt x="21716" y="36260"/>
                </a:lnTo>
                <a:lnTo>
                  <a:pt x="21316" y="40421"/>
                </a:lnTo>
                <a:lnTo>
                  <a:pt x="21316" y="40421"/>
                </a:lnTo>
                <a:lnTo>
                  <a:pt x="21415" y="40430"/>
                </a:lnTo>
                <a:lnTo>
                  <a:pt x="21449" y="40430"/>
                </a:lnTo>
                <a:lnTo>
                  <a:pt x="21816" y="36260"/>
                </a:lnTo>
                <a:lnTo>
                  <a:pt x="25985" y="36660"/>
                </a:lnTo>
                <a:lnTo>
                  <a:pt x="25619" y="40824"/>
                </a:lnTo>
                <a:lnTo>
                  <a:pt x="25619" y="40824"/>
                </a:lnTo>
                <a:lnTo>
                  <a:pt x="25685" y="40830"/>
                </a:lnTo>
                <a:lnTo>
                  <a:pt x="25718" y="40830"/>
                </a:lnTo>
                <a:lnTo>
                  <a:pt x="26085" y="36660"/>
                </a:lnTo>
                <a:lnTo>
                  <a:pt x="30255" y="37027"/>
                </a:lnTo>
                <a:lnTo>
                  <a:pt x="29889" y="41191"/>
                </a:lnTo>
                <a:lnTo>
                  <a:pt x="29889" y="41191"/>
                </a:lnTo>
                <a:lnTo>
                  <a:pt x="29955" y="41197"/>
                </a:lnTo>
                <a:lnTo>
                  <a:pt x="29991" y="41197"/>
                </a:lnTo>
                <a:lnTo>
                  <a:pt x="30355" y="37061"/>
                </a:lnTo>
                <a:lnTo>
                  <a:pt x="34525" y="37461"/>
                </a:lnTo>
                <a:lnTo>
                  <a:pt x="34161" y="41591"/>
                </a:lnTo>
                <a:lnTo>
                  <a:pt x="34225" y="41597"/>
                </a:lnTo>
                <a:lnTo>
                  <a:pt x="34261" y="41597"/>
                </a:lnTo>
                <a:lnTo>
                  <a:pt x="34658" y="37461"/>
                </a:lnTo>
                <a:lnTo>
                  <a:pt x="38828" y="37828"/>
                </a:lnTo>
                <a:lnTo>
                  <a:pt x="38432" y="41950"/>
                </a:lnTo>
                <a:lnTo>
                  <a:pt x="38432" y="41950"/>
                </a:lnTo>
                <a:lnTo>
                  <a:pt x="38594" y="41964"/>
                </a:lnTo>
                <a:lnTo>
                  <a:pt x="38995" y="37695"/>
                </a:lnTo>
                <a:lnTo>
                  <a:pt x="38995" y="37594"/>
                </a:lnTo>
                <a:lnTo>
                  <a:pt x="39362" y="33425"/>
                </a:lnTo>
                <a:lnTo>
                  <a:pt x="39362" y="33358"/>
                </a:lnTo>
                <a:lnTo>
                  <a:pt x="39762" y="29188"/>
                </a:lnTo>
                <a:lnTo>
                  <a:pt x="39762" y="29088"/>
                </a:lnTo>
                <a:lnTo>
                  <a:pt x="40129" y="24919"/>
                </a:lnTo>
                <a:lnTo>
                  <a:pt x="40129" y="24819"/>
                </a:lnTo>
                <a:lnTo>
                  <a:pt x="40529" y="20649"/>
                </a:lnTo>
                <a:lnTo>
                  <a:pt x="40529" y="20549"/>
                </a:lnTo>
                <a:lnTo>
                  <a:pt x="40896" y="16379"/>
                </a:lnTo>
                <a:lnTo>
                  <a:pt x="40896" y="16279"/>
                </a:lnTo>
                <a:lnTo>
                  <a:pt x="41263" y="12110"/>
                </a:lnTo>
                <a:lnTo>
                  <a:pt x="41263" y="12009"/>
                </a:lnTo>
                <a:lnTo>
                  <a:pt x="41663" y="7840"/>
                </a:lnTo>
                <a:lnTo>
                  <a:pt x="41663" y="7773"/>
                </a:lnTo>
                <a:lnTo>
                  <a:pt x="42030" y="3470"/>
                </a:lnTo>
                <a:lnTo>
                  <a:pt x="37760" y="3070"/>
                </a:lnTo>
                <a:lnTo>
                  <a:pt x="37660" y="3070"/>
                </a:lnTo>
                <a:lnTo>
                  <a:pt x="33491" y="2703"/>
                </a:lnTo>
                <a:lnTo>
                  <a:pt x="33391" y="2703"/>
                </a:lnTo>
                <a:lnTo>
                  <a:pt x="29221" y="2303"/>
                </a:lnTo>
                <a:lnTo>
                  <a:pt x="29121" y="2303"/>
                </a:lnTo>
                <a:lnTo>
                  <a:pt x="24951" y="1936"/>
                </a:lnTo>
                <a:lnTo>
                  <a:pt x="24885" y="1936"/>
                </a:lnTo>
                <a:lnTo>
                  <a:pt x="20715" y="1535"/>
                </a:lnTo>
                <a:lnTo>
                  <a:pt x="20615" y="1535"/>
                </a:lnTo>
                <a:lnTo>
                  <a:pt x="16445" y="1168"/>
                </a:lnTo>
                <a:lnTo>
                  <a:pt x="16345" y="1168"/>
                </a:lnTo>
                <a:lnTo>
                  <a:pt x="12175" y="801"/>
                </a:lnTo>
                <a:lnTo>
                  <a:pt x="12075" y="801"/>
                </a:lnTo>
                <a:lnTo>
                  <a:pt x="7906" y="401"/>
                </a:lnTo>
                <a:lnTo>
                  <a:pt x="7839" y="401"/>
                </a:lnTo>
                <a:lnTo>
                  <a:pt x="3536" y="1"/>
                </a:lnTo>
                <a:close/>
                <a:moveTo>
                  <a:pt x="34261" y="41597"/>
                </a:moveTo>
                <a:lnTo>
                  <a:pt x="34258" y="41631"/>
                </a:lnTo>
                <a:lnTo>
                  <a:pt x="38428" y="41998"/>
                </a:lnTo>
                <a:lnTo>
                  <a:pt x="38432" y="41950"/>
                </a:lnTo>
                <a:lnTo>
                  <a:pt x="38432" y="41950"/>
                </a:lnTo>
                <a:lnTo>
                  <a:pt x="34325" y="41597"/>
                </a:lnTo>
                <a:close/>
              </a:path>
            </a:pathLst>
          </a:custGeom>
          <a:solidFill>
            <a:srgbClr val="B2E2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0" name="Google Shape;820;p10"/>
          <p:cNvSpPr/>
          <p:nvPr/>
        </p:nvSpPr>
        <p:spPr>
          <a:xfrm rot="862518">
            <a:off x="8222166" y="275173"/>
            <a:ext cx="340980" cy="304631"/>
          </a:xfrm>
          <a:custGeom>
            <a:avLst/>
            <a:gdLst/>
            <a:ahLst/>
            <a:cxnLst/>
            <a:rect l="l" t="t" r="r" b="b"/>
            <a:pathLst>
              <a:path w="13377" h="11951" extrusionOk="0">
                <a:moveTo>
                  <a:pt x="6675" y="0"/>
                </a:moveTo>
                <a:cubicBezTo>
                  <a:pt x="4995" y="0"/>
                  <a:pt x="3325" y="700"/>
                  <a:pt x="2135" y="2073"/>
                </a:cubicBezTo>
                <a:cubicBezTo>
                  <a:pt x="0" y="4574"/>
                  <a:pt x="301" y="8377"/>
                  <a:pt x="2802" y="10512"/>
                </a:cubicBezTo>
                <a:cubicBezTo>
                  <a:pt x="3932" y="11476"/>
                  <a:pt x="5320" y="11950"/>
                  <a:pt x="6699" y="11950"/>
                </a:cubicBezTo>
                <a:cubicBezTo>
                  <a:pt x="8375" y="11950"/>
                  <a:pt x="10038" y="11250"/>
                  <a:pt x="11208" y="9878"/>
                </a:cubicBezTo>
                <a:cubicBezTo>
                  <a:pt x="13377" y="7343"/>
                  <a:pt x="13076" y="3574"/>
                  <a:pt x="10575" y="1439"/>
                </a:cubicBezTo>
                <a:cubicBezTo>
                  <a:pt x="9445" y="475"/>
                  <a:pt x="8057" y="0"/>
                  <a:pt x="6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 descr="Soạn bài Thực hành tiếng việt Sử dụng phương tiện phi ngôn ngữ (tiếp theo)">
            <a:extLst>
              <a:ext uri="{FF2B5EF4-FFF2-40B4-BE49-F238E27FC236}">
                <a16:creationId xmlns="" xmlns:a16="http://schemas.microsoft.com/office/drawing/2014/main" id="{E6AA87FB-A711-5C3D-26A5-55323940E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04" y="1281324"/>
            <a:ext cx="3260993" cy="36792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966527"/>
            <a:ext cx="588300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Thiết kế một biểu đồ hoặc sơ đồ dựa trên các thông tin trong đoạn trích sau: </a:t>
            </a:r>
            <a:r>
              <a:rPr lang="vi-VN" sz="2000" i="1">
                <a:latin typeface="Times New Roman" pitchFamily="18" charset="0"/>
                <a:cs typeface="Times New Roman" pitchFamily="18" charset="0"/>
              </a:rPr>
              <a:t>Một giọt mưa chứa thông tin về sự hiện diện của một đám mây trên trời; một tia sáng chứa thông tin về màu sắc của chất đã gửi nó đến mắt ta; một cái đồng hồ có thông tin về thời gian trong ngày; gió mang thông tin về một trận bão đang ập đến; virus cảm lạnh có thông tin về tính dễ tổn thương của cái mũi tôi; DNA trong tế bào chúng ta chứa tất cả thông tin về mã di truyền của chúng ta (về cái đã làm cho tôi giống với cha của mình); và não của tôi tràn ngập những thông tin được tích lũy từ trải nghiệm của tôi.</a:t>
            </a:r>
            <a:endParaRPr lang="vi-VN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(Các-lô Rô-ve-li, Về chính chúng </a:t>
            </a:r>
            <a:endParaRPr lang="vi-VN" sz="2000" b="1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83775" y="188332"/>
            <a:ext cx="382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 mở rộng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3" name="Google Shape;2133;p20"/>
          <p:cNvGrpSpPr/>
          <p:nvPr/>
        </p:nvGrpSpPr>
        <p:grpSpPr>
          <a:xfrm>
            <a:off x="4837199" y="1044649"/>
            <a:ext cx="3424113" cy="3439275"/>
            <a:chOff x="4837200" y="1008600"/>
            <a:chExt cx="3127800" cy="3439275"/>
          </a:xfrm>
        </p:grpSpPr>
        <p:sp>
          <p:nvSpPr>
            <p:cNvPr id="2134" name="Google Shape;2134;p20"/>
            <p:cNvSpPr/>
            <p:nvPr/>
          </p:nvSpPr>
          <p:spPr>
            <a:xfrm>
              <a:off x="4837200" y="1392675"/>
              <a:ext cx="3127800" cy="305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35" name="Google Shape;2135;p20"/>
            <p:cNvSpPr/>
            <p:nvPr/>
          </p:nvSpPr>
          <p:spPr>
            <a:xfrm>
              <a:off x="4837200" y="1008600"/>
              <a:ext cx="3127800" cy="440400"/>
            </a:xfrm>
            <a:prstGeom prst="rect">
              <a:avLst/>
            </a:prstGeom>
            <a:solidFill>
              <a:srgbClr val="00C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136" name="Google Shape;2136;p20"/>
          <p:cNvGrpSpPr/>
          <p:nvPr/>
        </p:nvGrpSpPr>
        <p:grpSpPr>
          <a:xfrm>
            <a:off x="563536" y="453406"/>
            <a:ext cx="4176428" cy="731448"/>
            <a:chOff x="611550" y="2773950"/>
            <a:chExt cx="2698875" cy="344475"/>
          </a:xfrm>
        </p:grpSpPr>
        <p:sp>
          <p:nvSpPr>
            <p:cNvPr id="2137" name="Google Shape;2137;p20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FFE638">
                <a:alpha val="4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38" name="Google Shape;2138;p20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FFE638">
                <a:alpha val="4705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139" name="Google Shape;2139;p20"/>
          <p:cNvSpPr txBox="1">
            <a:spLocks noGrp="1"/>
          </p:cNvSpPr>
          <p:nvPr>
            <p:ph type="body" idx="1"/>
          </p:nvPr>
        </p:nvSpPr>
        <p:spPr>
          <a:xfrm>
            <a:off x="4835202" y="1467745"/>
            <a:ext cx="3287861" cy="28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0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0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0" name="Google Shape;2140;p20"/>
          <p:cNvSpPr/>
          <p:nvPr/>
        </p:nvSpPr>
        <p:spPr>
          <a:xfrm rot="-4609478">
            <a:off x="7473637" y="3883639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1" name="Google Shape;2141;p20"/>
          <p:cNvSpPr/>
          <p:nvPr/>
        </p:nvSpPr>
        <p:spPr>
          <a:xfrm rot="-4609478">
            <a:off x="4607237" y="502414"/>
            <a:ext cx="835106" cy="108642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FD3D3">
              <a:alpha val="6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42" name="Google Shape;2142;p20"/>
          <p:cNvGrpSpPr/>
          <p:nvPr/>
        </p:nvGrpSpPr>
        <p:grpSpPr>
          <a:xfrm>
            <a:off x="7965003" y="475486"/>
            <a:ext cx="297009" cy="440413"/>
            <a:chOff x="4508863" y="1528200"/>
            <a:chExt cx="318850" cy="472800"/>
          </a:xfrm>
        </p:grpSpPr>
        <p:sp>
          <p:nvSpPr>
            <p:cNvPr id="2143" name="Google Shape;2143;p2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44" name="Google Shape;2144;p2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45" name="Google Shape;2145;p2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46" name="Google Shape;2146;p2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147" name="Google Shape;2147;p20"/>
          <p:cNvGrpSpPr/>
          <p:nvPr/>
        </p:nvGrpSpPr>
        <p:grpSpPr>
          <a:xfrm>
            <a:off x="2377715" y="233223"/>
            <a:ext cx="297009" cy="440366"/>
            <a:chOff x="4508863" y="1528200"/>
            <a:chExt cx="318850" cy="472800"/>
          </a:xfrm>
        </p:grpSpPr>
        <p:sp>
          <p:nvSpPr>
            <p:cNvPr id="2148" name="Google Shape;2148;p2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49" name="Google Shape;2149;p2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0" name="Google Shape;2150;p2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1" name="Google Shape;2151;p2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152" name="Google Shape;2152;p20"/>
          <p:cNvGrpSpPr/>
          <p:nvPr/>
        </p:nvGrpSpPr>
        <p:grpSpPr>
          <a:xfrm>
            <a:off x="8358549" y="475488"/>
            <a:ext cx="297009" cy="440413"/>
            <a:chOff x="4508863" y="1528200"/>
            <a:chExt cx="318850" cy="472800"/>
          </a:xfrm>
        </p:grpSpPr>
        <p:sp>
          <p:nvSpPr>
            <p:cNvPr id="2153" name="Google Shape;2153;p20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4" name="Google Shape;2154;p20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5" name="Google Shape;2155;p20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6" name="Google Shape;2156;p20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157" name="Google Shape;2157;p20"/>
          <p:cNvGrpSpPr/>
          <p:nvPr/>
        </p:nvGrpSpPr>
        <p:grpSpPr>
          <a:xfrm rot="-773251">
            <a:off x="4137767" y="3399566"/>
            <a:ext cx="1394869" cy="651533"/>
            <a:chOff x="2358590" y="2770261"/>
            <a:chExt cx="701327" cy="327532"/>
          </a:xfrm>
        </p:grpSpPr>
        <p:sp>
          <p:nvSpPr>
            <p:cNvPr id="2158" name="Google Shape;2158;p20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9" name="Google Shape;2159;p20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0" name="Google Shape;2160;p20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48800">
                <a:alpha val="3137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161" name="Google Shape;2161;p20"/>
          <p:cNvSpPr txBox="1"/>
          <p:nvPr/>
        </p:nvSpPr>
        <p:spPr>
          <a:xfrm rot="-329451">
            <a:off x="925625" y="824437"/>
            <a:ext cx="3192503" cy="44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4E69E0-C447-2923-C9F5-40092FCD1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10" y="1227090"/>
            <a:ext cx="4000722" cy="33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9" grpId="0" build="p"/>
      <p:bldP spid="2161" grpId="0"/>
    </p:bldLst>
  </p:timing>
</p:sld>
</file>

<file path=ppt/theme/theme1.xml><?xml version="1.0" encoding="utf-8"?>
<a:theme xmlns:a="http://schemas.openxmlformats.org/drawingml/2006/main" name="Public Libraries Thesis Defense by Slidesgo">
  <a:themeElements>
    <a:clrScheme name="Simple Light">
      <a:dk1>
        <a:srgbClr val="7D3021"/>
      </a:dk1>
      <a:lt1>
        <a:srgbClr val="C2A87C"/>
      </a:lt1>
      <a:dk2>
        <a:srgbClr val="FFFFFF"/>
      </a:dk2>
      <a:lt2>
        <a:srgbClr val="191919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483</Words>
  <Application>Microsoft Office PowerPoint</Application>
  <PresentationFormat>On-screen Show (16:9)</PresentationFormat>
  <Paragraphs>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Montserrat</vt:lpstr>
      <vt:lpstr>Englebert</vt:lpstr>
      <vt:lpstr>NTR</vt:lpstr>
      <vt:lpstr>Assistant</vt:lpstr>
      <vt:lpstr>Roboto Condensed Light</vt:lpstr>
      <vt:lpstr>Times New Roman</vt:lpstr>
      <vt:lpstr>Calibri</vt:lpstr>
      <vt:lpstr>Anton</vt:lpstr>
      <vt:lpstr>Bebas Neue</vt:lpstr>
      <vt:lpstr>Public Libraries Thesis Defense by Slidesgo</vt:lpstr>
      <vt:lpstr>             Bài 8: Thế giới đa dạng của thông tin Thực hành tiếng Việt: SỬ DỤNG PHƯƠNG TIỆN PHI NGÔN NGỮ</vt:lpstr>
      <vt:lpstr> </vt:lpstr>
      <vt:lpstr>PowerPoint Presentation</vt:lpstr>
      <vt:lpstr>TÔI LÀ CHUYÊN GIA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 SỬ DỤNG PHƯƠNG TIỆN PHI NGÔN NGỮ</dc:title>
  <cp:lastModifiedBy>STD</cp:lastModifiedBy>
  <cp:revision>20</cp:revision>
  <dcterms:modified xsi:type="dcterms:W3CDTF">2023-10-25T01:59:40Z</dcterms:modified>
</cp:coreProperties>
</file>