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266" r:id="rId5"/>
    <p:sldId id="300" r:id="rId6"/>
    <p:sldId id="301" r:id="rId7"/>
    <p:sldId id="299" r:id="rId8"/>
    <p:sldId id="284" r:id="rId9"/>
    <p:sldId id="285" r:id="rId10"/>
    <p:sldId id="286" r:id="rId11"/>
    <p:sldId id="287" r:id="rId12"/>
    <p:sldId id="296" r:id="rId13"/>
    <p:sldId id="302" r:id="rId14"/>
    <p:sldId id="298" r:id="rId15"/>
    <p:sldId id="31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16"/>
    <a:srgbClr val="66BF98"/>
    <a:srgbClr val="37740A"/>
    <a:srgbClr val="ED8163"/>
    <a:srgbClr val="FFFFFF"/>
    <a:srgbClr val="D5E3CF"/>
    <a:srgbClr val="FFEC5B"/>
    <a:srgbClr val="17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iểu Trung bình 1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Kiểu Tối 2 - Màu chủ đề 5/Màu chủ đề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Kiểu Sáng 1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8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9277B-E7E3-4F86-907E-B9F9C9C7AC41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F29F7-9FCF-44F2-AE09-E05A15AF1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8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65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59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3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8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3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2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91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3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6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7761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2219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41CE-D817-4285-8C32-B2113F70CC49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94" y="-5563"/>
            <a:ext cx="12179305" cy="35282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20068" y="840302"/>
            <a:ext cx="833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err="1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17230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17230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17230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8</a:t>
            </a:r>
          </a:p>
          <a:p>
            <a:pPr algn="ctr"/>
            <a:r>
              <a:rPr lang="en-US" altLang="zh-CN" sz="360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rgbClr val="17230F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THẾ GIỚI ĐA DẠNG CỦA THÔNG TIN</a:t>
            </a:r>
            <a:endParaRPr lang="zh-CN" altLang="en-US" sz="3600" dirty="0"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17230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417062" y="3792997"/>
            <a:ext cx="2209410" cy="1737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57402"/>
            <a:ext cx="11482466" cy="28817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95" y="3477717"/>
            <a:ext cx="5098951" cy="33858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94" y="5116050"/>
            <a:ext cx="12179305" cy="17669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91821" y="2280474"/>
            <a:ext cx="10031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NỘI QUY HOẶC VĂN BẢN HƯỚNG DẪN NƠI CÔNG CỘNG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920225" y="-96634"/>
            <a:ext cx="3972393" cy="499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120000">
                                      <p:cBhvr>
                                        <p:cTn id="28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595086" y="338977"/>
            <a:ext cx="6152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8B27089-46D2-42B4-8F6B-E5FA78E4A6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93" y="3742113"/>
            <a:ext cx="3146112" cy="3146112"/>
          </a:xfrm>
          <a:prstGeom prst="rect">
            <a:avLst/>
          </a:prstGeom>
        </p:spPr>
      </p:pic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7E9AC899-5434-41C3-A9FE-4CA7A2757BF7}"/>
              </a:ext>
            </a:extLst>
          </p:cNvPr>
          <p:cNvSpPr txBox="1"/>
          <p:nvPr/>
        </p:nvSpPr>
        <p:spPr>
          <a:xfrm>
            <a:off x="1595086" y="1327013"/>
            <a:ext cx="104422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1053548" y="2104345"/>
            <a:ext cx="10441861" cy="39920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086864" y="2960481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Nhiệm vụ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117383" y="4036954"/>
            <a:ext cx="103141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46" y="5134642"/>
            <a:ext cx="1822644" cy="1524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4336" y="2153832"/>
            <a:ext cx="441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LUYỆN TẬP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136479"/>
            <a:ext cx="11080845" cy="1119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Rubic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61658"/>
              </p:ext>
            </p:extLst>
          </p:nvPr>
        </p:nvGraphicFramePr>
        <p:xfrm>
          <a:off x="272956" y="928048"/>
          <a:ext cx="11668835" cy="6383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206">
                  <a:extLst>
                    <a:ext uri="{9D8B030D-6E8A-4147-A177-3AD203B41FA5}">
                      <a16:colId xmlns:a16="http://schemas.microsoft.com/office/drawing/2014/main" val="736136463"/>
                    </a:ext>
                  </a:extLst>
                </a:gridCol>
                <a:gridCol w="7643311">
                  <a:extLst>
                    <a:ext uri="{9D8B030D-6E8A-4147-A177-3AD203B41FA5}">
                      <a16:colId xmlns:a16="http://schemas.microsoft.com/office/drawing/2014/main" val="3339825231"/>
                    </a:ext>
                  </a:extLst>
                </a:gridCol>
                <a:gridCol w="1498159">
                  <a:extLst>
                    <a:ext uri="{9D8B030D-6E8A-4147-A177-3AD203B41FA5}">
                      <a16:colId xmlns:a16="http://schemas.microsoft.com/office/drawing/2014/main" val="1658272736"/>
                    </a:ext>
                  </a:extLst>
                </a:gridCol>
                <a:gridCol w="1498159">
                  <a:extLst>
                    <a:ext uri="{9D8B030D-6E8A-4147-A177-3AD203B41FA5}">
                      <a16:colId xmlns:a16="http://schemas.microsoft.com/office/drawing/2014/main" val="1850570846"/>
                    </a:ext>
                  </a:extLst>
                </a:gridCol>
              </a:tblGrid>
              <a:tr h="5646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Kểt quả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654174"/>
                  </a:ext>
                </a:extLst>
              </a:tr>
              <a:tr h="496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730725"/>
                  </a:ext>
                </a:extLst>
              </a:tr>
              <a:tr h="13621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2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84455" indent="179705">
                        <a:lnSpc>
                          <a:spcPct val="101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4487609"/>
                  </a:ext>
                </a:extLst>
              </a:tr>
              <a:tr h="9626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996426"/>
                  </a:ext>
                </a:extLst>
              </a:tr>
              <a:tr h="9626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072155"/>
                  </a:ext>
                </a:extLst>
              </a:tr>
              <a:tr h="13421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4455">
                        <a:lnSpc>
                          <a:spcPct val="101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07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0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1053548" y="2104345"/>
            <a:ext cx="10441861" cy="39920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158683" y="2062629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F671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Nhiệm vụ</a:t>
            </a:r>
            <a:endParaRPr lang="zh-CN" altLang="en-US" sz="4000" b="1" dirty="0">
              <a:solidFill>
                <a:srgbClr val="2F671B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329324" y="3044533"/>
            <a:ext cx="70231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46" y="5134642"/>
            <a:ext cx="1822644" cy="1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69">
            <a:extLst>
              <a:ext uri="{FF2B5EF4-FFF2-40B4-BE49-F238E27FC236}">
                <a16:creationId xmlns:a16="http://schemas.microsoft.com/office/drawing/2014/main" id="{2BDEBA75-37A2-7620-8F1B-BA1EB60BAB17}"/>
              </a:ext>
            </a:extLst>
          </p:cNvPr>
          <p:cNvSpPr/>
          <p:nvPr/>
        </p:nvSpPr>
        <p:spPr>
          <a:xfrm>
            <a:off x="1017282" y="307776"/>
            <a:ext cx="10141048" cy="61555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" sz="3200" dirty="0">
                <a:solidFill>
                  <a:schemeClr val="bg1"/>
                </a:solidFill>
                <a:latin typeface="Fira Sans ExtraBold" panose="020B0903050000020004" pitchFamily="34" charset="0"/>
                <a:sym typeface="Fredoka One"/>
              </a:rPr>
              <a:t> Rubric chấm</a:t>
            </a:r>
            <a:endParaRPr lang="vi-VN" sz="2100" dirty="0">
              <a:solidFill>
                <a:schemeClr val="bg1"/>
              </a:solidFill>
              <a:latin typeface="Fira Sans ExtraBold" panose="020B0903050000020004" pitchFamily="34" charset="0"/>
              <a:sym typeface="Fredoka O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6383" y="172516"/>
            <a:ext cx="598998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RUBRIC CHẤM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80118"/>
              </p:ext>
            </p:extLst>
          </p:nvPr>
        </p:nvGraphicFramePr>
        <p:xfrm>
          <a:off x="291548" y="777556"/>
          <a:ext cx="11476382" cy="771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9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TIÊU CHÍ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CẦN CỐ GẮNG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(0 – 4 </a:t>
                      </a:r>
                      <a:r>
                        <a:rPr lang="en-US" sz="2000" dirty="0" err="1">
                          <a:effectLst/>
                        </a:rPr>
                        <a:t>điểm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ĐÃ LÀM TỐT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(5 – 7 điểm)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RẤT XUẤT SẮC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(8 – 10 </a:t>
                      </a:r>
                      <a:r>
                        <a:rPr lang="en-US" sz="2000" dirty="0" err="1">
                          <a:effectLst/>
                        </a:rPr>
                        <a:t>điểm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1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Hình thức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(3 điểm)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 </a:t>
                      </a:r>
                      <a:r>
                        <a:rPr lang="en-US" sz="2000" b="1" dirty="0" err="1">
                          <a:effectLst/>
                        </a:rPr>
                        <a:t>điểm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làm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còn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sài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Trình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bày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cẩu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thả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Sai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cấu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đoạn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Sai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lỗi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tả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 </a:t>
                      </a:r>
                      <a:r>
                        <a:rPr lang="en-US" sz="2000" b="1" dirty="0" err="1">
                          <a:effectLst/>
                        </a:rPr>
                        <a:t>điểm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làm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đầy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đủ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chỉn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Trình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bày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cẩn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thận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Chuẩn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câu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đoạn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Không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lỗi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tả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 smtClean="0">
                          <a:effectLst/>
                        </a:rPr>
                        <a:t>Sử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dụng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tiện</a:t>
                      </a:r>
                      <a:r>
                        <a:rPr lang="en-US" sz="2000" dirty="0">
                          <a:effectLst/>
                        </a:rPr>
                        <a:t> phi </a:t>
                      </a:r>
                      <a:r>
                        <a:rPr lang="en-US" sz="2000" dirty="0" err="1">
                          <a:effectLst/>
                        </a:rPr>
                        <a:t>ngôn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ngữ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 </a:t>
                      </a:r>
                      <a:r>
                        <a:rPr lang="en-US" sz="2000" b="1" dirty="0" err="1">
                          <a:effectLst/>
                        </a:rPr>
                        <a:t>điểm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Bài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làm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đối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đầy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đủ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chỉn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chu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Trình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bày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cẩn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thận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Chuẩn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câu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đoạn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Không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lỗi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chính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tả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tạo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trong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việc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sử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dụng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phương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tiện</a:t>
                      </a:r>
                      <a:r>
                        <a:rPr lang="en-US" sz="2000" dirty="0">
                          <a:effectLst/>
                        </a:rPr>
                        <a:t> phi </a:t>
                      </a:r>
                      <a:r>
                        <a:rPr lang="en-US" sz="2000" dirty="0" err="1">
                          <a:effectLst/>
                        </a:rPr>
                        <a:t>ngôn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ngữ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87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Nội dung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(7 điểm)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 – 4 </a:t>
                      </a:r>
                      <a:r>
                        <a:rPr lang="en-US" sz="2000" b="1" dirty="0" err="1">
                          <a:effectLst/>
                        </a:rPr>
                        <a:t>điểm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Nội</a:t>
                      </a:r>
                      <a:r>
                        <a:rPr lang="en-US" sz="2000" dirty="0">
                          <a:effectLst/>
                        </a:rPr>
                        <a:t> dung </a:t>
                      </a:r>
                      <a:r>
                        <a:rPr lang="en-US" sz="2000" dirty="0" err="1">
                          <a:effectLst/>
                        </a:rPr>
                        <a:t>sơ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sài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mới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dừng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lại</a:t>
                      </a:r>
                      <a:r>
                        <a:rPr lang="en-US" sz="2000" dirty="0">
                          <a:effectLst/>
                        </a:rPr>
                        <a:t> ở </a:t>
                      </a:r>
                      <a:r>
                        <a:rPr lang="en-US" sz="2000" dirty="0" err="1">
                          <a:effectLst/>
                        </a:rPr>
                        <a:t>mức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độ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biết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nhận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diện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 – 6 </a:t>
                      </a:r>
                      <a:r>
                        <a:rPr lang="en-US" sz="2000" b="1" dirty="0" err="1">
                          <a:effectLst/>
                        </a:rPr>
                        <a:t>điểm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Nội</a:t>
                      </a:r>
                      <a:r>
                        <a:rPr lang="en-US" sz="2000" dirty="0">
                          <a:effectLst/>
                        </a:rPr>
                        <a:t> dung </a:t>
                      </a:r>
                      <a:r>
                        <a:rPr lang="en-US" sz="2000" dirty="0" err="1">
                          <a:effectLst/>
                        </a:rPr>
                        <a:t>đúng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đủ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và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trọng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tâm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nhất</a:t>
                      </a:r>
                      <a:r>
                        <a:rPr lang="en-US" sz="2000" dirty="0">
                          <a:effectLst/>
                        </a:rPr>
                        <a:t> 1 – 2 ý </a:t>
                      </a:r>
                      <a:r>
                        <a:rPr lang="en-US" sz="2000" dirty="0" err="1">
                          <a:effectLst/>
                        </a:rPr>
                        <a:t>mở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rộng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nâng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cao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 </a:t>
                      </a:r>
                      <a:r>
                        <a:rPr lang="en-US" sz="2000" b="1" dirty="0" err="1">
                          <a:effectLst/>
                        </a:rPr>
                        <a:t>điểm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Nội</a:t>
                      </a:r>
                      <a:r>
                        <a:rPr lang="en-US" sz="2000" dirty="0">
                          <a:effectLst/>
                        </a:rPr>
                        <a:t> dung </a:t>
                      </a:r>
                      <a:r>
                        <a:rPr lang="en-US" sz="2000" dirty="0" err="1">
                          <a:effectLst/>
                        </a:rPr>
                        <a:t>đúng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đủ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và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trọng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tâm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ít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nhất</a:t>
                      </a:r>
                      <a:r>
                        <a:rPr lang="en-US" sz="2000" dirty="0">
                          <a:effectLst/>
                        </a:rPr>
                        <a:t> 1 – 2 ý </a:t>
                      </a:r>
                      <a:r>
                        <a:rPr lang="en-US" sz="2000" dirty="0" err="1" smtClean="0">
                          <a:effectLst/>
                        </a:rPr>
                        <a:t>mở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rộng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nâng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en-US" sz="2000" dirty="0" err="1">
                          <a:effectLst/>
                        </a:rPr>
                        <a:t>Có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sự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sáng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tạo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Điểm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Tổng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điểm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1" marR="608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9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55" y="497894"/>
            <a:ext cx="1619978" cy="11814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A120382-8ADF-4AC6-AF5F-438E370A6CE0}"/>
              </a:ext>
            </a:extLst>
          </p:cNvPr>
          <p:cNvSpPr txBox="1"/>
          <p:nvPr/>
        </p:nvSpPr>
        <p:spPr>
          <a:xfrm>
            <a:off x="3166281" y="381458"/>
            <a:ext cx="65292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biết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Bảng 19">
            <a:extLst>
              <a:ext uri="{FF2B5EF4-FFF2-40B4-BE49-F238E27FC236}">
                <a16:creationId xmlns:a16="http://schemas.microsoft.com/office/drawing/2014/main" id="{DE988FF6-DA29-4C4D-96A7-0455D9ACE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12742"/>
              </p:ext>
            </p:extLst>
          </p:nvPr>
        </p:nvGraphicFramePr>
        <p:xfrm>
          <a:off x="1722962" y="1937832"/>
          <a:ext cx="8457223" cy="365265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17927">
                  <a:extLst>
                    <a:ext uri="{9D8B030D-6E8A-4147-A177-3AD203B41FA5}">
                      <a16:colId xmlns:a16="http://schemas.microsoft.com/office/drawing/2014/main" val="2992991257"/>
                    </a:ext>
                  </a:extLst>
                </a:gridCol>
                <a:gridCol w="2819648">
                  <a:extLst>
                    <a:ext uri="{9D8B030D-6E8A-4147-A177-3AD203B41FA5}">
                      <a16:colId xmlns:a16="http://schemas.microsoft.com/office/drawing/2014/main" val="3544034282"/>
                    </a:ext>
                  </a:extLst>
                </a:gridCol>
                <a:gridCol w="2819648">
                  <a:extLst>
                    <a:ext uri="{9D8B030D-6E8A-4147-A177-3AD203B41FA5}">
                      <a16:colId xmlns:a16="http://schemas.microsoft.com/office/drawing/2014/main" val="1420003577"/>
                    </a:ext>
                  </a:extLst>
                </a:gridCol>
              </a:tblGrid>
              <a:tr h="1404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 con đã biết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 con muốn biết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 con mong muốn biết thêm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B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97388"/>
                  </a:ext>
                </a:extLst>
              </a:tr>
              <a:tr h="22483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545865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72" y="3462728"/>
            <a:ext cx="3448028" cy="339527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7FCCF93-BCB6-4418-8027-797C69D78F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7" b="11597"/>
          <a:stretch/>
        </p:blipFill>
        <p:spPr>
          <a:xfrm>
            <a:off x="2433261" y="497894"/>
            <a:ext cx="887179" cy="683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4="http://schemas.microsoft.com/office/drawing/2010/main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8000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9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9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932966" y="2253739"/>
            <a:ext cx="10441861" cy="39920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158683" y="206262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Nhiệm vụ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72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65954" y="-45721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181220" y="2655768"/>
            <a:ext cx="9941705" cy="2907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 sinh thảo luận và hoàn thành phiếu.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 phút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sẻ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 phút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 biện và trao 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 phút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505" y="4995108"/>
            <a:ext cx="1822644" cy="15244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745588" y="2253739"/>
            <a:ext cx="10629239" cy="39920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730325" y="2062629"/>
            <a:ext cx="873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zh-CN" altLang="en-US" sz="3200" b="1" dirty="0">
              <a:solidFill>
                <a:srgbClr val="2F671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551228" y="-1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181220" y="2655768"/>
            <a:ext cx="9941705" cy="57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505" y="4995108"/>
            <a:ext cx="1822644" cy="15244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43335"/>
              </p:ext>
            </p:extLst>
          </p:nvPr>
        </p:nvGraphicFramePr>
        <p:xfrm>
          <a:off x="1334336" y="2770513"/>
          <a:ext cx="9610329" cy="3478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1500">
                  <a:extLst>
                    <a:ext uri="{9D8B030D-6E8A-4147-A177-3AD203B41FA5}">
                      <a16:colId xmlns:a16="http://schemas.microsoft.com/office/drawing/2014/main" val="3346122932"/>
                    </a:ext>
                  </a:extLst>
                </a:gridCol>
                <a:gridCol w="1248829">
                  <a:extLst>
                    <a:ext uri="{9D8B030D-6E8A-4147-A177-3AD203B41FA5}">
                      <a16:colId xmlns:a16="http://schemas.microsoft.com/office/drawing/2014/main" val="1586615522"/>
                    </a:ext>
                  </a:extLst>
                </a:gridCol>
              </a:tblGrid>
              <a:tr h="451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07822"/>
                  </a:ext>
                </a:extLst>
              </a:tr>
              <a:tr h="542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789755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marR="83820" algn="just">
                        <a:lnSpc>
                          <a:spcPct val="101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572135" algn="l"/>
                        </a:tabLs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-6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095410"/>
                  </a:ext>
                </a:extLst>
              </a:tr>
              <a:tr h="542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873563"/>
                  </a:ext>
                </a:extLst>
              </a:tr>
              <a:tr h="4515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118935"/>
                  </a:ext>
                </a:extLst>
              </a:tr>
              <a:tr h="860554">
                <a:tc>
                  <a:txBody>
                    <a:bodyPr/>
                    <a:lstStyle/>
                    <a:p>
                      <a:pPr marR="83820" algn="just">
                        <a:lnSpc>
                          <a:spcPct val="101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572135" algn="l"/>
                        </a:tabLs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307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7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932966" y="2253739"/>
            <a:ext cx="10441861" cy="39920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5794" y="2062629"/>
            <a:ext cx="1034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zh-CN" altLang="en-US" sz="2800" b="1" dirty="0">
              <a:solidFill>
                <a:srgbClr val="2F671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65954" y="-1"/>
            <a:ext cx="4526046" cy="26251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505" y="4995108"/>
            <a:ext cx="1822644" cy="152442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663"/>
              </p:ext>
            </p:extLst>
          </p:nvPr>
        </p:nvGraphicFramePr>
        <p:xfrm>
          <a:off x="1181220" y="2678066"/>
          <a:ext cx="9941705" cy="3782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9815">
                  <a:extLst>
                    <a:ext uri="{9D8B030D-6E8A-4147-A177-3AD203B41FA5}">
                      <a16:colId xmlns:a16="http://schemas.microsoft.com/office/drawing/2014/main" val="1896414444"/>
                    </a:ext>
                  </a:extLst>
                </a:gridCol>
                <a:gridCol w="1291890">
                  <a:extLst>
                    <a:ext uri="{9D8B030D-6E8A-4147-A177-3AD203B41FA5}">
                      <a16:colId xmlns:a16="http://schemas.microsoft.com/office/drawing/2014/main" val="575197274"/>
                    </a:ext>
                  </a:extLst>
                </a:gridCol>
              </a:tblGrid>
              <a:tr h="462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14029"/>
                  </a:ext>
                </a:extLst>
              </a:tr>
              <a:tr h="577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753271"/>
                  </a:ext>
                </a:extLst>
              </a:tr>
              <a:tr h="462144">
                <a:tc>
                  <a:txBody>
                    <a:bodyPr/>
                    <a:lstStyle/>
                    <a:p>
                      <a:pPr marR="83820" algn="just">
                        <a:lnSpc>
                          <a:spcPct val="101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572135" algn="l"/>
                        </a:tabLs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2800" spc="-6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586792"/>
                  </a:ext>
                </a:extLst>
              </a:tr>
              <a:tr h="5776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spc="-1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519436"/>
                  </a:ext>
                </a:extLst>
              </a:tr>
              <a:tr h="4621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082648"/>
                  </a:ext>
                </a:extLst>
              </a:tr>
              <a:tr h="851160">
                <a:tc>
                  <a:txBody>
                    <a:bodyPr/>
                    <a:lstStyle/>
                    <a:p>
                      <a:pPr marR="83820" algn="just">
                        <a:lnSpc>
                          <a:spcPct val="101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572135" algn="l"/>
                        </a:tabLs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spc="-1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9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39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033C398F-8056-4ABA-AC32-339B032C9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29101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72506">
                  <a:extLst>
                    <a:ext uri="{9D8B030D-6E8A-4147-A177-3AD203B41FA5}">
                      <a16:colId xmlns:a16="http://schemas.microsoft.com/office/drawing/2014/main" val="800321576"/>
                    </a:ext>
                  </a:extLst>
                </a:gridCol>
                <a:gridCol w="3673928">
                  <a:extLst>
                    <a:ext uri="{9D8B030D-6E8A-4147-A177-3AD203B41FA5}">
                      <a16:colId xmlns:a16="http://schemas.microsoft.com/office/drawing/2014/main" val="774878713"/>
                    </a:ext>
                  </a:extLst>
                </a:gridCol>
                <a:gridCol w="3592592">
                  <a:extLst>
                    <a:ext uri="{9D8B030D-6E8A-4147-A177-3AD203B41FA5}">
                      <a16:colId xmlns:a16="http://schemas.microsoft.com/office/drawing/2014/main" val="3607311639"/>
                    </a:ext>
                  </a:extLst>
                </a:gridCol>
                <a:gridCol w="3252975">
                  <a:extLst>
                    <a:ext uri="{9D8B030D-6E8A-4147-A177-3AD203B41FA5}">
                      <a16:colId xmlns:a16="http://schemas.microsoft.com/office/drawing/2014/main" val="2397335084"/>
                    </a:ext>
                  </a:extLst>
                </a:gridCol>
              </a:tblGrid>
              <a:tr h="56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CẦN CỐ GẮNG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(0 – 4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LÀM TỐT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(5 – 7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 XUẤT SẮC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(8 – 10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2189"/>
                  </a:ext>
                </a:extLst>
              </a:tr>
              <a:tr h="1686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thức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 anchor="ctr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 làm còn sơ sài, trình bày cẩu thả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Sai lỗi chính tả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điểm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 làm tương đối đẩy đủ, chỉn chu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 bày cẩn thận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có lỗi chính tả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Bài làm tương đối đẩy đủ, chỉn chu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 bày cẩn thận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có lỗi chính tả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sự sáng tạo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6438"/>
                  </a:ext>
                </a:extLst>
              </a:tr>
              <a:tr h="225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(6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 anchor="ctr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1 - 3 điểm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Chưa trả lơi đúng câu hỏi trọng tâm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trả lời đủ hết các câu hỏi gợi dẫn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 sơ sài mới dừng lại ở mức độ biết và nhận diện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– 5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Trả lời tương đối đầy đủ các câu hỏi gợi dẫn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Trả lời đúng trọng tâm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ít nhất 1 – 2 ý mở rộng nâng cao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điểm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Trả lời tương đối đầy đủ các câu hỏi gợi dẫn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Trả lời đúng trọng tâm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nhiều hơn 2 ý mở rộng nâng cao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sự sáng tạo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69721"/>
                  </a:ext>
                </a:extLst>
              </a:tr>
              <a:tr h="1796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Hiệu quả nhóm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 điểm)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 anchor="ctr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 thành viên chưa gắn kết chặt chẽ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Vẫn còn trên 2 thành viên không tham gia hoạt động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 động tương đối gắn kết, có tranh luận nhưng vẫn đi đến thông nhát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Vẫn còn 1 thành viên không tham gia hoạt động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 động gắn kết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 sự đồng thuận và nhiều ý tưởng khác biệt, sáng tạo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Toàn bộ thành viên đều tham gia hoạt động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78393"/>
                  </a:ext>
                </a:extLst>
              </a:tr>
              <a:tr h="281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98539"/>
                  </a:ext>
                </a:extLst>
              </a:tr>
              <a:tr h="281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TỔNG 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6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595086" y="338977"/>
            <a:ext cx="9473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791570" y="1817516"/>
            <a:ext cx="114004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595086" y="338977"/>
            <a:ext cx="6152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6A8A42C-61B4-474E-BD29-083ECDEE5D26}"/>
              </a:ext>
            </a:extLst>
          </p:cNvPr>
          <p:cNvSpPr txBox="1"/>
          <p:nvPr/>
        </p:nvSpPr>
        <p:spPr>
          <a:xfrm>
            <a:off x="982639" y="1246380"/>
            <a:ext cx="110819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17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310185" y="145799"/>
            <a:ext cx="1088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7BF44FDE-0053-40F6-8A77-47B45DB4341C}"/>
              </a:ext>
            </a:extLst>
          </p:cNvPr>
          <p:cNvGrpSpPr/>
          <p:nvPr/>
        </p:nvGrpSpPr>
        <p:grpSpPr>
          <a:xfrm>
            <a:off x="4563669" y="665458"/>
            <a:ext cx="3368109" cy="4607946"/>
            <a:chOff x="4666134" y="1819678"/>
            <a:chExt cx="3368109" cy="4034257"/>
          </a:xfrm>
        </p:grpSpPr>
        <p:grpSp>
          <p:nvGrpSpPr>
            <p:cNvPr id="107" name="Nhóm 106">
              <a:extLst>
                <a:ext uri="{FF2B5EF4-FFF2-40B4-BE49-F238E27FC236}">
                  <a16:creationId xmlns:a16="http://schemas.microsoft.com/office/drawing/2014/main" id="{5EBB3CF3-DA64-41A4-8E77-D9EACE9B738E}"/>
                </a:ext>
              </a:extLst>
            </p:cNvPr>
            <p:cNvGrpSpPr/>
            <p:nvPr/>
          </p:nvGrpSpPr>
          <p:grpSpPr>
            <a:xfrm>
              <a:off x="5957856" y="1819678"/>
              <a:ext cx="787800" cy="787800"/>
              <a:chOff x="1632728" y="3022933"/>
              <a:chExt cx="787800" cy="787800"/>
            </a:xfrm>
          </p:grpSpPr>
          <p:sp>
            <p:nvSpPr>
              <p:cNvPr id="108" name="Google Shape;1562;p45">
                <a:extLst>
                  <a:ext uri="{FF2B5EF4-FFF2-40B4-BE49-F238E27FC236}">
                    <a16:creationId xmlns:a16="http://schemas.microsoft.com/office/drawing/2014/main" id="{158DEB8F-F2B2-4378-9FBC-E3D352E142BC}"/>
                  </a:ext>
                </a:extLst>
              </p:cNvPr>
              <p:cNvSpPr/>
              <p:nvPr/>
            </p:nvSpPr>
            <p:spPr>
              <a:xfrm>
                <a:off x="1632728" y="3022933"/>
                <a:ext cx="787800" cy="787800"/>
              </a:xfrm>
              <a:prstGeom prst="ellipse">
                <a:avLst/>
              </a:pr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9" name="Google Shape;1573;p45">
                <a:extLst>
                  <a:ext uri="{FF2B5EF4-FFF2-40B4-BE49-F238E27FC236}">
                    <a16:creationId xmlns:a16="http://schemas.microsoft.com/office/drawing/2014/main" id="{03B18CB4-D2EB-4F70-8D3B-41595ECD295B}"/>
                  </a:ext>
                </a:extLst>
              </p:cNvPr>
              <p:cNvGrpSpPr/>
              <p:nvPr/>
            </p:nvGrpSpPr>
            <p:grpSpPr>
              <a:xfrm>
                <a:off x="1783439" y="3159514"/>
                <a:ext cx="483469" cy="513905"/>
                <a:chOff x="4093603" y="4146138"/>
                <a:chExt cx="395638" cy="420544"/>
              </a:xfrm>
            </p:grpSpPr>
            <p:sp>
              <p:nvSpPr>
                <p:cNvPr id="110" name="Google Shape;1574;p45">
                  <a:extLst>
                    <a:ext uri="{FF2B5EF4-FFF2-40B4-BE49-F238E27FC236}">
                      <a16:creationId xmlns:a16="http://schemas.microsoft.com/office/drawing/2014/main" id="{C329AC63-9185-4086-A443-17089F0D535A}"/>
                    </a:ext>
                  </a:extLst>
                </p:cNvPr>
                <p:cNvSpPr/>
                <p:nvPr/>
              </p:nvSpPr>
              <p:spPr>
                <a:xfrm>
                  <a:off x="4158286" y="4218414"/>
                  <a:ext cx="266088" cy="32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8" h="12430" extrusionOk="0">
                      <a:moveTo>
                        <a:pt x="5064" y="0"/>
                      </a:moveTo>
                      <a:cubicBezTo>
                        <a:pt x="2865" y="0"/>
                        <a:pt x="958" y="1526"/>
                        <a:pt x="479" y="3669"/>
                      </a:cubicBezTo>
                      <a:cubicBezTo>
                        <a:pt x="1" y="5813"/>
                        <a:pt x="1076" y="8005"/>
                        <a:pt x="3059" y="8941"/>
                      </a:cubicBezTo>
                      <a:cubicBezTo>
                        <a:pt x="3448" y="9128"/>
                        <a:pt x="3691" y="9510"/>
                        <a:pt x="3684" y="9933"/>
                      </a:cubicBezTo>
                      <a:lnTo>
                        <a:pt x="3684" y="11875"/>
                      </a:lnTo>
                      <a:lnTo>
                        <a:pt x="3691" y="11875"/>
                      </a:lnTo>
                      <a:cubicBezTo>
                        <a:pt x="3691" y="12180"/>
                        <a:pt x="3933" y="12430"/>
                        <a:pt x="4239" y="12430"/>
                      </a:cubicBezTo>
                      <a:lnTo>
                        <a:pt x="5896" y="12430"/>
                      </a:lnTo>
                      <a:cubicBezTo>
                        <a:pt x="6201" y="12430"/>
                        <a:pt x="6451" y="12180"/>
                        <a:pt x="6451" y="11875"/>
                      </a:cubicBezTo>
                      <a:lnTo>
                        <a:pt x="6451" y="9933"/>
                      </a:lnTo>
                      <a:cubicBezTo>
                        <a:pt x="6444" y="9510"/>
                        <a:pt x="6687" y="9128"/>
                        <a:pt x="7068" y="8941"/>
                      </a:cubicBezTo>
                      <a:cubicBezTo>
                        <a:pt x="9052" y="8005"/>
                        <a:pt x="10127" y="5813"/>
                        <a:pt x="9649" y="3669"/>
                      </a:cubicBezTo>
                      <a:cubicBezTo>
                        <a:pt x="9170" y="1526"/>
                        <a:pt x="7263" y="0"/>
                        <a:pt x="5064" y="0"/>
                      </a:cubicBezTo>
                      <a:close/>
                    </a:path>
                  </a:pathLst>
                </a:custGeom>
                <a:solidFill>
                  <a:srgbClr val="FEC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575;p45">
                  <a:extLst>
                    <a:ext uri="{FF2B5EF4-FFF2-40B4-BE49-F238E27FC236}">
                      <a16:creationId xmlns:a16="http://schemas.microsoft.com/office/drawing/2014/main" id="{D2AE30C7-B77B-46C2-859F-BEB533B5A54E}"/>
                    </a:ext>
                  </a:extLst>
                </p:cNvPr>
                <p:cNvSpPr/>
                <p:nvPr/>
              </p:nvSpPr>
              <p:spPr>
                <a:xfrm>
                  <a:off x="4189813" y="4240089"/>
                  <a:ext cx="203218" cy="203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5" h="7735" extrusionOk="0">
                      <a:moveTo>
                        <a:pt x="3871" y="1"/>
                      </a:moveTo>
                      <a:cubicBezTo>
                        <a:pt x="1735" y="1"/>
                        <a:pt x="0" y="1735"/>
                        <a:pt x="0" y="3871"/>
                      </a:cubicBezTo>
                      <a:cubicBezTo>
                        <a:pt x="0" y="6007"/>
                        <a:pt x="1735" y="7734"/>
                        <a:pt x="3871" y="7734"/>
                      </a:cubicBezTo>
                      <a:cubicBezTo>
                        <a:pt x="6007" y="7734"/>
                        <a:pt x="7734" y="6007"/>
                        <a:pt x="7734" y="3871"/>
                      </a:cubicBezTo>
                      <a:cubicBezTo>
                        <a:pt x="7734" y="1735"/>
                        <a:pt x="600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576;p45">
                  <a:extLst>
                    <a:ext uri="{FF2B5EF4-FFF2-40B4-BE49-F238E27FC236}">
                      <a16:creationId xmlns:a16="http://schemas.microsoft.com/office/drawing/2014/main" id="{86280483-2C3E-469F-91CE-EF1911891ECB}"/>
                    </a:ext>
                  </a:extLst>
                </p:cNvPr>
                <p:cNvSpPr/>
                <p:nvPr/>
              </p:nvSpPr>
              <p:spPr>
                <a:xfrm>
                  <a:off x="4211671" y="4261947"/>
                  <a:ext cx="159658" cy="159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" h="6078" extrusionOk="0">
                      <a:moveTo>
                        <a:pt x="3039" y="1"/>
                      </a:moveTo>
                      <a:cubicBezTo>
                        <a:pt x="1360" y="1"/>
                        <a:pt x="1" y="1360"/>
                        <a:pt x="1" y="3039"/>
                      </a:cubicBezTo>
                      <a:cubicBezTo>
                        <a:pt x="1" y="4718"/>
                        <a:pt x="1360" y="6077"/>
                        <a:pt x="3039" y="6077"/>
                      </a:cubicBezTo>
                      <a:cubicBezTo>
                        <a:pt x="4717" y="6077"/>
                        <a:pt x="6077" y="4718"/>
                        <a:pt x="6077" y="3039"/>
                      </a:cubicBezTo>
                      <a:cubicBezTo>
                        <a:pt x="6077" y="1360"/>
                        <a:pt x="4717" y="1"/>
                        <a:pt x="30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577;p45">
                  <a:extLst>
                    <a:ext uri="{FF2B5EF4-FFF2-40B4-BE49-F238E27FC236}">
                      <a16:creationId xmlns:a16="http://schemas.microsoft.com/office/drawing/2014/main" id="{2803CE06-02B0-4D7C-AB8A-1915E09F45C7}"/>
                    </a:ext>
                  </a:extLst>
                </p:cNvPr>
                <p:cNvSpPr/>
                <p:nvPr/>
              </p:nvSpPr>
              <p:spPr>
                <a:xfrm>
                  <a:off x="4269629" y="4537677"/>
                  <a:ext cx="43586" cy="2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104" extrusionOk="0">
                      <a:moveTo>
                        <a:pt x="1" y="0"/>
                      </a:moveTo>
                      <a:lnTo>
                        <a:pt x="1" y="548"/>
                      </a:lnTo>
                      <a:cubicBezTo>
                        <a:pt x="1" y="854"/>
                        <a:pt x="250" y="1103"/>
                        <a:pt x="555" y="1103"/>
                      </a:cubicBezTo>
                      <a:lnTo>
                        <a:pt x="1103" y="1103"/>
                      </a:lnTo>
                      <a:cubicBezTo>
                        <a:pt x="1409" y="1103"/>
                        <a:pt x="1658" y="854"/>
                        <a:pt x="1658" y="548"/>
                      </a:cubicBezTo>
                      <a:lnTo>
                        <a:pt x="1658" y="0"/>
                      </a:ln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578;p45">
                  <a:extLst>
                    <a:ext uri="{FF2B5EF4-FFF2-40B4-BE49-F238E27FC236}">
                      <a16:creationId xmlns:a16="http://schemas.microsoft.com/office/drawing/2014/main" id="{395172C6-A784-45C9-82A2-B11B059CA1D0}"/>
                    </a:ext>
                  </a:extLst>
                </p:cNvPr>
                <p:cNvSpPr/>
                <p:nvPr/>
              </p:nvSpPr>
              <p:spPr>
                <a:xfrm>
                  <a:off x="4434725" y="4334486"/>
                  <a:ext cx="54515" cy="1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556" extrusionOk="0">
                      <a:moveTo>
                        <a:pt x="348" y="1"/>
                      </a:moveTo>
                      <a:cubicBezTo>
                        <a:pt x="1" y="21"/>
                        <a:pt x="1" y="535"/>
                        <a:pt x="348" y="555"/>
                      </a:cubicBezTo>
                      <a:lnTo>
                        <a:pt x="1728" y="555"/>
                      </a:lnTo>
                      <a:cubicBezTo>
                        <a:pt x="2075" y="535"/>
                        <a:pt x="2075" y="21"/>
                        <a:pt x="17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579;p45">
                  <a:extLst>
                    <a:ext uri="{FF2B5EF4-FFF2-40B4-BE49-F238E27FC236}">
                      <a16:creationId xmlns:a16="http://schemas.microsoft.com/office/drawing/2014/main" id="{33CAC32A-6A27-4D82-8BEF-173077019C65}"/>
                    </a:ext>
                  </a:extLst>
                </p:cNvPr>
                <p:cNvSpPr/>
                <p:nvPr/>
              </p:nvSpPr>
              <p:spPr>
                <a:xfrm>
                  <a:off x="4093603" y="4334460"/>
                  <a:ext cx="62896" cy="14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557" extrusionOk="0">
                      <a:moveTo>
                        <a:pt x="2025" y="1"/>
                      </a:moveTo>
                      <a:cubicBezTo>
                        <a:pt x="2018" y="1"/>
                        <a:pt x="2011" y="1"/>
                        <a:pt x="2005" y="2"/>
                      </a:cubicBezTo>
                      <a:lnTo>
                        <a:pt x="354" y="2"/>
                      </a:lnTo>
                      <a:cubicBezTo>
                        <a:pt x="0" y="22"/>
                        <a:pt x="0" y="536"/>
                        <a:pt x="354" y="556"/>
                      </a:cubicBezTo>
                      <a:lnTo>
                        <a:pt x="2005" y="556"/>
                      </a:lnTo>
                      <a:cubicBezTo>
                        <a:pt x="2011" y="557"/>
                        <a:pt x="2018" y="557"/>
                        <a:pt x="2025" y="557"/>
                      </a:cubicBezTo>
                      <a:cubicBezTo>
                        <a:pt x="2393" y="557"/>
                        <a:pt x="2393" y="1"/>
                        <a:pt x="20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580;p45">
                  <a:extLst>
                    <a:ext uri="{FF2B5EF4-FFF2-40B4-BE49-F238E27FC236}">
                      <a16:creationId xmlns:a16="http://schemas.microsoft.com/office/drawing/2014/main" id="{305CB1EB-A3FB-402F-A262-F69FF3B7FF8C}"/>
                    </a:ext>
                  </a:extLst>
                </p:cNvPr>
                <p:cNvSpPr/>
                <p:nvPr/>
              </p:nvSpPr>
              <p:spPr>
                <a:xfrm>
                  <a:off x="4284210" y="4146138"/>
                  <a:ext cx="14424" cy="50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919" extrusionOk="0">
                      <a:moveTo>
                        <a:pt x="277" y="1"/>
                      </a:moveTo>
                      <a:cubicBezTo>
                        <a:pt x="144" y="1"/>
                        <a:pt x="11" y="88"/>
                        <a:pt x="0" y="261"/>
                      </a:cubicBezTo>
                      <a:lnTo>
                        <a:pt x="0" y="1641"/>
                      </a:lnTo>
                      <a:cubicBezTo>
                        <a:pt x="0" y="1794"/>
                        <a:pt x="125" y="1919"/>
                        <a:pt x="278" y="1919"/>
                      </a:cubicBezTo>
                      <a:cubicBezTo>
                        <a:pt x="430" y="1919"/>
                        <a:pt x="548" y="1794"/>
                        <a:pt x="548" y="1641"/>
                      </a:cubicBezTo>
                      <a:lnTo>
                        <a:pt x="548" y="261"/>
                      </a:lnTo>
                      <a:cubicBezTo>
                        <a:pt x="541" y="88"/>
                        <a:pt x="410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581;p45">
                  <a:extLst>
                    <a:ext uri="{FF2B5EF4-FFF2-40B4-BE49-F238E27FC236}">
                      <a16:creationId xmlns:a16="http://schemas.microsoft.com/office/drawing/2014/main" id="{3C12E663-0809-4781-BF0D-82E092CB81D2}"/>
                    </a:ext>
                  </a:extLst>
                </p:cNvPr>
                <p:cNvSpPr/>
                <p:nvPr/>
              </p:nvSpPr>
              <p:spPr>
                <a:xfrm>
                  <a:off x="4358561" y="4183813"/>
                  <a:ext cx="29294" cy="33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262" extrusionOk="0">
                      <a:moveTo>
                        <a:pt x="745" y="0"/>
                      </a:moveTo>
                      <a:cubicBezTo>
                        <a:pt x="662" y="0"/>
                        <a:pt x="578" y="39"/>
                        <a:pt x="521" y="131"/>
                      </a:cubicBezTo>
                      <a:lnTo>
                        <a:pt x="104" y="852"/>
                      </a:lnTo>
                      <a:cubicBezTo>
                        <a:pt x="0" y="1033"/>
                        <a:pt x="132" y="1262"/>
                        <a:pt x="347" y="1262"/>
                      </a:cubicBezTo>
                      <a:cubicBezTo>
                        <a:pt x="444" y="1262"/>
                        <a:pt x="534" y="1213"/>
                        <a:pt x="583" y="1130"/>
                      </a:cubicBezTo>
                      <a:lnTo>
                        <a:pt x="999" y="409"/>
                      </a:lnTo>
                      <a:cubicBezTo>
                        <a:pt x="1114" y="193"/>
                        <a:pt x="931" y="0"/>
                        <a:pt x="7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582;p45">
                  <a:extLst>
                    <a:ext uri="{FF2B5EF4-FFF2-40B4-BE49-F238E27FC236}">
                      <a16:creationId xmlns:a16="http://schemas.microsoft.com/office/drawing/2014/main" id="{E9BA5173-1270-4471-8A2E-7EA0EDAC55A0}"/>
                    </a:ext>
                  </a:extLst>
                </p:cNvPr>
                <p:cNvSpPr/>
                <p:nvPr/>
              </p:nvSpPr>
              <p:spPr>
                <a:xfrm>
                  <a:off x="4195277" y="4466505"/>
                  <a:ext cx="29268" cy="3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1267" extrusionOk="0">
                      <a:moveTo>
                        <a:pt x="748" y="1"/>
                      </a:moveTo>
                      <a:cubicBezTo>
                        <a:pt x="664" y="1"/>
                        <a:pt x="579" y="41"/>
                        <a:pt x="521" y="136"/>
                      </a:cubicBezTo>
                      <a:lnTo>
                        <a:pt x="105" y="850"/>
                      </a:lnTo>
                      <a:cubicBezTo>
                        <a:pt x="1" y="1038"/>
                        <a:pt x="132" y="1267"/>
                        <a:pt x="347" y="1267"/>
                      </a:cubicBezTo>
                      <a:cubicBezTo>
                        <a:pt x="444" y="1267"/>
                        <a:pt x="535" y="1211"/>
                        <a:pt x="583" y="1128"/>
                      </a:cubicBezTo>
                      <a:lnTo>
                        <a:pt x="999" y="413"/>
                      </a:lnTo>
                      <a:cubicBezTo>
                        <a:pt x="1114" y="194"/>
                        <a:pt x="933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583;p45">
                  <a:extLst>
                    <a:ext uri="{FF2B5EF4-FFF2-40B4-BE49-F238E27FC236}">
                      <a16:creationId xmlns:a16="http://schemas.microsoft.com/office/drawing/2014/main" id="{8BD8545C-A48C-49CB-A66F-D897DABB1B04}"/>
                    </a:ext>
                  </a:extLst>
                </p:cNvPr>
                <p:cNvSpPr/>
                <p:nvPr/>
              </p:nvSpPr>
              <p:spPr>
                <a:xfrm>
                  <a:off x="4195172" y="4183813"/>
                  <a:ext cx="29294" cy="33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262" extrusionOk="0">
                      <a:moveTo>
                        <a:pt x="366" y="0"/>
                      </a:moveTo>
                      <a:cubicBezTo>
                        <a:pt x="180" y="0"/>
                        <a:pt x="1" y="193"/>
                        <a:pt x="116" y="409"/>
                      </a:cubicBezTo>
                      <a:lnTo>
                        <a:pt x="525" y="1130"/>
                      </a:lnTo>
                      <a:cubicBezTo>
                        <a:pt x="573" y="1213"/>
                        <a:pt x="670" y="1262"/>
                        <a:pt x="768" y="1262"/>
                      </a:cubicBezTo>
                      <a:cubicBezTo>
                        <a:pt x="976" y="1262"/>
                        <a:pt x="1114" y="1033"/>
                        <a:pt x="1003" y="852"/>
                      </a:cubicBezTo>
                      <a:lnTo>
                        <a:pt x="594" y="131"/>
                      </a:lnTo>
                      <a:cubicBezTo>
                        <a:pt x="534" y="39"/>
                        <a:pt x="450" y="0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584;p45">
                  <a:extLst>
                    <a:ext uri="{FF2B5EF4-FFF2-40B4-BE49-F238E27FC236}">
                      <a16:creationId xmlns:a16="http://schemas.microsoft.com/office/drawing/2014/main" id="{342641D2-9230-4686-A3AF-120C9F832D03}"/>
                    </a:ext>
                  </a:extLst>
                </p:cNvPr>
                <p:cNvSpPr/>
                <p:nvPr/>
              </p:nvSpPr>
              <p:spPr>
                <a:xfrm>
                  <a:off x="4358272" y="4466505"/>
                  <a:ext cx="29294" cy="3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267" extrusionOk="0">
                      <a:moveTo>
                        <a:pt x="367" y="1"/>
                      </a:moveTo>
                      <a:cubicBezTo>
                        <a:pt x="182" y="1"/>
                        <a:pt x="1" y="194"/>
                        <a:pt x="115" y="413"/>
                      </a:cubicBezTo>
                      <a:lnTo>
                        <a:pt x="532" y="1128"/>
                      </a:lnTo>
                      <a:cubicBezTo>
                        <a:pt x="580" y="1211"/>
                        <a:pt x="670" y="1267"/>
                        <a:pt x="774" y="1267"/>
                      </a:cubicBezTo>
                      <a:cubicBezTo>
                        <a:pt x="982" y="1267"/>
                        <a:pt x="1114" y="1038"/>
                        <a:pt x="1010" y="850"/>
                      </a:cubicBezTo>
                      <a:lnTo>
                        <a:pt x="594" y="136"/>
                      </a:lnTo>
                      <a:cubicBezTo>
                        <a:pt x="536" y="41"/>
                        <a:pt x="451" y="1"/>
                        <a:pt x="3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585;p45">
                  <a:extLst>
                    <a:ext uri="{FF2B5EF4-FFF2-40B4-BE49-F238E27FC236}">
                      <a16:creationId xmlns:a16="http://schemas.microsoft.com/office/drawing/2014/main" id="{58B66D0E-C577-4CF9-8C9C-4D58CE22C0B5}"/>
                    </a:ext>
                  </a:extLst>
                </p:cNvPr>
                <p:cNvSpPr/>
                <p:nvPr/>
              </p:nvSpPr>
              <p:spPr>
                <a:xfrm>
                  <a:off x="4412315" y="4410335"/>
                  <a:ext cx="39934" cy="2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977" extrusionOk="0">
                      <a:moveTo>
                        <a:pt x="408" y="1"/>
                      </a:moveTo>
                      <a:cubicBezTo>
                        <a:pt x="158" y="1"/>
                        <a:pt x="0" y="375"/>
                        <a:pt x="285" y="526"/>
                      </a:cubicBezTo>
                      <a:lnTo>
                        <a:pt x="999" y="942"/>
                      </a:lnTo>
                      <a:cubicBezTo>
                        <a:pt x="1041" y="963"/>
                        <a:pt x="1090" y="977"/>
                        <a:pt x="1138" y="977"/>
                      </a:cubicBezTo>
                      <a:cubicBezTo>
                        <a:pt x="1422" y="977"/>
                        <a:pt x="1520" y="602"/>
                        <a:pt x="1277" y="464"/>
                      </a:cubicBezTo>
                      <a:lnTo>
                        <a:pt x="562" y="48"/>
                      </a:lnTo>
                      <a:cubicBezTo>
                        <a:pt x="509" y="15"/>
                        <a:pt x="457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586;p45">
                  <a:extLst>
                    <a:ext uri="{FF2B5EF4-FFF2-40B4-BE49-F238E27FC236}">
                      <a16:creationId xmlns:a16="http://schemas.microsoft.com/office/drawing/2014/main" id="{B2E0A6C1-4DCA-443A-85C2-4E97374D5B65}"/>
                    </a:ext>
                  </a:extLst>
                </p:cNvPr>
                <p:cNvSpPr/>
                <p:nvPr/>
              </p:nvSpPr>
              <p:spPr>
                <a:xfrm>
                  <a:off x="4130306" y="4247340"/>
                  <a:ext cx="39304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974" extrusionOk="0">
                      <a:moveTo>
                        <a:pt x="397" y="1"/>
                      </a:moveTo>
                      <a:cubicBezTo>
                        <a:pt x="153" y="1"/>
                        <a:pt x="0" y="356"/>
                        <a:pt x="254" y="515"/>
                      </a:cubicBezTo>
                      <a:lnTo>
                        <a:pt x="975" y="931"/>
                      </a:lnTo>
                      <a:cubicBezTo>
                        <a:pt x="1017" y="959"/>
                        <a:pt x="1066" y="966"/>
                        <a:pt x="1114" y="973"/>
                      </a:cubicBezTo>
                      <a:lnTo>
                        <a:pt x="1114" y="966"/>
                      </a:lnTo>
                      <a:cubicBezTo>
                        <a:pt x="1398" y="966"/>
                        <a:pt x="1496" y="592"/>
                        <a:pt x="1253" y="453"/>
                      </a:cubicBezTo>
                      <a:lnTo>
                        <a:pt x="531" y="37"/>
                      </a:lnTo>
                      <a:cubicBezTo>
                        <a:pt x="485" y="12"/>
                        <a:pt x="439" y="1"/>
                        <a:pt x="3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587;p45">
                  <a:extLst>
                    <a:ext uri="{FF2B5EF4-FFF2-40B4-BE49-F238E27FC236}">
                      <a16:creationId xmlns:a16="http://schemas.microsoft.com/office/drawing/2014/main" id="{1317BD18-EDDE-4672-B7B1-FCD5C157C19D}"/>
                    </a:ext>
                  </a:extLst>
                </p:cNvPr>
                <p:cNvSpPr/>
                <p:nvPr/>
              </p:nvSpPr>
              <p:spPr>
                <a:xfrm>
                  <a:off x="4413418" y="4247182"/>
                  <a:ext cx="39908" cy="25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980" extrusionOk="0">
                      <a:moveTo>
                        <a:pt x="1114" y="0"/>
                      </a:moveTo>
                      <a:cubicBezTo>
                        <a:pt x="1064" y="0"/>
                        <a:pt x="1011" y="15"/>
                        <a:pt x="957" y="50"/>
                      </a:cubicBezTo>
                      <a:lnTo>
                        <a:pt x="243" y="459"/>
                      </a:lnTo>
                      <a:cubicBezTo>
                        <a:pt x="0" y="605"/>
                        <a:pt x="97" y="972"/>
                        <a:pt x="382" y="979"/>
                      </a:cubicBezTo>
                      <a:cubicBezTo>
                        <a:pt x="430" y="979"/>
                        <a:pt x="479" y="965"/>
                        <a:pt x="520" y="937"/>
                      </a:cubicBezTo>
                      <a:lnTo>
                        <a:pt x="1235" y="528"/>
                      </a:lnTo>
                      <a:cubicBezTo>
                        <a:pt x="1518" y="378"/>
                        <a:pt x="136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588;p45">
                  <a:extLst>
                    <a:ext uri="{FF2B5EF4-FFF2-40B4-BE49-F238E27FC236}">
                      <a16:creationId xmlns:a16="http://schemas.microsoft.com/office/drawing/2014/main" id="{BC8996C9-33F3-46A4-AF33-05FCD8CFFE6E}"/>
                    </a:ext>
                  </a:extLst>
                </p:cNvPr>
                <p:cNvSpPr/>
                <p:nvPr/>
              </p:nvSpPr>
              <p:spPr>
                <a:xfrm>
                  <a:off x="4130595" y="4410624"/>
                  <a:ext cx="39304" cy="25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966" extrusionOk="0">
                      <a:moveTo>
                        <a:pt x="1099" y="1"/>
                      </a:moveTo>
                      <a:cubicBezTo>
                        <a:pt x="1056" y="1"/>
                        <a:pt x="1011" y="12"/>
                        <a:pt x="964" y="37"/>
                      </a:cubicBezTo>
                      <a:lnTo>
                        <a:pt x="243" y="453"/>
                      </a:lnTo>
                      <a:cubicBezTo>
                        <a:pt x="0" y="598"/>
                        <a:pt x="104" y="966"/>
                        <a:pt x="382" y="966"/>
                      </a:cubicBezTo>
                      <a:cubicBezTo>
                        <a:pt x="430" y="966"/>
                        <a:pt x="479" y="952"/>
                        <a:pt x="520" y="931"/>
                      </a:cubicBezTo>
                      <a:lnTo>
                        <a:pt x="1242" y="515"/>
                      </a:lnTo>
                      <a:cubicBezTo>
                        <a:pt x="1496" y="356"/>
                        <a:pt x="1343" y="1"/>
                        <a:pt x="10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589;p45">
                  <a:extLst>
                    <a:ext uri="{FF2B5EF4-FFF2-40B4-BE49-F238E27FC236}">
                      <a16:creationId xmlns:a16="http://schemas.microsoft.com/office/drawing/2014/main" id="{C17825A5-A98F-4DC8-84AB-A80E210C24EE}"/>
                    </a:ext>
                  </a:extLst>
                </p:cNvPr>
                <p:cNvSpPr/>
                <p:nvPr/>
              </p:nvSpPr>
              <p:spPr>
                <a:xfrm>
                  <a:off x="4255231" y="4494118"/>
                  <a:ext cx="72565" cy="5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" h="1936" extrusionOk="0">
                      <a:moveTo>
                        <a:pt x="1" y="1"/>
                      </a:moveTo>
                      <a:lnTo>
                        <a:pt x="1" y="1381"/>
                      </a:lnTo>
                      <a:cubicBezTo>
                        <a:pt x="1" y="1686"/>
                        <a:pt x="243" y="1936"/>
                        <a:pt x="549" y="1936"/>
                      </a:cubicBezTo>
                      <a:lnTo>
                        <a:pt x="2206" y="1936"/>
                      </a:lnTo>
                      <a:cubicBezTo>
                        <a:pt x="2511" y="1936"/>
                        <a:pt x="2761" y="1686"/>
                        <a:pt x="2761" y="1381"/>
                      </a:cubicBezTo>
                      <a:lnTo>
                        <a:pt x="2761" y="1"/>
                      </a:ln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590;p45">
                  <a:extLst>
                    <a:ext uri="{FF2B5EF4-FFF2-40B4-BE49-F238E27FC236}">
                      <a16:creationId xmlns:a16="http://schemas.microsoft.com/office/drawing/2014/main" id="{1BFE1093-E330-40A3-87B9-D90810DCEEBE}"/>
                    </a:ext>
                  </a:extLst>
                </p:cNvPr>
                <p:cNvSpPr/>
                <p:nvPr/>
              </p:nvSpPr>
              <p:spPr>
                <a:xfrm>
                  <a:off x="4247954" y="4494118"/>
                  <a:ext cx="87120" cy="1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556" extrusionOk="0">
                      <a:moveTo>
                        <a:pt x="278" y="1"/>
                      </a:moveTo>
                      <a:cubicBezTo>
                        <a:pt x="125" y="1"/>
                        <a:pt x="0" y="125"/>
                        <a:pt x="0" y="278"/>
                      </a:cubicBezTo>
                      <a:cubicBezTo>
                        <a:pt x="0" y="431"/>
                        <a:pt x="125" y="556"/>
                        <a:pt x="278" y="556"/>
                      </a:cubicBezTo>
                      <a:lnTo>
                        <a:pt x="3038" y="556"/>
                      </a:lnTo>
                      <a:cubicBezTo>
                        <a:pt x="3191" y="556"/>
                        <a:pt x="3316" y="431"/>
                        <a:pt x="3316" y="278"/>
                      </a:cubicBezTo>
                      <a:cubicBezTo>
                        <a:pt x="3316" y="125"/>
                        <a:pt x="3191" y="1"/>
                        <a:pt x="3038" y="1"/>
                      </a:cubicBezTo>
                      <a:close/>
                    </a:path>
                  </a:pathLst>
                </a:custGeom>
                <a:solidFill>
                  <a:srgbClr val="01C1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3" name="Hộp Văn bản 142">
              <a:extLst>
                <a:ext uri="{FF2B5EF4-FFF2-40B4-BE49-F238E27FC236}">
                  <a16:creationId xmlns:a16="http://schemas.microsoft.com/office/drawing/2014/main" id="{73C7D7EA-162C-479F-ADF4-281B3250965E}"/>
                </a:ext>
              </a:extLst>
            </p:cNvPr>
            <p:cNvSpPr txBox="1"/>
            <p:nvPr/>
          </p:nvSpPr>
          <p:spPr>
            <a:xfrm>
              <a:off x="4929309" y="2631457"/>
              <a:ext cx="2751941" cy="727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b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400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Hộp Văn bản 145">
              <a:extLst>
                <a:ext uri="{FF2B5EF4-FFF2-40B4-BE49-F238E27FC236}">
                  <a16:creationId xmlns:a16="http://schemas.microsoft.com/office/drawing/2014/main" id="{0E1495EF-A197-4C95-94C0-5A40785587E5}"/>
                </a:ext>
              </a:extLst>
            </p:cNvPr>
            <p:cNvSpPr txBox="1"/>
            <p:nvPr/>
          </p:nvSpPr>
          <p:spPr>
            <a:xfrm>
              <a:off x="4666134" y="3186297"/>
              <a:ext cx="3368109" cy="26676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DDAC320-5888-4707-9F10-C435FF1DCAFB}"/>
              </a:ext>
            </a:extLst>
          </p:cNvPr>
          <p:cNvGrpSpPr/>
          <p:nvPr/>
        </p:nvGrpSpPr>
        <p:grpSpPr>
          <a:xfrm>
            <a:off x="7653880" y="665458"/>
            <a:ext cx="4519856" cy="6216994"/>
            <a:chOff x="7422333" y="1819678"/>
            <a:chExt cx="4355142" cy="6216994"/>
          </a:xfrm>
        </p:grpSpPr>
        <p:grpSp>
          <p:nvGrpSpPr>
            <p:cNvPr id="127" name="Nhóm 126">
              <a:extLst>
                <a:ext uri="{FF2B5EF4-FFF2-40B4-BE49-F238E27FC236}">
                  <a16:creationId xmlns:a16="http://schemas.microsoft.com/office/drawing/2014/main" id="{9B657F96-3068-46C2-A2DA-5757BF9D2BF0}"/>
                </a:ext>
              </a:extLst>
            </p:cNvPr>
            <p:cNvGrpSpPr/>
            <p:nvPr/>
          </p:nvGrpSpPr>
          <p:grpSpPr>
            <a:xfrm>
              <a:off x="9086119" y="1819678"/>
              <a:ext cx="787800" cy="787800"/>
              <a:chOff x="4760991" y="3022933"/>
              <a:chExt cx="787800" cy="787800"/>
            </a:xfrm>
          </p:grpSpPr>
          <p:sp>
            <p:nvSpPr>
              <p:cNvPr id="128" name="Google Shape;1560;p45">
                <a:extLst>
                  <a:ext uri="{FF2B5EF4-FFF2-40B4-BE49-F238E27FC236}">
                    <a16:creationId xmlns:a16="http://schemas.microsoft.com/office/drawing/2014/main" id="{7570A9F8-C1D9-476B-A38D-670EBA4B76CD}"/>
                  </a:ext>
                </a:extLst>
              </p:cNvPr>
              <p:cNvSpPr/>
              <p:nvPr/>
            </p:nvSpPr>
            <p:spPr>
              <a:xfrm>
                <a:off x="4760991" y="3022933"/>
                <a:ext cx="787800" cy="787800"/>
              </a:xfrm>
              <a:prstGeom prst="ellipse">
                <a:avLst/>
              </a:pr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" name="Google Shape;1625;p45">
                <a:extLst>
                  <a:ext uri="{FF2B5EF4-FFF2-40B4-BE49-F238E27FC236}">
                    <a16:creationId xmlns:a16="http://schemas.microsoft.com/office/drawing/2014/main" id="{EFA1D12D-DD30-43FD-B076-794612E85981}"/>
                  </a:ext>
                </a:extLst>
              </p:cNvPr>
              <p:cNvGrpSpPr/>
              <p:nvPr/>
            </p:nvGrpSpPr>
            <p:grpSpPr>
              <a:xfrm>
                <a:off x="4898220" y="3177808"/>
                <a:ext cx="501712" cy="479779"/>
                <a:chOff x="7059330" y="3340796"/>
                <a:chExt cx="377170" cy="360655"/>
              </a:xfrm>
            </p:grpSpPr>
            <p:sp>
              <p:nvSpPr>
                <p:cNvPr id="130" name="Google Shape;1626;p45">
                  <a:extLst>
                    <a:ext uri="{FF2B5EF4-FFF2-40B4-BE49-F238E27FC236}">
                      <a16:creationId xmlns:a16="http://schemas.microsoft.com/office/drawing/2014/main" id="{AAEE4C55-EA61-4D1F-B295-5CCC6BD8470F}"/>
                    </a:ext>
                  </a:extLst>
                </p:cNvPr>
                <p:cNvSpPr/>
                <p:nvPr/>
              </p:nvSpPr>
              <p:spPr>
                <a:xfrm>
                  <a:off x="7059330" y="3424629"/>
                  <a:ext cx="317144" cy="276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6" h="10593" extrusionOk="0">
                      <a:moveTo>
                        <a:pt x="9372" y="7197"/>
                      </a:moveTo>
                      <a:cubicBezTo>
                        <a:pt x="9552" y="7197"/>
                        <a:pt x="9734" y="7249"/>
                        <a:pt x="9895" y="7356"/>
                      </a:cubicBezTo>
                      <a:cubicBezTo>
                        <a:pt x="10578" y="7828"/>
                        <a:pt x="10357" y="8895"/>
                        <a:pt x="9540" y="9049"/>
                      </a:cubicBezTo>
                      <a:cubicBezTo>
                        <a:pt x="9477" y="9061"/>
                        <a:pt x="9416" y="9066"/>
                        <a:pt x="9357" y="9066"/>
                      </a:cubicBezTo>
                      <a:cubicBezTo>
                        <a:pt x="8638" y="9066"/>
                        <a:pt x="8162" y="8246"/>
                        <a:pt x="8597" y="7606"/>
                      </a:cubicBezTo>
                      <a:cubicBezTo>
                        <a:pt x="8778" y="7341"/>
                        <a:pt x="9072" y="7197"/>
                        <a:pt x="9372" y="7197"/>
                      </a:cubicBezTo>
                      <a:close/>
                      <a:moveTo>
                        <a:pt x="5251" y="0"/>
                      </a:moveTo>
                      <a:cubicBezTo>
                        <a:pt x="3714" y="0"/>
                        <a:pt x="2293" y="758"/>
                        <a:pt x="1433" y="2029"/>
                      </a:cubicBezTo>
                      <a:cubicBezTo>
                        <a:pt x="0" y="4145"/>
                        <a:pt x="549" y="7029"/>
                        <a:pt x="2664" y="8472"/>
                      </a:cubicBezTo>
                      <a:cubicBezTo>
                        <a:pt x="2664" y="8472"/>
                        <a:pt x="5489" y="10593"/>
                        <a:pt x="8272" y="10593"/>
                      </a:cubicBezTo>
                      <a:cubicBezTo>
                        <a:pt x="9499" y="10593"/>
                        <a:pt x="10719" y="10180"/>
                        <a:pt x="11684" y="8991"/>
                      </a:cubicBezTo>
                      <a:lnTo>
                        <a:pt x="11694" y="8972"/>
                      </a:lnTo>
                      <a:cubicBezTo>
                        <a:pt x="11771" y="8856"/>
                        <a:pt x="11828" y="8741"/>
                        <a:pt x="11876" y="8616"/>
                      </a:cubicBezTo>
                      <a:cubicBezTo>
                        <a:pt x="12136" y="7847"/>
                        <a:pt x="11761" y="7010"/>
                        <a:pt x="11020" y="6693"/>
                      </a:cubicBezTo>
                      <a:cubicBezTo>
                        <a:pt x="10857" y="6616"/>
                        <a:pt x="10694" y="6529"/>
                        <a:pt x="10540" y="6424"/>
                      </a:cubicBezTo>
                      <a:cubicBezTo>
                        <a:pt x="10540" y="6424"/>
                        <a:pt x="9193" y="5654"/>
                        <a:pt x="9251" y="4029"/>
                      </a:cubicBezTo>
                      <a:cubicBezTo>
                        <a:pt x="9251" y="3962"/>
                        <a:pt x="9251" y="3895"/>
                        <a:pt x="9261" y="3827"/>
                      </a:cubicBezTo>
                      <a:cubicBezTo>
                        <a:pt x="9347" y="3020"/>
                        <a:pt x="9136" y="2212"/>
                        <a:pt x="8665" y="1568"/>
                      </a:cubicBezTo>
                      <a:cubicBezTo>
                        <a:pt x="8443" y="1260"/>
                        <a:pt x="8174" y="1000"/>
                        <a:pt x="7866" y="798"/>
                      </a:cubicBezTo>
                      <a:cubicBezTo>
                        <a:pt x="7107" y="279"/>
                        <a:pt x="6203" y="0"/>
                        <a:pt x="5280" y="0"/>
                      </a:cubicBezTo>
                      <a:cubicBezTo>
                        <a:pt x="5270" y="0"/>
                        <a:pt x="5260" y="0"/>
                        <a:pt x="5251" y="0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627;p45">
                  <a:extLst>
                    <a:ext uri="{FF2B5EF4-FFF2-40B4-BE49-F238E27FC236}">
                      <a16:creationId xmlns:a16="http://schemas.microsoft.com/office/drawing/2014/main" id="{8554381E-38AB-4508-957D-2574D4DD0C64}"/>
                    </a:ext>
                  </a:extLst>
                </p:cNvPr>
                <p:cNvSpPr/>
                <p:nvPr/>
              </p:nvSpPr>
              <p:spPr>
                <a:xfrm>
                  <a:off x="7076917" y="3424629"/>
                  <a:ext cx="299322" cy="254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9742" extrusionOk="0">
                      <a:moveTo>
                        <a:pt x="8701" y="7195"/>
                      </a:moveTo>
                      <a:cubicBezTo>
                        <a:pt x="8876" y="7195"/>
                        <a:pt x="9055" y="7245"/>
                        <a:pt x="9222" y="7356"/>
                      </a:cubicBezTo>
                      <a:cubicBezTo>
                        <a:pt x="9645" y="7645"/>
                        <a:pt x="9761" y="8231"/>
                        <a:pt x="9472" y="8655"/>
                      </a:cubicBezTo>
                      <a:lnTo>
                        <a:pt x="9463" y="8655"/>
                      </a:lnTo>
                      <a:cubicBezTo>
                        <a:pt x="9275" y="8937"/>
                        <a:pt x="8986" y="9067"/>
                        <a:pt x="8699" y="9067"/>
                      </a:cubicBezTo>
                      <a:cubicBezTo>
                        <a:pt x="8283" y="9067"/>
                        <a:pt x="7871" y="8792"/>
                        <a:pt x="7780" y="8308"/>
                      </a:cubicBezTo>
                      <a:cubicBezTo>
                        <a:pt x="7656" y="7688"/>
                        <a:pt x="8152" y="7195"/>
                        <a:pt x="8701" y="7195"/>
                      </a:cubicBezTo>
                      <a:close/>
                      <a:moveTo>
                        <a:pt x="4607" y="0"/>
                      </a:moveTo>
                      <a:cubicBezTo>
                        <a:pt x="3309" y="0"/>
                        <a:pt x="2068" y="539"/>
                        <a:pt x="1193" y="1491"/>
                      </a:cubicBezTo>
                      <a:cubicBezTo>
                        <a:pt x="1" y="3587"/>
                        <a:pt x="616" y="6251"/>
                        <a:pt x="2607" y="7616"/>
                      </a:cubicBezTo>
                      <a:cubicBezTo>
                        <a:pt x="2607" y="7616"/>
                        <a:pt x="5435" y="9741"/>
                        <a:pt x="8218" y="9741"/>
                      </a:cubicBezTo>
                      <a:cubicBezTo>
                        <a:pt x="9272" y="9741"/>
                        <a:pt x="10319" y="9437"/>
                        <a:pt x="11203" y="8597"/>
                      </a:cubicBezTo>
                      <a:cubicBezTo>
                        <a:pt x="11453" y="7837"/>
                        <a:pt x="11088" y="7010"/>
                        <a:pt x="10347" y="6693"/>
                      </a:cubicBezTo>
                      <a:cubicBezTo>
                        <a:pt x="10184" y="6616"/>
                        <a:pt x="10021" y="6529"/>
                        <a:pt x="9867" y="6424"/>
                      </a:cubicBezTo>
                      <a:cubicBezTo>
                        <a:pt x="9867" y="6424"/>
                        <a:pt x="8520" y="5654"/>
                        <a:pt x="8578" y="4029"/>
                      </a:cubicBezTo>
                      <a:cubicBezTo>
                        <a:pt x="8578" y="3962"/>
                        <a:pt x="8578" y="3895"/>
                        <a:pt x="8588" y="3827"/>
                      </a:cubicBezTo>
                      <a:cubicBezTo>
                        <a:pt x="8674" y="3020"/>
                        <a:pt x="8463" y="2212"/>
                        <a:pt x="7992" y="1568"/>
                      </a:cubicBezTo>
                      <a:cubicBezTo>
                        <a:pt x="7770" y="1260"/>
                        <a:pt x="7501" y="1000"/>
                        <a:pt x="7193" y="798"/>
                      </a:cubicBezTo>
                      <a:cubicBezTo>
                        <a:pt x="6434" y="279"/>
                        <a:pt x="5530" y="0"/>
                        <a:pt x="4607" y="0"/>
                      </a:cubicBezTo>
                      <a:close/>
                    </a:path>
                  </a:pathLst>
                </a:custGeom>
                <a:solidFill>
                  <a:srgbClr val="F5F7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628;p45">
                  <a:extLst>
                    <a:ext uri="{FF2B5EF4-FFF2-40B4-BE49-F238E27FC236}">
                      <a16:creationId xmlns:a16="http://schemas.microsoft.com/office/drawing/2014/main" id="{C86EC42D-EE54-40B2-B625-4183E3658039}"/>
                    </a:ext>
                  </a:extLst>
                </p:cNvPr>
                <p:cNvSpPr/>
                <p:nvPr/>
              </p:nvSpPr>
              <p:spPr>
                <a:xfrm>
                  <a:off x="7155079" y="3466232"/>
                  <a:ext cx="80671" cy="4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7" h="1890" extrusionOk="0">
                      <a:moveTo>
                        <a:pt x="2645" y="1"/>
                      </a:moveTo>
                      <a:cubicBezTo>
                        <a:pt x="2628" y="1"/>
                        <a:pt x="2612" y="2"/>
                        <a:pt x="2597" y="4"/>
                      </a:cubicBezTo>
                      <a:lnTo>
                        <a:pt x="1577" y="52"/>
                      </a:lnTo>
                      <a:lnTo>
                        <a:pt x="991" y="81"/>
                      </a:lnTo>
                      <a:cubicBezTo>
                        <a:pt x="741" y="101"/>
                        <a:pt x="558" y="302"/>
                        <a:pt x="558" y="543"/>
                      </a:cubicBezTo>
                      <a:lnTo>
                        <a:pt x="558" y="562"/>
                      </a:lnTo>
                      <a:cubicBezTo>
                        <a:pt x="558" y="668"/>
                        <a:pt x="606" y="774"/>
                        <a:pt x="673" y="841"/>
                      </a:cubicBezTo>
                      <a:cubicBezTo>
                        <a:pt x="712" y="889"/>
                        <a:pt x="673" y="956"/>
                        <a:pt x="616" y="966"/>
                      </a:cubicBezTo>
                      <a:lnTo>
                        <a:pt x="462" y="976"/>
                      </a:lnTo>
                      <a:cubicBezTo>
                        <a:pt x="202" y="985"/>
                        <a:pt x="0" y="1206"/>
                        <a:pt x="10" y="1456"/>
                      </a:cubicBezTo>
                      <a:cubicBezTo>
                        <a:pt x="29" y="1700"/>
                        <a:pt x="231" y="1889"/>
                        <a:pt x="473" y="1889"/>
                      </a:cubicBezTo>
                      <a:cubicBezTo>
                        <a:pt x="479" y="1889"/>
                        <a:pt x="485" y="1889"/>
                        <a:pt x="491" y="1889"/>
                      </a:cubicBezTo>
                      <a:lnTo>
                        <a:pt x="991" y="1860"/>
                      </a:lnTo>
                      <a:lnTo>
                        <a:pt x="1116" y="1860"/>
                      </a:lnTo>
                      <a:lnTo>
                        <a:pt x="2096" y="1812"/>
                      </a:lnTo>
                      <a:cubicBezTo>
                        <a:pt x="2337" y="1803"/>
                        <a:pt x="2529" y="1610"/>
                        <a:pt x="2539" y="1370"/>
                      </a:cubicBezTo>
                      <a:cubicBezTo>
                        <a:pt x="2548" y="1254"/>
                        <a:pt x="2510" y="1149"/>
                        <a:pt x="2443" y="1062"/>
                      </a:cubicBezTo>
                      <a:cubicBezTo>
                        <a:pt x="2395" y="1014"/>
                        <a:pt x="2433" y="928"/>
                        <a:pt x="2500" y="928"/>
                      </a:cubicBezTo>
                      <a:lnTo>
                        <a:pt x="2654" y="918"/>
                      </a:lnTo>
                      <a:cubicBezTo>
                        <a:pt x="2895" y="899"/>
                        <a:pt x="3087" y="706"/>
                        <a:pt x="3087" y="456"/>
                      </a:cubicBezTo>
                      <a:cubicBezTo>
                        <a:pt x="3087" y="447"/>
                        <a:pt x="3087" y="447"/>
                        <a:pt x="3077" y="437"/>
                      </a:cubicBezTo>
                      <a:cubicBezTo>
                        <a:pt x="3068" y="254"/>
                        <a:pt x="2952" y="91"/>
                        <a:pt x="2779" y="24"/>
                      </a:cubicBezTo>
                      <a:cubicBezTo>
                        <a:pt x="2737" y="10"/>
                        <a:pt x="2690" y="1"/>
                        <a:pt x="2645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629;p45">
                  <a:extLst>
                    <a:ext uri="{FF2B5EF4-FFF2-40B4-BE49-F238E27FC236}">
                      <a16:creationId xmlns:a16="http://schemas.microsoft.com/office/drawing/2014/main" id="{5C43F95E-7033-4F4C-91B9-B2E0051090C3}"/>
                    </a:ext>
                  </a:extLst>
                </p:cNvPr>
                <p:cNvSpPr/>
                <p:nvPr/>
              </p:nvSpPr>
              <p:spPr>
                <a:xfrm>
                  <a:off x="7175437" y="3466336"/>
                  <a:ext cx="60575" cy="48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" h="1857" extrusionOk="0">
                      <a:moveTo>
                        <a:pt x="1837" y="0"/>
                      </a:moveTo>
                      <a:lnTo>
                        <a:pt x="817" y="48"/>
                      </a:lnTo>
                      <a:cubicBezTo>
                        <a:pt x="664" y="135"/>
                        <a:pt x="577" y="298"/>
                        <a:pt x="577" y="472"/>
                      </a:cubicBezTo>
                      <a:lnTo>
                        <a:pt x="577" y="491"/>
                      </a:lnTo>
                      <a:cubicBezTo>
                        <a:pt x="577" y="606"/>
                        <a:pt x="625" y="702"/>
                        <a:pt x="692" y="789"/>
                      </a:cubicBezTo>
                      <a:cubicBezTo>
                        <a:pt x="731" y="837"/>
                        <a:pt x="702" y="914"/>
                        <a:pt x="635" y="914"/>
                      </a:cubicBezTo>
                      <a:lnTo>
                        <a:pt x="471" y="924"/>
                      </a:lnTo>
                      <a:cubicBezTo>
                        <a:pt x="202" y="943"/>
                        <a:pt x="0" y="1164"/>
                        <a:pt x="10" y="1433"/>
                      </a:cubicBezTo>
                      <a:cubicBezTo>
                        <a:pt x="29" y="1625"/>
                        <a:pt x="154" y="1789"/>
                        <a:pt x="337" y="1856"/>
                      </a:cubicBezTo>
                      <a:lnTo>
                        <a:pt x="1317" y="1808"/>
                      </a:lnTo>
                      <a:cubicBezTo>
                        <a:pt x="1558" y="1799"/>
                        <a:pt x="1750" y="1606"/>
                        <a:pt x="1760" y="1366"/>
                      </a:cubicBezTo>
                      <a:cubicBezTo>
                        <a:pt x="1769" y="1250"/>
                        <a:pt x="1731" y="1145"/>
                        <a:pt x="1664" y="1058"/>
                      </a:cubicBezTo>
                      <a:cubicBezTo>
                        <a:pt x="1616" y="1010"/>
                        <a:pt x="1654" y="924"/>
                        <a:pt x="1721" y="924"/>
                      </a:cubicBezTo>
                      <a:lnTo>
                        <a:pt x="1875" y="914"/>
                      </a:lnTo>
                      <a:cubicBezTo>
                        <a:pt x="2116" y="895"/>
                        <a:pt x="2308" y="702"/>
                        <a:pt x="2308" y="452"/>
                      </a:cubicBezTo>
                      <a:cubicBezTo>
                        <a:pt x="2308" y="443"/>
                        <a:pt x="2308" y="443"/>
                        <a:pt x="2318" y="433"/>
                      </a:cubicBezTo>
                      <a:cubicBezTo>
                        <a:pt x="2298" y="250"/>
                        <a:pt x="2183" y="87"/>
                        <a:pt x="2010" y="29"/>
                      </a:cubicBezTo>
                      <a:cubicBezTo>
                        <a:pt x="1952" y="10"/>
                        <a:pt x="1894" y="0"/>
                        <a:pt x="1837" y="0"/>
                      </a:cubicBezTo>
                      <a:close/>
                    </a:path>
                  </a:pathLst>
                </a:custGeom>
                <a:solidFill>
                  <a:srgbClr val="01C1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630;p45">
                  <a:extLst>
                    <a:ext uri="{FF2B5EF4-FFF2-40B4-BE49-F238E27FC236}">
                      <a16:creationId xmlns:a16="http://schemas.microsoft.com/office/drawing/2014/main" id="{6C763BF0-9047-4D72-B118-B4515D559DED}"/>
                    </a:ext>
                  </a:extLst>
                </p:cNvPr>
                <p:cNvSpPr/>
                <p:nvPr/>
              </p:nvSpPr>
              <p:spPr>
                <a:xfrm>
                  <a:off x="7199296" y="3550457"/>
                  <a:ext cx="64103" cy="71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" h="2749" extrusionOk="0">
                      <a:moveTo>
                        <a:pt x="1996" y="1"/>
                      </a:moveTo>
                      <a:cubicBezTo>
                        <a:pt x="1920" y="1"/>
                        <a:pt x="1842" y="20"/>
                        <a:pt x="1770" y="60"/>
                      </a:cubicBezTo>
                      <a:lnTo>
                        <a:pt x="943" y="532"/>
                      </a:lnTo>
                      <a:lnTo>
                        <a:pt x="366" y="849"/>
                      </a:lnTo>
                      <a:cubicBezTo>
                        <a:pt x="222" y="926"/>
                        <a:pt x="135" y="1080"/>
                        <a:pt x="135" y="1253"/>
                      </a:cubicBezTo>
                      <a:cubicBezTo>
                        <a:pt x="135" y="1387"/>
                        <a:pt x="203" y="1522"/>
                        <a:pt x="318" y="1609"/>
                      </a:cubicBezTo>
                      <a:cubicBezTo>
                        <a:pt x="404" y="1676"/>
                        <a:pt x="395" y="1830"/>
                        <a:pt x="299" y="1888"/>
                      </a:cubicBezTo>
                      <a:lnTo>
                        <a:pt x="289" y="1888"/>
                      </a:lnTo>
                      <a:cubicBezTo>
                        <a:pt x="97" y="2003"/>
                        <a:pt x="1" y="2234"/>
                        <a:pt x="78" y="2445"/>
                      </a:cubicBezTo>
                      <a:cubicBezTo>
                        <a:pt x="145" y="2635"/>
                        <a:pt x="318" y="2748"/>
                        <a:pt x="502" y="2748"/>
                      </a:cubicBezTo>
                      <a:cubicBezTo>
                        <a:pt x="579" y="2748"/>
                        <a:pt x="658" y="2728"/>
                        <a:pt x="731" y="2686"/>
                      </a:cubicBezTo>
                      <a:lnTo>
                        <a:pt x="1174" y="2445"/>
                      </a:lnTo>
                      <a:lnTo>
                        <a:pt x="2126" y="1897"/>
                      </a:lnTo>
                      <a:cubicBezTo>
                        <a:pt x="2328" y="1791"/>
                        <a:pt x="2414" y="1551"/>
                        <a:pt x="2337" y="1330"/>
                      </a:cubicBezTo>
                      <a:cubicBezTo>
                        <a:pt x="2289" y="1205"/>
                        <a:pt x="2193" y="1109"/>
                        <a:pt x="2068" y="1070"/>
                      </a:cubicBezTo>
                      <a:cubicBezTo>
                        <a:pt x="2020" y="1041"/>
                        <a:pt x="2010" y="974"/>
                        <a:pt x="2058" y="945"/>
                      </a:cubicBezTo>
                      <a:lnTo>
                        <a:pt x="2222" y="849"/>
                      </a:lnTo>
                      <a:cubicBezTo>
                        <a:pt x="2366" y="772"/>
                        <a:pt x="2453" y="618"/>
                        <a:pt x="2453" y="455"/>
                      </a:cubicBezTo>
                      <a:cubicBezTo>
                        <a:pt x="2453" y="378"/>
                        <a:pt x="2433" y="301"/>
                        <a:pt x="2395" y="234"/>
                      </a:cubicBezTo>
                      <a:cubicBezTo>
                        <a:pt x="2311" y="84"/>
                        <a:pt x="2156" y="1"/>
                        <a:pt x="1996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631;p45">
                  <a:extLst>
                    <a:ext uri="{FF2B5EF4-FFF2-40B4-BE49-F238E27FC236}">
                      <a16:creationId xmlns:a16="http://schemas.microsoft.com/office/drawing/2014/main" id="{F1131D6B-6264-4934-A7E3-16097859E5D4}"/>
                    </a:ext>
                  </a:extLst>
                </p:cNvPr>
                <p:cNvSpPr/>
                <p:nvPr/>
              </p:nvSpPr>
              <p:spPr>
                <a:xfrm>
                  <a:off x="7216648" y="3550457"/>
                  <a:ext cx="47012" cy="6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446" extrusionOk="0">
                      <a:moveTo>
                        <a:pt x="1335" y="1"/>
                      </a:moveTo>
                      <a:cubicBezTo>
                        <a:pt x="1260" y="1"/>
                        <a:pt x="1184" y="20"/>
                        <a:pt x="1116" y="60"/>
                      </a:cubicBezTo>
                      <a:lnTo>
                        <a:pt x="279" y="532"/>
                      </a:lnTo>
                      <a:cubicBezTo>
                        <a:pt x="192" y="618"/>
                        <a:pt x="135" y="743"/>
                        <a:pt x="135" y="868"/>
                      </a:cubicBezTo>
                      <a:cubicBezTo>
                        <a:pt x="135" y="955"/>
                        <a:pt x="164" y="1032"/>
                        <a:pt x="202" y="1109"/>
                      </a:cubicBezTo>
                      <a:cubicBezTo>
                        <a:pt x="231" y="1166"/>
                        <a:pt x="269" y="1214"/>
                        <a:pt x="317" y="1253"/>
                      </a:cubicBezTo>
                      <a:cubicBezTo>
                        <a:pt x="423" y="1330"/>
                        <a:pt x="414" y="1474"/>
                        <a:pt x="298" y="1541"/>
                      </a:cubicBezTo>
                      <a:cubicBezTo>
                        <a:pt x="87" y="1657"/>
                        <a:pt x="0" y="1907"/>
                        <a:pt x="67" y="2128"/>
                      </a:cubicBezTo>
                      <a:cubicBezTo>
                        <a:pt x="144" y="2311"/>
                        <a:pt x="308" y="2436"/>
                        <a:pt x="510" y="2445"/>
                      </a:cubicBezTo>
                      <a:lnTo>
                        <a:pt x="1462" y="1897"/>
                      </a:lnTo>
                      <a:cubicBezTo>
                        <a:pt x="1664" y="1791"/>
                        <a:pt x="1750" y="1551"/>
                        <a:pt x="1673" y="1330"/>
                      </a:cubicBezTo>
                      <a:cubicBezTo>
                        <a:pt x="1625" y="1205"/>
                        <a:pt x="1529" y="1109"/>
                        <a:pt x="1404" y="1070"/>
                      </a:cubicBezTo>
                      <a:cubicBezTo>
                        <a:pt x="1356" y="1041"/>
                        <a:pt x="1346" y="974"/>
                        <a:pt x="1394" y="945"/>
                      </a:cubicBezTo>
                      <a:lnTo>
                        <a:pt x="1558" y="849"/>
                      </a:lnTo>
                      <a:cubicBezTo>
                        <a:pt x="1702" y="772"/>
                        <a:pt x="1798" y="618"/>
                        <a:pt x="1798" y="455"/>
                      </a:cubicBezTo>
                      <a:cubicBezTo>
                        <a:pt x="1798" y="378"/>
                        <a:pt x="1769" y="301"/>
                        <a:pt x="1731" y="234"/>
                      </a:cubicBezTo>
                      <a:cubicBezTo>
                        <a:pt x="1647" y="84"/>
                        <a:pt x="1492" y="1"/>
                        <a:pt x="1335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632;p45">
                  <a:extLst>
                    <a:ext uri="{FF2B5EF4-FFF2-40B4-BE49-F238E27FC236}">
                      <a16:creationId xmlns:a16="http://schemas.microsoft.com/office/drawing/2014/main" id="{D04CAE4E-BCAD-49C0-9D38-3CF9C7044498}"/>
                    </a:ext>
                  </a:extLst>
                </p:cNvPr>
                <p:cNvSpPr/>
                <p:nvPr/>
              </p:nvSpPr>
              <p:spPr>
                <a:xfrm>
                  <a:off x="7106316" y="3524690"/>
                  <a:ext cx="68127" cy="6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" h="2662" extrusionOk="0">
                      <a:moveTo>
                        <a:pt x="507" y="1"/>
                      </a:moveTo>
                      <a:cubicBezTo>
                        <a:pt x="480" y="1"/>
                        <a:pt x="452" y="3"/>
                        <a:pt x="424" y="8"/>
                      </a:cubicBezTo>
                      <a:cubicBezTo>
                        <a:pt x="155" y="75"/>
                        <a:pt x="1" y="364"/>
                        <a:pt x="97" y="623"/>
                      </a:cubicBezTo>
                      <a:lnTo>
                        <a:pt x="280" y="1085"/>
                      </a:lnTo>
                      <a:lnTo>
                        <a:pt x="376" y="1335"/>
                      </a:lnTo>
                      <a:lnTo>
                        <a:pt x="683" y="2114"/>
                      </a:lnTo>
                      <a:cubicBezTo>
                        <a:pt x="749" y="2303"/>
                        <a:pt x="921" y="2422"/>
                        <a:pt x="1114" y="2422"/>
                      </a:cubicBezTo>
                      <a:cubicBezTo>
                        <a:pt x="1146" y="2422"/>
                        <a:pt x="1179" y="2419"/>
                        <a:pt x="1212" y="2412"/>
                      </a:cubicBezTo>
                      <a:cubicBezTo>
                        <a:pt x="1337" y="2383"/>
                        <a:pt x="1443" y="2297"/>
                        <a:pt x="1510" y="2181"/>
                      </a:cubicBezTo>
                      <a:cubicBezTo>
                        <a:pt x="1523" y="2159"/>
                        <a:pt x="1544" y="2150"/>
                        <a:pt x="1565" y="2150"/>
                      </a:cubicBezTo>
                      <a:cubicBezTo>
                        <a:pt x="1590" y="2150"/>
                        <a:pt x="1615" y="2164"/>
                        <a:pt x="1626" y="2191"/>
                      </a:cubicBezTo>
                      <a:lnTo>
                        <a:pt x="1703" y="2373"/>
                      </a:lnTo>
                      <a:cubicBezTo>
                        <a:pt x="1770" y="2547"/>
                        <a:pt x="1934" y="2662"/>
                        <a:pt x="2126" y="2662"/>
                      </a:cubicBezTo>
                      <a:cubicBezTo>
                        <a:pt x="2184" y="2662"/>
                        <a:pt x="2241" y="2652"/>
                        <a:pt x="2289" y="2633"/>
                      </a:cubicBezTo>
                      <a:cubicBezTo>
                        <a:pt x="2491" y="2556"/>
                        <a:pt x="2607" y="2354"/>
                        <a:pt x="2578" y="2143"/>
                      </a:cubicBezTo>
                      <a:cubicBezTo>
                        <a:pt x="2578" y="2104"/>
                        <a:pt x="2568" y="2066"/>
                        <a:pt x="2559" y="2037"/>
                      </a:cubicBezTo>
                      <a:lnTo>
                        <a:pt x="2155" y="1018"/>
                      </a:lnTo>
                      <a:lnTo>
                        <a:pt x="1972" y="537"/>
                      </a:lnTo>
                      <a:cubicBezTo>
                        <a:pt x="1905" y="354"/>
                        <a:pt x="1732" y="239"/>
                        <a:pt x="1539" y="239"/>
                      </a:cubicBezTo>
                      <a:cubicBezTo>
                        <a:pt x="1376" y="239"/>
                        <a:pt x="1232" y="325"/>
                        <a:pt x="1145" y="469"/>
                      </a:cubicBezTo>
                      <a:cubicBezTo>
                        <a:pt x="1132" y="496"/>
                        <a:pt x="1108" y="508"/>
                        <a:pt x="1085" y="508"/>
                      </a:cubicBezTo>
                      <a:cubicBezTo>
                        <a:pt x="1058" y="508"/>
                        <a:pt x="1030" y="491"/>
                        <a:pt x="1020" y="460"/>
                      </a:cubicBezTo>
                      <a:lnTo>
                        <a:pt x="953" y="296"/>
                      </a:lnTo>
                      <a:cubicBezTo>
                        <a:pt x="877" y="119"/>
                        <a:pt x="704" y="1"/>
                        <a:pt x="507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633;p45">
                  <a:extLst>
                    <a:ext uri="{FF2B5EF4-FFF2-40B4-BE49-F238E27FC236}">
                      <a16:creationId xmlns:a16="http://schemas.microsoft.com/office/drawing/2014/main" id="{D2DAA249-0326-44A4-BBDC-126D2C77F8D4}"/>
                    </a:ext>
                  </a:extLst>
                </p:cNvPr>
                <p:cNvSpPr/>
                <p:nvPr/>
              </p:nvSpPr>
              <p:spPr>
                <a:xfrm>
                  <a:off x="7113607" y="3541049"/>
                  <a:ext cx="60836" cy="53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" h="2036" extrusionOk="0">
                      <a:moveTo>
                        <a:pt x="459" y="0"/>
                      </a:moveTo>
                      <a:cubicBezTo>
                        <a:pt x="431" y="0"/>
                        <a:pt x="404" y="2"/>
                        <a:pt x="376" y="7"/>
                      </a:cubicBezTo>
                      <a:cubicBezTo>
                        <a:pt x="154" y="55"/>
                        <a:pt x="10" y="247"/>
                        <a:pt x="1" y="459"/>
                      </a:cubicBezTo>
                      <a:lnTo>
                        <a:pt x="97" y="709"/>
                      </a:lnTo>
                      <a:lnTo>
                        <a:pt x="404" y="1488"/>
                      </a:lnTo>
                      <a:cubicBezTo>
                        <a:pt x="470" y="1677"/>
                        <a:pt x="642" y="1796"/>
                        <a:pt x="835" y="1796"/>
                      </a:cubicBezTo>
                      <a:cubicBezTo>
                        <a:pt x="867" y="1796"/>
                        <a:pt x="900" y="1793"/>
                        <a:pt x="933" y="1786"/>
                      </a:cubicBezTo>
                      <a:cubicBezTo>
                        <a:pt x="1058" y="1757"/>
                        <a:pt x="1164" y="1671"/>
                        <a:pt x="1231" y="1555"/>
                      </a:cubicBezTo>
                      <a:cubicBezTo>
                        <a:pt x="1244" y="1533"/>
                        <a:pt x="1265" y="1524"/>
                        <a:pt x="1286" y="1524"/>
                      </a:cubicBezTo>
                      <a:cubicBezTo>
                        <a:pt x="1311" y="1524"/>
                        <a:pt x="1336" y="1538"/>
                        <a:pt x="1347" y="1565"/>
                      </a:cubicBezTo>
                      <a:lnTo>
                        <a:pt x="1424" y="1747"/>
                      </a:lnTo>
                      <a:cubicBezTo>
                        <a:pt x="1491" y="1921"/>
                        <a:pt x="1655" y="2036"/>
                        <a:pt x="1847" y="2036"/>
                      </a:cubicBezTo>
                      <a:cubicBezTo>
                        <a:pt x="1905" y="2036"/>
                        <a:pt x="1962" y="2026"/>
                        <a:pt x="2010" y="2007"/>
                      </a:cubicBezTo>
                      <a:cubicBezTo>
                        <a:pt x="2203" y="1930"/>
                        <a:pt x="2328" y="1728"/>
                        <a:pt x="2299" y="1517"/>
                      </a:cubicBezTo>
                      <a:cubicBezTo>
                        <a:pt x="2299" y="1478"/>
                        <a:pt x="2289" y="1449"/>
                        <a:pt x="2280" y="1411"/>
                      </a:cubicBezTo>
                      <a:lnTo>
                        <a:pt x="1876" y="392"/>
                      </a:lnTo>
                      <a:cubicBezTo>
                        <a:pt x="1789" y="295"/>
                        <a:pt x="1664" y="238"/>
                        <a:pt x="1530" y="238"/>
                      </a:cubicBezTo>
                      <a:cubicBezTo>
                        <a:pt x="1366" y="238"/>
                        <a:pt x="1203" y="334"/>
                        <a:pt x="1126" y="478"/>
                      </a:cubicBezTo>
                      <a:cubicBezTo>
                        <a:pt x="1111" y="507"/>
                        <a:pt x="1082" y="521"/>
                        <a:pt x="1055" y="521"/>
                      </a:cubicBezTo>
                      <a:cubicBezTo>
                        <a:pt x="1027" y="521"/>
                        <a:pt x="1001" y="507"/>
                        <a:pt x="991" y="478"/>
                      </a:cubicBezTo>
                      <a:lnTo>
                        <a:pt x="924" y="305"/>
                      </a:lnTo>
                      <a:cubicBezTo>
                        <a:pt x="848" y="119"/>
                        <a:pt x="660" y="0"/>
                        <a:pt x="459" y="0"/>
                      </a:cubicBezTo>
                      <a:close/>
                    </a:path>
                  </a:pathLst>
                </a:custGeom>
                <a:solidFill>
                  <a:srgbClr val="A8DC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634;p45">
                  <a:extLst>
                    <a:ext uri="{FF2B5EF4-FFF2-40B4-BE49-F238E27FC236}">
                      <a16:creationId xmlns:a16="http://schemas.microsoft.com/office/drawing/2014/main" id="{FB7A023C-3DCE-43D8-B6EF-02093626A107}"/>
                    </a:ext>
                  </a:extLst>
                </p:cNvPr>
                <p:cNvSpPr/>
                <p:nvPr/>
              </p:nvSpPr>
              <p:spPr>
                <a:xfrm>
                  <a:off x="7312632" y="3340796"/>
                  <a:ext cx="123868" cy="140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" h="5382" extrusionOk="0">
                      <a:moveTo>
                        <a:pt x="4685" y="1"/>
                      </a:moveTo>
                      <a:cubicBezTo>
                        <a:pt x="4678" y="1"/>
                        <a:pt x="4671" y="2"/>
                        <a:pt x="4664" y="6"/>
                      </a:cubicBezTo>
                      <a:cubicBezTo>
                        <a:pt x="3231" y="621"/>
                        <a:pt x="2078" y="1746"/>
                        <a:pt x="1251" y="2785"/>
                      </a:cubicBezTo>
                      <a:cubicBezTo>
                        <a:pt x="1058" y="3025"/>
                        <a:pt x="885" y="3256"/>
                        <a:pt x="731" y="3477"/>
                      </a:cubicBezTo>
                      <a:cubicBezTo>
                        <a:pt x="404" y="3949"/>
                        <a:pt x="164" y="4352"/>
                        <a:pt x="0" y="4641"/>
                      </a:cubicBezTo>
                      <a:cubicBezTo>
                        <a:pt x="154" y="4679"/>
                        <a:pt x="308" y="4747"/>
                        <a:pt x="433" y="4843"/>
                      </a:cubicBezTo>
                      <a:lnTo>
                        <a:pt x="452" y="4862"/>
                      </a:lnTo>
                      <a:lnTo>
                        <a:pt x="500" y="4901"/>
                      </a:lnTo>
                      <a:lnTo>
                        <a:pt x="520" y="4910"/>
                      </a:lnTo>
                      <a:lnTo>
                        <a:pt x="539" y="4929"/>
                      </a:lnTo>
                      <a:lnTo>
                        <a:pt x="587" y="4968"/>
                      </a:lnTo>
                      <a:cubicBezTo>
                        <a:pt x="702" y="5083"/>
                        <a:pt x="808" y="5227"/>
                        <a:pt x="876" y="5381"/>
                      </a:cubicBezTo>
                      <a:cubicBezTo>
                        <a:pt x="1126" y="5179"/>
                        <a:pt x="1491" y="4872"/>
                        <a:pt x="1904" y="4477"/>
                      </a:cubicBezTo>
                      <a:cubicBezTo>
                        <a:pt x="2097" y="4295"/>
                        <a:pt x="2299" y="4093"/>
                        <a:pt x="2510" y="3862"/>
                      </a:cubicBezTo>
                      <a:cubicBezTo>
                        <a:pt x="3405" y="2891"/>
                        <a:pt x="4347" y="1573"/>
                        <a:pt x="4732" y="64"/>
                      </a:cubicBezTo>
                      <a:cubicBezTo>
                        <a:pt x="4739" y="32"/>
                        <a:pt x="4715" y="1"/>
                        <a:pt x="4685" y="1"/>
                      </a:cubicBezTo>
                      <a:close/>
                    </a:path>
                  </a:pathLst>
                </a:custGeom>
                <a:solidFill>
                  <a:srgbClr val="A8DC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635;p45">
                  <a:extLst>
                    <a:ext uri="{FF2B5EF4-FFF2-40B4-BE49-F238E27FC236}">
                      <a16:creationId xmlns:a16="http://schemas.microsoft.com/office/drawing/2014/main" id="{8CD4BE07-0273-4832-B188-D9DEEEEC971D}"/>
                    </a:ext>
                  </a:extLst>
                </p:cNvPr>
                <p:cNvSpPr/>
                <p:nvPr/>
              </p:nvSpPr>
              <p:spPr>
                <a:xfrm>
                  <a:off x="7331735" y="3413575"/>
                  <a:ext cx="46516" cy="44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693" extrusionOk="0">
                      <a:moveTo>
                        <a:pt x="520" y="0"/>
                      </a:moveTo>
                      <a:cubicBezTo>
                        <a:pt x="327" y="240"/>
                        <a:pt x="154" y="471"/>
                        <a:pt x="0" y="692"/>
                      </a:cubicBezTo>
                      <a:lnTo>
                        <a:pt x="1173" y="1692"/>
                      </a:lnTo>
                      <a:cubicBezTo>
                        <a:pt x="1366" y="1510"/>
                        <a:pt x="1568" y="1308"/>
                        <a:pt x="1779" y="1077"/>
                      </a:cubicBezTo>
                      <a:lnTo>
                        <a:pt x="520" y="0"/>
                      </a:ln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636;p45">
                  <a:extLst>
                    <a:ext uri="{FF2B5EF4-FFF2-40B4-BE49-F238E27FC236}">
                      <a16:creationId xmlns:a16="http://schemas.microsoft.com/office/drawing/2014/main" id="{1DCE1D66-C029-4914-A792-C18E8F8759BD}"/>
                    </a:ext>
                  </a:extLst>
                </p:cNvPr>
                <p:cNvSpPr/>
                <p:nvPr/>
              </p:nvSpPr>
              <p:spPr>
                <a:xfrm>
                  <a:off x="7231465" y="3453140"/>
                  <a:ext cx="117622" cy="8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3066" extrusionOk="0">
                      <a:moveTo>
                        <a:pt x="3068" y="1"/>
                      </a:moveTo>
                      <a:cubicBezTo>
                        <a:pt x="2808" y="1"/>
                        <a:pt x="2549" y="82"/>
                        <a:pt x="2328" y="246"/>
                      </a:cubicBezTo>
                      <a:cubicBezTo>
                        <a:pt x="2145" y="371"/>
                        <a:pt x="2010" y="534"/>
                        <a:pt x="1904" y="727"/>
                      </a:cubicBezTo>
                      <a:cubicBezTo>
                        <a:pt x="1876" y="784"/>
                        <a:pt x="1856" y="842"/>
                        <a:pt x="1837" y="900"/>
                      </a:cubicBezTo>
                      <a:cubicBezTo>
                        <a:pt x="1799" y="1054"/>
                        <a:pt x="1741" y="1207"/>
                        <a:pt x="1664" y="1352"/>
                      </a:cubicBezTo>
                      <a:cubicBezTo>
                        <a:pt x="1549" y="1544"/>
                        <a:pt x="1385" y="1707"/>
                        <a:pt x="1183" y="1823"/>
                      </a:cubicBezTo>
                      <a:cubicBezTo>
                        <a:pt x="991" y="1938"/>
                        <a:pt x="779" y="2025"/>
                        <a:pt x="558" y="2073"/>
                      </a:cubicBezTo>
                      <a:lnTo>
                        <a:pt x="529" y="2073"/>
                      </a:lnTo>
                      <a:cubicBezTo>
                        <a:pt x="481" y="2092"/>
                        <a:pt x="299" y="2130"/>
                        <a:pt x="145" y="2169"/>
                      </a:cubicBezTo>
                      <a:cubicBezTo>
                        <a:pt x="39" y="2188"/>
                        <a:pt x="0" y="2313"/>
                        <a:pt x="77" y="2390"/>
                      </a:cubicBezTo>
                      <a:cubicBezTo>
                        <a:pt x="627" y="2901"/>
                        <a:pt x="1237" y="3065"/>
                        <a:pt x="1793" y="3065"/>
                      </a:cubicBezTo>
                      <a:cubicBezTo>
                        <a:pt x="2785" y="3065"/>
                        <a:pt x="3606" y="2544"/>
                        <a:pt x="3606" y="2544"/>
                      </a:cubicBezTo>
                      <a:cubicBezTo>
                        <a:pt x="3703" y="2477"/>
                        <a:pt x="3808" y="2400"/>
                        <a:pt x="3895" y="2313"/>
                      </a:cubicBezTo>
                      <a:cubicBezTo>
                        <a:pt x="4395" y="1823"/>
                        <a:pt x="4501" y="1073"/>
                        <a:pt x="4126" y="553"/>
                      </a:cubicBezTo>
                      <a:cubicBezTo>
                        <a:pt x="4068" y="486"/>
                        <a:pt x="4020" y="428"/>
                        <a:pt x="3962" y="371"/>
                      </a:cubicBezTo>
                      <a:lnTo>
                        <a:pt x="3914" y="332"/>
                      </a:lnTo>
                      <a:lnTo>
                        <a:pt x="3895" y="313"/>
                      </a:lnTo>
                      <a:lnTo>
                        <a:pt x="3876" y="294"/>
                      </a:lnTo>
                      <a:lnTo>
                        <a:pt x="3828" y="255"/>
                      </a:lnTo>
                      <a:lnTo>
                        <a:pt x="3808" y="246"/>
                      </a:lnTo>
                      <a:cubicBezTo>
                        <a:pt x="3587" y="82"/>
                        <a:pt x="3328" y="1"/>
                        <a:pt x="3068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637;p45">
                  <a:extLst>
                    <a:ext uri="{FF2B5EF4-FFF2-40B4-BE49-F238E27FC236}">
                      <a16:creationId xmlns:a16="http://schemas.microsoft.com/office/drawing/2014/main" id="{79C41B6D-E65C-4039-9A4A-27FED3AF9E25}"/>
                    </a:ext>
                  </a:extLst>
                </p:cNvPr>
                <p:cNvSpPr/>
                <p:nvPr/>
              </p:nvSpPr>
              <p:spPr>
                <a:xfrm>
                  <a:off x="7245785" y="3452878"/>
                  <a:ext cx="93502" cy="5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" h="2285" extrusionOk="0">
                      <a:moveTo>
                        <a:pt x="2520" y="1"/>
                      </a:moveTo>
                      <a:cubicBezTo>
                        <a:pt x="2260" y="1"/>
                        <a:pt x="2001" y="83"/>
                        <a:pt x="1780" y="246"/>
                      </a:cubicBezTo>
                      <a:cubicBezTo>
                        <a:pt x="1597" y="371"/>
                        <a:pt x="1462" y="535"/>
                        <a:pt x="1356" y="727"/>
                      </a:cubicBezTo>
                      <a:cubicBezTo>
                        <a:pt x="1328" y="785"/>
                        <a:pt x="1308" y="842"/>
                        <a:pt x="1289" y="900"/>
                      </a:cubicBezTo>
                      <a:cubicBezTo>
                        <a:pt x="1251" y="1054"/>
                        <a:pt x="1193" y="1208"/>
                        <a:pt x="1116" y="1352"/>
                      </a:cubicBezTo>
                      <a:cubicBezTo>
                        <a:pt x="1001" y="1544"/>
                        <a:pt x="837" y="1708"/>
                        <a:pt x="635" y="1823"/>
                      </a:cubicBezTo>
                      <a:cubicBezTo>
                        <a:pt x="443" y="1939"/>
                        <a:pt x="231" y="2025"/>
                        <a:pt x="1" y="2083"/>
                      </a:cubicBezTo>
                      <a:cubicBezTo>
                        <a:pt x="341" y="2229"/>
                        <a:pt x="685" y="2285"/>
                        <a:pt x="1011" y="2285"/>
                      </a:cubicBezTo>
                      <a:cubicBezTo>
                        <a:pt x="2008" y="2285"/>
                        <a:pt x="2828" y="1765"/>
                        <a:pt x="2828" y="1765"/>
                      </a:cubicBezTo>
                      <a:cubicBezTo>
                        <a:pt x="2933" y="1698"/>
                        <a:pt x="3030" y="1621"/>
                        <a:pt x="3116" y="1535"/>
                      </a:cubicBezTo>
                      <a:cubicBezTo>
                        <a:pt x="3385" y="1275"/>
                        <a:pt x="3549" y="929"/>
                        <a:pt x="3578" y="554"/>
                      </a:cubicBezTo>
                      <a:cubicBezTo>
                        <a:pt x="3530" y="487"/>
                        <a:pt x="3472" y="429"/>
                        <a:pt x="3405" y="371"/>
                      </a:cubicBezTo>
                      <a:lnTo>
                        <a:pt x="3366" y="333"/>
                      </a:lnTo>
                      <a:lnTo>
                        <a:pt x="3347" y="313"/>
                      </a:lnTo>
                      <a:lnTo>
                        <a:pt x="3328" y="294"/>
                      </a:lnTo>
                      <a:lnTo>
                        <a:pt x="3280" y="256"/>
                      </a:lnTo>
                      <a:lnTo>
                        <a:pt x="3260" y="246"/>
                      </a:lnTo>
                      <a:cubicBezTo>
                        <a:pt x="3039" y="83"/>
                        <a:pt x="2780" y="1"/>
                        <a:pt x="2520" y="1"/>
                      </a:cubicBezTo>
                      <a:close/>
                    </a:path>
                  </a:pathLst>
                </a:custGeom>
                <a:solidFill>
                  <a:srgbClr val="FEC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4" name="Hộp Văn bản 143">
              <a:extLst>
                <a:ext uri="{FF2B5EF4-FFF2-40B4-BE49-F238E27FC236}">
                  <a16:creationId xmlns:a16="http://schemas.microsoft.com/office/drawing/2014/main" id="{2037F864-A6AF-489B-9973-F0834538B977}"/>
                </a:ext>
              </a:extLst>
            </p:cNvPr>
            <p:cNvSpPr txBox="1"/>
            <p:nvPr/>
          </p:nvSpPr>
          <p:spPr>
            <a:xfrm>
              <a:off x="8555537" y="2599558"/>
              <a:ext cx="19500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Hộp Văn bản 146">
              <a:extLst>
                <a:ext uri="{FF2B5EF4-FFF2-40B4-BE49-F238E27FC236}">
                  <a16:creationId xmlns:a16="http://schemas.microsoft.com/office/drawing/2014/main" id="{F284021D-F79B-449A-9AC5-99DD11B60353}"/>
                </a:ext>
              </a:extLst>
            </p:cNvPr>
            <p:cNvSpPr txBox="1"/>
            <p:nvPr/>
          </p:nvSpPr>
          <p:spPr>
            <a:xfrm>
              <a:off x="7422333" y="3143025"/>
              <a:ext cx="4355142" cy="4893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BCDA61E8-F745-46C4-8AEF-D7CCBAE30B66}"/>
              </a:ext>
            </a:extLst>
          </p:cNvPr>
          <p:cNvGrpSpPr/>
          <p:nvPr/>
        </p:nvGrpSpPr>
        <p:grpSpPr>
          <a:xfrm>
            <a:off x="670229" y="681857"/>
            <a:ext cx="3617662" cy="5288679"/>
            <a:chOff x="1431266" y="1819529"/>
            <a:chExt cx="3073480" cy="4743985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id="{A8EE700C-324D-40D6-8F0A-3105CB08BB5A}"/>
                </a:ext>
              </a:extLst>
            </p:cNvPr>
            <p:cNvGrpSpPr/>
            <p:nvPr/>
          </p:nvGrpSpPr>
          <p:grpSpPr>
            <a:xfrm>
              <a:off x="2442741" y="1819529"/>
              <a:ext cx="787800" cy="787800"/>
              <a:chOff x="5096489" y="1599023"/>
              <a:chExt cx="787800" cy="787800"/>
            </a:xfrm>
          </p:grpSpPr>
          <p:sp>
            <p:nvSpPr>
              <p:cNvPr id="53" name="Google Shape;1432;p41">
                <a:extLst>
                  <a:ext uri="{FF2B5EF4-FFF2-40B4-BE49-F238E27FC236}">
                    <a16:creationId xmlns:a16="http://schemas.microsoft.com/office/drawing/2014/main" id="{C3BBCB9F-255E-4494-AABD-F63132893DDB}"/>
                  </a:ext>
                </a:extLst>
              </p:cNvPr>
              <p:cNvSpPr/>
              <p:nvPr/>
            </p:nvSpPr>
            <p:spPr>
              <a:xfrm>
                <a:off x="5096489" y="1599023"/>
                <a:ext cx="787800" cy="787800"/>
              </a:xfrm>
              <a:prstGeom prst="ellipse">
                <a:avLst/>
              </a:pr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54" name="Google Shape;1472;p41">
                <a:extLst>
                  <a:ext uri="{FF2B5EF4-FFF2-40B4-BE49-F238E27FC236}">
                    <a16:creationId xmlns:a16="http://schemas.microsoft.com/office/drawing/2014/main" id="{3F7F7D80-26C7-42DB-A5FC-EEEC0E5EAD2C}"/>
                  </a:ext>
                </a:extLst>
              </p:cNvPr>
              <p:cNvGrpSpPr/>
              <p:nvPr/>
            </p:nvGrpSpPr>
            <p:grpSpPr>
              <a:xfrm>
                <a:off x="5303398" y="1811112"/>
                <a:ext cx="373983" cy="363622"/>
                <a:chOff x="3512070" y="1956222"/>
                <a:chExt cx="373983" cy="363622"/>
              </a:xfrm>
            </p:grpSpPr>
            <p:sp>
              <p:nvSpPr>
                <p:cNvPr id="55" name="Google Shape;1473;p41">
                  <a:extLst>
                    <a:ext uri="{FF2B5EF4-FFF2-40B4-BE49-F238E27FC236}">
                      <a16:creationId xmlns:a16="http://schemas.microsoft.com/office/drawing/2014/main" id="{BD6F3B30-E296-467C-A874-FEFB80AC107F}"/>
                    </a:ext>
                  </a:extLst>
                </p:cNvPr>
                <p:cNvSpPr/>
                <p:nvPr/>
              </p:nvSpPr>
              <p:spPr>
                <a:xfrm>
                  <a:off x="3547316" y="2232314"/>
                  <a:ext cx="316069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0" h="3596" extrusionOk="0">
                      <a:moveTo>
                        <a:pt x="1809" y="1"/>
                      </a:moveTo>
                      <a:cubicBezTo>
                        <a:pt x="800" y="1"/>
                        <a:pt x="1" y="799"/>
                        <a:pt x="1" y="1788"/>
                      </a:cubicBezTo>
                      <a:cubicBezTo>
                        <a:pt x="1" y="2776"/>
                        <a:pt x="800" y="3596"/>
                        <a:pt x="1809" y="3596"/>
                      </a:cubicBezTo>
                      <a:lnTo>
                        <a:pt x="21109" y="3596"/>
                      </a:lnTo>
                      <a:lnTo>
                        <a:pt x="21109" y="1"/>
                      </a:lnTo>
                      <a:close/>
                    </a:path>
                  </a:pathLst>
                </a:custGeom>
                <a:solidFill>
                  <a:srgbClr val="F8FA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1474;p41">
                  <a:extLst>
                    <a:ext uri="{FF2B5EF4-FFF2-40B4-BE49-F238E27FC236}">
                      <a16:creationId xmlns:a16="http://schemas.microsoft.com/office/drawing/2014/main" id="{143D94BA-5786-4A75-A5B3-48C71AD9BF42}"/>
                    </a:ext>
                  </a:extLst>
                </p:cNvPr>
                <p:cNvSpPr/>
                <p:nvPr/>
              </p:nvSpPr>
              <p:spPr>
                <a:xfrm>
                  <a:off x="3548903" y="2232314"/>
                  <a:ext cx="314482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4" h="3596" extrusionOk="0">
                      <a:moveTo>
                        <a:pt x="19805" y="1"/>
                      </a:moveTo>
                      <a:lnTo>
                        <a:pt x="19805" y="1640"/>
                      </a:lnTo>
                      <a:cubicBezTo>
                        <a:pt x="19805" y="2061"/>
                        <a:pt x="19469" y="2397"/>
                        <a:pt x="19048" y="2397"/>
                      </a:cubicBezTo>
                      <a:lnTo>
                        <a:pt x="0" y="2397"/>
                      </a:lnTo>
                      <a:cubicBezTo>
                        <a:pt x="252" y="3112"/>
                        <a:pt x="925" y="3596"/>
                        <a:pt x="1703" y="3596"/>
                      </a:cubicBezTo>
                      <a:lnTo>
                        <a:pt x="21003" y="3596"/>
                      </a:lnTo>
                      <a:lnTo>
                        <a:pt x="21003" y="1"/>
                      </a:ln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475;p41">
                  <a:extLst>
                    <a:ext uri="{FF2B5EF4-FFF2-40B4-BE49-F238E27FC236}">
                      <a16:creationId xmlns:a16="http://schemas.microsoft.com/office/drawing/2014/main" id="{5BD3D15F-5C8E-4B48-B7B7-20770482B1B5}"/>
                    </a:ext>
                  </a:extLst>
                </p:cNvPr>
                <p:cNvSpPr/>
                <p:nvPr/>
              </p:nvSpPr>
              <p:spPr>
                <a:xfrm>
                  <a:off x="3515215" y="2198312"/>
                  <a:ext cx="370524" cy="121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7" h="8096" extrusionOk="0">
                      <a:moveTo>
                        <a:pt x="3953" y="1"/>
                      </a:moveTo>
                      <a:cubicBezTo>
                        <a:pt x="1746" y="64"/>
                        <a:pt x="0" y="1851"/>
                        <a:pt x="0" y="4038"/>
                      </a:cubicBezTo>
                      <a:cubicBezTo>
                        <a:pt x="0" y="6245"/>
                        <a:pt x="1746" y="8032"/>
                        <a:pt x="3953" y="8095"/>
                      </a:cubicBezTo>
                      <a:lnTo>
                        <a:pt x="24010" y="8095"/>
                      </a:lnTo>
                      <a:cubicBezTo>
                        <a:pt x="24410" y="8095"/>
                        <a:pt x="24746" y="7759"/>
                        <a:pt x="24746" y="7338"/>
                      </a:cubicBezTo>
                      <a:lnTo>
                        <a:pt x="24746" y="6582"/>
                      </a:lnTo>
                      <a:cubicBezTo>
                        <a:pt x="24746" y="6182"/>
                        <a:pt x="24410" y="5846"/>
                        <a:pt x="24010" y="5846"/>
                      </a:cubicBezTo>
                      <a:lnTo>
                        <a:pt x="3953" y="5867"/>
                      </a:lnTo>
                      <a:cubicBezTo>
                        <a:pt x="2965" y="5867"/>
                        <a:pt x="2166" y="5068"/>
                        <a:pt x="2145" y="4101"/>
                      </a:cubicBezTo>
                      <a:cubicBezTo>
                        <a:pt x="2145" y="3070"/>
                        <a:pt x="2965" y="2251"/>
                        <a:pt x="3995" y="2251"/>
                      </a:cubicBezTo>
                      <a:lnTo>
                        <a:pt x="24010" y="2251"/>
                      </a:lnTo>
                      <a:cubicBezTo>
                        <a:pt x="24410" y="2251"/>
                        <a:pt x="24746" y="1914"/>
                        <a:pt x="24746" y="1515"/>
                      </a:cubicBezTo>
                      <a:lnTo>
                        <a:pt x="24746" y="758"/>
                      </a:lnTo>
                      <a:cubicBezTo>
                        <a:pt x="24746" y="337"/>
                        <a:pt x="24410" y="1"/>
                        <a:pt x="24010" y="1"/>
                      </a:cubicBezTo>
                      <a:close/>
                    </a:path>
                  </a:pathLst>
                </a:custGeom>
                <a:solidFill>
                  <a:srgbClr val="078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476;p41">
                  <a:extLst>
                    <a:ext uri="{FF2B5EF4-FFF2-40B4-BE49-F238E27FC236}">
                      <a16:creationId xmlns:a16="http://schemas.microsoft.com/office/drawing/2014/main" id="{03257333-7A30-435D-AD50-B0C8E3A989DE}"/>
                    </a:ext>
                  </a:extLst>
                </p:cNvPr>
                <p:cNvSpPr/>
                <p:nvPr/>
              </p:nvSpPr>
              <p:spPr>
                <a:xfrm>
                  <a:off x="3864628" y="2198626"/>
                  <a:ext cx="21426" cy="3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1" extrusionOk="0">
                      <a:moveTo>
                        <a:pt x="0" y="1"/>
                      </a:moveTo>
                      <a:lnTo>
                        <a:pt x="0" y="2251"/>
                      </a:lnTo>
                      <a:lnTo>
                        <a:pt x="673" y="2251"/>
                      </a:lnTo>
                      <a:cubicBezTo>
                        <a:pt x="1094" y="2251"/>
                        <a:pt x="1430" y="1914"/>
                        <a:pt x="1430" y="1494"/>
                      </a:cubicBezTo>
                      <a:lnTo>
                        <a:pt x="1430" y="758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477;p41">
                  <a:extLst>
                    <a:ext uri="{FF2B5EF4-FFF2-40B4-BE49-F238E27FC236}">
                      <a16:creationId xmlns:a16="http://schemas.microsoft.com/office/drawing/2014/main" id="{DF7510C6-2E4E-411D-AF10-1A4A6C7FE5ED}"/>
                    </a:ext>
                  </a:extLst>
                </p:cNvPr>
                <p:cNvSpPr/>
                <p:nvPr/>
              </p:nvSpPr>
              <p:spPr>
                <a:xfrm>
                  <a:off x="3864628" y="2286141"/>
                  <a:ext cx="21426" cy="3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1" extrusionOk="0">
                      <a:moveTo>
                        <a:pt x="0" y="1"/>
                      </a:moveTo>
                      <a:lnTo>
                        <a:pt x="0" y="2250"/>
                      </a:lnTo>
                      <a:lnTo>
                        <a:pt x="673" y="2250"/>
                      </a:lnTo>
                      <a:cubicBezTo>
                        <a:pt x="1094" y="2229"/>
                        <a:pt x="1430" y="1914"/>
                        <a:pt x="1430" y="1493"/>
                      </a:cubicBezTo>
                      <a:lnTo>
                        <a:pt x="1430" y="737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1478;p41">
                  <a:extLst>
                    <a:ext uri="{FF2B5EF4-FFF2-40B4-BE49-F238E27FC236}">
                      <a16:creationId xmlns:a16="http://schemas.microsoft.com/office/drawing/2014/main" id="{545A95E4-3E7D-47CA-B956-65938741E8FF}"/>
                    </a:ext>
                  </a:extLst>
                </p:cNvPr>
                <p:cNvSpPr/>
                <p:nvPr/>
              </p:nvSpPr>
              <p:spPr>
                <a:xfrm>
                  <a:off x="3574401" y="2259070"/>
                  <a:ext cx="52583" cy="52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" h="3529" extrusionOk="0">
                      <a:moveTo>
                        <a:pt x="736" y="1"/>
                      </a:moveTo>
                      <a:cubicBezTo>
                        <a:pt x="336" y="1"/>
                        <a:pt x="0" y="337"/>
                        <a:pt x="0" y="758"/>
                      </a:cubicBezTo>
                      <a:lnTo>
                        <a:pt x="0" y="2776"/>
                      </a:lnTo>
                      <a:cubicBezTo>
                        <a:pt x="0" y="3200"/>
                        <a:pt x="343" y="3529"/>
                        <a:pt x="740" y="3529"/>
                      </a:cubicBezTo>
                      <a:cubicBezTo>
                        <a:pt x="835" y="3529"/>
                        <a:pt x="933" y="3510"/>
                        <a:pt x="1030" y="3470"/>
                      </a:cubicBezTo>
                      <a:lnTo>
                        <a:pt x="1787" y="3154"/>
                      </a:lnTo>
                      <a:lnTo>
                        <a:pt x="2460" y="3449"/>
                      </a:lnTo>
                      <a:cubicBezTo>
                        <a:pt x="2560" y="3490"/>
                        <a:pt x="2662" y="3510"/>
                        <a:pt x="2760" y="3510"/>
                      </a:cubicBezTo>
                      <a:cubicBezTo>
                        <a:pt x="3160" y="3510"/>
                        <a:pt x="3511" y="3193"/>
                        <a:pt x="3511" y="2755"/>
                      </a:cubicBezTo>
                      <a:lnTo>
                        <a:pt x="3511" y="758"/>
                      </a:lnTo>
                      <a:cubicBezTo>
                        <a:pt x="3511" y="337"/>
                        <a:pt x="3175" y="1"/>
                        <a:pt x="2775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1479;p41">
                  <a:extLst>
                    <a:ext uri="{FF2B5EF4-FFF2-40B4-BE49-F238E27FC236}">
                      <a16:creationId xmlns:a16="http://schemas.microsoft.com/office/drawing/2014/main" id="{4839A1D6-FA1E-4ECE-94D7-C0F97315749F}"/>
                    </a:ext>
                  </a:extLst>
                </p:cNvPr>
                <p:cNvSpPr/>
                <p:nvPr/>
              </p:nvSpPr>
              <p:spPr>
                <a:xfrm>
                  <a:off x="3547316" y="1990239"/>
                  <a:ext cx="316069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0" h="3596" extrusionOk="0">
                      <a:moveTo>
                        <a:pt x="1809" y="1"/>
                      </a:moveTo>
                      <a:cubicBezTo>
                        <a:pt x="800" y="1"/>
                        <a:pt x="1" y="800"/>
                        <a:pt x="1" y="1788"/>
                      </a:cubicBezTo>
                      <a:cubicBezTo>
                        <a:pt x="1" y="2776"/>
                        <a:pt x="800" y="3596"/>
                        <a:pt x="1809" y="3596"/>
                      </a:cubicBezTo>
                      <a:lnTo>
                        <a:pt x="21109" y="3596"/>
                      </a:lnTo>
                      <a:lnTo>
                        <a:pt x="21109" y="1"/>
                      </a:lnTo>
                      <a:close/>
                    </a:path>
                  </a:pathLst>
                </a:custGeom>
                <a:solidFill>
                  <a:srgbClr val="F8FA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1480;p41">
                  <a:extLst>
                    <a:ext uri="{FF2B5EF4-FFF2-40B4-BE49-F238E27FC236}">
                      <a16:creationId xmlns:a16="http://schemas.microsoft.com/office/drawing/2014/main" id="{5C3AB165-7168-4720-A024-B7C53C87EF51}"/>
                    </a:ext>
                  </a:extLst>
                </p:cNvPr>
                <p:cNvSpPr/>
                <p:nvPr/>
              </p:nvSpPr>
              <p:spPr>
                <a:xfrm>
                  <a:off x="3548903" y="1990239"/>
                  <a:ext cx="314482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4" h="3596" extrusionOk="0">
                      <a:moveTo>
                        <a:pt x="19805" y="1"/>
                      </a:moveTo>
                      <a:lnTo>
                        <a:pt x="19805" y="1641"/>
                      </a:lnTo>
                      <a:cubicBezTo>
                        <a:pt x="19805" y="2061"/>
                        <a:pt x="19469" y="2398"/>
                        <a:pt x="19048" y="2398"/>
                      </a:cubicBezTo>
                      <a:lnTo>
                        <a:pt x="0" y="2398"/>
                      </a:lnTo>
                      <a:cubicBezTo>
                        <a:pt x="252" y="3112"/>
                        <a:pt x="925" y="3596"/>
                        <a:pt x="1703" y="3596"/>
                      </a:cubicBezTo>
                      <a:lnTo>
                        <a:pt x="21003" y="3596"/>
                      </a:lnTo>
                      <a:lnTo>
                        <a:pt x="21003" y="1"/>
                      </a:ln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1481;p41">
                  <a:extLst>
                    <a:ext uri="{FF2B5EF4-FFF2-40B4-BE49-F238E27FC236}">
                      <a16:creationId xmlns:a16="http://schemas.microsoft.com/office/drawing/2014/main" id="{E51B2058-0755-4C82-B694-CB5C179036FB}"/>
                    </a:ext>
                  </a:extLst>
                </p:cNvPr>
                <p:cNvSpPr/>
                <p:nvPr/>
              </p:nvSpPr>
              <p:spPr>
                <a:xfrm>
                  <a:off x="3512070" y="1956222"/>
                  <a:ext cx="373669" cy="1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7" h="8098" extrusionOk="0">
                      <a:moveTo>
                        <a:pt x="4049" y="1"/>
                      </a:moveTo>
                      <a:cubicBezTo>
                        <a:pt x="1829" y="1"/>
                        <a:pt x="0" y="1806"/>
                        <a:pt x="0" y="4039"/>
                      </a:cubicBezTo>
                      <a:cubicBezTo>
                        <a:pt x="0" y="6284"/>
                        <a:pt x="1850" y="8097"/>
                        <a:pt x="4086" y="8097"/>
                      </a:cubicBezTo>
                      <a:cubicBezTo>
                        <a:pt x="4112" y="8097"/>
                        <a:pt x="4137" y="8097"/>
                        <a:pt x="4163" y="8097"/>
                      </a:cubicBezTo>
                      <a:lnTo>
                        <a:pt x="24220" y="8097"/>
                      </a:lnTo>
                      <a:cubicBezTo>
                        <a:pt x="24620" y="8097"/>
                        <a:pt x="24956" y="7760"/>
                        <a:pt x="24956" y="7340"/>
                      </a:cubicBezTo>
                      <a:lnTo>
                        <a:pt x="24956" y="6583"/>
                      </a:lnTo>
                      <a:cubicBezTo>
                        <a:pt x="24956" y="6183"/>
                        <a:pt x="24620" y="5847"/>
                        <a:pt x="24220" y="5847"/>
                      </a:cubicBezTo>
                      <a:lnTo>
                        <a:pt x="4163" y="5847"/>
                      </a:lnTo>
                      <a:lnTo>
                        <a:pt x="4163" y="5868"/>
                      </a:lnTo>
                      <a:cubicBezTo>
                        <a:pt x="3175" y="5847"/>
                        <a:pt x="2376" y="5069"/>
                        <a:pt x="2355" y="4102"/>
                      </a:cubicBezTo>
                      <a:cubicBezTo>
                        <a:pt x="2355" y="3072"/>
                        <a:pt x="3175" y="2252"/>
                        <a:pt x="4205" y="2252"/>
                      </a:cubicBezTo>
                      <a:lnTo>
                        <a:pt x="24220" y="2252"/>
                      </a:lnTo>
                      <a:cubicBezTo>
                        <a:pt x="24620" y="2252"/>
                        <a:pt x="24956" y="1915"/>
                        <a:pt x="24956" y="1495"/>
                      </a:cubicBezTo>
                      <a:lnTo>
                        <a:pt x="24956" y="759"/>
                      </a:lnTo>
                      <a:cubicBezTo>
                        <a:pt x="24956" y="339"/>
                        <a:pt x="24620" y="2"/>
                        <a:pt x="24220" y="2"/>
                      </a:cubicBezTo>
                      <a:lnTo>
                        <a:pt x="4163" y="2"/>
                      </a:lnTo>
                      <a:cubicBezTo>
                        <a:pt x="4125" y="1"/>
                        <a:pt x="4087" y="1"/>
                        <a:pt x="4049" y="1"/>
                      </a:cubicBezTo>
                      <a:close/>
                    </a:path>
                  </a:pathLst>
                </a:custGeom>
                <a:solidFill>
                  <a:srgbClr val="A8DC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1482;p41">
                  <a:extLst>
                    <a:ext uri="{FF2B5EF4-FFF2-40B4-BE49-F238E27FC236}">
                      <a16:creationId xmlns:a16="http://schemas.microsoft.com/office/drawing/2014/main" id="{99F0B9D9-4D96-48B2-B6BE-98411F3FB352}"/>
                    </a:ext>
                  </a:extLst>
                </p:cNvPr>
                <p:cNvSpPr/>
                <p:nvPr/>
              </p:nvSpPr>
              <p:spPr>
                <a:xfrm>
                  <a:off x="3864628" y="1956566"/>
                  <a:ext cx="21426" cy="3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0" extrusionOk="0">
                      <a:moveTo>
                        <a:pt x="0" y="0"/>
                      </a:moveTo>
                      <a:lnTo>
                        <a:pt x="0" y="2250"/>
                      </a:lnTo>
                      <a:lnTo>
                        <a:pt x="673" y="2250"/>
                      </a:lnTo>
                      <a:cubicBezTo>
                        <a:pt x="1094" y="2250"/>
                        <a:pt x="1430" y="1913"/>
                        <a:pt x="1430" y="1493"/>
                      </a:cubicBezTo>
                      <a:lnTo>
                        <a:pt x="1430" y="757"/>
                      </a:lnTo>
                      <a:cubicBezTo>
                        <a:pt x="1430" y="337"/>
                        <a:pt x="1094" y="0"/>
                        <a:pt x="673" y="0"/>
                      </a:cubicBezTo>
                      <a:close/>
                    </a:path>
                  </a:pathLst>
                </a:custGeom>
                <a:solidFill>
                  <a:srgbClr val="078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483;p41">
                  <a:extLst>
                    <a:ext uri="{FF2B5EF4-FFF2-40B4-BE49-F238E27FC236}">
                      <a16:creationId xmlns:a16="http://schemas.microsoft.com/office/drawing/2014/main" id="{F6E0C1FC-FE77-4AB2-889C-5842F1265F10}"/>
                    </a:ext>
                  </a:extLst>
                </p:cNvPr>
                <p:cNvSpPr/>
                <p:nvPr/>
              </p:nvSpPr>
              <p:spPr>
                <a:xfrm>
                  <a:off x="3864628" y="2044065"/>
                  <a:ext cx="21426" cy="3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1" extrusionOk="0">
                      <a:moveTo>
                        <a:pt x="0" y="1"/>
                      </a:moveTo>
                      <a:lnTo>
                        <a:pt x="0" y="2251"/>
                      </a:lnTo>
                      <a:lnTo>
                        <a:pt x="673" y="2251"/>
                      </a:lnTo>
                      <a:cubicBezTo>
                        <a:pt x="1094" y="2251"/>
                        <a:pt x="1430" y="1914"/>
                        <a:pt x="1430" y="1494"/>
                      </a:cubicBezTo>
                      <a:lnTo>
                        <a:pt x="1430" y="737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078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1484;p41">
                  <a:extLst>
                    <a:ext uri="{FF2B5EF4-FFF2-40B4-BE49-F238E27FC236}">
                      <a16:creationId xmlns:a16="http://schemas.microsoft.com/office/drawing/2014/main" id="{83B31C05-07C7-4934-B538-A125948868D1}"/>
                    </a:ext>
                  </a:extLst>
                </p:cNvPr>
                <p:cNvSpPr/>
                <p:nvPr/>
              </p:nvSpPr>
              <p:spPr>
                <a:xfrm>
                  <a:off x="3574401" y="2016995"/>
                  <a:ext cx="52583" cy="52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" h="3522" extrusionOk="0">
                      <a:moveTo>
                        <a:pt x="736" y="1"/>
                      </a:moveTo>
                      <a:cubicBezTo>
                        <a:pt x="336" y="1"/>
                        <a:pt x="0" y="337"/>
                        <a:pt x="0" y="758"/>
                      </a:cubicBezTo>
                      <a:lnTo>
                        <a:pt x="0" y="2776"/>
                      </a:lnTo>
                      <a:cubicBezTo>
                        <a:pt x="0" y="3205"/>
                        <a:pt x="349" y="3521"/>
                        <a:pt x="752" y="3521"/>
                      </a:cubicBezTo>
                      <a:cubicBezTo>
                        <a:pt x="843" y="3521"/>
                        <a:pt x="937" y="3505"/>
                        <a:pt x="1030" y="3470"/>
                      </a:cubicBezTo>
                      <a:lnTo>
                        <a:pt x="1787" y="3155"/>
                      </a:lnTo>
                      <a:lnTo>
                        <a:pt x="2460" y="3449"/>
                      </a:lnTo>
                      <a:cubicBezTo>
                        <a:pt x="2560" y="3491"/>
                        <a:pt x="2662" y="3510"/>
                        <a:pt x="2760" y="3510"/>
                      </a:cubicBezTo>
                      <a:cubicBezTo>
                        <a:pt x="3160" y="3510"/>
                        <a:pt x="3511" y="3193"/>
                        <a:pt x="3511" y="2755"/>
                      </a:cubicBezTo>
                      <a:lnTo>
                        <a:pt x="3511" y="758"/>
                      </a:lnTo>
                      <a:cubicBezTo>
                        <a:pt x="3511" y="337"/>
                        <a:pt x="3175" y="1"/>
                        <a:pt x="2775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1485;p41">
                  <a:extLst>
                    <a:ext uri="{FF2B5EF4-FFF2-40B4-BE49-F238E27FC236}">
                      <a16:creationId xmlns:a16="http://schemas.microsoft.com/office/drawing/2014/main" id="{EBEB9EB4-B14F-461E-83CA-E28F903A7684}"/>
                    </a:ext>
                  </a:extLst>
                </p:cNvPr>
                <p:cNvSpPr/>
                <p:nvPr/>
              </p:nvSpPr>
              <p:spPr>
                <a:xfrm>
                  <a:off x="3536311" y="2111127"/>
                  <a:ext cx="315740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8" h="3596" extrusionOk="0">
                      <a:moveTo>
                        <a:pt x="0" y="0"/>
                      </a:moveTo>
                      <a:lnTo>
                        <a:pt x="0" y="3595"/>
                      </a:lnTo>
                      <a:lnTo>
                        <a:pt x="19300" y="3595"/>
                      </a:lnTo>
                      <a:cubicBezTo>
                        <a:pt x="20289" y="3595"/>
                        <a:pt x="21088" y="2796"/>
                        <a:pt x="21088" y="1808"/>
                      </a:cubicBezTo>
                      <a:cubicBezTo>
                        <a:pt x="21088" y="820"/>
                        <a:pt x="20289" y="0"/>
                        <a:pt x="19300" y="0"/>
                      </a:cubicBezTo>
                      <a:close/>
                    </a:path>
                  </a:pathLst>
                </a:custGeom>
                <a:solidFill>
                  <a:srgbClr val="F8FA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1486;p41">
                  <a:extLst>
                    <a:ext uri="{FF2B5EF4-FFF2-40B4-BE49-F238E27FC236}">
                      <a16:creationId xmlns:a16="http://schemas.microsoft.com/office/drawing/2014/main" id="{5E16996B-67C8-4C81-86B9-C38A0A7C6ACF}"/>
                    </a:ext>
                  </a:extLst>
                </p:cNvPr>
                <p:cNvSpPr/>
                <p:nvPr/>
              </p:nvSpPr>
              <p:spPr>
                <a:xfrm>
                  <a:off x="3536311" y="2111127"/>
                  <a:ext cx="315740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8" h="3596" extrusionOk="0">
                      <a:moveTo>
                        <a:pt x="19279" y="0"/>
                      </a:moveTo>
                      <a:cubicBezTo>
                        <a:pt x="19679" y="1178"/>
                        <a:pt x="18817" y="2397"/>
                        <a:pt x="17576" y="2397"/>
                      </a:cubicBezTo>
                      <a:lnTo>
                        <a:pt x="0" y="2397"/>
                      </a:lnTo>
                      <a:lnTo>
                        <a:pt x="0" y="3595"/>
                      </a:lnTo>
                      <a:lnTo>
                        <a:pt x="19300" y="3595"/>
                      </a:lnTo>
                      <a:cubicBezTo>
                        <a:pt x="20289" y="3595"/>
                        <a:pt x="21088" y="2796"/>
                        <a:pt x="21088" y="1808"/>
                      </a:cubicBezTo>
                      <a:cubicBezTo>
                        <a:pt x="21088" y="820"/>
                        <a:pt x="20289" y="0"/>
                        <a:pt x="19300" y="0"/>
                      </a:cubicBez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1487;p41">
                  <a:extLst>
                    <a:ext uri="{FF2B5EF4-FFF2-40B4-BE49-F238E27FC236}">
                      <a16:creationId xmlns:a16="http://schemas.microsoft.com/office/drawing/2014/main" id="{22B636F3-DB02-49A6-B9FE-1F64D4BFF365}"/>
                    </a:ext>
                  </a:extLst>
                </p:cNvPr>
                <p:cNvSpPr/>
                <p:nvPr/>
              </p:nvSpPr>
              <p:spPr>
                <a:xfrm>
                  <a:off x="3513642" y="2077439"/>
                  <a:ext cx="370509" cy="12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6" h="8074" extrusionOk="0">
                      <a:moveTo>
                        <a:pt x="757" y="1"/>
                      </a:moveTo>
                      <a:cubicBezTo>
                        <a:pt x="337" y="1"/>
                        <a:pt x="0" y="337"/>
                        <a:pt x="0" y="757"/>
                      </a:cubicBezTo>
                      <a:lnTo>
                        <a:pt x="0" y="1493"/>
                      </a:lnTo>
                      <a:cubicBezTo>
                        <a:pt x="0" y="1914"/>
                        <a:pt x="337" y="2250"/>
                        <a:pt x="757" y="2250"/>
                      </a:cubicBezTo>
                      <a:lnTo>
                        <a:pt x="20772" y="2250"/>
                      </a:lnTo>
                      <a:cubicBezTo>
                        <a:pt x="21782" y="2250"/>
                        <a:pt x="22602" y="3070"/>
                        <a:pt x="22602" y="4079"/>
                      </a:cubicBezTo>
                      <a:cubicBezTo>
                        <a:pt x="22602" y="5067"/>
                        <a:pt x="21803" y="5845"/>
                        <a:pt x="20814" y="5845"/>
                      </a:cubicBezTo>
                      <a:lnTo>
                        <a:pt x="20814" y="5824"/>
                      </a:lnTo>
                      <a:lnTo>
                        <a:pt x="757" y="5824"/>
                      </a:lnTo>
                      <a:cubicBezTo>
                        <a:pt x="337" y="5824"/>
                        <a:pt x="0" y="6161"/>
                        <a:pt x="0" y="6581"/>
                      </a:cubicBezTo>
                      <a:lnTo>
                        <a:pt x="0" y="7338"/>
                      </a:lnTo>
                      <a:cubicBezTo>
                        <a:pt x="0" y="7738"/>
                        <a:pt x="337" y="8074"/>
                        <a:pt x="757" y="8074"/>
                      </a:cubicBezTo>
                      <a:lnTo>
                        <a:pt x="20814" y="8074"/>
                      </a:lnTo>
                      <a:cubicBezTo>
                        <a:pt x="23001" y="8032"/>
                        <a:pt x="24746" y="6224"/>
                        <a:pt x="24746" y="4037"/>
                      </a:cubicBezTo>
                      <a:cubicBezTo>
                        <a:pt x="24746" y="1851"/>
                        <a:pt x="23001" y="64"/>
                        <a:pt x="20814" y="1"/>
                      </a:cubicBezTo>
                      <a:close/>
                    </a:path>
                  </a:pathLst>
                </a:custGeom>
                <a:solidFill>
                  <a:srgbClr val="01C1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488;p41">
                  <a:extLst>
                    <a:ext uri="{FF2B5EF4-FFF2-40B4-BE49-F238E27FC236}">
                      <a16:creationId xmlns:a16="http://schemas.microsoft.com/office/drawing/2014/main" id="{44CA2B53-F6D7-4EAB-A0F0-53CEE9271710}"/>
                    </a:ext>
                  </a:extLst>
                </p:cNvPr>
                <p:cNvSpPr/>
                <p:nvPr/>
              </p:nvSpPr>
              <p:spPr>
                <a:xfrm>
                  <a:off x="3806385" y="2077753"/>
                  <a:ext cx="77767" cy="12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" h="8074" extrusionOk="0">
                      <a:moveTo>
                        <a:pt x="1" y="1"/>
                      </a:moveTo>
                      <a:cubicBezTo>
                        <a:pt x="2188" y="43"/>
                        <a:pt x="3933" y="1851"/>
                        <a:pt x="3933" y="4037"/>
                      </a:cubicBezTo>
                      <a:cubicBezTo>
                        <a:pt x="3933" y="6224"/>
                        <a:pt x="2188" y="8011"/>
                        <a:pt x="1" y="8074"/>
                      </a:cubicBezTo>
                      <a:lnTo>
                        <a:pt x="1262" y="8074"/>
                      </a:lnTo>
                      <a:cubicBezTo>
                        <a:pt x="3449" y="8011"/>
                        <a:pt x="5194" y="6224"/>
                        <a:pt x="5194" y="4037"/>
                      </a:cubicBezTo>
                      <a:cubicBezTo>
                        <a:pt x="5194" y="1851"/>
                        <a:pt x="3449" y="43"/>
                        <a:pt x="1262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489;p41">
                  <a:extLst>
                    <a:ext uri="{FF2B5EF4-FFF2-40B4-BE49-F238E27FC236}">
                      <a16:creationId xmlns:a16="http://schemas.microsoft.com/office/drawing/2014/main" id="{3CAB856E-F63A-42E6-946F-DAB55834CCFC}"/>
                    </a:ext>
                  </a:extLst>
                </p:cNvPr>
                <p:cNvSpPr/>
                <p:nvPr/>
              </p:nvSpPr>
              <p:spPr>
                <a:xfrm>
                  <a:off x="3772397" y="2138182"/>
                  <a:ext cx="52898" cy="5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3" h="3511" extrusionOk="0">
                      <a:moveTo>
                        <a:pt x="720" y="0"/>
                      </a:moveTo>
                      <a:cubicBezTo>
                        <a:pt x="317" y="0"/>
                        <a:pt x="0" y="329"/>
                        <a:pt x="0" y="737"/>
                      </a:cubicBezTo>
                      <a:lnTo>
                        <a:pt x="0" y="2734"/>
                      </a:lnTo>
                      <a:cubicBezTo>
                        <a:pt x="0" y="3173"/>
                        <a:pt x="365" y="3489"/>
                        <a:pt x="759" y="3489"/>
                      </a:cubicBezTo>
                      <a:cubicBezTo>
                        <a:pt x="856" y="3489"/>
                        <a:pt x="956" y="3470"/>
                        <a:pt x="1052" y="3428"/>
                      </a:cubicBezTo>
                      <a:lnTo>
                        <a:pt x="1745" y="3134"/>
                      </a:lnTo>
                      <a:lnTo>
                        <a:pt x="2502" y="3449"/>
                      </a:lnTo>
                      <a:cubicBezTo>
                        <a:pt x="2599" y="3491"/>
                        <a:pt x="2697" y="3510"/>
                        <a:pt x="2794" y="3510"/>
                      </a:cubicBezTo>
                      <a:cubicBezTo>
                        <a:pt x="3182" y="3510"/>
                        <a:pt x="3532" y="3197"/>
                        <a:pt x="3532" y="2776"/>
                      </a:cubicBezTo>
                      <a:lnTo>
                        <a:pt x="3532" y="737"/>
                      </a:lnTo>
                      <a:cubicBezTo>
                        <a:pt x="3532" y="349"/>
                        <a:pt x="3215" y="0"/>
                        <a:pt x="2811" y="0"/>
                      </a:cubicBezTo>
                      <a:cubicBezTo>
                        <a:pt x="2799" y="0"/>
                        <a:pt x="2787" y="1"/>
                        <a:pt x="2776" y="1"/>
                      </a:cubicBezTo>
                      <a:lnTo>
                        <a:pt x="757" y="1"/>
                      </a:lnTo>
                      <a:cubicBezTo>
                        <a:pt x="745" y="1"/>
                        <a:pt x="732" y="0"/>
                        <a:pt x="720" y="0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2" name="Hộp Văn bản 141">
              <a:extLst>
                <a:ext uri="{FF2B5EF4-FFF2-40B4-BE49-F238E27FC236}">
                  <a16:creationId xmlns:a16="http://schemas.microsoft.com/office/drawing/2014/main" id="{12407AF3-F548-4FA2-A0C0-F4BA312CE195}"/>
                </a:ext>
              </a:extLst>
            </p:cNvPr>
            <p:cNvSpPr txBox="1"/>
            <p:nvPr/>
          </p:nvSpPr>
          <p:spPr>
            <a:xfrm>
              <a:off x="1800290" y="2661140"/>
              <a:ext cx="2057417" cy="4141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2400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Hộp Văn bản 144">
              <a:extLst>
                <a:ext uri="{FF2B5EF4-FFF2-40B4-BE49-F238E27FC236}">
                  <a16:creationId xmlns:a16="http://schemas.microsoft.com/office/drawing/2014/main" id="{1D71F87F-635E-43FA-8485-116C350E2B54}"/>
                </a:ext>
              </a:extLst>
            </p:cNvPr>
            <p:cNvSpPr txBox="1"/>
            <p:nvPr/>
          </p:nvSpPr>
          <p:spPr>
            <a:xfrm>
              <a:off x="1431266" y="3167756"/>
              <a:ext cx="3073480" cy="339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trật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logic.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426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fbwd45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1063</Words>
  <Application>Microsoft Office PowerPoint</Application>
  <PresentationFormat>Widescreen</PresentationFormat>
  <Paragraphs>213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Cambria</vt:lpstr>
      <vt:lpstr>Fira Sans ExtraBold</vt:lpstr>
      <vt:lpstr>Fredoka One</vt:lpstr>
      <vt:lpstr>Times New Roman</vt:lpstr>
      <vt:lpstr>Yu Mincho</vt:lpstr>
      <vt:lpstr>义启小魏楷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Rubic đánh giá bài viết  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谷雨</dc:title>
  <dc:creator>第一PPT</dc:creator>
  <cp:keywords>www.1ppt.com</cp:keywords>
  <dc:description>www.1ppt.com</dc:description>
  <cp:lastModifiedBy>STD</cp:lastModifiedBy>
  <cp:revision>33</cp:revision>
  <dcterms:created xsi:type="dcterms:W3CDTF">2018-04-16T08:12:00Z</dcterms:created>
  <dcterms:modified xsi:type="dcterms:W3CDTF">2024-02-12T04:13:54Z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