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0" r:id="rId5"/>
  </p:sldMasterIdLst>
  <p:notesMasterIdLst>
    <p:notesMasterId r:id="rId26"/>
  </p:notesMasterIdLst>
  <p:sldIdLst>
    <p:sldId id="284" r:id="rId6"/>
    <p:sldId id="2007577985" r:id="rId7"/>
    <p:sldId id="2007577990" r:id="rId8"/>
    <p:sldId id="292" r:id="rId9"/>
    <p:sldId id="2007577987" r:id="rId10"/>
    <p:sldId id="287" r:id="rId11"/>
    <p:sldId id="2007577988" r:id="rId12"/>
    <p:sldId id="294" r:id="rId13"/>
    <p:sldId id="301" r:id="rId14"/>
    <p:sldId id="300" r:id="rId15"/>
    <p:sldId id="293" r:id="rId16"/>
    <p:sldId id="298" r:id="rId17"/>
    <p:sldId id="2007577989" r:id="rId18"/>
    <p:sldId id="288" r:id="rId19"/>
    <p:sldId id="2007577991" r:id="rId20"/>
    <p:sldId id="261" r:id="rId21"/>
    <p:sldId id="2007577992" r:id="rId22"/>
    <p:sldId id="296" r:id="rId23"/>
    <p:sldId id="2007577993" r:id="rId24"/>
    <p:sldId id="29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6216" userDrawn="1">
          <p15:clr>
            <a:srgbClr val="A4A3A4"/>
          </p15:clr>
        </p15:guide>
        <p15:guide id="3" pos="1440" userDrawn="1">
          <p15:clr>
            <a:srgbClr val="A4A3A4"/>
          </p15:clr>
        </p15:guide>
        <p15:guide id="4" orient="horz" pos="2352" userDrawn="1">
          <p15:clr>
            <a:srgbClr val="A4A3A4"/>
          </p15:clr>
        </p15:guide>
        <p15:guide id="5" orient="horz" pos="936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orient="horz" pos="31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C4BF"/>
    <a:srgbClr val="E9C46A"/>
    <a:srgbClr val="97EFD3"/>
    <a:srgbClr val="F15574"/>
    <a:srgbClr val="F4EBE8"/>
    <a:srgbClr val="C9ABA7"/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899" autoAdjust="0"/>
  </p:normalViewPr>
  <p:slideViewPr>
    <p:cSldViewPr snapToGrid="0" snapToObjects="1" showGuides="1">
      <p:cViewPr varScale="1">
        <p:scale>
          <a:sx n="62" d="100"/>
          <a:sy n="62" d="100"/>
        </p:scale>
        <p:origin x="828" y="56"/>
      </p:cViewPr>
      <p:guideLst>
        <p:guide orient="horz" pos="528"/>
        <p:guide pos="6216"/>
        <p:guide pos="1440"/>
        <p:guide orient="horz" pos="2352"/>
        <p:guide orient="horz" pos="936"/>
        <p:guide pos="3840"/>
        <p:guide orient="horz" pos="31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8102F-BFA3-4357-9FA0-3A064E6F1B5A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D3DFC-11A7-4DDF-8AEE-A5ACE051EB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00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D3DFC-11A7-4DDF-8AEE-A5ACE051EBF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544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D3DFC-11A7-4DDF-8AEE-A5ACE051EBF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327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id="{E09AA4F6-9CBF-53A8-8FE8-0BAB0E7DC989}"/>
              </a:ext>
            </a:extLst>
          </p:cNvPr>
          <p:cNvSpPr/>
          <p:nvPr userDrawn="1"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328;p33">
            <a:extLst>
              <a:ext uri="{FF2B5EF4-FFF2-40B4-BE49-F238E27FC236}">
                <a16:creationId xmlns:a16="http://schemas.microsoft.com/office/drawing/2014/main" id="{CBE4E0BD-29C0-46EA-4A2D-401DD12AEC12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EDEC9-86BE-FDB1-3BAE-F5FF0934C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40" y="2240280"/>
            <a:ext cx="4873752" cy="1709928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F6069-AEE4-3455-508E-4B9EE30F0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040" y="4014216"/>
            <a:ext cx="4873752" cy="630936"/>
          </a:xfrm>
        </p:spPr>
        <p:txBody>
          <a:bodyPr>
            <a:noAutofit/>
          </a:bodyPr>
          <a:lstStyle>
            <a:lvl1pPr marL="54864" indent="0" algn="l">
              <a:lnSpc>
                <a:spcPct val="120000"/>
              </a:lnSpc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EF410E3-CEC7-640A-C8FD-08419E6C33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46779" y="812292"/>
            <a:ext cx="3834628" cy="4928616"/>
          </a:xfr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80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9759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51;p56">
            <a:extLst>
              <a:ext uri="{FF2B5EF4-FFF2-40B4-BE49-F238E27FC236}">
                <a16:creationId xmlns:a16="http://schemas.microsoft.com/office/drawing/2014/main" id="{5240ABBF-9F6E-51C2-3600-798F3A8C4868}"/>
              </a:ext>
            </a:extLst>
          </p:cNvPr>
          <p:cNvSpPr/>
          <p:nvPr userDrawn="1"/>
        </p:nvSpPr>
        <p:spPr>
          <a:xfrm>
            <a:off x="547230" y="1944086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1251;p56">
            <a:extLst>
              <a:ext uri="{FF2B5EF4-FFF2-40B4-BE49-F238E27FC236}">
                <a16:creationId xmlns:a16="http://schemas.microsoft.com/office/drawing/2014/main" id="{724FD7F3-2232-7463-6613-3EF2344BD063}"/>
              </a:ext>
            </a:extLst>
          </p:cNvPr>
          <p:cNvSpPr/>
          <p:nvPr userDrawn="1"/>
        </p:nvSpPr>
        <p:spPr>
          <a:xfrm>
            <a:off x="4922989" y="1946963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251;p56">
            <a:extLst>
              <a:ext uri="{FF2B5EF4-FFF2-40B4-BE49-F238E27FC236}">
                <a16:creationId xmlns:a16="http://schemas.microsoft.com/office/drawing/2014/main" id="{234E24BE-6EC9-C62B-1B5F-EBE5C279EF38}"/>
              </a:ext>
            </a:extLst>
          </p:cNvPr>
          <p:cNvSpPr/>
          <p:nvPr userDrawn="1"/>
        </p:nvSpPr>
        <p:spPr>
          <a:xfrm>
            <a:off x="9225456" y="1924776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1251;p56">
            <a:extLst>
              <a:ext uri="{FF2B5EF4-FFF2-40B4-BE49-F238E27FC236}">
                <a16:creationId xmlns:a16="http://schemas.microsoft.com/office/drawing/2014/main" id="{F4987345-5BC3-6B09-35D1-118625B93B26}"/>
              </a:ext>
            </a:extLst>
          </p:cNvPr>
          <p:cNvSpPr/>
          <p:nvPr userDrawn="1"/>
        </p:nvSpPr>
        <p:spPr>
          <a:xfrm>
            <a:off x="2798649" y="3902220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" name="Google Shape;1251;p56">
            <a:extLst>
              <a:ext uri="{FF2B5EF4-FFF2-40B4-BE49-F238E27FC236}">
                <a16:creationId xmlns:a16="http://schemas.microsoft.com/office/drawing/2014/main" id="{D24F97D8-E25C-583D-72FF-A9AD2A77A71F}"/>
              </a:ext>
            </a:extLst>
          </p:cNvPr>
          <p:cNvSpPr/>
          <p:nvPr userDrawn="1"/>
        </p:nvSpPr>
        <p:spPr>
          <a:xfrm>
            <a:off x="7156227" y="3880033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96B6B23-01AB-14E3-6F7D-14E56C8F7F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8788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B5D9C006-6816-1398-2752-53296B2275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44975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5C67F012-5EC1-3C44-2545-C90EFB6C7A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37214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84C1F7B9-544F-1D65-F30E-22B977B0EA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10407" y="3813978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F0785379-F700-62B9-BF17-703A87E298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67985" y="3813978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6600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634;p42">
            <a:extLst>
              <a:ext uri="{FF2B5EF4-FFF2-40B4-BE49-F238E27FC236}">
                <a16:creationId xmlns:a16="http://schemas.microsoft.com/office/drawing/2014/main" id="{8B24251C-09A2-7EC7-D81E-7B4EC1A6C8FB}"/>
              </a:ext>
            </a:extLst>
          </p:cNvPr>
          <p:cNvSpPr/>
          <p:nvPr userDrawn="1"/>
        </p:nvSpPr>
        <p:spPr>
          <a:xfrm>
            <a:off x="1043969" y="2096168"/>
            <a:ext cx="10271731" cy="1505316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" name="Google Shape;634;p42">
            <a:extLst>
              <a:ext uri="{FF2B5EF4-FFF2-40B4-BE49-F238E27FC236}">
                <a16:creationId xmlns:a16="http://schemas.microsoft.com/office/drawing/2014/main" id="{7095FC12-1305-9C50-D9A9-1BA4392374E6}"/>
              </a:ext>
            </a:extLst>
          </p:cNvPr>
          <p:cNvSpPr/>
          <p:nvPr userDrawn="1"/>
        </p:nvSpPr>
        <p:spPr>
          <a:xfrm>
            <a:off x="1043969" y="4160972"/>
            <a:ext cx="10271731" cy="1505316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AA325A5B-8E43-DA35-85DE-66DB81C5F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CA26A7E-435E-AFBA-FECA-047481A83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795" y="1920319"/>
            <a:ext cx="10268712" cy="1505315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896112" rIns="6492240"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2CD3C-84E1-013B-FEDD-5B4008CD2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152" y="2007884"/>
            <a:ext cx="6408671" cy="1330189"/>
          </a:xfrm>
        </p:spPr>
        <p:txBody>
          <a:bodyPr anchor="ctr"/>
          <a:lstStyle>
            <a:lvl1pPr marL="0" indent="-137160">
              <a:lnSpc>
                <a:spcPct val="100000"/>
              </a:lnSpc>
              <a:spcBef>
                <a:spcPts val="0"/>
              </a:spcBef>
              <a:buSzPct val="50000"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2E5F6B0-4BF8-B61C-19DC-44EADF2C6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2795" y="4005858"/>
            <a:ext cx="10268712" cy="1505315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896112" rIns="6492240"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710FDC74-97A7-7CF9-8479-7DF70FE009C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45152" y="4093420"/>
            <a:ext cx="6408671" cy="1330189"/>
          </a:xfrm>
        </p:spPr>
        <p:txBody>
          <a:bodyPr anchor="ctr"/>
          <a:lstStyle>
            <a:lvl1pPr marL="0" indent="-137160">
              <a:lnSpc>
                <a:spcPct val="100000"/>
              </a:lnSpc>
              <a:spcBef>
                <a:spcPts val="0"/>
              </a:spcBef>
              <a:buSzPct val="50000"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A9E27A-A5B9-7554-B03C-977DD0697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B2D671-9FA9-57ED-C5BB-EF64BEB13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F944D9-3F95-D788-A7A5-9C541DBDE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278057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B1F4-E4E2-E27F-87D0-6DFE66375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148;p53">
            <a:extLst>
              <a:ext uri="{FF2B5EF4-FFF2-40B4-BE49-F238E27FC236}">
                <a16:creationId xmlns:a16="http://schemas.microsoft.com/office/drawing/2014/main" id="{D76333E0-FAE0-3B63-28EE-BA834131593C}"/>
              </a:ext>
            </a:extLst>
          </p:cNvPr>
          <p:cNvSpPr/>
          <p:nvPr userDrawn="1"/>
        </p:nvSpPr>
        <p:spPr>
          <a:xfrm>
            <a:off x="6481182" y="2106081"/>
            <a:ext cx="5056632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8;p53">
            <a:extLst>
              <a:ext uri="{FF2B5EF4-FFF2-40B4-BE49-F238E27FC236}">
                <a16:creationId xmlns:a16="http://schemas.microsoft.com/office/drawing/2014/main" id="{B21F23CA-8996-2ED3-865E-9CBB7B3DEF01}"/>
              </a:ext>
            </a:extLst>
          </p:cNvPr>
          <p:cNvSpPr/>
          <p:nvPr userDrawn="1"/>
        </p:nvSpPr>
        <p:spPr>
          <a:xfrm>
            <a:off x="808072" y="2106081"/>
            <a:ext cx="5054248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BF16B1C6-54F0-43B5-701B-5ACB9DB37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" y="1956816"/>
            <a:ext cx="5048882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A122E7-1CF8-0AB9-3407-6E725320D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2688" y="2944368"/>
            <a:ext cx="4604512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F5C0C473-4EA8-206C-EDC5-DAF92DC87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58128" y="1956816"/>
            <a:ext cx="5047488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3B2BF64-243E-E09B-24DD-86574712A72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600154" y="2944368"/>
            <a:ext cx="4608576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8DB23-E349-DF43-8126-A1F21B8C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74F0D-57B5-C6EE-016C-501DC8D7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0D283-938B-8E26-1C43-DC3AD6509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189090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B1F4-E4E2-E27F-87D0-6DFE66375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148;p53">
            <a:extLst>
              <a:ext uri="{FF2B5EF4-FFF2-40B4-BE49-F238E27FC236}">
                <a16:creationId xmlns:a16="http://schemas.microsoft.com/office/drawing/2014/main" id="{D76333E0-FAE0-3B63-28EE-BA834131593C}"/>
              </a:ext>
            </a:extLst>
          </p:cNvPr>
          <p:cNvSpPr/>
          <p:nvPr userDrawn="1"/>
        </p:nvSpPr>
        <p:spPr>
          <a:xfrm>
            <a:off x="8370942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1148;p53">
            <a:extLst>
              <a:ext uri="{FF2B5EF4-FFF2-40B4-BE49-F238E27FC236}">
                <a16:creationId xmlns:a16="http://schemas.microsoft.com/office/drawing/2014/main" id="{1BF10461-2A6D-BD12-B1D7-5A73DDD367A8}"/>
              </a:ext>
            </a:extLst>
          </p:cNvPr>
          <p:cNvSpPr/>
          <p:nvPr userDrawn="1"/>
        </p:nvSpPr>
        <p:spPr>
          <a:xfrm>
            <a:off x="4599233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8;p53">
            <a:extLst>
              <a:ext uri="{FF2B5EF4-FFF2-40B4-BE49-F238E27FC236}">
                <a16:creationId xmlns:a16="http://schemas.microsoft.com/office/drawing/2014/main" id="{B21F23CA-8996-2ED3-865E-9CBB7B3DEF01}"/>
              </a:ext>
            </a:extLst>
          </p:cNvPr>
          <p:cNvSpPr/>
          <p:nvPr userDrawn="1"/>
        </p:nvSpPr>
        <p:spPr>
          <a:xfrm>
            <a:off x="808072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BF16B1C6-54F0-43B5-701B-5ACB9DB37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A122E7-1CF8-0AB9-3407-6E725320D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2688" y="2944368"/>
            <a:ext cx="2743200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9" name="Text Placeholder 24">
            <a:extLst>
              <a:ext uri="{FF2B5EF4-FFF2-40B4-BE49-F238E27FC236}">
                <a16:creationId xmlns:a16="http://schemas.microsoft.com/office/drawing/2014/main" id="{9B6C5E12-67C8-B5AA-FC61-A40F6C388F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80560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92BD99C3-C1A1-E89B-FB77-6221D2FBE9A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715873" y="2944368"/>
            <a:ext cx="2743200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F5C0C473-4EA8-206C-EDC5-DAF92DC87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7888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3B2BF64-243E-E09B-24DD-86574712A72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89914" y="2944368"/>
            <a:ext cx="2743200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8DB23-E349-DF43-8126-A1F21B8C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74F0D-57B5-C6EE-016C-501DC8D7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0D283-938B-8E26-1C43-DC3AD6509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248316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27;p33">
            <a:extLst>
              <a:ext uri="{FF2B5EF4-FFF2-40B4-BE49-F238E27FC236}">
                <a16:creationId xmlns:a16="http://schemas.microsoft.com/office/drawing/2014/main" id="{E7EB222B-6CF5-9486-E495-4BBCFBA5DEE9}"/>
              </a:ext>
            </a:extLst>
          </p:cNvPr>
          <p:cNvSpPr/>
          <p:nvPr userDrawn="1"/>
        </p:nvSpPr>
        <p:spPr>
          <a:xfrm>
            <a:off x="5400719" y="1198578"/>
            <a:ext cx="6114430" cy="4794575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328;p33">
            <a:extLst>
              <a:ext uri="{FF2B5EF4-FFF2-40B4-BE49-F238E27FC236}">
                <a16:creationId xmlns:a16="http://schemas.microsoft.com/office/drawing/2014/main" id="{1FEBC754-F0A8-F9F6-F804-7081E078D8F5}"/>
              </a:ext>
            </a:extLst>
          </p:cNvPr>
          <p:cNvSpPr/>
          <p:nvPr userDrawn="1"/>
        </p:nvSpPr>
        <p:spPr>
          <a:xfrm>
            <a:off x="5196524" y="838200"/>
            <a:ext cx="6114430" cy="49149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8F8B0E5-D249-4F2F-16F0-7A9A49B95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024" y="1783080"/>
            <a:ext cx="4959821" cy="1162762"/>
          </a:xfrm>
        </p:spPr>
        <p:txBody>
          <a:bodyPr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2CFE759-845E-6170-DB8C-EA3FA075BB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351128" cy="68580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7189B6C-4236-0B00-D585-EEE5183EC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888" y="2944368"/>
            <a:ext cx="4818888" cy="213055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D37E9B-F86D-C91D-23CC-19F188DE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901" y="6400904"/>
            <a:ext cx="365760" cy="246888"/>
          </a:xfrm>
        </p:spPr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B55B0F1-C1EF-3790-A994-C8C4BB61CCB9}"/>
              </a:ext>
            </a:extLst>
          </p:cNvPr>
          <p:cNvCxnSpPr>
            <a:cxnSpLocks/>
          </p:cNvCxnSpPr>
          <p:nvPr/>
        </p:nvCxnSpPr>
        <p:spPr>
          <a:xfrm>
            <a:off x="4351128" y="6532618"/>
            <a:ext cx="36930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4F275B-2CE9-CD3C-081E-0B79C125257E}"/>
              </a:ext>
            </a:extLst>
          </p:cNvPr>
          <p:cNvCxnSpPr>
            <a:cxnSpLocks/>
          </p:cNvCxnSpPr>
          <p:nvPr/>
        </p:nvCxnSpPr>
        <p:spPr>
          <a:xfrm>
            <a:off x="8467344" y="6527001"/>
            <a:ext cx="3724656" cy="56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231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id="{E09AA4F6-9CBF-53A8-8FE8-0BAB0E7DC989}"/>
              </a:ext>
            </a:extLst>
          </p:cNvPr>
          <p:cNvSpPr/>
          <p:nvPr userDrawn="1"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328;p33">
            <a:extLst>
              <a:ext uri="{FF2B5EF4-FFF2-40B4-BE49-F238E27FC236}">
                <a16:creationId xmlns:a16="http://schemas.microsoft.com/office/drawing/2014/main" id="{CBE4E0BD-29C0-46EA-4A2D-401DD12AEC12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EDEC9-86BE-FDB1-3BAE-F5FF0934C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901952"/>
            <a:ext cx="4873752" cy="1709928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F6069-AEE4-3455-508E-4B9EE30F0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108960"/>
            <a:ext cx="3913632" cy="188366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EF410E3-CEC7-640A-C8FD-08419E6C33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3482" y="812292"/>
            <a:ext cx="4636008" cy="4928616"/>
          </a:xfr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80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235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ABFF-AED1-441E-410D-E91E5B9EA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D9EB3-189A-FE0F-8C95-73C337815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80446-577A-69FB-646E-AF1DA413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9C2-379A-DC94-A05D-1A629B341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15434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2A2AC-7ED9-922C-AFA3-C7474D933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D73C7A-2028-226F-C1ED-1807BD3B9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25B8F9-3C91-FD08-87E3-6E39B35B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916245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70000"/>
          </a:blip>
          <a:srcRect l="4224" t="4890" r="5710" b="4881"/>
          <a:stretch/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0" y="0"/>
            <a:ext cx="12192067" cy="6858000"/>
            <a:chOff x="0" y="0"/>
            <a:chExt cx="9144050" cy="5143500"/>
          </a:xfrm>
        </p:grpSpPr>
        <p:sp>
          <p:nvSpPr>
            <p:cNvPr id="11" name="Google Shape;11;p2"/>
            <p:cNvSpPr/>
            <p:nvPr/>
          </p:nvSpPr>
          <p:spPr>
            <a:xfrm>
              <a:off x="0" y="0"/>
              <a:ext cx="91440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50" y="4952100"/>
              <a:ext cx="91440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5400000">
              <a:off x="-2471250" y="2471250"/>
              <a:ext cx="51339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5400000">
              <a:off x="6481350" y="2476050"/>
              <a:ext cx="51339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953475" y="846633"/>
            <a:ext cx="6315600" cy="27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243867" y="3885597"/>
            <a:ext cx="3734800" cy="8592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289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 rotWithShape="1">
          <a:blip r:embed="rId2">
            <a:alphaModFix amt="70000"/>
          </a:blip>
          <a:srcRect l="4224" t="4890" r="5710" b="4881"/>
          <a:stretch/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oogle Shape;19;p3"/>
          <p:cNvGrpSpPr/>
          <p:nvPr/>
        </p:nvGrpSpPr>
        <p:grpSpPr>
          <a:xfrm>
            <a:off x="0" y="0"/>
            <a:ext cx="12192067" cy="6858000"/>
            <a:chOff x="0" y="0"/>
            <a:chExt cx="9144050" cy="5143500"/>
          </a:xfrm>
        </p:grpSpPr>
        <p:sp>
          <p:nvSpPr>
            <p:cNvPr id="20" name="Google Shape;20;p3"/>
            <p:cNvSpPr/>
            <p:nvPr/>
          </p:nvSpPr>
          <p:spPr>
            <a:xfrm>
              <a:off x="0" y="0"/>
              <a:ext cx="91440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50" y="4952100"/>
              <a:ext cx="91440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-2471250" y="2471250"/>
              <a:ext cx="51339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 rot="5400000">
              <a:off x="6481350" y="2476050"/>
              <a:ext cx="51339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6650500" y="3200533"/>
            <a:ext cx="40156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2" hasCustomPrompt="1"/>
          </p:nvPr>
        </p:nvSpPr>
        <p:spPr>
          <a:xfrm>
            <a:off x="7931700" y="1784732"/>
            <a:ext cx="1453200" cy="119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7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6387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Google Shape;1251;p56">
            <a:extLst>
              <a:ext uri="{FF2B5EF4-FFF2-40B4-BE49-F238E27FC236}">
                <a16:creationId xmlns:a16="http://schemas.microsoft.com/office/drawing/2014/main" id="{5BDBB369-4213-AA70-D2DD-33F4E9E1F195}"/>
              </a:ext>
            </a:extLst>
          </p:cNvPr>
          <p:cNvSpPr/>
          <p:nvPr userDrawn="1"/>
        </p:nvSpPr>
        <p:spPr>
          <a:xfrm>
            <a:off x="1072604" y="2550039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1251;p56">
            <a:extLst>
              <a:ext uri="{FF2B5EF4-FFF2-40B4-BE49-F238E27FC236}">
                <a16:creationId xmlns:a16="http://schemas.microsoft.com/office/drawing/2014/main" id="{3BF27898-0ACC-24EB-589A-96F29C94157A}"/>
              </a:ext>
            </a:extLst>
          </p:cNvPr>
          <p:cNvSpPr/>
          <p:nvPr userDrawn="1"/>
        </p:nvSpPr>
        <p:spPr>
          <a:xfrm>
            <a:off x="3235665" y="2522510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251;p56">
            <a:extLst>
              <a:ext uri="{FF2B5EF4-FFF2-40B4-BE49-F238E27FC236}">
                <a16:creationId xmlns:a16="http://schemas.microsoft.com/office/drawing/2014/main" id="{62CA34BE-87A5-8F47-C395-886E6870CF67}"/>
              </a:ext>
            </a:extLst>
          </p:cNvPr>
          <p:cNvSpPr/>
          <p:nvPr userDrawn="1"/>
        </p:nvSpPr>
        <p:spPr>
          <a:xfrm>
            <a:off x="5415148" y="2513962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1251;p56">
            <a:extLst>
              <a:ext uri="{FF2B5EF4-FFF2-40B4-BE49-F238E27FC236}">
                <a16:creationId xmlns:a16="http://schemas.microsoft.com/office/drawing/2014/main" id="{E432D5F8-7F62-B5A0-F3AC-814BFBEEB0ED}"/>
              </a:ext>
            </a:extLst>
          </p:cNvPr>
          <p:cNvSpPr/>
          <p:nvPr userDrawn="1"/>
        </p:nvSpPr>
        <p:spPr>
          <a:xfrm>
            <a:off x="7530416" y="2524926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" name="Google Shape;1251;p56">
            <a:extLst>
              <a:ext uri="{FF2B5EF4-FFF2-40B4-BE49-F238E27FC236}">
                <a16:creationId xmlns:a16="http://schemas.microsoft.com/office/drawing/2014/main" id="{FBCE3915-CF40-BF29-2DBB-D9F447CC7555}"/>
              </a:ext>
            </a:extLst>
          </p:cNvPr>
          <p:cNvSpPr/>
          <p:nvPr userDrawn="1"/>
        </p:nvSpPr>
        <p:spPr>
          <a:xfrm>
            <a:off x="9709899" y="2516378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811789E5-14E6-E7AB-C9D8-6E51B4544B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6726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AC40220B-3ED2-1841-92D5-C0056EF47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54680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B8BC651C-16ED-1741-08D3-8BA2D618C6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0952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B42AFC50-5862-D501-9586-4A96D4DA66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43216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45772425-B358-35A8-C707-76C81B500E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28632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0B8A0CF-58B1-629F-C8DB-238E511427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4102" y="4325112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3973DBDD-5F4C-3094-B5AB-751AF36037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92056" y="4326702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6A7033DE-A188-7F2B-B42D-3B4334B2C4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8328" y="4313642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82C8DA85-8265-9485-A51D-73E1629CC54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79858" y="4319944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20594F27-59D4-99D2-77B5-71915573ED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66008" y="4319944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9E7CE-C596-EE32-BBFE-799C10EF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0B60C-999F-167B-3927-D752A0DE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48925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4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grpSp>
        <p:nvGrpSpPr>
          <p:cNvPr id="30" name="Google Shape;30;p4"/>
          <p:cNvGrpSpPr/>
          <p:nvPr/>
        </p:nvGrpSpPr>
        <p:grpSpPr>
          <a:xfrm>
            <a:off x="198979" y="-122675"/>
            <a:ext cx="11704045" cy="1876713"/>
            <a:chOff x="149234" y="-92007"/>
            <a:chExt cx="8778034" cy="1407535"/>
          </a:xfrm>
        </p:grpSpPr>
        <p:grpSp>
          <p:nvGrpSpPr>
            <p:cNvPr id="31" name="Google Shape;31;p4"/>
            <p:cNvGrpSpPr/>
            <p:nvPr/>
          </p:nvGrpSpPr>
          <p:grpSpPr>
            <a:xfrm>
              <a:off x="8300260" y="-92007"/>
              <a:ext cx="627008" cy="627008"/>
              <a:chOff x="4329122" y="2173318"/>
              <a:chExt cx="627008" cy="627008"/>
            </a:xfrm>
          </p:grpSpPr>
          <p:sp>
            <p:nvSpPr>
              <p:cNvPr id="32" name="Google Shape;32;p4"/>
              <p:cNvSpPr/>
              <p:nvPr/>
            </p:nvSpPr>
            <p:spPr>
              <a:xfrm>
                <a:off x="4329122" y="2173318"/>
                <a:ext cx="627008" cy="627008"/>
              </a:xfrm>
              <a:custGeom>
                <a:avLst/>
                <a:gdLst/>
                <a:ahLst/>
                <a:cxnLst/>
                <a:rect l="l" t="t" r="r" b="b"/>
                <a:pathLst>
                  <a:path w="1100014" h="1100014" extrusionOk="0">
                    <a:moveTo>
                      <a:pt x="1100014" y="550007"/>
                    </a:moveTo>
                    <a:cubicBezTo>
                      <a:pt x="1100014" y="853768"/>
                      <a:pt x="853768" y="1100014"/>
                      <a:pt x="550007" y="1100014"/>
                    </a:cubicBezTo>
                    <a:cubicBezTo>
                      <a:pt x="246247" y="1100014"/>
                      <a:pt x="0" y="853768"/>
                      <a:pt x="0" y="550007"/>
                    </a:cubicBezTo>
                    <a:cubicBezTo>
                      <a:pt x="0" y="246247"/>
                      <a:pt x="246247" y="0"/>
                      <a:pt x="550007" y="0"/>
                    </a:cubicBezTo>
                    <a:cubicBezTo>
                      <a:pt x="853768" y="0"/>
                      <a:pt x="1100014" y="246247"/>
                      <a:pt x="1100014" y="55000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4"/>
              <p:cNvSpPr/>
              <p:nvPr/>
            </p:nvSpPr>
            <p:spPr>
              <a:xfrm>
                <a:off x="4360020" y="2210591"/>
                <a:ext cx="541351" cy="541351"/>
              </a:xfrm>
              <a:custGeom>
                <a:avLst/>
                <a:gdLst/>
                <a:ahLst/>
                <a:cxnLst/>
                <a:rect l="l" t="t" r="r" b="b"/>
                <a:pathLst>
                  <a:path w="949739" h="949739" extrusionOk="0">
                    <a:moveTo>
                      <a:pt x="949739" y="474870"/>
                    </a:moveTo>
                    <a:cubicBezTo>
                      <a:pt x="949739" y="737133"/>
                      <a:pt x="737133" y="949739"/>
                      <a:pt x="474870" y="949739"/>
                    </a:cubicBezTo>
                    <a:cubicBezTo>
                      <a:pt x="212606" y="949739"/>
                      <a:pt x="0" y="737133"/>
                      <a:pt x="0" y="474870"/>
                    </a:cubicBezTo>
                    <a:cubicBezTo>
                      <a:pt x="0" y="212606"/>
                      <a:pt x="212606" y="0"/>
                      <a:pt x="474870" y="0"/>
                    </a:cubicBezTo>
                    <a:cubicBezTo>
                      <a:pt x="737133" y="0"/>
                      <a:pt x="949739" y="212606"/>
                      <a:pt x="949739" y="47487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4"/>
              <p:cNvSpPr/>
              <p:nvPr/>
            </p:nvSpPr>
            <p:spPr>
              <a:xfrm>
                <a:off x="4409555" y="2248846"/>
                <a:ext cx="165929" cy="180766"/>
              </a:xfrm>
              <a:custGeom>
                <a:avLst/>
                <a:gdLst/>
                <a:ahLst/>
                <a:cxnLst/>
                <a:rect l="l" t="t" r="r" b="b"/>
                <a:pathLst>
                  <a:path w="291104" h="317133" extrusionOk="0">
                    <a:moveTo>
                      <a:pt x="290246" y="0"/>
                    </a:moveTo>
                    <a:cubicBezTo>
                      <a:pt x="283376" y="3435"/>
                      <a:pt x="274789" y="2576"/>
                      <a:pt x="267490" y="4294"/>
                    </a:cubicBezTo>
                    <a:cubicBezTo>
                      <a:pt x="259761" y="6011"/>
                      <a:pt x="252462" y="7299"/>
                      <a:pt x="244734" y="9016"/>
                    </a:cubicBezTo>
                    <a:cubicBezTo>
                      <a:pt x="230565" y="12881"/>
                      <a:pt x="216826" y="18892"/>
                      <a:pt x="203945" y="24903"/>
                    </a:cubicBezTo>
                    <a:cubicBezTo>
                      <a:pt x="190635" y="31343"/>
                      <a:pt x="177325" y="37783"/>
                      <a:pt x="164873" y="45941"/>
                    </a:cubicBezTo>
                    <a:cubicBezTo>
                      <a:pt x="152422" y="54099"/>
                      <a:pt x="140829" y="62686"/>
                      <a:pt x="129237" y="72132"/>
                    </a:cubicBezTo>
                    <a:cubicBezTo>
                      <a:pt x="106910" y="90594"/>
                      <a:pt x="87160" y="111633"/>
                      <a:pt x="69127" y="134389"/>
                    </a:cubicBezTo>
                    <a:cubicBezTo>
                      <a:pt x="51094" y="157574"/>
                      <a:pt x="33919" y="182477"/>
                      <a:pt x="21468" y="209527"/>
                    </a:cubicBezTo>
                    <a:cubicBezTo>
                      <a:pt x="18033" y="216826"/>
                      <a:pt x="15028" y="224554"/>
                      <a:pt x="12022" y="232282"/>
                    </a:cubicBezTo>
                    <a:cubicBezTo>
                      <a:pt x="9017" y="240440"/>
                      <a:pt x="7299" y="249027"/>
                      <a:pt x="5152" y="257615"/>
                    </a:cubicBezTo>
                    <a:cubicBezTo>
                      <a:pt x="3006" y="265772"/>
                      <a:pt x="859" y="274359"/>
                      <a:pt x="429" y="282947"/>
                    </a:cubicBezTo>
                    <a:cubicBezTo>
                      <a:pt x="0" y="291963"/>
                      <a:pt x="0" y="301409"/>
                      <a:pt x="0" y="310426"/>
                    </a:cubicBezTo>
                    <a:cubicBezTo>
                      <a:pt x="0" y="313002"/>
                      <a:pt x="5582" y="320301"/>
                      <a:pt x="7729" y="315578"/>
                    </a:cubicBezTo>
                    <a:cubicBezTo>
                      <a:pt x="10734" y="309567"/>
                      <a:pt x="13739" y="303985"/>
                      <a:pt x="17604" y="298833"/>
                    </a:cubicBezTo>
                    <a:cubicBezTo>
                      <a:pt x="21468" y="293251"/>
                      <a:pt x="24473" y="287240"/>
                      <a:pt x="27479" y="281229"/>
                    </a:cubicBezTo>
                    <a:cubicBezTo>
                      <a:pt x="29196" y="278224"/>
                      <a:pt x="30484" y="274789"/>
                      <a:pt x="32202" y="271783"/>
                    </a:cubicBezTo>
                    <a:cubicBezTo>
                      <a:pt x="33919" y="268778"/>
                      <a:pt x="36066" y="266202"/>
                      <a:pt x="37784" y="262767"/>
                    </a:cubicBezTo>
                    <a:cubicBezTo>
                      <a:pt x="40789" y="256326"/>
                      <a:pt x="43795" y="250315"/>
                      <a:pt x="47229" y="243875"/>
                    </a:cubicBezTo>
                    <a:cubicBezTo>
                      <a:pt x="60539" y="218543"/>
                      <a:pt x="74279" y="193640"/>
                      <a:pt x="91024" y="170455"/>
                    </a:cubicBezTo>
                    <a:cubicBezTo>
                      <a:pt x="106910" y="148128"/>
                      <a:pt x="126231" y="127090"/>
                      <a:pt x="145982" y="107769"/>
                    </a:cubicBezTo>
                    <a:cubicBezTo>
                      <a:pt x="166161" y="87589"/>
                      <a:pt x="188917" y="70415"/>
                      <a:pt x="211244" y="52381"/>
                    </a:cubicBezTo>
                    <a:cubicBezTo>
                      <a:pt x="223266" y="42506"/>
                      <a:pt x="237006" y="34349"/>
                      <a:pt x="250316" y="25761"/>
                    </a:cubicBezTo>
                    <a:cubicBezTo>
                      <a:pt x="256756" y="21468"/>
                      <a:pt x="262767" y="16316"/>
                      <a:pt x="269637" y="12451"/>
                    </a:cubicBezTo>
                    <a:cubicBezTo>
                      <a:pt x="273072" y="10304"/>
                      <a:pt x="275648" y="8587"/>
                      <a:pt x="278653" y="6011"/>
                    </a:cubicBezTo>
                    <a:cubicBezTo>
                      <a:pt x="281659" y="3435"/>
                      <a:pt x="287240" y="859"/>
                      <a:pt x="291105" y="0"/>
                    </a:cubicBezTo>
                    <a:cubicBezTo>
                      <a:pt x="291105" y="429"/>
                      <a:pt x="290675" y="0"/>
                      <a:pt x="290246" y="0"/>
                    </a:cubicBezTo>
                    <a:lnTo>
                      <a:pt x="29024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35;p4"/>
              <p:cNvSpPr/>
              <p:nvPr/>
            </p:nvSpPr>
            <p:spPr>
              <a:xfrm>
                <a:off x="4393098" y="2446285"/>
                <a:ext cx="15998" cy="46463"/>
              </a:xfrm>
              <a:custGeom>
                <a:avLst/>
                <a:gdLst/>
                <a:ahLst/>
                <a:cxnLst/>
                <a:rect l="l" t="t" r="r" b="b"/>
                <a:pathLst>
                  <a:path w="28067" h="81514" extrusionOk="0">
                    <a:moveTo>
                      <a:pt x="12070" y="2513"/>
                    </a:moveTo>
                    <a:cubicBezTo>
                      <a:pt x="8205" y="12817"/>
                      <a:pt x="4341" y="23122"/>
                      <a:pt x="2195" y="33856"/>
                    </a:cubicBezTo>
                    <a:cubicBezTo>
                      <a:pt x="1765" y="36432"/>
                      <a:pt x="906" y="39008"/>
                      <a:pt x="477" y="41584"/>
                    </a:cubicBezTo>
                    <a:cubicBezTo>
                      <a:pt x="48" y="44160"/>
                      <a:pt x="48" y="47166"/>
                      <a:pt x="48" y="49742"/>
                    </a:cubicBezTo>
                    <a:cubicBezTo>
                      <a:pt x="48" y="56182"/>
                      <a:pt x="-382" y="63052"/>
                      <a:pt x="1336" y="69063"/>
                    </a:cubicBezTo>
                    <a:cubicBezTo>
                      <a:pt x="2624" y="73786"/>
                      <a:pt x="5200" y="78079"/>
                      <a:pt x="9494" y="80226"/>
                    </a:cubicBezTo>
                    <a:cubicBezTo>
                      <a:pt x="12499" y="81514"/>
                      <a:pt x="17222" y="82803"/>
                      <a:pt x="18939" y="78938"/>
                    </a:cubicBezTo>
                    <a:cubicBezTo>
                      <a:pt x="21086" y="74215"/>
                      <a:pt x="21086" y="68204"/>
                      <a:pt x="22374" y="63481"/>
                    </a:cubicBezTo>
                    <a:cubicBezTo>
                      <a:pt x="22804" y="60905"/>
                      <a:pt x="23662" y="57900"/>
                      <a:pt x="24092" y="55324"/>
                    </a:cubicBezTo>
                    <a:cubicBezTo>
                      <a:pt x="24521" y="52747"/>
                      <a:pt x="24521" y="49742"/>
                      <a:pt x="24521" y="47166"/>
                    </a:cubicBezTo>
                    <a:cubicBezTo>
                      <a:pt x="25380" y="36002"/>
                      <a:pt x="26238" y="24839"/>
                      <a:pt x="27956" y="13676"/>
                    </a:cubicBezTo>
                    <a:cubicBezTo>
                      <a:pt x="28815" y="8953"/>
                      <a:pt x="24521" y="4230"/>
                      <a:pt x="21516" y="2083"/>
                    </a:cubicBezTo>
                    <a:cubicBezTo>
                      <a:pt x="19369" y="366"/>
                      <a:pt x="13787" y="-1781"/>
                      <a:pt x="12070" y="2513"/>
                    </a:cubicBezTo>
                    <a:lnTo>
                      <a:pt x="12070" y="251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4"/>
              <p:cNvSpPr/>
              <p:nvPr/>
            </p:nvSpPr>
            <p:spPr>
              <a:xfrm>
                <a:off x="4489742" y="2437666"/>
                <a:ext cx="70972" cy="70972"/>
              </a:xfrm>
              <a:custGeom>
                <a:avLst/>
                <a:gdLst/>
                <a:ahLst/>
                <a:cxnLst/>
                <a:rect l="l" t="t" r="r" b="b"/>
                <a:pathLst>
                  <a:path w="124513" h="124513" extrusionOk="0">
                    <a:moveTo>
                      <a:pt x="124514" y="62257"/>
                    </a:moveTo>
                    <a:cubicBezTo>
                      <a:pt x="124514" y="96640"/>
                      <a:pt x="96640" y="124514"/>
                      <a:pt x="62257" y="124514"/>
                    </a:cubicBezTo>
                    <a:cubicBezTo>
                      <a:pt x="27873" y="124514"/>
                      <a:pt x="0" y="96640"/>
                      <a:pt x="0" y="62257"/>
                    </a:cubicBezTo>
                    <a:cubicBezTo>
                      <a:pt x="0" y="27874"/>
                      <a:pt x="27873" y="0"/>
                      <a:pt x="62257" y="0"/>
                    </a:cubicBezTo>
                    <a:cubicBezTo>
                      <a:pt x="96640" y="0"/>
                      <a:pt x="124514" y="27874"/>
                      <a:pt x="124514" y="62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4"/>
              <p:cNvSpPr/>
              <p:nvPr/>
            </p:nvSpPr>
            <p:spPr>
              <a:xfrm>
                <a:off x="4627066" y="2437911"/>
                <a:ext cx="70972" cy="70972"/>
              </a:xfrm>
              <a:custGeom>
                <a:avLst/>
                <a:gdLst/>
                <a:ahLst/>
                <a:cxnLst/>
                <a:rect l="l" t="t" r="r" b="b"/>
                <a:pathLst>
                  <a:path w="124513" h="124513" extrusionOk="0">
                    <a:moveTo>
                      <a:pt x="124514" y="62257"/>
                    </a:moveTo>
                    <a:cubicBezTo>
                      <a:pt x="124514" y="96640"/>
                      <a:pt x="96640" y="124514"/>
                      <a:pt x="62257" y="124514"/>
                    </a:cubicBezTo>
                    <a:cubicBezTo>
                      <a:pt x="27873" y="124514"/>
                      <a:pt x="0" y="96640"/>
                      <a:pt x="0" y="62257"/>
                    </a:cubicBezTo>
                    <a:cubicBezTo>
                      <a:pt x="0" y="27873"/>
                      <a:pt x="27873" y="0"/>
                      <a:pt x="62257" y="0"/>
                    </a:cubicBezTo>
                    <a:cubicBezTo>
                      <a:pt x="96640" y="0"/>
                      <a:pt x="124514" y="27873"/>
                      <a:pt x="124514" y="62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>
                <a:off x="4554971" y="2523493"/>
                <a:ext cx="70972" cy="70972"/>
              </a:xfrm>
              <a:custGeom>
                <a:avLst/>
                <a:gdLst/>
                <a:ahLst/>
                <a:cxnLst/>
                <a:rect l="l" t="t" r="r" b="b"/>
                <a:pathLst>
                  <a:path w="124513" h="124513" extrusionOk="0">
                    <a:moveTo>
                      <a:pt x="124514" y="62257"/>
                    </a:moveTo>
                    <a:cubicBezTo>
                      <a:pt x="124514" y="96640"/>
                      <a:pt x="96640" y="124514"/>
                      <a:pt x="62257" y="124514"/>
                    </a:cubicBezTo>
                    <a:cubicBezTo>
                      <a:pt x="27873" y="124514"/>
                      <a:pt x="0" y="96640"/>
                      <a:pt x="0" y="62257"/>
                    </a:cubicBezTo>
                    <a:cubicBezTo>
                      <a:pt x="0" y="27874"/>
                      <a:pt x="27873" y="0"/>
                      <a:pt x="62257" y="0"/>
                    </a:cubicBezTo>
                    <a:cubicBezTo>
                      <a:pt x="96640" y="0"/>
                      <a:pt x="124514" y="27874"/>
                      <a:pt x="124514" y="62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" name="Google Shape;39;p4"/>
            <p:cNvGrpSpPr/>
            <p:nvPr/>
          </p:nvGrpSpPr>
          <p:grpSpPr>
            <a:xfrm rot="-1170349">
              <a:off x="287210" y="414361"/>
              <a:ext cx="294809" cy="877119"/>
              <a:chOff x="4158618" y="3532330"/>
              <a:chExt cx="294811" cy="877126"/>
            </a:xfrm>
          </p:grpSpPr>
          <p:sp>
            <p:nvSpPr>
              <p:cNvPr id="40" name="Google Shape;40;p4"/>
              <p:cNvSpPr/>
              <p:nvPr/>
            </p:nvSpPr>
            <p:spPr>
              <a:xfrm>
                <a:off x="4158618" y="3532330"/>
                <a:ext cx="294811" cy="877126"/>
              </a:xfrm>
              <a:custGeom>
                <a:avLst/>
                <a:gdLst/>
                <a:ahLst/>
                <a:cxnLst/>
                <a:rect l="l" t="t" r="r" b="b"/>
                <a:pathLst>
                  <a:path w="517213" h="1538817" extrusionOk="0">
                    <a:moveTo>
                      <a:pt x="478867" y="608400"/>
                    </a:moveTo>
                    <a:cubicBezTo>
                      <a:pt x="346196" y="424205"/>
                      <a:pt x="330309" y="403166"/>
                      <a:pt x="315282" y="350356"/>
                    </a:cubicBezTo>
                    <a:cubicBezTo>
                      <a:pt x="294673" y="278223"/>
                      <a:pt x="385697" y="250744"/>
                      <a:pt x="379256" y="117644"/>
                    </a:cubicBezTo>
                    <a:cubicBezTo>
                      <a:pt x="379256" y="115068"/>
                      <a:pt x="378827" y="112062"/>
                      <a:pt x="378827" y="109486"/>
                    </a:cubicBezTo>
                    <a:cubicBezTo>
                      <a:pt x="366375" y="-36495"/>
                      <a:pt x="150409" y="-36495"/>
                      <a:pt x="138387" y="109486"/>
                    </a:cubicBezTo>
                    <a:cubicBezTo>
                      <a:pt x="137957" y="112062"/>
                      <a:pt x="137957" y="114638"/>
                      <a:pt x="137957" y="117644"/>
                    </a:cubicBezTo>
                    <a:cubicBezTo>
                      <a:pt x="131517" y="250744"/>
                      <a:pt x="222541" y="278223"/>
                      <a:pt x="201932" y="350356"/>
                    </a:cubicBezTo>
                    <a:cubicBezTo>
                      <a:pt x="186904" y="403166"/>
                      <a:pt x="171018" y="424205"/>
                      <a:pt x="38346" y="608400"/>
                    </a:cubicBezTo>
                    <a:cubicBezTo>
                      <a:pt x="-94325" y="792594"/>
                      <a:pt x="159854" y="1510051"/>
                      <a:pt x="159854" y="1510051"/>
                    </a:cubicBezTo>
                    <a:cubicBezTo>
                      <a:pt x="159854" y="1525937"/>
                      <a:pt x="204078" y="1538818"/>
                      <a:pt x="258607" y="1538818"/>
                    </a:cubicBezTo>
                    <a:cubicBezTo>
                      <a:pt x="313135" y="1538818"/>
                      <a:pt x="357359" y="1525937"/>
                      <a:pt x="357359" y="1510051"/>
                    </a:cubicBezTo>
                    <a:cubicBezTo>
                      <a:pt x="357359" y="1510051"/>
                      <a:pt x="611539" y="793023"/>
                      <a:pt x="478867" y="60840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4"/>
              <p:cNvSpPr/>
              <p:nvPr/>
            </p:nvSpPr>
            <p:spPr>
              <a:xfrm>
                <a:off x="4225885" y="3759649"/>
                <a:ext cx="145861" cy="57023"/>
              </a:xfrm>
              <a:custGeom>
                <a:avLst/>
                <a:gdLst/>
                <a:ahLst/>
                <a:cxnLst/>
                <a:rect l="l" t="t" r="r" b="b"/>
                <a:pathLst>
                  <a:path w="255897" h="100040" extrusionOk="0">
                    <a:moveTo>
                      <a:pt x="45941" y="88018"/>
                    </a:moveTo>
                    <a:cubicBezTo>
                      <a:pt x="77284" y="80719"/>
                      <a:pt x="108627" y="74708"/>
                      <a:pt x="140829" y="70415"/>
                    </a:cubicBezTo>
                    <a:cubicBezTo>
                      <a:pt x="175607" y="66550"/>
                      <a:pt x="210815" y="63974"/>
                      <a:pt x="245593" y="63115"/>
                    </a:cubicBezTo>
                    <a:cubicBezTo>
                      <a:pt x="249027" y="63115"/>
                      <a:pt x="252462" y="63115"/>
                      <a:pt x="255897" y="62686"/>
                    </a:cubicBezTo>
                    <a:cubicBezTo>
                      <a:pt x="237864" y="36495"/>
                      <a:pt x="225842" y="18033"/>
                      <a:pt x="217684" y="2147"/>
                    </a:cubicBezTo>
                    <a:cubicBezTo>
                      <a:pt x="201798" y="859"/>
                      <a:pt x="185483" y="0"/>
                      <a:pt x="169596" y="0"/>
                    </a:cubicBezTo>
                    <a:cubicBezTo>
                      <a:pt x="142117" y="0"/>
                      <a:pt x="114639" y="1718"/>
                      <a:pt x="87589" y="4723"/>
                    </a:cubicBezTo>
                    <a:cubicBezTo>
                      <a:pt x="79002" y="5582"/>
                      <a:pt x="69985" y="6870"/>
                      <a:pt x="61398" y="8158"/>
                    </a:cubicBezTo>
                    <a:cubicBezTo>
                      <a:pt x="49376" y="29626"/>
                      <a:pt x="30914" y="56675"/>
                      <a:pt x="0" y="100041"/>
                    </a:cubicBezTo>
                    <a:cubicBezTo>
                      <a:pt x="15028" y="95747"/>
                      <a:pt x="30055" y="91453"/>
                      <a:pt x="45941" y="880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266591" y="3711735"/>
                <a:ext cx="78070" cy="41211"/>
              </a:xfrm>
              <a:custGeom>
                <a:avLst/>
                <a:gdLst/>
                <a:ahLst/>
                <a:cxnLst/>
                <a:rect l="l" t="t" r="r" b="b"/>
                <a:pathLst>
                  <a:path w="136965" h="72300" extrusionOk="0">
                    <a:moveTo>
                      <a:pt x="126231" y="36235"/>
                    </a:moveTo>
                    <a:cubicBezTo>
                      <a:pt x="122796" y="24212"/>
                      <a:pt x="122367" y="13049"/>
                      <a:pt x="124514" y="2744"/>
                    </a:cubicBezTo>
                    <a:cubicBezTo>
                      <a:pt x="108198" y="1027"/>
                      <a:pt x="91883" y="598"/>
                      <a:pt x="75138" y="168"/>
                    </a:cubicBezTo>
                    <a:cubicBezTo>
                      <a:pt x="54958" y="-261"/>
                      <a:pt x="34778" y="168"/>
                      <a:pt x="14169" y="1027"/>
                    </a:cubicBezTo>
                    <a:cubicBezTo>
                      <a:pt x="16316" y="11761"/>
                      <a:pt x="16316" y="23354"/>
                      <a:pt x="12881" y="36235"/>
                    </a:cubicBezTo>
                    <a:cubicBezTo>
                      <a:pt x="9017" y="49115"/>
                      <a:pt x="5582" y="60278"/>
                      <a:pt x="0" y="72301"/>
                    </a:cubicBezTo>
                    <a:cubicBezTo>
                      <a:pt x="25332" y="70583"/>
                      <a:pt x="50235" y="69724"/>
                      <a:pt x="75567" y="68866"/>
                    </a:cubicBezTo>
                    <a:cubicBezTo>
                      <a:pt x="94029" y="68436"/>
                      <a:pt x="112492" y="67148"/>
                      <a:pt x="131383" y="67148"/>
                    </a:cubicBezTo>
                    <a:cubicBezTo>
                      <a:pt x="133101" y="67148"/>
                      <a:pt x="135248" y="67148"/>
                      <a:pt x="136965" y="67148"/>
                    </a:cubicBezTo>
                    <a:cubicBezTo>
                      <a:pt x="132672" y="56843"/>
                      <a:pt x="129237" y="46968"/>
                      <a:pt x="126231" y="362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49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70000"/>
          </a:blip>
          <a:srcRect l="4224" t="4890" r="5710" b="4881"/>
          <a:stretch/>
        </p:blipFill>
        <p:spPr>
          <a:xfrm flipH="1"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oogle Shape;45;p5"/>
          <p:cNvGrpSpPr/>
          <p:nvPr/>
        </p:nvGrpSpPr>
        <p:grpSpPr>
          <a:xfrm>
            <a:off x="0" y="0"/>
            <a:ext cx="12192067" cy="6858000"/>
            <a:chOff x="0" y="0"/>
            <a:chExt cx="9144050" cy="5143500"/>
          </a:xfrm>
        </p:grpSpPr>
        <p:sp>
          <p:nvSpPr>
            <p:cNvPr id="46" name="Google Shape;46;p5"/>
            <p:cNvSpPr/>
            <p:nvPr/>
          </p:nvSpPr>
          <p:spPr>
            <a:xfrm>
              <a:off x="0" y="0"/>
              <a:ext cx="91440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50" y="4952100"/>
              <a:ext cx="91440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8" name="Google Shape;48;p5"/>
            <p:cNvSpPr/>
            <p:nvPr/>
          </p:nvSpPr>
          <p:spPr>
            <a:xfrm rot="5400000">
              <a:off x="-2471250" y="2471250"/>
              <a:ext cx="51339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9" name="Google Shape;49;p5"/>
            <p:cNvSpPr/>
            <p:nvPr/>
          </p:nvSpPr>
          <p:spPr>
            <a:xfrm rot="5400000">
              <a:off x="6481350" y="2476050"/>
              <a:ext cx="51339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50" name="Google Shape;50;p5"/>
          <p:cNvSpPr txBox="1">
            <a:spLocks noGrp="1"/>
          </p:cNvSpPr>
          <p:nvPr>
            <p:ph type="subTitle" idx="1"/>
          </p:nvPr>
        </p:nvSpPr>
        <p:spPr>
          <a:xfrm>
            <a:off x="1721033" y="2745567"/>
            <a:ext cx="3876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333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ubTitle" idx="2"/>
          </p:nvPr>
        </p:nvSpPr>
        <p:spPr>
          <a:xfrm>
            <a:off x="6594200" y="2745567"/>
            <a:ext cx="3876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333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ubTitle" idx="3"/>
          </p:nvPr>
        </p:nvSpPr>
        <p:spPr>
          <a:xfrm>
            <a:off x="1721033" y="3538333"/>
            <a:ext cx="3876800" cy="18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ubTitle" idx="4"/>
          </p:nvPr>
        </p:nvSpPr>
        <p:spPr>
          <a:xfrm>
            <a:off x="6594200" y="3538333"/>
            <a:ext cx="3876800" cy="18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295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6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873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7"/>
          <p:cNvPicPr preferRelativeResize="0"/>
          <p:nvPr/>
        </p:nvPicPr>
        <p:blipFill rotWithShape="1">
          <a:blip r:embed="rId2">
            <a:alphaModFix amt="70000"/>
          </a:blip>
          <a:srcRect l="4224" t="4890" r="5710" b="4881"/>
          <a:stretch/>
        </p:blipFill>
        <p:spPr>
          <a:xfrm flipH="1"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7"/>
          <p:cNvGrpSpPr/>
          <p:nvPr/>
        </p:nvGrpSpPr>
        <p:grpSpPr>
          <a:xfrm>
            <a:off x="0" y="0"/>
            <a:ext cx="12192067" cy="6858000"/>
            <a:chOff x="0" y="0"/>
            <a:chExt cx="9144050" cy="5143500"/>
          </a:xfrm>
        </p:grpSpPr>
        <p:sp>
          <p:nvSpPr>
            <p:cNvPr id="61" name="Google Shape;61;p7"/>
            <p:cNvSpPr/>
            <p:nvPr/>
          </p:nvSpPr>
          <p:spPr>
            <a:xfrm>
              <a:off x="0" y="0"/>
              <a:ext cx="91440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62" name="Google Shape;62;p7"/>
            <p:cNvSpPr/>
            <p:nvPr/>
          </p:nvSpPr>
          <p:spPr>
            <a:xfrm>
              <a:off x="50" y="4952100"/>
              <a:ext cx="91440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63" name="Google Shape;63;p7"/>
            <p:cNvSpPr/>
            <p:nvPr/>
          </p:nvSpPr>
          <p:spPr>
            <a:xfrm rot="5400000">
              <a:off x="-2471250" y="2471250"/>
              <a:ext cx="51339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64" name="Google Shape;64;p7"/>
            <p:cNvSpPr/>
            <p:nvPr/>
          </p:nvSpPr>
          <p:spPr>
            <a:xfrm rot="5400000">
              <a:off x="6481350" y="2476050"/>
              <a:ext cx="51339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1546167" y="1636900"/>
            <a:ext cx="350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1546167" y="2807900"/>
            <a:ext cx="3501200" cy="24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7"/>
          <p:cNvSpPr>
            <a:spLocks noGrp="1"/>
          </p:cNvSpPr>
          <p:nvPr>
            <p:ph type="pic" idx="2"/>
          </p:nvPr>
        </p:nvSpPr>
        <p:spPr>
          <a:xfrm>
            <a:off x="6096067" y="713400"/>
            <a:ext cx="5142400" cy="5431200"/>
          </a:xfrm>
          <a:prstGeom prst="ellipse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8902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8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8"/>
          <p:cNvSpPr txBox="1">
            <a:spLocks noGrp="1"/>
          </p:cNvSpPr>
          <p:nvPr>
            <p:ph type="title"/>
          </p:nvPr>
        </p:nvSpPr>
        <p:spPr>
          <a:xfrm>
            <a:off x="1850800" y="1742800"/>
            <a:ext cx="84904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722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9"/>
          <p:cNvPicPr preferRelativeResize="0"/>
          <p:nvPr/>
        </p:nvPicPr>
        <p:blipFill rotWithShape="1">
          <a:blip r:embed="rId2">
            <a:alphaModFix amt="70000"/>
          </a:blip>
          <a:srcRect l="4224" t="4890" r="5710" b="4881"/>
          <a:stretch/>
        </p:blipFill>
        <p:spPr>
          <a:xfrm flipH="1"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" name="Google Shape;73;p9"/>
          <p:cNvGrpSpPr/>
          <p:nvPr/>
        </p:nvGrpSpPr>
        <p:grpSpPr>
          <a:xfrm>
            <a:off x="0" y="0"/>
            <a:ext cx="12192067" cy="6858000"/>
            <a:chOff x="0" y="0"/>
            <a:chExt cx="9144050" cy="5143500"/>
          </a:xfrm>
        </p:grpSpPr>
        <p:sp>
          <p:nvSpPr>
            <p:cNvPr id="74" name="Google Shape;74;p9"/>
            <p:cNvSpPr/>
            <p:nvPr/>
          </p:nvSpPr>
          <p:spPr>
            <a:xfrm>
              <a:off x="0" y="0"/>
              <a:ext cx="91440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75" name="Google Shape;75;p9"/>
            <p:cNvSpPr/>
            <p:nvPr/>
          </p:nvSpPr>
          <p:spPr>
            <a:xfrm>
              <a:off x="50" y="4952100"/>
              <a:ext cx="91440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76" name="Google Shape;76;p9"/>
            <p:cNvSpPr/>
            <p:nvPr/>
          </p:nvSpPr>
          <p:spPr>
            <a:xfrm rot="5400000">
              <a:off x="-2471250" y="2471250"/>
              <a:ext cx="51339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77" name="Google Shape;77;p9"/>
            <p:cNvSpPr/>
            <p:nvPr/>
          </p:nvSpPr>
          <p:spPr>
            <a:xfrm rot="5400000">
              <a:off x="6481350" y="2476050"/>
              <a:ext cx="51339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78" name="Google Shape;78;p9"/>
          <p:cNvSpPr txBox="1">
            <a:spLocks noGrp="1"/>
          </p:cNvSpPr>
          <p:nvPr>
            <p:ph type="title"/>
          </p:nvPr>
        </p:nvSpPr>
        <p:spPr>
          <a:xfrm>
            <a:off x="2988567" y="2141733"/>
            <a:ext cx="62148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subTitle" idx="1"/>
          </p:nvPr>
        </p:nvSpPr>
        <p:spPr>
          <a:xfrm>
            <a:off x="2988633" y="3309067"/>
            <a:ext cx="6214800" cy="619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223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0"/>
          <p:cNvSpPr txBox="1">
            <a:spLocks noGrp="1"/>
          </p:cNvSpPr>
          <p:nvPr>
            <p:ph type="title"/>
          </p:nvPr>
        </p:nvSpPr>
        <p:spPr>
          <a:xfrm>
            <a:off x="2372400" y="5384367"/>
            <a:ext cx="7447200" cy="567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226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1"/>
          <p:cNvPicPr preferRelativeResize="0"/>
          <p:nvPr/>
        </p:nvPicPr>
        <p:blipFill rotWithShape="1">
          <a:blip r:embed="rId2">
            <a:alphaModFix amt="70000"/>
          </a:blip>
          <a:srcRect l="4224" t="4890" r="5710" b="4881"/>
          <a:stretch/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1"/>
          <p:cNvGrpSpPr/>
          <p:nvPr/>
        </p:nvGrpSpPr>
        <p:grpSpPr>
          <a:xfrm>
            <a:off x="0" y="0"/>
            <a:ext cx="12192067" cy="6858000"/>
            <a:chOff x="0" y="0"/>
            <a:chExt cx="9144050" cy="5143500"/>
          </a:xfrm>
        </p:grpSpPr>
        <p:sp>
          <p:nvSpPr>
            <p:cNvPr id="86" name="Google Shape;86;p11"/>
            <p:cNvSpPr/>
            <p:nvPr/>
          </p:nvSpPr>
          <p:spPr>
            <a:xfrm>
              <a:off x="0" y="0"/>
              <a:ext cx="91440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87" name="Google Shape;87;p11"/>
            <p:cNvSpPr/>
            <p:nvPr/>
          </p:nvSpPr>
          <p:spPr>
            <a:xfrm>
              <a:off x="50" y="4952100"/>
              <a:ext cx="91440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88" name="Google Shape;88;p11"/>
            <p:cNvSpPr/>
            <p:nvPr/>
          </p:nvSpPr>
          <p:spPr>
            <a:xfrm rot="5400000">
              <a:off x="-2471250" y="2471250"/>
              <a:ext cx="51339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89" name="Google Shape;89;p11"/>
            <p:cNvSpPr/>
            <p:nvPr/>
          </p:nvSpPr>
          <p:spPr>
            <a:xfrm rot="5400000">
              <a:off x="6481350" y="2476050"/>
              <a:ext cx="51339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90" name="Google Shape;90;p11"/>
          <p:cNvSpPr txBox="1">
            <a:spLocks noGrp="1"/>
          </p:cNvSpPr>
          <p:nvPr>
            <p:ph type="title" hasCustomPrompt="1"/>
          </p:nvPr>
        </p:nvSpPr>
        <p:spPr>
          <a:xfrm>
            <a:off x="7231967" y="945367"/>
            <a:ext cx="3668400" cy="16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91" name="Google Shape;91;p11"/>
          <p:cNvSpPr txBox="1">
            <a:spLocks noGrp="1"/>
          </p:cNvSpPr>
          <p:nvPr>
            <p:ph type="subTitle" idx="1"/>
          </p:nvPr>
        </p:nvSpPr>
        <p:spPr>
          <a:xfrm>
            <a:off x="7231967" y="2798867"/>
            <a:ext cx="3668400" cy="971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807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388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3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 flipH="1"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13"/>
          <p:cNvGrpSpPr/>
          <p:nvPr/>
        </p:nvGrpSpPr>
        <p:grpSpPr>
          <a:xfrm>
            <a:off x="-109154" y="426857"/>
            <a:ext cx="836011" cy="836011"/>
            <a:chOff x="6118535" y="-1026182"/>
            <a:chExt cx="627008" cy="627008"/>
          </a:xfrm>
        </p:grpSpPr>
        <p:sp>
          <p:nvSpPr>
            <p:cNvPr id="96" name="Google Shape;96;p13"/>
            <p:cNvSpPr/>
            <p:nvPr/>
          </p:nvSpPr>
          <p:spPr>
            <a:xfrm>
              <a:off x="6118535" y="-1026182"/>
              <a:ext cx="627008" cy="627008"/>
            </a:xfrm>
            <a:custGeom>
              <a:avLst/>
              <a:gdLst/>
              <a:ahLst/>
              <a:cxnLst/>
              <a:rect l="l" t="t" r="r" b="b"/>
              <a:pathLst>
                <a:path w="1100014" h="1100014" extrusionOk="0">
                  <a:moveTo>
                    <a:pt x="1100014" y="550007"/>
                  </a:moveTo>
                  <a:cubicBezTo>
                    <a:pt x="1100014" y="853768"/>
                    <a:pt x="853768" y="1100014"/>
                    <a:pt x="550007" y="1100014"/>
                  </a:cubicBezTo>
                  <a:cubicBezTo>
                    <a:pt x="246247" y="1100014"/>
                    <a:pt x="0" y="853768"/>
                    <a:pt x="0" y="550007"/>
                  </a:cubicBezTo>
                  <a:cubicBezTo>
                    <a:pt x="0" y="246247"/>
                    <a:pt x="246247" y="0"/>
                    <a:pt x="550007" y="0"/>
                  </a:cubicBezTo>
                  <a:cubicBezTo>
                    <a:pt x="853768" y="0"/>
                    <a:pt x="1100014" y="246247"/>
                    <a:pt x="1100014" y="5500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6149433" y="-988909"/>
              <a:ext cx="541351" cy="541351"/>
            </a:xfrm>
            <a:custGeom>
              <a:avLst/>
              <a:gdLst/>
              <a:ahLst/>
              <a:cxnLst/>
              <a:rect l="l" t="t" r="r" b="b"/>
              <a:pathLst>
                <a:path w="949739" h="949739" extrusionOk="0">
                  <a:moveTo>
                    <a:pt x="949739" y="474870"/>
                  </a:moveTo>
                  <a:cubicBezTo>
                    <a:pt x="949739" y="737133"/>
                    <a:pt x="737133" y="949739"/>
                    <a:pt x="474870" y="949739"/>
                  </a:cubicBezTo>
                  <a:cubicBezTo>
                    <a:pt x="212606" y="949739"/>
                    <a:pt x="0" y="737133"/>
                    <a:pt x="0" y="474870"/>
                  </a:cubicBezTo>
                  <a:cubicBezTo>
                    <a:pt x="0" y="212606"/>
                    <a:pt x="212606" y="0"/>
                    <a:pt x="474870" y="0"/>
                  </a:cubicBezTo>
                  <a:cubicBezTo>
                    <a:pt x="737133" y="0"/>
                    <a:pt x="949739" y="212606"/>
                    <a:pt x="949739" y="4748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6198968" y="-950654"/>
              <a:ext cx="165929" cy="180766"/>
            </a:xfrm>
            <a:custGeom>
              <a:avLst/>
              <a:gdLst/>
              <a:ahLst/>
              <a:cxnLst/>
              <a:rect l="l" t="t" r="r" b="b"/>
              <a:pathLst>
                <a:path w="291104" h="317133" extrusionOk="0">
                  <a:moveTo>
                    <a:pt x="290246" y="0"/>
                  </a:moveTo>
                  <a:cubicBezTo>
                    <a:pt x="283376" y="3435"/>
                    <a:pt x="274789" y="2576"/>
                    <a:pt x="267490" y="4294"/>
                  </a:cubicBezTo>
                  <a:cubicBezTo>
                    <a:pt x="259761" y="6011"/>
                    <a:pt x="252462" y="7299"/>
                    <a:pt x="244734" y="9016"/>
                  </a:cubicBezTo>
                  <a:cubicBezTo>
                    <a:pt x="230565" y="12881"/>
                    <a:pt x="216826" y="18892"/>
                    <a:pt x="203945" y="24903"/>
                  </a:cubicBezTo>
                  <a:cubicBezTo>
                    <a:pt x="190635" y="31343"/>
                    <a:pt x="177325" y="37783"/>
                    <a:pt x="164873" y="45941"/>
                  </a:cubicBezTo>
                  <a:cubicBezTo>
                    <a:pt x="152422" y="54099"/>
                    <a:pt x="140829" y="62686"/>
                    <a:pt x="129237" y="72132"/>
                  </a:cubicBezTo>
                  <a:cubicBezTo>
                    <a:pt x="106910" y="90594"/>
                    <a:pt x="87160" y="111633"/>
                    <a:pt x="69127" y="134389"/>
                  </a:cubicBezTo>
                  <a:cubicBezTo>
                    <a:pt x="51094" y="157574"/>
                    <a:pt x="33919" y="182477"/>
                    <a:pt x="21468" y="209527"/>
                  </a:cubicBezTo>
                  <a:cubicBezTo>
                    <a:pt x="18033" y="216826"/>
                    <a:pt x="15028" y="224554"/>
                    <a:pt x="12022" y="232282"/>
                  </a:cubicBezTo>
                  <a:cubicBezTo>
                    <a:pt x="9017" y="240440"/>
                    <a:pt x="7299" y="249027"/>
                    <a:pt x="5152" y="257615"/>
                  </a:cubicBezTo>
                  <a:cubicBezTo>
                    <a:pt x="3006" y="265772"/>
                    <a:pt x="859" y="274359"/>
                    <a:pt x="429" y="282947"/>
                  </a:cubicBezTo>
                  <a:cubicBezTo>
                    <a:pt x="0" y="291963"/>
                    <a:pt x="0" y="301409"/>
                    <a:pt x="0" y="310426"/>
                  </a:cubicBezTo>
                  <a:cubicBezTo>
                    <a:pt x="0" y="313002"/>
                    <a:pt x="5582" y="320301"/>
                    <a:pt x="7729" y="315578"/>
                  </a:cubicBezTo>
                  <a:cubicBezTo>
                    <a:pt x="10734" y="309567"/>
                    <a:pt x="13739" y="303985"/>
                    <a:pt x="17604" y="298833"/>
                  </a:cubicBezTo>
                  <a:cubicBezTo>
                    <a:pt x="21468" y="293251"/>
                    <a:pt x="24473" y="287240"/>
                    <a:pt x="27479" y="281229"/>
                  </a:cubicBezTo>
                  <a:cubicBezTo>
                    <a:pt x="29196" y="278224"/>
                    <a:pt x="30484" y="274789"/>
                    <a:pt x="32202" y="271783"/>
                  </a:cubicBezTo>
                  <a:cubicBezTo>
                    <a:pt x="33919" y="268778"/>
                    <a:pt x="36066" y="266202"/>
                    <a:pt x="37784" y="262767"/>
                  </a:cubicBezTo>
                  <a:cubicBezTo>
                    <a:pt x="40789" y="256326"/>
                    <a:pt x="43795" y="250315"/>
                    <a:pt x="47229" y="243875"/>
                  </a:cubicBezTo>
                  <a:cubicBezTo>
                    <a:pt x="60539" y="218543"/>
                    <a:pt x="74279" y="193640"/>
                    <a:pt x="91024" y="170455"/>
                  </a:cubicBezTo>
                  <a:cubicBezTo>
                    <a:pt x="106910" y="148128"/>
                    <a:pt x="126231" y="127090"/>
                    <a:pt x="145982" y="107769"/>
                  </a:cubicBezTo>
                  <a:cubicBezTo>
                    <a:pt x="166161" y="87589"/>
                    <a:pt x="188917" y="70415"/>
                    <a:pt x="211244" y="52381"/>
                  </a:cubicBezTo>
                  <a:cubicBezTo>
                    <a:pt x="223266" y="42506"/>
                    <a:pt x="237006" y="34349"/>
                    <a:pt x="250316" y="25761"/>
                  </a:cubicBezTo>
                  <a:cubicBezTo>
                    <a:pt x="256756" y="21468"/>
                    <a:pt x="262767" y="16316"/>
                    <a:pt x="269637" y="12451"/>
                  </a:cubicBezTo>
                  <a:cubicBezTo>
                    <a:pt x="273072" y="10304"/>
                    <a:pt x="275648" y="8587"/>
                    <a:pt x="278653" y="6011"/>
                  </a:cubicBezTo>
                  <a:cubicBezTo>
                    <a:pt x="281659" y="3435"/>
                    <a:pt x="287240" y="859"/>
                    <a:pt x="291105" y="0"/>
                  </a:cubicBezTo>
                  <a:cubicBezTo>
                    <a:pt x="291105" y="429"/>
                    <a:pt x="290675" y="0"/>
                    <a:pt x="290246" y="0"/>
                  </a:cubicBezTo>
                  <a:lnTo>
                    <a:pt x="2902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6182510" y="-753215"/>
              <a:ext cx="15998" cy="46463"/>
            </a:xfrm>
            <a:custGeom>
              <a:avLst/>
              <a:gdLst/>
              <a:ahLst/>
              <a:cxnLst/>
              <a:rect l="l" t="t" r="r" b="b"/>
              <a:pathLst>
                <a:path w="28067" h="81514" extrusionOk="0">
                  <a:moveTo>
                    <a:pt x="12070" y="2513"/>
                  </a:moveTo>
                  <a:cubicBezTo>
                    <a:pt x="8205" y="12817"/>
                    <a:pt x="4341" y="23122"/>
                    <a:pt x="2195" y="33856"/>
                  </a:cubicBezTo>
                  <a:cubicBezTo>
                    <a:pt x="1765" y="36432"/>
                    <a:pt x="906" y="39008"/>
                    <a:pt x="477" y="41584"/>
                  </a:cubicBezTo>
                  <a:cubicBezTo>
                    <a:pt x="48" y="44160"/>
                    <a:pt x="48" y="47166"/>
                    <a:pt x="48" y="49742"/>
                  </a:cubicBezTo>
                  <a:cubicBezTo>
                    <a:pt x="48" y="56182"/>
                    <a:pt x="-382" y="63052"/>
                    <a:pt x="1336" y="69063"/>
                  </a:cubicBezTo>
                  <a:cubicBezTo>
                    <a:pt x="2624" y="73786"/>
                    <a:pt x="5200" y="78079"/>
                    <a:pt x="9494" y="80226"/>
                  </a:cubicBezTo>
                  <a:cubicBezTo>
                    <a:pt x="12499" y="81514"/>
                    <a:pt x="17222" y="82803"/>
                    <a:pt x="18939" y="78938"/>
                  </a:cubicBezTo>
                  <a:cubicBezTo>
                    <a:pt x="21086" y="74215"/>
                    <a:pt x="21086" y="68204"/>
                    <a:pt x="22374" y="63481"/>
                  </a:cubicBezTo>
                  <a:cubicBezTo>
                    <a:pt x="22804" y="60905"/>
                    <a:pt x="23662" y="57900"/>
                    <a:pt x="24092" y="55324"/>
                  </a:cubicBezTo>
                  <a:cubicBezTo>
                    <a:pt x="24521" y="52747"/>
                    <a:pt x="24521" y="49742"/>
                    <a:pt x="24521" y="47166"/>
                  </a:cubicBezTo>
                  <a:cubicBezTo>
                    <a:pt x="25380" y="36002"/>
                    <a:pt x="26238" y="24839"/>
                    <a:pt x="27956" y="13676"/>
                  </a:cubicBezTo>
                  <a:cubicBezTo>
                    <a:pt x="28815" y="8953"/>
                    <a:pt x="24521" y="4230"/>
                    <a:pt x="21516" y="2083"/>
                  </a:cubicBezTo>
                  <a:cubicBezTo>
                    <a:pt x="19369" y="366"/>
                    <a:pt x="13787" y="-1781"/>
                    <a:pt x="12070" y="2513"/>
                  </a:cubicBezTo>
                  <a:lnTo>
                    <a:pt x="12070" y="25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6279155" y="-761834"/>
              <a:ext cx="70972" cy="70972"/>
            </a:xfrm>
            <a:custGeom>
              <a:avLst/>
              <a:gdLst/>
              <a:ahLst/>
              <a:cxnLst/>
              <a:rect l="l" t="t" r="r" b="b"/>
              <a:pathLst>
                <a:path w="124513" h="124513" extrusionOk="0">
                  <a:moveTo>
                    <a:pt x="124514" y="62257"/>
                  </a:moveTo>
                  <a:cubicBezTo>
                    <a:pt x="124514" y="96640"/>
                    <a:pt x="96640" y="124514"/>
                    <a:pt x="62257" y="124514"/>
                  </a:cubicBezTo>
                  <a:cubicBezTo>
                    <a:pt x="27873" y="124514"/>
                    <a:pt x="0" y="96640"/>
                    <a:pt x="0" y="62257"/>
                  </a:cubicBezTo>
                  <a:cubicBezTo>
                    <a:pt x="0" y="27874"/>
                    <a:pt x="27873" y="0"/>
                    <a:pt x="62257" y="0"/>
                  </a:cubicBezTo>
                  <a:cubicBezTo>
                    <a:pt x="96640" y="0"/>
                    <a:pt x="124514" y="27874"/>
                    <a:pt x="124514" y="62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6416478" y="-761589"/>
              <a:ext cx="70972" cy="70972"/>
            </a:xfrm>
            <a:custGeom>
              <a:avLst/>
              <a:gdLst/>
              <a:ahLst/>
              <a:cxnLst/>
              <a:rect l="l" t="t" r="r" b="b"/>
              <a:pathLst>
                <a:path w="124513" h="124513" extrusionOk="0">
                  <a:moveTo>
                    <a:pt x="124514" y="62257"/>
                  </a:moveTo>
                  <a:cubicBezTo>
                    <a:pt x="124514" y="96640"/>
                    <a:pt x="96640" y="124514"/>
                    <a:pt x="62257" y="124514"/>
                  </a:cubicBezTo>
                  <a:cubicBezTo>
                    <a:pt x="27873" y="124514"/>
                    <a:pt x="0" y="96640"/>
                    <a:pt x="0" y="62257"/>
                  </a:cubicBezTo>
                  <a:cubicBezTo>
                    <a:pt x="0" y="27873"/>
                    <a:pt x="27873" y="0"/>
                    <a:pt x="62257" y="0"/>
                  </a:cubicBezTo>
                  <a:cubicBezTo>
                    <a:pt x="96640" y="0"/>
                    <a:pt x="124514" y="27873"/>
                    <a:pt x="124514" y="62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6344383" y="-676007"/>
              <a:ext cx="70972" cy="70972"/>
            </a:xfrm>
            <a:custGeom>
              <a:avLst/>
              <a:gdLst/>
              <a:ahLst/>
              <a:cxnLst/>
              <a:rect l="l" t="t" r="r" b="b"/>
              <a:pathLst>
                <a:path w="124513" h="124513" extrusionOk="0">
                  <a:moveTo>
                    <a:pt x="124514" y="62257"/>
                  </a:moveTo>
                  <a:cubicBezTo>
                    <a:pt x="124514" y="96640"/>
                    <a:pt x="96640" y="124514"/>
                    <a:pt x="62257" y="124514"/>
                  </a:cubicBezTo>
                  <a:cubicBezTo>
                    <a:pt x="27873" y="124514"/>
                    <a:pt x="0" y="96640"/>
                    <a:pt x="0" y="62257"/>
                  </a:cubicBezTo>
                  <a:cubicBezTo>
                    <a:pt x="0" y="27874"/>
                    <a:pt x="27873" y="0"/>
                    <a:pt x="62257" y="0"/>
                  </a:cubicBezTo>
                  <a:cubicBezTo>
                    <a:pt x="96640" y="0"/>
                    <a:pt x="124514" y="27874"/>
                    <a:pt x="124514" y="62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13"/>
          <p:cNvSpPr/>
          <p:nvPr/>
        </p:nvSpPr>
        <p:spPr>
          <a:xfrm>
            <a:off x="11238533" y="593367"/>
            <a:ext cx="440800" cy="463200"/>
          </a:xfrm>
          <a:prstGeom prst="star10">
            <a:avLst>
              <a:gd name="adj" fmla="val 31156"/>
              <a:gd name="hf" fmla="val 10514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629033" y="5108600"/>
            <a:ext cx="242800" cy="255200"/>
          </a:xfrm>
          <a:prstGeom prst="star10">
            <a:avLst>
              <a:gd name="adj" fmla="val 31156"/>
              <a:gd name="hf" fmla="val 10514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2" hasCustomPrompt="1"/>
          </p:nvPr>
        </p:nvSpPr>
        <p:spPr>
          <a:xfrm>
            <a:off x="2007167" y="2227944"/>
            <a:ext cx="9796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3" hasCustomPrompt="1"/>
          </p:nvPr>
        </p:nvSpPr>
        <p:spPr>
          <a:xfrm>
            <a:off x="2007233" y="4346055"/>
            <a:ext cx="9796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4" hasCustomPrompt="1"/>
          </p:nvPr>
        </p:nvSpPr>
        <p:spPr>
          <a:xfrm>
            <a:off x="5606200" y="2227944"/>
            <a:ext cx="9796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5" hasCustomPrompt="1"/>
          </p:nvPr>
        </p:nvSpPr>
        <p:spPr>
          <a:xfrm>
            <a:off x="5606267" y="4346055"/>
            <a:ext cx="9796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 idx="6" hasCustomPrompt="1"/>
          </p:nvPr>
        </p:nvSpPr>
        <p:spPr>
          <a:xfrm>
            <a:off x="9205233" y="2227944"/>
            <a:ext cx="9796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7" hasCustomPrompt="1"/>
          </p:nvPr>
        </p:nvSpPr>
        <p:spPr>
          <a:xfrm>
            <a:off x="9205300" y="4346055"/>
            <a:ext cx="9796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1"/>
          </p:nvPr>
        </p:nvSpPr>
        <p:spPr>
          <a:xfrm>
            <a:off x="959967" y="3058333"/>
            <a:ext cx="3074000" cy="9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3333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8"/>
          </p:nvPr>
        </p:nvSpPr>
        <p:spPr>
          <a:xfrm>
            <a:off x="4559000" y="3058333"/>
            <a:ext cx="3074000" cy="9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3333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9"/>
          </p:nvPr>
        </p:nvSpPr>
        <p:spPr>
          <a:xfrm>
            <a:off x="8158033" y="3058333"/>
            <a:ext cx="3074000" cy="9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3333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13"/>
          </p:nvPr>
        </p:nvSpPr>
        <p:spPr>
          <a:xfrm>
            <a:off x="959967" y="5187733"/>
            <a:ext cx="3074000" cy="9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3333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14"/>
          </p:nvPr>
        </p:nvSpPr>
        <p:spPr>
          <a:xfrm>
            <a:off x="4559000" y="5187733"/>
            <a:ext cx="3074000" cy="9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3333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15"/>
          </p:nvPr>
        </p:nvSpPr>
        <p:spPr>
          <a:xfrm>
            <a:off x="8158033" y="5187733"/>
            <a:ext cx="3074000" cy="9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3333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733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id="{F51DD675-2DC4-A4BE-C624-3048A2E666B7}"/>
              </a:ext>
            </a:extLst>
          </p:cNvPr>
          <p:cNvSpPr/>
          <p:nvPr userDrawn="1"/>
        </p:nvSpPr>
        <p:spPr>
          <a:xfrm>
            <a:off x="809553" y="1012104"/>
            <a:ext cx="6957749" cy="5061732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328;p33">
            <a:extLst>
              <a:ext uri="{FF2B5EF4-FFF2-40B4-BE49-F238E27FC236}">
                <a16:creationId xmlns:a16="http://schemas.microsoft.com/office/drawing/2014/main" id="{A0952ED0-9FCB-B6D2-E806-E2663B8961D0}"/>
              </a:ext>
            </a:extLst>
          </p:cNvPr>
          <p:cNvSpPr/>
          <p:nvPr userDrawn="1"/>
        </p:nvSpPr>
        <p:spPr>
          <a:xfrm>
            <a:off x="600338" y="782757"/>
            <a:ext cx="6957749" cy="5061732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719072"/>
            <a:ext cx="5038344" cy="1709928"/>
          </a:xfrm>
        </p:spPr>
        <p:txBody>
          <a:bodyPr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BC3CDDF-FEA3-712D-9071-515D264F06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96656" y="0"/>
            <a:ext cx="3895344" cy="68580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888" y="3054096"/>
            <a:ext cx="5010912" cy="2130552"/>
          </a:xfrm>
        </p:spPr>
        <p:txBody>
          <a:bodyPr/>
          <a:lstStyle>
            <a:lvl1pPr marL="54864" indent="0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4F7CD76-D087-685D-2E27-537F34D67EBE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6528816"/>
            <a:ext cx="914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2400" y="6400904"/>
            <a:ext cx="365760" cy="246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63F889-82B6-D594-DA07-4C82AE33663F}"/>
              </a:ext>
            </a:extLst>
          </p:cNvPr>
          <p:cNvGrpSpPr/>
          <p:nvPr userDrawn="1"/>
        </p:nvGrpSpPr>
        <p:grpSpPr>
          <a:xfrm>
            <a:off x="0" y="6527001"/>
            <a:ext cx="8294153" cy="5617"/>
            <a:chOff x="0" y="6527001"/>
            <a:chExt cx="8294153" cy="561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F4BFE95-6DCA-752C-0F0C-CCAF1A576CD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27001"/>
              <a:ext cx="3935513" cy="56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920C2FA-C2E7-21E2-09D0-3BA6B1BC2C1E}"/>
                </a:ext>
              </a:extLst>
            </p:cNvPr>
            <p:cNvCxnSpPr>
              <a:cxnSpLocks/>
            </p:cNvCxnSpPr>
            <p:nvPr/>
          </p:nvCxnSpPr>
          <p:spPr>
            <a:xfrm>
              <a:off x="4358640" y="6527001"/>
              <a:ext cx="3935513" cy="56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2084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4"/>
          <p:cNvPicPr preferRelativeResize="0"/>
          <p:nvPr/>
        </p:nvPicPr>
        <p:blipFill rotWithShape="1">
          <a:blip r:embed="rId2">
            <a:alphaModFix amt="70000"/>
          </a:blip>
          <a:srcRect l="4224" t="4890" r="5710" b="4881"/>
          <a:stretch/>
        </p:blipFill>
        <p:spPr>
          <a:xfrm flipH="1"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oogle Shape;120;p14"/>
          <p:cNvGrpSpPr/>
          <p:nvPr/>
        </p:nvGrpSpPr>
        <p:grpSpPr>
          <a:xfrm>
            <a:off x="0" y="0"/>
            <a:ext cx="12192067" cy="6858000"/>
            <a:chOff x="0" y="0"/>
            <a:chExt cx="9144050" cy="5143500"/>
          </a:xfrm>
        </p:grpSpPr>
        <p:sp>
          <p:nvSpPr>
            <p:cNvPr id="121" name="Google Shape;121;p14"/>
            <p:cNvSpPr/>
            <p:nvPr/>
          </p:nvSpPr>
          <p:spPr>
            <a:xfrm>
              <a:off x="0" y="0"/>
              <a:ext cx="91440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50" y="4952100"/>
              <a:ext cx="91440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 rot="5400000">
              <a:off x="-2471250" y="2471250"/>
              <a:ext cx="51339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 rot="5400000">
              <a:off x="6481350" y="2476050"/>
              <a:ext cx="51339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25" name="Google Shape;125;p14"/>
          <p:cNvGrpSpPr/>
          <p:nvPr/>
        </p:nvGrpSpPr>
        <p:grpSpPr>
          <a:xfrm>
            <a:off x="4975847" y="-232076"/>
            <a:ext cx="7216213" cy="6699143"/>
            <a:chOff x="3731885" y="-174057"/>
            <a:chExt cx="5412160" cy="5024357"/>
          </a:xfrm>
        </p:grpSpPr>
        <p:sp>
          <p:nvSpPr>
            <p:cNvPr id="126" name="Google Shape;126;p14"/>
            <p:cNvSpPr/>
            <p:nvPr/>
          </p:nvSpPr>
          <p:spPr>
            <a:xfrm>
              <a:off x="4830750" y="4658900"/>
              <a:ext cx="182100" cy="191400"/>
            </a:xfrm>
            <a:prstGeom prst="star10">
              <a:avLst>
                <a:gd name="adj" fmla="val 31156"/>
                <a:gd name="hf" fmla="val 105146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grpSp>
          <p:nvGrpSpPr>
            <p:cNvPr id="127" name="Google Shape;127;p14"/>
            <p:cNvGrpSpPr/>
            <p:nvPr/>
          </p:nvGrpSpPr>
          <p:grpSpPr>
            <a:xfrm>
              <a:off x="8469150" y="1285387"/>
              <a:ext cx="674895" cy="1168388"/>
              <a:chOff x="8469150" y="1285387"/>
              <a:chExt cx="674895" cy="1168388"/>
            </a:xfrm>
          </p:grpSpPr>
          <p:sp>
            <p:nvSpPr>
              <p:cNvPr id="128" name="Google Shape;128;p14"/>
              <p:cNvSpPr/>
              <p:nvPr/>
            </p:nvSpPr>
            <p:spPr>
              <a:xfrm>
                <a:off x="8469150" y="2106375"/>
                <a:ext cx="330600" cy="347400"/>
              </a:xfrm>
              <a:prstGeom prst="star10">
                <a:avLst>
                  <a:gd name="adj" fmla="val 31156"/>
                  <a:gd name="hf" fmla="val 105146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grpSp>
            <p:nvGrpSpPr>
              <p:cNvPr id="129" name="Google Shape;129;p14"/>
              <p:cNvGrpSpPr/>
              <p:nvPr/>
            </p:nvGrpSpPr>
            <p:grpSpPr>
              <a:xfrm rot="-1170349">
                <a:off x="8711260" y="1309436"/>
                <a:ext cx="294809" cy="877119"/>
                <a:chOff x="4158618" y="3532330"/>
                <a:chExt cx="294811" cy="877126"/>
              </a:xfrm>
            </p:grpSpPr>
            <p:sp>
              <p:nvSpPr>
                <p:cNvPr id="130" name="Google Shape;130;p14"/>
                <p:cNvSpPr/>
                <p:nvPr/>
              </p:nvSpPr>
              <p:spPr>
                <a:xfrm>
                  <a:off x="4158618" y="3532330"/>
                  <a:ext cx="294811" cy="877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213" h="1538817" extrusionOk="0">
                      <a:moveTo>
                        <a:pt x="478867" y="608400"/>
                      </a:moveTo>
                      <a:cubicBezTo>
                        <a:pt x="346196" y="424205"/>
                        <a:pt x="330309" y="403166"/>
                        <a:pt x="315282" y="350356"/>
                      </a:cubicBezTo>
                      <a:cubicBezTo>
                        <a:pt x="294673" y="278223"/>
                        <a:pt x="385697" y="250744"/>
                        <a:pt x="379256" y="117644"/>
                      </a:cubicBezTo>
                      <a:cubicBezTo>
                        <a:pt x="379256" y="115068"/>
                        <a:pt x="378827" y="112062"/>
                        <a:pt x="378827" y="109486"/>
                      </a:cubicBezTo>
                      <a:cubicBezTo>
                        <a:pt x="366375" y="-36495"/>
                        <a:pt x="150409" y="-36495"/>
                        <a:pt x="138387" y="109486"/>
                      </a:cubicBezTo>
                      <a:cubicBezTo>
                        <a:pt x="137957" y="112062"/>
                        <a:pt x="137957" y="114638"/>
                        <a:pt x="137957" y="117644"/>
                      </a:cubicBezTo>
                      <a:cubicBezTo>
                        <a:pt x="131517" y="250744"/>
                        <a:pt x="222541" y="278223"/>
                        <a:pt x="201932" y="350356"/>
                      </a:cubicBezTo>
                      <a:cubicBezTo>
                        <a:pt x="186904" y="403166"/>
                        <a:pt x="171018" y="424205"/>
                        <a:pt x="38346" y="608400"/>
                      </a:cubicBezTo>
                      <a:cubicBezTo>
                        <a:pt x="-94325" y="792594"/>
                        <a:pt x="159854" y="1510051"/>
                        <a:pt x="159854" y="1510051"/>
                      </a:cubicBezTo>
                      <a:cubicBezTo>
                        <a:pt x="159854" y="1525937"/>
                        <a:pt x="204078" y="1538818"/>
                        <a:pt x="258607" y="1538818"/>
                      </a:cubicBezTo>
                      <a:cubicBezTo>
                        <a:pt x="313135" y="1538818"/>
                        <a:pt x="357359" y="1525937"/>
                        <a:pt x="357359" y="1510051"/>
                      </a:cubicBezTo>
                      <a:cubicBezTo>
                        <a:pt x="357359" y="1510051"/>
                        <a:pt x="611539" y="793023"/>
                        <a:pt x="478867" y="60840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" name="Google Shape;131;p14"/>
                <p:cNvSpPr/>
                <p:nvPr/>
              </p:nvSpPr>
              <p:spPr>
                <a:xfrm>
                  <a:off x="4225885" y="3759649"/>
                  <a:ext cx="145861" cy="57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897" h="100040" extrusionOk="0">
                      <a:moveTo>
                        <a:pt x="45941" y="88018"/>
                      </a:moveTo>
                      <a:cubicBezTo>
                        <a:pt x="77284" y="80719"/>
                        <a:pt x="108627" y="74708"/>
                        <a:pt x="140829" y="70415"/>
                      </a:cubicBezTo>
                      <a:cubicBezTo>
                        <a:pt x="175607" y="66550"/>
                        <a:pt x="210815" y="63974"/>
                        <a:pt x="245593" y="63115"/>
                      </a:cubicBezTo>
                      <a:cubicBezTo>
                        <a:pt x="249027" y="63115"/>
                        <a:pt x="252462" y="63115"/>
                        <a:pt x="255897" y="62686"/>
                      </a:cubicBezTo>
                      <a:cubicBezTo>
                        <a:pt x="237864" y="36495"/>
                        <a:pt x="225842" y="18033"/>
                        <a:pt x="217684" y="2147"/>
                      </a:cubicBezTo>
                      <a:cubicBezTo>
                        <a:pt x="201798" y="859"/>
                        <a:pt x="185483" y="0"/>
                        <a:pt x="169596" y="0"/>
                      </a:cubicBezTo>
                      <a:cubicBezTo>
                        <a:pt x="142117" y="0"/>
                        <a:pt x="114639" y="1718"/>
                        <a:pt x="87589" y="4723"/>
                      </a:cubicBezTo>
                      <a:cubicBezTo>
                        <a:pt x="79002" y="5582"/>
                        <a:pt x="69985" y="6870"/>
                        <a:pt x="61398" y="8158"/>
                      </a:cubicBezTo>
                      <a:cubicBezTo>
                        <a:pt x="49376" y="29626"/>
                        <a:pt x="30914" y="56675"/>
                        <a:pt x="0" y="100041"/>
                      </a:cubicBezTo>
                      <a:cubicBezTo>
                        <a:pt x="15028" y="95747"/>
                        <a:pt x="30055" y="91453"/>
                        <a:pt x="45941" y="8801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" name="Google Shape;132;p14"/>
                <p:cNvSpPr/>
                <p:nvPr/>
              </p:nvSpPr>
              <p:spPr>
                <a:xfrm>
                  <a:off x="4266591" y="3711735"/>
                  <a:ext cx="78070" cy="41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65" h="72300" extrusionOk="0">
                      <a:moveTo>
                        <a:pt x="126231" y="36235"/>
                      </a:moveTo>
                      <a:cubicBezTo>
                        <a:pt x="122796" y="24212"/>
                        <a:pt x="122367" y="13049"/>
                        <a:pt x="124514" y="2744"/>
                      </a:cubicBezTo>
                      <a:cubicBezTo>
                        <a:pt x="108198" y="1027"/>
                        <a:pt x="91883" y="598"/>
                        <a:pt x="75138" y="168"/>
                      </a:cubicBezTo>
                      <a:cubicBezTo>
                        <a:pt x="54958" y="-261"/>
                        <a:pt x="34778" y="168"/>
                        <a:pt x="14169" y="1027"/>
                      </a:cubicBezTo>
                      <a:cubicBezTo>
                        <a:pt x="16316" y="11761"/>
                        <a:pt x="16316" y="23354"/>
                        <a:pt x="12881" y="36235"/>
                      </a:cubicBezTo>
                      <a:cubicBezTo>
                        <a:pt x="9017" y="49115"/>
                        <a:pt x="5582" y="60278"/>
                        <a:pt x="0" y="72301"/>
                      </a:cubicBezTo>
                      <a:cubicBezTo>
                        <a:pt x="25332" y="70583"/>
                        <a:pt x="50235" y="69724"/>
                        <a:pt x="75567" y="68866"/>
                      </a:cubicBezTo>
                      <a:cubicBezTo>
                        <a:pt x="94029" y="68436"/>
                        <a:pt x="112492" y="67148"/>
                        <a:pt x="131383" y="67148"/>
                      </a:cubicBezTo>
                      <a:cubicBezTo>
                        <a:pt x="133101" y="67148"/>
                        <a:pt x="135248" y="67148"/>
                        <a:pt x="136965" y="67148"/>
                      </a:cubicBezTo>
                      <a:cubicBezTo>
                        <a:pt x="132672" y="56843"/>
                        <a:pt x="129237" y="46968"/>
                        <a:pt x="126231" y="3623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33" name="Google Shape;133;p14"/>
            <p:cNvGrpSpPr/>
            <p:nvPr/>
          </p:nvGrpSpPr>
          <p:grpSpPr>
            <a:xfrm>
              <a:off x="3731885" y="-174057"/>
              <a:ext cx="627008" cy="627008"/>
              <a:chOff x="4329122" y="2173318"/>
              <a:chExt cx="627008" cy="627008"/>
            </a:xfrm>
          </p:grpSpPr>
          <p:sp>
            <p:nvSpPr>
              <p:cNvPr id="134" name="Google Shape;134;p14"/>
              <p:cNvSpPr/>
              <p:nvPr/>
            </p:nvSpPr>
            <p:spPr>
              <a:xfrm>
                <a:off x="4329122" y="2173318"/>
                <a:ext cx="627008" cy="627008"/>
              </a:xfrm>
              <a:custGeom>
                <a:avLst/>
                <a:gdLst/>
                <a:ahLst/>
                <a:cxnLst/>
                <a:rect l="l" t="t" r="r" b="b"/>
                <a:pathLst>
                  <a:path w="1100014" h="1100014" extrusionOk="0">
                    <a:moveTo>
                      <a:pt x="1100014" y="550007"/>
                    </a:moveTo>
                    <a:cubicBezTo>
                      <a:pt x="1100014" y="853768"/>
                      <a:pt x="853768" y="1100014"/>
                      <a:pt x="550007" y="1100014"/>
                    </a:cubicBezTo>
                    <a:cubicBezTo>
                      <a:pt x="246247" y="1100014"/>
                      <a:pt x="0" y="853768"/>
                      <a:pt x="0" y="550007"/>
                    </a:cubicBezTo>
                    <a:cubicBezTo>
                      <a:pt x="0" y="246247"/>
                      <a:pt x="246247" y="0"/>
                      <a:pt x="550007" y="0"/>
                    </a:cubicBezTo>
                    <a:cubicBezTo>
                      <a:pt x="853768" y="0"/>
                      <a:pt x="1100014" y="246247"/>
                      <a:pt x="1100014" y="55000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14"/>
              <p:cNvSpPr/>
              <p:nvPr/>
            </p:nvSpPr>
            <p:spPr>
              <a:xfrm>
                <a:off x="4360020" y="2210591"/>
                <a:ext cx="541351" cy="541351"/>
              </a:xfrm>
              <a:custGeom>
                <a:avLst/>
                <a:gdLst/>
                <a:ahLst/>
                <a:cxnLst/>
                <a:rect l="l" t="t" r="r" b="b"/>
                <a:pathLst>
                  <a:path w="949739" h="949739" extrusionOk="0">
                    <a:moveTo>
                      <a:pt x="949739" y="474870"/>
                    </a:moveTo>
                    <a:cubicBezTo>
                      <a:pt x="949739" y="737133"/>
                      <a:pt x="737133" y="949739"/>
                      <a:pt x="474870" y="949739"/>
                    </a:cubicBezTo>
                    <a:cubicBezTo>
                      <a:pt x="212606" y="949739"/>
                      <a:pt x="0" y="737133"/>
                      <a:pt x="0" y="474870"/>
                    </a:cubicBezTo>
                    <a:cubicBezTo>
                      <a:pt x="0" y="212606"/>
                      <a:pt x="212606" y="0"/>
                      <a:pt x="474870" y="0"/>
                    </a:cubicBezTo>
                    <a:cubicBezTo>
                      <a:pt x="737133" y="0"/>
                      <a:pt x="949739" y="212606"/>
                      <a:pt x="949739" y="47487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14"/>
              <p:cNvSpPr/>
              <p:nvPr/>
            </p:nvSpPr>
            <p:spPr>
              <a:xfrm>
                <a:off x="4409555" y="2248846"/>
                <a:ext cx="165929" cy="180766"/>
              </a:xfrm>
              <a:custGeom>
                <a:avLst/>
                <a:gdLst/>
                <a:ahLst/>
                <a:cxnLst/>
                <a:rect l="l" t="t" r="r" b="b"/>
                <a:pathLst>
                  <a:path w="291104" h="317133" extrusionOk="0">
                    <a:moveTo>
                      <a:pt x="290246" y="0"/>
                    </a:moveTo>
                    <a:cubicBezTo>
                      <a:pt x="283376" y="3435"/>
                      <a:pt x="274789" y="2576"/>
                      <a:pt x="267490" y="4294"/>
                    </a:cubicBezTo>
                    <a:cubicBezTo>
                      <a:pt x="259761" y="6011"/>
                      <a:pt x="252462" y="7299"/>
                      <a:pt x="244734" y="9016"/>
                    </a:cubicBezTo>
                    <a:cubicBezTo>
                      <a:pt x="230565" y="12881"/>
                      <a:pt x="216826" y="18892"/>
                      <a:pt x="203945" y="24903"/>
                    </a:cubicBezTo>
                    <a:cubicBezTo>
                      <a:pt x="190635" y="31343"/>
                      <a:pt x="177325" y="37783"/>
                      <a:pt x="164873" y="45941"/>
                    </a:cubicBezTo>
                    <a:cubicBezTo>
                      <a:pt x="152422" y="54099"/>
                      <a:pt x="140829" y="62686"/>
                      <a:pt x="129237" y="72132"/>
                    </a:cubicBezTo>
                    <a:cubicBezTo>
                      <a:pt x="106910" y="90594"/>
                      <a:pt x="87160" y="111633"/>
                      <a:pt x="69127" y="134389"/>
                    </a:cubicBezTo>
                    <a:cubicBezTo>
                      <a:pt x="51094" y="157574"/>
                      <a:pt x="33919" y="182477"/>
                      <a:pt x="21468" y="209527"/>
                    </a:cubicBezTo>
                    <a:cubicBezTo>
                      <a:pt x="18033" y="216826"/>
                      <a:pt x="15028" y="224554"/>
                      <a:pt x="12022" y="232282"/>
                    </a:cubicBezTo>
                    <a:cubicBezTo>
                      <a:pt x="9017" y="240440"/>
                      <a:pt x="7299" y="249027"/>
                      <a:pt x="5152" y="257615"/>
                    </a:cubicBezTo>
                    <a:cubicBezTo>
                      <a:pt x="3006" y="265772"/>
                      <a:pt x="859" y="274359"/>
                      <a:pt x="429" y="282947"/>
                    </a:cubicBezTo>
                    <a:cubicBezTo>
                      <a:pt x="0" y="291963"/>
                      <a:pt x="0" y="301409"/>
                      <a:pt x="0" y="310426"/>
                    </a:cubicBezTo>
                    <a:cubicBezTo>
                      <a:pt x="0" y="313002"/>
                      <a:pt x="5582" y="320301"/>
                      <a:pt x="7729" y="315578"/>
                    </a:cubicBezTo>
                    <a:cubicBezTo>
                      <a:pt x="10734" y="309567"/>
                      <a:pt x="13739" y="303985"/>
                      <a:pt x="17604" y="298833"/>
                    </a:cubicBezTo>
                    <a:cubicBezTo>
                      <a:pt x="21468" y="293251"/>
                      <a:pt x="24473" y="287240"/>
                      <a:pt x="27479" y="281229"/>
                    </a:cubicBezTo>
                    <a:cubicBezTo>
                      <a:pt x="29196" y="278224"/>
                      <a:pt x="30484" y="274789"/>
                      <a:pt x="32202" y="271783"/>
                    </a:cubicBezTo>
                    <a:cubicBezTo>
                      <a:pt x="33919" y="268778"/>
                      <a:pt x="36066" y="266202"/>
                      <a:pt x="37784" y="262767"/>
                    </a:cubicBezTo>
                    <a:cubicBezTo>
                      <a:pt x="40789" y="256326"/>
                      <a:pt x="43795" y="250315"/>
                      <a:pt x="47229" y="243875"/>
                    </a:cubicBezTo>
                    <a:cubicBezTo>
                      <a:pt x="60539" y="218543"/>
                      <a:pt x="74279" y="193640"/>
                      <a:pt x="91024" y="170455"/>
                    </a:cubicBezTo>
                    <a:cubicBezTo>
                      <a:pt x="106910" y="148128"/>
                      <a:pt x="126231" y="127090"/>
                      <a:pt x="145982" y="107769"/>
                    </a:cubicBezTo>
                    <a:cubicBezTo>
                      <a:pt x="166161" y="87589"/>
                      <a:pt x="188917" y="70415"/>
                      <a:pt x="211244" y="52381"/>
                    </a:cubicBezTo>
                    <a:cubicBezTo>
                      <a:pt x="223266" y="42506"/>
                      <a:pt x="237006" y="34349"/>
                      <a:pt x="250316" y="25761"/>
                    </a:cubicBezTo>
                    <a:cubicBezTo>
                      <a:pt x="256756" y="21468"/>
                      <a:pt x="262767" y="16316"/>
                      <a:pt x="269637" y="12451"/>
                    </a:cubicBezTo>
                    <a:cubicBezTo>
                      <a:pt x="273072" y="10304"/>
                      <a:pt x="275648" y="8587"/>
                      <a:pt x="278653" y="6011"/>
                    </a:cubicBezTo>
                    <a:cubicBezTo>
                      <a:pt x="281659" y="3435"/>
                      <a:pt x="287240" y="859"/>
                      <a:pt x="291105" y="0"/>
                    </a:cubicBezTo>
                    <a:cubicBezTo>
                      <a:pt x="291105" y="429"/>
                      <a:pt x="290675" y="0"/>
                      <a:pt x="290246" y="0"/>
                    </a:cubicBezTo>
                    <a:lnTo>
                      <a:pt x="29024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14"/>
              <p:cNvSpPr/>
              <p:nvPr/>
            </p:nvSpPr>
            <p:spPr>
              <a:xfrm>
                <a:off x="4393098" y="2446285"/>
                <a:ext cx="15998" cy="46463"/>
              </a:xfrm>
              <a:custGeom>
                <a:avLst/>
                <a:gdLst/>
                <a:ahLst/>
                <a:cxnLst/>
                <a:rect l="l" t="t" r="r" b="b"/>
                <a:pathLst>
                  <a:path w="28067" h="81514" extrusionOk="0">
                    <a:moveTo>
                      <a:pt x="12070" y="2513"/>
                    </a:moveTo>
                    <a:cubicBezTo>
                      <a:pt x="8205" y="12817"/>
                      <a:pt x="4341" y="23122"/>
                      <a:pt x="2195" y="33856"/>
                    </a:cubicBezTo>
                    <a:cubicBezTo>
                      <a:pt x="1765" y="36432"/>
                      <a:pt x="906" y="39008"/>
                      <a:pt x="477" y="41584"/>
                    </a:cubicBezTo>
                    <a:cubicBezTo>
                      <a:pt x="48" y="44160"/>
                      <a:pt x="48" y="47166"/>
                      <a:pt x="48" y="49742"/>
                    </a:cubicBezTo>
                    <a:cubicBezTo>
                      <a:pt x="48" y="56182"/>
                      <a:pt x="-382" y="63052"/>
                      <a:pt x="1336" y="69063"/>
                    </a:cubicBezTo>
                    <a:cubicBezTo>
                      <a:pt x="2624" y="73786"/>
                      <a:pt x="5200" y="78079"/>
                      <a:pt x="9494" y="80226"/>
                    </a:cubicBezTo>
                    <a:cubicBezTo>
                      <a:pt x="12499" y="81514"/>
                      <a:pt x="17222" y="82803"/>
                      <a:pt x="18939" y="78938"/>
                    </a:cubicBezTo>
                    <a:cubicBezTo>
                      <a:pt x="21086" y="74215"/>
                      <a:pt x="21086" y="68204"/>
                      <a:pt x="22374" y="63481"/>
                    </a:cubicBezTo>
                    <a:cubicBezTo>
                      <a:pt x="22804" y="60905"/>
                      <a:pt x="23662" y="57900"/>
                      <a:pt x="24092" y="55324"/>
                    </a:cubicBezTo>
                    <a:cubicBezTo>
                      <a:pt x="24521" y="52747"/>
                      <a:pt x="24521" y="49742"/>
                      <a:pt x="24521" y="47166"/>
                    </a:cubicBezTo>
                    <a:cubicBezTo>
                      <a:pt x="25380" y="36002"/>
                      <a:pt x="26238" y="24839"/>
                      <a:pt x="27956" y="13676"/>
                    </a:cubicBezTo>
                    <a:cubicBezTo>
                      <a:pt x="28815" y="8953"/>
                      <a:pt x="24521" y="4230"/>
                      <a:pt x="21516" y="2083"/>
                    </a:cubicBezTo>
                    <a:cubicBezTo>
                      <a:pt x="19369" y="366"/>
                      <a:pt x="13787" y="-1781"/>
                      <a:pt x="12070" y="2513"/>
                    </a:cubicBezTo>
                    <a:lnTo>
                      <a:pt x="12070" y="251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14"/>
              <p:cNvSpPr/>
              <p:nvPr/>
            </p:nvSpPr>
            <p:spPr>
              <a:xfrm>
                <a:off x="4489742" y="2437666"/>
                <a:ext cx="70972" cy="70972"/>
              </a:xfrm>
              <a:custGeom>
                <a:avLst/>
                <a:gdLst/>
                <a:ahLst/>
                <a:cxnLst/>
                <a:rect l="l" t="t" r="r" b="b"/>
                <a:pathLst>
                  <a:path w="124513" h="124513" extrusionOk="0">
                    <a:moveTo>
                      <a:pt x="124514" y="62257"/>
                    </a:moveTo>
                    <a:cubicBezTo>
                      <a:pt x="124514" y="96640"/>
                      <a:pt x="96640" y="124514"/>
                      <a:pt x="62257" y="124514"/>
                    </a:cubicBezTo>
                    <a:cubicBezTo>
                      <a:pt x="27873" y="124514"/>
                      <a:pt x="0" y="96640"/>
                      <a:pt x="0" y="62257"/>
                    </a:cubicBezTo>
                    <a:cubicBezTo>
                      <a:pt x="0" y="27874"/>
                      <a:pt x="27873" y="0"/>
                      <a:pt x="62257" y="0"/>
                    </a:cubicBezTo>
                    <a:cubicBezTo>
                      <a:pt x="96640" y="0"/>
                      <a:pt x="124514" y="27874"/>
                      <a:pt x="124514" y="62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4"/>
              <p:cNvSpPr/>
              <p:nvPr/>
            </p:nvSpPr>
            <p:spPr>
              <a:xfrm>
                <a:off x="4627066" y="2437911"/>
                <a:ext cx="70972" cy="70972"/>
              </a:xfrm>
              <a:custGeom>
                <a:avLst/>
                <a:gdLst/>
                <a:ahLst/>
                <a:cxnLst/>
                <a:rect l="l" t="t" r="r" b="b"/>
                <a:pathLst>
                  <a:path w="124513" h="124513" extrusionOk="0">
                    <a:moveTo>
                      <a:pt x="124514" y="62257"/>
                    </a:moveTo>
                    <a:cubicBezTo>
                      <a:pt x="124514" y="96640"/>
                      <a:pt x="96640" y="124514"/>
                      <a:pt x="62257" y="124514"/>
                    </a:cubicBezTo>
                    <a:cubicBezTo>
                      <a:pt x="27873" y="124514"/>
                      <a:pt x="0" y="96640"/>
                      <a:pt x="0" y="62257"/>
                    </a:cubicBezTo>
                    <a:cubicBezTo>
                      <a:pt x="0" y="27873"/>
                      <a:pt x="27873" y="0"/>
                      <a:pt x="62257" y="0"/>
                    </a:cubicBezTo>
                    <a:cubicBezTo>
                      <a:pt x="96640" y="0"/>
                      <a:pt x="124514" y="27873"/>
                      <a:pt x="124514" y="62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4"/>
              <p:cNvSpPr/>
              <p:nvPr/>
            </p:nvSpPr>
            <p:spPr>
              <a:xfrm>
                <a:off x="4554971" y="2523493"/>
                <a:ext cx="70972" cy="70972"/>
              </a:xfrm>
              <a:custGeom>
                <a:avLst/>
                <a:gdLst/>
                <a:ahLst/>
                <a:cxnLst/>
                <a:rect l="l" t="t" r="r" b="b"/>
                <a:pathLst>
                  <a:path w="124513" h="124513" extrusionOk="0">
                    <a:moveTo>
                      <a:pt x="124514" y="62257"/>
                    </a:moveTo>
                    <a:cubicBezTo>
                      <a:pt x="124514" y="96640"/>
                      <a:pt x="96640" y="124514"/>
                      <a:pt x="62257" y="124514"/>
                    </a:cubicBezTo>
                    <a:cubicBezTo>
                      <a:pt x="27873" y="124514"/>
                      <a:pt x="0" y="96640"/>
                      <a:pt x="0" y="62257"/>
                    </a:cubicBezTo>
                    <a:cubicBezTo>
                      <a:pt x="0" y="27874"/>
                      <a:pt x="27873" y="0"/>
                      <a:pt x="62257" y="0"/>
                    </a:cubicBezTo>
                    <a:cubicBezTo>
                      <a:pt x="96640" y="0"/>
                      <a:pt x="124514" y="27874"/>
                      <a:pt x="124514" y="62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1" name="Google Shape;141;p14"/>
          <p:cNvSpPr txBox="1">
            <a:spLocks noGrp="1"/>
          </p:cNvSpPr>
          <p:nvPr>
            <p:ph type="subTitle" idx="1"/>
          </p:nvPr>
        </p:nvSpPr>
        <p:spPr>
          <a:xfrm>
            <a:off x="6218600" y="2591567"/>
            <a:ext cx="5020000" cy="31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 sz="2133"/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title"/>
          </p:nvPr>
        </p:nvSpPr>
        <p:spPr>
          <a:xfrm>
            <a:off x="6218600" y="885433"/>
            <a:ext cx="5020000" cy="16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050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5"/>
          <p:cNvPicPr preferRelativeResize="0"/>
          <p:nvPr/>
        </p:nvPicPr>
        <p:blipFill rotWithShape="1">
          <a:blip r:embed="rId2">
            <a:alphaModFix amt="70000"/>
          </a:blip>
          <a:srcRect l="4224" t="4890" r="5710" b="4881"/>
          <a:stretch/>
        </p:blipFill>
        <p:spPr>
          <a:xfrm flipH="1"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" name="Google Shape;145;p15"/>
          <p:cNvGrpSpPr/>
          <p:nvPr/>
        </p:nvGrpSpPr>
        <p:grpSpPr>
          <a:xfrm>
            <a:off x="0" y="0"/>
            <a:ext cx="12192067" cy="6858000"/>
            <a:chOff x="0" y="0"/>
            <a:chExt cx="9144050" cy="5143500"/>
          </a:xfrm>
        </p:grpSpPr>
        <p:sp>
          <p:nvSpPr>
            <p:cNvPr id="146" name="Google Shape;146;p15"/>
            <p:cNvSpPr/>
            <p:nvPr/>
          </p:nvSpPr>
          <p:spPr>
            <a:xfrm>
              <a:off x="0" y="0"/>
              <a:ext cx="91440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50" y="4952100"/>
              <a:ext cx="91440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48" name="Google Shape;148;p15"/>
            <p:cNvSpPr/>
            <p:nvPr/>
          </p:nvSpPr>
          <p:spPr>
            <a:xfrm rot="5400000">
              <a:off x="-2471250" y="2471250"/>
              <a:ext cx="51339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49" name="Google Shape;149;p15"/>
            <p:cNvSpPr/>
            <p:nvPr/>
          </p:nvSpPr>
          <p:spPr>
            <a:xfrm rot="5400000">
              <a:off x="6481350" y="2476050"/>
              <a:ext cx="51339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50" name="Google Shape;150;p1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5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18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741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6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 flipH="1"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0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56" name="Google Shape;156;p16"/>
          <p:cNvSpPr/>
          <p:nvPr/>
        </p:nvSpPr>
        <p:spPr>
          <a:xfrm>
            <a:off x="11404500" y="3348800"/>
            <a:ext cx="242800" cy="255200"/>
          </a:xfrm>
          <a:prstGeom prst="star10">
            <a:avLst>
              <a:gd name="adj" fmla="val 31156"/>
              <a:gd name="hf" fmla="val 10514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260662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7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subTitle" idx="1"/>
          </p:nvPr>
        </p:nvSpPr>
        <p:spPr>
          <a:xfrm>
            <a:off x="953300" y="2745733"/>
            <a:ext cx="2907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333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subTitle" idx="2"/>
          </p:nvPr>
        </p:nvSpPr>
        <p:spPr>
          <a:xfrm>
            <a:off x="953300" y="3546433"/>
            <a:ext cx="2907200" cy="13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3"/>
          </p:nvPr>
        </p:nvSpPr>
        <p:spPr>
          <a:xfrm>
            <a:off x="4642384" y="3546433"/>
            <a:ext cx="2907200" cy="13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subTitle" idx="4"/>
          </p:nvPr>
        </p:nvSpPr>
        <p:spPr>
          <a:xfrm>
            <a:off x="8331500" y="3546433"/>
            <a:ext cx="2907200" cy="13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subTitle" idx="5"/>
          </p:nvPr>
        </p:nvSpPr>
        <p:spPr>
          <a:xfrm>
            <a:off x="4642384" y="2745733"/>
            <a:ext cx="2907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333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6"/>
          </p:nvPr>
        </p:nvSpPr>
        <p:spPr>
          <a:xfrm>
            <a:off x="8331500" y="2745733"/>
            <a:ext cx="2907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333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632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8"/>
          <p:cNvPicPr preferRelativeResize="0"/>
          <p:nvPr/>
        </p:nvPicPr>
        <p:blipFill rotWithShape="1">
          <a:blip r:embed="rId2">
            <a:alphaModFix amt="70000"/>
          </a:blip>
          <a:srcRect l="4224" t="4890" r="5710" b="4881"/>
          <a:stretch/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8" name="Google Shape;168;p18"/>
          <p:cNvGrpSpPr/>
          <p:nvPr/>
        </p:nvGrpSpPr>
        <p:grpSpPr>
          <a:xfrm>
            <a:off x="0" y="0"/>
            <a:ext cx="12192067" cy="6858000"/>
            <a:chOff x="0" y="0"/>
            <a:chExt cx="9144050" cy="5143500"/>
          </a:xfrm>
        </p:grpSpPr>
        <p:sp>
          <p:nvSpPr>
            <p:cNvPr id="169" name="Google Shape;169;p18"/>
            <p:cNvSpPr/>
            <p:nvPr/>
          </p:nvSpPr>
          <p:spPr>
            <a:xfrm>
              <a:off x="0" y="0"/>
              <a:ext cx="91440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50" y="4952100"/>
              <a:ext cx="91440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71" name="Google Shape;171;p18"/>
            <p:cNvSpPr/>
            <p:nvPr/>
          </p:nvSpPr>
          <p:spPr>
            <a:xfrm rot="5400000">
              <a:off x="-2471250" y="2471250"/>
              <a:ext cx="51339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72" name="Google Shape;172;p18"/>
            <p:cNvSpPr/>
            <p:nvPr/>
          </p:nvSpPr>
          <p:spPr>
            <a:xfrm rot="5400000">
              <a:off x="6481350" y="2476050"/>
              <a:ext cx="51339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73" name="Google Shape;173;p18"/>
          <p:cNvGrpSpPr/>
          <p:nvPr/>
        </p:nvGrpSpPr>
        <p:grpSpPr>
          <a:xfrm>
            <a:off x="455000" y="458134"/>
            <a:ext cx="11605693" cy="5176767"/>
            <a:chOff x="341250" y="343600"/>
            <a:chExt cx="8704270" cy="3882575"/>
          </a:xfrm>
        </p:grpSpPr>
        <p:sp>
          <p:nvSpPr>
            <p:cNvPr id="174" name="Google Shape;174;p18"/>
            <p:cNvSpPr/>
            <p:nvPr/>
          </p:nvSpPr>
          <p:spPr>
            <a:xfrm>
              <a:off x="341250" y="4034775"/>
              <a:ext cx="182100" cy="191400"/>
            </a:xfrm>
            <a:prstGeom prst="star10">
              <a:avLst>
                <a:gd name="adj" fmla="val 31156"/>
                <a:gd name="hf" fmla="val 105146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grpSp>
          <p:nvGrpSpPr>
            <p:cNvPr id="175" name="Google Shape;175;p18"/>
            <p:cNvGrpSpPr/>
            <p:nvPr/>
          </p:nvGrpSpPr>
          <p:grpSpPr>
            <a:xfrm rot="-1170349">
              <a:off x="8612735" y="1144348"/>
              <a:ext cx="294809" cy="877119"/>
              <a:chOff x="4158618" y="3532330"/>
              <a:chExt cx="294811" cy="877126"/>
            </a:xfrm>
          </p:grpSpPr>
          <p:sp>
            <p:nvSpPr>
              <p:cNvPr id="176" name="Google Shape;176;p18"/>
              <p:cNvSpPr/>
              <p:nvPr/>
            </p:nvSpPr>
            <p:spPr>
              <a:xfrm>
                <a:off x="4158618" y="3532330"/>
                <a:ext cx="294811" cy="877126"/>
              </a:xfrm>
              <a:custGeom>
                <a:avLst/>
                <a:gdLst/>
                <a:ahLst/>
                <a:cxnLst/>
                <a:rect l="l" t="t" r="r" b="b"/>
                <a:pathLst>
                  <a:path w="517213" h="1538817" extrusionOk="0">
                    <a:moveTo>
                      <a:pt x="478867" y="608400"/>
                    </a:moveTo>
                    <a:cubicBezTo>
                      <a:pt x="346196" y="424205"/>
                      <a:pt x="330309" y="403166"/>
                      <a:pt x="315282" y="350356"/>
                    </a:cubicBezTo>
                    <a:cubicBezTo>
                      <a:pt x="294673" y="278223"/>
                      <a:pt x="385697" y="250744"/>
                      <a:pt x="379256" y="117644"/>
                    </a:cubicBezTo>
                    <a:cubicBezTo>
                      <a:pt x="379256" y="115068"/>
                      <a:pt x="378827" y="112062"/>
                      <a:pt x="378827" y="109486"/>
                    </a:cubicBezTo>
                    <a:cubicBezTo>
                      <a:pt x="366375" y="-36495"/>
                      <a:pt x="150409" y="-36495"/>
                      <a:pt x="138387" y="109486"/>
                    </a:cubicBezTo>
                    <a:cubicBezTo>
                      <a:pt x="137957" y="112062"/>
                      <a:pt x="137957" y="114638"/>
                      <a:pt x="137957" y="117644"/>
                    </a:cubicBezTo>
                    <a:cubicBezTo>
                      <a:pt x="131517" y="250744"/>
                      <a:pt x="222541" y="278223"/>
                      <a:pt x="201932" y="350356"/>
                    </a:cubicBezTo>
                    <a:cubicBezTo>
                      <a:pt x="186904" y="403166"/>
                      <a:pt x="171018" y="424205"/>
                      <a:pt x="38346" y="608400"/>
                    </a:cubicBezTo>
                    <a:cubicBezTo>
                      <a:pt x="-94325" y="792594"/>
                      <a:pt x="159854" y="1510051"/>
                      <a:pt x="159854" y="1510051"/>
                    </a:cubicBezTo>
                    <a:cubicBezTo>
                      <a:pt x="159854" y="1525937"/>
                      <a:pt x="204078" y="1538818"/>
                      <a:pt x="258607" y="1538818"/>
                    </a:cubicBezTo>
                    <a:cubicBezTo>
                      <a:pt x="313135" y="1538818"/>
                      <a:pt x="357359" y="1525937"/>
                      <a:pt x="357359" y="1510051"/>
                    </a:cubicBezTo>
                    <a:cubicBezTo>
                      <a:pt x="357359" y="1510051"/>
                      <a:pt x="611539" y="793023"/>
                      <a:pt x="478867" y="60840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18"/>
              <p:cNvSpPr/>
              <p:nvPr/>
            </p:nvSpPr>
            <p:spPr>
              <a:xfrm>
                <a:off x="4225885" y="3759649"/>
                <a:ext cx="145861" cy="57023"/>
              </a:xfrm>
              <a:custGeom>
                <a:avLst/>
                <a:gdLst/>
                <a:ahLst/>
                <a:cxnLst/>
                <a:rect l="l" t="t" r="r" b="b"/>
                <a:pathLst>
                  <a:path w="255897" h="100040" extrusionOk="0">
                    <a:moveTo>
                      <a:pt x="45941" y="88018"/>
                    </a:moveTo>
                    <a:cubicBezTo>
                      <a:pt x="77284" y="80719"/>
                      <a:pt x="108627" y="74708"/>
                      <a:pt x="140829" y="70415"/>
                    </a:cubicBezTo>
                    <a:cubicBezTo>
                      <a:pt x="175607" y="66550"/>
                      <a:pt x="210815" y="63974"/>
                      <a:pt x="245593" y="63115"/>
                    </a:cubicBezTo>
                    <a:cubicBezTo>
                      <a:pt x="249027" y="63115"/>
                      <a:pt x="252462" y="63115"/>
                      <a:pt x="255897" y="62686"/>
                    </a:cubicBezTo>
                    <a:cubicBezTo>
                      <a:pt x="237864" y="36495"/>
                      <a:pt x="225842" y="18033"/>
                      <a:pt x="217684" y="2147"/>
                    </a:cubicBezTo>
                    <a:cubicBezTo>
                      <a:pt x="201798" y="859"/>
                      <a:pt x="185483" y="0"/>
                      <a:pt x="169596" y="0"/>
                    </a:cubicBezTo>
                    <a:cubicBezTo>
                      <a:pt x="142117" y="0"/>
                      <a:pt x="114639" y="1718"/>
                      <a:pt x="87589" y="4723"/>
                    </a:cubicBezTo>
                    <a:cubicBezTo>
                      <a:pt x="79002" y="5582"/>
                      <a:pt x="69985" y="6870"/>
                      <a:pt x="61398" y="8158"/>
                    </a:cubicBezTo>
                    <a:cubicBezTo>
                      <a:pt x="49376" y="29626"/>
                      <a:pt x="30914" y="56675"/>
                      <a:pt x="0" y="100041"/>
                    </a:cubicBezTo>
                    <a:cubicBezTo>
                      <a:pt x="15028" y="95747"/>
                      <a:pt x="30055" y="91453"/>
                      <a:pt x="45941" y="880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18"/>
              <p:cNvSpPr/>
              <p:nvPr/>
            </p:nvSpPr>
            <p:spPr>
              <a:xfrm>
                <a:off x="4266591" y="3711735"/>
                <a:ext cx="78070" cy="41211"/>
              </a:xfrm>
              <a:custGeom>
                <a:avLst/>
                <a:gdLst/>
                <a:ahLst/>
                <a:cxnLst/>
                <a:rect l="l" t="t" r="r" b="b"/>
                <a:pathLst>
                  <a:path w="136965" h="72300" extrusionOk="0">
                    <a:moveTo>
                      <a:pt x="126231" y="36235"/>
                    </a:moveTo>
                    <a:cubicBezTo>
                      <a:pt x="122796" y="24212"/>
                      <a:pt x="122367" y="13049"/>
                      <a:pt x="124514" y="2744"/>
                    </a:cubicBezTo>
                    <a:cubicBezTo>
                      <a:pt x="108198" y="1027"/>
                      <a:pt x="91883" y="598"/>
                      <a:pt x="75138" y="168"/>
                    </a:cubicBezTo>
                    <a:cubicBezTo>
                      <a:pt x="54958" y="-261"/>
                      <a:pt x="34778" y="168"/>
                      <a:pt x="14169" y="1027"/>
                    </a:cubicBezTo>
                    <a:cubicBezTo>
                      <a:pt x="16316" y="11761"/>
                      <a:pt x="16316" y="23354"/>
                      <a:pt x="12881" y="36235"/>
                    </a:cubicBezTo>
                    <a:cubicBezTo>
                      <a:pt x="9017" y="49115"/>
                      <a:pt x="5582" y="60278"/>
                      <a:pt x="0" y="72301"/>
                    </a:cubicBezTo>
                    <a:cubicBezTo>
                      <a:pt x="25332" y="70583"/>
                      <a:pt x="50235" y="69724"/>
                      <a:pt x="75567" y="68866"/>
                    </a:cubicBezTo>
                    <a:cubicBezTo>
                      <a:pt x="94029" y="68436"/>
                      <a:pt x="112492" y="67148"/>
                      <a:pt x="131383" y="67148"/>
                    </a:cubicBezTo>
                    <a:cubicBezTo>
                      <a:pt x="133101" y="67148"/>
                      <a:pt x="135248" y="67148"/>
                      <a:pt x="136965" y="67148"/>
                    </a:cubicBezTo>
                    <a:cubicBezTo>
                      <a:pt x="132672" y="56843"/>
                      <a:pt x="129237" y="46968"/>
                      <a:pt x="126231" y="362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9" name="Google Shape;179;p18"/>
            <p:cNvSpPr/>
            <p:nvPr/>
          </p:nvSpPr>
          <p:spPr>
            <a:xfrm>
              <a:off x="1680200" y="343600"/>
              <a:ext cx="182100" cy="191400"/>
            </a:xfrm>
            <a:prstGeom prst="star10">
              <a:avLst>
                <a:gd name="adj" fmla="val 31156"/>
                <a:gd name="hf" fmla="val 105146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80" name="Google Shape;180;p1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1"/>
          </p:nvPr>
        </p:nvSpPr>
        <p:spPr>
          <a:xfrm>
            <a:off x="2059633" y="1759933"/>
            <a:ext cx="3879600" cy="70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333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subTitle" idx="2"/>
          </p:nvPr>
        </p:nvSpPr>
        <p:spPr>
          <a:xfrm>
            <a:off x="2059635" y="2461133"/>
            <a:ext cx="3879600" cy="137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3"/>
          </p:nvPr>
        </p:nvSpPr>
        <p:spPr>
          <a:xfrm>
            <a:off x="7352403" y="2461133"/>
            <a:ext cx="3879600" cy="137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subTitle" idx="4"/>
          </p:nvPr>
        </p:nvSpPr>
        <p:spPr>
          <a:xfrm>
            <a:off x="2059635" y="4636900"/>
            <a:ext cx="3879600" cy="137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5"/>
          </p:nvPr>
        </p:nvSpPr>
        <p:spPr>
          <a:xfrm>
            <a:off x="7352403" y="4636900"/>
            <a:ext cx="3879600" cy="137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subTitle" idx="6"/>
          </p:nvPr>
        </p:nvSpPr>
        <p:spPr>
          <a:xfrm>
            <a:off x="2059633" y="3935700"/>
            <a:ext cx="3879600" cy="70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333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7"/>
          </p:nvPr>
        </p:nvSpPr>
        <p:spPr>
          <a:xfrm>
            <a:off x="7352400" y="1759933"/>
            <a:ext cx="3879600" cy="70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333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8"/>
          </p:nvPr>
        </p:nvSpPr>
        <p:spPr>
          <a:xfrm>
            <a:off x="7352400" y="3935700"/>
            <a:ext cx="3879600" cy="70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333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113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9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 flipH="1"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" name="Google Shape;191;p19"/>
          <p:cNvGrpSpPr/>
          <p:nvPr/>
        </p:nvGrpSpPr>
        <p:grpSpPr>
          <a:xfrm>
            <a:off x="9964780" y="-242643"/>
            <a:ext cx="836011" cy="836011"/>
            <a:chOff x="4329122" y="2173318"/>
            <a:chExt cx="627008" cy="627008"/>
          </a:xfrm>
        </p:grpSpPr>
        <p:sp>
          <p:nvSpPr>
            <p:cNvPr id="192" name="Google Shape;192;p19"/>
            <p:cNvSpPr/>
            <p:nvPr/>
          </p:nvSpPr>
          <p:spPr>
            <a:xfrm>
              <a:off x="4329122" y="2173318"/>
              <a:ext cx="627008" cy="627008"/>
            </a:xfrm>
            <a:custGeom>
              <a:avLst/>
              <a:gdLst/>
              <a:ahLst/>
              <a:cxnLst/>
              <a:rect l="l" t="t" r="r" b="b"/>
              <a:pathLst>
                <a:path w="1100014" h="1100014" extrusionOk="0">
                  <a:moveTo>
                    <a:pt x="1100014" y="550007"/>
                  </a:moveTo>
                  <a:cubicBezTo>
                    <a:pt x="1100014" y="853768"/>
                    <a:pt x="853768" y="1100014"/>
                    <a:pt x="550007" y="1100014"/>
                  </a:cubicBezTo>
                  <a:cubicBezTo>
                    <a:pt x="246247" y="1100014"/>
                    <a:pt x="0" y="853768"/>
                    <a:pt x="0" y="550007"/>
                  </a:cubicBezTo>
                  <a:cubicBezTo>
                    <a:pt x="0" y="246247"/>
                    <a:pt x="246247" y="0"/>
                    <a:pt x="550007" y="0"/>
                  </a:cubicBezTo>
                  <a:cubicBezTo>
                    <a:pt x="853768" y="0"/>
                    <a:pt x="1100014" y="246247"/>
                    <a:pt x="1100014" y="5500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9"/>
            <p:cNvSpPr/>
            <p:nvPr/>
          </p:nvSpPr>
          <p:spPr>
            <a:xfrm>
              <a:off x="4360020" y="2210591"/>
              <a:ext cx="541351" cy="541351"/>
            </a:xfrm>
            <a:custGeom>
              <a:avLst/>
              <a:gdLst/>
              <a:ahLst/>
              <a:cxnLst/>
              <a:rect l="l" t="t" r="r" b="b"/>
              <a:pathLst>
                <a:path w="949739" h="949739" extrusionOk="0">
                  <a:moveTo>
                    <a:pt x="949739" y="474870"/>
                  </a:moveTo>
                  <a:cubicBezTo>
                    <a:pt x="949739" y="737133"/>
                    <a:pt x="737133" y="949739"/>
                    <a:pt x="474870" y="949739"/>
                  </a:cubicBezTo>
                  <a:cubicBezTo>
                    <a:pt x="212606" y="949739"/>
                    <a:pt x="0" y="737133"/>
                    <a:pt x="0" y="474870"/>
                  </a:cubicBezTo>
                  <a:cubicBezTo>
                    <a:pt x="0" y="212606"/>
                    <a:pt x="212606" y="0"/>
                    <a:pt x="474870" y="0"/>
                  </a:cubicBezTo>
                  <a:cubicBezTo>
                    <a:pt x="737133" y="0"/>
                    <a:pt x="949739" y="212606"/>
                    <a:pt x="949739" y="4748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9"/>
            <p:cNvSpPr/>
            <p:nvPr/>
          </p:nvSpPr>
          <p:spPr>
            <a:xfrm>
              <a:off x="4409555" y="2248846"/>
              <a:ext cx="165929" cy="180766"/>
            </a:xfrm>
            <a:custGeom>
              <a:avLst/>
              <a:gdLst/>
              <a:ahLst/>
              <a:cxnLst/>
              <a:rect l="l" t="t" r="r" b="b"/>
              <a:pathLst>
                <a:path w="291104" h="317133" extrusionOk="0">
                  <a:moveTo>
                    <a:pt x="290246" y="0"/>
                  </a:moveTo>
                  <a:cubicBezTo>
                    <a:pt x="283376" y="3435"/>
                    <a:pt x="274789" y="2576"/>
                    <a:pt x="267490" y="4294"/>
                  </a:cubicBezTo>
                  <a:cubicBezTo>
                    <a:pt x="259761" y="6011"/>
                    <a:pt x="252462" y="7299"/>
                    <a:pt x="244734" y="9016"/>
                  </a:cubicBezTo>
                  <a:cubicBezTo>
                    <a:pt x="230565" y="12881"/>
                    <a:pt x="216826" y="18892"/>
                    <a:pt x="203945" y="24903"/>
                  </a:cubicBezTo>
                  <a:cubicBezTo>
                    <a:pt x="190635" y="31343"/>
                    <a:pt x="177325" y="37783"/>
                    <a:pt x="164873" y="45941"/>
                  </a:cubicBezTo>
                  <a:cubicBezTo>
                    <a:pt x="152422" y="54099"/>
                    <a:pt x="140829" y="62686"/>
                    <a:pt x="129237" y="72132"/>
                  </a:cubicBezTo>
                  <a:cubicBezTo>
                    <a:pt x="106910" y="90594"/>
                    <a:pt x="87160" y="111633"/>
                    <a:pt x="69127" y="134389"/>
                  </a:cubicBezTo>
                  <a:cubicBezTo>
                    <a:pt x="51094" y="157574"/>
                    <a:pt x="33919" y="182477"/>
                    <a:pt x="21468" y="209527"/>
                  </a:cubicBezTo>
                  <a:cubicBezTo>
                    <a:pt x="18033" y="216826"/>
                    <a:pt x="15028" y="224554"/>
                    <a:pt x="12022" y="232282"/>
                  </a:cubicBezTo>
                  <a:cubicBezTo>
                    <a:pt x="9017" y="240440"/>
                    <a:pt x="7299" y="249027"/>
                    <a:pt x="5152" y="257615"/>
                  </a:cubicBezTo>
                  <a:cubicBezTo>
                    <a:pt x="3006" y="265772"/>
                    <a:pt x="859" y="274359"/>
                    <a:pt x="429" y="282947"/>
                  </a:cubicBezTo>
                  <a:cubicBezTo>
                    <a:pt x="0" y="291963"/>
                    <a:pt x="0" y="301409"/>
                    <a:pt x="0" y="310426"/>
                  </a:cubicBezTo>
                  <a:cubicBezTo>
                    <a:pt x="0" y="313002"/>
                    <a:pt x="5582" y="320301"/>
                    <a:pt x="7729" y="315578"/>
                  </a:cubicBezTo>
                  <a:cubicBezTo>
                    <a:pt x="10734" y="309567"/>
                    <a:pt x="13739" y="303985"/>
                    <a:pt x="17604" y="298833"/>
                  </a:cubicBezTo>
                  <a:cubicBezTo>
                    <a:pt x="21468" y="293251"/>
                    <a:pt x="24473" y="287240"/>
                    <a:pt x="27479" y="281229"/>
                  </a:cubicBezTo>
                  <a:cubicBezTo>
                    <a:pt x="29196" y="278224"/>
                    <a:pt x="30484" y="274789"/>
                    <a:pt x="32202" y="271783"/>
                  </a:cubicBezTo>
                  <a:cubicBezTo>
                    <a:pt x="33919" y="268778"/>
                    <a:pt x="36066" y="266202"/>
                    <a:pt x="37784" y="262767"/>
                  </a:cubicBezTo>
                  <a:cubicBezTo>
                    <a:pt x="40789" y="256326"/>
                    <a:pt x="43795" y="250315"/>
                    <a:pt x="47229" y="243875"/>
                  </a:cubicBezTo>
                  <a:cubicBezTo>
                    <a:pt x="60539" y="218543"/>
                    <a:pt x="74279" y="193640"/>
                    <a:pt x="91024" y="170455"/>
                  </a:cubicBezTo>
                  <a:cubicBezTo>
                    <a:pt x="106910" y="148128"/>
                    <a:pt x="126231" y="127090"/>
                    <a:pt x="145982" y="107769"/>
                  </a:cubicBezTo>
                  <a:cubicBezTo>
                    <a:pt x="166161" y="87589"/>
                    <a:pt x="188917" y="70415"/>
                    <a:pt x="211244" y="52381"/>
                  </a:cubicBezTo>
                  <a:cubicBezTo>
                    <a:pt x="223266" y="42506"/>
                    <a:pt x="237006" y="34349"/>
                    <a:pt x="250316" y="25761"/>
                  </a:cubicBezTo>
                  <a:cubicBezTo>
                    <a:pt x="256756" y="21468"/>
                    <a:pt x="262767" y="16316"/>
                    <a:pt x="269637" y="12451"/>
                  </a:cubicBezTo>
                  <a:cubicBezTo>
                    <a:pt x="273072" y="10304"/>
                    <a:pt x="275648" y="8587"/>
                    <a:pt x="278653" y="6011"/>
                  </a:cubicBezTo>
                  <a:cubicBezTo>
                    <a:pt x="281659" y="3435"/>
                    <a:pt x="287240" y="859"/>
                    <a:pt x="291105" y="0"/>
                  </a:cubicBezTo>
                  <a:cubicBezTo>
                    <a:pt x="291105" y="429"/>
                    <a:pt x="290675" y="0"/>
                    <a:pt x="290246" y="0"/>
                  </a:cubicBezTo>
                  <a:lnTo>
                    <a:pt x="2902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9"/>
            <p:cNvSpPr/>
            <p:nvPr/>
          </p:nvSpPr>
          <p:spPr>
            <a:xfrm>
              <a:off x="4393098" y="2446285"/>
              <a:ext cx="15998" cy="46463"/>
            </a:xfrm>
            <a:custGeom>
              <a:avLst/>
              <a:gdLst/>
              <a:ahLst/>
              <a:cxnLst/>
              <a:rect l="l" t="t" r="r" b="b"/>
              <a:pathLst>
                <a:path w="28067" h="81514" extrusionOk="0">
                  <a:moveTo>
                    <a:pt x="12070" y="2513"/>
                  </a:moveTo>
                  <a:cubicBezTo>
                    <a:pt x="8205" y="12817"/>
                    <a:pt x="4341" y="23122"/>
                    <a:pt x="2195" y="33856"/>
                  </a:cubicBezTo>
                  <a:cubicBezTo>
                    <a:pt x="1765" y="36432"/>
                    <a:pt x="906" y="39008"/>
                    <a:pt x="477" y="41584"/>
                  </a:cubicBezTo>
                  <a:cubicBezTo>
                    <a:pt x="48" y="44160"/>
                    <a:pt x="48" y="47166"/>
                    <a:pt x="48" y="49742"/>
                  </a:cubicBezTo>
                  <a:cubicBezTo>
                    <a:pt x="48" y="56182"/>
                    <a:pt x="-382" y="63052"/>
                    <a:pt x="1336" y="69063"/>
                  </a:cubicBezTo>
                  <a:cubicBezTo>
                    <a:pt x="2624" y="73786"/>
                    <a:pt x="5200" y="78079"/>
                    <a:pt x="9494" y="80226"/>
                  </a:cubicBezTo>
                  <a:cubicBezTo>
                    <a:pt x="12499" y="81514"/>
                    <a:pt x="17222" y="82803"/>
                    <a:pt x="18939" y="78938"/>
                  </a:cubicBezTo>
                  <a:cubicBezTo>
                    <a:pt x="21086" y="74215"/>
                    <a:pt x="21086" y="68204"/>
                    <a:pt x="22374" y="63481"/>
                  </a:cubicBezTo>
                  <a:cubicBezTo>
                    <a:pt x="22804" y="60905"/>
                    <a:pt x="23662" y="57900"/>
                    <a:pt x="24092" y="55324"/>
                  </a:cubicBezTo>
                  <a:cubicBezTo>
                    <a:pt x="24521" y="52747"/>
                    <a:pt x="24521" y="49742"/>
                    <a:pt x="24521" y="47166"/>
                  </a:cubicBezTo>
                  <a:cubicBezTo>
                    <a:pt x="25380" y="36002"/>
                    <a:pt x="26238" y="24839"/>
                    <a:pt x="27956" y="13676"/>
                  </a:cubicBezTo>
                  <a:cubicBezTo>
                    <a:pt x="28815" y="8953"/>
                    <a:pt x="24521" y="4230"/>
                    <a:pt x="21516" y="2083"/>
                  </a:cubicBezTo>
                  <a:cubicBezTo>
                    <a:pt x="19369" y="366"/>
                    <a:pt x="13787" y="-1781"/>
                    <a:pt x="12070" y="2513"/>
                  </a:cubicBezTo>
                  <a:lnTo>
                    <a:pt x="12070" y="25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9"/>
            <p:cNvSpPr/>
            <p:nvPr/>
          </p:nvSpPr>
          <p:spPr>
            <a:xfrm>
              <a:off x="4489742" y="2437666"/>
              <a:ext cx="70972" cy="70972"/>
            </a:xfrm>
            <a:custGeom>
              <a:avLst/>
              <a:gdLst/>
              <a:ahLst/>
              <a:cxnLst/>
              <a:rect l="l" t="t" r="r" b="b"/>
              <a:pathLst>
                <a:path w="124513" h="124513" extrusionOk="0">
                  <a:moveTo>
                    <a:pt x="124514" y="62257"/>
                  </a:moveTo>
                  <a:cubicBezTo>
                    <a:pt x="124514" y="96640"/>
                    <a:pt x="96640" y="124514"/>
                    <a:pt x="62257" y="124514"/>
                  </a:cubicBezTo>
                  <a:cubicBezTo>
                    <a:pt x="27873" y="124514"/>
                    <a:pt x="0" y="96640"/>
                    <a:pt x="0" y="62257"/>
                  </a:cubicBezTo>
                  <a:cubicBezTo>
                    <a:pt x="0" y="27874"/>
                    <a:pt x="27873" y="0"/>
                    <a:pt x="62257" y="0"/>
                  </a:cubicBezTo>
                  <a:cubicBezTo>
                    <a:pt x="96640" y="0"/>
                    <a:pt x="124514" y="27874"/>
                    <a:pt x="124514" y="62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9"/>
            <p:cNvSpPr/>
            <p:nvPr/>
          </p:nvSpPr>
          <p:spPr>
            <a:xfrm>
              <a:off x="4627066" y="2437911"/>
              <a:ext cx="70972" cy="70972"/>
            </a:xfrm>
            <a:custGeom>
              <a:avLst/>
              <a:gdLst/>
              <a:ahLst/>
              <a:cxnLst/>
              <a:rect l="l" t="t" r="r" b="b"/>
              <a:pathLst>
                <a:path w="124513" h="124513" extrusionOk="0">
                  <a:moveTo>
                    <a:pt x="124514" y="62257"/>
                  </a:moveTo>
                  <a:cubicBezTo>
                    <a:pt x="124514" y="96640"/>
                    <a:pt x="96640" y="124514"/>
                    <a:pt x="62257" y="124514"/>
                  </a:cubicBezTo>
                  <a:cubicBezTo>
                    <a:pt x="27873" y="124514"/>
                    <a:pt x="0" y="96640"/>
                    <a:pt x="0" y="62257"/>
                  </a:cubicBezTo>
                  <a:cubicBezTo>
                    <a:pt x="0" y="27873"/>
                    <a:pt x="27873" y="0"/>
                    <a:pt x="62257" y="0"/>
                  </a:cubicBezTo>
                  <a:cubicBezTo>
                    <a:pt x="96640" y="0"/>
                    <a:pt x="124514" y="27873"/>
                    <a:pt x="124514" y="62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4554971" y="2523493"/>
              <a:ext cx="70972" cy="70972"/>
            </a:xfrm>
            <a:custGeom>
              <a:avLst/>
              <a:gdLst/>
              <a:ahLst/>
              <a:cxnLst/>
              <a:rect l="l" t="t" r="r" b="b"/>
              <a:pathLst>
                <a:path w="124513" h="124513" extrusionOk="0">
                  <a:moveTo>
                    <a:pt x="124514" y="62257"/>
                  </a:moveTo>
                  <a:cubicBezTo>
                    <a:pt x="124514" y="96640"/>
                    <a:pt x="96640" y="124514"/>
                    <a:pt x="62257" y="124514"/>
                  </a:cubicBezTo>
                  <a:cubicBezTo>
                    <a:pt x="27873" y="124514"/>
                    <a:pt x="0" y="96640"/>
                    <a:pt x="0" y="62257"/>
                  </a:cubicBezTo>
                  <a:cubicBezTo>
                    <a:pt x="0" y="27874"/>
                    <a:pt x="27873" y="0"/>
                    <a:pt x="62257" y="0"/>
                  </a:cubicBezTo>
                  <a:cubicBezTo>
                    <a:pt x="96640" y="0"/>
                    <a:pt x="124514" y="27874"/>
                    <a:pt x="124514" y="62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subTitle" idx="1"/>
          </p:nvPr>
        </p:nvSpPr>
        <p:spPr>
          <a:xfrm>
            <a:off x="966867" y="2953201"/>
            <a:ext cx="3278800" cy="62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subTitle" idx="2"/>
          </p:nvPr>
        </p:nvSpPr>
        <p:spPr>
          <a:xfrm>
            <a:off x="4456628" y="2953201"/>
            <a:ext cx="3278800" cy="62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9"/>
          <p:cNvSpPr txBox="1">
            <a:spLocks noGrp="1"/>
          </p:cNvSpPr>
          <p:nvPr>
            <p:ph type="subTitle" idx="3"/>
          </p:nvPr>
        </p:nvSpPr>
        <p:spPr>
          <a:xfrm>
            <a:off x="7952801" y="2953201"/>
            <a:ext cx="3272000" cy="62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9"/>
          <p:cNvSpPr txBox="1">
            <a:spLocks noGrp="1"/>
          </p:cNvSpPr>
          <p:nvPr>
            <p:ph type="subTitle" idx="4"/>
          </p:nvPr>
        </p:nvSpPr>
        <p:spPr>
          <a:xfrm>
            <a:off x="965200" y="5438667"/>
            <a:ext cx="3278800" cy="71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9"/>
          <p:cNvSpPr txBox="1">
            <a:spLocks noGrp="1"/>
          </p:cNvSpPr>
          <p:nvPr>
            <p:ph type="subTitle" idx="5"/>
          </p:nvPr>
        </p:nvSpPr>
        <p:spPr>
          <a:xfrm>
            <a:off x="4458168" y="5438667"/>
            <a:ext cx="3278800" cy="71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9"/>
          <p:cNvSpPr txBox="1">
            <a:spLocks noGrp="1"/>
          </p:cNvSpPr>
          <p:nvPr>
            <p:ph type="subTitle" idx="6"/>
          </p:nvPr>
        </p:nvSpPr>
        <p:spPr>
          <a:xfrm>
            <a:off x="7951135" y="5438667"/>
            <a:ext cx="3272000" cy="71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9"/>
          <p:cNvSpPr txBox="1">
            <a:spLocks noGrp="1"/>
          </p:cNvSpPr>
          <p:nvPr>
            <p:ph type="subTitle" idx="7"/>
          </p:nvPr>
        </p:nvSpPr>
        <p:spPr>
          <a:xfrm>
            <a:off x="960000" y="2341699"/>
            <a:ext cx="3278800" cy="71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333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07" name="Google Shape;207;p19"/>
          <p:cNvSpPr txBox="1">
            <a:spLocks noGrp="1"/>
          </p:cNvSpPr>
          <p:nvPr>
            <p:ph type="subTitle" idx="8"/>
          </p:nvPr>
        </p:nvSpPr>
        <p:spPr>
          <a:xfrm>
            <a:off x="4456639" y="2341699"/>
            <a:ext cx="3278800" cy="71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333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08" name="Google Shape;208;p19"/>
          <p:cNvSpPr txBox="1">
            <a:spLocks noGrp="1"/>
          </p:cNvSpPr>
          <p:nvPr>
            <p:ph type="subTitle" idx="9"/>
          </p:nvPr>
        </p:nvSpPr>
        <p:spPr>
          <a:xfrm>
            <a:off x="7959676" y="2341699"/>
            <a:ext cx="3272000" cy="71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333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subTitle" idx="13"/>
          </p:nvPr>
        </p:nvSpPr>
        <p:spPr>
          <a:xfrm>
            <a:off x="958792" y="4821143"/>
            <a:ext cx="3278800" cy="71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333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10" name="Google Shape;210;p19"/>
          <p:cNvSpPr txBox="1">
            <a:spLocks noGrp="1"/>
          </p:cNvSpPr>
          <p:nvPr>
            <p:ph type="subTitle" idx="14"/>
          </p:nvPr>
        </p:nvSpPr>
        <p:spPr>
          <a:xfrm>
            <a:off x="4454972" y="4821143"/>
            <a:ext cx="3278800" cy="71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333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11" name="Google Shape;211;p19"/>
          <p:cNvSpPr txBox="1">
            <a:spLocks noGrp="1"/>
          </p:cNvSpPr>
          <p:nvPr>
            <p:ph type="subTitle" idx="15"/>
          </p:nvPr>
        </p:nvSpPr>
        <p:spPr>
          <a:xfrm>
            <a:off x="7954531" y="4821143"/>
            <a:ext cx="3278800" cy="71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333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519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0"/>
          <p:cNvPicPr preferRelativeResize="0"/>
          <p:nvPr/>
        </p:nvPicPr>
        <p:blipFill rotWithShape="1">
          <a:blip r:embed="rId2">
            <a:alphaModFix amt="70000"/>
          </a:blip>
          <a:srcRect l="4224" t="4890" r="5710" b="4881"/>
          <a:stretch/>
        </p:blipFill>
        <p:spPr>
          <a:xfrm flipH="1"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20"/>
          <p:cNvGrpSpPr/>
          <p:nvPr/>
        </p:nvGrpSpPr>
        <p:grpSpPr>
          <a:xfrm>
            <a:off x="0" y="0"/>
            <a:ext cx="12192067" cy="6858000"/>
            <a:chOff x="0" y="0"/>
            <a:chExt cx="9144050" cy="5143500"/>
          </a:xfrm>
        </p:grpSpPr>
        <p:sp>
          <p:nvSpPr>
            <p:cNvPr id="215" name="Google Shape;215;p20"/>
            <p:cNvSpPr/>
            <p:nvPr/>
          </p:nvSpPr>
          <p:spPr>
            <a:xfrm>
              <a:off x="0" y="0"/>
              <a:ext cx="91440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16" name="Google Shape;216;p20"/>
            <p:cNvSpPr/>
            <p:nvPr/>
          </p:nvSpPr>
          <p:spPr>
            <a:xfrm>
              <a:off x="50" y="4952100"/>
              <a:ext cx="91440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17" name="Google Shape;217;p20"/>
            <p:cNvSpPr/>
            <p:nvPr/>
          </p:nvSpPr>
          <p:spPr>
            <a:xfrm rot="5400000">
              <a:off x="-2471250" y="2471250"/>
              <a:ext cx="51339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18" name="Google Shape;218;p20"/>
            <p:cNvSpPr/>
            <p:nvPr/>
          </p:nvSpPr>
          <p:spPr>
            <a:xfrm rot="5400000">
              <a:off x="6481350" y="2476050"/>
              <a:ext cx="51339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219" name="Google Shape;219;p20"/>
          <p:cNvGrpSpPr/>
          <p:nvPr/>
        </p:nvGrpSpPr>
        <p:grpSpPr>
          <a:xfrm>
            <a:off x="832067" y="1428767"/>
            <a:ext cx="11004800" cy="343200"/>
            <a:chOff x="624050" y="1071575"/>
            <a:chExt cx="8253600" cy="257400"/>
          </a:xfrm>
        </p:grpSpPr>
        <p:sp>
          <p:nvSpPr>
            <p:cNvPr id="220" name="Google Shape;220;p20"/>
            <p:cNvSpPr/>
            <p:nvPr/>
          </p:nvSpPr>
          <p:spPr>
            <a:xfrm>
              <a:off x="624050" y="1071575"/>
              <a:ext cx="182100" cy="191400"/>
            </a:xfrm>
            <a:prstGeom prst="star10">
              <a:avLst>
                <a:gd name="adj" fmla="val 31156"/>
                <a:gd name="hf" fmla="val 105146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21" name="Google Shape;221;p20"/>
            <p:cNvSpPr/>
            <p:nvPr/>
          </p:nvSpPr>
          <p:spPr>
            <a:xfrm>
              <a:off x="8695550" y="1137575"/>
              <a:ext cx="182100" cy="191400"/>
            </a:xfrm>
            <a:prstGeom prst="star10">
              <a:avLst>
                <a:gd name="adj" fmla="val 31156"/>
                <a:gd name="hf" fmla="val 105146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222" name="Google Shape;222;p20"/>
          <p:cNvSpPr txBox="1">
            <a:spLocks noGrp="1"/>
          </p:cNvSpPr>
          <p:nvPr>
            <p:ph type="title" hasCustomPrompt="1"/>
          </p:nvPr>
        </p:nvSpPr>
        <p:spPr>
          <a:xfrm>
            <a:off x="2458027" y="749733"/>
            <a:ext cx="7276000" cy="9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23" name="Google Shape;223;p20"/>
          <p:cNvSpPr txBox="1">
            <a:spLocks noGrp="1"/>
          </p:cNvSpPr>
          <p:nvPr>
            <p:ph type="subTitle" idx="1"/>
          </p:nvPr>
        </p:nvSpPr>
        <p:spPr>
          <a:xfrm>
            <a:off x="2457967" y="1731333"/>
            <a:ext cx="7276000" cy="593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0"/>
          <p:cNvSpPr txBox="1">
            <a:spLocks noGrp="1"/>
          </p:cNvSpPr>
          <p:nvPr>
            <p:ph type="title" idx="2" hasCustomPrompt="1"/>
          </p:nvPr>
        </p:nvSpPr>
        <p:spPr>
          <a:xfrm>
            <a:off x="2458027" y="2662200"/>
            <a:ext cx="7276000" cy="9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25" name="Google Shape;225;p20"/>
          <p:cNvSpPr txBox="1">
            <a:spLocks noGrp="1"/>
          </p:cNvSpPr>
          <p:nvPr>
            <p:ph type="subTitle" idx="3"/>
          </p:nvPr>
        </p:nvSpPr>
        <p:spPr>
          <a:xfrm>
            <a:off x="2458027" y="3623000"/>
            <a:ext cx="7276000" cy="593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0"/>
          <p:cNvSpPr txBox="1">
            <a:spLocks noGrp="1"/>
          </p:cNvSpPr>
          <p:nvPr>
            <p:ph type="title" idx="4" hasCustomPrompt="1"/>
          </p:nvPr>
        </p:nvSpPr>
        <p:spPr>
          <a:xfrm>
            <a:off x="2458027" y="4553868"/>
            <a:ext cx="7276000" cy="9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27" name="Google Shape;227;p20"/>
          <p:cNvSpPr txBox="1">
            <a:spLocks noGrp="1"/>
          </p:cNvSpPr>
          <p:nvPr>
            <p:ph type="subTitle" idx="5"/>
          </p:nvPr>
        </p:nvSpPr>
        <p:spPr>
          <a:xfrm>
            <a:off x="2457967" y="5514667"/>
            <a:ext cx="7276000" cy="593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940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1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 flipH="1"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469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2"/>
          <p:cNvPicPr preferRelativeResize="0"/>
          <p:nvPr/>
        </p:nvPicPr>
        <p:blipFill rotWithShape="1">
          <a:blip r:embed="rId2">
            <a:alphaModFix amt="70000"/>
          </a:blip>
          <a:srcRect l="4224" t="4890" r="5710" b="4881"/>
          <a:stretch/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3" name="Google Shape;233;p22"/>
          <p:cNvGrpSpPr/>
          <p:nvPr/>
        </p:nvGrpSpPr>
        <p:grpSpPr>
          <a:xfrm>
            <a:off x="0" y="0"/>
            <a:ext cx="12192067" cy="6858000"/>
            <a:chOff x="0" y="0"/>
            <a:chExt cx="9144050" cy="5143500"/>
          </a:xfrm>
        </p:grpSpPr>
        <p:sp>
          <p:nvSpPr>
            <p:cNvPr id="234" name="Google Shape;234;p22"/>
            <p:cNvSpPr/>
            <p:nvPr/>
          </p:nvSpPr>
          <p:spPr>
            <a:xfrm>
              <a:off x="0" y="0"/>
              <a:ext cx="91440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35" name="Google Shape;235;p22"/>
            <p:cNvSpPr/>
            <p:nvPr/>
          </p:nvSpPr>
          <p:spPr>
            <a:xfrm>
              <a:off x="50" y="4952100"/>
              <a:ext cx="91440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36" name="Google Shape;236;p22"/>
            <p:cNvSpPr/>
            <p:nvPr/>
          </p:nvSpPr>
          <p:spPr>
            <a:xfrm rot="5400000">
              <a:off x="-2471250" y="2471250"/>
              <a:ext cx="51339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37" name="Google Shape;237;p22"/>
            <p:cNvSpPr/>
            <p:nvPr/>
          </p:nvSpPr>
          <p:spPr>
            <a:xfrm rot="5400000">
              <a:off x="6481350" y="2476050"/>
              <a:ext cx="51339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238" name="Google Shape;238;p22"/>
          <p:cNvSpPr txBox="1">
            <a:spLocks noGrp="1"/>
          </p:cNvSpPr>
          <p:nvPr>
            <p:ph type="ctrTitle"/>
          </p:nvPr>
        </p:nvSpPr>
        <p:spPr>
          <a:xfrm>
            <a:off x="1258267" y="728067"/>
            <a:ext cx="5142400" cy="14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39" name="Google Shape;239;p22"/>
          <p:cNvSpPr txBox="1">
            <a:spLocks noGrp="1"/>
          </p:cNvSpPr>
          <p:nvPr>
            <p:ph type="subTitle" idx="1"/>
          </p:nvPr>
        </p:nvSpPr>
        <p:spPr>
          <a:xfrm>
            <a:off x="1258384" y="2053700"/>
            <a:ext cx="5142400" cy="14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40" name="Google Shape;240;p22"/>
          <p:cNvSpPr txBox="1"/>
          <p:nvPr/>
        </p:nvSpPr>
        <p:spPr>
          <a:xfrm>
            <a:off x="1258400" y="4773233"/>
            <a:ext cx="51424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CREDITS: This presentation template was created by </a:t>
            </a:r>
            <a:r>
              <a:rPr lang="en" sz="1333" b="1" u="sng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 u="sng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,</a:t>
            </a:r>
            <a:r>
              <a:rPr lang="en" sz="1333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and includes icons by </a:t>
            </a:r>
            <a:r>
              <a:rPr lang="en" sz="1333" b="1" u="sng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 u="sng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,</a:t>
            </a:r>
            <a:r>
              <a:rPr lang="en" sz="1333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and infographics &amp; images by </a:t>
            </a:r>
            <a:r>
              <a:rPr lang="en" sz="1333" b="1" u="sng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b="1" u="sng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40095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4"/>
          <p:cNvPicPr preferRelativeResize="0"/>
          <p:nvPr/>
        </p:nvPicPr>
        <p:blipFill rotWithShape="1">
          <a:blip r:embed="rId2">
            <a:alphaModFix amt="70000"/>
          </a:blip>
          <a:srcRect l="4224" t="4890" r="5710" b="4881"/>
          <a:stretch/>
        </p:blipFill>
        <p:spPr>
          <a:xfrm flipH="1"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5" name="Google Shape;245;p24"/>
          <p:cNvGrpSpPr/>
          <p:nvPr/>
        </p:nvGrpSpPr>
        <p:grpSpPr>
          <a:xfrm>
            <a:off x="0" y="0"/>
            <a:ext cx="12192067" cy="6858000"/>
            <a:chOff x="0" y="0"/>
            <a:chExt cx="9144050" cy="5143500"/>
          </a:xfrm>
        </p:grpSpPr>
        <p:sp>
          <p:nvSpPr>
            <p:cNvPr id="246" name="Google Shape;246;p24"/>
            <p:cNvSpPr/>
            <p:nvPr/>
          </p:nvSpPr>
          <p:spPr>
            <a:xfrm>
              <a:off x="0" y="0"/>
              <a:ext cx="91440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47" name="Google Shape;247;p24"/>
            <p:cNvSpPr/>
            <p:nvPr/>
          </p:nvSpPr>
          <p:spPr>
            <a:xfrm>
              <a:off x="50" y="4952100"/>
              <a:ext cx="91440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48" name="Google Shape;248;p24"/>
            <p:cNvSpPr/>
            <p:nvPr/>
          </p:nvSpPr>
          <p:spPr>
            <a:xfrm rot="5400000">
              <a:off x="-2471250" y="2471250"/>
              <a:ext cx="51339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49" name="Google Shape;249;p24"/>
            <p:cNvSpPr/>
            <p:nvPr/>
          </p:nvSpPr>
          <p:spPr>
            <a:xfrm rot="5400000">
              <a:off x="6481350" y="2476050"/>
              <a:ext cx="51339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502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8D51F-4DA4-5AB7-6ACD-17065B86D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947672"/>
            <a:ext cx="3017520" cy="1938528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64711-7A11-A788-DD48-17D0C3B08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4279392"/>
            <a:ext cx="2980944" cy="4023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Google Shape;1251;p56">
            <a:extLst>
              <a:ext uri="{FF2B5EF4-FFF2-40B4-BE49-F238E27FC236}">
                <a16:creationId xmlns:a16="http://schemas.microsoft.com/office/drawing/2014/main" id="{9061A64A-DA6A-5D22-BE0B-94B0626A6CF1}"/>
              </a:ext>
            </a:extLst>
          </p:cNvPr>
          <p:cNvSpPr/>
          <p:nvPr userDrawn="1"/>
        </p:nvSpPr>
        <p:spPr>
          <a:xfrm>
            <a:off x="5102241" y="597060"/>
            <a:ext cx="5949692" cy="5949692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88E5310-5724-6031-306F-4110AC65EBDB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001768" y="420624"/>
            <a:ext cx="5897880" cy="5897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9116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" y="1810512"/>
            <a:ext cx="11000232" cy="416052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9E7CE-C596-EE32-BBFE-799C10EF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0B60C-999F-167B-3927-D752A0DE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20134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27;p33">
            <a:extLst>
              <a:ext uri="{FF2B5EF4-FFF2-40B4-BE49-F238E27FC236}">
                <a16:creationId xmlns:a16="http://schemas.microsoft.com/office/drawing/2014/main" id="{EA1EE280-E44E-F71B-ED1B-CA8CEDEE6175}"/>
              </a:ext>
            </a:extLst>
          </p:cNvPr>
          <p:cNvSpPr/>
          <p:nvPr userDrawn="1"/>
        </p:nvSpPr>
        <p:spPr>
          <a:xfrm>
            <a:off x="1087280" y="1161412"/>
            <a:ext cx="10221119" cy="4831742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accent2">
                  <a:lumMod val="20000"/>
                  <a:lumOff val="80000"/>
                </a:schemeClr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328;p33">
            <a:extLst>
              <a:ext uri="{FF2B5EF4-FFF2-40B4-BE49-F238E27FC236}">
                <a16:creationId xmlns:a16="http://schemas.microsoft.com/office/drawing/2014/main" id="{332C8624-D848-DF0C-9104-7A2655E4A0FE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072" y="2322576"/>
            <a:ext cx="6473952" cy="1901952"/>
          </a:xfrm>
        </p:spPr>
        <p:txBody>
          <a:bodyPr anchor="ctr"/>
          <a:lstStyle>
            <a:lvl1pPr algn="l">
              <a:lnSpc>
                <a:spcPct val="90000"/>
              </a:lnSpc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4817D722-78FF-E98D-229F-DDC8146F55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874" y="809103"/>
            <a:ext cx="1798955" cy="2062163"/>
          </a:xfrm>
        </p:spPr>
        <p:txBody>
          <a:bodyPr anchor="t"/>
          <a:lstStyle>
            <a:lvl1pPr marL="0" indent="0">
              <a:buNone/>
              <a:defRPr sz="25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2072" y="4334256"/>
            <a:ext cx="2340864" cy="58521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F9A35D83-86B3-5132-45B2-6382E8F3A4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81160" y="3957272"/>
            <a:ext cx="1798955" cy="2062163"/>
          </a:xfrm>
        </p:spPr>
        <p:txBody>
          <a:bodyPr/>
          <a:lstStyle>
            <a:lvl1pPr marL="0" indent="0">
              <a:buNone/>
              <a:defRPr sz="25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”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F53ABF-1C17-E7D0-EEB7-468CEDF285C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A64DF1-77A3-B856-5F46-12724706B8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961FC7-9CAD-4B2D-A8F6-C172AF6D5EB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84380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FDA4E-49F9-223C-DA55-A79802EE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149;p53">
            <a:extLst>
              <a:ext uri="{FF2B5EF4-FFF2-40B4-BE49-F238E27FC236}">
                <a16:creationId xmlns:a16="http://schemas.microsoft.com/office/drawing/2014/main" id="{E21113D2-FC9F-27EC-7A45-E8F7695D1407}"/>
              </a:ext>
            </a:extLst>
          </p:cNvPr>
          <p:cNvSpPr/>
          <p:nvPr userDrawn="1"/>
        </p:nvSpPr>
        <p:spPr>
          <a:xfrm>
            <a:off x="694922" y="2330750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1149;p53">
            <a:extLst>
              <a:ext uri="{FF2B5EF4-FFF2-40B4-BE49-F238E27FC236}">
                <a16:creationId xmlns:a16="http://schemas.microsoft.com/office/drawing/2014/main" id="{AD0B836B-7152-D6F5-7044-4B3B321454F5}"/>
              </a:ext>
            </a:extLst>
          </p:cNvPr>
          <p:cNvSpPr/>
          <p:nvPr userDrawn="1"/>
        </p:nvSpPr>
        <p:spPr>
          <a:xfrm>
            <a:off x="3541000" y="2330750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9;p53">
            <a:extLst>
              <a:ext uri="{FF2B5EF4-FFF2-40B4-BE49-F238E27FC236}">
                <a16:creationId xmlns:a16="http://schemas.microsoft.com/office/drawing/2014/main" id="{65518B88-F549-D8C7-0CD2-91E7CABE5E13}"/>
              </a:ext>
            </a:extLst>
          </p:cNvPr>
          <p:cNvSpPr/>
          <p:nvPr userDrawn="1"/>
        </p:nvSpPr>
        <p:spPr>
          <a:xfrm>
            <a:off x="6387080" y="2328404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" name="Google Shape;1149;p53">
            <a:extLst>
              <a:ext uri="{FF2B5EF4-FFF2-40B4-BE49-F238E27FC236}">
                <a16:creationId xmlns:a16="http://schemas.microsoft.com/office/drawing/2014/main" id="{EF098B7F-7320-E28C-D4A0-9C0D6072BDA7}"/>
              </a:ext>
            </a:extLst>
          </p:cNvPr>
          <p:cNvSpPr/>
          <p:nvPr userDrawn="1"/>
        </p:nvSpPr>
        <p:spPr>
          <a:xfrm>
            <a:off x="9233158" y="2328404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349526F-21BB-B06B-612E-8AAA322B41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5816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9DE91A1-A01A-B800-F6EB-C013020202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532" y="2193042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733EF8C8-3849-9C80-1F6E-7038D11347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220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32F8A8CA-E278-E129-A09C-8C4B7CCA2D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9856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3CFBF841-C094-5FA8-63F2-F5DA37C035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3572" y="2193042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C76BA571-FE5C-F5F7-9056-20BD57DA67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856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7F9FC21-D881-DB86-4C69-C07821DCF3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3640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id="{FE2E99DA-5661-F860-9E54-9C42590265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7356" y="2193042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99F1332D-1A76-8252-3A4A-73B5BE80BD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63640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47253530-631C-01D6-E4D5-53EA91819A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07424" y="2169547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id="{2087F48D-BCD6-2370-DFEB-3DC85577058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21140" y="2169547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2730E53E-4C0B-1C22-8754-2D69B55DF3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7424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8252B54-8A68-DB21-54FB-342276BCEE38}"/>
              </a:ext>
            </a:extLst>
          </p:cNvPr>
          <p:cNvCxnSpPr>
            <a:cxnSpLocks/>
          </p:cNvCxnSpPr>
          <p:nvPr userDrawn="1"/>
        </p:nvCxnSpPr>
        <p:spPr>
          <a:xfrm>
            <a:off x="0" y="6535885"/>
            <a:ext cx="838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384EF8F-B039-D242-A81B-F393B674C274}"/>
              </a:ext>
            </a:extLst>
          </p:cNvPr>
          <p:cNvCxnSpPr>
            <a:cxnSpLocks/>
          </p:cNvCxnSpPr>
          <p:nvPr userDrawn="1"/>
        </p:nvCxnSpPr>
        <p:spPr>
          <a:xfrm>
            <a:off x="1205025" y="6535885"/>
            <a:ext cx="41605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A9D6E63-D581-350F-03A0-665A80481391}"/>
              </a:ext>
            </a:extLst>
          </p:cNvPr>
          <p:cNvCxnSpPr>
            <a:cxnSpLocks/>
          </p:cNvCxnSpPr>
          <p:nvPr userDrawn="1"/>
        </p:nvCxnSpPr>
        <p:spPr>
          <a:xfrm>
            <a:off x="6802120" y="6528812"/>
            <a:ext cx="384048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A05D09F-A5CA-2745-537C-05333575CD8F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6528816"/>
            <a:ext cx="914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F2B86B-C1F2-7E0E-C065-E2B156A7F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DA4D1-2752-E7A4-2EB8-33E55361D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C200B8-5151-AE1E-3DA7-04B965986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93937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49;p53">
            <a:extLst>
              <a:ext uri="{FF2B5EF4-FFF2-40B4-BE49-F238E27FC236}">
                <a16:creationId xmlns:a16="http://schemas.microsoft.com/office/drawing/2014/main" id="{559D8666-7371-3C57-AFFE-49810709BDDB}"/>
              </a:ext>
            </a:extLst>
          </p:cNvPr>
          <p:cNvSpPr/>
          <p:nvPr userDrawn="1"/>
        </p:nvSpPr>
        <p:spPr>
          <a:xfrm>
            <a:off x="663551" y="1967633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149;p53">
            <a:extLst>
              <a:ext uri="{FF2B5EF4-FFF2-40B4-BE49-F238E27FC236}">
                <a16:creationId xmlns:a16="http://schemas.microsoft.com/office/drawing/2014/main" id="{434B564B-DE03-74A6-773C-0FD4632658D1}"/>
              </a:ext>
            </a:extLst>
          </p:cNvPr>
          <p:cNvSpPr/>
          <p:nvPr userDrawn="1"/>
        </p:nvSpPr>
        <p:spPr>
          <a:xfrm>
            <a:off x="663550" y="4337851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" name="Google Shape;1149;p53">
            <a:extLst>
              <a:ext uri="{FF2B5EF4-FFF2-40B4-BE49-F238E27FC236}">
                <a16:creationId xmlns:a16="http://schemas.microsoft.com/office/drawing/2014/main" id="{A98F51D8-7768-BB9C-DEFD-FE6F101B538B}"/>
              </a:ext>
            </a:extLst>
          </p:cNvPr>
          <p:cNvSpPr/>
          <p:nvPr userDrawn="1"/>
        </p:nvSpPr>
        <p:spPr>
          <a:xfrm>
            <a:off x="3509629" y="1967633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" name="Google Shape;1149;p53">
            <a:extLst>
              <a:ext uri="{FF2B5EF4-FFF2-40B4-BE49-F238E27FC236}">
                <a16:creationId xmlns:a16="http://schemas.microsoft.com/office/drawing/2014/main" id="{824DDB7E-F583-BE45-8440-04134133EF5E}"/>
              </a:ext>
            </a:extLst>
          </p:cNvPr>
          <p:cNvSpPr/>
          <p:nvPr userDrawn="1"/>
        </p:nvSpPr>
        <p:spPr>
          <a:xfrm>
            <a:off x="3509628" y="4337851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" name="Google Shape;1149;p53">
            <a:extLst>
              <a:ext uri="{FF2B5EF4-FFF2-40B4-BE49-F238E27FC236}">
                <a16:creationId xmlns:a16="http://schemas.microsoft.com/office/drawing/2014/main" id="{3AB34327-1213-C6F7-069A-661286889411}"/>
              </a:ext>
            </a:extLst>
          </p:cNvPr>
          <p:cNvSpPr/>
          <p:nvPr userDrawn="1"/>
        </p:nvSpPr>
        <p:spPr>
          <a:xfrm>
            <a:off x="6355709" y="1965287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Google Shape;1149;p53">
            <a:extLst>
              <a:ext uri="{FF2B5EF4-FFF2-40B4-BE49-F238E27FC236}">
                <a16:creationId xmlns:a16="http://schemas.microsoft.com/office/drawing/2014/main" id="{B6BF1339-971D-E8EC-9A92-C646A04A9796}"/>
              </a:ext>
            </a:extLst>
          </p:cNvPr>
          <p:cNvSpPr/>
          <p:nvPr userDrawn="1"/>
        </p:nvSpPr>
        <p:spPr>
          <a:xfrm>
            <a:off x="6355708" y="4335505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" name="Google Shape;1149;p53">
            <a:extLst>
              <a:ext uri="{FF2B5EF4-FFF2-40B4-BE49-F238E27FC236}">
                <a16:creationId xmlns:a16="http://schemas.microsoft.com/office/drawing/2014/main" id="{2C16FE32-0722-CA1D-92A1-77B7780BDE81}"/>
              </a:ext>
            </a:extLst>
          </p:cNvPr>
          <p:cNvSpPr/>
          <p:nvPr userDrawn="1"/>
        </p:nvSpPr>
        <p:spPr>
          <a:xfrm>
            <a:off x="9201787" y="1965287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" name="Google Shape;1149;p53">
            <a:extLst>
              <a:ext uri="{FF2B5EF4-FFF2-40B4-BE49-F238E27FC236}">
                <a16:creationId xmlns:a16="http://schemas.microsoft.com/office/drawing/2014/main" id="{A3D368EA-D182-9937-D248-E4051379E257}"/>
              </a:ext>
            </a:extLst>
          </p:cNvPr>
          <p:cNvSpPr/>
          <p:nvPr userDrawn="1"/>
        </p:nvSpPr>
        <p:spPr>
          <a:xfrm>
            <a:off x="9201786" y="4335505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7FDA4E-49F9-223C-DA55-A79802EE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349526F-21BB-B06B-612E-8AAA322B41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5816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9DE91A1-A01A-B800-F6EB-C013020202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532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733EF8C8-3849-9C80-1F6E-7038D11347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220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7A4420-EB9D-589B-DE9E-4CFCC6B25A6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65816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Picture Placeholder 22">
            <a:extLst>
              <a:ext uri="{FF2B5EF4-FFF2-40B4-BE49-F238E27FC236}">
                <a16:creationId xmlns:a16="http://schemas.microsoft.com/office/drawing/2014/main" id="{D76F8DA4-2C9A-48DE-DB4A-045A11601F4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79532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47" name="Text Placeholder 26">
            <a:extLst>
              <a:ext uri="{FF2B5EF4-FFF2-40B4-BE49-F238E27FC236}">
                <a16:creationId xmlns:a16="http://schemas.microsoft.com/office/drawing/2014/main" id="{010C7458-97A7-97A1-88E7-1D3194A7EA4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80220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32F8A8CA-E278-E129-A09C-8C4B7CCA2D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9856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3CFBF841-C094-5FA8-63F2-F5DA37C035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3572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C76BA571-FE5C-F5F7-9056-20BD57DA67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856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27F73601-DBA6-A721-D6BF-321A387810A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19856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Picture Placeholder 22">
            <a:extLst>
              <a:ext uri="{FF2B5EF4-FFF2-40B4-BE49-F238E27FC236}">
                <a16:creationId xmlns:a16="http://schemas.microsoft.com/office/drawing/2014/main" id="{060504F7-2F69-FC38-B09C-5DCA35CD85A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433572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3843A45B-37B6-D773-B219-9EBAD5F1953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19856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7F9FC21-D881-DB86-4C69-C07821DCF3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3640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id="{FE2E99DA-5661-F860-9E54-9C42590265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7356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99F1332D-1A76-8252-3A4A-73B5BE80BD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63640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1" name="Text Placeholder 24">
            <a:extLst>
              <a:ext uri="{FF2B5EF4-FFF2-40B4-BE49-F238E27FC236}">
                <a16:creationId xmlns:a16="http://schemas.microsoft.com/office/drawing/2014/main" id="{E5E9A104-54F0-5100-0B27-DBD2DF2067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63640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2" name="Picture Placeholder 22">
            <a:extLst>
              <a:ext uri="{FF2B5EF4-FFF2-40B4-BE49-F238E27FC236}">
                <a16:creationId xmlns:a16="http://schemas.microsoft.com/office/drawing/2014/main" id="{23469072-7775-90E2-6C92-C6D03C1DACB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77356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3" name="Text Placeholder 26">
            <a:extLst>
              <a:ext uri="{FF2B5EF4-FFF2-40B4-BE49-F238E27FC236}">
                <a16:creationId xmlns:a16="http://schemas.microsoft.com/office/drawing/2014/main" id="{BF06B9AA-555D-874C-1198-B3ED9EBC714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63640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47253530-631C-01D6-E4D5-53EA91819A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07424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id="{2087F48D-BCD6-2370-DFEB-3DC85577058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21140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2730E53E-4C0B-1C22-8754-2D69B55DF3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7424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4" name="Text Placeholder 24">
            <a:extLst>
              <a:ext uri="{FF2B5EF4-FFF2-40B4-BE49-F238E27FC236}">
                <a16:creationId xmlns:a16="http://schemas.microsoft.com/office/drawing/2014/main" id="{9690986C-4F11-A46D-923C-CCC08AB6CB7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107424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22">
            <a:extLst>
              <a:ext uri="{FF2B5EF4-FFF2-40B4-BE49-F238E27FC236}">
                <a16:creationId xmlns:a16="http://schemas.microsoft.com/office/drawing/2014/main" id="{A4293B55-9185-9732-2F46-4B62C7F1F21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21140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6" name="Text Placeholder 26">
            <a:extLst>
              <a:ext uri="{FF2B5EF4-FFF2-40B4-BE49-F238E27FC236}">
                <a16:creationId xmlns:a16="http://schemas.microsoft.com/office/drawing/2014/main" id="{B8529D99-B7B2-6411-E928-9FA204E3842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07424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061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s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9EB71-EE42-930D-4E54-FA0F44BD2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947672"/>
            <a:ext cx="3209544" cy="2862072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247;p56">
            <a:extLst>
              <a:ext uri="{FF2B5EF4-FFF2-40B4-BE49-F238E27FC236}">
                <a16:creationId xmlns:a16="http://schemas.microsoft.com/office/drawing/2014/main" id="{1A52F175-2E39-E9BE-B4DF-67098DB248AA}"/>
              </a:ext>
            </a:extLst>
          </p:cNvPr>
          <p:cNvSpPr/>
          <p:nvPr userDrawn="1"/>
        </p:nvSpPr>
        <p:spPr>
          <a:xfrm>
            <a:off x="5607119" y="34704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accent2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9" name="Google Shape;1264;p56">
            <a:extLst>
              <a:ext uri="{FF2B5EF4-FFF2-40B4-BE49-F238E27FC236}">
                <a16:creationId xmlns:a16="http://schemas.microsoft.com/office/drawing/2014/main" id="{CE3B3000-733D-1995-D39A-E659E5A429CC}"/>
              </a:ext>
            </a:extLst>
          </p:cNvPr>
          <p:cNvSpPr/>
          <p:nvPr userDrawn="1"/>
        </p:nvSpPr>
        <p:spPr>
          <a:xfrm>
            <a:off x="5607119" y="1623673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278;p56">
            <a:extLst>
              <a:ext uri="{FF2B5EF4-FFF2-40B4-BE49-F238E27FC236}">
                <a16:creationId xmlns:a16="http://schemas.microsoft.com/office/drawing/2014/main" id="{F1BC0AB2-17DA-D97E-3052-DA48D80F7428}"/>
              </a:ext>
            </a:extLst>
          </p:cNvPr>
          <p:cNvSpPr/>
          <p:nvPr userDrawn="1"/>
        </p:nvSpPr>
        <p:spPr>
          <a:xfrm>
            <a:off x="5607119" y="292595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3" name="Google Shape;1278;p56">
            <a:extLst>
              <a:ext uri="{FF2B5EF4-FFF2-40B4-BE49-F238E27FC236}">
                <a16:creationId xmlns:a16="http://schemas.microsoft.com/office/drawing/2014/main" id="{C860490F-E3DB-3E9F-0AC6-F04949DC59C3}"/>
              </a:ext>
            </a:extLst>
          </p:cNvPr>
          <p:cNvSpPr/>
          <p:nvPr userDrawn="1"/>
        </p:nvSpPr>
        <p:spPr>
          <a:xfrm>
            <a:off x="5607120" y="422303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5" name="Google Shape;1278;p56">
            <a:extLst>
              <a:ext uri="{FF2B5EF4-FFF2-40B4-BE49-F238E27FC236}">
                <a16:creationId xmlns:a16="http://schemas.microsoft.com/office/drawing/2014/main" id="{522E5778-EA03-EFC4-08AA-ECB1C07ED56E}"/>
              </a:ext>
            </a:extLst>
          </p:cNvPr>
          <p:cNvSpPr/>
          <p:nvPr userDrawn="1"/>
        </p:nvSpPr>
        <p:spPr>
          <a:xfrm>
            <a:off x="5607120" y="5519473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7" name="Google Shape;1268;p56">
            <a:extLst>
              <a:ext uri="{FF2B5EF4-FFF2-40B4-BE49-F238E27FC236}">
                <a16:creationId xmlns:a16="http://schemas.microsoft.com/office/drawing/2014/main" id="{EEA0BE49-92E1-A1A3-40E0-DDAA5511F637}"/>
              </a:ext>
            </a:extLst>
          </p:cNvPr>
          <p:cNvSpPr/>
          <p:nvPr userDrawn="1"/>
        </p:nvSpPr>
        <p:spPr>
          <a:xfrm>
            <a:off x="4348745" y="1637743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" name="Google Shape;1282;p56">
            <a:extLst>
              <a:ext uri="{FF2B5EF4-FFF2-40B4-BE49-F238E27FC236}">
                <a16:creationId xmlns:a16="http://schemas.microsoft.com/office/drawing/2014/main" id="{DF15F1EC-1D2B-FF49-7785-26BC7083A07C}"/>
              </a:ext>
            </a:extLst>
          </p:cNvPr>
          <p:cNvSpPr/>
          <p:nvPr userDrawn="1"/>
        </p:nvSpPr>
        <p:spPr>
          <a:xfrm>
            <a:off x="4348745" y="2927249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Google Shape;1282;p56">
            <a:extLst>
              <a:ext uri="{FF2B5EF4-FFF2-40B4-BE49-F238E27FC236}">
                <a16:creationId xmlns:a16="http://schemas.microsoft.com/office/drawing/2014/main" id="{BE3FDD69-3D60-CF6B-97A3-7B2C1AE3100A}"/>
              </a:ext>
            </a:extLst>
          </p:cNvPr>
          <p:cNvSpPr/>
          <p:nvPr userDrawn="1"/>
        </p:nvSpPr>
        <p:spPr>
          <a:xfrm>
            <a:off x="4348745" y="4277006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" name="Google Shape;1282;p56">
            <a:extLst>
              <a:ext uri="{FF2B5EF4-FFF2-40B4-BE49-F238E27FC236}">
                <a16:creationId xmlns:a16="http://schemas.microsoft.com/office/drawing/2014/main" id="{E3BB1E5B-DA10-B332-D4B8-D551C3053C53}"/>
              </a:ext>
            </a:extLst>
          </p:cNvPr>
          <p:cNvSpPr/>
          <p:nvPr userDrawn="1"/>
        </p:nvSpPr>
        <p:spPr>
          <a:xfrm>
            <a:off x="4348745" y="5568541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" name="Google Shape;1251;p56">
            <a:extLst>
              <a:ext uri="{FF2B5EF4-FFF2-40B4-BE49-F238E27FC236}">
                <a16:creationId xmlns:a16="http://schemas.microsoft.com/office/drawing/2014/main" id="{8D887B7F-9EBA-E7B8-64CE-5EAB1DF08E19}"/>
              </a:ext>
            </a:extLst>
          </p:cNvPr>
          <p:cNvSpPr/>
          <p:nvPr userDrawn="1"/>
        </p:nvSpPr>
        <p:spPr>
          <a:xfrm>
            <a:off x="4348745" y="361116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" name="Google Shape;1248;p56">
            <a:extLst>
              <a:ext uri="{FF2B5EF4-FFF2-40B4-BE49-F238E27FC236}">
                <a16:creationId xmlns:a16="http://schemas.microsoft.com/office/drawing/2014/main" id="{5AC86C31-7E67-B4EC-1AE0-291ED77F2214}"/>
              </a:ext>
            </a:extLst>
          </p:cNvPr>
          <p:cNvSpPr/>
          <p:nvPr userDrawn="1"/>
        </p:nvSpPr>
        <p:spPr>
          <a:xfrm>
            <a:off x="5512393" y="241430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29" name="Google Shape;1265;p56">
            <a:extLst>
              <a:ext uri="{FF2B5EF4-FFF2-40B4-BE49-F238E27FC236}">
                <a16:creationId xmlns:a16="http://schemas.microsoft.com/office/drawing/2014/main" id="{A7BF8E2B-5184-B584-D484-7D82C9DA6C41}"/>
              </a:ext>
            </a:extLst>
          </p:cNvPr>
          <p:cNvSpPr/>
          <p:nvPr userDrawn="1"/>
        </p:nvSpPr>
        <p:spPr>
          <a:xfrm>
            <a:off x="5512393" y="1518057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1" name="Google Shape;1279;p56">
            <a:extLst>
              <a:ext uri="{FF2B5EF4-FFF2-40B4-BE49-F238E27FC236}">
                <a16:creationId xmlns:a16="http://schemas.microsoft.com/office/drawing/2014/main" id="{9E808B73-94D7-57E7-3837-3DA718162E5B}"/>
              </a:ext>
            </a:extLst>
          </p:cNvPr>
          <p:cNvSpPr/>
          <p:nvPr userDrawn="1"/>
        </p:nvSpPr>
        <p:spPr>
          <a:xfrm>
            <a:off x="5512393" y="2807563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3" name="Google Shape;1279;p56">
            <a:extLst>
              <a:ext uri="{FF2B5EF4-FFF2-40B4-BE49-F238E27FC236}">
                <a16:creationId xmlns:a16="http://schemas.microsoft.com/office/drawing/2014/main" id="{F340E0DF-98FD-EA55-7B4B-8E58FC5CFCDA}"/>
              </a:ext>
            </a:extLst>
          </p:cNvPr>
          <p:cNvSpPr/>
          <p:nvPr userDrawn="1"/>
        </p:nvSpPr>
        <p:spPr>
          <a:xfrm>
            <a:off x="5512394" y="4117420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5" name="Google Shape;1279;p56">
            <a:extLst>
              <a:ext uri="{FF2B5EF4-FFF2-40B4-BE49-F238E27FC236}">
                <a16:creationId xmlns:a16="http://schemas.microsoft.com/office/drawing/2014/main" id="{1F52D7F5-AD34-C5B1-EEA2-F711AD3A8C3F}"/>
              </a:ext>
            </a:extLst>
          </p:cNvPr>
          <p:cNvSpPr/>
          <p:nvPr userDrawn="1"/>
        </p:nvSpPr>
        <p:spPr>
          <a:xfrm>
            <a:off x="5512394" y="5413857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7" name="Google Shape;1251;p56">
            <a:extLst>
              <a:ext uri="{FF2B5EF4-FFF2-40B4-BE49-F238E27FC236}">
                <a16:creationId xmlns:a16="http://schemas.microsoft.com/office/drawing/2014/main" id="{A4889AFC-C17E-6AF6-25D9-F977ACD04A9D}"/>
              </a:ext>
            </a:extLst>
          </p:cNvPr>
          <p:cNvSpPr/>
          <p:nvPr userDrawn="1"/>
        </p:nvSpPr>
        <p:spPr>
          <a:xfrm>
            <a:off x="4290632" y="303003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9" name="Google Shape;1268;p56">
            <a:extLst>
              <a:ext uri="{FF2B5EF4-FFF2-40B4-BE49-F238E27FC236}">
                <a16:creationId xmlns:a16="http://schemas.microsoft.com/office/drawing/2014/main" id="{5E0F6889-9671-EA56-B88B-DBA6C149062C}"/>
              </a:ext>
            </a:extLst>
          </p:cNvPr>
          <p:cNvSpPr/>
          <p:nvPr userDrawn="1"/>
        </p:nvSpPr>
        <p:spPr>
          <a:xfrm>
            <a:off x="4290632" y="1579630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1" name="Google Shape;1282;p56">
            <a:extLst>
              <a:ext uri="{FF2B5EF4-FFF2-40B4-BE49-F238E27FC236}">
                <a16:creationId xmlns:a16="http://schemas.microsoft.com/office/drawing/2014/main" id="{44CB8F8B-1D14-EA9D-117E-79BB0DB776E9}"/>
              </a:ext>
            </a:extLst>
          </p:cNvPr>
          <p:cNvSpPr/>
          <p:nvPr userDrawn="1"/>
        </p:nvSpPr>
        <p:spPr>
          <a:xfrm>
            <a:off x="4290632" y="2869136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3" name="Google Shape;1282;p56">
            <a:extLst>
              <a:ext uri="{FF2B5EF4-FFF2-40B4-BE49-F238E27FC236}">
                <a16:creationId xmlns:a16="http://schemas.microsoft.com/office/drawing/2014/main" id="{9D8D9DEA-F6DA-EFDC-5DDF-946728969392}"/>
              </a:ext>
            </a:extLst>
          </p:cNvPr>
          <p:cNvSpPr/>
          <p:nvPr userDrawn="1"/>
        </p:nvSpPr>
        <p:spPr>
          <a:xfrm>
            <a:off x="4290632" y="4217824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" name="Google Shape;1282;p56">
            <a:extLst>
              <a:ext uri="{FF2B5EF4-FFF2-40B4-BE49-F238E27FC236}">
                <a16:creationId xmlns:a16="http://schemas.microsoft.com/office/drawing/2014/main" id="{5B83F600-A2A8-FC3E-235C-F63589027CEC}"/>
              </a:ext>
            </a:extLst>
          </p:cNvPr>
          <p:cNvSpPr/>
          <p:nvPr userDrawn="1"/>
        </p:nvSpPr>
        <p:spPr>
          <a:xfrm>
            <a:off x="4290632" y="5510428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3B37AA0A-CC3F-643E-4CA3-94EE9D0B95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55524" y="467895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04148F56-845C-40C8-5EFE-44B32FB557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9864" y="457200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Text Placeholder 52">
            <a:extLst>
              <a:ext uri="{FF2B5EF4-FFF2-40B4-BE49-F238E27FC236}">
                <a16:creationId xmlns:a16="http://schemas.microsoft.com/office/drawing/2014/main" id="{6FAEB77B-C9AE-5EC8-3043-2C6C91015E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69864" y="780642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A6CA3D6-A486-C220-D150-162068803F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55524" y="1744522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4" name="Text Placeholder 52">
            <a:extLst>
              <a:ext uri="{FF2B5EF4-FFF2-40B4-BE49-F238E27FC236}">
                <a16:creationId xmlns:a16="http://schemas.microsoft.com/office/drawing/2014/main" id="{B70CC111-C404-5983-7E1A-758C72DA21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9864" y="1746504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Text Placeholder 52">
            <a:extLst>
              <a:ext uri="{FF2B5EF4-FFF2-40B4-BE49-F238E27FC236}">
                <a16:creationId xmlns:a16="http://schemas.microsoft.com/office/drawing/2014/main" id="{0FACAEC0-F5EF-8921-74B5-2C775EC42E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69864" y="2069946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D85BED76-EF8A-3369-FA46-11513F2D22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55524" y="3034028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5" name="Text Placeholder 52">
            <a:extLst>
              <a:ext uri="{FF2B5EF4-FFF2-40B4-BE49-F238E27FC236}">
                <a16:creationId xmlns:a16="http://schemas.microsoft.com/office/drawing/2014/main" id="{3A752FC9-DE9C-9701-E24E-6F1AC075B1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69864" y="3035808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Text Placeholder 52">
            <a:extLst>
              <a:ext uri="{FF2B5EF4-FFF2-40B4-BE49-F238E27FC236}">
                <a16:creationId xmlns:a16="http://schemas.microsoft.com/office/drawing/2014/main" id="{5CA64FAC-BAC1-519A-1252-ED8A726B63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69864" y="3359250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5FF1804E-BBAF-5060-07A3-705BCCF0D7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55524" y="4382716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6" name="Text Placeholder 52">
            <a:extLst>
              <a:ext uri="{FF2B5EF4-FFF2-40B4-BE49-F238E27FC236}">
                <a16:creationId xmlns:a16="http://schemas.microsoft.com/office/drawing/2014/main" id="{D03AC44E-421F-94EE-DC26-D4F6FB1D54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69864" y="4325112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1" name="Text Placeholder 52">
            <a:extLst>
              <a:ext uri="{FF2B5EF4-FFF2-40B4-BE49-F238E27FC236}">
                <a16:creationId xmlns:a16="http://schemas.microsoft.com/office/drawing/2014/main" id="{4806989D-2A9A-5590-1EF7-9BF0E1F4C43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769864" y="4648554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C28AAD1A-4269-0A5C-7418-7DFC69060C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5524" y="5675320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7" name="Text Placeholder 52">
            <a:extLst>
              <a:ext uri="{FF2B5EF4-FFF2-40B4-BE49-F238E27FC236}">
                <a16:creationId xmlns:a16="http://schemas.microsoft.com/office/drawing/2014/main" id="{650C0EB3-5783-DC1F-09A3-02DFAA3164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69864" y="5614416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2" name="Text Placeholder 52">
            <a:extLst>
              <a:ext uri="{FF2B5EF4-FFF2-40B4-BE49-F238E27FC236}">
                <a16:creationId xmlns:a16="http://schemas.microsoft.com/office/drawing/2014/main" id="{94850C9F-BD14-9481-E7F6-526639251EB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69864" y="5937858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494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94A45C-8F79-9A61-77E8-09BC4E62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512064"/>
            <a:ext cx="9912096" cy="10149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6656E-6C21-DB29-00F0-0CC844DE3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742D6-DB37-81C8-6BDD-5C9150A7D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9145" y="6400904"/>
            <a:ext cx="640080" cy="24688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4DB44-E775-B332-D1F0-40DB3A5FA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4480" y="6400904"/>
            <a:ext cx="1463040" cy="24688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C1C4E-47DA-0CDC-75C8-42E9F1EBD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400904"/>
            <a:ext cx="365760" cy="24688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8D0AFDD5-844D-364D-8AEC-50CF4D36D55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E05079-2B34-E435-A882-A172DE176AE1}"/>
              </a:ext>
            </a:extLst>
          </p:cNvPr>
          <p:cNvCxnSpPr>
            <a:cxnSpLocks/>
          </p:cNvCxnSpPr>
          <p:nvPr userDrawn="1"/>
        </p:nvCxnSpPr>
        <p:spPr>
          <a:xfrm>
            <a:off x="0" y="6535885"/>
            <a:ext cx="838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440547-EE65-F9CE-1D02-2D326735F06D}"/>
              </a:ext>
            </a:extLst>
          </p:cNvPr>
          <p:cNvCxnSpPr>
            <a:cxnSpLocks/>
          </p:cNvCxnSpPr>
          <p:nvPr userDrawn="1"/>
        </p:nvCxnSpPr>
        <p:spPr>
          <a:xfrm>
            <a:off x="1205025" y="6535885"/>
            <a:ext cx="4160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B9DC65-7A98-9009-CD43-4A4B57960D46}"/>
              </a:ext>
            </a:extLst>
          </p:cNvPr>
          <p:cNvCxnSpPr>
            <a:cxnSpLocks/>
          </p:cNvCxnSpPr>
          <p:nvPr userDrawn="1"/>
        </p:nvCxnSpPr>
        <p:spPr>
          <a:xfrm>
            <a:off x="6802120" y="6528812"/>
            <a:ext cx="38404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4653D1C-9830-A9D3-084A-35BD971D10F5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6528816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25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51" r:id="rId4"/>
    <p:sldLayoutId id="2147483658" r:id="rId5"/>
    <p:sldLayoutId id="2147483661" r:id="rId6"/>
    <p:sldLayoutId id="2147483663" r:id="rId7"/>
    <p:sldLayoutId id="2147483664" r:id="rId8"/>
    <p:sldLayoutId id="2147483668" r:id="rId9"/>
    <p:sldLayoutId id="2147483662" r:id="rId10"/>
    <p:sldLayoutId id="2147483653" r:id="rId11"/>
    <p:sldLayoutId id="2147483669" r:id="rId12"/>
    <p:sldLayoutId id="2147483665" r:id="rId13"/>
    <p:sldLayoutId id="2147483666" r:id="rId14"/>
    <p:sldLayoutId id="2147483667" r:id="rId15"/>
    <p:sldLayoutId id="2147483654" r:id="rId16"/>
    <p:sldLayoutId id="2147483655" r:id="rId17"/>
  </p:sldLayoutIdLst>
  <p:hf hdr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593367"/>
            <a:ext cx="1028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467" y="1536633"/>
            <a:ext cx="10285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25908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3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5">
            <a:extLst>
              <a:ext uri="{FF2B5EF4-FFF2-40B4-BE49-F238E27FC236}">
                <a16:creationId xmlns:a16="http://schemas.microsoft.com/office/drawing/2014/main" id="{06930851-3EE7-5B25-F590-CCB7467A20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2658" y="2042749"/>
            <a:ext cx="8583561" cy="2617740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1: KHẢ NĂNG LỚN LAO CỦA TIỂU THUYẾT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 4: NÓI VÀ NGHE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 BÀY KẾT QUẢ SO SÁNH, ĐÁNH GIÁ HAI TÁC PHẨM TRUYỆN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D44F3E7E-CDCD-BFDF-A8C4-E3FA6DFBDDDE}"/>
              </a:ext>
            </a:extLst>
          </p:cNvPr>
          <p:cNvSpPr/>
          <p:nvPr/>
        </p:nvSpPr>
        <p:spPr>
          <a:xfrm>
            <a:off x="904568" y="865238"/>
            <a:ext cx="1325132" cy="910605"/>
          </a:xfrm>
          <a:custGeom>
            <a:avLst/>
            <a:gdLst/>
            <a:ahLst/>
            <a:cxnLst/>
            <a:rect l="l" t="t" r="r" b="b"/>
            <a:pathLst>
              <a:path w="4282187" h="3532805">
                <a:moveTo>
                  <a:pt x="0" y="0"/>
                </a:moveTo>
                <a:lnTo>
                  <a:pt x="4282187" y="0"/>
                </a:lnTo>
                <a:lnTo>
                  <a:pt x="4282187" y="3532805"/>
                </a:lnTo>
                <a:lnTo>
                  <a:pt x="0" y="35328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8EF0B40-777C-F895-4A2B-25C552F896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0940" y="3351619"/>
            <a:ext cx="1767279" cy="237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23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B55FEFA-4CF3-9EAA-76D9-D567DA7AE9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35561" y="2725072"/>
            <a:ext cx="6281140" cy="1359514"/>
          </a:xfrm>
        </p:spPr>
        <p:txBody>
          <a:bodyPr/>
          <a:lstStyle/>
          <a:p>
            <a:pPr algn="just"/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Bổ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sung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đính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căn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cứ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thiệu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DF55040-FA94-9C96-B255-2076EE12F6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7125" y="4197292"/>
            <a:ext cx="5942763" cy="898943"/>
          </a:xfrm>
        </p:spPr>
        <p:txBody>
          <a:bodyPr/>
          <a:lstStyle/>
          <a:p>
            <a:pPr algn="just"/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– 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bày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nhìn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tinh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thần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cực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9BFB20C-5B99-5B51-5E13-B1619C5D26D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69864" y="5364034"/>
            <a:ext cx="5674884" cy="1149324"/>
          </a:xfrm>
        </p:spPr>
        <p:txBody>
          <a:bodyPr/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nói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65B90E-6FC4-B261-2CCA-ABF1DE8CC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51" y="253679"/>
            <a:ext cx="4172463" cy="188382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18FAC0A-E1E3-FA79-E094-B0FE50E24CA4}"/>
              </a:ext>
            </a:extLst>
          </p:cNvPr>
          <p:cNvSpPr txBox="1"/>
          <p:nvPr/>
        </p:nvSpPr>
        <p:spPr>
          <a:xfrm>
            <a:off x="5719030" y="262860"/>
            <a:ext cx="609767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Bày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tỏ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thiệu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1D16FB-AE1C-16E6-D681-F51059F8E00C}"/>
              </a:ext>
            </a:extLst>
          </p:cNvPr>
          <p:cNvSpPr txBox="1"/>
          <p:nvPr/>
        </p:nvSpPr>
        <p:spPr>
          <a:xfrm>
            <a:off x="5768192" y="1493966"/>
            <a:ext cx="58616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90382A-F025-4CDC-718E-831E67AF041E}"/>
              </a:ext>
            </a:extLst>
          </p:cNvPr>
          <p:cNvGrpSpPr/>
          <p:nvPr/>
        </p:nvGrpSpPr>
        <p:grpSpPr>
          <a:xfrm>
            <a:off x="4473012" y="517078"/>
            <a:ext cx="598924" cy="565402"/>
            <a:chOff x="950775" y="1394327"/>
            <a:chExt cx="691176" cy="686859"/>
          </a:xfrm>
        </p:grpSpPr>
        <p:grpSp>
          <p:nvGrpSpPr>
            <p:cNvPr id="23" name="Google Shape;3159;p40">
              <a:extLst>
                <a:ext uri="{FF2B5EF4-FFF2-40B4-BE49-F238E27FC236}">
                  <a16:creationId xmlns:a16="http://schemas.microsoft.com/office/drawing/2014/main" id="{7A7ED19C-0409-661C-C28D-CE112ACAA449}"/>
                </a:ext>
              </a:extLst>
            </p:cNvPr>
            <p:cNvGrpSpPr/>
            <p:nvPr/>
          </p:nvGrpSpPr>
          <p:grpSpPr>
            <a:xfrm>
              <a:off x="950775" y="1394327"/>
              <a:ext cx="691176" cy="686859"/>
              <a:chOff x="5775400" y="680525"/>
              <a:chExt cx="659100" cy="654900"/>
            </a:xfrm>
          </p:grpSpPr>
          <p:sp>
            <p:nvSpPr>
              <p:cNvPr id="35" name="Google Shape;3160;p40">
                <a:extLst>
                  <a:ext uri="{FF2B5EF4-FFF2-40B4-BE49-F238E27FC236}">
                    <a16:creationId xmlns:a16="http://schemas.microsoft.com/office/drawing/2014/main" id="{58BCDCE8-38BC-2166-5F8F-747941564794}"/>
                  </a:ext>
                </a:extLst>
              </p:cNvPr>
              <p:cNvSpPr/>
              <p:nvPr/>
            </p:nvSpPr>
            <p:spPr>
              <a:xfrm>
                <a:off x="5775400" y="680525"/>
                <a:ext cx="659100" cy="654900"/>
              </a:xfrm>
              <a:prstGeom prst="roundRect">
                <a:avLst>
                  <a:gd name="adj" fmla="val 16667"/>
                </a:avLst>
              </a:prstGeom>
              <a:solidFill>
                <a:srgbClr val="D5B48B"/>
              </a:solidFill>
              <a:ln w="28575" cap="flat" cmpd="sng">
                <a:solidFill>
                  <a:srgbClr val="FCF2E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161;p40">
                <a:extLst>
                  <a:ext uri="{FF2B5EF4-FFF2-40B4-BE49-F238E27FC236}">
                    <a16:creationId xmlns:a16="http://schemas.microsoft.com/office/drawing/2014/main" id="{661CA14F-C451-2F47-6D5F-2AF40B820805}"/>
                  </a:ext>
                </a:extLst>
              </p:cNvPr>
              <p:cNvSpPr/>
              <p:nvPr/>
            </p:nvSpPr>
            <p:spPr>
              <a:xfrm>
                <a:off x="5879750" y="784125"/>
                <a:ext cx="450300" cy="447600"/>
              </a:xfrm>
              <a:prstGeom prst="roundRect">
                <a:avLst>
                  <a:gd name="adj" fmla="val 16667"/>
                </a:avLst>
              </a:prstGeom>
              <a:solidFill>
                <a:srgbClr val="FCF2E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" name="Google Shape;3181;p40">
              <a:extLst>
                <a:ext uri="{FF2B5EF4-FFF2-40B4-BE49-F238E27FC236}">
                  <a16:creationId xmlns:a16="http://schemas.microsoft.com/office/drawing/2014/main" id="{46CF5CBF-3340-7481-4E09-14B928574F5D}"/>
                </a:ext>
              </a:extLst>
            </p:cNvPr>
            <p:cNvGrpSpPr/>
            <p:nvPr/>
          </p:nvGrpSpPr>
          <p:grpSpPr>
            <a:xfrm>
              <a:off x="1136307" y="1538990"/>
              <a:ext cx="319955" cy="397521"/>
              <a:chOff x="852230" y="1154242"/>
              <a:chExt cx="239966" cy="298141"/>
            </a:xfrm>
          </p:grpSpPr>
          <p:sp>
            <p:nvSpPr>
              <p:cNvPr id="25" name="Google Shape;3182;p40">
                <a:extLst>
                  <a:ext uri="{FF2B5EF4-FFF2-40B4-BE49-F238E27FC236}">
                    <a16:creationId xmlns:a16="http://schemas.microsoft.com/office/drawing/2014/main" id="{4814AD36-76AD-7CF6-A4D5-DE86BEF3EC91}"/>
                  </a:ext>
                </a:extLst>
              </p:cNvPr>
              <p:cNvSpPr/>
              <p:nvPr/>
            </p:nvSpPr>
            <p:spPr>
              <a:xfrm>
                <a:off x="955366" y="1193223"/>
                <a:ext cx="23401" cy="8738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494" extrusionOk="0">
                    <a:moveTo>
                      <a:pt x="257" y="1"/>
                    </a:moveTo>
                    <a:cubicBezTo>
                      <a:pt x="122" y="1"/>
                      <a:pt x="10" y="105"/>
                      <a:pt x="4" y="241"/>
                    </a:cubicBezTo>
                    <a:cubicBezTo>
                      <a:pt x="0" y="379"/>
                      <a:pt x="112" y="494"/>
                      <a:pt x="250" y="494"/>
                    </a:cubicBezTo>
                    <a:lnTo>
                      <a:pt x="1059" y="494"/>
                    </a:lnTo>
                    <a:cubicBezTo>
                      <a:pt x="1198" y="494"/>
                      <a:pt x="1309" y="389"/>
                      <a:pt x="1316" y="254"/>
                    </a:cubicBezTo>
                    <a:cubicBezTo>
                      <a:pt x="1322" y="114"/>
                      <a:pt x="1214" y="1"/>
                      <a:pt x="1075" y="1"/>
                    </a:cubicBezTo>
                    <a:cubicBezTo>
                      <a:pt x="1073" y="1"/>
                      <a:pt x="1071" y="1"/>
                      <a:pt x="1069" y="1"/>
                    </a:cubicBezTo>
                    <a:lnTo>
                      <a:pt x="264" y="1"/>
                    </a:lnTo>
                    <a:cubicBezTo>
                      <a:pt x="261" y="1"/>
                      <a:pt x="259" y="1"/>
                      <a:pt x="257" y="1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3C3C3C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3183;p40">
                <a:extLst>
                  <a:ext uri="{FF2B5EF4-FFF2-40B4-BE49-F238E27FC236}">
                    <a16:creationId xmlns:a16="http://schemas.microsoft.com/office/drawing/2014/main" id="{D5F8FB94-FC4C-3E5E-3A15-BE4563AFE2F4}"/>
                  </a:ext>
                </a:extLst>
              </p:cNvPr>
              <p:cNvSpPr/>
              <p:nvPr/>
            </p:nvSpPr>
            <p:spPr>
              <a:xfrm>
                <a:off x="902781" y="1193223"/>
                <a:ext cx="46377" cy="8738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494" extrusionOk="0">
                    <a:moveTo>
                      <a:pt x="270" y="1"/>
                    </a:moveTo>
                    <a:cubicBezTo>
                      <a:pt x="144" y="1"/>
                      <a:pt x="39" y="92"/>
                      <a:pt x="20" y="214"/>
                    </a:cubicBezTo>
                    <a:cubicBezTo>
                      <a:pt x="0" y="362"/>
                      <a:pt x="119" y="494"/>
                      <a:pt x="267" y="494"/>
                    </a:cubicBezTo>
                    <a:lnTo>
                      <a:pt x="2358" y="494"/>
                    </a:lnTo>
                    <a:cubicBezTo>
                      <a:pt x="2497" y="494"/>
                      <a:pt x="2612" y="389"/>
                      <a:pt x="2618" y="254"/>
                    </a:cubicBezTo>
                    <a:cubicBezTo>
                      <a:pt x="2621" y="114"/>
                      <a:pt x="2513" y="1"/>
                      <a:pt x="2377" y="1"/>
                    </a:cubicBezTo>
                    <a:cubicBezTo>
                      <a:pt x="2375" y="1"/>
                      <a:pt x="2373" y="1"/>
                      <a:pt x="2372" y="1"/>
                    </a:cubicBezTo>
                    <a:lnTo>
                      <a:pt x="276" y="1"/>
                    </a:lnTo>
                    <a:cubicBezTo>
                      <a:pt x="274" y="1"/>
                      <a:pt x="272" y="1"/>
                      <a:pt x="270" y="1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3C3C3C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3184;p40">
                <a:extLst>
                  <a:ext uri="{FF2B5EF4-FFF2-40B4-BE49-F238E27FC236}">
                    <a16:creationId xmlns:a16="http://schemas.microsoft.com/office/drawing/2014/main" id="{D36A397F-1C1F-F5AD-AEA4-C7400652C2B9}"/>
                  </a:ext>
                </a:extLst>
              </p:cNvPr>
              <p:cNvSpPr/>
              <p:nvPr/>
            </p:nvSpPr>
            <p:spPr>
              <a:xfrm>
                <a:off x="903188" y="1220108"/>
                <a:ext cx="75225" cy="8738"/>
              </a:xfrm>
              <a:custGeom>
                <a:avLst/>
                <a:gdLst/>
                <a:ahLst/>
                <a:cxnLst/>
                <a:rect l="l" t="t" r="r" b="b"/>
                <a:pathLst>
                  <a:path w="4253" h="494" extrusionOk="0">
                    <a:moveTo>
                      <a:pt x="257" y="0"/>
                    </a:moveTo>
                    <a:cubicBezTo>
                      <a:pt x="122" y="0"/>
                      <a:pt x="13" y="107"/>
                      <a:pt x="4" y="240"/>
                    </a:cubicBezTo>
                    <a:cubicBezTo>
                      <a:pt x="0" y="378"/>
                      <a:pt x="112" y="493"/>
                      <a:pt x="250" y="493"/>
                    </a:cubicBezTo>
                    <a:lnTo>
                      <a:pt x="3990" y="493"/>
                    </a:lnTo>
                    <a:cubicBezTo>
                      <a:pt x="3992" y="493"/>
                      <a:pt x="3994" y="494"/>
                      <a:pt x="3996" y="494"/>
                    </a:cubicBezTo>
                    <a:cubicBezTo>
                      <a:pt x="4131" y="494"/>
                      <a:pt x="4240" y="386"/>
                      <a:pt x="4246" y="253"/>
                    </a:cubicBezTo>
                    <a:cubicBezTo>
                      <a:pt x="4253" y="115"/>
                      <a:pt x="4141" y="0"/>
                      <a:pt x="4000" y="0"/>
                    </a:cubicBezTo>
                    <a:lnTo>
                      <a:pt x="263" y="0"/>
                    </a:lnTo>
                    <a:cubicBezTo>
                      <a:pt x="261" y="0"/>
                      <a:pt x="259" y="0"/>
                      <a:pt x="257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3C3C3C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3185;p40">
                <a:extLst>
                  <a:ext uri="{FF2B5EF4-FFF2-40B4-BE49-F238E27FC236}">
                    <a16:creationId xmlns:a16="http://schemas.microsoft.com/office/drawing/2014/main" id="{D1EAC444-BDD1-533C-1141-F52FD5AED257}"/>
                  </a:ext>
                </a:extLst>
              </p:cNvPr>
              <p:cNvSpPr/>
              <p:nvPr/>
            </p:nvSpPr>
            <p:spPr>
              <a:xfrm>
                <a:off x="949724" y="1293142"/>
                <a:ext cx="93443" cy="8755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495" extrusionOk="0">
                    <a:moveTo>
                      <a:pt x="267" y="1"/>
                    </a:moveTo>
                    <a:cubicBezTo>
                      <a:pt x="141" y="1"/>
                      <a:pt x="36" y="92"/>
                      <a:pt x="17" y="215"/>
                    </a:cubicBezTo>
                    <a:cubicBezTo>
                      <a:pt x="0" y="363"/>
                      <a:pt x="115" y="494"/>
                      <a:pt x="263" y="494"/>
                    </a:cubicBezTo>
                    <a:lnTo>
                      <a:pt x="5023" y="494"/>
                    </a:lnTo>
                    <a:cubicBezTo>
                      <a:pt x="5157" y="494"/>
                      <a:pt x="5272" y="389"/>
                      <a:pt x="5279" y="251"/>
                    </a:cubicBezTo>
                    <a:cubicBezTo>
                      <a:pt x="5282" y="115"/>
                      <a:pt x="5174" y="1"/>
                      <a:pt x="5038" y="1"/>
                    </a:cubicBezTo>
                    <a:cubicBezTo>
                      <a:pt x="5036" y="1"/>
                      <a:pt x="5034" y="1"/>
                      <a:pt x="5032" y="1"/>
                    </a:cubicBezTo>
                    <a:lnTo>
                      <a:pt x="273" y="1"/>
                    </a:lnTo>
                    <a:cubicBezTo>
                      <a:pt x="271" y="1"/>
                      <a:pt x="269" y="1"/>
                      <a:pt x="267" y="1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3C3C3C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3186;p40">
                <a:extLst>
                  <a:ext uri="{FF2B5EF4-FFF2-40B4-BE49-F238E27FC236}">
                    <a16:creationId xmlns:a16="http://schemas.microsoft.com/office/drawing/2014/main" id="{A3F67278-75FE-7F8C-8549-2A859BEC59F4}"/>
                  </a:ext>
                </a:extLst>
              </p:cNvPr>
              <p:cNvSpPr/>
              <p:nvPr/>
            </p:nvSpPr>
            <p:spPr>
              <a:xfrm>
                <a:off x="902710" y="1293142"/>
                <a:ext cx="40504" cy="8755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495" extrusionOk="0">
                    <a:moveTo>
                      <a:pt x="267" y="1"/>
                    </a:moveTo>
                    <a:cubicBezTo>
                      <a:pt x="142" y="1"/>
                      <a:pt x="37" y="92"/>
                      <a:pt x="17" y="215"/>
                    </a:cubicBezTo>
                    <a:cubicBezTo>
                      <a:pt x="1" y="363"/>
                      <a:pt x="116" y="494"/>
                      <a:pt x="264" y="494"/>
                    </a:cubicBezTo>
                    <a:lnTo>
                      <a:pt x="2030" y="494"/>
                    </a:lnTo>
                    <a:cubicBezTo>
                      <a:pt x="2165" y="494"/>
                      <a:pt x="2280" y="389"/>
                      <a:pt x="2287" y="251"/>
                    </a:cubicBezTo>
                    <a:cubicBezTo>
                      <a:pt x="2290" y="115"/>
                      <a:pt x="2181" y="1"/>
                      <a:pt x="2046" y="1"/>
                    </a:cubicBezTo>
                    <a:cubicBezTo>
                      <a:pt x="2044" y="1"/>
                      <a:pt x="2042" y="1"/>
                      <a:pt x="2040" y="1"/>
                    </a:cubicBezTo>
                    <a:lnTo>
                      <a:pt x="274" y="1"/>
                    </a:lnTo>
                    <a:cubicBezTo>
                      <a:pt x="272" y="1"/>
                      <a:pt x="269" y="1"/>
                      <a:pt x="267" y="1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3C3C3C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187;p40">
                <a:extLst>
                  <a:ext uri="{FF2B5EF4-FFF2-40B4-BE49-F238E27FC236}">
                    <a16:creationId xmlns:a16="http://schemas.microsoft.com/office/drawing/2014/main" id="{5AE9C366-FC31-1546-6334-EA249409D8C5}"/>
                  </a:ext>
                </a:extLst>
              </p:cNvPr>
              <p:cNvSpPr/>
              <p:nvPr/>
            </p:nvSpPr>
            <p:spPr>
              <a:xfrm>
                <a:off x="903064" y="1346204"/>
                <a:ext cx="58952" cy="873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494" extrusionOk="0">
                    <a:moveTo>
                      <a:pt x="258" y="0"/>
                    </a:moveTo>
                    <a:cubicBezTo>
                      <a:pt x="122" y="0"/>
                      <a:pt x="14" y="108"/>
                      <a:pt x="4" y="240"/>
                    </a:cubicBezTo>
                    <a:cubicBezTo>
                      <a:pt x="1" y="379"/>
                      <a:pt x="112" y="494"/>
                      <a:pt x="251" y="494"/>
                    </a:cubicBezTo>
                    <a:lnTo>
                      <a:pt x="3069" y="494"/>
                    </a:lnTo>
                    <a:cubicBezTo>
                      <a:pt x="3071" y="494"/>
                      <a:pt x="3073" y="494"/>
                      <a:pt x="3075" y="494"/>
                    </a:cubicBezTo>
                    <a:cubicBezTo>
                      <a:pt x="3211" y="494"/>
                      <a:pt x="3319" y="386"/>
                      <a:pt x="3329" y="254"/>
                    </a:cubicBezTo>
                    <a:cubicBezTo>
                      <a:pt x="3332" y="115"/>
                      <a:pt x="3221" y="0"/>
                      <a:pt x="3082" y="0"/>
                    </a:cubicBezTo>
                    <a:lnTo>
                      <a:pt x="264" y="0"/>
                    </a:lnTo>
                    <a:cubicBezTo>
                      <a:pt x="262" y="0"/>
                      <a:pt x="260" y="0"/>
                      <a:pt x="258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3C3C3C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88;p40">
                <a:extLst>
                  <a:ext uri="{FF2B5EF4-FFF2-40B4-BE49-F238E27FC236}">
                    <a16:creationId xmlns:a16="http://schemas.microsoft.com/office/drawing/2014/main" id="{E8E5AD55-5813-D53B-524B-DA90E4CB851A}"/>
                  </a:ext>
                </a:extLst>
              </p:cNvPr>
              <p:cNvSpPr/>
              <p:nvPr/>
            </p:nvSpPr>
            <p:spPr>
              <a:xfrm>
                <a:off x="903188" y="1266221"/>
                <a:ext cx="75225" cy="8738"/>
              </a:xfrm>
              <a:custGeom>
                <a:avLst/>
                <a:gdLst/>
                <a:ahLst/>
                <a:cxnLst/>
                <a:rect l="l" t="t" r="r" b="b"/>
                <a:pathLst>
                  <a:path w="4253" h="494" extrusionOk="0">
                    <a:moveTo>
                      <a:pt x="257" y="0"/>
                    </a:moveTo>
                    <a:cubicBezTo>
                      <a:pt x="122" y="0"/>
                      <a:pt x="13" y="107"/>
                      <a:pt x="4" y="240"/>
                    </a:cubicBezTo>
                    <a:cubicBezTo>
                      <a:pt x="0" y="378"/>
                      <a:pt x="112" y="493"/>
                      <a:pt x="250" y="493"/>
                    </a:cubicBezTo>
                    <a:lnTo>
                      <a:pt x="3990" y="493"/>
                    </a:lnTo>
                    <a:cubicBezTo>
                      <a:pt x="3992" y="493"/>
                      <a:pt x="3994" y="494"/>
                      <a:pt x="3996" y="494"/>
                    </a:cubicBezTo>
                    <a:cubicBezTo>
                      <a:pt x="4131" y="494"/>
                      <a:pt x="4240" y="386"/>
                      <a:pt x="4246" y="253"/>
                    </a:cubicBezTo>
                    <a:cubicBezTo>
                      <a:pt x="4253" y="115"/>
                      <a:pt x="4141" y="0"/>
                      <a:pt x="4000" y="0"/>
                    </a:cubicBezTo>
                    <a:lnTo>
                      <a:pt x="263" y="0"/>
                    </a:lnTo>
                    <a:cubicBezTo>
                      <a:pt x="261" y="0"/>
                      <a:pt x="259" y="0"/>
                      <a:pt x="257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3C3C3C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189;p40">
                <a:extLst>
                  <a:ext uri="{FF2B5EF4-FFF2-40B4-BE49-F238E27FC236}">
                    <a16:creationId xmlns:a16="http://schemas.microsoft.com/office/drawing/2014/main" id="{986E426D-9BFA-52BD-9CD8-23E06A9BC615}"/>
                  </a:ext>
                </a:extLst>
              </p:cNvPr>
              <p:cNvSpPr/>
              <p:nvPr/>
            </p:nvSpPr>
            <p:spPr>
              <a:xfrm>
                <a:off x="903418" y="1320027"/>
                <a:ext cx="139448" cy="8738"/>
              </a:xfrm>
              <a:custGeom>
                <a:avLst/>
                <a:gdLst/>
                <a:ahLst/>
                <a:cxnLst/>
                <a:rect l="l" t="t" r="r" b="b"/>
                <a:pathLst>
                  <a:path w="7884" h="494" extrusionOk="0">
                    <a:moveTo>
                      <a:pt x="267" y="0"/>
                    </a:moveTo>
                    <a:cubicBezTo>
                      <a:pt x="141" y="0"/>
                      <a:pt x="36" y="95"/>
                      <a:pt x="20" y="217"/>
                    </a:cubicBezTo>
                    <a:cubicBezTo>
                      <a:pt x="0" y="365"/>
                      <a:pt x="116" y="494"/>
                      <a:pt x="267" y="494"/>
                    </a:cubicBezTo>
                    <a:lnTo>
                      <a:pt x="7621" y="494"/>
                    </a:lnTo>
                    <a:cubicBezTo>
                      <a:pt x="7623" y="494"/>
                      <a:pt x="7625" y="494"/>
                      <a:pt x="7627" y="494"/>
                    </a:cubicBezTo>
                    <a:cubicBezTo>
                      <a:pt x="7759" y="494"/>
                      <a:pt x="7871" y="386"/>
                      <a:pt x="7877" y="254"/>
                    </a:cubicBezTo>
                    <a:cubicBezTo>
                      <a:pt x="7884" y="115"/>
                      <a:pt x="7772" y="0"/>
                      <a:pt x="7631" y="0"/>
                    </a:cubicBezTo>
                    <a:lnTo>
                      <a:pt x="273" y="0"/>
                    </a:lnTo>
                    <a:cubicBezTo>
                      <a:pt x="271" y="0"/>
                      <a:pt x="269" y="0"/>
                      <a:pt x="267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3C3C3C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190;p40">
                <a:extLst>
                  <a:ext uri="{FF2B5EF4-FFF2-40B4-BE49-F238E27FC236}">
                    <a16:creationId xmlns:a16="http://schemas.microsoft.com/office/drawing/2014/main" id="{DA3843D1-B978-3D4B-A6FC-13BCB93BD21D}"/>
                  </a:ext>
                </a:extLst>
              </p:cNvPr>
              <p:cNvSpPr/>
              <p:nvPr/>
            </p:nvSpPr>
            <p:spPr>
              <a:xfrm>
                <a:off x="852230" y="1154242"/>
                <a:ext cx="239966" cy="298141"/>
              </a:xfrm>
              <a:custGeom>
                <a:avLst/>
                <a:gdLst/>
                <a:ahLst/>
                <a:cxnLst/>
                <a:rect l="l" t="t" r="r" b="b"/>
                <a:pathLst>
                  <a:path w="13567" h="16856" extrusionOk="0">
                    <a:moveTo>
                      <a:pt x="2000" y="0"/>
                    </a:moveTo>
                    <a:cubicBezTo>
                      <a:pt x="895" y="0"/>
                      <a:pt x="0" y="895"/>
                      <a:pt x="0" y="2000"/>
                    </a:cubicBezTo>
                    <a:lnTo>
                      <a:pt x="0" y="14856"/>
                    </a:lnTo>
                    <a:cubicBezTo>
                      <a:pt x="0" y="15961"/>
                      <a:pt x="895" y="16856"/>
                      <a:pt x="2000" y="16856"/>
                    </a:cubicBezTo>
                    <a:lnTo>
                      <a:pt x="13307" y="16856"/>
                    </a:lnTo>
                    <a:cubicBezTo>
                      <a:pt x="13448" y="16856"/>
                      <a:pt x="13567" y="16740"/>
                      <a:pt x="13567" y="16596"/>
                    </a:cubicBezTo>
                    <a:lnTo>
                      <a:pt x="13567" y="11439"/>
                    </a:lnTo>
                    <a:cubicBezTo>
                      <a:pt x="13567" y="11429"/>
                      <a:pt x="13564" y="11422"/>
                      <a:pt x="13557" y="11416"/>
                    </a:cubicBezTo>
                    <a:cubicBezTo>
                      <a:pt x="13479" y="11331"/>
                      <a:pt x="13395" y="11296"/>
                      <a:pt x="13319" y="11296"/>
                    </a:cubicBezTo>
                    <a:cubicBezTo>
                      <a:pt x="13183" y="11296"/>
                      <a:pt x="13074" y="11408"/>
                      <a:pt x="13074" y="11547"/>
                    </a:cubicBezTo>
                    <a:lnTo>
                      <a:pt x="13074" y="14862"/>
                    </a:lnTo>
                    <a:cubicBezTo>
                      <a:pt x="13074" y="15691"/>
                      <a:pt x="12403" y="16362"/>
                      <a:pt x="11574" y="16362"/>
                    </a:cubicBezTo>
                    <a:lnTo>
                      <a:pt x="1993" y="16362"/>
                    </a:lnTo>
                    <a:cubicBezTo>
                      <a:pt x="1164" y="16362"/>
                      <a:pt x="493" y="15691"/>
                      <a:pt x="493" y="14862"/>
                    </a:cubicBezTo>
                    <a:lnTo>
                      <a:pt x="493" y="2033"/>
                    </a:lnTo>
                    <a:cubicBezTo>
                      <a:pt x="493" y="1207"/>
                      <a:pt x="1164" y="536"/>
                      <a:pt x="1993" y="536"/>
                    </a:cubicBezTo>
                    <a:lnTo>
                      <a:pt x="11574" y="536"/>
                    </a:lnTo>
                    <a:cubicBezTo>
                      <a:pt x="12403" y="536"/>
                      <a:pt x="13074" y="1207"/>
                      <a:pt x="13074" y="2033"/>
                    </a:cubicBezTo>
                    <a:lnTo>
                      <a:pt x="13074" y="10732"/>
                    </a:lnTo>
                    <a:cubicBezTo>
                      <a:pt x="13070" y="10866"/>
                      <a:pt x="13182" y="10978"/>
                      <a:pt x="13320" y="10982"/>
                    </a:cubicBezTo>
                    <a:cubicBezTo>
                      <a:pt x="13455" y="10978"/>
                      <a:pt x="13567" y="10866"/>
                      <a:pt x="13567" y="10732"/>
                    </a:cubicBezTo>
                    <a:lnTo>
                      <a:pt x="13567" y="2000"/>
                    </a:lnTo>
                    <a:cubicBezTo>
                      <a:pt x="13567" y="895"/>
                      <a:pt x="12672" y="0"/>
                      <a:pt x="11567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3C3C3C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191;p40">
                <a:extLst>
                  <a:ext uri="{FF2B5EF4-FFF2-40B4-BE49-F238E27FC236}">
                    <a16:creationId xmlns:a16="http://schemas.microsoft.com/office/drawing/2014/main" id="{8D9417D8-6E6A-B1E1-9A5D-0592292CE15E}"/>
                  </a:ext>
                </a:extLst>
              </p:cNvPr>
              <p:cNvSpPr/>
              <p:nvPr/>
            </p:nvSpPr>
            <p:spPr>
              <a:xfrm>
                <a:off x="878408" y="1181162"/>
                <a:ext cx="186868" cy="245043"/>
              </a:xfrm>
              <a:custGeom>
                <a:avLst/>
                <a:gdLst/>
                <a:ahLst/>
                <a:cxnLst/>
                <a:rect l="l" t="t" r="r" b="b"/>
                <a:pathLst>
                  <a:path w="10565" h="13854" extrusionOk="0">
                    <a:moveTo>
                      <a:pt x="8837" y="494"/>
                    </a:moveTo>
                    <a:lnTo>
                      <a:pt x="8837" y="4595"/>
                    </a:lnTo>
                    <a:lnTo>
                      <a:pt x="7828" y="3911"/>
                    </a:lnTo>
                    <a:cubicBezTo>
                      <a:pt x="7785" y="3883"/>
                      <a:pt x="7736" y="3869"/>
                      <a:pt x="7687" y="3869"/>
                    </a:cubicBezTo>
                    <a:cubicBezTo>
                      <a:pt x="7638" y="3869"/>
                      <a:pt x="7589" y="3883"/>
                      <a:pt x="7548" y="3911"/>
                    </a:cubicBezTo>
                    <a:lnTo>
                      <a:pt x="6535" y="4595"/>
                    </a:lnTo>
                    <a:lnTo>
                      <a:pt x="6535" y="494"/>
                    </a:lnTo>
                    <a:close/>
                    <a:moveTo>
                      <a:pt x="9331" y="494"/>
                    </a:moveTo>
                    <a:cubicBezTo>
                      <a:pt x="9331" y="494"/>
                      <a:pt x="10081" y="869"/>
                      <a:pt x="10071" y="1287"/>
                    </a:cubicBezTo>
                    <a:lnTo>
                      <a:pt x="10071" y="11140"/>
                    </a:lnTo>
                    <a:lnTo>
                      <a:pt x="3128" y="11140"/>
                    </a:lnTo>
                    <a:cubicBezTo>
                      <a:pt x="3126" y="11140"/>
                      <a:pt x="3124" y="11140"/>
                      <a:pt x="3122" y="11140"/>
                    </a:cubicBezTo>
                    <a:cubicBezTo>
                      <a:pt x="2987" y="11140"/>
                      <a:pt x="2878" y="11251"/>
                      <a:pt x="2878" y="11387"/>
                    </a:cubicBezTo>
                    <a:cubicBezTo>
                      <a:pt x="2878" y="11525"/>
                      <a:pt x="3128" y="11634"/>
                      <a:pt x="3128" y="11634"/>
                    </a:cubicBezTo>
                    <a:lnTo>
                      <a:pt x="5055" y="11634"/>
                    </a:lnTo>
                    <a:lnTo>
                      <a:pt x="5055" y="13321"/>
                    </a:lnTo>
                    <a:lnTo>
                      <a:pt x="1329" y="13321"/>
                    </a:lnTo>
                    <a:cubicBezTo>
                      <a:pt x="888" y="13317"/>
                      <a:pt x="533" y="12962"/>
                      <a:pt x="533" y="12525"/>
                    </a:cubicBezTo>
                    <a:lnTo>
                      <a:pt x="533" y="11634"/>
                    </a:lnTo>
                    <a:lnTo>
                      <a:pt x="2283" y="11634"/>
                    </a:lnTo>
                    <a:cubicBezTo>
                      <a:pt x="2285" y="11634"/>
                      <a:pt x="2287" y="11634"/>
                      <a:pt x="2289" y="11634"/>
                    </a:cubicBezTo>
                    <a:cubicBezTo>
                      <a:pt x="2421" y="11634"/>
                      <a:pt x="2533" y="11526"/>
                      <a:pt x="2539" y="11393"/>
                    </a:cubicBezTo>
                    <a:cubicBezTo>
                      <a:pt x="2542" y="11255"/>
                      <a:pt x="2431" y="11140"/>
                      <a:pt x="2293" y="11140"/>
                    </a:cubicBezTo>
                    <a:lnTo>
                      <a:pt x="494" y="11140"/>
                    </a:lnTo>
                    <a:lnTo>
                      <a:pt x="494" y="1287"/>
                    </a:lnTo>
                    <a:cubicBezTo>
                      <a:pt x="494" y="849"/>
                      <a:pt x="849" y="494"/>
                      <a:pt x="1286" y="494"/>
                    </a:cubicBezTo>
                    <a:lnTo>
                      <a:pt x="6042" y="494"/>
                    </a:lnTo>
                    <a:lnTo>
                      <a:pt x="6042" y="5059"/>
                    </a:lnTo>
                    <a:cubicBezTo>
                      <a:pt x="6042" y="5118"/>
                      <a:pt x="6062" y="5174"/>
                      <a:pt x="6095" y="5220"/>
                    </a:cubicBezTo>
                    <a:cubicBezTo>
                      <a:pt x="6144" y="5284"/>
                      <a:pt x="6217" y="5317"/>
                      <a:pt x="6290" y="5317"/>
                    </a:cubicBezTo>
                    <a:cubicBezTo>
                      <a:pt x="6338" y="5317"/>
                      <a:pt x="6387" y="5303"/>
                      <a:pt x="6430" y="5273"/>
                    </a:cubicBezTo>
                    <a:lnTo>
                      <a:pt x="7686" y="4421"/>
                    </a:lnTo>
                    <a:lnTo>
                      <a:pt x="8943" y="5273"/>
                    </a:lnTo>
                    <a:cubicBezTo>
                      <a:pt x="8986" y="5302"/>
                      <a:pt x="9035" y="5316"/>
                      <a:pt x="9083" y="5316"/>
                    </a:cubicBezTo>
                    <a:cubicBezTo>
                      <a:pt x="9160" y="5316"/>
                      <a:pt x="9236" y="5280"/>
                      <a:pt x="9285" y="5214"/>
                    </a:cubicBezTo>
                    <a:cubicBezTo>
                      <a:pt x="9314" y="5168"/>
                      <a:pt x="9334" y="5115"/>
                      <a:pt x="9331" y="5059"/>
                    </a:cubicBezTo>
                    <a:lnTo>
                      <a:pt x="9331" y="494"/>
                    </a:lnTo>
                    <a:close/>
                    <a:moveTo>
                      <a:pt x="10071" y="11634"/>
                    </a:moveTo>
                    <a:lnTo>
                      <a:pt x="10071" y="12525"/>
                    </a:lnTo>
                    <a:cubicBezTo>
                      <a:pt x="10071" y="12962"/>
                      <a:pt x="9716" y="13317"/>
                      <a:pt x="9278" y="13321"/>
                    </a:cubicBezTo>
                    <a:lnTo>
                      <a:pt x="5549" y="13321"/>
                    </a:lnTo>
                    <a:lnTo>
                      <a:pt x="5549" y="11634"/>
                    </a:lnTo>
                    <a:close/>
                    <a:moveTo>
                      <a:pt x="1290" y="1"/>
                    </a:moveTo>
                    <a:cubicBezTo>
                      <a:pt x="579" y="1"/>
                      <a:pt x="0" y="582"/>
                      <a:pt x="0" y="1293"/>
                    </a:cubicBezTo>
                    <a:lnTo>
                      <a:pt x="0" y="12558"/>
                    </a:lnTo>
                    <a:cubicBezTo>
                      <a:pt x="0" y="13271"/>
                      <a:pt x="579" y="13854"/>
                      <a:pt x="1293" y="13854"/>
                    </a:cubicBezTo>
                    <a:lnTo>
                      <a:pt x="9268" y="13854"/>
                    </a:lnTo>
                    <a:cubicBezTo>
                      <a:pt x="9985" y="13854"/>
                      <a:pt x="10564" y="13275"/>
                      <a:pt x="10564" y="12561"/>
                    </a:cubicBezTo>
                    <a:lnTo>
                      <a:pt x="10564" y="1293"/>
                    </a:lnTo>
                    <a:cubicBezTo>
                      <a:pt x="10564" y="580"/>
                      <a:pt x="9985" y="1"/>
                      <a:pt x="9272" y="1"/>
                    </a:cubicBezTo>
                    <a:lnTo>
                      <a:pt x="1296" y="1"/>
                    </a:lnTo>
                    <a:cubicBezTo>
                      <a:pt x="1294" y="1"/>
                      <a:pt x="1292" y="1"/>
                      <a:pt x="1290" y="1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3C3C3C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F742612-7AA1-B772-9224-0719F2EF661A}"/>
              </a:ext>
            </a:extLst>
          </p:cNvPr>
          <p:cNvGrpSpPr/>
          <p:nvPr/>
        </p:nvGrpSpPr>
        <p:grpSpPr>
          <a:xfrm>
            <a:off x="4554574" y="1784950"/>
            <a:ext cx="598924" cy="623324"/>
            <a:chOff x="950697" y="2965101"/>
            <a:chExt cx="691176" cy="757223"/>
          </a:xfrm>
        </p:grpSpPr>
        <p:grpSp>
          <p:nvGrpSpPr>
            <p:cNvPr id="38" name="Google Shape;3165;p40">
              <a:extLst>
                <a:ext uri="{FF2B5EF4-FFF2-40B4-BE49-F238E27FC236}">
                  <a16:creationId xmlns:a16="http://schemas.microsoft.com/office/drawing/2014/main" id="{385F7344-F652-235F-94B8-AD8DE5C8DB34}"/>
                </a:ext>
              </a:extLst>
            </p:cNvPr>
            <p:cNvGrpSpPr/>
            <p:nvPr/>
          </p:nvGrpSpPr>
          <p:grpSpPr>
            <a:xfrm>
              <a:off x="950697" y="2965101"/>
              <a:ext cx="691176" cy="686859"/>
              <a:chOff x="7431550" y="680525"/>
              <a:chExt cx="659100" cy="654900"/>
            </a:xfrm>
          </p:grpSpPr>
          <p:sp>
            <p:nvSpPr>
              <p:cNvPr id="59" name="Google Shape;3166;p40">
                <a:extLst>
                  <a:ext uri="{FF2B5EF4-FFF2-40B4-BE49-F238E27FC236}">
                    <a16:creationId xmlns:a16="http://schemas.microsoft.com/office/drawing/2014/main" id="{F956AD1C-DB67-A4CF-CC63-8C06F36EA2AD}"/>
                  </a:ext>
                </a:extLst>
              </p:cNvPr>
              <p:cNvSpPr/>
              <p:nvPr/>
            </p:nvSpPr>
            <p:spPr>
              <a:xfrm>
                <a:off x="7431550" y="680525"/>
                <a:ext cx="659100" cy="654900"/>
              </a:xfrm>
              <a:prstGeom prst="roundRect">
                <a:avLst>
                  <a:gd name="adj" fmla="val 16667"/>
                </a:avLst>
              </a:prstGeom>
              <a:solidFill>
                <a:srgbClr val="886F51"/>
              </a:solidFill>
              <a:ln w="28575" cap="flat" cmpd="sng">
                <a:solidFill>
                  <a:srgbClr val="FCF2E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3167;p40">
                <a:extLst>
                  <a:ext uri="{FF2B5EF4-FFF2-40B4-BE49-F238E27FC236}">
                    <a16:creationId xmlns:a16="http://schemas.microsoft.com/office/drawing/2014/main" id="{5D5F7E1C-320D-AAC3-A176-7AA2F12A6A6E}"/>
                  </a:ext>
                </a:extLst>
              </p:cNvPr>
              <p:cNvSpPr/>
              <p:nvPr/>
            </p:nvSpPr>
            <p:spPr>
              <a:xfrm>
                <a:off x="7535900" y="784125"/>
                <a:ext cx="450300" cy="447600"/>
              </a:xfrm>
              <a:prstGeom prst="roundRect">
                <a:avLst>
                  <a:gd name="adj" fmla="val 16667"/>
                </a:avLst>
              </a:prstGeom>
              <a:solidFill>
                <a:srgbClr val="FCF2E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" name="Google Shape;3251;p40">
              <a:extLst>
                <a:ext uri="{FF2B5EF4-FFF2-40B4-BE49-F238E27FC236}">
                  <a16:creationId xmlns:a16="http://schemas.microsoft.com/office/drawing/2014/main" id="{601DCE76-1584-444D-4B8D-C08A3A94D4DC}"/>
                </a:ext>
              </a:extLst>
            </p:cNvPr>
            <p:cNvSpPr/>
            <p:nvPr/>
          </p:nvSpPr>
          <p:spPr>
            <a:xfrm>
              <a:off x="1155500" y="3535143"/>
              <a:ext cx="105984" cy="11651"/>
            </a:xfrm>
            <a:custGeom>
              <a:avLst/>
              <a:gdLst/>
              <a:ahLst/>
              <a:cxnLst/>
              <a:rect l="l" t="t" r="r" b="b"/>
              <a:pathLst>
                <a:path w="4494" h="494" extrusionOk="0">
                  <a:moveTo>
                    <a:pt x="260" y="0"/>
                  </a:moveTo>
                  <a:cubicBezTo>
                    <a:pt x="122" y="0"/>
                    <a:pt x="10" y="106"/>
                    <a:pt x="4" y="241"/>
                  </a:cubicBezTo>
                  <a:cubicBezTo>
                    <a:pt x="1" y="382"/>
                    <a:pt x="109" y="494"/>
                    <a:pt x="250" y="494"/>
                  </a:cubicBezTo>
                  <a:lnTo>
                    <a:pt x="4230" y="494"/>
                  </a:lnTo>
                  <a:cubicBezTo>
                    <a:pt x="4232" y="494"/>
                    <a:pt x="4234" y="494"/>
                    <a:pt x="4236" y="494"/>
                  </a:cubicBezTo>
                  <a:cubicBezTo>
                    <a:pt x="4368" y="494"/>
                    <a:pt x="4480" y="390"/>
                    <a:pt x="4487" y="254"/>
                  </a:cubicBezTo>
                  <a:cubicBezTo>
                    <a:pt x="4493" y="116"/>
                    <a:pt x="4381" y="0"/>
                    <a:pt x="4240" y="0"/>
                  </a:cubicBezTo>
                  <a:close/>
                </a:path>
              </a:pathLst>
            </a:custGeom>
            <a:solidFill>
              <a:srgbClr val="886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3C3C3C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3252;p40">
              <a:extLst>
                <a:ext uri="{FF2B5EF4-FFF2-40B4-BE49-F238E27FC236}">
                  <a16:creationId xmlns:a16="http://schemas.microsoft.com/office/drawing/2014/main" id="{80CE1E88-8DF0-EC71-23B9-2245A74D9B50}"/>
                </a:ext>
              </a:extLst>
            </p:cNvPr>
            <p:cNvSpPr/>
            <p:nvPr/>
          </p:nvSpPr>
          <p:spPr>
            <a:xfrm>
              <a:off x="1155428" y="3578039"/>
              <a:ext cx="105960" cy="11651"/>
            </a:xfrm>
            <a:custGeom>
              <a:avLst/>
              <a:gdLst/>
              <a:ahLst/>
              <a:cxnLst/>
              <a:rect l="l" t="t" r="r" b="b"/>
              <a:pathLst>
                <a:path w="4493" h="494" extrusionOk="0">
                  <a:moveTo>
                    <a:pt x="257" y="1"/>
                  </a:moveTo>
                  <a:cubicBezTo>
                    <a:pt x="122" y="1"/>
                    <a:pt x="13" y="105"/>
                    <a:pt x="7" y="241"/>
                  </a:cubicBezTo>
                  <a:cubicBezTo>
                    <a:pt x="0" y="379"/>
                    <a:pt x="112" y="494"/>
                    <a:pt x="253" y="494"/>
                  </a:cubicBezTo>
                  <a:lnTo>
                    <a:pt x="4230" y="494"/>
                  </a:lnTo>
                  <a:cubicBezTo>
                    <a:pt x="4368" y="494"/>
                    <a:pt x="4480" y="389"/>
                    <a:pt x="4490" y="254"/>
                  </a:cubicBezTo>
                  <a:cubicBezTo>
                    <a:pt x="4493" y="116"/>
                    <a:pt x="4381" y="1"/>
                    <a:pt x="4243" y="1"/>
                  </a:cubicBezTo>
                  <a:lnTo>
                    <a:pt x="263" y="1"/>
                  </a:lnTo>
                  <a:cubicBezTo>
                    <a:pt x="261" y="1"/>
                    <a:pt x="259" y="1"/>
                    <a:pt x="257" y="1"/>
                  </a:cubicBezTo>
                  <a:close/>
                </a:path>
              </a:pathLst>
            </a:custGeom>
            <a:solidFill>
              <a:srgbClr val="886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3C3C3C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3253;p40">
              <a:extLst>
                <a:ext uri="{FF2B5EF4-FFF2-40B4-BE49-F238E27FC236}">
                  <a16:creationId xmlns:a16="http://schemas.microsoft.com/office/drawing/2014/main" id="{EF1E9628-141F-54EC-8EC0-34615531F135}"/>
                </a:ext>
              </a:extLst>
            </p:cNvPr>
            <p:cNvSpPr/>
            <p:nvPr/>
          </p:nvSpPr>
          <p:spPr>
            <a:xfrm>
              <a:off x="1155428" y="3548960"/>
              <a:ext cx="105960" cy="11651"/>
            </a:xfrm>
            <a:custGeom>
              <a:avLst/>
              <a:gdLst/>
              <a:ahLst/>
              <a:cxnLst/>
              <a:rect l="l" t="t" r="r" b="b"/>
              <a:pathLst>
                <a:path w="4493" h="494" extrusionOk="0">
                  <a:moveTo>
                    <a:pt x="257" y="0"/>
                  </a:moveTo>
                  <a:cubicBezTo>
                    <a:pt x="122" y="0"/>
                    <a:pt x="13" y="104"/>
                    <a:pt x="7" y="240"/>
                  </a:cubicBezTo>
                  <a:cubicBezTo>
                    <a:pt x="0" y="379"/>
                    <a:pt x="112" y="494"/>
                    <a:pt x="253" y="494"/>
                  </a:cubicBezTo>
                  <a:lnTo>
                    <a:pt x="4230" y="494"/>
                  </a:lnTo>
                  <a:cubicBezTo>
                    <a:pt x="4368" y="494"/>
                    <a:pt x="4480" y="388"/>
                    <a:pt x="4490" y="254"/>
                  </a:cubicBezTo>
                  <a:cubicBezTo>
                    <a:pt x="4493" y="115"/>
                    <a:pt x="4381" y="0"/>
                    <a:pt x="4243" y="0"/>
                  </a:cubicBezTo>
                  <a:lnTo>
                    <a:pt x="263" y="0"/>
                  </a:lnTo>
                  <a:cubicBezTo>
                    <a:pt x="261" y="0"/>
                    <a:pt x="259" y="0"/>
                    <a:pt x="257" y="0"/>
                  </a:cubicBezTo>
                  <a:close/>
                </a:path>
              </a:pathLst>
            </a:custGeom>
            <a:solidFill>
              <a:srgbClr val="886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3C3C3C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3254;p40">
              <a:extLst>
                <a:ext uri="{FF2B5EF4-FFF2-40B4-BE49-F238E27FC236}">
                  <a16:creationId xmlns:a16="http://schemas.microsoft.com/office/drawing/2014/main" id="{8CE24A21-9512-FD6A-DCBA-91770E5F4E25}"/>
                </a:ext>
              </a:extLst>
            </p:cNvPr>
            <p:cNvSpPr/>
            <p:nvPr/>
          </p:nvSpPr>
          <p:spPr>
            <a:xfrm>
              <a:off x="1197619" y="3609073"/>
              <a:ext cx="21579" cy="11651"/>
            </a:xfrm>
            <a:custGeom>
              <a:avLst/>
              <a:gdLst/>
              <a:ahLst/>
              <a:cxnLst/>
              <a:rect l="l" t="t" r="r" b="b"/>
              <a:pathLst>
                <a:path w="915" h="494" extrusionOk="0">
                  <a:moveTo>
                    <a:pt x="257" y="0"/>
                  </a:moveTo>
                  <a:cubicBezTo>
                    <a:pt x="125" y="0"/>
                    <a:pt x="13" y="104"/>
                    <a:pt x="7" y="240"/>
                  </a:cubicBezTo>
                  <a:cubicBezTo>
                    <a:pt x="0" y="378"/>
                    <a:pt x="112" y="494"/>
                    <a:pt x="254" y="494"/>
                  </a:cubicBezTo>
                  <a:lnTo>
                    <a:pt x="655" y="494"/>
                  </a:lnTo>
                  <a:cubicBezTo>
                    <a:pt x="790" y="494"/>
                    <a:pt x="905" y="388"/>
                    <a:pt x="911" y="253"/>
                  </a:cubicBezTo>
                  <a:cubicBezTo>
                    <a:pt x="915" y="115"/>
                    <a:pt x="803" y="0"/>
                    <a:pt x="665" y="0"/>
                  </a:cubicBezTo>
                  <a:lnTo>
                    <a:pt x="264" y="0"/>
                  </a:lnTo>
                  <a:cubicBezTo>
                    <a:pt x="261" y="0"/>
                    <a:pt x="259" y="0"/>
                    <a:pt x="257" y="0"/>
                  </a:cubicBezTo>
                  <a:close/>
                </a:path>
              </a:pathLst>
            </a:custGeom>
            <a:solidFill>
              <a:srgbClr val="886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3C3C3C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255;p40">
              <a:extLst>
                <a:ext uri="{FF2B5EF4-FFF2-40B4-BE49-F238E27FC236}">
                  <a16:creationId xmlns:a16="http://schemas.microsoft.com/office/drawing/2014/main" id="{991B0557-F5DF-467D-601F-5C64E3F3F34E}"/>
                </a:ext>
              </a:extLst>
            </p:cNvPr>
            <p:cNvSpPr/>
            <p:nvPr/>
          </p:nvSpPr>
          <p:spPr>
            <a:xfrm>
              <a:off x="1419233" y="3535143"/>
              <a:ext cx="23041" cy="11651"/>
            </a:xfrm>
            <a:custGeom>
              <a:avLst/>
              <a:gdLst/>
              <a:ahLst/>
              <a:cxnLst/>
              <a:rect l="l" t="t" r="r" b="b"/>
              <a:pathLst>
                <a:path w="977" h="494" extrusionOk="0">
                  <a:moveTo>
                    <a:pt x="273" y="0"/>
                  </a:moveTo>
                  <a:cubicBezTo>
                    <a:pt x="145" y="0"/>
                    <a:pt x="36" y="93"/>
                    <a:pt x="16" y="217"/>
                  </a:cubicBezTo>
                  <a:cubicBezTo>
                    <a:pt x="0" y="364"/>
                    <a:pt x="112" y="494"/>
                    <a:pt x="257" y="494"/>
                  </a:cubicBezTo>
                  <a:cubicBezTo>
                    <a:pt x="259" y="494"/>
                    <a:pt x="261" y="494"/>
                    <a:pt x="263" y="494"/>
                  </a:cubicBezTo>
                  <a:lnTo>
                    <a:pt x="717" y="494"/>
                  </a:lnTo>
                  <a:cubicBezTo>
                    <a:pt x="719" y="494"/>
                    <a:pt x="721" y="494"/>
                    <a:pt x="723" y="494"/>
                  </a:cubicBezTo>
                  <a:cubicBezTo>
                    <a:pt x="855" y="494"/>
                    <a:pt x="967" y="390"/>
                    <a:pt x="973" y="254"/>
                  </a:cubicBezTo>
                  <a:cubicBezTo>
                    <a:pt x="977" y="116"/>
                    <a:pt x="865" y="0"/>
                    <a:pt x="727" y="0"/>
                  </a:cubicBezTo>
                  <a:close/>
                </a:path>
              </a:pathLst>
            </a:custGeom>
            <a:solidFill>
              <a:srgbClr val="886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3C3C3C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256;p40">
              <a:extLst>
                <a:ext uri="{FF2B5EF4-FFF2-40B4-BE49-F238E27FC236}">
                  <a16:creationId xmlns:a16="http://schemas.microsoft.com/office/drawing/2014/main" id="{2824767C-260D-0833-1D1E-F175EEC71EC4}"/>
                </a:ext>
              </a:extLst>
            </p:cNvPr>
            <p:cNvSpPr/>
            <p:nvPr/>
          </p:nvSpPr>
          <p:spPr>
            <a:xfrm>
              <a:off x="1419233" y="3564222"/>
              <a:ext cx="23348" cy="11673"/>
            </a:xfrm>
            <a:custGeom>
              <a:avLst/>
              <a:gdLst/>
              <a:ahLst/>
              <a:cxnLst/>
              <a:rect l="l" t="t" r="r" b="b"/>
              <a:pathLst>
                <a:path w="990" h="495" extrusionOk="0">
                  <a:moveTo>
                    <a:pt x="273" y="1"/>
                  </a:moveTo>
                  <a:cubicBezTo>
                    <a:pt x="145" y="1"/>
                    <a:pt x="36" y="93"/>
                    <a:pt x="16" y="218"/>
                  </a:cubicBezTo>
                  <a:cubicBezTo>
                    <a:pt x="0" y="364"/>
                    <a:pt x="112" y="494"/>
                    <a:pt x="257" y="494"/>
                  </a:cubicBezTo>
                  <a:cubicBezTo>
                    <a:pt x="259" y="494"/>
                    <a:pt x="261" y="494"/>
                    <a:pt x="263" y="494"/>
                  </a:cubicBezTo>
                  <a:lnTo>
                    <a:pt x="717" y="494"/>
                  </a:lnTo>
                  <a:cubicBezTo>
                    <a:pt x="719" y="494"/>
                    <a:pt x="721" y="494"/>
                    <a:pt x="723" y="494"/>
                  </a:cubicBezTo>
                  <a:cubicBezTo>
                    <a:pt x="846" y="494"/>
                    <a:pt x="954" y="403"/>
                    <a:pt x="970" y="277"/>
                  </a:cubicBezTo>
                  <a:cubicBezTo>
                    <a:pt x="990" y="132"/>
                    <a:pt x="875" y="1"/>
                    <a:pt x="727" y="1"/>
                  </a:cubicBezTo>
                  <a:close/>
                </a:path>
              </a:pathLst>
            </a:custGeom>
            <a:solidFill>
              <a:srgbClr val="886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3C3C3C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5" name="Google Shape;3257;p40">
              <a:extLst>
                <a:ext uri="{FF2B5EF4-FFF2-40B4-BE49-F238E27FC236}">
                  <a16:creationId xmlns:a16="http://schemas.microsoft.com/office/drawing/2014/main" id="{54D7608C-4418-0461-3F5B-2E53F04CEB64}"/>
                </a:ext>
              </a:extLst>
            </p:cNvPr>
            <p:cNvGrpSpPr/>
            <p:nvPr/>
          </p:nvGrpSpPr>
          <p:grpSpPr>
            <a:xfrm>
              <a:off x="1097720" y="3158224"/>
              <a:ext cx="397072" cy="300593"/>
              <a:chOff x="823290" y="2368667"/>
              <a:chExt cx="297804" cy="225445"/>
            </a:xfrm>
          </p:grpSpPr>
          <p:sp>
            <p:nvSpPr>
              <p:cNvPr id="51" name="Google Shape;3258;p40">
                <a:extLst>
                  <a:ext uri="{FF2B5EF4-FFF2-40B4-BE49-F238E27FC236}">
                    <a16:creationId xmlns:a16="http://schemas.microsoft.com/office/drawing/2014/main" id="{51C9160D-7ED3-572E-CA3B-A4422569C70B}"/>
                  </a:ext>
                </a:extLst>
              </p:cNvPr>
              <p:cNvSpPr/>
              <p:nvPr/>
            </p:nvSpPr>
            <p:spPr>
              <a:xfrm>
                <a:off x="823290" y="2407703"/>
                <a:ext cx="37179" cy="186409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0539" extrusionOk="0">
                    <a:moveTo>
                      <a:pt x="244" y="1"/>
                    </a:moveTo>
                    <a:cubicBezTo>
                      <a:pt x="109" y="1"/>
                      <a:pt x="0" y="114"/>
                      <a:pt x="7" y="251"/>
                    </a:cubicBezTo>
                    <a:lnTo>
                      <a:pt x="7" y="9545"/>
                    </a:lnTo>
                    <a:cubicBezTo>
                      <a:pt x="4" y="10088"/>
                      <a:pt x="441" y="10532"/>
                      <a:pt x="987" y="10538"/>
                    </a:cubicBezTo>
                    <a:lnTo>
                      <a:pt x="1849" y="10538"/>
                    </a:lnTo>
                    <a:cubicBezTo>
                      <a:pt x="1990" y="10532"/>
                      <a:pt x="2099" y="10420"/>
                      <a:pt x="2102" y="10282"/>
                    </a:cubicBezTo>
                    <a:cubicBezTo>
                      <a:pt x="2102" y="10144"/>
                      <a:pt x="1987" y="10032"/>
                      <a:pt x="1849" y="10032"/>
                    </a:cubicBezTo>
                    <a:lnTo>
                      <a:pt x="1849" y="10045"/>
                    </a:lnTo>
                    <a:lnTo>
                      <a:pt x="987" y="10045"/>
                    </a:lnTo>
                    <a:cubicBezTo>
                      <a:pt x="717" y="10032"/>
                      <a:pt x="503" y="9815"/>
                      <a:pt x="500" y="9545"/>
                    </a:cubicBezTo>
                    <a:lnTo>
                      <a:pt x="500" y="251"/>
                    </a:lnTo>
                    <a:cubicBezTo>
                      <a:pt x="500" y="113"/>
                      <a:pt x="388" y="1"/>
                      <a:pt x="250" y="1"/>
                    </a:cubicBezTo>
                    <a:cubicBezTo>
                      <a:pt x="248" y="1"/>
                      <a:pt x="246" y="1"/>
                      <a:pt x="244" y="1"/>
                    </a:cubicBezTo>
                    <a:close/>
                  </a:path>
                </a:pathLst>
              </a:custGeom>
              <a:solidFill>
                <a:srgbClr val="886F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3C3C3C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3259;p40">
                <a:extLst>
                  <a:ext uri="{FF2B5EF4-FFF2-40B4-BE49-F238E27FC236}">
                    <a16:creationId xmlns:a16="http://schemas.microsoft.com/office/drawing/2014/main" id="{94AA00C7-1DA4-C463-CCE2-BEACCD8B0104}"/>
                  </a:ext>
                </a:extLst>
              </p:cNvPr>
              <p:cNvSpPr/>
              <p:nvPr/>
            </p:nvSpPr>
            <p:spPr>
              <a:xfrm>
                <a:off x="866271" y="2407703"/>
                <a:ext cx="254824" cy="186409"/>
              </a:xfrm>
              <a:custGeom>
                <a:avLst/>
                <a:gdLst/>
                <a:ahLst/>
                <a:cxnLst/>
                <a:rect l="l" t="t" r="r" b="b"/>
                <a:pathLst>
                  <a:path w="14407" h="10539" extrusionOk="0">
                    <a:moveTo>
                      <a:pt x="14165" y="1"/>
                    </a:moveTo>
                    <a:cubicBezTo>
                      <a:pt x="14163" y="1"/>
                      <a:pt x="14161" y="1"/>
                      <a:pt x="14160" y="1"/>
                    </a:cubicBezTo>
                    <a:cubicBezTo>
                      <a:pt x="14021" y="4"/>
                      <a:pt x="13906" y="113"/>
                      <a:pt x="13900" y="251"/>
                    </a:cubicBezTo>
                    <a:lnTo>
                      <a:pt x="13900" y="9545"/>
                    </a:lnTo>
                    <a:cubicBezTo>
                      <a:pt x="13903" y="9815"/>
                      <a:pt x="13689" y="10035"/>
                      <a:pt x="13423" y="10045"/>
                    </a:cubicBezTo>
                    <a:lnTo>
                      <a:pt x="254" y="10045"/>
                    </a:lnTo>
                    <a:cubicBezTo>
                      <a:pt x="247" y="10044"/>
                      <a:pt x="239" y="10044"/>
                      <a:pt x="232" y="10044"/>
                    </a:cubicBezTo>
                    <a:cubicBezTo>
                      <a:pt x="104" y="10044"/>
                      <a:pt x="1" y="10151"/>
                      <a:pt x="4" y="10282"/>
                    </a:cubicBezTo>
                    <a:cubicBezTo>
                      <a:pt x="4" y="10420"/>
                      <a:pt x="116" y="10532"/>
                      <a:pt x="254" y="10538"/>
                    </a:cubicBezTo>
                    <a:lnTo>
                      <a:pt x="13423" y="10538"/>
                    </a:lnTo>
                    <a:cubicBezTo>
                      <a:pt x="13965" y="10535"/>
                      <a:pt x="14403" y="10088"/>
                      <a:pt x="14393" y="9545"/>
                    </a:cubicBezTo>
                    <a:lnTo>
                      <a:pt x="14393" y="251"/>
                    </a:lnTo>
                    <a:cubicBezTo>
                      <a:pt x="14406" y="114"/>
                      <a:pt x="14301" y="1"/>
                      <a:pt x="14165" y="1"/>
                    </a:cubicBezTo>
                    <a:close/>
                  </a:path>
                </a:pathLst>
              </a:custGeom>
              <a:solidFill>
                <a:srgbClr val="886F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3C3C3C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3260;p40">
                <a:extLst>
                  <a:ext uri="{FF2B5EF4-FFF2-40B4-BE49-F238E27FC236}">
                    <a16:creationId xmlns:a16="http://schemas.microsoft.com/office/drawing/2014/main" id="{B097D05F-4516-7D8B-95D6-EEA6FDA23AD8}"/>
                  </a:ext>
                </a:extLst>
              </p:cNvPr>
              <p:cNvSpPr/>
              <p:nvPr/>
            </p:nvSpPr>
            <p:spPr>
              <a:xfrm>
                <a:off x="838696" y="2368667"/>
                <a:ext cx="266869" cy="209438"/>
              </a:xfrm>
              <a:custGeom>
                <a:avLst/>
                <a:gdLst/>
                <a:ahLst/>
                <a:cxnLst/>
                <a:rect l="l" t="t" r="r" b="b"/>
                <a:pathLst>
                  <a:path w="15088" h="11841" extrusionOk="0">
                    <a:moveTo>
                      <a:pt x="12005" y="494"/>
                    </a:moveTo>
                    <a:lnTo>
                      <a:pt x="12005" y="4431"/>
                    </a:lnTo>
                    <a:lnTo>
                      <a:pt x="10996" y="3747"/>
                    </a:lnTo>
                    <a:cubicBezTo>
                      <a:pt x="10953" y="3719"/>
                      <a:pt x="10904" y="3705"/>
                      <a:pt x="10854" y="3705"/>
                    </a:cubicBezTo>
                    <a:cubicBezTo>
                      <a:pt x="10805" y="3705"/>
                      <a:pt x="10756" y="3719"/>
                      <a:pt x="10713" y="3747"/>
                    </a:cubicBezTo>
                    <a:lnTo>
                      <a:pt x="9703" y="4431"/>
                    </a:lnTo>
                    <a:lnTo>
                      <a:pt x="9703" y="494"/>
                    </a:lnTo>
                    <a:close/>
                    <a:moveTo>
                      <a:pt x="14117" y="494"/>
                    </a:moveTo>
                    <a:cubicBezTo>
                      <a:pt x="14380" y="494"/>
                      <a:pt x="14594" y="708"/>
                      <a:pt x="14594" y="974"/>
                    </a:cubicBezTo>
                    <a:lnTo>
                      <a:pt x="14594" y="1984"/>
                    </a:lnTo>
                    <a:lnTo>
                      <a:pt x="14594" y="9841"/>
                    </a:lnTo>
                    <a:cubicBezTo>
                      <a:pt x="14594" y="10104"/>
                      <a:pt x="14380" y="10318"/>
                      <a:pt x="14117" y="10318"/>
                    </a:cubicBezTo>
                    <a:lnTo>
                      <a:pt x="9137" y="10318"/>
                    </a:lnTo>
                    <a:cubicBezTo>
                      <a:pt x="8638" y="10318"/>
                      <a:pt x="8157" y="10522"/>
                      <a:pt x="7812" y="10887"/>
                    </a:cubicBezTo>
                    <a:lnTo>
                      <a:pt x="7812" y="1783"/>
                    </a:lnTo>
                    <a:cubicBezTo>
                      <a:pt x="7812" y="1070"/>
                      <a:pt x="8388" y="494"/>
                      <a:pt x="9101" y="494"/>
                    </a:cubicBezTo>
                    <a:lnTo>
                      <a:pt x="9210" y="494"/>
                    </a:lnTo>
                    <a:lnTo>
                      <a:pt x="9210" y="4891"/>
                    </a:lnTo>
                    <a:cubicBezTo>
                      <a:pt x="9206" y="4960"/>
                      <a:pt x="9233" y="5023"/>
                      <a:pt x="9279" y="5072"/>
                    </a:cubicBezTo>
                    <a:cubicBezTo>
                      <a:pt x="9327" y="5124"/>
                      <a:pt x="9393" y="5151"/>
                      <a:pt x="9459" y="5151"/>
                    </a:cubicBezTo>
                    <a:cubicBezTo>
                      <a:pt x="9507" y="5151"/>
                      <a:pt x="9555" y="5137"/>
                      <a:pt x="9598" y="5108"/>
                    </a:cubicBezTo>
                    <a:lnTo>
                      <a:pt x="10854" y="4257"/>
                    </a:lnTo>
                    <a:lnTo>
                      <a:pt x="12111" y="5108"/>
                    </a:lnTo>
                    <a:cubicBezTo>
                      <a:pt x="12152" y="5138"/>
                      <a:pt x="12201" y="5152"/>
                      <a:pt x="12249" y="5152"/>
                    </a:cubicBezTo>
                    <a:cubicBezTo>
                      <a:pt x="12325" y="5152"/>
                      <a:pt x="12401" y="5116"/>
                      <a:pt x="12449" y="5049"/>
                    </a:cubicBezTo>
                    <a:cubicBezTo>
                      <a:pt x="12482" y="5003"/>
                      <a:pt x="12499" y="4947"/>
                      <a:pt x="12499" y="4891"/>
                    </a:cubicBezTo>
                    <a:lnTo>
                      <a:pt x="12499" y="494"/>
                    </a:lnTo>
                    <a:close/>
                    <a:moveTo>
                      <a:pt x="494" y="10723"/>
                    </a:moveTo>
                    <a:cubicBezTo>
                      <a:pt x="642" y="10808"/>
                      <a:pt x="813" y="10854"/>
                      <a:pt x="984" y="10854"/>
                    </a:cubicBezTo>
                    <a:lnTo>
                      <a:pt x="5918" y="10854"/>
                    </a:lnTo>
                    <a:cubicBezTo>
                      <a:pt x="6319" y="10854"/>
                      <a:pt x="6697" y="11035"/>
                      <a:pt x="6947" y="11348"/>
                    </a:cubicBezTo>
                    <a:lnTo>
                      <a:pt x="988" y="11348"/>
                    </a:lnTo>
                    <a:cubicBezTo>
                      <a:pt x="715" y="11348"/>
                      <a:pt x="494" y="11127"/>
                      <a:pt x="494" y="10854"/>
                    </a:cubicBezTo>
                    <a:lnTo>
                      <a:pt x="494" y="10723"/>
                    </a:lnTo>
                    <a:close/>
                    <a:moveTo>
                      <a:pt x="14597" y="10723"/>
                    </a:moveTo>
                    <a:lnTo>
                      <a:pt x="14597" y="10854"/>
                    </a:lnTo>
                    <a:cubicBezTo>
                      <a:pt x="14597" y="11127"/>
                      <a:pt x="14373" y="11348"/>
                      <a:pt x="14100" y="11348"/>
                    </a:cubicBezTo>
                    <a:lnTo>
                      <a:pt x="8144" y="11348"/>
                    </a:lnTo>
                    <a:cubicBezTo>
                      <a:pt x="8392" y="11038"/>
                      <a:pt x="8766" y="10854"/>
                      <a:pt x="9163" y="10854"/>
                    </a:cubicBezTo>
                    <a:cubicBezTo>
                      <a:pt x="9167" y="10854"/>
                      <a:pt x="9170" y="10854"/>
                      <a:pt x="9174" y="10854"/>
                    </a:cubicBezTo>
                    <a:lnTo>
                      <a:pt x="14107" y="10854"/>
                    </a:lnTo>
                    <a:cubicBezTo>
                      <a:pt x="14278" y="10854"/>
                      <a:pt x="14446" y="10808"/>
                      <a:pt x="14597" y="10723"/>
                    </a:cubicBezTo>
                    <a:close/>
                    <a:moveTo>
                      <a:pt x="3649" y="1"/>
                    </a:moveTo>
                    <a:cubicBezTo>
                      <a:pt x="3516" y="1"/>
                      <a:pt x="3405" y="105"/>
                      <a:pt x="3398" y="241"/>
                    </a:cubicBezTo>
                    <a:cubicBezTo>
                      <a:pt x="3395" y="379"/>
                      <a:pt x="3507" y="494"/>
                      <a:pt x="3645" y="494"/>
                    </a:cubicBezTo>
                    <a:lnTo>
                      <a:pt x="5947" y="494"/>
                    </a:lnTo>
                    <a:cubicBezTo>
                      <a:pt x="6681" y="494"/>
                      <a:pt x="7276" y="1089"/>
                      <a:pt x="7276" y="1823"/>
                    </a:cubicBezTo>
                    <a:lnTo>
                      <a:pt x="7276" y="10887"/>
                    </a:lnTo>
                    <a:cubicBezTo>
                      <a:pt x="6931" y="10525"/>
                      <a:pt x="6450" y="10318"/>
                      <a:pt x="5950" y="10318"/>
                    </a:cubicBezTo>
                    <a:lnTo>
                      <a:pt x="988" y="10318"/>
                    </a:lnTo>
                    <a:cubicBezTo>
                      <a:pt x="715" y="10318"/>
                      <a:pt x="494" y="10098"/>
                      <a:pt x="494" y="9825"/>
                    </a:cubicBezTo>
                    <a:lnTo>
                      <a:pt x="494" y="754"/>
                    </a:lnTo>
                    <a:cubicBezTo>
                      <a:pt x="494" y="609"/>
                      <a:pt x="609" y="494"/>
                      <a:pt x="754" y="494"/>
                    </a:cubicBezTo>
                    <a:lnTo>
                      <a:pt x="2793" y="494"/>
                    </a:lnTo>
                    <a:cubicBezTo>
                      <a:pt x="2829" y="494"/>
                      <a:pt x="2869" y="478"/>
                      <a:pt x="2892" y="448"/>
                    </a:cubicBezTo>
                    <a:cubicBezTo>
                      <a:pt x="3076" y="241"/>
                      <a:pt x="2931" y="1"/>
                      <a:pt x="2727" y="1"/>
                    </a:cubicBezTo>
                    <a:lnTo>
                      <a:pt x="994" y="1"/>
                    </a:lnTo>
                    <a:cubicBezTo>
                      <a:pt x="445" y="1"/>
                      <a:pt x="1" y="445"/>
                      <a:pt x="1" y="994"/>
                    </a:cubicBezTo>
                    <a:lnTo>
                      <a:pt x="1" y="10848"/>
                    </a:lnTo>
                    <a:cubicBezTo>
                      <a:pt x="1" y="11394"/>
                      <a:pt x="445" y="11841"/>
                      <a:pt x="994" y="11841"/>
                    </a:cubicBezTo>
                    <a:lnTo>
                      <a:pt x="14094" y="11841"/>
                    </a:lnTo>
                    <a:cubicBezTo>
                      <a:pt x="14643" y="11841"/>
                      <a:pt x="15087" y="11394"/>
                      <a:pt x="15087" y="10848"/>
                    </a:cubicBezTo>
                    <a:lnTo>
                      <a:pt x="15087" y="994"/>
                    </a:lnTo>
                    <a:cubicBezTo>
                      <a:pt x="15087" y="445"/>
                      <a:pt x="14643" y="1"/>
                      <a:pt x="14094" y="1"/>
                    </a:cubicBezTo>
                    <a:lnTo>
                      <a:pt x="9088" y="1"/>
                    </a:lnTo>
                    <a:cubicBezTo>
                      <a:pt x="8447" y="1"/>
                      <a:pt x="7855" y="340"/>
                      <a:pt x="7532" y="895"/>
                    </a:cubicBezTo>
                    <a:cubicBezTo>
                      <a:pt x="7207" y="340"/>
                      <a:pt x="6615" y="1"/>
                      <a:pt x="5974" y="1"/>
                    </a:cubicBezTo>
                    <a:lnTo>
                      <a:pt x="3655" y="1"/>
                    </a:lnTo>
                    <a:cubicBezTo>
                      <a:pt x="3653" y="1"/>
                      <a:pt x="3651" y="1"/>
                      <a:pt x="3649" y="1"/>
                    </a:cubicBezTo>
                    <a:close/>
                  </a:path>
                </a:pathLst>
              </a:custGeom>
              <a:solidFill>
                <a:srgbClr val="886F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3C3C3C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3261;p40">
                <a:extLst>
                  <a:ext uri="{FF2B5EF4-FFF2-40B4-BE49-F238E27FC236}">
                    <a16:creationId xmlns:a16="http://schemas.microsoft.com/office/drawing/2014/main" id="{3AEE5AC3-EE45-07D0-2E93-BE6741D238A1}"/>
                  </a:ext>
                </a:extLst>
              </p:cNvPr>
              <p:cNvSpPr/>
              <p:nvPr/>
            </p:nvSpPr>
            <p:spPr>
              <a:xfrm>
                <a:off x="866571" y="2424630"/>
                <a:ext cx="79470" cy="8755"/>
              </a:xfrm>
              <a:custGeom>
                <a:avLst/>
                <a:gdLst/>
                <a:ahLst/>
                <a:cxnLst/>
                <a:rect l="l" t="t" r="r" b="b"/>
                <a:pathLst>
                  <a:path w="4493" h="495" extrusionOk="0">
                    <a:moveTo>
                      <a:pt x="263" y="1"/>
                    </a:moveTo>
                    <a:cubicBezTo>
                      <a:pt x="125" y="1"/>
                      <a:pt x="13" y="106"/>
                      <a:pt x="7" y="241"/>
                    </a:cubicBezTo>
                    <a:cubicBezTo>
                      <a:pt x="0" y="379"/>
                      <a:pt x="112" y="494"/>
                      <a:pt x="253" y="494"/>
                    </a:cubicBezTo>
                    <a:lnTo>
                      <a:pt x="4230" y="494"/>
                    </a:lnTo>
                    <a:cubicBezTo>
                      <a:pt x="4232" y="494"/>
                      <a:pt x="4234" y="494"/>
                      <a:pt x="4236" y="494"/>
                    </a:cubicBezTo>
                    <a:cubicBezTo>
                      <a:pt x="4371" y="494"/>
                      <a:pt x="4480" y="390"/>
                      <a:pt x="4490" y="254"/>
                    </a:cubicBezTo>
                    <a:cubicBezTo>
                      <a:pt x="4493" y="116"/>
                      <a:pt x="4381" y="1"/>
                      <a:pt x="4243" y="1"/>
                    </a:cubicBezTo>
                    <a:close/>
                  </a:path>
                </a:pathLst>
              </a:custGeom>
              <a:solidFill>
                <a:srgbClr val="886F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3C3C3C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3262;p40">
                <a:extLst>
                  <a:ext uri="{FF2B5EF4-FFF2-40B4-BE49-F238E27FC236}">
                    <a16:creationId xmlns:a16="http://schemas.microsoft.com/office/drawing/2014/main" id="{41AACDC5-67F8-0C23-F026-CF07480F53F9}"/>
                  </a:ext>
                </a:extLst>
              </p:cNvPr>
              <p:cNvSpPr/>
              <p:nvPr/>
            </p:nvSpPr>
            <p:spPr>
              <a:xfrm>
                <a:off x="907235" y="2467558"/>
                <a:ext cx="39107" cy="8755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495" extrusionOk="0">
                    <a:moveTo>
                      <a:pt x="257" y="1"/>
                    </a:moveTo>
                    <a:cubicBezTo>
                      <a:pt x="122" y="1"/>
                      <a:pt x="10" y="105"/>
                      <a:pt x="3" y="241"/>
                    </a:cubicBezTo>
                    <a:cubicBezTo>
                      <a:pt x="0" y="379"/>
                      <a:pt x="112" y="494"/>
                      <a:pt x="250" y="494"/>
                    </a:cubicBezTo>
                    <a:lnTo>
                      <a:pt x="1947" y="494"/>
                    </a:lnTo>
                    <a:cubicBezTo>
                      <a:pt x="2085" y="494"/>
                      <a:pt x="2197" y="389"/>
                      <a:pt x="2207" y="254"/>
                    </a:cubicBezTo>
                    <a:cubicBezTo>
                      <a:pt x="2210" y="116"/>
                      <a:pt x="2099" y="1"/>
                      <a:pt x="1960" y="1"/>
                    </a:cubicBezTo>
                    <a:lnTo>
                      <a:pt x="263" y="1"/>
                    </a:lnTo>
                    <a:cubicBezTo>
                      <a:pt x="261" y="1"/>
                      <a:pt x="259" y="1"/>
                      <a:pt x="257" y="1"/>
                    </a:cubicBezTo>
                    <a:close/>
                  </a:path>
                </a:pathLst>
              </a:custGeom>
              <a:solidFill>
                <a:srgbClr val="886F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3C3C3C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3263;p40">
                <a:extLst>
                  <a:ext uri="{FF2B5EF4-FFF2-40B4-BE49-F238E27FC236}">
                    <a16:creationId xmlns:a16="http://schemas.microsoft.com/office/drawing/2014/main" id="{3E12E5FF-B2DB-8536-BCB9-24EF4A53F0E3}"/>
                  </a:ext>
                </a:extLst>
              </p:cNvPr>
              <p:cNvSpPr/>
              <p:nvPr/>
            </p:nvSpPr>
            <p:spPr>
              <a:xfrm>
                <a:off x="866271" y="2467558"/>
                <a:ext cx="34685" cy="8755"/>
              </a:xfrm>
              <a:custGeom>
                <a:avLst/>
                <a:gdLst/>
                <a:ahLst/>
                <a:cxnLst/>
                <a:rect l="l" t="t" r="r" b="b"/>
                <a:pathLst>
                  <a:path w="1961" h="495" extrusionOk="0">
                    <a:moveTo>
                      <a:pt x="258" y="1"/>
                    </a:moveTo>
                    <a:cubicBezTo>
                      <a:pt x="122" y="1"/>
                      <a:pt x="11" y="105"/>
                      <a:pt x="4" y="241"/>
                    </a:cubicBezTo>
                    <a:cubicBezTo>
                      <a:pt x="1" y="379"/>
                      <a:pt x="113" y="494"/>
                      <a:pt x="251" y="494"/>
                    </a:cubicBezTo>
                    <a:lnTo>
                      <a:pt x="1698" y="494"/>
                    </a:lnTo>
                    <a:cubicBezTo>
                      <a:pt x="1836" y="494"/>
                      <a:pt x="1951" y="389"/>
                      <a:pt x="1958" y="254"/>
                    </a:cubicBezTo>
                    <a:cubicBezTo>
                      <a:pt x="1961" y="116"/>
                      <a:pt x="1849" y="1"/>
                      <a:pt x="1711" y="1"/>
                    </a:cubicBezTo>
                    <a:lnTo>
                      <a:pt x="264" y="1"/>
                    </a:lnTo>
                    <a:cubicBezTo>
                      <a:pt x="262" y="1"/>
                      <a:pt x="260" y="1"/>
                      <a:pt x="258" y="1"/>
                    </a:cubicBezTo>
                    <a:close/>
                  </a:path>
                </a:pathLst>
              </a:custGeom>
              <a:solidFill>
                <a:srgbClr val="886F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3C3C3C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3264;p40">
                <a:extLst>
                  <a:ext uri="{FF2B5EF4-FFF2-40B4-BE49-F238E27FC236}">
                    <a16:creationId xmlns:a16="http://schemas.microsoft.com/office/drawing/2014/main" id="{A58C19E4-DA33-2360-0EFE-47D8F9444B9A}"/>
                  </a:ext>
                </a:extLst>
              </p:cNvPr>
              <p:cNvSpPr/>
              <p:nvPr/>
            </p:nvSpPr>
            <p:spPr>
              <a:xfrm>
                <a:off x="866571" y="2445749"/>
                <a:ext cx="79470" cy="8738"/>
              </a:xfrm>
              <a:custGeom>
                <a:avLst/>
                <a:gdLst/>
                <a:ahLst/>
                <a:cxnLst/>
                <a:rect l="l" t="t" r="r" b="b"/>
                <a:pathLst>
                  <a:path w="4493" h="494" extrusionOk="0">
                    <a:moveTo>
                      <a:pt x="257" y="1"/>
                    </a:moveTo>
                    <a:cubicBezTo>
                      <a:pt x="122" y="1"/>
                      <a:pt x="13" y="105"/>
                      <a:pt x="7" y="241"/>
                    </a:cubicBezTo>
                    <a:cubicBezTo>
                      <a:pt x="0" y="379"/>
                      <a:pt x="112" y="494"/>
                      <a:pt x="253" y="494"/>
                    </a:cubicBezTo>
                    <a:lnTo>
                      <a:pt x="4230" y="494"/>
                    </a:lnTo>
                    <a:cubicBezTo>
                      <a:pt x="4368" y="494"/>
                      <a:pt x="4480" y="389"/>
                      <a:pt x="4490" y="254"/>
                    </a:cubicBezTo>
                    <a:cubicBezTo>
                      <a:pt x="4493" y="116"/>
                      <a:pt x="4381" y="1"/>
                      <a:pt x="4243" y="1"/>
                    </a:cubicBezTo>
                    <a:lnTo>
                      <a:pt x="263" y="1"/>
                    </a:lnTo>
                    <a:cubicBezTo>
                      <a:pt x="261" y="1"/>
                      <a:pt x="259" y="1"/>
                      <a:pt x="257" y="1"/>
                    </a:cubicBezTo>
                    <a:close/>
                  </a:path>
                </a:pathLst>
              </a:custGeom>
              <a:solidFill>
                <a:srgbClr val="886F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3C3C3C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3265;p40">
                <a:extLst>
                  <a:ext uri="{FF2B5EF4-FFF2-40B4-BE49-F238E27FC236}">
                    <a16:creationId xmlns:a16="http://schemas.microsoft.com/office/drawing/2014/main" id="{86FBB044-006F-70D9-3BE6-5FA9B4278889}"/>
                  </a:ext>
                </a:extLst>
              </p:cNvPr>
              <p:cNvSpPr/>
              <p:nvPr/>
            </p:nvSpPr>
            <p:spPr>
              <a:xfrm>
                <a:off x="1001757" y="2487494"/>
                <a:ext cx="79665" cy="8755"/>
              </a:xfrm>
              <a:custGeom>
                <a:avLst/>
                <a:gdLst/>
                <a:ahLst/>
                <a:cxnLst/>
                <a:rect l="l" t="t" r="r" b="b"/>
                <a:pathLst>
                  <a:path w="4504" h="495" extrusionOk="0">
                    <a:moveTo>
                      <a:pt x="257" y="1"/>
                    </a:moveTo>
                    <a:cubicBezTo>
                      <a:pt x="122" y="1"/>
                      <a:pt x="14" y="105"/>
                      <a:pt x="4" y="241"/>
                    </a:cubicBezTo>
                    <a:cubicBezTo>
                      <a:pt x="1" y="379"/>
                      <a:pt x="112" y="494"/>
                      <a:pt x="251" y="494"/>
                    </a:cubicBezTo>
                    <a:lnTo>
                      <a:pt x="4230" y="494"/>
                    </a:lnTo>
                    <a:cubicBezTo>
                      <a:pt x="4358" y="494"/>
                      <a:pt x="4467" y="402"/>
                      <a:pt x="4487" y="277"/>
                    </a:cubicBezTo>
                    <a:cubicBezTo>
                      <a:pt x="4503" y="129"/>
                      <a:pt x="4391" y="1"/>
                      <a:pt x="4243" y="1"/>
                    </a:cubicBezTo>
                    <a:lnTo>
                      <a:pt x="264" y="1"/>
                    </a:lnTo>
                    <a:cubicBezTo>
                      <a:pt x="262" y="1"/>
                      <a:pt x="260" y="1"/>
                      <a:pt x="257" y="1"/>
                    </a:cubicBezTo>
                    <a:close/>
                  </a:path>
                </a:pathLst>
              </a:custGeom>
              <a:solidFill>
                <a:srgbClr val="886F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3C3C3C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" name="Google Shape;3266;p40">
              <a:extLst>
                <a:ext uri="{FF2B5EF4-FFF2-40B4-BE49-F238E27FC236}">
                  <a16:creationId xmlns:a16="http://schemas.microsoft.com/office/drawing/2014/main" id="{DF1B72EB-89D9-ED97-E100-DDDB2A81942C}"/>
                </a:ext>
              </a:extLst>
            </p:cNvPr>
            <p:cNvSpPr/>
            <p:nvPr/>
          </p:nvSpPr>
          <p:spPr>
            <a:xfrm>
              <a:off x="1335677" y="3578039"/>
              <a:ext cx="106220" cy="11651"/>
            </a:xfrm>
            <a:custGeom>
              <a:avLst/>
              <a:gdLst/>
              <a:ahLst/>
              <a:cxnLst/>
              <a:rect l="l" t="t" r="r" b="b"/>
              <a:pathLst>
                <a:path w="4504" h="494" extrusionOk="0">
                  <a:moveTo>
                    <a:pt x="257" y="1"/>
                  </a:moveTo>
                  <a:cubicBezTo>
                    <a:pt x="122" y="1"/>
                    <a:pt x="14" y="105"/>
                    <a:pt x="4" y="241"/>
                  </a:cubicBezTo>
                  <a:cubicBezTo>
                    <a:pt x="1" y="379"/>
                    <a:pt x="112" y="494"/>
                    <a:pt x="251" y="494"/>
                  </a:cubicBezTo>
                  <a:lnTo>
                    <a:pt x="4230" y="494"/>
                  </a:lnTo>
                  <a:cubicBezTo>
                    <a:pt x="4358" y="494"/>
                    <a:pt x="4467" y="402"/>
                    <a:pt x="4487" y="277"/>
                  </a:cubicBezTo>
                  <a:cubicBezTo>
                    <a:pt x="4503" y="129"/>
                    <a:pt x="4391" y="1"/>
                    <a:pt x="4243" y="1"/>
                  </a:cubicBezTo>
                  <a:lnTo>
                    <a:pt x="264" y="1"/>
                  </a:lnTo>
                  <a:cubicBezTo>
                    <a:pt x="262" y="1"/>
                    <a:pt x="260" y="1"/>
                    <a:pt x="257" y="1"/>
                  </a:cubicBezTo>
                  <a:close/>
                </a:path>
              </a:pathLst>
            </a:custGeom>
            <a:solidFill>
              <a:srgbClr val="886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3C3C3C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3267;p40">
              <a:extLst>
                <a:ext uri="{FF2B5EF4-FFF2-40B4-BE49-F238E27FC236}">
                  <a16:creationId xmlns:a16="http://schemas.microsoft.com/office/drawing/2014/main" id="{92D79A2F-745D-974F-6863-C8CECA553103}"/>
                </a:ext>
              </a:extLst>
            </p:cNvPr>
            <p:cNvSpPr/>
            <p:nvPr/>
          </p:nvSpPr>
          <p:spPr>
            <a:xfrm>
              <a:off x="1419208" y="3592380"/>
              <a:ext cx="23371" cy="11651"/>
            </a:xfrm>
            <a:custGeom>
              <a:avLst/>
              <a:gdLst/>
              <a:ahLst/>
              <a:cxnLst/>
              <a:rect l="l" t="t" r="r" b="b"/>
              <a:pathLst>
                <a:path w="991" h="494" extrusionOk="0">
                  <a:moveTo>
                    <a:pt x="267" y="1"/>
                  </a:moveTo>
                  <a:cubicBezTo>
                    <a:pt x="142" y="1"/>
                    <a:pt x="37" y="92"/>
                    <a:pt x="17" y="218"/>
                  </a:cubicBezTo>
                  <a:cubicBezTo>
                    <a:pt x="1" y="366"/>
                    <a:pt x="116" y="494"/>
                    <a:pt x="264" y="494"/>
                  </a:cubicBezTo>
                  <a:lnTo>
                    <a:pt x="718" y="494"/>
                  </a:lnTo>
                  <a:cubicBezTo>
                    <a:pt x="843" y="494"/>
                    <a:pt x="955" y="402"/>
                    <a:pt x="971" y="277"/>
                  </a:cubicBezTo>
                  <a:cubicBezTo>
                    <a:pt x="991" y="129"/>
                    <a:pt x="876" y="1"/>
                    <a:pt x="728" y="1"/>
                  </a:cubicBezTo>
                  <a:lnTo>
                    <a:pt x="274" y="1"/>
                  </a:lnTo>
                  <a:cubicBezTo>
                    <a:pt x="272" y="1"/>
                    <a:pt x="269" y="1"/>
                    <a:pt x="267" y="1"/>
                  </a:cubicBezTo>
                  <a:close/>
                </a:path>
              </a:pathLst>
            </a:custGeom>
            <a:solidFill>
              <a:srgbClr val="886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3C3C3C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3268;p40">
              <a:extLst>
                <a:ext uri="{FF2B5EF4-FFF2-40B4-BE49-F238E27FC236}">
                  <a16:creationId xmlns:a16="http://schemas.microsoft.com/office/drawing/2014/main" id="{70E9BE22-2C33-D02F-5F4D-A985FA7350FE}"/>
                </a:ext>
              </a:extLst>
            </p:cNvPr>
            <p:cNvSpPr/>
            <p:nvPr/>
          </p:nvSpPr>
          <p:spPr>
            <a:xfrm>
              <a:off x="1335134" y="3548960"/>
              <a:ext cx="25541" cy="11651"/>
            </a:xfrm>
            <a:custGeom>
              <a:avLst/>
              <a:gdLst/>
              <a:ahLst/>
              <a:cxnLst/>
              <a:rect l="l" t="t" r="r" b="b"/>
              <a:pathLst>
                <a:path w="1083" h="494" extrusionOk="0">
                  <a:moveTo>
                    <a:pt x="257" y="0"/>
                  </a:moveTo>
                  <a:cubicBezTo>
                    <a:pt x="122" y="0"/>
                    <a:pt x="10" y="104"/>
                    <a:pt x="4" y="240"/>
                  </a:cubicBezTo>
                  <a:cubicBezTo>
                    <a:pt x="1" y="379"/>
                    <a:pt x="112" y="494"/>
                    <a:pt x="251" y="494"/>
                  </a:cubicBezTo>
                  <a:lnTo>
                    <a:pt x="820" y="494"/>
                  </a:lnTo>
                  <a:cubicBezTo>
                    <a:pt x="958" y="494"/>
                    <a:pt x="1070" y="388"/>
                    <a:pt x="1076" y="254"/>
                  </a:cubicBezTo>
                  <a:cubicBezTo>
                    <a:pt x="1083" y="115"/>
                    <a:pt x="971" y="0"/>
                    <a:pt x="829" y="0"/>
                  </a:cubicBezTo>
                  <a:lnTo>
                    <a:pt x="264" y="0"/>
                  </a:lnTo>
                  <a:cubicBezTo>
                    <a:pt x="262" y="0"/>
                    <a:pt x="260" y="0"/>
                    <a:pt x="257" y="0"/>
                  </a:cubicBezTo>
                  <a:close/>
                </a:path>
              </a:pathLst>
            </a:custGeom>
            <a:solidFill>
              <a:srgbClr val="886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3C3C3C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3269;p40">
              <a:extLst>
                <a:ext uri="{FF2B5EF4-FFF2-40B4-BE49-F238E27FC236}">
                  <a16:creationId xmlns:a16="http://schemas.microsoft.com/office/drawing/2014/main" id="{03775E3D-FF36-6C65-1551-C15CD5073A75}"/>
                </a:ext>
              </a:extLst>
            </p:cNvPr>
            <p:cNvSpPr/>
            <p:nvPr/>
          </p:nvSpPr>
          <p:spPr>
            <a:xfrm>
              <a:off x="1368953" y="3650560"/>
              <a:ext cx="72943" cy="11651"/>
            </a:xfrm>
            <a:custGeom>
              <a:avLst/>
              <a:gdLst/>
              <a:ahLst/>
              <a:cxnLst/>
              <a:rect l="l" t="t" r="r" b="b"/>
              <a:pathLst>
                <a:path w="3093" h="494" extrusionOk="0">
                  <a:moveTo>
                    <a:pt x="258" y="0"/>
                  </a:moveTo>
                  <a:cubicBezTo>
                    <a:pt x="125" y="0"/>
                    <a:pt x="14" y="104"/>
                    <a:pt x="7" y="240"/>
                  </a:cubicBezTo>
                  <a:cubicBezTo>
                    <a:pt x="1" y="379"/>
                    <a:pt x="112" y="494"/>
                    <a:pt x="254" y="494"/>
                  </a:cubicBezTo>
                  <a:lnTo>
                    <a:pt x="2829" y="494"/>
                  </a:lnTo>
                  <a:cubicBezTo>
                    <a:pt x="2967" y="494"/>
                    <a:pt x="3079" y="388"/>
                    <a:pt x="3089" y="254"/>
                  </a:cubicBezTo>
                  <a:cubicBezTo>
                    <a:pt x="3092" y="115"/>
                    <a:pt x="2980" y="0"/>
                    <a:pt x="2842" y="0"/>
                  </a:cubicBezTo>
                  <a:lnTo>
                    <a:pt x="264" y="0"/>
                  </a:lnTo>
                  <a:cubicBezTo>
                    <a:pt x="262" y="0"/>
                    <a:pt x="260" y="0"/>
                    <a:pt x="258" y="0"/>
                  </a:cubicBezTo>
                  <a:close/>
                </a:path>
              </a:pathLst>
            </a:custGeom>
            <a:solidFill>
              <a:srgbClr val="886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3C3C3C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3270;p40">
              <a:extLst>
                <a:ext uri="{FF2B5EF4-FFF2-40B4-BE49-F238E27FC236}">
                  <a16:creationId xmlns:a16="http://schemas.microsoft.com/office/drawing/2014/main" id="{E9CAD8FE-734F-ABBD-AB27-E135C8368F9E}"/>
                </a:ext>
              </a:extLst>
            </p:cNvPr>
            <p:cNvSpPr/>
            <p:nvPr/>
          </p:nvSpPr>
          <p:spPr>
            <a:xfrm>
              <a:off x="1377867" y="3710673"/>
              <a:ext cx="21603" cy="11651"/>
            </a:xfrm>
            <a:custGeom>
              <a:avLst/>
              <a:gdLst/>
              <a:ahLst/>
              <a:cxnLst/>
              <a:rect l="l" t="t" r="r" b="b"/>
              <a:pathLst>
                <a:path w="916" h="494" extrusionOk="0">
                  <a:moveTo>
                    <a:pt x="258" y="0"/>
                  </a:moveTo>
                  <a:cubicBezTo>
                    <a:pt x="122" y="0"/>
                    <a:pt x="14" y="104"/>
                    <a:pt x="4" y="240"/>
                  </a:cubicBezTo>
                  <a:cubicBezTo>
                    <a:pt x="1" y="378"/>
                    <a:pt x="113" y="494"/>
                    <a:pt x="251" y="494"/>
                  </a:cubicBezTo>
                  <a:lnTo>
                    <a:pt x="652" y="494"/>
                  </a:lnTo>
                  <a:cubicBezTo>
                    <a:pt x="790" y="494"/>
                    <a:pt x="902" y="388"/>
                    <a:pt x="912" y="253"/>
                  </a:cubicBezTo>
                  <a:cubicBezTo>
                    <a:pt x="915" y="115"/>
                    <a:pt x="803" y="0"/>
                    <a:pt x="665" y="0"/>
                  </a:cubicBezTo>
                  <a:lnTo>
                    <a:pt x="264" y="0"/>
                  </a:lnTo>
                  <a:cubicBezTo>
                    <a:pt x="262" y="0"/>
                    <a:pt x="260" y="0"/>
                    <a:pt x="258" y="0"/>
                  </a:cubicBezTo>
                  <a:close/>
                </a:path>
              </a:pathLst>
            </a:custGeom>
            <a:solidFill>
              <a:srgbClr val="886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3C3C3C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04E0BCC-8105-2B27-7D51-DE822ACE405C}"/>
              </a:ext>
            </a:extLst>
          </p:cNvPr>
          <p:cNvGrpSpPr/>
          <p:nvPr/>
        </p:nvGrpSpPr>
        <p:grpSpPr>
          <a:xfrm>
            <a:off x="4500941" y="3071399"/>
            <a:ext cx="598924" cy="565402"/>
            <a:chOff x="10500775" y="1394327"/>
            <a:chExt cx="691176" cy="686859"/>
          </a:xfrm>
        </p:grpSpPr>
        <p:grpSp>
          <p:nvGrpSpPr>
            <p:cNvPr id="62" name="Google Shape;3137;p40">
              <a:extLst>
                <a:ext uri="{FF2B5EF4-FFF2-40B4-BE49-F238E27FC236}">
                  <a16:creationId xmlns:a16="http://schemas.microsoft.com/office/drawing/2014/main" id="{05E8CBA2-8A29-144B-240B-AC98B450C561}"/>
                </a:ext>
              </a:extLst>
            </p:cNvPr>
            <p:cNvGrpSpPr/>
            <p:nvPr/>
          </p:nvGrpSpPr>
          <p:grpSpPr>
            <a:xfrm flipH="1">
              <a:off x="10500775" y="1394327"/>
              <a:ext cx="691176" cy="686859"/>
              <a:chOff x="5775400" y="680525"/>
              <a:chExt cx="659100" cy="654900"/>
            </a:xfrm>
          </p:grpSpPr>
          <p:sp>
            <p:nvSpPr>
              <p:cNvPr id="76" name="Google Shape;3138;p40">
                <a:extLst>
                  <a:ext uri="{FF2B5EF4-FFF2-40B4-BE49-F238E27FC236}">
                    <a16:creationId xmlns:a16="http://schemas.microsoft.com/office/drawing/2014/main" id="{7D49F959-543F-5310-0AB0-E5405236DCA8}"/>
                  </a:ext>
                </a:extLst>
              </p:cNvPr>
              <p:cNvSpPr/>
              <p:nvPr/>
            </p:nvSpPr>
            <p:spPr>
              <a:xfrm>
                <a:off x="5775400" y="680525"/>
                <a:ext cx="659100" cy="654900"/>
              </a:xfrm>
              <a:prstGeom prst="roundRect">
                <a:avLst>
                  <a:gd name="adj" fmla="val 16667"/>
                </a:avLst>
              </a:prstGeom>
              <a:solidFill>
                <a:srgbClr val="D5B48B"/>
              </a:solidFill>
              <a:ln w="28575" cap="flat" cmpd="sng">
                <a:solidFill>
                  <a:srgbClr val="FCF2E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7" name="Google Shape;3139;p40">
                <a:extLst>
                  <a:ext uri="{FF2B5EF4-FFF2-40B4-BE49-F238E27FC236}">
                    <a16:creationId xmlns:a16="http://schemas.microsoft.com/office/drawing/2014/main" id="{E1861470-2039-EF96-604D-09159A8DA8F8}"/>
                  </a:ext>
                </a:extLst>
              </p:cNvPr>
              <p:cNvSpPr/>
              <p:nvPr/>
            </p:nvSpPr>
            <p:spPr>
              <a:xfrm>
                <a:off x="5879750" y="784125"/>
                <a:ext cx="450300" cy="447600"/>
              </a:xfrm>
              <a:prstGeom prst="roundRect">
                <a:avLst>
                  <a:gd name="adj" fmla="val 16667"/>
                </a:avLst>
              </a:prstGeom>
              <a:solidFill>
                <a:srgbClr val="FCF2E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grpSp>
          <p:nvGrpSpPr>
            <p:cNvPr id="63" name="Google Shape;3219;p40">
              <a:extLst>
                <a:ext uri="{FF2B5EF4-FFF2-40B4-BE49-F238E27FC236}">
                  <a16:creationId xmlns:a16="http://schemas.microsoft.com/office/drawing/2014/main" id="{72645951-97D7-3811-3B21-832EF9574B78}"/>
                </a:ext>
              </a:extLst>
            </p:cNvPr>
            <p:cNvGrpSpPr/>
            <p:nvPr/>
          </p:nvGrpSpPr>
          <p:grpSpPr>
            <a:xfrm>
              <a:off x="10647837" y="1608686"/>
              <a:ext cx="397072" cy="300593"/>
              <a:chOff x="998175" y="2206350"/>
              <a:chExt cx="420925" cy="318650"/>
            </a:xfrm>
          </p:grpSpPr>
          <p:sp>
            <p:nvSpPr>
              <p:cNvPr id="64" name="Google Shape;3220;p40">
                <a:extLst>
                  <a:ext uri="{FF2B5EF4-FFF2-40B4-BE49-F238E27FC236}">
                    <a16:creationId xmlns:a16="http://schemas.microsoft.com/office/drawing/2014/main" id="{6B967639-26B7-5ED0-6641-BE65911065F5}"/>
                  </a:ext>
                </a:extLst>
              </p:cNvPr>
              <p:cNvSpPr/>
              <p:nvPr/>
            </p:nvSpPr>
            <p:spPr>
              <a:xfrm>
                <a:off x="998175" y="2261775"/>
                <a:ext cx="254325" cy="263225"/>
              </a:xfrm>
              <a:custGeom>
                <a:avLst/>
                <a:gdLst/>
                <a:ahLst/>
                <a:cxnLst/>
                <a:rect l="l" t="t" r="r" b="b"/>
                <a:pathLst>
                  <a:path w="10173" h="10529" extrusionOk="0">
                    <a:moveTo>
                      <a:pt x="244" y="0"/>
                    </a:moveTo>
                    <a:cubicBezTo>
                      <a:pt x="109" y="0"/>
                      <a:pt x="4" y="114"/>
                      <a:pt x="7" y="251"/>
                    </a:cubicBezTo>
                    <a:lnTo>
                      <a:pt x="7" y="9542"/>
                    </a:lnTo>
                    <a:cubicBezTo>
                      <a:pt x="0" y="10086"/>
                      <a:pt x="441" y="10528"/>
                      <a:pt x="981" y="10528"/>
                    </a:cubicBezTo>
                    <a:cubicBezTo>
                      <a:pt x="983" y="10528"/>
                      <a:pt x="985" y="10528"/>
                      <a:pt x="987" y="10528"/>
                    </a:cubicBezTo>
                    <a:lnTo>
                      <a:pt x="9923" y="10528"/>
                    </a:lnTo>
                    <a:cubicBezTo>
                      <a:pt x="9925" y="10528"/>
                      <a:pt x="9927" y="10528"/>
                      <a:pt x="9929" y="10528"/>
                    </a:cubicBezTo>
                    <a:cubicBezTo>
                      <a:pt x="10064" y="10528"/>
                      <a:pt x="10173" y="10418"/>
                      <a:pt x="10173" y="10282"/>
                    </a:cubicBezTo>
                    <a:cubicBezTo>
                      <a:pt x="10170" y="10143"/>
                      <a:pt x="10058" y="10032"/>
                      <a:pt x="9923" y="10032"/>
                    </a:cubicBezTo>
                    <a:lnTo>
                      <a:pt x="9923" y="10035"/>
                    </a:lnTo>
                    <a:lnTo>
                      <a:pt x="987" y="10035"/>
                    </a:lnTo>
                    <a:cubicBezTo>
                      <a:pt x="721" y="10032"/>
                      <a:pt x="503" y="9811"/>
                      <a:pt x="500" y="9545"/>
                    </a:cubicBezTo>
                    <a:lnTo>
                      <a:pt x="500" y="251"/>
                    </a:lnTo>
                    <a:cubicBezTo>
                      <a:pt x="500" y="112"/>
                      <a:pt x="388" y="1"/>
                      <a:pt x="250" y="1"/>
                    </a:cubicBezTo>
                    <a:cubicBezTo>
                      <a:pt x="248" y="1"/>
                      <a:pt x="246" y="0"/>
                      <a:pt x="244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5" name="Google Shape;3221;p40">
                <a:extLst>
                  <a:ext uri="{FF2B5EF4-FFF2-40B4-BE49-F238E27FC236}">
                    <a16:creationId xmlns:a16="http://schemas.microsoft.com/office/drawing/2014/main" id="{424933C2-7534-ACA9-EFEC-B75E47BC9E0B}"/>
                  </a:ext>
                </a:extLst>
              </p:cNvPr>
              <p:cNvSpPr/>
              <p:nvPr/>
            </p:nvSpPr>
            <p:spPr>
              <a:xfrm>
                <a:off x="1260700" y="2261775"/>
                <a:ext cx="158400" cy="263225"/>
              </a:xfrm>
              <a:custGeom>
                <a:avLst/>
                <a:gdLst/>
                <a:ahLst/>
                <a:cxnLst/>
                <a:rect l="l" t="t" r="r" b="b"/>
                <a:pathLst>
                  <a:path w="6336" h="10529" extrusionOk="0">
                    <a:moveTo>
                      <a:pt x="6099" y="0"/>
                    </a:moveTo>
                    <a:cubicBezTo>
                      <a:pt x="6096" y="0"/>
                      <a:pt x="6092" y="0"/>
                      <a:pt x="6089" y="1"/>
                    </a:cubicBezTo>
                    <a:cubicBezTo>
                      <a:pt x="5950" y="1"/>
                      <a:pt x="5835" y="109"/>
                      <a:pt x="5829" y="251"/>
                    </a:cubicBezTo>
                    <a:lnTo>
                      <a:pt x="5829" y="9542"/>
                    </a:lnTo>
                    <a:cubicBezTo>
                      <a:pt x="5839" y="9811"/>
                      <a:pt x="5622" y="10035"/>
                      <a:pt x="5352" y="10035"/>
                    </a:cubicBezTo>
                    <a:lnTo>
                      <a:pt x="254" y="10035"/>
                    </a:lnTo>
                    <a:cubicBezTo>
                      <a:pt x="252" y="10035"/>
                      <a:pt x="250" y="10035"/>
                      <a:pt x="248" y="10035"/>
                    </a:cubicBezTo>
                    <a:cubicBezTo>
                      <a:pt x="113" y="10035"/>
                      <a:pt x="4" y="10145"/>
                      <a:pt x="4" y="10282"/>
                    </a:cubicBezTo>
                    <a:cubicBezTo>
                      <a:pt x="1" y="10418"/>
                      <a:pt x="113" y="10528"/>
                      <a:pt x="248" y="10528"/>
                    </a:cubicBezTo>
                    <a:cubicBezTo>
                      <a:pt x="250" y="10528"/>
                      <a:pt x="252" y="10528"/>
                      <a:pt x="254" y="10528"/>
                    </a:cubicBezTo>
                    <a:lnTo>
                      <a:pt x="5352" y="10528"/>
                    </a:lnTo>
                    <a:cubicBezTo>
                      <a:pt x="5356" y="10528"/>
                      <a:pt x="5360" y="10528"/>
                      <a:pt x="5364" y="10528"/>
                    </a:cubicBezTo>
                    <a:cubicBezTo>
                      <a:pt x="5901" y="10528"/>
                      <a:pt x="6335" y="10084"/>
                      <a:pt x="6322" y="9545"/>
                    </a:cubicBezTo>
                    <a:lnTo>
                      <a:pt x="6322" y="251"/>
                    </a:lnTo>
                    <a:cubicBezTo>
                      <a:pt x="6335" y="116"/>
                      <a:pt x="6232" y="0"/>
                      <a:pt x="6099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6" name="Google Shape;3222;p40">
                <a:extLst>
                  <a:ext uri="{FF2B5EF4-FFF2-40B4-BE49-F238E27FC236}">
                    <a16:creationId xmlns:a16="http://schemas.microsoft.com/office/drawing/2014/main" id="{6F412BEF-762A-9B18-319A-CF861365EB6C}"/>
                  </a:ext>
                </a:extLst>
              </p:cNvPr>
              <p:cNvSpPr/>
              <p:nvPr/>
            </p:nvSpPr>
            <p:spPr>
              <a:xfrm>
                <a:off x="1019950" y="2206350"/>
                <a:ext cx="377200" cy="296025"/>
              </a:xfrm>
              <a:custGeom>
                <a:avLst/>
                <a:gdLst/>
                <a:ahLst/>
                <a:cxnLst/>
                <a:rect l="l" t="t" r="r" b="b"/>
                <a:pathLst>
                  <a:path w="15088" h="11841" extrusionOk="0">
                    <a:moveTo>
                      <a:pt x="14100" y="534"/>
                    </a:moveTo>
                    <a:cubicBezTo>
                      <a:pt x="14373" y="534"/>
                      <a:pt x="14594" y="754"/>
                      <a:pt x="14594" y="1027"/>
                    </a:cubicBezTo>
                    <a:lnTo>
                      <a:pt x="14594" y="2024"/>
                    </a:lnTo>
                    <a:lnTo>
                      <a:pt x="14594" y="9868"/>
                    </a:lnTo>
                    <a:cubicBezTo>
                      <a:pt x="14594" y="10137"/>
                      <a:pt x="14373" y="10361"/>
                      <a:pt x="14100" y="10361"/>
                    </a:cubicBezTo>
                    <a:lnTo>
                      <a:pt x="9137" y="10361"/>
                    </a:lnTo>
                    <a:cubicBezTo>
                      <a:pt x="9134" y="10361"/>
                      <a:pt x="9130" y="10361"/>
                      <a:pt x="9126" y="10361"/>
                    </a:cubicBezTo>
                    <a:cubicBezTo>
                      <a:pt x="8630" y="10361"/>
                      <a:pt x="8155" y="10568"/>
                      <a:pt x="7812" y="10927"/>
                    </a:cubicBezTo>
                    <a:lnTo>
                      <a:pt x="7812" y="1859"/>
                    </a:lnTo>
                    <a:cubicBezTo>
                      <a:pt x="7812" y="1129"/>
                      <a:pt x="8407" y="534"/>
                      <a:pt x="9141" y="534"/>
                    </a:cubicBezTo>
                    <a:close/>
                    <a:moveTo>
                      <a:pt x="494" y="10723"/>
                    </a:moveTo>
                    <a:cubicBezTo>
                      <a:pt x="642" y="10808"/>
                      <a:pt x="813" y="10854"/>
                      <a:pt x="984" y="10854"/>
                    </a:cubicBezTo>
                    <a:lnTo>
                      <a:pt x="5918" y="10854"/>
                    </a:lnTo>
                    <a:cubicBezTo>
                      <a:pt x="5921" y="10854"/>
                      <a:pt x="5925" y="10854"/>
                      <a:pt x="5928" y="10854"/>
                    </a:cubicBezTo>
                    <a:cubicBezTo>
                      <a:pt x="6326" y="10854"/>
                      <a:pt x="6699" y="11035"/>
                      <a:pt x="6947" y="11348"/>
                    </a:cubicBezTo>
                    <a:lnTo>
                      <a:pt x="988" y="11348"/>
                    </a:lnTo>
                    <a:cubicBezTo>
                      <a:pt x="715" y="11348"/>
                      <a:pt x="491" y="11124"/>
                      <a:pt x="494" y="10851"/>
                    </a:cubicBezTo>
                    <a:lnTo>
                      <a:pt x="494" y="10851"/>
                    </a:lnTo>
                    <a:lnTo>
                      <a:pt x="494" y="10723"/>
                    </a:lnTo>
                    <a:close/>
                    <a:moveTo>
                      <a:pt x="14597" y="10723"/>
                    </a:moveTo>
                    <a:lnTo>
                      <a:pt x="14597" y="10851"/>
                    </a:lnTo>
                    <a:cubicBezTo>
                      <a:pt x="14597" y="11124"/>
                      <a:pt x="14373" y="11348"/>
                      <a:pt x="14100" y="11348"/>
                    </a:cubicBezTo>
                    <a:lnTo>
                      <a:pt x="8144" y="11348"/>
                    </a:lnTo>
                    <a:cubicBezTo>
                      <a:pt x="8389" y="11035"/>
                      <a:pt x="8766" y="10854"/>
                      <a:pt x="9163" y="10854"/>
                    </a:cubicBezTo>
                    <a:cubicBezTo>
                      <a:pt x="9166" y="10854"/>
                      <a:pt x="9170" y="10854"/>
                      <a:pt x="9174" y="10854"/>
                    </a:cubicBezTo>
                    <a:lnTo>
                      <a:pt x="14107" y="10854"/>
                    </a:lnTo>
                    <a:cubicBezTo>
                      <a:pt x="14278" y="10854"/>
                      <a:pt x="14446" y="10808"/>
                      <a:pt x="14597" y="10723"/>
                    </a:cubicBezTo>
                    <a:close/>
                    <a:moveTo>
                      <a:pt x="255" y="1"/>
                    </a:moveTo>
                    <a:cubicBezTo>
                      <a:pt x="113" y="1"/>
                      <a:pt x="1" y="118"/>
                      <a:pt x="1" y="257"/>
                    </a:cubicBezTo>
                    <a:lnTo>
                      <a:pt x="1" y="6362"/>
                    </a:lnTo>
                    <a:cubicBezTo>
                      <a:pt x="1" y="6378"/>
                      <a:pt x="7" y="6398"/>
                      <a:pt x="17" y="6408"/>
                    </a:cubicBezTo>
                    <a:cubicBezTo>
                      <a:pt x="93" y="6486"/>
                      <a:pt x="174" y="6518"/>
                      <a:pt x="248" y="6518"/>
                    </a:cubicBezTo>
                    <a:cubicBezTo>
                      <a:pt x="384" y="6518"/>
                      <a:pt x="494" y="6406"/>
                      <a:pt x="494" y="6269"/>
                    </a:cubicBezTo>
                    <a:lnTo>
                      <a:pt x="494" y="1027"/>
                    </a:lnTo>
                    <a:cubicBezTo>
                      <a:pt x="494" y="754"/>
                      <a:pt x="715" y="534"/>
                      <a:pt x="988" y="534"/>
                    </a:cubicBezTo>
                    <a:lnTo>
                      <a:pt x="5950" y="534"/>
                    </a:lnTo>
                    <a:cubicBezTo>
                      <a:pt x="6684" y="534"/>
                      <a:pt x="7279" y="1129"/>
                      <a:pt x="7279" y="1862"/>
                    </a:cubicBezTo>
                    <a:lnTo>
                      <a:pt x="7279" y="10927"/>
                    </a:lnTo>
                    <a:cubicBezTo>
                      <a:pt x="6937" y="10564"/>
                      <a:pt x="6461" y="10361"/>
                      <a:pt x="5962" y="10361"/>
                    </a:cubicBezTo>
                    <a:cubicBezTo>
                      <a:pt x="5958" y="10361"/>
                      <a:pt x="5954" y="10361"/>
                      <a:pt x="5950" y="10361"/>
                    </a:cubicBezTo>
                    <a:lnTo>
                      <a:pt x="754" y="10361"/>
                    </a:lnTo>
                    <a:cubicBezTo>
                      <a:pt x="609" y="10361"/>
                      <a:pt x="494" y="10242"/>
                      <a:pt x="494" y="10101"/>
                    </a:cubicBezTo>
                    <a:lnTo>
                      <a:pt x="494" y="7059"/>
                    </a:lnTo>
                    <a:cubicBezTo>
                      <a:pt x="494" y="7019"/>
                      <a:pt x="478" y="6983"/>
                      <a:pt x="451" y="6957"/>
                    </a:cubicBezTo>
                    <a:cubicBezTo>
                      <a:pt x="385" y="6897"/>
                      <a:pt x="314" y="6872"/>
                      <a:pt x="249" y="6872"/>
                    </a:cubicBezTo>
                    <a:cubicBezTo>
                      <a:pt x="112" y="6872"/>
                      <a:pt x="1" y="6983"/>
                      <a:pt x="1" y="7121"/>
                    </a:cubicBezTo>
                    <a:lnTo>
                      <a:pt x="1" y="10844"/>
                    </a:lnTo>
                    <a:cubicBezTo>
                      <a:pt x="1" y="11394"/>
                      <a:pt x="445" y="11838"/>
                      <a:pt x="994" y="11841"/>
                    </a:cubicBezTo>
                    <a:lnTo>
                      <a:pt x="14094" y="11841"/>
                    </a:lnTo>
                    <a:cubicBezTo>
                      <a:pt x="14643" y="11841"/>
                      <a:pt x="15087" y="11394"/>
                      <a:pt x="15087" y="10844"/>
                    </a:cubicBezTo>
                    <a:lnTo>
                      <a:pt x="15087" y="991"/>
                    </a:lnTo>
                    <a:cubicBezTo>
                      <a:pt x="15087" y="445"/>
                      <a:pt x="14643" y="1"/>
                      <a:pt x="14094" y="1"/>
                    </a:cubicBezTo>
                    <a:lnTo>
                      <a:pt x="8996" y="1"/>
                    </a:lnTo>
                    <a:cubicBezTo>
                      <a:pt x="8351" y="1"/>
                      <a:pt x="7759" y="346"/>
                      <a:pt x="7437" y="905"/>
                    </a:cubicBezTo>
                    <a:cubicBezTo>
                      <a:pt x="7118" y="346"/>
                      <a:pt x="6526" y="1"/>
                      <a:pt x="5881" y="1"/>
                    </a:cubicBezTo>
                    <a:lnTo>
                      <a:pt x="261" y="1"/>
                    </a:lnTo>
                    <a:cubicBezTo>
                      <a:pt x="259" y="1"/>
                      <a:pt x="257" y="1"/>
                      <a:pt x="255" y="1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7" name="Google Shape;3223;p40">
                <a:extLst>
                  <a:ext uri="{FF2B5EF4-FFF2-40B4-BE49-F238E27FC236}">
                    <a16:creationId xmlns:a16="http://schemas.microsoft.com/office/drawing/2014/main" id="{35C472D7-9393-31D5-FD6C-6F36E3290E91}"/>
                  </a:ext>
                </a:extLst>
              </p:cNvPr>
              <p:cNvSpPr/>
              <p:nvPr/>
            </p:nvSpPr>
            <p:spPr>
              <a:xfrm>
                <a:off x="1149125" y="2254625"/>
                <a:ext cx="23225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494" extrusionOk="0">
                    <a:moveTo>
                      <a:pt x="258" y="0"/>
                    </a:moveTo>
                    <a:cubicBezTo>
                      <a:pt x="122" y="0"/>
                      <a:pt x="14" y="108"/>
                      <a:pt x="4" y="241"/>
                    </a:cubicBezTo>
                    <a:cubicBezTo>
                      <a:pt x="1" y="379"/>
                      <a:pt x="113" y="494"/>
                      <a:pt x="251" y="494"/>
                    </a:cubicBezTo>
                    <a:lnTo>
                      <a:pt x="665" y="494"/>
                    </a:lnTo>
                    <a:cubicBezTo>
                      <a:pt x="667" y="494"/>
                      <a:pt x="669" y="494"/>
                      <a:pt x="671" y="494"/>
                    </a:cubicBezTo>
                    <a:cubicBezTo>
                      <a:pt x="807" y="494"/>
                      <a:pt x="918" y="387"/>
                      <a:pt x="925" y="254"/>
                    </a:cubicBezTo>
                    <a:cubicBezTo>
                      <a:pt x="928" y="116"/>
                      <a:pt x="816" y="0"/>
                      <a:pt x="678" y="0"/>
                    </a:cubicBezTo>
                    <a:lnTo>
                      <a:pt x="264" y="0"/>
                    </a:lnTo>
                    <a:cubicBezTo>
                      <a:pt x="262" y="0"/>
                      <a:pt x="260" y="0"/>
                      <a:pt x="258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8" name="Google Shape;3224;p40">
                <a:extLst>
                  <a:ext uri="{FF2B5EF4-FFF2-40B4-BE49-F238E27FC236}">
                    <a16:creationId xmlns:a16="http://schemas.microsoft.com/office/drawing/2014/main" id="{664F7F50-6D31-2980-7F8C-B007CE69F841}"/>
                  </a:ext>
                </a:extLst>
              </p:cNvPr>
              <p:cNvSpPr/>
              <p:nvPr/>
            </p:nvSpPr>
            <p:spPr>
              <a:xfrm>
                <a:off x="1059175" y="2254625"/>
                <a:ext cx="81175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494" extrusionOk="0">
                    <a:moveTo>
                      <a:pt x="258" y="0"/>
                    </a:moveTo>
                    <a:cubicBezTo>
                      <a:pt x="122" y="0"/>
                      <a:pt x="10" y="108"/>
                      <a:pt x="4" y="241"/>
                    </a:cubicBezTo>
                    <a:cubicBezTo>
                      <a:pt x="1" y="379"/>
                      <a:pt x="112" y="494"/>
                      <a:pt x="251" y="494"/>
                    </a:cubicBezTo>
                    <a:lnTo>
                      <a:pt x="2984" y="494"/>
                    </a:lnTo>
                    <a:cubicBezTo>
                      <a:pt x="2986" y="494"/>
                      <a:pt x="2988" y="494"/>
                      <a:pt x="2990" y="494"/>
                    </a:cubicBezTo>
                    <a:cubicBezTo>
                      <a:pt x="3125" y="494"/>
                      <a:pt x="3234" y="387"/>
                      <a:pt x="3240" y="254"/>
                    </a:cubicBezTo>
                    <a:cubicBezTo>
                      <a:pt x="3247" y="116"/>
                      <a:pt x="3135" y="0"/>
                      <a:pt x="2994" y="0"/>
                    </a:cubicBezTo>
                    <a:lnTo>
                      <a:pt x="264" y="0"/>
                    </a:lnTo>
                    <a:cubicBezTo>
                      <a:pt x="262" y="0"/>
                      <a:pt x="260" y="0"/>
                      <a:pt x="258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9" name="Google Shape;3225;p40">
                <a:extLst>
                  <a:ext uri="{FF2B5EF4-FFF2-40B4-BE49-F238E27FC236}">
                    <a16:creationId xmlns:a16="http://schemas.microsoft.com/office/drawing/2014/main" id="{E20804F5-612F-D44A-40DC-436663D5FEF8}"/>
                  </a:ext>
                </a:extLst>
              </p:cNvPr>
              <p:cNvSpPr/>
              <p:nvPr/>
            </p:nvSpPr>
            <p:spPr>
              <a:xfrm>
                <a:off x="1059350" y="2285450"/>
                <a:ext cx="112325" cy="12375"/>
              </a:xfrm>
              <a:custGeom>
                <a:avLst/>
                <a:gdLst/>
                <a:ahLst/>
                <a:cxnLst/>
                <a:rect l="l" t="t" r="r" b="b"/>
                <a:pathLst>
                  <a:path w="4493" h="495" extrusionOk="0">
                    <a:moveTo>
                      <a:pt x="257" y="1"/>
                    </a:moveTo>
                    <a:cubicBezTo>
                      <a:pt x="122" y="1"/>
                      <a:pt x="13" y="108"/>
                      <a:pt x="7" y="241"/>
                    </a:cubicBezTo>
                    <a:cubicBezTo>
                      <a:pt x="0" y="379"/>
                      <a:pt x="112" y="494"/>
                      <a:pt x="253" y="494"/>
                    </a:cubicBezTo>
                    <a:lnTo>
                      <a:pt x="4230" y="494"/>
                    </a:lnTo>
                    <a:cubicBezTo>
                      <a:pt x="4232" y="494"/>
                      <a:pt x="4234" y="494"/>
                      <a:pt x="4236" y="494"/>
                    </a:cubicBezTo>
                    <a:cubicBezTo>
                      <a:pt x="4371" y="494"/>
                      <a:pt x="4483" y="387"/>
                      <a:pt x="4490" y="254"/>
                    </a:cubicBezTo>
                    <a:cubicBezTo>
                      <a:pt x="4493" y="116"/>
                      <a:pt x="4381" y="1"/>
                      <a:pt x="4243" y="1"/>
                    </a:cubicBezTo>
                    <a:lnTo>
                      <a:pt x="263" y="1"/>
                    </a:lnTo>
                    <a:cubicBezTo>
                      <a:pt x="261" y="1"/>
                      <a:pt x="259" y="1"/>
                      <a:pt x="257" y="1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0" name="Google Shape;3226;p40">
                <a:extLst>
                  <a:ext uri="{FF2B5EF4-FFF2-40B4-BE49-F238E27FC236}">
                    <a16:creationId xmlns:a16="http://schemas.microsoft.com/office/drawing/2014/main" id="{9C901D93-FA65-29D1-7E3B-5C6D30EBB56D}"/>
                  </a:ext>
                </a:extLst>
              </p:cNvPr>
              <p:cNvSpPr/>
              <p:nvPr/>
            </p:nvSpPr>
            <p:spPr>
              <a:xfrm>
                <a:off x="1104150" y="2440700"/>
                <a:ext cx="228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494" extrusionOk="0">
                    <a:moveTo>
                      <a:pt x="254" y="0"/>
                    </a:moveTo>
                    <a:cubicBezTo>
                      <a:pt x="122" y="0"/>
                      <a:pt x="10" y="104"/>
                      <a:pt x="4" y="240"/>
                    </a:cubicBezTo>
                    <a:cubicBezTo>
                      <a:pt x="1" y="378"/>
                      <a:pt x="113" y="494"/>
                      <a:pt x="251" y="494"/>
                    </a:cubicBezTo>
                    <a:lnTo>
                      <a:pt x="652" y="494"/>
                    </a:lnTo>
                    <a:cubicBezTo>
                      <a:pt x="787" y="494"/>
                      <a:pt x="902" y="388"/>
                      <a:pt x="908" y="253"/>
                    </a:cubicBezTo>
                    <a:cubicBezTo>
                      <a:pt x="912" y="114"/>
                      <a:pt x="803" y="0"/>
                      <a:pt x="668" y="0"/>
                    </a:cubicBezTo>
                    <a:cubicBezTo>
                      <a:pt x="666" y="0"/>
                      <a:pt x="664" y="0"/>
                      <a:pt x="662" y="0"/>
                    </a:cubicBezTo>
                    <a:lnTo>
                      <a:pt x="261" y="0"/>
                    </a:lnTo>
                    <a:cubicBezTo>
                      <a:pt x="258" y="0"/>
                      <a:pt x="256" y="0"/>
                      <a:pt x="254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1" name="Google Shape;3227;p40">
                <a:extLst>
                  <a:ext uri="{FF2B5EF4-FFF2-40B4-BE49-F238E27FC236}">
                    <a16:creationId xmlns:a16="http://schemas.microsoft.com/office/drawing/2014/main" id="{BBD174B3-50DD-989C-8063-80F4DB3ECF23}"/>
                  </a:ext>
                </a:extLst>
              </p:cNvPr>
              <p:cNvSpPr/>
              <p:nvPr/>
            </p:nvSpPr>
            <p:spPr>
              <a:xfrm>
                <a:off x="1250500" y="2407800"/>
                <a:ext cx="1126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4504" h="494" extrusionOk="0">
                    <a:moveTo>
                      <a:pt x="255" y="1"/>
                    </a:moveTo>
                    <a:cubicBezTo>
                      <a:pt x="122" y="1"/>
                      <a:pt x="11" y="105"/>
                      <a:pt x="4" y="241"/>
                    </a:cubicBezTo>
                    <a:cubicBezTo>
                      <a:pt x="1" y="379"/>
                      <a:pt x="113" y="494"/>
                      <a:pt x="251" y="494"/>
                    </a:cubicBezTo>
                    <a:lnTo>
                      <a:pt x="4230" y="494"/>
                    </a:lnTo>
                    <a:cubicBezTo>
                      <a:pt x="4359" y="494"/>
                      <a:pt x="4467" y="402"/>
                      <a:pt x="4487" y="277"/>
                    </a:cubicBezTo>
                    <a:cubicBezTo>
                      <a:pt x="4503" y="131"/>
                      <a:pt x="4391" y="1"/>
                      <a:pt x="4246" y="1"/>
                    </a:cubicBezTo>
                    <a:cubicBezTo>
                      <a:pt x="4244" y="1"/>
                      <a:pt x="4242" y="1"/>
                      <a:pt x="4240" y="1"/>
                    </a:cubicBezTo>
                    <a:lnTo>
                      <a:pt x="261" y="1"/>
                    </a:lnTo>
                    <a:cubicBezTo>
                      <a:pt x="259" y="1"/>
                      <a:pt x="257" y="1"/>
                      <a:pt x="255" y="1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2" name="Google Shape;3228;p40">
                <a:extLst>
                  <a:ext uri="{FF2B5EF4-FFF2-40B4-BE49-F238E27FC236}">
                    <a16:creationId xmlns:a16="http://schemas.microsoft.com/office/drawing/2014/main" id="{FB4AE2B6-D15A-C9BF-3E05-8F45C8849BC7}"/>
                  </a:ext>
                </a:extLst>
              </p:cNvPr>
              <p:cNvSpPr/>
              <p:nvPr/>
            </p:nvSpPr>
            <p:spPr>
              <a:xfrm>
                <a:off x="1250500" y="2376975"/>
                <a:ext cx="112275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4491" h="494" extrusionOk="0">
                    <a:moveTo>
                      <a:pt x="255" y="0"/>
                    </a:moveTo>
                    <a:cubicBezTo>
                      <a:pt x="122" y="0"/>
                      <a:pt x="11" y="104"/>
                      <a:pt x="4" y="240"/>
                    </a:cubicBezTo>
                    <a:cubicBezTo>
                      <a:pt x="1" y="379"/>
                      <a:pt x="113" y="494"/>
                      <a:pt x="251" y="494"/>
                    </a:cubicBezTo>
                    <a:lnTo>
                      <a:pt x="4230" y="494"/>
                    </a:lnTo>
                    <a:cubicBezTo>
                      <a:pt x="4365" y="494"/>
                      <a:pt x="4480" y="388"/>
                      <a:pt x="4487" y="254"/>
                    </a:cubicBezTo>
                    <a:cubicBezTo>
                      <a:pt x="4490" y="114"/>
                      <a:pt x="4382" y="0"/>
                      <a:pt x="4246" y="0"/>
                    </a:cubicBezTo>
                    <a:cubicBezTo>
                      <a:pt x="4244" y="0"/>
                      <a:pt x="4242" y="0"/>
                      <a:pt x="4240" y="0"/>
                    </a:cubicBezTo>
                    <a:lnTo>
                      <a:pt x="261" y="0"/>
                    </a:lnTo>
                    <a:cubicBezTo>
                      <a:pt x="259" y="0"/>
                      <a:pt x="257" y="0"/>
                      <a:pt x="255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3" name="Google Shape;3229;p40">
                <a:extLst>
                  <a:ext uri="{FF2B5EF4-FFF2-40B4-BE49-F238E27FC236}">
                    <a16:creationId xmlns:a16="http://schemas.microsoft.com/office/drawing/2014/main" id="{58E11935-07C4-396B-54CD-6D32CA6FF045}"/>
                  </a:ext>
                </a:extLst>
              </p:cNvPr>
              <p:cNvSpPr/>
              <p:nvPr/>
            </p:nvSpPr>
            <p:spPr>
              <a:xfrm>
                <a:off x="1295250" y="2440700"/>
                <a:ext cx="228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494" extrusionOk="0">
                    <a:moveTo>
                      <a:pt x="254" y="0"/>
                    </a:moveTo>
                    <a:cubicBezTo>
                      <a:pt x="122" y="0"/>
                      <a:pt x="10" y="104"/>
                      <a:pt x="3" y="240"/>
                    </a:cubicBezTo>
                    <a:cubicBezTo>
                      <a:pt x="0" y="378"/>
                      <a:pt x="112" y="494"/>
                      <a:pt x="250" y="494"/>
                    </a:cubicBezTo>
                    <a:lnTo>
                      <a:pt x="651" y="494"/>
                    </a:lnTo>
                    <a:cubicBezTo>
                      <a:pt x="786" y="494"/>
                      <a:pt x="901" y="388"/>
                      <a:pt x="908" y="253"/>
                    </a:cubicBezTo>
                    <a:cubicBezTo>
                      <a:pt x="911" y="114"/>
                      <a:pt x="802" y="0"/>
                      <a:pt x="667" y="0"/>
                    </a:cubicBezTo>
                    <a:cubicBezTo>
                      <a:pt x="665" y="0"/>
                      <a:pt x="663" y="0"/>
                      <a:pt x="661" y="0"/>
                    </a:cubicBezTo>
                    <a:lnTo>
                      <a:pt x="260" y="0"/>
                    </a:lnTo>
                    <a:cubicBezTo>
                      <a:pt x="258" y="0"/>
                      <a:pt x="256" y="0"/>
                      <a:pt x="254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4" name="Google Shape;3230;p40">
                <a:extLst>
                  <a:ext uri="{FF2B5EF4-FFF2-40B4-BE49-F238E27FC236}">
                    <a16:creationId xmlns:a16="http://schemas.microsoft.com/office/drawing/2014/main" id="{EE50C82E-6541-5D79-FC68-B0866E1A4897}"/>
                  </a:ext>
                </a:extLst>
              </p:cNvPr>
              <p:cNvSpPr/>
              <p:nvPr/>
            </p:nvSpPr>
            <p:spPr>
              <a:xfrm>
                <a:off x="1256100" y="2255075"/>
                <a:ext cx="103625" cy="103850"/>
              </a:xfrm>
              <a:custGeom>
                <a:avLst/>
                <a:gdLst/>
                <a:ahLst/>
                <a:cxnLst/>
                <a:rect l="l" t="t" r="r" b="b"/>
                <a:pathLst>
                  <a:path w="4145" h="4154" extrusionOk="0">
                    <a:moveTo>
                      <a:pt x="1942" y="1"/>
                    </a:moveTo>
                    <a:cubicBezTo>
                      <a:pt x="1807" y="1"/>
                      <a:pt x="1694" y="110"/>
                      <a:pt x="1694" y="249"/>
                    </a:cubicBezTo>
                    <a:lnTo>
                      <a:pt x="1694" y="601"/>
                    </a:lnTo>
                    <a:lnTo>
                      <a:pt x="264" y="601"/>
                    </a:lnTo>
                    <a:cubicBezTo>
                      <a:pt x="262" y="601"/>
                      <a:pt x="260" y="601"/>
                      <a:pt x="258" y="601"/>
                    </a:cubicBezTo>
                    <a:cubicBezTo>
                      <a:pt x="125" y="601"/>
                      <a:pt x="14" y="705"/>
                      <a:pt x="7" y="841"/>
                    </a:cubicBezTo>
                    <a:cubicBezTo>
                      <a:pt x="1" y="979"/>
                      <a:pt x="112" y="1094"/>
                      <a:pt x="254" y="1094"/>
                    </a:cubicBezTo>
                    <a:lnTo>
                      <a:pt x="2714" y="1094"/>
                    </a:lnTo>
                    <a:cubicBezTo>
                      <a:pt x="2714" y="1094"/>
                      <a:pt x="2296" y="1801"/>
                      <a:pt x="1951" y="2245"/>
                    </a:cubicBezTo>
                    <a:cubicBezTo>
                      <a:pt x="1606" y="1870"/>
                      <a:pt x="1389" y="1610"/>
                      <a:pt x="1385" y="1607"/>
                    </a:cubicBezTo>
                    <a:cubicBezTo>
                      <a:pt x="1330" y="1541"/>
                      <a:pt x="1263" y="1513"/>
                      <a:pt x="1198" y="1513"/>
                    </a:cubicBezTo>
                    <a:cubicBezTo>
                      <a:pt x="1012" y="1513"/>
                      <a:pt x="842" y="1739"/>
                      <a:pt x="1000" y="1929"/>
                    </a:cubicBezTo>
                    <a:cubicBezTo>
                      <a:pt x="1014" y="1943"/>
                      <a:pt x="1250" y="2225"/>
                      <a:pt x="1629" y="2630"/>
                    </a:cubicBezTo>
                    <a:cubicBezTo>
                      <a:pt x="1444" y="2840"/>
                      <a:pt x="1244" y="3038"/>
                      <a:pt x="1033" y="3222"/>
                    </a:cubicBezTo>
                    <a:cubicBezTo>
                      <a:pt x="834" y="3395"/>
                      <a:pt x="995" y="3667"/>
                      <a:pt x="1197" y="3667"/>
                    </a:cubicBezTo>
                    <a:cubicBezTo>
                      <a:pt x="1251" y="3667"/>
                      <a:pt x="1308" y="3647"/>
                      <a:pt x="1362" y="3600"/>
                    </a:cubicBezTo>
                    <a:cubicBezTo>
                      <a:pt x="1579" y="3413"/>
                      <a:pt x="1786" y="3209"/>
                      <a:pt x="1977" y="2995"/>
                    </a:cubicBezTo>
                    <a:cubicBezTo>
                      <a:pt x="2375" y="3406"/>
                      <a:pt x="2763" y="3771"/>
                      <a:pt x="3135" y="4094"/>
                    </a:cubicBezTo>
                    <a:cubicBezTo>
                      <a:pt x="3181" y="4134"/>
                      <a:pt x="3240" y="4154"/>
                      <a:pt x="3298" y="4154"/>
                    </a:cubicBezTo>
                    <a:cubicBezTo>
                      <a:pt x="3368" y="4154"/>
                      <a:pt x="3438" y="4125"/>
                      <a:pt x="3487" y="4067"/>
                    </a:cubicBezTo>
                    <a:cubicBezTo>
                      <a:pt x="3579" y="3962"/>
                      <a:pt x="3566" y="3804"/>
                      <a:pt x="3464" y="3715"/>
                    </a:cubicBezTo>
                    <a:cubicBezTo>
                      <a:pt x="3092" y="3393"/>
                      <a:pt x="2704" y="3025"/>
                      <a:pt x="2303" y="2610"/>
                    </a:cubicBezTo>
                    <a:cubicBezTo>
                      <a:pt x="2813" y="1966"/>
                      <a:pt x="3283" y="1134"/>
                      <a:pt x="3283" y="1134"/>
                    </a:cubicBezTo>
                    <a:lnTo>
                      <a:pt x="3826" y="1134"/>
                    </a:lnTo>
                    <a:cubicBezTo>
                      <a:pt x="3928" y="1134"/>
                      <a:pt x="4023" y="1074"/>
                      <a:pt x="4066" y="979"/>
                    </a:cubicBezTo>
                    <a:cubicBezTo>
                      <a:pt x="4145" y="801"/>
                      <a:pt x="4013" y="601"/>
                      <a:pt x="3819" y="601"/>
                    </a:cubicBezTo>
                    <a:lnTo>
                      <a:pt x="2188" y="601"/>
                    </a:lnTo>
                    <a:lnTo>
                      <a:pt x="2188" y="259"/>
                    </a:lnTo>
                    <a:cubicBezTo>
                      <a:pt x="2191" y="130"/>
                      <a:pt x="2099" y="22"/>
                      <a:pt x="1971" y="2"/>
                    </a:cubicBezTo>
                    <a:cubicBezTo>
                      <a:pt x="1961" y="1"/>
                      <a:pt x="1952" y="1"/>
                      <a:pt x="1942" y="1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5" name="Google Shape;3231;p40">
                <a:extLst>
                  <a:ext uri="{FF2B5EF4-FFF2-40B4-BE49-F238E27FC236}">
                    <a16:creationId xmlns:a16="http://schemas.microsoft.com/office/drawing/2014/main" id="{AD6D5A7B-66C7-6B2E-4875-F60945DB5E99}"/>
                  </a:ext>
                </a:extLst>
              </p:cNvPr>
              <p:cNvSpPr/>
              <p:nvPr/>
            </p:nvSpPr>
            <p:spPr>
              <a:xfrm>
                <a:off x="1078500" y="2317275"/>
                <a:ext cx="75425" cy="102875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4115" extrusionOk="0">
                    <a:moveTo>
                      <a:pt x="1438" y="537"/>
                    </a:moveTo>
                    <a:cubicBezTo>
                      <a:pt x="1705" y="537"/>
                      <a:pt x="1928" y="736"/>
                      <a:pt x="1957" y="1004"/>
                    </a:cubicBezTo>
                    <a:cubicBezTo>
                      <a:pt x="1987" y="1303"/>
                      <a:pt x="1750" y="1563"/>
                      <a:pt x="1448" y="1566"/>
                    </a:cubicBezTo>
                    <a:lnTo>
                      <a:pt x="537" y="1566"/>
                    </a:lnTo>
                    <a:lnTo>
                      <a:pt x="537" y="537"/>
                    </a:lnTo>
                    <a:lnTo>
                      <a:pt x="1431" y="537"/>
                    </a:lnTo>
                    <a:cubicBezTo>
                      <a:pt x="1433" y="537"/>
                      <a:pt x="1436" y="537"/>
                      <a:pt x="1438" y="537"/>
                    </a:cubicBezTo>
                    <a:close/>
                    <a:moveTo>
                      <a:pt x="1681" y="2059"/>
                    </a:moveTo>
                    <a:cubicBezTo>
                      <a:pt x="2115" y="2059"/>
                      <a:pt x="2464" y="2408"/>
                      <a:pt x="2464" y="2839"/>
                    </a:cubicBezTo>
                    <a:cubicBezTo>
                      <a:pt x="2464" y="3270"/>
                      <a:pt x="2115" y="3622"/>
                      <a:pt x="1681" y="3622"/>
                    </a:cubicBezTo>
                    <a:lnTo>
                      <a:pt x="537" y="3622"/>
                    </a:lnTo>
                    <a:lnTo>
                      <a:pt x="537" y="2059"/>
                    </a:lnTo>
                    <a:close/>
                    <a:moveTo>
                      <a:pt x="251" y="1"/>
                    </a:moveTo>
                    <a:cubicBezTo>
                      <a:pt x="112" y="1"/>
                      <a:pt x="1" y="112"/>
                      <a:pt x="1" y="251"/>
                    </a:cubicBezTo>
                    <a:lnTo>
                      <a:pt x="1" y="3858"/>
                    </a:lnTo>
                    <a:cubicBezTo>
                      <a:pt x="1" y="4000"/>
                      <a:pt x="112" y="4115"/>
                      <a:pt x="251" y="4115"/>
                    </a:cubicBezTo>
                    <a:lnTo>
                      <a:pt x="1635" y="4115"/>
                    </a:lnTo>
                    <a:cubicBezTo>
                      <a:pt x="2270" y="4115"/>
                      <a:pt x="2829" y="3658"/>
                      <a:pt x="2928" y="3030"/>
                    </a:cubicBezTo>
                    <a:cubicBezTo>
                      <a:pt x="3016" y="2467"/>
                      <a:pt x="2727" y="1911"/>
                      <a:pt x="2211" y="1665"/>
                    </a:cubicBezTo>
                    <a:cubicBezTo>
                      <a:pt x="2375" y="1461"/>
                      <a:pt x="2457" y="1204"/>
                      <a:pt x="2438" y="944"/>
                    </a:cubicBezTo>
                    <a:cubicBezTo>
                      <a:pt x="2398" y="412"/>
                      <a:pt x="1938" y="1"/>
                      <a:pt x="1402" y="1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6D53C81-26A7-D5B2-7354-1F2FF66BD8FC}"/>
              </a:ext>
            </a:extLst>
          </p:cNvPr>
          <p:cNvGrpSpPr/>
          <p:nvPr/>
        </p:nvGrpSpPr>
        <p:grpSpPr>
          <a:xfrm>
            <a:off x="4478425" y="4397193"/>
            <a:ext cx="598924" cy="565402"/>
            <a:chOff x="10500775" y="1394327"/>
            <a:chExt cx="691176" cy="686859"/>
          </a:xfrm>
        </p:grpSpPr>
        <p:grpSp>
          <p:nvGrpSpPr>
            <p:cNvPr id="79" name="Google Shape;3137;p40">
              <a:extLst>
                <a:ext uri="{FF2B5EF4-FFF2-40B4-BE49-F238E27FC236}">
                  <a16:creationId xmlns:a16="http://schemas.microsoft.com/office/drawing/2014/main" id="{D19BCF6D-0C7C-8AF7-59E2-04922D8917B1}"/>
                </a:ext>
              </a:extLst>
            </p:cNvPr>
            <p:cNvGrpSpPr/>
            <p:nvPr/>
          </p:nvGrpSpPr>
          <p:grpSpPr>
            <a:xfrm flipH="1">
              <a:off x="10500775" y="1394327"/>
              <a:ext cx="691176" cy="686859"/>
              <a:chOff x="5775400" y="680525"/>
              <a:chExt cx="659100" cy="654900"/>
            </a:xfrm>
          </p:grpSpPr>
          <p:sp>
            <p:nvSpPr>
              <p:cNvPr id="93" name="Google Shape;3138;p40">
                <a:extLst>
                  <a:ext uri="{FF2B5EF4-FFF2-40B4-BE49-F238E27FC236}">
                    <a16:creationId xmlns:a16="http://schemas.microsoft.com/office/drawing/2014/main" id="{FB1F2426-3F45-1253-6EFE-2A148517D9C4}"/>
                  </a:ext>
                </a:extLst>
              </p:cNvPr>
              <p:cNvSpPr/>
              <p:nvPr/>
            </p:nvSpPr>
            <p:spPr>
              <a:xfrm>
                <a:off x="5775400" y="680525"/>
                <a:ext cx="659100" cy="654900"/>
              </a:xfrm>
              <a:prstGeom prst="roundRect">
                <a:avLst>
                  <a:gd name="adj" fmla="val 16667"/>
                </a:avLst>
              </a:prstGeom>
              <a:solidFill>
                <a:srgbClr val="D5B48B"/>
              </a:solidFill>
              <a:ln w="28575" cap="flat" cmpd="sng">
                <a:solidFill>
                  <a:srgbClr val="FCF2E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4" name="Google Shape;3139;p40">
                <a:extLst>
                  <a:ext uri="{FF2B5EF4-FFF2-40B4-BE49-F238E27FC236}">
                    <a16:creationId xmlns:a16="http://schemas.microsoft.com/office/drawing/2014/main" id="{BB2FCCD6-351C-6D4A-9D15-FEE212917AF6}"/>
                  </a:ext>
                </a:extLst>
              </p:cNvPr>
              <p:cNvSpPr/>
              <p:nvPr/>
            </p:nvSpPr>
            <p:spPr>
              <a:xfrm>
                <a:off x="5879750" y="784125"/>
                <a:ext cx="450300" cy="447600"/>
              </a:xfrm>
              <a:prstGeom prst="roundRect">
                <a:avLst>
                  <a:gd name="adj" fmla="val 16667"/>
                </a:avLst>
              </a:prstGeom>
              <a:solidFill>
                <a:srgbClr val="FCF2E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grpSp>
          <p:nvGrpSpPr>
            <p:cNvPr id="80" name="Google Shape;3219;p40">
              <a:extLst>
                <a:ext uri="{FF2B5EF4-FFF2-40B4-BE49-F238E27FC236}">
                  <a16:creationId xmlns:a16="http://schemas.microsoft.com/office/drawing/2014/main" id="{CC2B73E2-6A82-A104-161A-8CDA656195DF}"/>
                </a:ext>
              </a:extLst>
            </p:cNvPr>
            <p:cNvGrpSpPr/>
            <p:nvPr/>
          </p:nvGrpSpPr>
          <p:grpSpPr>
            <a:xfrm>
              <a:off x="10647837" y="1608686"/>
              <a:ext cx="397072" cy="300593"/>
              <a:chOff x="998175" y="2206350"/>
              <a:chExt cx="420925" cy="318650"/>
            </a:xfrm>
          </p:grpSpPr>
          <p:sp>
            <p:nvSpPr>
              <p:cNvPr id="81" name="Google Shape;3220;p40">
                <a:extLst>
                  <a:ext uri="{FF2B5EF4-FFF2-40B4-BE49-F238E27FC236}">
                    <a16:creationId xmlns:a16="http://schemas.microsoft.com/office/drawing/2014/main" id="{383D40C1-3BFE-CB7A-74AD-0549255A046E}"/>
                  </a:ext>
                </a:extLst>
              </p:cNvPr>
              <p:cNvSpPr/>
              <p:nvPr/>
            </p:nvSpPr>
            <p:spPr>
              <a:xfrm>
                <a:off x="998175" y="2261775"/>
                <a:ext cx="254325" cy="263225"/>
              </a:xfrm>
              <a:custGeom>
                <a:avLst/>
                <a:gdLst/>
                <a:ahLst/>
                <a:cxnLst/>
                <a:rect l="l" t="t" r="r" b="b"/>
                <a:pathLst>
                  <a:path w="10173" h="10529" extrusionOk="0">
                    <a:moveTo>
                      <a:pt x="244" y="0"/>
                    </a:moveTo>
                    <a:cubicBezTo>
                      <a:pt x="109" y="0"/>
                      <a:pt x="4" y="114"/>
                      <a:pt x="7" y="251"/>
                    </a:cubicBezTo>
                    <a:lnTo>
                      <a:pt x="7" y="9542"/>
                    </a:lnTo>
                    <a:cubicBezTo>
                      <a:pt x="0" y="10086"/>
                      <a:pt x="441" y="10528"/>
                      <a:pt x="981" y="10528"/>
                    </a:cubicBezTo>
                    <a:cubicBezTo>
                      <a:pt x="983" y="10528"/>
                      <a:pt x="985" y="10528"/>
                      <a:pt x="987" y="10528"/>
                    </a:cubicBezTo>
                    <a:lnTo>
                      <a:pt x="9923" y="10528"/>
                    </a:lnTo>
                    <a:cubicBezTo>
                      <a:pt x="9925" y="10528"/>
                      <a:pt x="9927" y="10528"/>
                      <a:pt x="9929" y="10528"/>
                    </a:cubicBezTo>
                    <a:cubicBezTo>
                      <a:pt x="10064" y="10528"/>
                      <a:pt x="10173" y="10418"/>
                      <a:pt x="10173" y="10282"/>
                    </a:cubicBezTo>
                    <a:cubicBezTo>
                      <a:pt x="10170" y="10143"/>
                      <a:pt x="10058" y="10032"/>
                      <a:pt x="9923" y="10032"/>
                    </a:cubicBezTo>
                    <a:lnTo>
                      <a:pt x="9923" y="10035"/>
                    </a:lnTo>
                    <a:lnTo>
                      <a:pt x="987" y="10035"/>
                    </a:lnTo>
                    <a:cubicBezTo>
                      <a:pt x="721" y="10032"/>
                      <a:pt x="503" y="9811"/>
                      <a:pt x="500" y="9545"/>
                    </a:cubicBezTo>
                    <a:lnTo>
                      <a:pt x="500" y="251"/>
                    </a:lnTo>
                    <a:cubicBezTo>
                      <a:pt x="500" y="112"/>
                      <a:pt x="388" y="1"/>
                      <a:pt x="250" y="1"/>
                    </a:cubicBezTo>
                    <a:cubicBezTo>
                      <a:pt x="248" y="1"/>
                      <a:pt x="246" y="0"/>
                      <a:pt x="244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2" name="Google Shape;3221;p40">
                <a:extLst>
                  <a:ext uri="{FF2B5EF4-FFF2-40B4-BE49-F238E27FC236}">
                    <a16:creationId xmlns:a16="http://schemas.microsoft.com/office/drawing/2014/main" id="{425B8F94-BD46-C25D-BEFF-B47A51EFD36B}"/>
                  </a:ext>
                </a:extLst>
              </p:cNvPr>
              <p:cNvSpPr/>
              <p:nvPr/>
            </p:nvSpPr>
            <p:spPr>
              <a:xfrm>
                <a:off x="1260700" y="2261775"/>
                <a:ext cx="158400" cy="263225"/>
              </a:xfrm>
              <a:custGeom>
                <a:avLst/>
                <a:gdLst/>
                <a:ahLst/>
                <a:cxnLst/>
                <a:rect l="l" t="t" r="r" b="b"/>
                <a:pathLst>
                  <a:path w="6336" h="10529" extrusionOk="0">
                    <a:moveTo>
                      <a:pt x="6099" y="0"/>
                    </a:moveTo>
                    <a:cubicBezTo>
                      <a:pt x="6096" y="0"/>
                      <a:pt x="6092" y="0"/>
                      <a:pt x="6089" y="1"/>
                    </a:cubicBezTo>
                    <a:cubicBezTo>
                      <a:pt x="5950" y="1"/>
                      <a:pt x="5835" y="109"/>
                      <a:pt x="5829" y="251"/>
                    </a:cubicBezTo>
                    <a:lnTo>
                      <a:pt x="5829" y="9542"/>
                    </a:lnTo>
                    <a:cubicBezTo>
                      <a:pt x="5839" y="9811"/>
                      <a:pt x="5622" y="10035"/>
                      <a:pt x="5352" y="10035"/>
                    </a:cubicBezTo>
                    <a:lnTo>
                      <a:pt x="254" y="10035"/>
                    </a:lnTo>
                    <a:cubicBezTo>
                      <a:pt x="252" y="10035"/>
                      <a:pt x="250" y="10035"/>
                      <a:pt x="248" y="10035"/>
                    </a:cubicBezTo>
                    <a:cubicBezTo>
                      <a:pt x="113" y="10035"/>
                      <a:pt x="4" y="10145"/>
                      <a:pt x="4" y="10282"/>
                    </a:cubicBezTo>
                    <a:cubicBezTo>
                      <a:pt x="1" y="10418"/>
                      <a:pt x="113" y="10528"/>
                      <a:pt x="248" y="10528"/>
                    </a:cubicBezTo>
                    <a:cubicBezTo>
                      <a:pt x="250" y="10528"/>
                      <a:pt x="252" y="10528"/>
                      <a:pt x="254" y="10528"/>
                    </a:cubicBezTo>
                    <a:lnTo>
                      <a:pt x="5352" y="10528"/>
                    </a:lnTo>
                    <a:cubicBezTo>
                      <a:pt x="5356" y="10528"/>
                      <a:pt x="5360" y="10528"/>
                      <a:pt x="5364" y="10528"/>
                    </a:cubicBezTo>
                    <a:cubicBezTo>
                      <a:pt x="5901" y="10528"/>
                      <a:pt x="6335" y="10084"/>
                      <a:pt x="6322" y="9545"/>
                    </a:cubicBezTo>
                    <a:lnTo>
                      <a:pt x="6322" y="251"/>
                    </a:lnTo>
                    <a:cubicBezTo>
                      <a:pt x="6335" y="116"/>
                      <a:pt x="6232" y="0"/>
                      <a:pt x="6099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3" name="Google Shape;3222;p40">
                <a:extLst>
                  <a:ext uri="{FF2B5EF4-FFF2-40B4-BE49-F238E27FC236}">
                    <a16:creationId xmlns:a16="http://schemas.microsoft.com/office/drawing/2014/main" id="{40322474-DEC7-B939-91E5-7DE20207FAC8}"/>
                  </a:ext>
                </a:extLst>
              </p:cNvPr>
              <p:cNvSpPr/>
              <p:nvPr/>
            </p:nvSpPr>
            <p:spPr>
              <a:xfrm>
                <a:off x="1019950" y="2206350"/>
                <a:ext cx="377200" cy="296025"/>
              </a:xfrm>
              <a:custGeom>
                <a:avLst/>
                <a:gdLst/>
                <a:ahLst/>
                <a:cxnLst/>
                <a:rect l="l" t="t" r="r" b="b"/>
                <a:pathLst>
                  <a:path w="15088" h="11841" extrusionOk="0">
                    <a:moveTo>
                      <a:pt x="14100" y="534"/>
                    </a:moveTo>
                    <a:cubicBezTo>
                      <a:pt x="14373" y="534"/>
                      <a:pt x="14594" y="754"/>
                      <a:pt x="14594" y="1027"/>
                    </a:cubicBezTo>
                    <a:lnTo>
                      <a:pt x="14594" y="2024"/>
                    </a:lnTo>
                    <a:lnTo>
                      <a:pt x="14594" y="9868"/>
                    </a:lnTo>
                    <a:cubicBezTo>
                      <a:pt x="14594" y="10137"/>
                      <a:pt x="14373" y="10361"/>
                      <a:pt x="14100" y="10361"/>
                    </a:cubicBezTo>
                    <a:lnTo>
                      <a:pt x="9137" y="10361"/>
                    </a:lnTo>
                    <a:cubicBezTo>
                      <a:pt x="9134" y="10361"/>
                      <a:pt x="9130" y="10361"/>
                      <a:pt x="9126" y="10361"/>
                    </a:cubicBezTo>
                    <a:cubicBezTo>
                      <a:pt x="8630" y="10361"/>
                      <a:pt x="8155" y="10568"/>
                      <a:pt x="7812" y="10927"/>
                    </a:cubicBezTo>
                    <a:lnTo>
                      <a:pt x="7812" y="1859"/>
                    </a:lnTo>
                    <a:cubicBezTo>
                      <a:pt x="7812" y="1129"/>
                      <a:pt x="8407" y="534"/>
                      <a:pt x="9141" y="534"/>
                    </a:cubicBezTo>
                    <a:close/>
                    <a:moveTo>
                      <a:pt x="494" y="10723"/>
                    </a:moveTo>
                    <a:cubicBezTo>
                      <a:pt x="642" y="10808"/>
                      <a:pt x="813" y="10854"/>
                      <a:pt x="984" y="10854"/>
                    </a:cubicBezTo>
                    <a:lnTo>
                      <a:pt x="5918" y="10854"/>
                    </a:lnTo>
                    <a:cubicBezTo>
                      <a:pt x="5921" y="10854"/>
                      <a:pt x="5925" y="10854"/>
                      <a:pt x="5928" y="10854"/>
                    </a:cubicBezTo>
                    <a:cubicBezTo>
                      <a:pt x="6326" y="10854"/>
                      <a:pt x="6699" y="11035"/>
                      <a:pt x="6947" y="11348"/>
                    </a:cubicBezTo>
                    <a:lnTo>
                      <a:pt x="988" y="11348"/>
                    </a:lnTo>
                    <a:cubicBezTo>
                      <a:pt x="715" y="11348"/>
                      <a:pt x="491" y="11124"/>
                      <a:pt x="494" y="10851"/>
                    </a:cubicBezTo>
                    <a:lnTo>
                      <a:pt x="494" y="10851"/>
                    </a:lnTo>
                    <a:lnTo>
                      <a:pt x="494" y="10723"/>
                    </a:lnTo>
                    <a:close/>
                    <a:moveTo>
                      <a:pt x="14597" y="10723"/>
                    </a:moveTo>
                    <a:lnTo>
                      <a:pt x="14597" y="10851"/>
                    </a:lnTo>
                    <a:cubicBezTo>
                      <a:pt x="14597" y="11124"/>
                      <a:pt x="14373" y="11348"/>
                      <a:pt x="14100" y="11348"/>
                    </a:cubicBezTo>
                    <a:lnTo>
                      <a:pt x="8144" y="11348"/>
                    </a:lnTo>
                    <a:cubicBezTo>
                      <a:pt x="8389" y="11035"/>
                      <a:pt x="8766" y="10854"/>
                      <a:pt x="9163" y="10854"/>
                    </a:cubicBezTo>
                    <a:cubicBezTo>
                      <a:pt x="9166" y="10854"/>
                      <a:pt x="9170" y="10854"/>
                      <a:pt x="9174" y="10854"/>
                    </a:cubicBezTo>
                    <a:lnTo>
                      <a:pt x="14107" y="10854"/>
                    </a:lnTo>
                    <a:cubicBezTo>
                      <a:pt x="14278" y="10854"/>
                      <a:pt x="14446" y="10808"/>
                      <a:pt x="14597" y="10723"/>
                    </a:cubicBezTo>
                    <a:close/>
                    <a:moveTo>
                      <a:pt x="255" y="1"/>
                    </a:moveTo>
                    <a:cubicBezTo>
                      <a:pt x="113" y="1"/>
                      <a:pt x="1" y="118"/>
                      <a:pt x="1" y="257"/>
                    </a:cubicBezTo>
                    <a:lnTo>
                      <a:pt x="1" y="6362"/>
                    </a:lnTo>
                    <a:cubicBezTo>
                      <a:pt x="1" y="6378"/>
                      <a:pt x="7" y="6398"/>
                      <a:pt x="17" y="6408"/>
                    </a:cubicBezTo>
                    <a:cubicBezTo>
                      <a:pt x="93" y="6486"/>
                      <a:pt x="174" y="6518"/>
                      <a:pt x="248" y="6518"/>
                    </a:cubicBezTo>
                    <a:cubicBezTo>
                      <a:pt x="384" y="6518"/>
                      <a:pt x="494" y="6406"/>
                      <a:pt x="494" y="6269"/>
                    </a:cubicBezTo>
                    <a:lnTo>
                      <a:pt x="494" y="1027"/>
                    </a:lnTo>
                    <a:cubicBezTo>
                      <a:pt x="494" y="754"/>
                      <a:pt x="715" y="534"/>
                      <a:pt x="988" y="534"/>
                    </a:cubicBezTo>
                    <a:lnTo>
                      <a:pt x="5950" y="534"/>
                    </a:lnTo>
                    <a:cubicBezTo>
                      <a:pt x="6684" y="534"/>
                      <a:pt x="7279" y="1129"/>
                      <a:pt x="7279" y="1862"/>
                    </a:cubicBezTo>
                    <a:lnTo>
                      <a:pt x="7279" y="10927"/>
                    </a:lnTo>
                    <a:cubicBezTo>
                      <a:pt x="6937" y="10564"/>
                      <a:pt x="6461" y="10361"/>
                      <a:pt x="5962" y="10361"/>
                    </a:cubicBezTo>
                    <a:cubicBezTo>
                      <a:pt x="5958" y="10361"/>
                      <a:pt x="5954" y="10361"/>
                      <a:pt x="5950" y="10361"/>
                    </a:cubicBezTo>
                    <a:lnTo>
                      <a:pt x="754" y="10361"/>
                    </a:lnTo>
                    <a:cubicBezTo>
                      <a:pt x="609" y="10361"/>
                      <a:pt x="494" y="10242"/>
                      <a:pt x="494" y="10101"/>
                    </a:cubicBezTo>
                    <a:lnTo>
                      <a:pt x="494" y="7059"/>
                    </a:lnTo>
                    <a:cubicBezTo>
                      <a:pt x="494" y="7019"/>
                      <a:pt x="478" y="6983"/>
                      <a:pt x="451" y="6957"/>
                    </a:cubicBezTo>
                    <a:cubicBezTo>
                      <a:pt x="385" y="6897"/>
                      <a:pt x="314" y="6872"/>
                      <a:pt x="249" y="6872"/>
                    </a:cubicBezTo>
                    <a:cubicBezTo>
                      <a:pt x="112" y="6872"/>
                      <a:pt x="1" y="6983"/>
                      <a:pt x="1" y="7121"/>
                    </a:cubicBezTo>
                    <a:lnTo>
                      <a:pt x="1" y="10844"/>
                    </a:lnTo>
                    <a:cubicBezTo>
                      <a:pt x="1" y="11394"/>
                      <a:pt x="445" y="11838"/>
                      <a:pt x="994" y="11841"/>
                    </a:cubicBezTo>
                    <a:lnTo>
                      <a:pt x="14094" y="11841"/>
                    </a:lnTo>
                    <a:cubicBezTo>
                      <a:pt x="14643" y="11841"/>
                      <a:pt x="15087" y="11394"/>
                      <a:pt x="15087" y="10844"/>
                    </a:cubicBezTo>
                    <a:lnTo>
                      <a:pt x="15087" y="991"/>
                    </a:lnTo>
                    <a:cubicBezTo>
                      <a:pt x="15087" y="445"/>
                      <a:pt x="14643" y="1"/>
                      <a:pt x="14094" y="1"/>
                    </a:cubicBezTo>
                    <a:lnTo>
                      <a:pt x="8996" y="1"/>
                    </a:lnTo>
                    <a:cubicBezTo>
                      <a:pt x="8351" y="1"/>
                      <a:pt x="7759" y="346"/>
                      <a:pt x="7437" y="905"/>
                    </a:cubicBezTo>
                    <a:cubicBezTo>
                      <a:pt x="7118" y="346"/>
                      <a:pt x="6526" y="1"/>
                      <a:pt x="5881" y="1"/>
                    </a:cubicBezTo>
                    <a:lnTo>
                      <a:pt x="261" y="1"/>
                    </a:lnTo>
                    <a:cubicBezTo>
                      <a:pt x="259" y="1"/>
                      <a:pt x="257" y="1"/>
                      <a:pt x="255" y="1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4" name="Google Shape;3223;p40">
                <a:extLst>
                  <a:ext uri="{FF2B5EF4-FFF2-40B4-BE49-F238E27FC236}">
                    <a16:creationId xmlns:a16="http://schemas.microsoft.com/office/drawing/2014/main" id="{3DB425AA-EDD2-6A1E-0F19-22CE96D557ED}"/>
                  </a:ext>
                </a:extLst>
              </p:cNvPr>
              <p:cNvSpPr/>
              <p:nvPr/>
            </p:nvSpPr>
            <p:spPr>
              <a:xfrm>
                <a:off x="1149125" y="2254625"/>
                <a:ext cx="23225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494" extrusionOk="0">
                    <a:moveTo>
                      <a:pt x="258" y="0"/>
                    </a:moveTo>
                    <a:cubicBezTo>
                      <a:pt x="122" y="0"/>
                      <a:pt x="14" y="108"/>
                      <a:pt x="4" y="241"/>
                    </a:cubicBezTo>
                    <a:cubicBezTo>
                      <a:pt x="1" y="379"/>
                      <a:pt x="113" y="494"/>
                      <a:pt x="251" y="494"/>
                    </a:cubicBezTo>
                    <a:lnTo>
                      <a:pt x="665" y="494"/>
                    </a:lnTo>
                    <a:cubicBezTo>
                      <a:pt x="667" y="494"/>
                      <a:pt x="669" y="494"/>
                      <a:pt x="671" y="494"/>
                    </a:cubicBezTo>
                    <a:cubicBezTo>
                      <a:pt x="807" y="494"/>
                      <a:pt x="918" y="387"/>
                      <a:pt x="925" y="254"/>
                    </a:cubicBezTo>
                    <a:cubicBezTo>
                      <a:pt x="928" y="116"/>
                      <a:pt x="816" y="0"/>
                      <a:pt x="678" y="0"/>
                    </a:cubicBezTo>
                    <a:lnTo>
                      <a:pt x="264" y="0"/>
                    </a:lnTo>
                    <a:cubicBezTo>
                      <a:pt x="262" y="0"/>
                      <a:pt x="260" y="0"/>
                      <a:pt x="258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5" name="Google Shape;3224;p40">
                <a:extLst>
                  <a:ext uri="{FF2B5EF4-FFF2-40B4-BE49-F238E27FC236}">
                    <a16:creationId xmlns:a16="http://schemas.microsoft.com/office/drawing/2014/main" id="{93C2FCE7-6E42-6B1B-820C-3ACAFEF6AC4F}"/>
                  </a:ext>
                </a:extLst>
              </p:cNvPr>
              <p:cNvSpPr/>
              <p:nvPr/>
            </p:nvSpPr>
            <p:spPr>
              <a:xfrm>
                <a:off x="1059175" y="2254625"/>
                <a:ext cx="81175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494" extrusionOk="0">
                    <a:moveTo>
                      <a:pt x="258" y="0"/>
                    </a:moveTo>
                    <a:cubicBezTo>
                      <a:pt x="122" y="0"/>
                      <a:pt x="10" y="108"/>
                      <a:pt x="4" y="241"/>
                    </a:cubicBezTo>
                    <a:cubicBezTo>
                      <a:pt x="1" y="379"/>
                      <a:pt x="112" y="494"/>
                      <a:pt x="251" y="494"/>
                    </a:cubicBezTo>
                    <a:lnTo>
                      <a:pt x="2984" y="494"/>
                    </a:lnTo>
                    <a:cubicBezTo>
                      <a:pt x="2986" y="494"/>
                      <a:pt x="2988" y="494"/>
                      <a:pt x="2990" y="494"/>
                    </a:cubicBezTo>
                    <a:cubicBezTo>
                      <a:pt x="3125" y="494"/>
                      <a:pt x="3234" y="387"/>
                      <a:pt x="3240" y="254"/>
                    </a:cubicBezTo>
                    <a:cubicBezTo>
                      <a:pt x="3247" y="116"/>
                      <a:pt x="3135" y="0"/>
                      <a:pt x="2994" y="0"/>
                    </a:cubicBezTo>
                    <a:lnTo>
                      <a:pt x="264" y="0"/>
                    </a:lnTo>
                    <a:cubicBezTo>
                      <a:pt x="262" y="0"/>
                      <a:pt x="260" y="0"/>
                      <a:pt x="258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6" name="Google Shape;3225;p40">
                <a:extLst>
                  <a:ext uri="{FF2B5EF4-FFF2-40B4-BE49-F238E27FC236}">
                    <a16:creationId xmlns:a16="http://schemas.microsoft.com/office/drawing/2014/main" id="{BE94BA94-B97D-C8FF-B451-EAF37C1F9E67}"/>
                  </a:ext>
                </a:extLst>
              </p:cNvPr>
              <p:cNvSpPr/>
              <p:nvPr/>
            </p:nvSpPr>
            <p:spPr>
              <a:xfrm>
                <a:off x="1059350" y="2285450"/>
                <a:ext cx="112325" cy="12375"/>
              </a:xfrm>
              <a:custGeom>
                <a:avLst/>
                <a:gdLst/>
                <a:ahLst/>
                <a:cxnLst/>
                <a:rect l="l" t="t" r="r" b="b"/>
                <a:pathLst>
                  <a:path w="4493" h="495" extrusionOk="0">
                    <a:moveTo>
                      <a:pt x="257" y="1"/>
                    </a:moveTo>
                    <a:cubicBezTo>
                      <a:pt x="122" y="1"/>
                      <a:pt x="13" y="108"/>
                      <a:pt x="7" y="241"/>
                    </a:cubicBezTo>
                    <a:cubicBezTo>
                      <a:pt x="0" y="379"/>
                      <a:pt x="112" y="494"/>
                      <a:pt x="253" y="494"/>
                    </a:cubicBezTo>
                    <a:lnTo>
                      <a:pt x="4230" y="494"/>
                    </a:lnTo>
                    <a:cubicBezTo>
                      <a:pt x="4232" y="494"/>
                      <a:pt x="4234" y="494"/>
                      <a:pt x="4236" y="494"/>
                    </a:cubicBezTo>
                    <a:cubicBezTo>
                      <a:pt x="4371" y="494"/>
                      <a:pt x="4483" y="387"/>
                      <a:pt x="4490" y="254"/>
                    </a:cubicBezTo>
                    <a:cubicBezTo>
                      <a:pt x="4493" y="116"/>
                      <a:pt x="4381" y="1"/>
                      <a:pt x="4243" y="1"/>
                    </a:cubicBezTo>
                    <a:lnTo>
                      <a:pt x="263" y="1"/>
                    </a:lnTo>
                    <a:cubicBezTo>
                      <a:pt x="261" y="1"/>
                      <a:pt x="259" y="1"/>
                      <a:pt x="257" y="1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7" name="Google Shape;3226;p40">
                <a:extLst>
                  <a:ext uri="{FF2B5EF4-FFF2-40B4-BE49-F238E27FC236}">
                    <a16:creationId xmlns:a16="http://schemas.microsoft.com/office/drawing/2014/main" id="{DDEC1381-FE0D-33D4-97FD-3976CAF4C789}"/>
                  </a:ext>
                </a:extLst>
              </p:cNvPr>
              <p:cNvSpPr/>
              <p:nvPr/>
            </p:nvSpPr>
            <p:spPr>
              <a:xfrm>
                <a:off x="1104150" y="2440700"/>
                <a:ext cx="228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494" extrusionOk="0">
                    <a:moveTo>
                      <a:pt x="254" y="0"/>
                    </a:moveTo>
                    <a:cubicBezTo>
                      <a:pt x="122" y="0"/>
                      <a:pt x="10" y="104"/>
                      <a:pt x="4" y="240"/>
                    </a:cubicBezTo>
                    <a:cubicBezTo>
                      <a:pt x="1" y="378"/>
                      <a:pt x="113" y="494"/>
                      <a:pt x="251" y="494"/>
                    </a:cubicBezTo>
                    <a:lnTo>
                      <a:pt x="652" y="494"/>
                    </a:lnTo>
                    <a:cubicBezTo>
                      <a:pt x="787" y="494"/>
                      <a:pt x="902" y="388"/>
                      <a:pt x="908" y="253"/>
                    </a:cubicBezTo>
                    <a:cubicBezTo>
                      <a:pt x="912" y="114"/>
                      <a:pt x="803" y="0"/>
                      <a:pt x="668" y="0"/>
                    </a:cubicBezTo>
                    <a:cubicBezTo>
                      <a:pt x="666" y="0"/>
                      <a:pt x="664" y="0"/>
                      <a:pt x="662" y="0"/>
                    </a:cubicBezTo>
                    <a:lnTo>
                      <a:pt x="261" y="0"/>
                    </a:lnTo>
                    <a:cubicBezTo>
                      <a:pt x="258" y="0"/>
                      <a:pt x="256" y="0"/>
                      <a:pt x="254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8" name="Google Shape;3227;p40">
                <a:extLst>
                  <a:ext uri="{FF2B5EF4-FFF2-40B4-BE49-F238E27FC236}">
                    <a16:creationId xmlns:a16="http://schemas.microsoft.com/office/drawing/2014/main" id="{B92ED38C-A49B-5898-68F4-EC8FA5F15D7F}"/>
                  </a:ext>
                </a:extLst>
              </p:cNvPr>
              <p:cNvSpPr/>
              <p:nvPr/>
            </p:nvSpPr>
            <p:spPr>
              <a:xfrm>
                <a:off x="1250500" y="2407800"/>
                <a:ext cx="1126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4504" h="494" extrusionOk="0">
                    <a:moveTo>
                      <a:pt x="255" y="1"/>
                    </a:moveTo>
                    <a:cubicBezTo>
                      <a:pt x="122" y="1"/>
                      <a:pt x="11" y="105"/>
                      <a:pt x="4" y="241"/>
                    </a:cubicBezTo>
                    <a:cubicBezTo>
                      <a:pt x="1" y="379"/>
                      <a:pt x="113" y="494"/>
                      <a:pt x="251" y="494"/>
                    </a:cubicBezTo>
                    <a:lnTo>
                      <a:pt x="4230" y="494"/>
                    </a:lnTo>
                    <a:cubicBezTo>
                      <a:pt x="4359" y="494"/>
                      <a:pt x="4467" y="402"/>
                      <a:pt x="4487" y="277"/>
                    </a:cubicBezTo>
                    <a:cubicBezTo>
                      <a:pt x="4503" y="131"/>
                      <a:pt x="4391" y="1"/>
                      <a:pt x="4246" y="1"/>
                    </a:cubicBezTo>
                    <a:cubicBezTo>
                      <a:pt x="4244" y="1"/>
                      <a:pt x="4242" y="1"/>
                      <a:pt x="4240" y="1"/>
                    </a:cubicBezTo>
                    <a:lnTo>
                      <a:pt x="261" y="1"/>
                    </a:lnTo>
                    <a:cubicBezTo>
                      <a:pt x="259" y="1"/>
                      <a:pt x="257" y="1"/>
                      <a:pt x="255" y="1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9" name="Google Shape;3228;p40">
                <a:extLst>
                  <a:ext uri="{FF2B5EF4-FFF2-40B4-BE49-F238E27FC236}">
                    <a16:creationId xmlns:a16="http://schemas.microsoft.com/office/drawing/2014/main" id="{AFEFEB58-44C6-C731-32DC-F38E2117477E}"/>
                  </a:ext>
                </a:extLst>
              </p:cNvPr>
              <p:cNvSpPr/>
              <p:nvPr/>
            </p:nvSpPr>
            <p:spPr>
              <a:xfrm>
                <a:off x="1250500" y="2376975"/>
                <a:ext cx="112275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4491" h="494" extrusionOk="0">
                    <a:moveTo>
                      <a:pt x="255" y="0"/>
                    </a:moveTo>
                    <a:cubicBezTo>
                      <a:pt x="122" y="0"/>
                      <a:pt x="11" y="104"/>
                      <a:pt x="4" y="240"/>
                    </a:cubicBezTo>
                    <a:cubicBezTo>
                      <a:pt x="1" y="379"/>
                      <a:pt x="113" y="494"/>
                      <a:pt x="251" y="494"/>
                    </a:cubicBezTo>
                    <a:lnTo>
                      <a:pt x="4230" y="494"/>
                    </a:lnTo>
                    <a:cubicBezTo>
                      <a:pt x="4365" y="494"/>
                      <a:pt x="4480" y="388"/>
                      <a:pt x="4487" y="254"/>
                    </a:cubicBezTo>
                    <a:cubicBezTo>
                      <a:pt x="4490" y="114"/>
                      <a:pt x="4382" y="0"/>
                      <a:pt x="4246" y="0"/>
                    </a:cubicBezTo>
                    <a:cubicBezTo>
                      <a:pt x="4244" y="0"/>
                      <a:pt x="4242" y="0"/>
                      <a:pt x="4240" y="0"/>
                    </a:cubicBezTo>
                    <a:lnTo>
                      <a:pt x="261" y="0"/>
                    </a:lnTo>
                    <a:cubicBezTo>
                      <a:pt x="259" y="0"/>
                      <a:pt x="257" y="0"/>
                      <a:pt x="255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0" name="Google Shape;3229;p40">
                <a:extLst>
                  <a:ext uri="{FF2B5EF4-FFF2-40B4-BE49-F238E27FC236}">
                    <a16:creationId xmlns:a16="http://schemas.microsoft.com/office/drawing/2014/main" id="{16CE0F8E-5717-177D-FEEA-64E97F1C985E}"/>
                  </a:ext>
                </a:extLst>
              </p:cNvPr>
              <p:cNvSpPr/>
              <p:nvPr/>
            </p:nvSpPr>
            <p:spPr>
              <a:xfrm>
                <a:off x="1295250" y="2440700"/>
                <a:ext cx="228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494" extrusionOk="0">
                    <a:moveTo>
                      <a:pt x="254" y="0"/>
                    </a:moveTo>
                    <a:cubicBezTo>
                      <a:pt x="122" y="0"/>
                      <a:pt x="10" y="104"/>
                      <a:pt x="3" y="240"/>
                    </a:cubicBezTo>
                    <a:cubicBezTo>
                      <a:pt x="0" y="378"/>
                      <a:pt x="112" y="494"/>
                      <a:pt x="250" y="494"/>
                    </a:cubicBezTo>
                    <a:lnTo>
                      <a:pt x="651" y="494"/>
                    </a:lnTo>
                    <a:cubicBezTo>
                      <a:pt x="786" y="494"/>
                      <a:pt x="901" y="388"/>
                      <a:pt x="908" y="253"/>
                    </a:cubicBezTo>
                    <a:cubicBezTo>
                      <a:pt x="911" y="114"/>
                      <a:pt x="802" y="0"/>
                      <a:pt x="667" y="0"/>
                    </a:cubicBezTo>
                    <a:cubicBezTo>
                      <a:pt x="665" y="0"/>
                      <a:pt x="663" y="0"/>
                      <a:pt x="661" y="0"/>
                    </a:cubicBezTo>
                    <a:lnTo>
                      <a:pt x="260" y="0"/>
                    </a:lnTo>
                    <a:cubicBezTo>
                      <a:pt x="258" y="0"/>
                      <a:pt x="256" y="0"/>
                      <a:pt x="254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1" name="Google Shape;3230;p40">
                <a:extLst>
                  <a:ext uri="{FF2B5EF4-FFF2-40B4-BE49-F238E27FC236}">
                    <a16:creationId xmlns:a16="http://schemas.microsoft.com/office/drawing/2014/main" id="{DF4080F9-620F-5C6C-6494-3BD9C1606878}"/>
                  </a:ext>
                </a:extLst>
              </p:cNvPr>
              <p:cNvSpPr/>
              <p:nvPr/>
            </p:nvSpPr>
            <p:spPr>
              <a:xfrm>
                <a:off x="1256100" y="2255075"/>
                <a:ext cx="103625" cy="103850"/>
              </a:xfrm>
              <a:custGeom>
                <a:avLst/>
                <a:gdLst/>
                <a:ahLst/>
                <a:cxnLst/>
                <a:rect l="l" t="t" r="r" b="b"/>
                <a:pathLst>
                  <a:path w="4145" h="4154" extrusionOk="0">
                    <a:moveTo>
                      <a:pt x="1942" y="1"/>
                    </a:moveTo>
                    <a:cubicBezTo>
                      <a:pt x="1807" y="1"/>
                      <a:pt x="1694" y="110"/>
                      <a:pt x="1694" y="249"/>
                    </a:cubicBezTo>
                    <a:lnTo>
                      <a:pt x="1694" y="601"/>
                    </a:lnTo>
                    <a:lnTo>
                      <a:pt x="264" y="601"/>
                    </a:lnTo>
                    <a:cubicBezTo>
                      <a:pt x="262" y="601"/>
                      <a:pt x="260" y="601"/>
                      <a:pt x="258" y="601"/>
                    </a:cubicBezTo>
                    <a:cubicBezTo>
                      <a:pt x="125" y="601"/>
                      <a:pt x="14" y="705"/>
                      <a:pt x="7" y="841"/>
                    </a:cubicBezTo>
                    <a:cubicBezTo>
                      <a:pt x="1" y="979"/>
                      <a:pt x="112" y="1094"/>
                      <a:pt x="254" y="1094"/>
                    </a:cubicBezTo>
                    <a:lnTo>
                      <a:pt x="2714" y="1094"/>
                    </a:lnTo>
                    <a:cubicBezTo>
                      <a:pt x="2714" y="1094"/>
                      <a:pt x="2296" y="1801"/>
                      <a:pt x="1951" y="2245"/>
                    </a:cubicBezTo>
                    <a:cubicBezTo>
                      <a:pt x="1606" y="1870"/>
                      <a:pt x="1389" y="1610"/>
                      <a:pt x="1385" y="1607"/>
                    </a:cubicBezTo>
                    <a:cubicBezTo>
                      <a:pt x="1330" y="1541"/>
                      <a:pt x="1263" y="1513"/>
                      <a:pt x="1198" y="1513"/>
                    </a:cubicBezTo>
                    <a:cubicBezTo>
                      <a:pt x="1012" y="1513"/>
                      <a:pt x="842" y="1739"/>
                      <a:pt x="1000" y="1929"/>
                    </a:cubicBezTo>
                    <a:cubicBezTo>
                      <a:pt x="1014" y="1943"/>
                      <a:pt x="1250" y="2225"/>
                      <a:pt x="1629" y="2630"/>
                    </a:cubicBezTo>
                    <a:cubicBezTo>
                      <a:pt x="1444" y="2840"/>
                      <a:pt x="1244" y="3038"/>
                      <a:pt x="1033" y="3222"/>
                    </a:cubicBezTo>
                    <a:cubicBezTo>
                      <a:pt x="834" y="3395"/>
                      <a:pt x="995" y="3667"/>
                      <a:pt x="1197" y="3667"/>
                    </a:cubicBezTo>
                    <a:cubicBezTo>
                      <a:pt x="1251" y="3667"/>
                      <a:pt x="1308" y="3647"/>
                      <a:pt x="1362" y="3600"/>
                    </a:cubicBezTo>
                    <a:cubicBezTo>
                      <a:pt x="1579" y="3413"/>
                      <a:pt x="1786" y="3209"/>
                      <a:pt x="1977" y="2995"/>
                    </a:cubicBezTo>
                    <a:cubicBezTo>
                      <a:pt x="2375" y="3406"/>
                      <a:pt x="2763" y="3771"/>
                      <a:pt x="3135" y="4094"/>
                    </a:cubicBezTo>
                    <a:cubicBezTo>
                      <a:pt x="3181" y="4134"/>
                      <a:pt x="3240" y="4154"/>
                      <a:pt x="3298" y="4154"/>
                    </a:cubicBezTo>
                    <a:cubicBezTo>
                      <a:pt x="3368" y="4154"/>
                      <a:pt x="3438" y="4125"/>
                      <a:pt x="3487" y="4067"/>
                    </a:cubicBezTo>
                    <a:cubicBezTo>
                      <a:pt x="3579" y="3962"/>
                      <a:pt x="3566" y="3804"/>
                      <a:pt x="3464" y="3715"/>
                    </a:cubicBezTo>
                    <a:cubicBezTo>
                      <a:pt x="3092" y="3393"/>
                      <a:pt x="2704" y="3025"/>
                      <a:pt x="2303" y="2610"/>
                    </a:cubicBezTo>
                    <a:cubicBezTo>
                      <a:pt x="2813" y="1966"/>
                      <a:pt x="3283" y="1134"/>
                      <a:pt x="3283" y="1134"/>
                    </a:cubicBezTo>
                    <a:lnTo>
                      <a:pt x="3826" y="1134"/>
                    </a:lnTo>
                    <a:cubicBezTo>
                      <a:pt x="3928" y="1134"/>
                      <a:pt x="4023" y="1074"/>
                      <a:pt x="4066" y="979"/>
                    </a:cubicBezTo>
                    <a:cubicBezTo>
                      <a:pt x="4145" y="801"/>
                      <a:pt x="4013" y="601"/>
                      <a:pt x="3819" y="601"/>
                    </a:cubicBezTo>
                    <a:lnTo>
                      <a:pt x="2188" y="601"/>
                    </a:lnTo>
                    <a:lnTo>
                      <a:pt x="2188" y="259"/>
                    </a:lnTo>
                    <a:cubicBezTo>
                      <a:pt x="2191" y="130"/>
                      <a:pt x="2099" y="22"/>
                      <a:pt x="1971" y="2"/>
                    </a:cubicBezTo>
                    <a:cubicBezTo>
                      <a:pt x="1961" y="1"/>
                      <a:pt x="1952" y="1"/>
                      <a:pt x="1942" y="1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2" name="Google Shape;3231;p40">
                <a:extLst>
                  <a:ext uri="{FF2B5EF4-FFF2-40B4-BE49-F238E27FC236}">
                    <a16:creationId xmlns:a16="http://schemas.microsoft.com/office/drawing/2014/main" id="{60A91261-6D66-BE8C-76DB-F78B1A0E2CEF}"/>
                  </a:ext>
                </a:extLst>
              </p:cNvPr>
              <p:cNvSpPr/>
              <p:nvPr/>
            </p:nvSpPr>
            <p:spPr>
              <a:xfrm>
                <a:off x="1078500" y="2317275"/>
                <a:ext cx="75425" cy="102875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4115" extrusionOk="0">
                    <a:moveTo>
                      <a:pt x="1438" y="537"/>
                    </a:moveTo>
                    <a:cubicBezTo>
                      <a:pt x="1705" y="537"/>
                      <a:pt x="1928" y="736"/>
                      <a:pt x="1957" y="1004"/>
                    </a:cubicBezTo>
                    <a:cubicBezTo>
                      <a:pt x="1987" y="1303"/>
                      <a:pt x="1750" y="1563"/>
                      <a:pt x="1448" y="1566"/>
                    </a:cubicBezTo>
                    <a:lnTo>
                      <a:pt x="537" y="1566"/>
                    </a:lnTo>
                    <a:lnTo>
                      <a:pt x="537" y="537"/>
                    </a:lnTo>
                    <a:lnTo>
                      <a:pt x="1431" y="537"/>
                    </a:lnTo>
                    <a:cubicBezTo>
                      <a:pt x="1433" y="537"/>
                      <a:pt x="1436" y="537"/>
                      <a:pt x="1438" y="537"/>
                    </a:cubicBezTo>
                    <a:close/>
                    <a:moveTo>
                      <a:pt x="1681" y="2059"/>
                    </a:moveTo>
                    <a:cubicBezTo>
                      <a:pt x="2115" y="2059"/>
                      <a:pt x="2464" y="2408"/>
                      <a:pt x="2464" y="2839"/>
                    </a:cubicBezTo>
                    <a:cubicBezTo>
                      <a:pt x="2464" y="3270"/>
                      <a:pt x="2115" y="3622"/>
                      <a:pt x="1681" y="3622"/>
                    </a:cubicBezTo>
                    <a:lnTo>
                      <a:pt x="537" y="3622"/>
                    </a:lnTo>
                    <a:lnTo>
                      <a:pt x="537" y="2059"/>
                    </a:lnTo>
                    <a:close/>
                    <a:moveTo>
                      <a:pt x="251" y="1"/>
                    </a:moveTo>
                    <a:cubicBezTo>
                      <a:pt x="112" y="1"/>
                      <a:pt x="1" y="112"/>
                      <a:pt x="1" y="251"/>
                    </a:cubicBezTo>
                    <a:lnTo>
                      <a:pt x="1" y="3858"/>
                    </a:lnTo>
                    <a:cubicBezTo>
                      <a:pt x="1" y="4000"/>
                      <a:pt x="112" y="4115"/>
                      <a:pt x="251" y="4115"/>
                    </a:cubicBezTo>
                    <a:lnTo>
                      <a:pt x="1635" y="4115"/>
                    </a:lnTo>
                    <a:cubicBezTo>
                      <a:pt x="2270" y="4115"/>
                      <a:pt x="2829" y="3658"/>
                      <a:pt x="2928" y="3030"/>
                    </a:cubicBezTo>
                    <a:cubicBezTo>
                      <a:pt x="3016" y="2467"/>
                      <a:pt x="2727" y="1911"/>
                      <a:pt x="2211" y="1665"/>
                    </a:cubicBezTo>
                    <a:cubicBezTo>
                      <a:pt x="2375" y="1461"/>
                      <a:pt x="2457" y="1204"/>
                      <a:pt x="2438" y="944"/>
                    </a:cubicBezTo>
                    <a:cubicBezTo>
                      <a:pt x="2398" y="412"/>
                      <a:pt x="1938" y="1"/>
                      <a:pt x="1402" y="1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B3D32C7-038F-A8AA-2FA2-2426510AD499}"/>
              </a:ext>
            </a:extLst>
          </p:cNvPr>
          <p:cNvGrpSpPr/>
          <p:nvPr/>
        </p:nvGrpSpPr>
        <p:grpSpPr>
          <a:xfrm>
            <a:off x="4500877" y="5757180"/>
            <a:ext cx="598924" cy="565402"/>
            <a:chOff x="10500775" y="1394327"/>
            <a:chExt cx="691176" cy="686859"/>
          </a:xfrm>
        </p:grpSpPr>
        <p:grpSp>
          <p:nvGrpSpPr>
            <p:cNvPr id="96" name="Google Shape;3137;p40">
              <a:extLst>
                <a:ext uri="{FF2B5EF4-FFF2-40B4-BE49-F238E27FC236}">
                  <a16:creationId xmlns:a16="http://schemas.microsoft.com/office/drawing/2014/main" id="{F69DDA74-DF15-AD2E-A302-AEBC91F5ECA0}"/>
                </a:ext>
              </a:extLst>
            </p:cNvPr>
            <p:cNvGrpSpPr/>
            <p:nvPr/>
          </p:nvGrpSpPr>
          <p:grpSpPr>
            <a:xfrm flipH="1">
              <a:off x="10500775" y="1394327"/>
              <a:ext cx="691176" cy="686859"/>
              <a:chOff x="5775400" y="680525"/>
              <a:chExt cx="659100" cy="654900"/>
            </a:xfrm>
          </p:grpSpPr>
          <p:sp>
            <p:nvSpPr>
              <p:cNvPr id="110" name="Google Shape;3138;p40">
                <a:extLst>
                  <a:ext uri="{FF2B5EF4-FFF2-40B4-BE49-F238E27FC236}">
                    <a16:creationId xmlns:a16="http://schemas.microsoft.com/office/drawing/2014/main" id="{F720378E-4F5D-85DC-789D-B3A8D6D3445A}"/>
                  </a:ext>
                </a:extLst>
              </p:cNvPr>
              <p:cNvSpPr/>
              <p:nvPr/>
            </p:nvSpPr>
            <p:spPr>
              <a:xfrm>
                <a:off x="5775400" y="680525"/>
                <a:ext cx="659100" cy="654900"/>
              </a:xfrm>
              <a:prstGeom prst="roundRect">
                <a:avLst>
                  <a:gd name="adj" fmla="val 16667"/>
                </a:avLst>
              </a:prstGeom>
              <a:solidFill>
                <a:srgbClr val="D5B48B"/>
              </a:solidFill>
              <a:ln w="28575" cap="flat" cmpd="sng">
                <a:solidFill>
                  <a:srgbClr val="FCF2E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1" name="Google Shape;3139;p40">
                <a:extLst>
                  <a:ext uri="{FF2B5EF4-FFF2-40B4-BE49-F238E27FC236}">
                    <a16:creationId xmlns:a16="http://schemas.microsoft.com/office/drawing/2014/main" id="{E7400413-0CD2-DE86-08C8-76E28114268F}"/>
                  </a:ext>
                </a:extLst>
              </p:cNvPr>
              <p:cNvSpPr/>
              <p:nvPr/>
            </p:nvSpPr>
            <p:spPr>
              <a:xfrm>
                <a:off x="5879750" y="784125"/>
                <a:ext cx="450300" cy="447600"/>
              </a:xfrm>
              <a:prstGeom prst="roundRect">
                <a:avLst>
                  <a:gd name="adj" fmla="val 16667"/>
                </a:avLst>
              </a:prstGeom>
              <a:solidFill>
                <a:srgbClr val="FCF2E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grpSp>
          <p:nvGrpSpPr>
            <p:cNvPr id="97" name="Google Shape;3219;p40">
              <a:extLst>
                <a:ext uri="{FF2B5EF4-FFF2-40B4-BE49-F238E27FC236}">
                  <a16:creationId xmlns:a16="http://schemas.microsoft.com/office/drawing/2014/main" id="{FDEF193B-6BC4-FDDF-D5E3-20BF880D25FD}"/>
                </a:ext>
              </a:extLst>
            </p:cNvPr>
            <p:cNvGrpSpPr/>
            <p:nvPr/>
          </p:nvGrpSpPr>
          <p:grpSpPr>
            <a:xfrm>
              <a:off x="10647837" y="1608686"/>
              <a:ext cx="397072" cy="300593"/>
              <a:chOff x="998175" y="2206350"/>
              <a:chExt cx="420925" cy="318650"/>
            </a:xfrm>
          </p:grpSpPr>
          <p:sp>
            <p:nvSpPr>
              <p:cNvPr id="98" name="Google Shape;3220;p40">
                <a:extLst>
                  <a:ext uri="{FF2B5EF4-FFF2-40B4-BE49-F238E27FC236}">
                    <a16:creationId xmlns:a16="http://schemas.microsoft.com/office/drawing/2014/main" id="{EF460EC7-B9AC-7F21-1348-BEEB6719F2F5}"/>
                  </a:ext>
                </a:extLst>
              </p:cNvPr>
              <p:cNvSpPr/>
              <p:nvPr/>
            </p:nvSpPr>
            <p:spPr>
              <a:xfrm>
                <a:off x="998175" y="2261775"/>
                <a:ext cx="254325" cy="263225"/>
              </a:xfrm>
              <a:custGeom>
                <a:avLst/>
                <a:gdLst/>
                <a:ahLst/>
                <a:cxnLst/>
                <a:rect l="l" t="t" r="r" b="b"/>
                <a:pathLst>
                  <a:path w="10173" h="10529" extrusionOk="0">
                    <a:moveTo>
                      <a:pt x="244" y="0"/>
                    </a:moveTo>
                    <a:cubicBezTo>
                      <a:pt x="109" y="0"/>
                      <a:pt x="4" y="114"/>
                      <a:pt x="7" y="251"/>
                    </a:cubicBezTo>
                    <a:lnTo>
                      <a:pt x="7" y="9542"/>
                    </a:lnTo>
                    <a:cubicBezTo>
                      <a:pt x="0" y="10086"/>
                      <a:pt x="441" y="10528"/>
                      <a:pt x="981" y="10528"/>
                    </a:cubicBezTo>
                    <a:cubicBezTo>
                      <a:pt x="983" y="10528"/>
                      <a:pt x="985" y="10528"/>
                      <a:pt x="987" y="10528"/>
                    </a:cubicBezTo>
                    <a:lnTo>
                      <a:pt x="9923" y="10528"/>
                    </a:lnTo>
                    <a:cubicBezTo>
                      <a:pt x="9925" y="10528"/>
                      <a:pt x="9927" y="10528"/>
                      <a:pt x="9929" y="10528"/>
                    </a:cubicBezTo>
                    <a:cubicBezTo>
                      <a:pt x="10064" y="10528"/>
                      <a:pt x="10173" y="10418"/>
                      <a:pt x="10173" y="10282"/>
                    </a:cubicBezTo>
                    <a:cubicBezTo>
                      <a:pt x="10170" y="10143"/>
                      <a:pt x="10058" y="10032"/>
                      <a:pt x="9923" y="10032"/>
                    </a:cubicBezTo>
                    <a:lnTo>
                      <a:pt x="9923" y="10035"/>
                    </a:lnTo>
                    <a:lnTo>
                      <a:pt x="987" y="10035"/>
                    </a:lnTo>
                    <a:cubicBezTo>
                      <a:pt x="721" y="10032"/>
                      <a:pt x="503" y="9811"/>
                      <a:pt x="500" y="9545"/>
                    </a:cubicBezTo>
                    <a:lnTo>
                      <a:pt x="500" y="251"/>
                    </a:lnTo>
                    <a:cubicBezTo>
                      <a:pt x="500" y="112"/>
                      <a:pt x="388" y="1"/>
                      <a:pt x="250" y="1"/>
                    </a:cubicBezTo>
                    <a:cubicBezTo>
                      <a:pt x="248" y="1"/>
                      <a:pt x="246" y="0"/>
                      <a:pt x="244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9" name="Google Shape;3221;p40">
                <a:extLst>
                  <a:ext uri="{FF2B5EF4-FFF2-40B4-BE49-F238E27FC236}">
                    <a16:creationId xmlns:a16="http://schemas.microsoft.com/office/drawing/2014/main" id="{D4172F29-1E03-619E-ACD0-B08B30989B23}"/>
                  </a:ext>
                </a:extLst>
              </p:cNvPr>
              <p:cNvSpPr/>
              <p:nvPr/>
            </p:nvSpPr>
            <p:spPr>
              <a:xfrm>
                <a:off x="1260700" y="2261775"/>
                <a:ext cx="158400" cy="263225"/>
              </a:xfrm>
              <a:custGeom>
                <a:avLst/>
                <a:gdLst/>
                <a:ahLst/>
                <a:cxnLst/>
                <a:rect l="l" t="t" r="r" b="b"/>
                <a:pathLst>
                  <a:path w="6336" h="10529" extrusionOk="0">
                    <a:moveTo>
                      <a:pt x="6099" y="0"/>
                    </a:moveTo>
                    <a:cubicBezTo>
                      <a:pt x="6096" y="0"/>
                      <a:pt x="6092" y="0"/>
                      <a:pt x="6089" y="1"/>
                    </a:cubicBezTo>
                    <a:cubicBezTo>
                      <a:pt x="5950" y="1"/>
                      <a:pt x="5835" y="109"/>
                      <a:pt x="5829" y="251"/>
                    </a:cubicBezTo>
                    <a:lnTo>
                      <a:pt x="5829" y="9542"/>
                    </a:lnTo>
                    <a:cubicBezTo>
                      <a:pt x="5839" y="9811"/>
                      <a:pt x="5622" y="10035"/>
                      <a:pt x="5352" y="10035"/>
                    </a:cubicBezTo>
                    <a:lnTo>
                      <a:pt x="254" y="10035"/>
                    </a:lnTo>
                    <a:cubicBezTo>
                      <a:pt x="252" y="10035"/>
                      <a:pt x="250" y="10035"/>
                      <a:pt x="248" y="10035"/>
                    </a:cubicBezTo>
                    <a:cubicBezTo>
                      <a:pt x="113" y="10035"/>
                      <a:pt x="4" y="10145"/>
                      <a:pt x="4" y="10282"/>
                    </a:cubicBezTo>
                    <a:cubicBezTo>
                      <a:pt x="1" y="10418"/>
                      <a:pt x="113" y="10528"/>
                      <a:pt x="248" y="10528"/>
                    </a:cubicBezTo>
                    <a:cubicBezTo>
                      <a:pt x="250" y="10528"/>
                      <a:pt x="252" y="10528"/>
                      <a:pt x="254" y="10528"/>
                    </a:cubicBezTo>
                    <a:lnTo>
                      <a:pt x="5352" y="10528"/>
                    </a:lnTo>
                    <a:cubicBezTo>
                      <a:pt x="5356" y="10528"/>
                      <a:pt x="5360" y="10528"/>
                      <a:pt x="5364" y="10528"/>
                    </a:cubicBezTo>
                    <a:cubicBezTo>
                      <a:pt x="5901" y="10528"/>
                      <a:pt x="6335" y="10084"/>
                      <a:pt x="6322" y="9545"/>
                    </a:cubicBezTo>
                    <a:lnTo>
                      <a:pt x="6322" y="251"/>
                    </a:lnTo>
                    <a:cubicBezTo>
                      <a:pt x="6335" y="116"/>
                      <a:pt x="6232" y="0"/>
                      <a:pt x="6099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0" name="Google Shape;3222;p40">
                <a:extLst>
                  <a:ext uri="{FF2B5EF4-FFF2-40B4-BE49-F238E27FC236}">
                    <a16:creationId xmlns:a16="http://schemas.microsoft.com/office/drawing/2014/main" id="{4EBCE972-7AA4-220A-DEA6-46C1BB61DD6C}"/>
                  </a:ext>
                </a:extLst>
              </p:cNvPr>
              <p:cNvSpPr/>
              <p:nvPr/>
            </p:nvSpPr>
            <p:spPr>
              <a:xfrm>
                <a:off x="1019950" y="2206350"/>
                <a:ext cx="377200" cy="296025"/>
              </a:xfrm>
              <a:custGeom>
                <a:avLst/>
                <a:gdLst/>
                <a:ahLst/>
                <a:cxnLst/>
                <a:rect l="l" t="t" r="r" b="b"/>
                <a:pathLst>
                  <a:path w="15088" h="11841" extrusionOk="0">
                    <a:moveTo>
                      <a:pt x="14100" y="534"/>
                    </a:moveTo>
                    <a:cubicBezTo>
                      <a:pt x="14373" y="534"/>
                      <a:pt x="14594" y="754"/>
                      <a:pt x="14594" y="1027"/>
                    </a:cubicBezTo>
                    <a:lnTo>
                      <a:pt x="14594" y="2024"/>
                    </a:lnTo>
                    <a:lnTo>
                      <a:pt x="14594" y="9868"/>
                    </a:lnTo>
                    <a:cubicBezTo>
                      <a:pt x="14594" y="10137"/>
                      <a:pt x="14373" y="10361"/>
                      <a:pt x="14100" y="10361"/>
                    </a:cubicBezTo>
                    <a:lnTo>
                      <a:pt x="9137" y="10361"/>
                    </a:lnTo>
                    <a:cubicBezTo>
                      <a:pt x="9134" y="10361"/>
                      <a:pt x="9130" y="10361"/>
                      <a:pt x="9126" y="10361"/>
                    </a:cubicBezTo>
                    <a:cubicBezTo>
                      <a:pt x="8630" y="10361"/>
                      <a:pt x="8155" y="10568"/>
                      <a:pt x="7812" y="10927"/>
                    </a:cubicBezTo>
                    <a:lnTo>
                      <a:pt x="7812" y="1859"/>
                    </a:lnTo>
                    <a:cubicBezTo>
                      <a:pt x="7812" y="1129"/>
                      <a:pt x="8407" y="534"/>
                      <a:pt x="9141" y="534"/>
                    </a:cubicBezTo>
                    <a:close/>
                    <a:moveTo>
                      <a:pt x="494" y="10723"/>
                    </a:moveTo>
                    <a:cubicBezTo>
                      <a:pt x="642" y="10808"/>
                      <a:pt x="813" y="10854"/>
                      <a:pt x="984" y="10854"/>
                    </a:cubicBezTo>
                    <a:lnTo>
                      <a:pt x="5918" y="10854"/>
                    </a:lnTo>
                    <a:cubicBezTo>
                      <a:pt x="5921" y="10854"/>
                      <a:pt x="5925" y="10854"/>
                      <a:pt x="5928" y="10854"/>
                    </a:cubicBezTo>
                    <a:cubicBezTo>
                      <a:pt x="6326" y="10854"/>
                      <a:pt x="6699" y="11035"/>
                      <a:pt x="6947" y="11348"/>
                    </a:cubicBezTo>
                    <a:lnTo>
                      <a:pt x="988" y="11348"/>
                    </a:lnTo>
                    <a:cubicBezTo>
                      <a:pt x="715" y="11348"/>
                      <a:pt x="491" y="11124"/>
                      <a:pt x="494" y="10851"/>
                    </a:cubicBezTo>
                    <a:lnTo>
                      <a:pt x="494" y="10851"/>
                    </a:lnTo>
                    <a:lnTo>
                      <a:pt x="494" y="10723"/>
                    </a:lnTo>
                    <a:close/>
                    <a:moveTo>
                      <a:pt x="14597" y="10723"/>
                    </a:moveTo>
                    <a:lnTo>
                      <a:pt x="14597" y="10851"/>
                    </a:lnTo>
                    <a:cubicBezTo>
                      <a:pt x="14597" y="11124"/>
                      <a:pt x="14373" y="11348"/>
                      <a:pt x="14100" y="11348"/>
                    </a:cubicBezTo>
                    <a:lnTo>
                      <a:pt x="8144" y="11348"/>
                    </a:lnTo>
                    <a:cubicBezTo>
                      <a:pt x="8389" y="11035"/>
                      <a:pt x="8766" y="10854"/>
                      <a:pt x="9163" y="10854"/>
                    </a:cubicBezTo>
                    <a:cubicBezTo>
                      <a:pt x="9166" y="10854"/>
                      <a:pt x="9170" y="10854"/>
                      <a:pt x="9174" y="10854"/>
                    </a:cubicBezTo>
                    <a:lnTo>
                      <a:pt x="14107" y="10854"/>
                    </a:lnTo>
                    <a:cubicBezTo>
                      <a:pt x="14278" y="10854"/>
                      <a:pt x="14446" y="10808"/>
                      <a:pt x="14597" y="10723"/>
                    </a:cubicBezTo>
                    <a:close/>
                    <a:moveTo>
                      <a:pt x="255" y="1"/>
                    </a:moveTo>
                    <a:cubicBezTo>
                      <a:pt x="113" y="1"/>
                      <a:pt x="1" y="118"/>
                      <a:pt x="1" y="257"/>
                    </a:cubicBezTo>
                    <a:lnTo>
                      <a:pt x="1" y="6362"/>
                    </a:lnTo>
                    <a:cubicBezTo>
                      <a:pt x="1" y="6378"/>
                      <a:pt x="7" y="6398"/>
                      <a:pt x="17" y="6408"/>
                    </a:cubicBezTo>
                    <a:cubicBezTo>
                      <a:pt x="93" y="6486"/>
                      <a:pt x="174" y="6518"/>
                      <a:pt x="248" y="6518"/>
                    </a:cubicBezTo>
                    <a:cubicBezTo>
                      <a:pt x="384" y="6518"/>
                      <a:pt x="494" y="6406"/>
                      <a:pt x="494" y="6269"/>
                    </a:cubicBezTo>
                    <a:lnTo>
                      <a:pt x="494" y="1027"/>
                    </a:lnTo>
                    <a:cubicBezTo>
                      <a:pt x="494" y="754"/>
                      <a:pt x="715" y="534"/>
                      <a:pt x="988" y="534"/>
                    </a:cubicBezTo>
                    <a:lnTo>
                      <a:pt x="5950" y="534"/>
                    </a:lnTo>
                    <a:cubicBezTo>
                      <a:pt x="6684" y="534"/>
                      <a:pt x="7279" y="1129"/>
                      <a:pt x="7279" y="1862"/>
                    </a:cubicBezTo>
                    <a:lnTo>
                      <a:pt x="7279" y="10927"/>
                    </a:lnTo>
                    <a:cubicBezTo>
                      <a:pt x="6937" y="10564"/>
                      <a:pt x="6461" y="10361"/>
                      <a:pt x="5962" y="10361"/>
                    </a:cubicBezTo>
                    <a:cubicBezTo>
                      <a:pt x="5958" y="10361"/>
                      <a:pt x="5954" y="10361"/>
                      <a:pt x="5950" y="10361"/>
                    </a:cubicBezTo>
                    <a:lnTo>
                      <a:pt x="754" y="10361"/>
                    </a:lnTo>
                    <a:cubicBezTo>
                      <a:pt x="609" y="10361"/>
                      <a:pt x="494" y="10242"/>
                      <a:pt x="494" y="10101"/>
                    </a:cubicBezTo>
                    <a:lnTo>
                      <a:pt x="494" y="7059"/>
                    </a:lnTo>
                    <a:cubicBezTo>
                      <a:pt x="494" y="7019"/>
                      <a:pt x="478" y="6983"/>
                      <a:pt x="451" y="6957"/>
                    </a:cubicBezTo>
                    <a:cubicBezTo>
                      <a:pt x="385" y="6897"/>
                      <a:pt x="314" y="6872"/>
                      <a:pt x="249" y="6872"/>
                    </a:cubicBezTo>
                    <a:cubicBezTo>
                      <a:pt x="112" y="6872"/>
                      <a:pt x="1" y="6983"/>
                      <a:pt x="1" y="7121"/>
                    </a:cubicBezTo>
                    <a:lnTo>
                      <a:pt x="1" y="10844"/>
                    </a:lnTo>
                    <a:cubicBezTo>
                      <a:pt x="1" y="11394"/>
                      <a:pt x="445" y="11838"/>
                      <a:pt x="994" y="11841"/>
                    </a:cubicBezTo>
                    <a:lnTo>
                      <a:pt x="14094" y="11841"/>
                    </a:lnTo>
                    <a:cubicBezTo>
                      <a:pt x="14643" y="11841"/>
                      <a:pt x="15087" y="11394"/>
                      <a:pt x="15087" y="10844"/>
                    </a:cubicBezTo>
                    <a:lnTo>
                      <a:pt x="15087" y="991"/>
                    </a:lnTo>
                    <a:cubicBezTo>
                      <a:pt x="15087" y="445"/>
                      <a:pt x="14643" y="1"/>
                      <a:pt x="14094" y="1"/>
                    </a:cubicBezTo>
                    <a:lnTo>
                      <a:pt x="8996" y="1"/>
                    </a:lnTo>
                    <a:cubicBezTo>
                      <a:pt x="8351" y="1"/>
                      <a:pt x="7759" y="346"/>
                      <a:pt x="7437" y="905"/>
                    </a:cubicBezTo>
                    <a:cubicBezTo>
                      <a:pt x="7118" y="346"/>
                      <a:pt x="6526" y="1"/>
                      <a:pt x="5881" y="1"/>
                    </a:cubicBezTo>
                    <a:lnTo>
                      <a:pt x="261" y="1"/>
                    </a:lnTo>
                    <a:cubicBezTo>
                      <a:pt x="259" y="1"/>
                      <a:pt x="257" y="1"/>
                      <a:pt x="255" y="1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1" name="Google Shape;3223;p40">
                <a:extLst>
                  <a:ext uri="{FF2B5EF4-FFF2-40B4-BE49-F238E27FC236}">
                    <a16:creationId xmlns:a16="http://schemas.microsoft.com/office/drawing/2014/main" id="{8FD4EEEA-9EB6-2AA4-5B31-710CB8742461}"/>
                  </a:ext>
                </a:extLst>
              </p:cNvPr>
              <p:cNvSpPr/>
              <p:nvPr/>
            </p:nvSpPr>
            <p:spPr>
              <a:xfrm>
                <a:off x="1149125" y="2254625"/>
                <a:ext cx="23225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494" extrusionOk="0">
                    <a:moveTo>
                      <a:pt x="258" y="0"/>
                    </a:moveTo>
                    <a:cubicBezTo>
                      <a:pt x="122" y="0"/>
                      <a:pt x="14" y="108"/>
                      <a:pt x="4" y="241"/>
                    </a:cubicBezTo>
                    <a:cubicBezTo>
                      <a:pt x="1" y="379"/>
                      <a:pt x="113" y="494"/>
                      <a:pt x="251" y="494"/>
                    </a:cubicBezTo>
                    <a:lnTo>
                      <a:pt x="665" y="494"/>
                    </a:lnTo>
                    <a:cubicBezTo>
                      <a:pt x="667" y="494"/>
                      <a:pt x="669" y="494"/>
                      <a:pt x="671" y="494"/>
                    </a:cubicBezTo>
                    <a:cubicBezTo>
                      <a:pt x="807" y="494"/>
                      <a:pt x="918" y="387"/>
                      <a:pt x="925" y="254"/>
                    </a:cubicBezTo>
                    <a:cubicBezTo>
                      <a:pt x="928" y="116"/>
                      <a:pt x="816" y="0"/>
                      <a:pt x="678" y="0"/>
                    </a:cubicBezTo>
                    <a:lnTo>
                      <a:pt x="264" y="0"/>
                    </a:lnTo>
                    <a:cubicBezTo>
                      <a:pt x="262" y="0"/>
                      <a:pt x="260" y="0"/>
                      <a:pt x="258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2" name="Google Shape;3224;p40">
                <a:extLst>
                  <a:ext uri="{FF2B5EF4-FFF2-40B4-BE49-F238E27FC236}">
                    <a16:creationId xmlns:a16="http://schemas.microsoft.com/office/drawing/2014/main" id="{468BA41B-45C0-958B-F9F5-BFA4CC4E6E49}"/>
                  </a:ext>
                </a:extLst>
              </p:cNvPr>
              <p:cNvSpPr/>
              <p:nvPr/>
            </p:nvSpPr>
            <p:spPr>
              <a:xfrm>
                <a:off x="1059175" y="2254625"/>
                <a:ext cx="81175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494" extrusionOk="0">
                    <a:moveTo>
                      <a:pt x="258" y="0"/>
                    </a:moveTo>
                    <a:cubicBezTo>
                      <a:pt x="122" y="0"/>
                      <a:pt x="10" y="108"/>
                      <a:pt x="4" y="241"/>
                    </a:cubicBezTo>
                    <a:cubicBezTo>
                      <a:pt x="1" y="379"/>
                      <a:pt x="112" y="494"/>
                      <a:pt x="251" y="494"/>
                    </a:cubicBezTo>
                    <a:lnTo>
                      <a:pt x="2984" y="494"/>
                    </a:lnTo>
                    <a:cubicBezTo>
                      <a:pt x="2986" y="494"/>
                      <a:pt x="2988" y="494"/>
                      <a:pt x="2990" y="494"/>
                    </a:cubicBezTo>
                    <a:cubicBezTo>
                      <a:pt x="3125" y="494"/>
                      <a:pt x="3234" y="387"/>
                      <a:pt x="3240" y="254"/>
                    </a:cubicBezTo>
                    <a:cubicBezTo>
                      <a:pt x="3247" y="116"/>
                      <a:pt x="3135" y="0"/>
                      <a:pt x="2994" y="0"/>
                    </a:cubicBezTo>
                    <a:lnTo>
                      <a:pt x="264" y="0"/>
                    </a:lnTo>
                    <a:cubicBezTo>
                      <a:pt x="262" y="0"/>
                      <a:pt x="260" y="0"/>
                      <a:pt x="258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3" name="Google Shape;3225;p40">
                <a:extLst>
                  <a:ext uri="{FF2B5EF4-FFF2-40B4-BE49-F238E27FC236}">
                    <a16:creationId xmlns:a16="http://schemas.microsoft.com/office/drawing/2014/main" id="{D80D52BE-6E30-35D4-1825-289D1194C850}"/>
                  </a:ext>
                </a:extLst>
              </p:cNvPr>
              <p:cNvSpPr/>
              <p:nvPr/>
            </p:nvSpPr>
            <p:spPr>
              <a:xfrm>
                <a:off x="1059350" y="2285450"/>
                <a:ext cx="112325" cy="12375"/>
              </a:xfrm>
              <a:custGeom>
                <a:avLst/>
                <a:gdLst/>
                <a:ahLst/>
                <a:cxnLst/>
                <a:rect l="l" t="t" r="r" b="b"/>
                <a:pathLst>
                  <a:path w="4493" h="495" extrusionOk="0">
                    <a:moveTo>
                      <a:pt x="257" y="1"/>
                    </a:moveTo>
                    <a:cubicBezTo>
                      <a:pt x="122" y="1"/>
                      <a:pt x="13" y="108"/>
                      <a:pt x="7" y="241"/>
                    </a:cubicBezTo>
                    <a:cubicBezTo>
                      <a:pt x="0" y="379"/>
                      <a:pt x="112" y="494"/>
                      <a:pt x="253" y="494"/>
                    </a:cubicBezTo>
                    <a:lnTo>
                      <a:pt x="4230" y="494"/>
                    </a:lnTo>
                    <a:cubicBezTo>
                      <a:pt x="4232" y="494"/>
                      <a:pt x="4234" y="494"/>
                      <a:pt x="4236" y="494"/>
                    </a:cubicBezTo>
                    <a:cubicBezTo>
                      <a:pt x="4371" y="494"/>
                      <a:pt x="4483" y="387"/>
                      <a:pt x="4490" y="254"/>
                    </a:cubicBezTo>
                    <a:cubicBezTo>
                      <a:pt x="4493" y="116"/>
                      <a:pt x="4381" y="1"/>
                      <a:pt x="4243" y="1"/>
                    </a:cubicBezTo>
                    <a:lnTo>
                      <a:pt x="263" y="1"/>
                    </a:lnTo>
                    <a:cubicBezTo>
                      <a:pt x="261" y="1"/>
                      <a:pt x="259" y="1"/>
                      <a:pt x="257" y="1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4" name="Google Shape;3226;p40">
                <a:extLst>
                  <a:ext uri="{FF2B5EF4-FFF2-40B4-BE49-F238E27FC236}">
                    <a16:creationId xmlns:a16="http://schemas.microsoft.com/office/drawing/2014/main" id="{8C867ADD-8FE5-924B-A339-8AEF1BE3997D}"/>
                  </a:ext>
                </a:extLst>
              </p:cNvPr>
              <p:cNvSpPr/>
              <p:nvPr/>
            </p:nvSpPr>
            <p:spPr>
              <a:xfrm>
                <a:off x="1104150" y="2440700"/>
                <a:ext cx="228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494" extrusionOk="0">
                    <a:moveTo>
                      <a:pt x="254" y="0"/>
                    </a:moveTo>
                    <a:cubicBezTo>
                      <a:pt x="122" y="0"/>
                      <a:pt x="10" y="104"/>
                      <a:pt x="4" y="240"/>
                    </a:cubicBezTo>
                    <a:cubicBezTo>
                      <a:pt x="1" y="378"/>
                      <a:pt x="113" y="494"/>
                      <a:pt x="251" y="494"/>
                    </a:cubicBezTo>
                    <a:lnTo>
                      <a:pt x="652" y="494"/>
                    </a:lnTo>
                    <a:cubicBezTo>
                      <a:pt x="787" y="494"/>
                      <a:pt x="902" y="388"/>
                      <a:pt x="908" y="253"/>
                    </a:cubicBezTo>
                    <a:cubicBezTo>
                      <a:pt x="912" y="114"/>
                      <a:pt x="803" y="0"/>
                      <a:pt x="668" y="0"/>
                    </a:cubicBezTo>
                    <a:cubicBezTo>
                      <a:pt x="666" y="0"/>
                      <a:pt x="664" y="0"/>
                      <a:pt x="662" y="0"/>
                    </a:cubicBezTo>
                    <a:lnTo>
                      <a:pt x="261" y="0"/>
                    </a:lnTo>
                    <a:cubicBezTo>
                      <a:pt x="258" y="0"/>
                      <a:pt x="256" y="0"/>
                      <a:pt x="254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5" name="Google Shape;3227;p40">
                <a:extLst>
                  <a:ext uri="{FF2B5EF4-FFF2-40B4-BE49-F238E27FC236}">
                    <a16:creationId xmlns:a16="http://schemas.microsoft.com/office/drawing/2014/main" id="{83410321-F0AC-8E49-F9C2-DE1BC9A2B9A4}"/>
                  </a:ext>
                </a:extLst>
              </p:cNvPr>
              <p:cNvSpPr/>
              <p:nvPr/>
            </p:nvSpPr>
            <p:spPr>
              <a:xfrm>
                <a:off x="1250500" y="2407800"/>
                <a:ext cx="1126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4504" h="494" extrusionOk="0">
                    <a:moveTo>
                      <a:pt x="255" y="1"/>
                    </a:moveTo>
                    <a:cubicBezTo>
                      <a:pt x="122" y="1"/>
                      <a:pt x="11" y="105"/>
                      <a:pt x="4" y="241"/>
                    </a:cubicBezTo>
                    <a:cubicBezTo>
                      <a:pt x="1" y="379"/>
                      <a:pt x="113" y="494"/>
                      <a:pt x="251" y="494"/>
                    </a:cubicBezTo>
                    <a:lnTo>
                      <a:pt x="4230" y="494"/>
                    </a:lnTo>
                    <a:cubicBezTo>
                      <a:pt x="4359" y="494"/>
                      <a:pt x="4467" y="402"/>
                      <a:pt x="4487" y="277"/>
                    </a:cubicBezTo>
                    <a:cubicBezTo>
                      <a:pt x="4503" y="131"/>
                      <a:pt x="4391" y="1"/>
                      <a:pt x="4246" y="1"/>
                    </a:cubicBezTo>
                    <a:cubicBezTo>
                      <a:pt x="4244" y="1"/>
                      <a:pt x="4242" y="1"/>
                      <a:pt x="4240" y="1"/>
                    </a:cubicBezTo>
                    <a:lnTo>
                      <a:pt x="261" y="1"/>
                    </a:lnTo>
                    <a:cubicBezTo>
                      <a:pt x="259" y="1"/>
                      <a:pt x="257" y="1"/>
                      <a:pt x="255" y="1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6" name="Google Shape;3228;p40">
                <a:extLst>
                  <a:ext uri="{FF2B5EF4-FFF2-40B4-BE49-F238E27FC236}">
                    <a16:creationId xmlns:a16="http://schemas.microsoft.com/office/drawing/2014/main" id="{78712564-10D7-83FD-4B72-9CBA7C352EA9}"/>
                  </a:ext>
                </a:extLst>
              </p:cNvPr>
              <p:cNvSpPr/>
              <p:nvPr/>
            </p:nvSpPr>
            <p:spPr>
              <a:xfrm>
                <a:off x="1250500" y="2376975"/>
                <a:ext cx="112275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4491" h="494" extrusionOk="0">
                    <a:moveTo>
                      <a:pt x="255" y="0"/>
                    </a:moveTo>
                    <a:cubicBezTo>
                      <a:pt x="122" y="0"/>
                      <a:pt x="11" y="104"/>
                      <a:pt x="4" y="240"/>
                    </a:cubicBezTo>
                    <a:cubicBezTo>
                      <a:pt x="1" y="379"/>
                      <a:pt x="113" y="494"/>
                      <a:pt x="251" y="494"/>
                    </a:cubicBezTo>
                    <a:lnTo>
                      <a:pt x="4230" y="494"/>
                    </a:lnTo>
                    <a:cubicBezTo>
                      <a:pt x="4365" y="494"/>
                      <a:pt x="4480" y="388"/>
                      <a:pt x="4487" y="254"/>
                    </a:cubicBezTo>
                    <a:cubicBezTo>
                      <a:pt x="4490" y="114"/>
                      <a:pt x="4382" y="0"/>
                      <a:pt x="4246" y="0"/>
                    </a:cubicBezTo>
                    <a:cubicBezTo>
                      <a:pt x="4244" y="0"/>
                      <a:pt x="4242" y="0"/>
                      <a:pt x="4240" y="0"/>
                    </a:cubicBezTo>
                    <a:lnTo>
                      <a:pt x="261" y="0"/>
                    </a:lnTo>
                    <a:cubicBezTo>
                      <a:pt x="259" y="0"/>
                      <a:pt x="257" y="0"/>
                      <a:pt x="255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7" name="Google Shape;3229;p40">
                <a:extLst>
                  <a:ext uri="{FF2B5EF4-FFF2-40B4-BE49-F238E27FC236}">
                    <a16:creationId xmlns:a16="http://schemas.microsoft.com/office/drawing/2014/main" id="{DAA1F582-4E8A-BAD9-F4D0-50D98E08BB32}"/>
                  </a:ext>
                </a:extLst>
              </p:cNvPr>
              <p:cNvSpPr/>
              <p:nvPr/>
            </p:nvSpPr>
            <p:spPr>
              <a:xfrm>
                <a:off x="1295250" y="2440700"/>
                <a:ext cx="228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494" extrusionOk="0">
                    <a:moveTo>
                      <a:pt x="254" y="0"/>
                    </a:moveTo>
                    <a:cubicBezTo>
                      <a:pt x="122" y="0"/>
                      <a:pt x="10" y="104"/>
                      <a:pt x="3" y="240"/>
                    </a:cubicBezTo>
                    <a:cubicBezTo>
                      <a:pt x="0" y="378"/>
                      <a:pt x="112" y="494"/>
                      <a:pt x="250" y="494"/>
                    </a:cubicBezTo>
                    <a:lnTo>
                      <a:pt x="651" y="494"/>
                    </a:lnTo>
                    <a:cubicBezTo>
                      <a:pt x="786" y="494"/>
                      <a:pt x="901" y="388"/>
                      <a:pt x="908" y="253"/>
                    </a:cubicBezTo>
                    <a:cubicBezTo>
                      <a:pt x="911" y="114"/>
                      <a:pt x="802" y="0"/>
                      <a:pt x="667" y="0"/>
                    </a:cubicBezTo>
                    <a:cubicBezTo>
                      <a:pt x="665" y="0"/>
                      <a:pt x="663" y="0"/>
                      <a:pt x="661" y="0"/>
                    </a:cubicBezTo>
                    <a:lnTo>
                      <a:pt x="260" y="0"/>
                    </a:lnTo>
                    <a:cubicBezTo>
                      <a:pt x="258" y="0"/>
                      <a:pt x="256" y="0"/>
                      <a:pt x="254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8" name="Google Shape;3230;p40">
                <a:extLst>
                  <a:ext uri="{FF2B5EF4-FFF2-40B4-BE49-F238E27FC236}">
                    <a16:creationId xmlns:a16="http://schemas.microsoft.com/office/drawing/2014/main" id="{E9763769-9BD9-1334-D71C-052113314BA5}"/>
                  </a:ext>
                </a:extLst>
              </p:cNvPr>
              <p:cNvSpPr/>
              <p:nvPr/>
            </p:nvSpPr>
            <p:spPr>
              <a:xfrm>
                <a:off x="1256100" y="2255075"/>
                <a:ext cx="103625" cy="103850"/>
              </a:xfrm>
              <a:custGeom>
                <a:avLst/>
                <a:gdLst/>
                <a:ahLst/>
                <a:cxnLst/>
                <a:rect l="l" t="t" r="r" b="b"/>
                <a:pathLst>
                  <a:path w="4145" h="4154" extrusionOk="0">
                    <a:moveTo>
                      <a:pt x="1942" y="1"/>
                    </a:moveTo>
                    <a:cubicBezTo>
                      <a:pt x="1807" y="1"/>
                      <a:pt x="1694" y="110"/>
                      <a:pt x="1694" y="249"/>
                    </a:cubicBezTo>
                    <a:lnTo>
                      <a:pt x="1694" y="601"/>
                    </a:lnTo>
                    <a:lnTo>
                      <a:pt x="264" y="601"/>
                    </a:lnTo>
                    <a:cubicBezTo>
                      <a:pt x="262" y="601"/>
                      <a:pt x="260" y="601"/>
                      <a:pt x="258" y="601"/>
                    </a:cubicBezTo>
                    <a:cubicBezTo>
                      <a:pt x="125" y="601"/>
                      <a:pt x="14" y="705"/>
                      <a:pt x="7" y="841"/>
                    </a:cubicBezTo>
                    <a:cubicBezTo>
                      <a:pt x="1" y="979"/>
                      <a:pt x="112" y="1094"/>
                      <a:pt x="254" y="1094"/>
                    </a:cubicBezTo>
                    <a:lnTo>
                      <a:pt x="2714" y="1094"/>
                    </a:lnTo>
                    <a:cubicBezTo>
                      <a:pt x="2714" y="1094"/>
                      <a:pt x="2296" y="1801"/>
                      <a:pt x="1951" y="2245"/>
                    </a:cubicBezTo>
                    <a:cubicBezTo>
                      <a:pt x="1606" y="1870"/>
                      <a:pt x="1389" y="1610"/>
                      <a:pt x="1385" y="1607"/>
                    </a:cubicBezTo>
                    <a:cubicBezTo>
                      <a:pt x="1330" y="1541"/>
                      <a:pt x="1263" y="1513"/>
                      <a:pt x="1198" y="1513"/>
                    </a:cubicBezTo>
                    <a:cubicBezTo>
                      <a:pt x="1012" y="1513"/>
                      <a:pt x="842" y="1739"/>
                      <a:pt x="1000" y="1929"/>
                    </a:cubicBezTo>
                    <a:cubicBezTo>
                      <a:pt x="1014" y="1943"/>
                      <a:pt x="1250" y="2225"/>
                      <a:pt x="1629" y="2630"/>
                    </a:cubicBezTo>
                    <a:cubicBezTo>
                      <a:pt x="1444" y="2840"/>
                      <a:pt x="1244" y="3038"/>
                      <a:pt x="1033" y="3222"/>
                    </a:cubicBezTo>
                    <a:cubicBezTo>
                      <a:pt x="834" y="3395"/>
                      <a:pt x="995" y="3667"/>
                      <a:pt x="1197" y="3667"/>
                    </a:cubicBezTo>
                    <a:cubicBezTo>
                      <a:pt x="1251" y="3667"/>
                      <a:pt x="1308" y="3647"/>
                      <a:pt x="1362" y="3600"/>
                    </a:cubicBezTo>
                    <a:cubicBezTo>
                      <a:pt x="1579" y="3413"/>
                      <a:pt x="1786" y="3209"/>
                      <a:pt x="1977" y="2995"/>
                    </a:cubicBezTo>
                    <a:cubicBezTo>
                      <a:pt x="2375" y="3406"/>
                      <a:pt x="2763" y="3771"/>
                      <a:pt x="3135" y="4094"/>
                    </a:cubicBezTo>
                    <a:cubicBezTo>
                      <a:pt x="3181" y="4134"/>
                      <a:pt x="3240" y="4154"/>
                      <a:pt x="3298" y="4154"/>
                    </a:cubicBezTo>
                    <a:cubicBezTo>
                      <a:pt x="3368" y="4154"/>
                      <a:pt x="3438" y="4125"/>
                      <a:pt x="3487" y="4067"/>
                    </a:cubicBezTo>
                    <a:cubicBezTo>
                      <a:pt x="3579" y="3962"/>
                      <a:pt x="3566" y="3804"/>
                      <a:pt x="3464" y="3715"/>
                    </a:cubicBezTo>
                    <a:cubicBezTo>
                      <a:pt x="3092" y="3393"/>
                      <a:pt x="2704" y="3025"/>
                      <a:pt x="2303" y="2610"/>
                    </a:cubicBezTo>
                    <a:cubicBezTo>
                      <a:pt x="2813" y="1966"/>
                      <a:pt x="3283" y="1134"/>
                      <a:pt x="3283" y="1134"/>
                    </a:cubicBezTo>
                    <a:lnTo>
                      <a:pt x="3826" y="1134"/>
                    </a:lnTo>
                    <a:cubicBezTo>
                      <a:pt x="3928" y="1134"/>
                      <a:pt x="4023" y="1074"/>
                      <a:pt x="4066" y="979"/>
                    </a:cubicBezTo>
                    <a:cubicBezTo>
                      <a:pt x="4145" y="801"/>
                      <a:pt x="4013" y="601"/>
                      <a:pt x="3819" y="601"/>
                    </a:cubicBezTo>
                    <a:lnTo>
                      <a:pt x="2188" y="601"/>
                    </a:lnTo>
                    <a:lnTo>
                      <a:pt x="2188" y="259"/>
                    </a:lnTo>
                    <a:cubicBezTo>
                      <a:pt x="2191" y="130"/>
                      <a:pt x="2099" y="22"/>
                      <a:pt x="1971" y="2"/>
                    </a:cubicBezTo>
                    <a:cubicBezTo>
                      <a:pt x="1961" y="1"/>
                      <a:pt x="1952" y="1"/>
                      <a:pt x="1942" y="1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9" name="Google Shape;3231;p40">
                <a:extLst>
                  <a:ext uri="{FF2B5EF4-FFF2-40B4-BE49-F238E27FC236}">
                    <a16:creationId xmlns:a16="http://schemas.microsoft.com/office/drawing/2014/main" id="{E9E16FF6-2A23-E3A2-46C7-E33C0FB1DE46}"/>
                  </a:ext>
                </a:extLst>
              </p:cNvPr>
              <p:cNvSpPr/>
              <p:nvPr/>
            </p:nvSpPr>
            <p:spPr>
              <a:xfrm>
                <a:off x="1078500" y="2317275"/>
                <a:ext cx="75425" cy="102875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4115" extrusionOk="0">
                    <a:moveTo>
                      <a:pt x="1438" y="537"/>
                    </a:moveTo>
                    <a:cubicBezTo>
                      <a:pt x="1705" y="537"/>
                      <a:pt x="1928" y="736"/>
                      <a:pt x="1957" y="1004"/>
                    </a:cubicBezTo>
                    <a:cubicBezTo>
                      <a:pt x="1987" y="1303"/>
                      <a:pt x="1750" y="1563"/>
                      <a:pt x="1448" y="1566"/>
                    </a:cubicBezTo>
                    <a:lnTo>
                      <a:pt x="537" y="1566"/>
                    </a:lnTo>
                    <a:lnTo>
                      <a:pt x="537" y="537"/>
                    </a:lnTo>
                    <a:lnTo>
                      <a:pt x="1431" y="537"/>
                    </a:lnTo>
                    <a:cubicBezTo>
                      <a:pt x="1433" y="537"/>
                      <a:pt x="1436" y="537"/>
                      <a:pt x="1438" y="537"/>
                    </a:cubicBezTo>
                    <a:close/>
                    <a:moveTo>
                      <a:pt x="1681" y="2059"/>
                    </a:moveTo>
                    <a:cubicBezTo>
                      <a:pt x="2115" y="2059"/>
                      <a:pt x="2464" y="2408"/>
                      <a:pt x="2464" y="2839"/>
                    </a:cubicBezTo>
                    <a:cubicBezTo>
                      <a:pt x="2464" y="3270"/>
                      <a:pt x="2115" y="3622"/>
                      <a:pt x="1681" y="3622"/>
                    </a:cubicBezTo>
                    <a:lnTo>
                      <a:pt x="537" y="3622"/>
                    </a:lnTo>
                    <a:lnTo>
                      <a:pt x="537" y="2059"/>
                    </a:lnTo>
                    <a:close/>
                    <a:moveTo>
                      <a:pt x="251" y="1"/>
                    </a:moveTo>
                    <a:cubicBezTo>
                      <a:pt x="112" y="1"/>
                      <a:pt x="1" y="112"/>
                      <a:pt x="1" y="251"/>
                    </a:cubicBezTo>
                    <a:lnTo>
                      <a:pt x="1" y="3858"/>
                    </a:lnTo>
                    <a:cubicBezTo>
                      <a:pt x="1" y="4000"/>
                      <a:pt x="112" y="4115"/>
                      <a:pt x="251" y="4115"/>
                    </a:cubicBezTo>
                    <a:lnTo>
                      <a:pt x="1635" y="4115"/>
                    </a:lnTo>
                    <a:cubicBezTo>
                      <a:pt x="2270" y="4115"/>
                      <a:pt x="2829" y="3658"/>
                      <a:pt x="2928" y="3030"/>
                    </a:cubicBezTo>
                    <a:cubicBezTo>
                      <a:pt x="3016" y="2467"/>
                      <a:pt x="2727" y="1911"/>
                      <a:pt x="2211" y="1665"/>
                    </a:cubicBezTo>
                    <a:cubicBezTo>
                      <a:pt x="2375" y="1461"/>
                      <a:pt x="2457" y="1204"/>
                      <a:pt x="2438" y="944"/>
                    </a:cubicBezTo>
                    <a:cubicBezTo>
                      <a:pt x="2398" y="412"/>
                      <a:pt x="1938" y="1"/>
                      <a:pt x="1402" y="1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D5CEF5E-41F0-2F5F-F18D-DEE595299869}"/>
              </a:ext>
            </a:extLst>
          </p:cNvPr>
          <p:cNvGrpSpPr/>
          <p:nvPr/>
        </p:nvGrpSpPr>
        <p:grpSpPr>
          <a:xfrm>
            <a:off x="249816" y="2263304"/>
            <a:ext cx="3823884" cy="4403207"/>
            <a:chOff x="10133484" y="741352"/>
            <a:chExt cx="7526347" cy="7526347"/>
          </a:xfrm>
          <a:solidFill>
            <a:schemeClr val="tx2">
              <a:lumMod val="40000"/>
              <a:lumOff val="60000"/>
            </a:schemeClr>
          </a:solidFill>
        </p:grpSpPr>
        <p:pic>
          <p:nvPicPr>
            <p:cNvPr id="114" name="图片 9">
              <a:extLst>
                <a:ext uri="{FF2B5EF4-FFF2-40B4-BE49-F238E27FC236}">
                  <a16:creationId xmlns:a16="http://schemas.microsoft.com/office/drawing/2014/main" id="{C19F5635-6653-102A-17D6-4EB807BFF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3484" y="741352"/>
              <a:ext cx="7526347" cy="7526347"/>
            </a:xfrm>
            <a:prstGeom prst="rect">
              <a:avLst/>
            </a:prstGeom>
            <a:grpFill/>
          </p:spPr>
        </p:pic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7A357B39-DA38-584B-FF1A-C8AAFCA277FF}"/>
                </a:ext>
              </a:extLst>
            </p:cNvPr>
            <p:cNvSpPr/>
            <p:nvPr/>
          </p:nvSpPr>
          <p:spPr>
            <a:xfrm>
              <a:off x="13258800" y="2705101"/>
              <a:ext cx="1121211" cy="3048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0" cap="none" spc="0" normalizeH="0" baseline="0" noProof="0">
                <a:ln>
                  <a:noFill/>
                </a:ln>
                <a:solidFill>
                  <a:srgbClr val="6E7F77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879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0CAC6-3968-4D63-A855-09547BB06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512063"/>
            <a:ext cx="9912096" cy="1267575"/>
          </a:xfrm>
          <a:solidFill>
            <a:schemeClr val="accent5"/>
          </a:solidFill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194310" algn="l"/>
              </a:tabLst>
            </a:pPr>
            <a:r>
              <a:rPr lang="en-US" sz="32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Xây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dựng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bày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truyện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gồm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ba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b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b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b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b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dirty="0"/>
              <a:t>​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9AC71-9ED4-FA59-D386-5BD9C585DC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9952" y="2558565"/>
            <a:ext cx="2727960" cy="317090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1</a:t>
            </a:r>
            <a:r>
              <a:rPr lang="en-US" sz="32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en-US" sz="3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thuyết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trình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2CADAC-D2BA-2781-21DF-E36A2D898F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99658" y="2558565"/>
            <a:ext cx="2727961" cy="3288890"/>
          </a:xfrm>
        </p:spPr>
        <p:txBody>
          <a:bodyPr/>
          <a:lstStyle/>
          <a:p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</a:t>
            </a:r>
            <a:r>
              <a:rPr lang="en-US" sz="32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endParaRPr lang="en-US" sz="3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Thuyết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trình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688B1D-28C5-C399-CA01-21BE7C5F1E5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31682" y="2622474"/>
            <a:ext cx="2727961" cy="316107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​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C5E498-99B3-E3F4-A9B8-F11B4B9B0F27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3: </a:t>
            </a:r>
          </a:p>
          <a:p>
            <a:pPr>
              <a:lnSpc>
                <a:spcPct val="150000"/>
              </a:lnSpc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Trao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245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0D1ECE4-DD9A-755F-E516-3A013F7BC7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68684" y="480060"/>
            <a:ext cx="5897880" cy="589788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(THỰC HÀNH NÓI VÀ NGHE)</a:t>
            </a:r>
            <a:endParaRPr lang="en-US" sz="36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" name="图片 67593" descr="PPT素材-21">
            <a:extLst>
              <a:ext uri="{FF2B5EF4-FFF2-40B4-BE49-F238E27FC236}">
                <a16:creationId xmlns:a16="http://schemas.microsoft.com/office/drawing/2014/main" id="{9E8F2F7E-E3DE-42D5-C042-6C4BC359A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36" y="501446"/>
            <a:ext cx="4872892" cy="63565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E7D4A8-D3DD-053B-FE7F-E6F0110ADF13}"/>
              </a:ext>
            </a:extLst>
          </p:cNvPr>
          <p:cNvSpPr txBox="1"/>
          <p:nvPr/>
        </p:nvSpPr>
        <p:spPr>
          <a:xfrm>
            <a:off x="403123" y="3429000"/>
            <a:ext cx="42082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HOẠT ĐỘNG 3 </a:t>
            </a:r>
          </a:p>
        </p:txBody>
      </p:sp>
    </p:spTree>
    <p:extLst>
      <p:ext uri="{BB962C8B-B14F-4D97-AF65-F5344CB8AC3E}">
        <p14:creationId xmlns:p14="http://schemas.microsoft.com/office/powerpoint/2010/main" val="4206217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B0E897-E92F-0A67-4580-7206F27852E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12723" y="1189900"/>
            <a:ext cx="10481285" cy="3986784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HOẠT ĐỘNG NHÓM 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1189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1CDCD84-4896-FB94-39B5-C9DE6F8FA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911" y="1132872"/>
            <a:ext cx="3578057" cy="4373192"/>
          </a:xfr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NÓI: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1FBD32-8EC1-6242-3D56-81726EA3D313}"/>
              </a:ext>
            </a:extLst>
          </p:cNvPr>
          <p:cNvSpPr/>
          <p:nvPr/>
        </p:nvSpPr>
        <p:spPr>
          <a:xfrm>
            <a:off x="5388077" y="6272981"/>
            <a:ext cx="1582994" cy="4227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图片 73734" descr="PPT素材-18">
            <a:extLst>
              <a:ext uri="{FF2B5EF4-FFF2-40B4-BE49-F238E27FC236}">
                <a16:creationId xmlns:a16="http://schemas.microsoft.com/office/drawing/2014/main" id="{4B40055C-95E6-FFA8-04CC-707AA372B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919" y="1462321"/>
            <a:ext cx="4572000" cy="393335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13288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53B306A-F18F-F336-6EED-6BD39E63F5F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67746DF-0648-094E-EA4C-D689ACE52DE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F8A02C-61A8-23FF-4CE4-DA7AC09B328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15</a:t>
            </a:fld>
            <a:endParaRPr lang="en-US" noProof="0"/>
          </a:p>
        </p:txBody>
      </p:sp>
      <p:pic>
        <p:nvPicPr>
          <p:cNvPr id="9" name="图片 3092" descr="PPT素材-13">
            <a:extLst>
              <a:ext uri="{FF2B5EF4-FFF2-40B4-BE49-F238E27FC236}">
                <a16:creationId xmlns:a16="http://schemas.microsoft.com/office/drawing/2014/main" id="{36885808-15BF-CE91-B778-192856818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832" y="1447308"/>
            <a:ext cx="4160520" cy="39633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B17F82-C2E3-8180-23ED-7E2586D3B887}"/>
              </a:ext>
            </a:extLst>
          </p:cNvPr>
          <p:cNvSpPr txBox="1"/>
          <p:nvPr/>
        </p:nvSpPr>
        <p:spPr>
          <a:xfrm>
            <a:off x="5918479" y="1698171"/>
            <a:ext cx="4371033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NGHE: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0510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0C19C2A-36F3-0887-AA7A-4783C1AC9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312996"/>
              </p:ext>
            </p:extLst>
          </p:nvPr>
        </p:nvGraphicFramePr>
        <p:xfrm>
          <a:off x="371789" y="147700"/>
          <a:ext cx="11175441" cy="5651662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014884">
                  <a:extLst>
                    <a:ext uri="{9D8B030D-6E8A-4147-A177-3AD203B41FA5}">
                      <a16:colId xmlns:a16="http://schemas.microsoft.com/office/drawing/2014/main" val="1156323908"/>
                    </a:ext>
                  </a:extLst>
                </a:gridCol>
                <a:gridCol w="8133240">
                  <a:extLst>
                    <a:ext uri="{9D8B030D-6E8A-4147-A177-3AD203B41FA5}">
                      <a16:colId xmlns:a16="http://schemas.microsoft.com/office/drawing/2014/main" val="2938840826"/>
                    </a:ext>
                  </a:extLst>
                </a:gridCol>
                <a:gridCol w="2027317">
                  <a:extLst>
                    <a:ext uri="{9D8B030D-6E8A-4147-A177-3AD203B41FA5}">
                      <a16:colId xmlns:a16="http://schemas.microsoft.com/office/drawing/2014/main" val="3194520662"/>
                    </a:ext>
                  </a:extLst>
                </a:gridCol>
              </a:tblGrid>
              <a:tr h="60538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NHẬN XÉT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731827"/>
                  </a:ext>
                </a:extLst>
              </a:tr>
              <a:tr h="6053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0340650"/>
                  </a:ext>
                </a:extLst>
              </a:tr>
              <a:tr h="6053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 nói rõ ràng truyền cảm và dễ nghe không?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543658"/>
                  </a:ext>
                </a:extLst>
              </a:tr>
              <a:tr h="6053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bài nói đúng yêu cầu và có sức thuyết phục không?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304496"/>
                  </a:ext>
                </a:extLst>
              </a:tr>
              <a:tr h="6053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 cục bài nói rõ ràng, mạch lạc không?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3256593"/>
                  </a:ext>
                </a:extLst>
              </a:tr>
              <a:tr h="6053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phương tiện phi ngôn ngữ được sử dụng phù hợp không?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2622991"/>
                  </a:ext>
                </a:extLst>
              </a:tr>
              <a:tr h="6053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 tiện hỗ trợ được sử dụng phù hợp không?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5032535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0170158-8543-4EAB-E23A-40896CDDF6DD}"/>
              </a:ext>
            </a:extLst>
          </p:cNvPr>
          <p:cNvCxnSpPr>
            <a:cxnSpLocks/>
          </p:cNvCxnSpPr>
          <p:nvPr/>
        </p:nvCxnSpPr>
        <p:spPr>
          <a:xfrm>
            <a:off x="1376624" y="773723"/>
            <a:ext cx="0" cy="49437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328F7C-69E7-7EED-39E2-F00191D5A373}"/>
              </a:ext>
            </a:extLst>
          </p:cNvPr>
          <p:cNvCxnSpPr>
            <a:cxnSpLocks/>
          </p:cNvCxnSpPr>
          <p:nvPr/>
        </p:nvCxnSpPr>
        <p:spPr>
          <a:xfrm>
            <a:off x="9495692" y="874207"/>
            <a:ext cx="90435" cy="49251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D6AC0E8C-2C46-C782-416E-504E6CBA0C7C}"/>
              </a:ext>
            </a:extLst>
          </p:cNvPr>
          <p:cNvSpPr/>
          <p:nvPr/>
        </p:nvSpPr>
        <p:spPr>
          <a:xfrm>
            <a:off x="5406013" y="6091300"/>
            <a:ext cx="1376624" cy="7667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C492BA4-06EF-51BA-F8DE-A29F49E58985}"/>
              </a:ext>
            </a:extLst>
          </p:cNvPr>
          <p:cNvSpPr/>
          <p:nvPr/>
        </p:nvSpPr>
        <p:spPr>
          <a:xfrm>
            <a:off x="683288" y="6179736"/>
            <a:ext cx="693336" cy="678264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D4EB8C-137B-0B9F-C454-5A605D3BD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5851" y="6130196"/>
            <a:ext cx="707197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84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May be an illustration of text">
            <a:extLst>
              <a:ext uri="{FF2B5EF4-FFF2-40B4-BE49-F238E27FC236}">
                <a16:creationId xmlns:a16="http://schemas.microsoft.com/office/drawing/2014/main" id="{01B18935-01E8-94E0-4CB3-826BC8C53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064"/>
            <a:ext cx="121431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B567B1-03DF-8735-498D-DB09FACDA006}"/>
              </a:ext>
            </a:extLst>
          </p:cNvPr>
          <p:cNvSpPr txBox="1"/>
          <p:nvPr/>
        </p:nvSpPr>
        <p:spPr>
          <a:xfrm>
            <a:off x="2831690" y="1921231"/>
            <a:ext cx="6528620" cy="1973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HOẠT ĐỘNG 4: VẬN DỤNG</a:t>
            </a:r>
            <a:endParaRPr lang="en-US" sz="3200" b="1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3964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Placeholder 81" descr="blueprint icon">
            <a:extLst>
              <a:ext uri="{FF2B5EF4-FFF2-40B4-BE49-F238E27FC236}">
                <a16:creationId xmlns:a16="http://schemas.microsoft.com/office/drawing/2014/main" id="{946DCADD-AD38-1B8D-01D3-9FC0FDA5D1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/>
          <a:stretch/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66C0EF-C5A6-69F2-BCD5-6F3E103229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80101" y="312597"/>
            <a:ext cx="6070142" cy="965861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Thông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</a:p>
        </p:txBody>
      </p:sp>
      <p:pic>
        <p:nvPicPr>
          <p:cNvPr id="84" name="Picture Placeholder 83" descr="easel icon">
            <a:extLst>
              <a:ext uri="{FF2B5EF4-FFF2-40B4-BE49-F238E27FC236}">
                <a16:creationId xmlns:a16="http://schemas.microsoft.com/office/drawing/2014/main" id="{62583283-A6AD-B55E-25D4-E6CFB25B8FC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/>
          <a:stretch/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A268DA4-D5BC-38AA-54EB-D10668305C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61708" y="1626315"/>
            <a:ext cx="6070141" cy="965862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Những điểm tương đồng giữa hai tác phẩm 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đề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86" name="Picture Placeholder 85" descr="ruler icon">
            <a:extLst>
              <a:ext uri="{FF2B5EF4-FFF2-40B4-BE49-F238E27FC236}">
                <a16:creationId xmlns:a16="http://schemas.microsoft.com/office/drawing/2014/main" id="{8AEB4AE0-338D-0B9E-025E-3973A1ECDC8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/>
          <a:stretch/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5589FD6-C049-67E3-0386-55C9E18A5B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61709" y="2743200"/>
            <a:ext cx="6070140" cy="1253613"/>
          </a:xfrm>
        </p:spPr>
        <p:txBody>
          <a:bodyPr/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Những điểm khác biệt giữa hai tác phẩm truyện và điều kiện làm nên sự khác biệt 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điểm thẩm mĩ, cách tiếp cận hiện thực và cá tính sáng tạo riêng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88" name="Picture Placeholder 87" descr="strategy icon">
            <a:extLst>
              <a:ext uri="{FF2B5EF4-FFF2-40B4-BE49-F238E27FC236}">
                <a16:creationId xmlns:a16="http://schemas.microsoft.com/office/drawing/2014/main" id="{F2E3F8F5-F045-71C9-3C78-9ACF70E19C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t="476" b="476"/>
          <a:stretch/>
        </p:blipFill>
        <p:spPr/>
      </p:pic>
      <p:pic>
        <p:nvPicPr>
          <p:cNvPr id="90" name="Picture Placeholder 89" descr="airplane icon">
            <a:extLst>
              <a:ext uri="{FF2B5EF4-FFF2-40B4-BE49-F238E27FC236}">
                <a16:creationId xmlns:a16="http://schemas.microsoft.com/office/drawing/2014/main" id="{B6EFDE8D-973A-9009-9237-3CDC19C43D6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/>
          <a:srcRect/>
          <a:stretch/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24377D-8276-C182-BDAF-68C4FA772357}"/>
              </a:ext>
            </a:extLst>
          </p:cNvPr>
          <p:cNvSpPr txBox="1"/>
          <p:nvPr/>
        </p:nvSpPr>
        <p:spPr>
          <a:xfrm>
            <a:off x="5769864" y="4257368"/>
            <a:ext cx="5783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Đánh giá chung về sự tương đồng, khác biệt giữa hai tác phẩm 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24469DD-9540-BC03-3CDD-D2507E24E90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69863" y="5640929"/>
            <a:ext cx="5961985" cy="904474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41996" descr="14">
            <a:extLst>
              <a:ext uri="{FF2B5EF4-FFF2-40B4-BE49-F238E27FC236}">
                <a16:creationId xmlns:a16="http://schemas.microsoft.com/office/drawing/2014/main" id="{753B364D-297C-78E7-A9F6-58E84BE921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817" y="1278458"/>
            <a:ext cx="4091258" cy="41180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B943715-2D9B-B1F1-2F61-DF44D83E1788}"/>
              </a:ext>
            </a:extLst>
          </p:cNvPr>
          <p:cNvSpPr txBox="1"/>
          <p:nvPr/>
        </p:nvSpPr>
        <p:spPr>
          <a:xfrm>
            <a:off x="884903" y="2910808"/>
            <a:ext cx="3431457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653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0C19C2A-36F3-0887-AA7A-4783C1AC9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277065"/>
              </p:ext>
            </p:extLst>
          </p:nvPr>
        </p:nvGraphicFramePr>
        <p:xfrm>
          <a:off x="371789" y="147700"/>
          <a:ext cx="11175441" cy="5651662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014884">
                  <a:extLst>
                    <a:ext uri="{9D8B030D-6E8A-4147-A177-3AD203B41FA5}">
                      <a16:colId xmlns:a16="http://schemas.microsoft.com/office/drawing/2014/main" val="1156323908"/>
                    </a:ext>
                  </a:extLst>
                </a:gridCol>
                <a:gridCol w="8133240">
                  <a:extLst>
                    <a:ext uri="{9D8B030D-6E8A-4147-A177-3AD203B41FA5}">
                      <a16:colId xmlns:a16="http://schemas.microsoft.com/office/drawing/2014/main" val="2938840826"/>
                    </a:ext>
                  </a:extLst>
                </a:gridCol>
                <a:gridCol w="2027317">
                  <a:extLst>
                    <a:ext uri="{9D8B030D-6E8A-4147-A177-3AD203B41FA5}">
                      <a16:colId xmlns:a16="http://schemas.microsoft.com/office/drawing/2014/main" val="3194520662"/>
                    </a:ext>
                  </a:extLst>
                </a:gridCol>
              </a:tblGrid>
              <a:tr h="60538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</a:t>
                      </a:r>
                      <a:r>
                        <a:rPr lang="en-US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 </a:t>
                      </a: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731827"/>
                  </a:ext>
                </a:extLst>
              </a:tr>
              <a:tr h="6053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0340650"/>
                  </a:ext>
                </a:extLst>
              </a:tr>
              <a:tr h="6053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 nói rõ ràng truyền cảm và dễ nghe không?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543658"/>
                  </a:ext>
                </a:extLst>
              </a:tr>
              <a:tr h="6053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bài nói đúng yêu cầu và có sức thuyết phục không?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304496"/>
                  </a:ext>
                </a:extLst>
              </a:tr>
              <a:tr h="6053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 cục bài nói rõ ràng, mạch lạc không?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3256593"/>
                  </a:ext>
                </a:extLst>
              </a:tr>
              <a:tr h="6053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phương tiện phi ngôn ngữ được sử dụng phù hợp không?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2622991"/>
                  </a:ext>
                </a:extLst>
              </a:tr>
              <a:tr h="6053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 tiện hỗ trợ được sử dụng phù hợp không?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5032535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0170158-8543-4EAB-E23A-40896CDDF6DD}"/>
              </a:ext>
            </a:extLst>
          </p:cNvPr>
          <p:cNvCxnSpPr>
            <a:cxnSpLocks/>
          </p:cNvCxnSpPr>
          <p:nvPr/>
        </p:nvCxnSpPr>
        <p:spPr>
          <a:xfrm>
            <a:off x="1376624" y="773723"/>
            <a:ext cx="0" cy="49437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328F7C-69E7-7EED-39E2-F00191D5A373}"/>
              </a:ext>
            </a:extLst>
          </p:cNvPr>
          <p:cNvCxnSpPr>
            <a:cxnSpLocks/>
          </p:cNvCxnSpPr>
          <p:nvPr/>
        </p:nvCxnSpPr>
        <p:spPr>
          <a:xfrm>
            <a:off x="9495692" y="874207"/>
            <a:ext cx="90435" cy="49251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D6AC0E8C-2C46-C782-416E-504E6CBA0C7C}"/>
              </a:ext>
            </a:extLst>
          </p:cNvPr>
          <p:cNvSpPr/>
          <p:nvPr/>
        </p:nvSpPr>
        <p:spPr>
          <a:xfrm>
            <a:off x="5406013" y="6091300"/>
            <a:ext cx="1376624" cy="7667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Condensed Light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C492BA4-06EF-51BA-F8DE-A29F49E58985}"/>
              </a:ext>
            </a:extLst>
          </p:cNvPr>
          <p:cNvSpPr/>
          <p:nvPr/>
        </p:nvSpPr>
        <p:spPr>
          <a:xfrm>
            <a:off x="683288" y="6179736"/>
            <a:ext cx="693336" cy="678264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Condensed Light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D4EB8C-137B-0B9F-C454-5A605D3BD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5851" y="6130196"/>
            <a:ext cx="707197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05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2">
            <a:extLst>
              <a:ext uri="{FF2B5EF4-FFF2-40B4-BE49-F238E27FC236}">
                <a16:creationId xmlns:a16="http://schemas.microsoft.com/office/drawing/2014/main" id="{4D2E0908-5C21-0C8E-2497-04DD31CE79CB}"/>
              </a:ext>
            </a:extLst>
          </p:cNvPr>
          <p:cNvGrpSpPr/>
          <p:nvPr/>
        </p:nvGrpSpPr>
        <p:grpSpPr>
          <a:xfrm>
            <a:off x="2189300" y="391551"/>
            <a:ext cx="7631315" cy="577418"/>
            <a:chOff x="0" y="0"/>
            <a:chExt cx="29222373" cy="2794381"/>
          </a:xfrm>
        </p:grpSpPr>
        <p:sp>
          <p:nvSpPr>
            <p:cNvPr id="45" name="Freeform 3">
              <a:extLst>
                <a:ext uri="{FF2B5EF4-FFF2-40B4-BE49-F238E27FC236}">
                  <a16:creationId xmlns:a16="http://schemas.microsoft.com/office/drawing/2014/main" id="{4B406DCD-7BFD-B3FE-421B-B121871E47AF}"/>
                </a:ext>
              </a:extLst>
            </p:cNvPr>
            <p:cNvSpPr/>
            <p:nvPr/>
          </p:nvSpPr>
          <p:spPr>
            <a:xfrm>
              <a:off x="-19558" y="-6477"/>
              <a:ext cx="29261233" cy="2814701"/>
            </a:xfrm>
            <a:custGeom>
              <a:avLst/>
              <a:gdLst/>
              <a:ahLst/>
              <a:cxnLst/>
              <a:rect l="l" t="t" r="r" b="b"/>
              <a:pathLst>
                <a:path w="29261233" h="2814701">
                  <a:moveTo>
                    <a:pt x="29232531" y="1495171"/>
                  </a:moveTo>
                  <a:cubicBezTo>
                    <a:pt x="29218055" y="1606931"/>
                    <a:pt x="29190497" y="1719834"/>
                    <a:pt x="29146301" y="1823720"/>
                  </a:cubicBezTo>
                  <a:cubicBezTo>
                    <a:pt x="29113661" y="1900301"/>
                    <a:pt x="29068576" y="1971675"/>
                    <a:pt x="29022981" y="2041144"/>
                  </a:cubicBezTo>
                  <a:cubicBezTo>
                    <a:pt x="28923670" y="2192655"/>
                    <a:pt x="28815720" y="2353691"/>
                    <a:pt x="28670429" y="2464816"/>
                  </a:cubicBezTo>
                  <a:cubicBezTo>
                    <a:pt x="28486915" y="2605024"/>
                    <a:pt x="28257679" y="2672461"/>
                    <a:pt x="28032254" y="2706497"/>
                  </a:cubicBezTo>
                  <a:cubicBezTo>
                    <a:pt x="27770890" y="2745994"/>
                    <a:pt x="27506221" y="2743073"/>
                    <a:pt x="27242569" y="2749042"/>
                  </a:cubicBezTo>
                  <a:cubicBezTo>
                    <a:pt x="26972059" y="2755265"/>
                    <a:pt x="26701929" y="2771140"/>
                    <a:pt x="26431803" y="2785745"/>
                  </a:cubicBezTo>
                  <a:cubicBezTo>
                    <a:pt x="2582291" y="2814701"/>
                    <a:pt x="1825117" y="2805303"/>
                    <a:pt x="1292479" y="2735072"/>
                  </a:cubicBezTo>
                  <a:cubicBezTo>
                    <a:pt x="841502" y="2675636"/>
                    <a:pt x="587502" y="2565273"/>
                    <a:pt x="286639" y="2203450"/>
                  </a:cubicBezTo>
                  <a:cubicBezTo>
                    <a:pt x="151130" y="2040509"/>
                    <a:pt x="54610" y="1844040"/>
                    <a:pt x="28702" y="1632458"/>
                  </a:cubicBezTo>
                  <a:cubicBezTo>
                    <a:pt x="0" y="1398270"/>
                    <a:pt x="39751" y="1080262"/>
                    <a:pt x="154559" y="878713"/>
                  </a:cubicBezTo>
                  <a:cubicBezTo>
                    <a:pt x="272288" y="671830"/>
                    <a:pt x="363347" y="509524"/>
                    <a:pt x="561594" y="374015"/>
                  </a:cubicBezTo>
                  <a:cubicBezTo>
                    <a:pt x="763397" y="235966"/>
                    <a:pt x="1094105" y="214757"/>
                    <a:pt x="1329309" y="154559"/>
                  </a:cubicBezTo>
                  <a:cubicBezTo>
                    <a:pt x="1393698" y="138049"/>
                    <a:pt x="1458595" y="123444"/>
                    <a:pt x="1523746" y="110363"/>
                  </a:cubicBezTo>
                  <a:cubicBezTo>
                    <a:pt x="1588770" y="97409"/>
                    <a:pt x="1772793" y="54610"/>
                    <a:pt x="1838960" y="50165"/>
                  </a:cubicBezTo>
                  <a:cubicBezTo>
                    <a:pt x="2134743" y="30353"/>
                    <a:pt x="2061083" y="46609"/>
                    <a:pt x="2189734" y="32004"/>
                  </a:cubicBezTo>
                  <a:cubicBezTo>
                    <a:pt x="2456053" y="1524"/>
                    <a:pt x="2705735" y="14986"/>
                    <a:pt x="15092829" y="7620"/>
                  </a:cubicBezTo>
                  <a:cubicBezTo>
                    <a:pt x="26564136" y="0"/>
                    <a:pt x="26889636" y="39624"/>
                    <a:pt x="27165482" y="32004"/>
                  </a:cubicBezTo>
                  <a:cubicBezTo>
                    <a:pt x="27429131" y="24765"/>
                    <a:pt x="27773938" y="42672"/>
                    <a:pt x="28036573" y="72771"/>
                  </a:cubicBezTo>
                  <a:cubicBezTo>
                    <a:pt x="28471676" y="122428"/>
                    <a:pt x="28718690" y="161163"/>
                    <a:pt x="28969769" y="540258"/>
                  </a:cubicBezTo>
                  <a:cubicBezTo>
                    <a:pt x="29033778" y="638302"/>
                    <a:pt x="29091055" y="740664"/>
                    <a:pt x="29136776" y="848614"/>
                  </a:cubicBezTo>
                  <a:cubicBezTo>
                    <a:pt x="29223006" y="1052957"/>
                    <a:pt x="29261234" y="1273937"/>
                    <a:pt x="29232531" y="1495171"/>
                  </a:cubicBezTo>
                  <a:close/>
                </a:path>
              </a:pathLst>
            </a:custGeom>
            <a:solidFill>
              <a:srgbClr val="FFF5E8"/>
            </a:solidFill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TextBox 7">
            <a:extLst>
              <a:ext uri="{FF2B5EF4-FFF2-40B4-BE49-F238E27FC236}">
                <a16:creationId xmlns:a16="http://schemas.microsoft.com/office/drawing/2014/main" id="{269A6B81-A95E-2BC1-F0CF-FF2627177D89}"/>
              </a:ext>
            </a:extLst>
          </p:cNvPr>
          <p:cNvSpPr txBox="1"/>
          <p:nvPr/>
        </p:nvSpPr>
        <p:spPr>
          <a:xfrm>
            <a:off x="2594945" y="119377"/>
            <a:ext cx="6489124" cy="8495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746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512F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HOẠT ĐỘNG I: MỞ ĐẦU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512F1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A4B73A-3DF7-D103-A21A-86781E2F59FC}"/>
              </a:ext>
            </a:extLst>
          </p:cNvPr>
          <p:cNvSpPr/>
          <p:nvPr/>
        </p:nvSpPr>
        <p:spPr>
          <a:xfrm>
            <a:off x="1539503" y="2281084"/>
            <a:ext cx="2939845" cy="40344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D0464D-53FE-597B-6845-DA37252D7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623076" y="2425284"/>
            <a:ext cx="2772698" cy="3746089"/>
          </a:xfrm>
          <a:prstGeom prst="rect">
            <a:avLst/>
          </a:prstGeom>
          <a:solidFill>
            <a:schemeClr val="accent5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C00C1A-1013-B4C9-54BD-440C85FA5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045567" y="1156043"/>
            <a:ext cx="4434351" cy="5130932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2FD12315-B353-E24D-C54A-78AD562E2798}"/>
              </a:ext>
            </a:extLst>
          </p:cNvPr>
          <p:cNvSpPr/>
          <p:nvPr/>
        </p:nvSpPr>
        <p:spPr>
          <a:xfrm>
            <a:off x="7246375" y="2281084"/>
            <a:ext cx="3814916" cy="30971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1981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1D75C8-656B-35D9-75C8-087BFF29B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846753" y="-958163"/>
            <a:ext cx="4134704" cy="83869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6794AF-50D6-88BA-D9DE-5951C2180D5A}"/>
              </a:ext>
            </a:extLst>
          </p:cNvPr>
          <p:cNvSpPr txBox="1"/>
          <p:nvPr/>
        </p:nvSpPr>
        <p:spPr>
          <a:xfrm>
            <a:off x="2635045" y="2102493"/>
            <a:ext cx="6096000" cy="2002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500505">
              <a:lnSpc>
                <a:spcPct val="150000"/>
              </a:lnSpc>
              <a:spcBef>
                <a:spcPct val="50000"/>
              </a:spcBef>
            </a:pPr>
            <a:r>
              <a:rPr lang="en-US" altLang="zh-CN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Cảm</a:t>
            </a:r>
            <a:r>
              <a:rPr lang="en-US" altLang="zh-C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ơn</a:t>
            </a:r>
            <a:r>
              <a:rPr lang="en-US" altLang="zh-C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thầy</a:t>
            </a:r>
            <a:r>
              <a:rPr lang="en-US" altLang="zh-C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cô</a:t>
            </a:r>
            <a:r>
              <a:rPr lang="en-US" altLang="zh-C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giáo</a:t>
            </a:r>
            <a:r>
              <a:rPr lang="en-US" altLang="zh-C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và</a:t>
            </a:r>
            <a:r>
              <a:rPr lang="en-US" altLang="zh-C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học</a:t>
            </a:r>
            <a:r>
              <a:rPr lang="en-US" altLang="zh-C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sinh</a:t>
            </a:r>
            <a:r>
              <a:rPr lang="en-US" altLang="zh-C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!</a:t>
            </a:r>
            <a:endParaRPr lang="zh-CN" alt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黑体" panose="0201060003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583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5318FB-1A44-7A83-B1CA-FD6DD3ED7756}"/>
              </a:ext>
            </a:extLst>
          </p:cNvPr>
          <p:cNvSpPr/>
          <p:nvPr/>
        </p:nvSpPr>
        <p:spPr>
          <a:xfrm>
            <a:off x="314632" y="314632"/>
            <a:ext cx="11592233" cy="621398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06832E-57C5-9D92-7FC8-CFC15E863D10}"/>
              </a:ext>
            </a:extLst>
          </p:cNvPr>
          <p:cNvSpPr txBox="1"/>
          <p:nvPr/>
        </p:nvSpPr>
        <p:spPr>
          <a:xfrm>
            <a:off x="707922" y="405414"/>
            <a:ext cx="10953136" cy="603242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:…………………………………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 có bài nói tốt, chúng ta cần:</a:t>
            </a:r>
            <a:b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1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DB732-6FD3-D0DA-92AF-1D7A68E3A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329" y="512064"/>
            <a:ext cx="5447071" cy="1070930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algn="just"/>
            <a:r>
              <a:rPr lang="vi-VN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 có bài nói tốt, chúng ta cần:</a:t>
            </a:r>
            <a:b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3322B0EB-0749-E394-7D78-05C325473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36FE9B74-96B4-4C88-49C9-E2D42BDCD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8A78422D-0122-1218-F0A5-9EF64D22D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EEA223-355A-ECD8-4FBA-6700D19AB69D}"/>
              </a:ext>
            </a:extLst>
          </p:cNvPr>
          <p:cNvSpPr/>
          <p:nvPr/>
        </p:nvSpPr>
        <p:spPr>
          <a:xfrm>
            <a:off x="1406013" y="2418736"/>
            <a:ext cx="2576052" cy="304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– Xác định nội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dung trình bày một cách rõ ràng, mạch lạc.</a:t>
            </a:r>
            <a:endParaRPr lang="en-US" sz="28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863ADF-7F0F-2CD0-425A-8E4A23371BCA}"/>
              </a:ext>
            </a:extLst>
          </p:cNvPr>
          <p:cNvSpPr/>
          <p:nvPr/>
        </p:nvSpPr>
        <p:spPr>
          <a:xfrm>
            <a:off x="4857134" y="2467949"/>
            <a:ext cx="2767781" cy="304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– Chú ý giọng điệu khi kể, ngôn ngữ hình thể (ánh mắt, cử chỉ, điệu bộ) phù hợp với nội dung bài nói.</a:t>
            </a:r>
            <a:endParaRPr lang="en-US" sz="28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087704-1517-31C5-D416-C036FD538876}"/>
              </a:ext>
            </a:extLst>
          </p:cNvPr>
          <p:cNvSpPr/>
          <p:nvPr/>
        </p:nvSpPr>
        <p:spPr>
          <a:xfrm>
            <a:off x="8308258" y="2418736"/>
            <a:ext cx="2477729" cy="304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– Có thể kết hợp sử dụng các thiết bị hỗ trợ (tranh ảnh, video clip,...).</a:t>
            </a:r>
            <a:endParaRPr lang="en-US" sz="28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725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2">
            <a:extLst>
              <a:ext uri="{FF2B5EF4-FFF2-40B4-BE49-F238E27FC236}">
                <a16:creationId xmlns:a16="http://schemas.microsoft.com/office/drawing/2014/main" id="{4D2E0908-5C21-0C8E-2497-04DD31CE79CB}"/>
              </a:ext>
            </a:extLst>
          </p:cNvPr>
          <p:cNvGrpSpPr/>
          <p:nvPr/>
        </p:nvGrpSpPr>
        <p:grpSpPr>
          <a:xfrm>
            <a:off x="1745436" y="263581"/>
            <a:ext cx="9294777" cy="881781"/>
            <a:chOff x="0" y="0"/>
            <a:chExt cx="29222373" cy="2794381"/>
          </a:xfrm>
          <a:solidFill>
            <a:srgbClr val="ECC4BF"/>
          </a:solidFill>
        </p:grpSpPr>
        <p:sp>
          <p:nvSpPr>
            <p:cNvPr id="45" name="Freeform 3">
              <a:extLst>
                <a:ext uri="{FF2B5EF4-FFF2-40B4-BE49-F238E27FC236}">
                  <a16:creationId xmlns:a16="http://schemas.microsoft.com/office/drawing/2014/main" id="{4B406DCD-7BFD-B3FE-421B-B121871E47AF}"/>
                </a:ext>
              </a:extLst>
            </p:cNvPr>
            <p:cNvSpPr/>
            <p:nvPr/>
          </p:nvSpPr>
          <p:spPr>
            <a:xfrm>
              <a:off x="-19558" y="-6477"/>
              <a:ext cx="29261233" cy="2814701"/>
            </a:xfrm>
            <a:custGeom>
              <a:avLst/>
              <a:gdLst/>
              <a:ahLst/>
              <a:cxnLst/>
              <a:rect l="l" t="t" r="r" b="b"/>
              <a:pathLst>
                <a:path w="29261233" h="2814701">
                  <a:moveTo>
                    <a:pt x="29232531" y="1495171"/>
                  </a:moveTo>
                  <a:cubicBezTo>
                    <a:pt x="29218055" y="1606931"/>
                    <a:pt x="29190497" y="1719834"/>
                    <a:pt x="29146301" y="1823720"/>
                  </a:cubicBezTo>
                  <a:cubicBezTo>
                    <a:pt x="29113661" y="1900301"/>
                    <a:pt x="29068576" y="1971675"/>
                    <a:pt x="29022981" y="2041144"/>
                  </a:cubicBezTo>
                  <a:cubicBezTo>
                    <a:pt x="28923670" y="2192655"/>
                    <a:pt x="28815720" y="2353691"/>
                    <a:pt x="28670429" y="2464816"/>
                  </a:cubicBezTo>
                  <a:cubicBezTo>
                    <a:pt x="28486915" y="2605024"/>
                    <a:pt x="28257679" y="2672461"/>
                    <a:pt x="28032254" y="2706497"/>
                  </a:cubicBezTo>
                  <a:cubicBezTo>
                    <a:pt x="27770890" y="2745994"/>
                    <a:pt x="27506221" y="2743073"/>
                    <a:pt x="27242569" y="2749042"/>
                  </a:cubicBezTo>
                  <a:cubicBezTo>
                    <a:pt x="26972059" y="2755265"/>
                    <a:pt x="26701929" y="2771140"/>
                    <a:pt x="26431803" y="2785745"/>
                  </a:cubicBezTo>
                  <a:cubicBezTo>
                    <a:pt x="2582291" y="2814701"/>
                    <a:pt x="1825117" y="2805303"/>
                    <a:pt x="1292479" y="2735072"/>
                  </a:cubicBezTo>
                  <a:cubicBezTo>
                    <a:pt x="841502" y="2675636"/>
                    <a:pt x="587502" y="2565273"/>
                    <a:pt x="286639" y="2203450"/>
                  </a:cubicBezTo>
                  <a:cubicBezTo>
                    <a:pt x="151130" y="2040509"/>
                    <a:pt x="54610" y="1844040"/>
                    <a:pt x="28702" y="1632458"/>
                  </a:cubicBezTo>
                  <a:cubicBezTo>
                    <a:pt x="0" y="1398270"/>
                    <a:pt x="39751" y="1080262"/>
                    <a:pt x="154559" y="878713"/>
                  </a:cubicBezTo>
                  <a:cubicBezTo>
                    <a:pt x="272288" y="671830"/>
                    <a:pt x="363347" y="509524"/>
                    <a:pt x="561594" y="374015"/>
                  </a:cubicBezTo>
                  <a:cubicBezTo>
                    <a:pt x="763397" y="235966"/>
                    <a:pt x="1094105" y="214757"/>
                    <a:pt x="1329309" y="154559"/>
                  </a:cubicBezTo>
                  <a:cubicBezTo>
                    <a:pt x="1393698" y="138049"/>
                    <a:pt x="1458595" y="123444"/>
                    <a:pt x="1523746" y="110363"/>
                  </a:cubicBezTo>
                  <a:cubicBezTo>
                    <a:pt x="1588770" y="97409"/>
                    <a:pt x="1772793" y="54610"/>
                    <a:pt x="1838960" y="50165"/>
                  </a:cubicBezTo>
                  <a:cubicBezTo>
                    <a:pt x="2134743" y="30353"/>
                    <a:pt x="2061083" y="46609"/>
                    <a:pt x="2189734" y="32004"/>
                  </a:cubicBezTo>
                  <a:cubicBezTo>
                    <a:pt x="2456053" y="1524"/>
                    <a:pt x="2705735" y="14986"/>
                    <a:pt x="15092829" y="7620"/>
                  </a:cubicBezTo>
                  <a:cubicBezTo>
                    <a:pt x="26564136" y="0"/>
                    <a:pt x="26889636" y="39624"/>
                    <a:pt x="27165482" y="32004"/>
                  </a:cubicBezTo>
                  <a:cubicBezTo>
                    <a:pt x="27429131" y="24765"/>
                    <a:pt x="27773938" y="42672"/>
                    <a:pt x="28036573" y="72771"/>
                  </a:cubicBezTo>
                  <a:cubicBezTo>
                    <a:pt x="28471676" y="122428"/>
                    <a:pt x="28718690" y="161163"/>
                    <a:pt x="28969769" y="540258"/>
                  </a:cubicBezTo>
                  <a:cubicBezTo>
                    <a:pt x="29033778" y="638302"/>
                    <a:pt x="29091055" y="740664"/>
                    <a:pt x="29136776" y="848614"/>
                  </a:cubicBezTo>
                  <a:cubicBezTo>
                    <a:pt x="29223006" y="1052957"/>
                    <a:pt x="29261234" y="1273937"/>
                    <a:pt x="29232531" y="1495171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TextBox 7">
            <a:extLst>
              <a:ext uri="{FF2B5EF4-FFF2-40B4-BE49-F238E27FC236}">
                <a16:creationId xmlns:a16="http://schemas.microsoft.com/office/drawing/2014/main" id="{269A6B81-A95E-2BC1-F0CF-FF2627177D89}"/>
              </a:ext>
            </a:extLst>
          </p:cNvPr>
          <p:cNvSpPr txBox="1"/>
          <p:nvPr/>
        </p:nvSpPr>
        <p:spPr>
          <a:xfrm>
            <a:off x="2012163" y="137993"/>
            <a:ext cx="8703650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746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12F1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HOẠT ĐỘNG II: HÌNH THÀNH KIẾN THỨC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C3141A-39C5-CF43-B3C8-12C73D4F0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400" y="2233035"/>
            <a:ext cx="2767824" cy="37493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78B542-8616-FDDC-BE71-1EF4F804C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128086" y="740063"/>
            <a:ext cx="4763678" cy="67353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79A1D5C-6CDF-5F8F-A27F-217F9A89D3F8}"/>
              </a:ext>
            </a:extLst>
          </p:cNvPr>
          <p:cNvSpPr/>
          <p:nvPr/>
        </p:nvSpPr>
        <p:spPr>
          <a:xfrm>
            <a:off x="6034461" y="2601967"/>
            <a:ext cx="5011891" cy="301150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94310" algn="l"/>
              </a:tabLst>
            </a:pPr>
            <a:r>
              <a:rPr lang="en-US" sz="3200" kern="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3200" kern="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kern="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kern="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sz="3200" kern="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sánh</a:t>
            </a:r>
            <a:r>
              <a:rPr lang="en-US" sz="3200" kern="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3200" kern="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3200" kern="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kern="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kern="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kern="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truyện</a:t>
            </a:r>
            <a:r>
              <a:rPr lang="en-US" sz="3200" kern="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kern="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lưu</a:t>
            </a:r>
            <a:r>
              <a:rPr lang="en-US" sz="3200" kern="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ý: </a:t>
            </a:r>
          </a:p>
        </p:txBody>
      </p:sp>
    </p:spTree>
    <p:extLst>
      <p:ext uri="{BB962C8B-B14F-4D97-AF65-F5344CB8AC3E}">
        <p14:creationId xmlns:p14="http://schemas.microsoft.com/office/powerpoint/2010/main" val="239073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5BC0F7-9BAB-2ADE-CF39-130472620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426" y="1179477"/>
            <a:ext cx="2520593" cy="449904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94310" algn="l"/>
              </a:tabLs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do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b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F72EA7-7448-EA7A-DE1C-33CD1331C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955" y="3054096"/>
            <a:ext cx="6760561" cy="213055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0A07103-C422-B40E-644C-810146F24B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C42E63-BBE1-2A98-71E6-71A7159F1711}"/>
              </a:ext>
            </a:extLst>
          </p:cNvPr>
          <p:cNvSpPr/>
          <p:nvPr/>
        </p:nvSpPr>
        <p:spPr>
          <a:xfrm>
            <a:off x="8622889" y="1563328"/>
            <a:ext cx="3470787" cy="335280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94310" algn="l"/>
              </a:tabLst>
            </a:pPr>
            <a:endParaRPr lang="en-US" sz="1800" kern="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858E2E-75AD-5F5B-264A-E7BCCFF66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454" y="1774722"/>
            <a:ext cx="2423656" cy="293001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FAEFA9-735F-EF22-DE7D-023A35CD96EE}"/>
              </a:ext>
            </a:extLst>
          </p:cNvPr>
          <p:cNvSpPr/>
          <p:nvPr/>
        </p:nvSpPr>
        <p:spPr>
          <a:xfrm>
            <a:off x="4082403" y="1179477"/>
            <a:ext cx="3220945" cy="44990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sở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sánh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phạm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vi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diện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sánh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sánh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b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002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277114-66FD-08B3-C06A-86987E0815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12191998" y="0"/>
            <a:ext cx="45719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47A20E-E664-E50D-987B-764FDF063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7</a:t>
            </a:fld>
            <a:endParaRPr lang="en-US" noProof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0B7D960-E045-749C-B79C-B393FFA49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410" y="1962785"/>
            <a:ext cx="2426418" cy="293243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386BCD4-9121-8499-989E-8F6141DEC5AF}"/>
              </a:ext>
            </a:extLst>
          </p:cNvPr>
          <p:cNvSpPr/>
          <p:nvPr/>
        </p:nvSpPr>
        <p:spPr>
          <a:xfrm>
            <a:off x="1001416" y="3649182"/>
            <a:ext cx="6287728" cy="15633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Khái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quát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sánh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truyện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b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BED8C68-54FB-FBC9-30F5-5328D96CC5DD}"/>
              </a:ext>
            </a:extLst>
          </p:cNvPr>
          <p:cNvSpPr/>
          <p:nvPr/>
        </p:nvSpPr>
        <p:spPr>
          <a:xfrm>
            <a:off x="1001416" y="1307690"/>
            <a:ext cx="6287728" cy="17403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bày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sánh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nổi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bật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dẫn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chứng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tiêu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07814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7AD6B-0EBB-7092-13C6-240F8A4A4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870" y="1611753"/>
            <a:ext cx="4959821" cy="363449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khi trình bày xong bài nói, cần phải có sự trao đổi, đánh giá giữa người nói và người nghe: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A450CD4-3018-DBCF-3A32-B72A7DCFA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98F99AC-51D6-9A10-3B0A-161A11A16F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142271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图片 3092" descr="PPT素材-13">
            <a:extLst>
              <a:ext uri="{FF2B5EF4-FFF2-40B4-BE49-F238E27FC236}">
                <a16:creationId xmlns:a16="http://schemas.microsoft.com/office/drawing/2014/main" id="{1F65EFB7-FBAA-17B6-A879-6936873B2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66" y="1611753"/>
            <a:ext cx="4416785" cy="42075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91722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0F0CF-DEFE-6D49-9997-9B3FE50AAF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5634" y="2554746"/>
            <a:ext cx="3246120" cy="3986784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nghe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thêm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BFB535-08BD-4ED1-0103-4E26AD755A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6267" y="2554746"/>
            <a:ext cx="3246120" cy="39867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877FD7-0651-DD48-425E-92F0F88458B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7479" y="2460048"/>
            <a:ext cx="3246120" cy="3986784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nghiêm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túc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thành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AF3583-2BA4-282A-1E77-739D36B775BA}"/>
              </a:ext>
            </a:extLst>
          </p:cNvPr>
          <p:cNvGrpSpPr/>
          <p:nvPr/>
        </p:nvGrpSpPr>
        <p:grpSpPr>
          <a:xfrm>
            <a:off x="5959906" y="210208"/>
            <a:ext cx="3931810" cy="1877161"/>
            <a:chOff x="286806" y="93839"/>
            <a:chExt cx="10457185" cy="139405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F13D287-B5AA-5FF8-5BFB-6B0A1E4E32E0}"/>
                </a:ext>
              </a:extLst>
            </p:cNvPr>
            <p:cNvGrpSpPr/>
            <p:nvPr/>
          </p:nvGrpSpPr>
          <p:grpSpPr>
            <a:xfrm>
              <a:off x="286806" y="93839"/>
              <a:ext cx="10457185" cy="1194784"/>
              <a:chOff x="347269" y="9380"/>
              <a:chExt cx="15569661" cy="1939116"/>
            </a:xfrm>
          </p:grpSpPr>
          <p:grpSp>
            <p:nvGrpSpPr>
              <p:cNvPr id="31" name="Group 5">
                <a:extLst>
                  <a:ext uri="{FF2B5EF4-FFF2-40B4-BE49-F238E27FC236}">
                    <a16:creationId xmlns:a16="http://schemas.microsoft.com/office/drawing/2014/main" id="{6882CA2F-FA1D-0C92-AC73-003D437EF57F}"/>
                  </a:ext>
                </a:extLst>
              </p:cNvPr>
              <p:cNvGrpSpPr/>
              <p:nvPr/>
            </p:nvGrpSpPr>
            <p:grpSpPr>
              <a:xfrm>
                <a:off x="871904" y="135672"/>
                <a:ext cx="15045026" cy="1465958"/>
                <a:chOff x="0" y="-9525"/>
                <a:chExt cx="6116844" cy="596013"/>
              </a:xfrm>
            </p:grpSpPr>
            <p:sp>
              <p:nvSpPr>
                <p:cNvPr id="34" name="Freeform 6">
                  <a:extLst>
                    <a:ext uri="{FF2B5EF4-FFF2-40B4-BE49-F238E27FC236}">
                      <a16:creationId xmlns:a16="http://schemas.microsoft.com/office/drawing/2014/main" id="{0398E39D-DE92-5BE7-8F26-BBB416FF56C0}"/>
                    </a:ext>
                  </a:extLst>
                </p:cNvPr>
                <p:cNvSpPr/>
                <p:nvPr/>
              </p:nvSpPr>
              <p:spPr>
                <a:xfrm>
                  <a:off x="307265" y="37606"/>
                  <a:ext cx="5809579" cy="548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8885" h="385457">
                      <a:moveTo>
                        <a:pt x="0" y="0"/>
                      </a:moveTo>
                      <a:lnTo>
                        <a:pt x="4088885" y="0"/>
                      </a:lnTo>
                      <a:lnTo>
                        <a:pt x="4088885" y="385457"/>
                      </a:lnTo>
                      <a:lnTo>
                        <a:pt x="0" y="385457"/>
                      </a:lnTo>
                      <a:close/>
                    </a:path>
                  </a:pathLst>
                </a:custGeom>
                <a:solidFill>
                  <a:srgbClr val="8064A2">
                    <a:lumMod val="60000"/>
                    <a:lumOff val="40000"/>
                  </a:srgbClr>
                </a:solidFill>
              </p:spPr>
              <p:txBody>
                <a:bodyPr/>
                <a:lstStyle/>
                <a:p>
                  <a:pPr marL="0" marR="0" lvl="0" indent="0" defTabSz="60961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SG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TextBox 7">
                  <a:extLst>
                    <a:ext uri="{FF2B5EF4-FFF2-40B4-BE49-F238E27FC236}">
                      <a16:creationId xmlns:a16="http://schemas.microsoft.com/office/drawing/2014/main" id="{EBA209C5-5E57-B2CF-696D-2D7DD317CD19}"/>
                    </a:ext>
                  </a:extLst>
                </p:cNvPr>
                <p:cNvSpPr txBox="1"/>
                <p:nvPr/>
              </p:nvSpPr>
              <p:spPr>
                <a:xfrm>
                  <a:off x="0" y="-9525"/>
                  <a:ext cx="4088884" cy="394982"/>
                </a:xfrm>
                <a:prstGeom prst="rect">
                  <a:avLst/>
                </a:prstGeom>
              </p:spPr>
              <p:txBody>
                <a:bodyPr lIns="18288" tIns="18288" rIns="18288" bIns="18288" rtlCol="0" anchor="t"/>
                <a:lstStyle/>
                <a:p>
                  <a:pPr marL="0" marR="0" lvl="0" indent="0" algn="ctr" defTabSz="609615" eaLnBrk="1" fontAlgn="auto" latinLnBrk="0" hangingPunct="1">
                    <a:lnSpc>
                      <a:spcPts val="795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2" name="TextBox 10">
                <a:extLst>
                  <a:ext uri="{FF2B5EF4-FFF2-40B4-BE49-F238E27FC236}">
                    <a16:creationId xmlns:a16="http://schemas.microsoft.com/office/drawing/2014/main" id="{BD548A99-0D6E-64C2-2DE4-58601B2AFF08}"/>
                  </a:ext>
                </a:extLst>
              </p:cNvPr>
              <p:cNvSpPr txBox="1"/>
              <p:nvPr/>
            </p:nvSpPr>
            <p:spPr>
              <a:xfrm>
                <a:off x="347269" y="9380"/>
                <a:ext cx="1653017" cy="193911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15" eaLnBrk="1" fontAlgn="auto" latinLnBrk="0" hangingPunct="1">
                  <a:lnSpc>
                    <a:spcPts val="218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33" name="TextBox 13">
                <a:extLst>
                  <a:ext uri="{FF2B5EF4-FFF2-40B4-BE49-F238E27FC236}">
                    <a16:creationId xmlns:a16="http://schemas.microsoft.com/office/drawing/2014/main" id="{EA5D6424-476E-E9D4-D97B-5429302C6EB6}"/>
                  </a:ext>
                </a:extLst>
              </p:cNvPr>
              <p:cNvSpPr txBox="1"/>
              <p:nvPr/>
            </p:nvSpPr>
            <p:spPr>
              <a:xfrm>
                <a:off x="475934" y="182584"/>
                <a:ext cx="1395685" cy="16372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15" eaLnBrk="1" fontAlgn="auto" latinLnBrk="0" hangingPunct="1">
                  <a:lnSpc>
                    <a:spcPts val="218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584FBB8-749E-4B5E-3DF1-1089F56EBD3C}"/>
                </a:ext>
              </a:extLst>
            </p:cNvPr>
            <p:cNvSpPr txBox="1"/>
            <p:nvPr/>
          </p:nvSpPr>
          <p:spPr>
            <a:xfrm>
              <a:off x="940200" y="307398"/>
              <a:ext cx="9275271" cy="11805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3387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SG" sz="20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3387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SG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DE2EE2E-F26B-A4FE-490D-98EE372E3999}"/>
                </a:ext>
              </a:extLst>
            </p:cNvPr>
            <p:cNvGrpSpPr/>
            <p:nvPr/>
          </p:nvGrpSpPr>
          <p:grpSpPr>
            <a:xfrm>
              <a:off x="290996" y="141332"/>
              <a:ext cx="1127237" cy="1127237"/>
              <a:chOff x="196656" y="239194"/>
              <a:chExt cx="1127237" cy="1127237"/>
            </a:xfrm>
          </p:grpSpPr>
          <p:grpSp>
            <p:nvGrpSpPr>
              <p:cNvPr id="23" name="Group 17">
                <a:extLst>
                  <a:ext uri="{FF2B5EF4-FFF2-40B4-BE49-F238E27FC236}">
                    <a16:creationId xmlns:a16="http://schemas.microsoft.com/office/drawing/2014/main" id="{9A2DAC96-1904-E019-BED2-8C196BB0DA2A}"/>
                  </a:ext>
                </a:extLst>
              </p:cNvPr>
              <p:cNvGrpSpPr/>
              <p:nvPr/>
            </p:nvGrpSpPr>
            <p:grpSpPr>
              <a:xfrm>
                <a:off x="196656" y="239194"/>
                <a:ext cx="1127237" cy="1127237"/>
                <a:chOff x="0" y="0"/>
                <a:chExt cx="812800" cy="812800"/>
              </a:xfrm>
            </p:grpSpPr>
            <p:sp>
              <p:nvSpPr>
                <p:cNvPr id="29" name="Freeform 18">
                  <a:extLst>
                    <a:ext uri="{FF2B5EF4-FFF2-40B4-BE49-F238E27FC236}">
                      <a16:creationId xmlns:a16="http://schemas.microsoft.com/office/drawing/2014/main" id="{D4D05562-81DC-7637-8F00-DF13D9364BD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8064A2">
                    <a:lumMod val="60000"/>
                    <a:lumOff val="40000"/>
                  </a:srgbClr>
                </a:solidFill>
              </p:spPr>
              <p:txBody>
                <a:bodyPr/>
                <a:lstStyle/>
                <a:p>
                  <a:pPr marL="0" marR="0" lvl="0" indent="0" defTabSz="60961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SG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TextBox 19">
                  <a:extLst>
                    <a:ext uri="{FF2B5EF4-FFF2-40B4-BE49-F238E27FC236}">
                      <a16:creationId xmlns:a16="http://schemas.microsoft.com/office/drawing/2014/main" id="{3258ED7C-DF96-8FC6-8E7B-91E5BAB865D3}"/>
                    </a:ext>
                  </a:extLst>
                </p:cNvPr>
                <p:cNvSpPr txBox="1"/>
                <p:nvPr/>
              </p:nvSpPr>
              <p:spPr>
                <a:xfrm>
                  <a:off x="76200" y="-38100"/>
                  <a:ext cx="660400" cy="774700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marL="0" marR="0" lvl="0" indent="0" algn="ctr" defTabSz="609615" eaLnBrk="1" fontAlgn="auto" latinLnBrk="0" hangingPunct="1">
                    <a:lnSpc>
                      <a:spcPts val="2187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4" name="Group 20">
                <a:extLst>
                  <a:ext uri="{FF2B5EF4-FFF2-40B4-BE49-F238E27FC236}">
                    <a16:creationId xmlns:a16="http://schemas.microsoft.com/office/drawing/2014/main" id="{C3019680-438F-97F9-CE71-A0A961700DBF}"/>
                  </a:ext>
                </a:extLst>
              </p:cNvPr>
              <p:cNvGrpSpPr/>
              <p:nvPr/>
            </p:nvGrpSpPr>
            <p:grpSpPr>
              <a:xfrm>
                <a:off x="323909" y="368775"/>
                <a:ext cx="872731" cy="872731"/>
                <a:chOff x="0" y="0"/>
                <a:chExt cx="1745463" cy="1745463"/>
              </a:xfrm>
            </p:grpSpPr>
            <p:grpSp>
              <p:nvGrpSpPr>
                <p:cNvPr id="25" name="Group 21">
                  <a:extLst>
                    <a:ext uri="{FF2B5EF4-FFF2-40B4-BE49-F238E27FC236}">
                      <a16:creationId xmlns:a16="http://schemas.microsoft.com/office/drawing/2014/main" id="{7093C308-D563-ED8A-54D2-5D770F0E337F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745463" cy="1745463"/>
                  <a:chOff x="0" y="0"/>
                  <a:chExt cx="812800" cy="812800"/>
                </a:xfrm>
              </p:grpSpPr>
              <p:sp>
                <p:nvSpPr>
                  <p:cNvPr id="27" name="Freeform 22">
                    <a:extLst>
                      <a:ext uri="{FF2B5EF4-FFF2-40B4-BE49-F238E27FC236}">
                        <a16:creationId xmlns:a16="http://schemas.microsoft.com/office/drawing/2014/main" id="{7A49C2F7-8C95-8C13-D839-D702806B0F5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812800" cy="812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</p:spPr>
                <p:txBody>
                  <a:bodyPr/>
                  <a:lstStyle/>
                  <a:p>
                    <a:pPr marL="0" marR="0" lvl="0" indent="0" defTabSz="609615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SG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" name="TextBox 23">
                    <a:extLst>
                      <a:ext uri="{FF2B5EF4-FFF2-40B4-BE49-F238E27FC236}">
                        <a16:creationId xmlns:a16="http://schemas.microsoft.com/office/drawing/2014/main" id="{03F8B231-D3EB-E50C-F26D-812DD571FD87}"/>
                      </a:ext>
                    </a:extLst>
                  </p:cNvPr>
                  <p:cNvSpPr txBox="1"/>
                  <p:nvPr/>
                </p:nvSpPr>
                <p:spPr>
                  <a:xfrm>
                    <a:off x="76200" y="-38100"/>
                    <a:ext cx="660400" cy="774700"/>
                  </a:xfrm>
                  <a:prstGeom prst="rect">
                    <a:avLst/>
                  </a:prstGeom>
                </p:spPr>
                <p:txBody>
                  <a:bodyPr lIns="33867" tIns="33867" rIns="33867" bIns="33867" rtlCol="0" anchor="ctr"/>
                  <a:lstStyle/>
                  <a:p>
                    <a:pPr marL="0" marR="0" lvl="0" indent="0" algn="ctr" defTabSz="609615" eaLnBrk="1" fontAlgn="auto" latinLnBrk="0" hangingPunct="1">
                      <a:lnSpc>
                        <a:spcPts val="2187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6" name="Freeform 24">
                  <a:extLst>
                    <a:ext uri="{FF2B5EF4-FFF2-40B4-BE49-F238E27FC236}">
                      <a16:creationId xmlns:a16="http://schemas.microsoft.com/office/drawing/2014/main" id="{71D59A27-8340-0A0E-D8CB-C5178FCBA9B0}"/>
                    </a:ext>
                  </a:extLst>
                </p:cNvPr>
                <p:cNvSpPr/>
                <p:nvPr/>
              </p:nvSpPr>
              <p:spPr>
                <a:xfrm>
                  <a:off x="197195" y="0"/>
                  <a:ext cx="1351072" cy="1546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072" h="1546291">
                      <a:moveTo>
                        <a:pt x="0" y="0"/>
                      </a:moveTo>
                      <a:lnTo>
                        <a:pt x="1351073" y="0"/>
                      </a:lnTo>
                      <a:lnTo>
                        <a:pt x="1351073" y="1546291"/>
                      </a:lnTo>
                      <a:lnTo>
                        <a:pt x="0" y="15462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pPr marL="0" marR="0" lvl="0" indent="0" defTabSz="60961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SG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F07C92C-38CC-9730-1FEC-4A4E0ACAB19A}"/>
              </a:ext>
            </a:extLst>
          </p:cNvPr>
          <p:cNvSpPr txBox="1"/>
          <p:nvPr/>
        </p:nvSpPr>
        <p:spPr>
          <a:xfrm>
            <a:off x="6737769" y="625911"/>
            <a:ext cx="25397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</a:t>
            </a:r>
            <a:r>
              <a:rPr lang="en-US" sz="40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Freeform 21">
            <a:extLst>
              <a:ext uri="{FF2B5EF4-FFF2-40B4-BE49-F238E27FC236}">
                <a16:creationId xmlns:a16="http://schemas.microsoft.com/office/drawing/2014/main" id="{731FC6D8-FB8C-93B3-5B61-B39746BB444F}"/>
              </a:ext>
            </a:extLst>
          </p:cNvPr>
          <p:cNvSpPr/>
          <p:nvPr/>
        </p:nvSpPr>
        <p:spPr>
          <a:xfrm>
            <a:off x="969243" y="23205"/>
            <a:ext cx="2880498" cy="2019782"/>
          </a:xfrm>
          <a:custGeom>
            <a:avLst/>
            <a:gdLst/>
            <a:ahLst/>
            <a:cxnLst/>
            <a:rect l="l" t="t" r="r" b="b"/>
            <a:pathLst>
              <a:path w="1958574" h="1570013">
                <a:moveTo>
                  <a:pt x="0" y="0"/>
                </a:moveTo>
                <a:lnTo>
                  <a:pt x="1958575" y="0"/>
                </a:lnTo>
                <a:lnTo>
                  <a:pt x="1958575" y="1570013"/>
                </a:lnTo>
                <a:lnTo>
                  <a:pt x="0" y="15700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69273" b="-52568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defTabSz="914377"/>
            <a:endParaRPr lang="en-SG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82B475-7927-69C0-FFDC-833AFFBC8212}"/>
              </a:ext>
            </a:extLst>
          </p:cNvPr>
          <p:cNvSpPr/>
          <p:nvPr/>
        </p:nvSpPr>
        <p:spPr>
          <a:xfrm>
            <a:off x="4660490" y="2713703"/>
            <a:ext cx="2772697" cy="3695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vệ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chỉnh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nghe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146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0">
      <a:dk1>
        <a:srgbClr val="000000"/>
      </a:dk1>
      <a:lt1>
        <a:srgbClr val="FFFFFF"/>
      </a:lt1>
      <a:dk2>
        <a:srgbClr val="264653"/>
      </a:dk2>
      <a:lt2>
        <a:srgbClr val="E7E6E6"/>
      </a:lt2>
      <a:accent1>
        <a:srgbClr val="F3EBE8"/>
      </a:accent1>
      <a:accent2>
        <a:srgbClr val="E9C369"/>
      </a:accent2>
      <a:accent3>
        <a:srgbClr val="2A9D8F"/>
      </a:accent3>
      <a:accent4>
        <a:srgbClr val="F3D6CD"/>
      </a:accent4>
      <a:accent5>
        <a:srgbClr val="F3EBE8"/>
      </a:accent5>
      <a:accent6>
        <a:srgbClr val="60717C"/>
      </a:accent6>
      <a:hlink>
        <a:srgbClr val="828683"/>
      </a:hlink>
      <a:folHlink>
        <a:srgbClr val="D08A55"/>
      </a:folHlink>
    </a:clrScheme>
    <a:fontScheme name="Custom 28">
      <a:majorFont>
        <a:latin typeface="Century Gothic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rn-Angles_Win32_CP_v11" id="{557BB2FF-F1F4-4776-80DE-DC11FC14475E}" vid="{E0321167-E0D5-4285-8F17-B2BAD920F1BD}"/>
    </a:ext>
  </a:extLst>
</a:theme>
</file>

<file path=ppt/theme/theme2.xml><?xml version="1.0" encoding="utf-8"?>
<a:theme xmlns:a="http://schemas.openxmlformats.org/drawingml/2006/main" name="Bowling Equipment Marketing Plan by Slidesgo">
  <a:themeElements>
    <a:clrScheme name="Simple Light">
      <a:dk1>
        <a:srgbClr val="313835"/>
      </a:dk1>
      <a:lt1>
        <a:srgbClr val="6E7F77"/>
      </a:lt1>
      <a:dk2>
        <a:srgbClr val="868568"/>
      </a:dk2>
      <a:lt2>
        <a:srgbClr val="B59270"/>
      </a:lt2>
      <a:accent1>
        <a:srgbClr val="DAA34B"/>
      </a:accent1>
      <a:accent2>
        <a:srgbClr val="BA7051"/>
      </a:accent2>
      <a:accent3>
        <a:srgbClr val="E8E6D1"/>
      </a:accent3>
      <a:accent4>
        <a:srgbClr val="B2C9BC"/>
      </a:accent4>
      <a:accent5>
        <a:srgbClr val="FFFFFF"/>
      </a:accent5>
      <a:accent6>
        <a:srgbClr val="FFFFFF"/>
      </a:accent6>
      <a:hlink>
        <a:srgbClr val="3138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A78568-A730-4D3B-A489-FD854E9125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D9A46C-D3F3-4D45-B248-B831C6B5FC8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A7D90517-43A3-4BC6-B197-5C7B7D3DBC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{654A9C12-C534-4757-8863-939590CCFDDE}tf11429527_win32</Template>
  <TotalTime>587</TotalTime>
  <Words>969</Words>
  <Application>Microsoft Office PowerPoint</Application>
  <PresentationFormat>Widescreen</PresentationFormat>
  <Paragraphs>106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Aptos</vt:lpstr>
      <vt:lpstr>Arial</vt:lpstr>
      <vt:lpstr>Calibri</vt:lpstr>
      <vt:lpstr>Century Gothic</vt:lpstr>
      <vt:lpstr>Grand Hotel</vt:lpstr>
      <vt:lpstr>Inter</vt:lpstr>
      <vt:lpstr>Karla</vt:lpstr>
      <vt:lpstr>Nunito Light</vt:lpstr>
      <vt:lpstr>Raleway</vt:lpstr>
      <vt:lpstr>Times New Roman</vt:lpstr>
      <vt:lpstr>Univers Condensed Light</vt:lpstr>
      <vt:lpstr>Office Theme</vt:lpstr>
      <vt:lpstr>Bowling Equipment Marketing Plan by Slidesgo</vt:lpstr>
      <vt:lpstr>PowerPoint Presentation</vt:lpstr>
      <vt:lpstr>PowerPoint Presentation</vt:lpstr>
      <vt:lpstr>PowerPoint Presentation</vt:lpstr>
      <vt:lpstr>Để có bài nói tốt, chúng ta cần: </vt:lpstr>
      <vt:lpstr>PowerPoint Presentation</vt:lpstr>
      <vt:lpstr>– Nêu tên hai tác phẩm truyện được đưa ra để so sánh, đánh giá và nói rõ lí do chọn hai tác phẩm này  </vt:lpstr>
      <vt:lpstr>PowerPoint Presentation</vt:lpstr>
      <vt:lpstr> 2. Sau khi trình bày xong bài nói, cần phải có sự trao đổi, đánh giá giữa người nói và người nghe: </vt:lpstr>
      <vt:lpstr>PowerPoint Presentation</vt:lpstr>
      <vt:lpstr>PowerPoint Presentation</vt:lpstr>
      <vt:lpstr>3. Xây dựng quy trình trình bày bài so sánh, đánh giá hai tác phẩm truyện, gồm ba bước:         ​</vt:lpstr>
      <vt:lpstr>PowerPoint Presentation</vt:lpstr>
      <vt:lpstr>PowerPoint Presentation</vt:lpstr>
      <vt:lpstr>1. NÓI: Học sinh trình bày bài nói đã chuẩn bị ở nhà.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Nguyên</dc:creator>
  <cp:lastModifiedBy>ADMIN</cp:lastModifiedBy>
  <cp:revision>7</cp:revision>
  <dcterms:created xsi:type="dcterms:W3CDTF">2024-07-29T06:33:20Z</dcterms:created>
  <dcterms:modified xsi:type="dcterms:W3CDTF">2024-09-25T04:59:14Z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