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7" r:id="rId4"/>
    <p:sldMasterId id="2147483709" r:id="rId5"/>
    <p:sldMasterId id="2147483722" r:id="rId6"/>
  </p:sldMasterIdLst>
  <p:notesMasterIdLst>
    <p:notesMasterId r:id="rId40"/>
  </p:notesMasterIdLst>
  <p:sldIdLst>
    <p:sldId id="278" r:id="rId7"/>
    <p:sldId id="326" r:id="rId8"/>
    <p:sldId id="327" r:id="rId9"/>
    <p:sldId id="261" r:id="rId10"/>
    <p:sldId id="260" r:id="rId11"/>
    <p:sldId id="265" r:id="rId12"/>
    <p:sldId id="262" r:id="rId13"/>
    <p:sldId id="328" r:id="rId14"/>
    <p:sldId id="264" r:id="rId15"/>
    <p:sldId id="281" r:id="rId16"/>
    <p:sldId id="330" r:id="rId17"/>
    <p:sldId id="331" r:id="rId18"/>
    <p:sldId id="329" r:id="rId19"/>
    <p:sldId id="299" r:id="rId20"/>
    <p:sldId id="300" r:id="rId21"/>
    <p:sldId id="301" r:id="rId22"/>
    <p:sldId id="302" r:id="rId23"/>
    <p:sldId id="303" r:id="rId24"/>
    <p:sldId id="304" r:id="rId25"/>
    <p:sldId id="305" r:id="rId26"/>
    <p:sldId id="306" r:id="rId27"/>
    <p:sldId id="271" r:id="rId28"/>
    <p:sldId id="272" r:id="rId29"/>
    <p:sldId id="273" r:id="rId30"/>
    <p:sldId id="274" r:id="rId31"/>
    <p:sldId id="275" r:id="rId32"/>
    <p:sldId id="276" r:id="rId33"/>
    <p:sldId id="277" r:id="rId34"/>
    <p:sldId id="268" r:id="rId35"/>
    <p:sldId id="270" r:id="rId36"/>
    <p:sldId id="269" r:id="rId37"/>
    <p:sldId id="307" r:id="rId38"/>
    <p:sldId id="30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201FF-1E24-4BD4-9C8E-7F95F59E5F36}"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8E949E-D050-43D4-953A-F48B42DB8FA3}" type="slidenum">
              <a:rPr lang="en-US" smtClean="0"/>
              <a:t>‹#›</a:t>
            </a:fld>
            <a:endParaRPr lang="en-US"/>
          </a:p>
        </p:txBody>
      </p:sp>
    </p:spTree>
    <p:extLst>
      <p:ext uri="{BB962C8B-B14F-4D97-AF65-F5344CB8AC3E}">
        <p14:creationId xmlns:p14="http://schemas.microsoft.com/office/powerpoint/2010/main" val="880706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946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25</a:t>
            </a:fld>
            <a:endParaRPr lang="en-SG"/>
          </a:p>
        </p:txBody>
      </p:sp>
    </p:spTree>
    <p:extLst>
      <p:ext uri="{BB962C8B-B14F-4D97-AF65-F5344CB8AC3E}">
        <p14:creationId xmlns:p14="http://schemas.microsoft.com/office/powerpoint/2010/main" val="374351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26</a:t>
            </a:fld>
            <a:endParaRPr lang="en-SG"/>
          </a:p>
        </p:txBody>
      </p:sp>
    </p:spTree>
    <p:extLst>
      <p:ext uri="{BB962C8B-B14F-4D97-AF65-F5344CB8AC3E}">
        <p14:creationId xmlns:p14="http://schemas.microsoft.com/office/powerpoint/2010/main" val="233509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noFill/>
          <a:ln>
            <a:headEnd/>
            <a:tailEnd/>
          </a:ln>
        </p:spPr>
      </p:sp>
      <p:sp>
        <p:nvSpPr>
          <p:cNvPr id="1454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p>
        </p:txBody>
      </p:sp>
      <p:sp>
        <p:nvSpPr>
          <p:cNvPr id="145412"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A8023A16-5162-437C-8073-6145D469F67A}" type="slidenum">
              <a:rPr lang="en-US" altLang="en-US" sz="1200">
                <a:latin typeface="Calibri" panose="020F0502020204030204" pitchFamily="34" charset="0"/>
              </a:rPr>
              <a:pPr algn="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5102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noFill/>
          <a:ln>
            <a:miter lim="800000"/>
            <a:headEnd/>
            <a:tailEnd/>
          </a:ln>
        </p:spPr>
      </p:sp>
      <p:sp>
        <p:nvSpPr>
          <p:cNvPr id="147459"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vi-VN" altLang="en-US" sz="1100">
              <a:latin typeface="Calibri" panose="020F0502020204030204" pitchFamily="34" charset="0"/>
            </a:endParaRPr>
          </a:p>
        </p:txBody>
      </p:sp>
      <p:sp>
        <p:nvSpPr>
          <p:cNvPr id="147460"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C03322-F78F-42FF-A9AD-A9A2A5584B7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320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1187e3ebc9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1187e3ebc9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085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15</a:t>
            </a:fld>
            <a:endParaRPr lang="en-SG"/>
          </a:p>
        </p:txBody>
      </p:sp>
    </p:spTree>
    <p:extLst>
      <p:ext uri="{BB962C8B-B14F-4D97-AF65-F5344CB8AC3E}">
        <p14:creationId xmlns:p14="http://schemas.microsoft.com/office/powerpoint/2010/main" val="2625174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16</a:t>
            </a:fld>
            <a:endParaRPr lang="en-SG"/>
          </a:p>
        </p:txBody>
      </p:sp>
    </p:spTree>
    <p:extLst>
      <p:ext uri="{BB962C8B-B14F-4D97-AF65-F5344CB8AC3E}">
        <p14:creationId xmlns:p14="http://schemas.microsoft.com/office/powerpoint/2010/main" val="30767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US" dirty="0"/>
          </a:p>
        </p:txBody>
      </p:sp>
      <p:sp>
        <p:nvSpPr>
          <p:cNvPr id="4" name="Slide Number Placeholder 3"/>
          <p:cNvSpPr>
            <a:spLocks noGrp="1"/>
          </p:cNvSpPr>
          <p:nvPr>
            <p:ph type="sldNum" sz="quarter" idx="10"/>
          </p:nvPr>
        </p:nvSpPr>
        <p:spPr/>
        <p:txBody>
          <a:bodyPr/>
          <a:lstStyle/>
          <a:p>
            <a:fld id="{C8A76C18-6375-42CD-8EB1-DFB7F83E084A}" type="slidenum">
              <a:rPr lang="en-SG" smtClean="0"/>
              <a:t>21</a:t>
            </a:fld>
            <a:endParaRPr lang="en-SG"/>
          </a:p>
        </p:txBody>
      </p:sp>
    </p:spTree>
    <p:extLst>
      <p:ext uri="{BB962C8B-B14F-4D97-AF65-F5344CB8AC3E}">
        <p14:creationId xmlns:p14="http://schemas.microsoft.com/office/powerpoint/2010/main" val="4266595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187e3ebc97_0_6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187e3ebc97_0_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0675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a:t>
            </a:r>
            <a:r>
              <a:rPr lang="en-US" baseline="0" dirty="0" err="1"/>
              <a:t>áo</a:t>
            </a:r>
            <a:r>
              <a:rPr lang="en-US" baseline="0" dirty="0"/>
              <a:t> </a:t>
            </a:r>
            <a:r>
              <a:rPr lang="en-US" baseline="0" dirty="0" err="1"/>
              <a:t>án</a:t>
            </a:r>
            <a:r>
              <a:rPr lang="en-US" baseline="0" dirty="0"/>
              <a:t> </a:t>
            </a:r>
            <a:r>
              <a:rPr lang="en-US" baseline="0" dirty="0" err="1"/>
              <a:t>Nguyễn</a:t>
            </a:r>
            <a:r>
              <a:rPr lang="en-US" baseline="0" dirty="0"/>
              <a:t> </a:t>
            </a:r>
            <a:r>
              <a:rPr lang="en-US" baseline="0" dirty="0" err="1"/>
              <a:t>Nhâm</a:t>
            </a:r>
            <a:r>
              <a:rPr lang="en-US" baseline="0" dirty="0"/>
              <a:t> –zalo-0981.713.891</a:t>
            </a:r>
            <a:endParaRPr lang="en-US" dirty="0"/>
          </a:p>
          <a:p>
            <a:endParaRPr lang="en-SG" dirty="0"/>
          </a:p>
        </p:txBody>
      </p:sp>
      <p:sp>
        <p:nvSpPr>
          <p:cNvPr id="4" name="Slide Number Placeholder 3"/>
          <p:cNvSpPr>
            <a:spLocks noGrp="1"/>
          </p:cNvSpPr>
          <p:nvPr>
            <p:ph type="sldNum" sz="quarter" idx="5"/>
          </p:nvPr>
        </p:nvSpPr>
        <p:spPr/>
        <p:txBody>
          <a:bodyPr/>
          <a:lstStyle/>
          <a:p>
            <a:fld id="{C8A76C18-6375-42CD-8EB1-DFB7F83E084A}" type="slidenum">
              <a:rPr lang="en-SG" smtClean="0"/>
              <a:t>24</a:t>
            </a:fld>
            <a:endParaRPr lang="en-SG"/>
          </a:p>
        </p:txBody>
      </p:sp>
    </p:spTree>
    <p:extLst>
      <p:ext uri="{BB962C8B-B14F-4D97-AF65-F5344CB8AC3E}">
        <p14:creationId xmlns:p14="http://schemas.microsoft.com/office/powerpoint/2010/main" val="238034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DAA90A-CAC7-4BFF-AB41-971F58628691}"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5911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355874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38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9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2461867" y="3264633"/>
            <a:ext cx="6323200" cy="21836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50967" y="3264633"/>
            <a:ext cx="1294400" cy="1476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400">
                <a:solidFill>
                  <a:schemeClr val="accent2"/>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0" name="Google Shape;20;p3"/>
          <p:cNvSpPr txBox="1">
            <a:spLocks noGrp="1"/>
          </p:cNvSpPr>
          <p:nvPr>
            <p:ph type="subTitle" idx="1"/>
          </p:nvPr>
        </p:nvSpPr>
        <p:spPr>
          <a:xfrm>
            <a:off x="2461867" y="5448233"/>
            <a:ext cx="63232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a:spLocks noGrp="1"/>
          </p:cNvSpPr>
          <p:nvPr>
            <p:ph type="pic" idx="3"/>
          </p:nvPr>
        </p:nvSpPr>
        <p:spPr>
          <a:xfrm>
            <a:off x="-33" y="-1"/>
            <a:ext cx="12192000" cy="3337200"/>
          </a:xfrm>
          <a:prstGeom prst="rect">
            <a:avLst/>
          </a:prstGeom>
          <a:noFill/>
          <a:ln>
            <a:noFill/>
          </a:ln>
        </p:spPr>
      </p:sp>
      <p:sp>
        <p:nvSpPr>
          <p:cNvPr id="22" name="Google Shape;22;p3"/>
          <p:cNvSpPr/>
          <p:nvPr/>
        </p:nvSpPr>
        <p:spPr>
          <a:xfrm flipH="1">
            <a:off x="6462777" y="6112667"/>
            <a:ext cx="5729257" cy="802615"/>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30084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55E51E9-4412-47F0-8B37-119D7678D955}"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9442D5B-AD88-43C3-AD9B-14A936F3D26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262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B533BE6-FEDC-400F-A960-1054046DBBBB}"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785382C-24BA-49C4-A926-82D3C1FC3AF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7529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9D3BB8D-6D6F-4041-961C-710985D8ABDA}"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F44724D-5022-4B08-B127-67EFFF9C611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12864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80B99242-2BA6-4447-BB52-8151457ACB19}"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B5B329C-684F-40CE-8B64-03F4AB264C3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818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43C71A9-A3E5-4802-BD4F-7326AF58D60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569F6CD-BB0C-4D89-B067-45770D98F3A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9524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E686372-6642-452A-AB40-7F849C9C2FA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7210A93-AB13-4329-9534-71921C1901B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475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DAA90A-CAC7-4BFF-AB41-971F58628691}"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898360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0EB77AF-CD4D-4227-B7A0-03BC11D79FDD}"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B6F5EDA-4826-469B-BD6C-E913953D69D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7566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839987A-9232-4E86-82EF-1BDF7C70A940}"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FF9A26D-8903-4B67-9349-A4B4F6F4388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8186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A736890-6823-47ED-A295-C000EBEF5413}"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AD186B-1943-45DF-A486-B70C02665F74}"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7215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4C28A2E-BF29-4B22-8DEA-F7317B41DD01}"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2E0F19D-EC99-4A7B-AAE8-F6996CE057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9136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5FD645F5-D589-4CB3-8908-4C83F93151B2}"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60FC3C4-4152-4FE9-A737-9B48431DCCD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9483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40"/>
        <p:cNvGrpSpPr/>
        <p:nvPr/>
      </p:nvGrpSpPr>
      <p:grpSpPr>
        <a:xfrm>
          <a:off x="0" y="0"/>
          <a:ext cx="0" cy="0"/>
          <a:chOff x="0" y="0"/>
          <a:chExt cx="0" cy="0"/>
        </a:xfrm>
      </p:grpSpPr>
      <p:pic>
        <p:nvPicPr>
          <p:cNvPr id="4" name="Shape 4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19199" t="50049" r="-17056" b="-4964"/>
          <a:stretch>
            <a:fillRect/>
          </a:stretch>
        </p:blipFill>
        <p:spPr bwMode="auto">
          <a:xfrm>
            <a:off x="-25400" y="-12700"/>
            <a:ext cx="61722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hape 42"/>
          <p:cNvGrpSpPr>
            <a:grpSpLocks/>
          </p:cNvGrpSpPr>
          <p:nvPr/>
        </p:nvGrpSpPr>
        <p:grpSpPr bwMode="auto">
          <a:xfrm>
            <a:off x="820738" y="774700"/>
            <a:ext cx="10550525" cy="5308600"/>
            <a:chOff x="615225" y="581250"/>
            <a:chExt cx="7913399" cy="3981000"/>
          </a:xfrm>
        </p:grpSpPr>
        <p:sp>
          <p:nvSpPr>
            <p:cNvPr id="6" name="Shape 43"/>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7" name="Shape 44"/>
            <p:cNvSpPr>
              <a:spLocks noChangeArrowheads="1"/>
            </p:cNvSpPr>
            <p:nvPr/>
          </p:nvSpPr>
          <p:spPr bwMode="auto">
            <a:xfrm>
              <a:off x="704527" y="666965"/>
              <a:ext cx="7733604" cy="3809569"/>
            </a:xfrm>
            <a:prstGeom prst="rect">
              <a:avLst/>
            </a:prstGeom>
            <a:noFill/>
            <a:ln w="9525">
              <a:solidFill>
                <a:srgbClr val="231F1C"/>
              </a:solidFill>
              <a:round/>
              <a:headEnd/>
              <a:tailEnd/>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pSp>
      <p:pic>
        <p:nvPicPr>
          <p:cNvPr id="8" name="Shape 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r="36415" b="23112"/>
          <a:stretch>
            <a:fillRect/>
          </a:stretch>
        </p:blipFill>
        <p:spPr bwMode="auto">
          <a:xfrm>
            <a:off x="9863138" y="2463800"/>
            <a:ext cx="2328862"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1090" r="-11089" b="16541"/>
          <a:stretch>
            <a:fillRect/>
          </a:stretch>
        </p:blipFill>
        <p:spPr bwMode="auto">
          <a:xfrm>
            <a:off x="-25400" y="4473575"/>
            <a:ext cx="2328863"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Shape 45"/>
          <p:cNvSpPr txBox="1">
            <a:spLocks noGrp="1"/>
          </p:cNvSpPr>
          <p:nvPr>
            <p:ph type="title"/>
          </p:nvPr>
        </p:nvSpPr>
        <p:spPr>
          <a:xfrm>
            <a:off x="1668802"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6" name="Shape 46"/>
          <p:cNvSpPr txBox="1">
            <a:spLocks noGrp="1"/>
          </p:cNvSpPr>
          <p:nvPr>
            <p:ph type="body" idx="1"/>
          </p:nvPr>
        </p:nvSpPr>
        <p:spPr>
          <a:xfrm>
            <a:off x="1668802" y="2829935"/>
            <a:ext cx="8854399" cy="3103199"/>
          </a:xfrm>
          <a:prstGeom prst="rect">
            <a:avLst/>
          </a:prstGeom>
        </p:spPr>
        <p:txBody>
          <a:bodyPr lIns="91425" tIns="91425" rIns="91425" bIns="91425"/>
          <a:lstStyle>
            <a:lvl1pPr lvl="0">
              <a:spcBef>
                <a:spcPts val="0"/>
              </a:spcBef>
              <a:buChar char="◉"/>
              <a:defRPr/>
            </a:lvl1pPr>
            <a:lvl2pPr lvl="1">
              <a:spcBef>
                <a:spcPts val="0"/>
              </a:spcBef>
              <a:buChar char="◎"/>
              <a:defRPr/>
            </a:lvl2pPr>
            <a:lvl3pPr lvl="2">
              <a:spcBef>
                <a:spcPts val="0"/>
              </a:spcBef>
              <a:buChar char="○"/>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1074044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3841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13283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7919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04402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DAA90A-CAC7-4BFF-AB41-971F58628691}"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097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35974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3294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60336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4162078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66281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8949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03194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12800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8036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1236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DAA90A-CAC7-4BFF-AB41-971F58628691}"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4701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6846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6980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6404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3844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596066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16275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50632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3361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09873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80" y="802299"/>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5"/>
            <a:ext cx="8637072" cy="977621"/>
          </a:xfrm>
        </p:spPr>
        <p:txBody>
          <a:bodyPr tIns="91440" bIns="91440">
            <a:normAutofit/>
          </a:bodyPr>
          <a:lstStyle>
            <a:lvl1pPr marL="0" indent="0" algn="l">
              <a:buNone/>
              <a:defRPr sz="1800" b="0" cap="all" baseline="0">
                <a:solidFill>
                  <a:schemeClr val="tx1"/>
                </a:solidFill>
              </a:defRPr>
            </a:lvl1pPr>
            <a:lvl2pPr marL="457223" indent="0" algn="ctr">
              <a:buNone/>
              <a:defRPr sz="18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a:xfrm>
            <a:off x="2416501" y="329308"/>
            <a:ext cx="4973915" cy="309201"/>
          </a:xfrm>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a:xfrm>
            <a:off x="1437665" y="798974"/>
            <a:ext cx="811019" cy="503578"/>
          </a:xfrm>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6943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DAA90A-CAC7-4BFF-AB41-971F58628691}"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7829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7539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40"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40" y="3806196"/>
            <a:ext cx="8630446" cy="1012929"/>
          </a:xfrm>
        </p:spPr>
        <p:txBody>
          <a:bodyPr tIns="91440">
            <a:normAutofit/>
          </a:bodyPr>
          <a:lstStyle>
            <a:lvl1pPr marL="0" indent="0" algn="l">
              <a:buNone/>
              <a:defRPr sz="1800">
                <a:solidFill>
                  <a:schemeClr val="tx1"/>
                </a:solidFill>
              </a:defRPr>
            </a:lvl1pPr>
            <a:lvl2pPr marL="457223" indent="0">
              <a:buNone/>
              <a:defRPr sz="18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1454240"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80184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8" y="804890"/>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9"/>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7608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64"/>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0"/>
            <a:ext cx="4645152" cy="801943"/>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70"/>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4"/>
            <a:ext cx="4645152" cy="802237"/>
          </a:xfrm>
        </p:spPr>
        <p:txBody>
          <a:bodyPr anchor="b">
            <a:normAutofit/>
          </a:bodyPr>
          <a:lstStyle>
            <a:lvl1pPr marL="0" indent="0">
              <a:lnSpc>
                <a:spcPct val="100000"/>
              </a:lnSpc>
              <a:buNone/>
              <a:defRPr sz="2200" b="0" cap="all" baseline="0">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2"/>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304815"/>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657671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304815"/>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382453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304815"/>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spTree>
    <p:extLst>
      <p:ext uri="{BB962C8B-B14F-4D97-AF65-F5344CB8AC3E}">
        <p14:creationId xmlns:p14="http://schemas.microsoft.com/office/powerpoint/2010/main" val="2038706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2"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2" y="3205492"/>
            <a:ext cx="3275013" cy="2248181"/>
          </a:xfrm>
        </p:spPr>
        <p:txBody>
          <a:bodyPr/>
          <a:lstStyle>
            <a:lvl1pPr marL="0" indent="0" algn="l">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61348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8" y="482171"/>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90" y="1122543"/>
            <a:ext cx="2791171" cy="3866327"/>
          </a:xfrm>
          <a:solidFill>
            <a:schemeClr val="bg1">
              <a:lumMod val="85000"/>
            </a:schemeClr>
          </a:solidFill>
          <a:ln w="9525" cap="sq">
            <a:noFill/>
            <a:miter lim="800000"/>
          </a:ln>
          <a:effectLst/>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3" y="5469857"/>
            <a:ext cx="5527351" cy="320123"/>
          </a:xfrm>
        </p:spPr>
        <p:txBody>
          <a:bodyPr/>
          <a:lstStyle>
            <a:lvl1pPr algn="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6" name="Footer Placeholder 5"/>
          <p:cNvSpPr>
            <a:spLocks noGrp="1"/>
          </p:cNvSpPr>
          <p:nvPr>
            <p:ph type="ftr" sz="quarter" idx="11"/>
          </p:nvPr>
        </p:nvSpPr>
        <p:spPr>
          <a:xfrm>
            <a:off x="1447382" y="318641"/>
            <a:ext cx="5541004" cy="320931"/>
          </a:xfrm>
        </p:spPr>
        <p:txBody>
          <a:bodyPr/>
          <a:lstStyle/>
          <a:p>
            <a:pPr defTabSz="304815"/>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31" name="Straight Connector 30"/>
          <p:cNvCxnSpPr/>
          <p:nvPr/>
        </p:nvCxnSpPr>
        <p:spPr>
          <a:xfrm>
            <a:off x="1447383"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7290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1334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2" y="798974"/>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4"/>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304815"/>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5" name="Straight Connector 14"/>
          <p:cNvCxnSpPr/>
          <p:nvPr/>
        </p:nvCxnSpPr>
        <p:spPr>
          <a:xfrm>
            <a:off x="9439111"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4870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DAA90A-CAC7-4BFF-AB41-971F58628691}"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7377431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0" name="Google Shape;10;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1" name="Google Shape;11;p2"/>
          <p:cNvSpPr/>
          <p:nvPr/>
        </p:nvSpPr>
        <p:spPr>
          <a:xfrm>
            <a:off x="2042533" y="2992800"/>
            <a:ext cx="1075600" cy="10756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12;p2"/>
          <p:cNvSpPr/>
          <p:nvPr/>
        </p:nvSpPr>
        <p:spPr>
          <a:xfrm>
            <a:off x="-233" y="3453659"/>
            <a:ext cx="12192457" cy="75240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 name="Google Shape;13;p2"/>
          <p:cNvSpPr/>
          <p:nvPr/>
        </p:nvSpPr>
        <p:spPr>
          <a:xfrm>
            <a:off x="434" y="4114800"/>
            <a:ext cx="12192457" cy="2747512"/>
          </a:xfrm>
          <a:custGeom>
            <a:avLst/>
            <a:gdLst/>
            <a:ahLst/>
            <a:cxnLst/>
            <a:rect l="l" t="t" r="r" b="b"/>
            <a:pathLst>
              <a:path w="286096" h="57818" extrusionOk="0">
                <a:moveTo>
                  <a:pt x="1" y="1"/>
                </a:moveTo>
                <a:lnTo>
                  <a:pt x="286096" y="1"/>
                </a:lnTo>
                <a:lnTo>
                  <a:pt x="286096" y="57817"/>
                </a:lnTo>
                <a:lnTo>
                  <a:pt x="1" y="57817"/>
                </a:lnTo>
                <a:close/>
              </a:path>
            </a:pathLst>
          </a:custGeom>
          <a:gradFill>
            <a:gsLst>
              <a:gs pos="0">
                <a:srgbClr val="7F928A"/>
              </a:gs>
              <a:gs pos="22000">
                <a:srgbClr val="AFB3A7"/>
              </a:gs>
              <a:gs pos="100000">
                <a:schemeClr val="accent1"/>
              </a:gs>
            </a:gsLst>
            <a:lin ang="5400012"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4" name="Google Shape;14;p2"/>
          <p:cNvGrpSpPr/>
          <p:nvPr/>
        </p:nvGrpSpPr>
        <p:grpSpPr>
          <a:xfrm>
            <a:off x="-219" y="2239862"/>
            <a:ext cx="2438620" cy="1874445"/>
            <a:chOff x="226500" y="2604037"/>
            <a:chExt cx="1583250" cy="845063"/>
          </a:xfrm>
        </p:grpSpPr>
        <p:sp>
          <p:nvSpPr>
            <p:cNvPr id="15" name="Google Shape;15;p2"/>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6" name="Google Shape;16;p2"/>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7" name="Google Shape;17;p2"/>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Google Shape;18;p2"/>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 name="Google Shape;19;p2"/>
          <p:cNvGrpSpPr/>
          <p:nvPr/>
        </p:nvGrpSpPr>
        <p:grpSpPr>
          <a:xfrm>
            <a:off x="9307813" y="2049328"/>
            <a:ext cx="3539580" cy="2064977"/>
            <a:chOff x="5358100" y="2664450"/>
            <a:chExt cx="2034500" cy="784650"/>
          </a:xfrm>
        </p:grpSpPr>
        <p:sp>
          <p:nvSpPr>
            <p:cNvPr id="20" name="Google Shape;20;p2"/>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 name="Google Shape;21;p2"/>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 name="Google Shape;22;p2"/>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25" name="Google Shape;25;p2"/>
          <p:cNvGrpSpPr/>
          <p:nvPr/>
        </p:nvGrpSpPr>
        <p:grpSpPr>
          <a:xfrm>
            <a:off x="-73139" y="5419860"/>
            <a:ext cx="12274885" cy="1462123"/>
            <a:chOff x="-54854" y="4064895"/>
            <a:chExt cx="9206164" cy="1096592"/>
          </a:xfrm>
        </p:grpSpPr>
        <p:sp>
          <p:nvSpPr>
            <p:cNvPr id="26" name="Google Shape;26;p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 name="Google Shape;27;p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28" name="Google Shape;28;p2"/>
            <p:cNvGrpSpPr/>
            <p:nvPr/>
          </p:nvGrpSpPr>
          <p:grpSpPr>
            <a:xfrm>
              <a:off x="-54854" y="4135000"/>
              <a:ext cx="9206164" cy="1026487"/>
              <a:chOff x="-54854" y="4135000"/>
              <a:chExt cx="9206164" cy="1026487"/>
            </a:xfrm>
          </p:grpSpPr>
          <p:sp>
            <p:nvSpPr>
              <p:cNvPr id="29" name="Google Shape;29;p2"/>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 name="Google Shape;30;p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 name="Google Shape;31;p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2" name="Google Shape;32;p2"/>
          <p:cNvSpPr txBox="1">
            <a:spLocks noGrp="1"/>
          </p:cNvSpPr>
          <p:nvPr>
            <p:ph type="ctrTitle"/>
          </p:nvPr>
        </p:nvSpPr>
        <p:spPr>
          <a:xfrm>
            <a:off x="2891000" y="1540200"/>
            <a:ext cx="6410000" cy="2008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5200"/>
              <a:buNone/>
              <a:defRPr sz="10533">
                <a:latin typeface="Maven Pro"/>
                <a:ea typeface="Maven Pro"/>
                <a:cs typeface="Maven Pro"/>
                <a:sym typeface="Maven Pr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 name="Google Shape;33;p2"/>
          <p:cNvSpPr txBox="1">
            <a:spLocks noGrp="1"/>
          </p:cNvSpPr>
          <p:nvPr>
            <p:ph type="subTitle" idx="1"/>
          </p:nvPr>
        </p:nvSpPr>
        <p:spPr>
          <a:xfrm>
            <a:off x="2867800" y="3702861"/>
            <a:ext cx="6456400" cy="4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813854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pic>
        <p:nvPicPr>
          <p:cNvPr id="2" name="Picture 1">
            <a:extLst>
              <a:ext uri="{FF2B5EF4-FFF2-40B4-BE49-F238E27FC236}">
                <a16:creationId xmlns:a16="http://schemas.microsoft.com/office/drawing/2014/main" id="{DFCA20E2-17BA-771B-C303-ACF9522629C3}"/>
              </a:ext>
            </a:extLst>
          </p:cNvPr>
          <p:cNvPicPr>
            <a:picLocks noChangeAspect="1"/>
          </p:cNvPicPr>
          <p:nvPr userDrawn="1"/>
        </p:nvPicPr>
        <p:blipFill rotWithShape="1">
          <a:blip r:embed="rId2"/>
          <a:srcRect t="19870"/>
          <a:stretch/>
        </p:blipFill>
        <p:spPr>
          <a:xfrm>
            <a:off x="-25271" y="0"/>
            <a:ext cx="12227139" cy="7461045"/>
          </a:xfrm>
          <a:prstGeom prst="rect">
            <a:avLst/>
          </a:prstGeom>
        </p:spPr>
      </p:pic>
      <p:sp>
        <p:nvSpPr>
          <p:cNvPr id="37" name="Google Shape;37;p3"/>
          <p:cNvSpPr txBox="1">
            <a:spLocks noGrp="1"/>
          </p:cNvSpPr>
          <p:nvPr>
            <p:ph type="title"/>
          </p:nvPr>
        </p:nvSpPr>
        <p:spPr>
          <a:xfrm>
            <a:off x="950967" y="2540433"/>
            <a:ext cx="6747200" cy="1122400"/>
          </a:xfrm>
          <a:prstGeom prst="rect">
            <a:avLst/>
          </a:prstGeom>
        </p:spPr>
        <p:txBody>
          <a:bodyPr spcFirstLastPara="1" wrap="square" lIns="91425" tIns="91425" rIns="91425" bIns="91425" anchor="ctr" anchorCtr="0">
            <a:noAutofit/>
          </a:bodyPr>
          <a:lstStyle>
            <a:lvl1pPr marR="50799" lvl="0" algn="l"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8" name="Google Shape;38;p3"/>
          <p:cNvSpPr txBox="1">
            <a:spLocks noGrp="1"/>
          </p:cNvSpPr>
          <p:nvPr>
            <p:ph type="subTitle" idx="1"/>
          </p:nvPr>
        </p:nvSpPr>
        <p:spPr>
          <a:xfrm>
            <a:off x="950967" y="3758867"/>
            <a:ext cx="6461600" cy="509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 name="Google Shape;39;p3"/>
          <p:cNvSpPr txBox="1">
            <a:spLocks noGrp="1"/>
          </p:cNvSpPr>
          <p:nvPr>
            <p:ph type="title" idx="2" hasCustomPrompt="1"/>
          </p:nvPr>
        </p:nvSpPr>
        <p:spPr>
          <a:xfrm>
            <a:off x="8417433" y="2430800"/>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pic>
        <p:nvPicPr>
          <p:cNvPr id="3" name="Picture 2">
            <a:extLst>
              <a:ext uri="{FF2B5EF4-FFF2-40B4-BE49-F238E27FC236}">
                <a16:creationId xmlns:a16="http://schemas.microsoft.com/office/drawing/2014/main" id="{A9B2A25F-FCB8-6E58-4196-934AE3E317F8}"/>
              </a:ext>
            </a:extLst>
          </p:cNvPr>
          <p:cNvPicPr>
            <a:picLocks noChangeAspect="1"/>
          </p:cNvPicPr>
          <p:nvPr userDrawn="1"/>
        </p:nvPicPr>
        <p:blipFill>
          <a:blip r:embed="rId3"/>
          <a:stretch>
            <a:fillRect/>
          </a:stretch>
        </p:blipFill>
        <p:spPr>
          <a:xfrm>
            <a:off x="-25271" y="3960256"/>
            <a:ext cx="12192000" cy="5172825"/>
          </a:xfrm>
          <a:prstGeom prst="rect">
            <a:avLst/>
          </a:prstGeom>
        </p:spPr>
      </p:pic>
      <p:grpSp>
        <p:nvGrpSpPr>
          <p:cNvPr id="40" name="Google Shape;40;p3"/>
          <p:cNvGrpSpPr/>
          <p:nvPr/>
        </p:nvGrpSpPr>
        <p:grpSpPr>
          <a:xfrm>
            <a:off x="-73138" y="6270176"/>
            <a:ext cx="12275007" cy="1190869"/>
            <a:chOff x="-54854" y="4535220"/>
            <a:chExt cx="9206255" cy="1060567"/>
          </a:xfrm>
        </p:grpSpPr>
        <p:sp>
          <p:nvSpPr>
            <p:cNvPr id="41" name="Google Shape;41;p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2" name="Google Shape;42;p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 name="Google Shape;43;p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 name="Google Shape;44;p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 name="Google Shape;45;p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5311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6"/>
        <p:cNvGrpSpPr/>
        <p:nvPr/>
      </p:nvGrpSpPr>
      <p:grpSpPr>
        <a:xfrm>
          <a:off x="0" y="0"/>
          <a:ext cx="0" cy="0"/>
          <a:chOff x="0" y="0"/>
          <a:chExt cx="0" cy="0"/>
        </a:xfrm>
      </p:grpSpPr>
      <p:sp>
        <p:nvSpPr>
          <p:cNvPr id="47" name="Google Shape;47;p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 name="Google Shape;48;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9" name="Google Shape;49;p4"/>
          <p:cNvSpPr txBox="1">
            <a:spLocks noGrp="1"/>
          </p:cNvSpPr>
          <p:nvPr>
            <p:ph type="subTitle" idx="1"/>
          </p:nvPr>
        </p:nvSpPr>
        <p:spPr>
          <a:xfrm>
            <a:off x="1036600" y="1458567"/>
            <a:ext cx="10118800" cy="4786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100"/>
              <a:buAutoNum type="arabicPeriod"/>
              <a:defRPr sz="1467">
                <a:solidFill>
                  <a:schemeClr val="dk1"/>
                </a:solidFill>
              </a:defRPr>
            </a:lvl1pPr>
            <a:lvl2pPr lvl="1" rtl="0">
              <a:lnSpc>
                <a:spcPct val="100000"/>
              </a:lnSpc>
              <a:spcBef>
                <a:spcPts val="0"/>
              </a:spcBef>
              <a:spcAft>
                <a:spcPts val="0"/>
              </a:spcAft>
              <a:buSzPts val="1600"/>
              <a:buAutoNum type="alphaLcPeriod"/>
              <a:defRPr sz="2133"/>
            </a:lvl2pPr>
            <a:lvl3pPr lvl="2" rtl="0">
              <a:lnSpc>
                <a:spcPct val="100000"/>
              </a:lnSpc>
              <a:spcBef>
                <a:spcPts val="0"/>
              </a:spcBef>
              <a:spcAft>
                <a:spcPts val="0"/>
              </a:spcAft>
              <a:buSzPts val="1600"/>
              <a:buAutoNum type="romanLcPeriod"/>
              <a:defRPr sz="2133"/>
            </a:lvl3pPr>
            <a:lvl4pPr lvl="3" rtl="0">
              <a:lnSpc>
                <a:spcPct val="100000"/>
              </a:lnSpc>
              <a:spcBef>
                <a:spcPts val="0"/>
              </a:spcBef>
              <a:spcAft>
                <a:spcPts val="0"/>
              </a:spcAft>
              <a:buSzPts val="1600"/>
              <a:buAutoNum type="arabicPeriod"/>
              <a:defRPr sz="2133"/>
            </a:lvl4pPr>
            <a:lvl5pPr lvl="4" rtl="0">
              <a:lnSpc>
                <a:spcPct val="100000"/>
              </a:lnSpc>
              <a:spcBef>
                <a:spcPts val="0"/>
              </a:spcBef>
              <a:spcAft>
                <a:spcPts val="0"/>
              </a:spcAft>
              <a:buSzPts val="1600"/>
              <a:buAutoNum type="alphaLcPeriod"/>
              <a:defRPr sz="2133"/>
            </a:lvl5pPr>
            <a:lvl6pPr lvl="5" rtl="0">
              <a:lnSpc>
                <a:spcPct val="100000"/>
              </a:lnSpc>
              <a:spcBef>
                <a:spcPts val="0"/>
              </a:spcBef>
              <a:spcAft>
                <a:spcPts val="0"/>
              </a:spcAft>
              <a:buSzPts val="1600"/>
              <a:buAutoNum type="romanLcPeriod"/>
              <a:defRPr sz="2133"/>
            </a:lvl6pPr>
            <a:lvl7pPr lvl="6" rtl="0">
              <a:lnSpc>
                <a:spcPct val="100000"/>
              </a:lnSpc>
              <a:spcBef>
                <a:spcPts val="0"/>
              </a:spcBef>
              <a:spcAft>
                <a:spcPts val="0"/>
              </a:spcAft>
              <a:buSzPts val="1600"/>
              <a:buAutoNum type="arabicPeriod"/>
              <a:defRPr sz="2133"/>
            </a:lvl7pPr>
            <a:lvl8pPr lvl="7" rtl="0">
              <a:lnSpc>
                <a:spcPct val="100000"/>
              </a:lnSpc>
              <a:spcBef>
                <a:spcPts val="0"/>
              </a:spcBef>
              <a:spcAft>
                <a:spcPts val="0"/>
              </a:spcAft>
              <a:buSzPts val="1600"/>
              <a:buAutoNum type="alphaLcPeriod"/>
              <a:defRPr sz="2133"/>
            </a:lvl8pPr>
            <a:lvl9pPr lvl="8" rtl="0">
              <a:lnSpc>
                <a:spcPct val="100000"/>
              </a:lnSpc>
              <a:spcBef>
                <a:spcPts val="0"/>
              </a:spcBef>
              <a:spcAft>
                <a:spcPts val="0"/>
              </a:spcAft>
              <a:buSzPts val="1600"/>
              <a:buAutoNum type="romanLcPeriod"/>
              <a:defRPr sz="2133"/>
            </a:lvl9pPr>
          </a:lstStyle>
          <a:p>
            <a:endParaRPr/>
          </a:p>
        </p:txBody>
      </p:sp>
      <p:grpSp>
        <p:nvGrpSpPr>
          <p:cNvPr id="50" name="Google Shape;50;p4"/>
          <p:cNvGrpSpPr/>
          <p:nvPr/>
        </p:nvGrpSpPr>
        <p:grpSpPr>
          <a:xfrm>
            <a:off x="-73138" y="6046961"/>
            <a:ext cx="12275007" cy="1414089"/>
            <a:chOff x="-54854" y="4535220"/>
            <a:chExt cx="9206255" cy="1060567"/>
          </a:xfrm>
        </p:grpSpPr>
        <p:sp>
          <p:nvSpPr>
            <p:cNvPr id="51" name="Google Shape;51;p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 name="Google Shape;52;p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3" name="Google Shape;53;p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4" name="Google Shape;54;p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5" name="Google Shape;55;p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56" name="Google Shape;56;p4"/>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356961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7"/>
        <p:cNvGrpSpPr/>
        <p:nvPr/>
      </p:nvGrpSpPr>
      <p:grpSpPr>
        <a:xfrm>
          <a:off x="0" y="0"/>
          <a:ext cx="0" cy="0"/>
          <a:chOff x="0" y="0"/>
          <a:chExt cx="0" cy="0"/>
        </a:xfrm>
      </p:grpSpPr>
      <p:sp>
        <p:nvSpPr>
          <p:cNvPr id="58" name="Google Shape;58;p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9" name="Google Shape;59;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0" name="Google Shape;60;p5"/>
          <p:cNvSpPr txBox="1">
            <a:spLocks noGrp="1"/>
          </p:cNvSpPr>
          <p:nvPr>
            <p:ph type="subTitle" idx="1"/>
          </p:nvPr>
        </p:nvSpPr>
        <p:spPr>
          <a:xfrm>
            <a:off x="1241737" y="3812000"/>
            <a:ext cx="4109200" cy="144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1" name="Google Shape;61;p5"/>
          <p:cNvSpPr txBox="1">
            <a:spLocks noGrp="1"/>
          </p:cNvSpPr>
          <p:nvPr>
            <p:ph type="subTitle" idx="2"/>
          </p:nvPr>
        </p:nvSpPr>
        <p:spPr>
          <a:xfrm>
            <a:off x="1241733" y="32390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62" name="Google Shape;62;p5"/>
          <p:cNvSpPr txBox="1">
            <a:spLocks noGrp="1"/>
          </p:cNvSpPr>
          <p:nvPr>
            <p:ph type="subTitle" idx="3"/>
          </p:nvPr>
        </p:nvSpPr>
        <p:spPr>
          <a:xfrm>
            <a:off x="6841467" y="3816148"/>
            <a:ext cx="4108800" cy="1450800"/>
          </a:xfrm>
          <a:prstGeom prst="rect">
            <a:avLst/>
          </a:prstGeom>
        </p:spPr>
        <p:txBody>
          <a:bodyPr spcFirstLastPara="1" wrap="square" lIns="0" tIns="0" rIns="0" bIns="0" anchor="t" anchorCtr="0">
            <a:noAutofit/>
          </a:bodyPr>
          <a:lstStyle>
            <a:lvl1pPr marR="365751"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63" name="Google Shape;63;p5"/>
          <p:cNvSpPr txBox="1">
            <a:spLocks noGrp="1"/>
          </p:cNvSpPr>
          <p:nvPr>
            <p:ph type="subTitle" idx="4"/>
          </p:nvPr>
        </p:nvSpPr>
        <p:spPr>
          <a:xfrm>
            <a:off x="6841467" y="32431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64" name="Google Shape;64;p5"/>
          <p:cNvGrpSpPr/>
          <p:nvPr/>
        </p:nvGrpSpPr>
        <p:grpSpPr>
          <a:xfrm>
            <a:off x="-73138" y="5998927"/>
            <a:ext cx="12275007" cy="1462123"/>
            <a:chOff x="-54854" y="4499195"/>
            <a:chExt cx="9206255" cy="1096592"/>
          </a:xfrm>
        </p:grpSpPr>
        <p:sp>
          <p:nvSpPr>
            <p:cNvPr id="65" name="Google Shape;65;p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6" name="Google Shape;66;p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7" name="Google Shape;67;p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8" name="Google Shape;68;p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69" name="Google Shape;69;p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70" name="Google Shape;70;p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71" name="Google Shape;71;p5"/>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5650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4"/>
        <p:cNvGrpSpPr/>
        <p:nvPr/>
      </p:nvGrpSpPr>
      <p:grpSpPr>
        <a:xfrm>
          <a:off x="0" y="0"/>
          <a:ext cx="0" cy="0"/>
          <a:chOff x="0" y="0"/>
          <a:chExt cx="0" cy="0"/>
        </a:xfrm>
      </p:grpSpPr>
      <p:sp>
        <p:nvSpPr>
          <p:cNvPr id="85" name="Google Shape;85;p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86" name="Google Shape;86;p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7" name="Google Shape;87;p7"/>
          <p:cNvSpPr txBox="1">
            <a:spLocks noGrp="1"/>
          </p:cNvSpPr>
          <p:nvPr>
            <p:ph type="subTitle" idx="1"/>
          </p:nvPr>
        </p:nvSpPr>
        <p:spPr>
          <a:xfrm>
            <a:off x="2322400" y="2174333"/>
            <a:ext cx="7547200" cy="2371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2133">
                <a:solidFill>
                  <a:schemeClr val="dk1"/>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grpSp>
        <p:nvGrpSpPr>
          <p:cNvPr id="88" name="Google Shape;88;p7"/>
          <p:cNvGrpSpPr/>
          <p:nvPr/>
        </p:nvGrpSpPr>
        <p:grpSpPr>
          <a:xfrm flipH="1">
            <a:off x="-73138" y="5998927"/>
            <a:ext cx="12275007" cy="1462123"/>
            <a:chOff x="-54854" y="4499195"/>
            <a:chExt cx="9206255" cy="1096592"/>
          </a:xfrm>
        </p:grpSpPr>
        <p:sp>
          <p:nvSpPr>
            <p:cNvPr id="89" name="Google Shape;89;p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0" name="Google Shape;90;p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1" name="Google Shape;91;p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2" name="Google Shape;92;p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3" name="Google Shape;93;p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4" name="Google Shape;94;p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95" name="Google Shape;95;p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50332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sp>
        <p:nvSpPr>
          <p:cNvPr id="97" name="Google Shape;97;p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99" name="Google Shape;99;p8"/>
          <p:cNvSpPr/>
          <p:nvPr/>
        </p:nvSpPr>
        <p:spPr>
          <a:xfrm flipH="1">
            <a:off x="-311527" y="5811894"/>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0" name="Google Shape;100;p8"/>
          <p:cNvSpPr/>
          <p:nvPr/>
        </p:nvSpPr>
        <p:spPr>
          <a:xfrm flipH="1">
            <a:off x="1225889" y="43855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1" name="Google Shape;101;p8"/>
          <p:cNvSpPr/>
          <p:nvPr/>
        </p:nvSpPr>
        <p:spPr>
          <a:xfrm flipH="1">
            <a:off x="-15" y="33896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02" name="Google Shape;102;p8"/>
          <p:cNvGrpSpPr/>
          <p:nvPr/>
        </p:nvGrpSpPr>
        <p:grpSpPr>
          <a:xfrm>
            <a:off x="-41472" y="5719960"/>
            <a:ext cx="12274941" cy="1462123"/>
            <a:chOff x="-54854" y="4064895"/>
            <a:chExt cx="9206206" cy="1096592"/>
          </a:xfrm>
        </p:grpSpPr>
        <p:sp>
          <p:nvSpPr>
            <p:cNvPr id="103" name="Google Shape;103;p8"/>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4" name="Google Shape;104;p8"/>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5" name="Google Shape;105;p8"/>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6" name="Google Shape;106;p8"/>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7" name="Google Shape;107;p8"/>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08" name="Google Shape;108;p8"/>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09" name="Google Shape;109;p8"/>
          <p:cNvSpPr txBox="1">
            <a:spLocks noGrp="1"/>
          </p:cNvSpPr>
          <p:nvPr>
            <p:ph type="title"/>
          </p:nvPr>
        </p:nvSpPr>
        <p:spPr>
          <a:xfrm>
            <a:off x="1295400" y="2637533"/>
            <a:ext cx="9601200" cy="10500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1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41919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0"/>
        <p:cNvGrpSpPr/>
        <p:nvPr/>
      </p:nvGrpSpPr>
      <p:grpSpPr>
        <a:xfrm>
          <a:off x="0" y="0"/>
          <a:ext cx="0" cy="0"/>
          <a:chOff x="0" y="0"/>
          <a:chExt cx="0" cy="0"/>
        </a:xfrm>
      </p:grpSpPr>
      <p:sp>
        <p:nvSpPr>
          <p:cNvPr id="111" name="Google Shape;111;p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12" name="Google Shape;112;p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13" name="Google Shape;113;p9"/>
          <p:cNvGrpSpPr/>
          <p:nvPr/>
        </p:nvGrpSpPr>
        <p:grpSpPr>
          <a:xfrm>
            <a:off x="-311526" y="3358106"/>
            <a:ext cx="12989201" cy="3189357"/>
            <a:chOff x="-233645" y="2624504"/>
            <a:chExt cx="9741901" cy="2392018"/>
          </a:xfrm>
        </p:grpSpPr>
        <p:sp>
          <p:nvSpPr>
            <p:cNvPr id="114" name="Google Shape;114;p9"/>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5" name="Google Shape;115;p9"/>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6" name="Google Shape;116;p9"/>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7" name="Google Shape;117;p9"/>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8" name="Google Shape;118;p9"/>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19" name="Google Shape;119;p9"/>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20" name="Google Shape;120;p9"/>
          <p:cNvGrpSpPr/>
          <p:nvPr/>
        </p:nvGrpSpPr>
        <p:grpSpPr>
          <a:xfrm>
            <a:off x="59262" y="5719960"/>
            <a:ext cx="12274941" cy="1462123"/>
            <a:chOff x="-54854" y="4064895"/>
            <a:chExt cx="9206206" cy="1096592"/>
          </a:xfrm>
        </p:grpSpPr>
        <p:sp>
          <p:nvSpPr>
            <p:cNvPr id="121" name="Google Shape;121;p9"/>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2" name="Google Shape;122;p9"/>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3" name="Google Shape;123;p9"/>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4" name="Google Shape;124;p9"/>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5" name="Google Shape;125;p9"/>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26" name="Google Shape;126;p9"/>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27" name="Google Shape;127;p9"/>
          <p:cNvSpPr txBox="1">
            <a:spLocks noGrp="1"/>
          </p:cNvSpPr>
          <p:nvPr>
            <p:ph type="title"/>
          </p:nvPr>
        </p:nvSpPr>
        <p:spPr>
          <a:xfrm>
            <a:off x="2548199" y="1927051"/>
            <a:ext cx="7095600" cy="197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3333">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8" name="Google Shape;128;p9"/>
          <p:cNvSpPr txBox="1">
            <a:spLocks noGrp="1"/>
          </p:cNvSpPr>
          <p:nvPr>
            <p:ph type="subTitle" idx="1"/>
          </p:nvPr>
        </p:nvSpPr>
        <p:spPr>
          <a:xfrm>
            <a:off x="2546199" y="3872551"/>
            <a:ext cx="7099600" cy="10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730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9"/>
        <p:cNvGrpSpPr/>
        <p:nvPr/>
      </p:nvGrpSpPr>
      <p:grpSpPr>
        <a:xfrm>
          <a:off x="0" y="0"/>
          <a:ext cx="0" cy="0"/>
          <a:chOff x="0" y="0"/>
          <a:chExt cx="0" cy="0"/>
        </a:xfrm>
      </p:grpSpPr>
      <p:sp>
        <p:nvSpPr>
          <p:cNvPr id="130" name="Google Shape;130;p10"/>
          <p:cNvSpPr txBox="1">
            <a:spLocks noGrp="1"/>
          </p:cNvSpPr>
          <p:nvPr>
            <p:ph type="title"/>
          </p:nvPr>
        </p:nvSpPr>
        <p:spPr>
          <a:xfrm>
            <a:off x="938600" y="5696533"/>
            <a:ext cx="10314800" cy="392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300"/>
              <a:buNone/>
              <a:defRPr sz="2933">
                <a:solidFill>
                  <a:schemeClr val="accent1"/>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131" name="Google Shape;131;p10"/>
          <p:cNvGrpSpPr/>
          <p:nvPr/>
        </p:nvGrpSpPr>
        <p:grpSpPr>
          <a:xfrm>
            <a:off x="-83133" y="4835994"/>
            <a:ext cx="12350400" cy="2202173"/>
            <a:chOff x="-62350" y="3626995"/>
            <a:chExt cx="9262800" cy="1651630"/>
          </a:xfrm>
        </p:grpSpPr>
        <p:grpSp>
          <p:nvGrpSpPr>
            <p:cNvPr id="132" name="Google Shape;132;p10"/>
            <p:cNvGrpSpPr/>
            <p:nvPr/>
          </p:nvGrpSpPr>
          <p:grpSpPr>
            <a:xfrm>
              <a:off x="-54854" y="3626995"/>
              <a:ext cx="9206164" cy="1096592"/>
              <a:chOff x="-54854" y="4064895"/>
              <a:chExt cx="9206164" cy="1096592"/>
            </a:xfrm>
          </p:grpSpPr>
          <p:sp>
            <p:nvSpPr>
              <p:cNvPr id="133" name="Google Shape;133;p10"/>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4" name="Google Shape;134;p10"/>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135" name="Google Shape;135;p10"/>
              <p:cNvGrpSpPr/>
              <p:nvPr/>
            </p:nvGrpSpPr>
            <p:grpSpPr>
              <a:xfrm>
                <a:off x="-54854" y="4135000"/>
                <a:ext cx="9206164" cy="1026487"/>
                <a:chOff x="-54854" y="4135000"/>
                <a:chExt cx="9206164" cy="1026487"/>
              </a:xfrm>
            </p:grpSpPr>
            <p:sp>
              <p:nvSpPr>
                <p:cNvPr id="136" name="Google Shape;136;p10"/>
                <p:cNvSpPr/>
                <p:nvPr/>
              </p:nvSpPr>
              <p:spPr>
                <a:xfrm>
                  <a:off x="4109950" y="4135000"/>
                  <a:ext cx="5041360"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37" name="Google Shape;137;p10"/>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8" name="Google Shape;138;p10"/>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39" name="Google Shape;139;p10"/>
            <p:cNvSpPr/>
            <p:nvPr/>
          </p:nvSpPr>
          <p:spPr>
            <a:xfrm>
              <a:off x="-62350" y="4387925"/>
              <a:ext cx="9262800" cy="890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99578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40"/>
        <p:cNvGrpSpPr/>
        <p:nvPr/>
      </p:nvGrpSpPr>
      <p:grpSpPr>
        <a:xfrm>
          <a:off x="0" y="0"/>
          <a:ext cx="0" cy="0"/>
          <a:chOff x="0" y="0"/>
          <a:chExt cx="0" cy="0"/>
        </a:xfrm>
      </p:grpSpPr>
      <p:sp>
        <p:nvSpPr>
          <p:cNvPr id="141" name="Google Shape;141;p1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42" name="Google Shape;142;p11"/>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143" name="Google Shape;143;p11"/>
          <p:cNvGrpSpPr/>
          <p:nvPr/>
        </p:nvGrpSpPr>
        <p:grpSpPr>
          <a:xfrm>
            <a:off x="-311526" y="3358106"/>
            <a:ext cx="12989201" cy="3189357"/>
            <a:chOff x="-233645" y="2624504"/>
            <a:chExt cx="9741901" cy="2392018"/>
          </a:xfrm>
        </p:grpSpPr>
        <p:sp>
          <p:nvSpPr>
            <p:cNvPr id="144" name="Google Shape;144;p11"/>
            <p:cNvSpPr/>
            <p:nvPr/>
          </p:nvSpPr>
          <p:spPr>
            <a:xfrm flipH="1">
              <a:off x="-233645" y="4464845"/>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5" name="Google Shape;145;p11"/>
            <p:cNvSpPr/>
            <p:nvPr/>
          </p:nvSpPr>
          <p:spPr>
            <a:xfrm flipH="1">
              <a:off x="919417" y="3395119"/>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6" name="Google Shape;146;p11"/>
            <p:cNvSpPr/>
            <p:nvPr/>
          </p:nvSpPr>
          <p:spPr>
            <a:xfrm flipH="1">
              <a:off x="-11" y="2648180"/>
              <a:ext cx="1165766" cy="205349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7" name="Google Shape;147;p11"/>
            <p:cNvSpPr/>
            <p:nvPr/>
          </p:nvSpPr>
          <p:spPr>
            <a:xfrm>
              <a:off x="4640155" y="4266220"/>
              <a:ext cx="4549142" cy="551677"/>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8" name="Google Shape;148;p11"/>
            <p:cNvSpPr/>
            <p:nvPr/>
          </p:nvSpPr>
          <p:spPr>
            <a:xfrm>
              <a:off x="7850157" y="3214544"/>
              <a:ext cx="742128" cy="1306551"/>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49" name="Google Shape;149;p11"/>
            <p:cNvSpPr/>
            <p:nvPr/>
          </p:nvSpPr>
          <p:spPr>
            <a:xfrm>
              <a:off x="8430776" y="2624504"/>
              <a:ext cx="1077480" cy="1897868"/>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50" name="Google Shape;150;p11"/>
          <p:cNvGrpSpPr/>
          <p:nvPr/>
        </p:nvGrpSpPr>
        <p:grpSpPr>
          <a:xfrm>
            <a:off x="59262" y="5719960"/>
            <a:ext cx="12274941" cy="1462123"/>
            <a:chOff x="-54854" y="4064895"/>
            <a:chExt cx="9206206" cy="1096592"/>
          </a:xfrm>
        </p:grpSpPr>
        <p:sp>
          <p:nvSpPr>
            <p:cNvPr id="151" name="Google Shape;151;p11"/>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2" name="Google Shape;152;p11"/>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3" name="Google Shape;153;p11"/>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4" name="Google Shape;154;p11"/>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5" name="Google Shape;155;p11"/>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56" name="Google Shape;156;p11"/>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57" name="Google Shape;157;p11"/>
          <p:cNvSpPr txBox="1">
            <a:spLocks noGrp="1"/>
          </p:cNvSpPr>
          <p:nvPr>
            <p:ph type="subTitle" idx="1"/>
          </p:nvPr>
        </p:nvSpPr>
        <p:spPr>
          <a:xfrm>
            <a:off x="2056600" y="3539867"/>
            <a:ext cx="8078800" cy="452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58" name="Google Shape;158;p11"/>
          <p:cNvSpPr txBox="1">
            <a:spLocks noGrp="1"/>
          </p:cNvSpPr>
          <p:nvPr>
            <p:ph type="title" hasCustomPrompt="1"/>
          </p:nvPr>
        </p:nvSpPr>
        <p:spPr>
          <a:xfrm>
            <a:off x="2054400" y="1789100"/>
            <a:ext cx="8083200" cy="16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0666">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92415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9"/>
        <p:cNvGrpSpPr/>
        <p:nvPr/>
      </p:nvGrpSpPr>
      <p:grpSpPr>
        <a:xfrm>
          <a:off x="0" y="0"/>
          <a:ext cx="0" cy="0"/>
          <a:chOff x="0" y="0"/>
          <a:chExt cx="0" cy="0"/>
        </a:xfrm>
      </p:grpSpPr>
    </p:spTree>
    <p:extLst>
      <p:ext uri="{BB962C8B-B14F-4D97-AF65-F5344CB8AC3E}">
        <p14:creationId xmlns:p14="http://schemas.microsoft.com/office/powerpoint/2010/main" val="4255813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AA90A-CAC7-4BFF-AB41-971F58628691}"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3322451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0"/>
        <p:cNvGrpSpPr/>
        <p:nvPr/>
      </p:nvGrpSpPr>
      <p:grpSpPr>
        <a:xfrm>
          <a:off x="0" y="0"/>
          <a:ext cx="0" cy="0"/>
          <a:chOff x="0" y="0"/>
          <a:chExt cx="0" cy="0"/>
        </a:xfrm>
      </p:grpSpPr>
      <p:sp>
        <p:nvSpPr>
          <p:cNvPr id="161" name="Google Shape;161;p1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62" name="Google Shape;162;p1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63" name="Google Shape;163;p13"/>
          <p:cNvSpPr txBox="1">
            <a:spLocks noGrp="1"/>
          </p:cNvSpPr>
          <p:nvPr>
            <p:ph type="subTitle" idx="1"/>
          </p:nvPr>
        </p:nvSpPr>
        <p:spPr>
          <a:xfrm>
            <a:off x="2442233" y="2336200"/>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4" name="Google Shape;164;p13"/>
          <p:cNvSpPr txBox="1">
            <a:spLocks noGrp="1"/>
          </p:cNvSpPr>
          <p:nvPr>
            <p:ph type="subTitle" idx="2"/>
          </p:nvPr>
        </p:nvSpPr>
        <p:spPr>
          <a:xfrm>
            <a:off x="2442251" y="1751467"/>
            <a:ext cx="35816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5" name="Google Shape;165;p13"/>
          <p:cNvSpPr txBox="1">
            <a:spLocks noGrp="1"/>
          </p:cNvSpPr>
          <p:nvPr>
            <p:ph type="title" hasCustomPrompt="1"/>
          </p:nvPr>
        </p:nvSpPr>
        <p:spPr>
          <a:xfrm>
            <a:off x="1217516"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6" name="Google Shape;166;p13"/>
          <p:cNvSpPr txBox="1">
            <a:spLocks noGrp="1"/>
          </p:cNvSpPr>
          <p:nvPr>
            <p:ph type="subTitle" idx="3"/>
          </p:nvPr>
        </p:nvSpPr>
        <p:spPr>
          <a:xfrm>
            <a:off x="2442233" y="3849067"/>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67" name="Google Shape;167;p13"/>
          <p:cNvSpPr txBox="1">
            <a:spLocks noGrp="1"/>
          </p:cNvSpPr>
          <p:nvPr>
            <p:ph type="subTitle" idx="4"/>
          </p:nvPr>
        </p:nvSpPr>
        <p:spPr>
          <a:xfrm>
            <a:off x="2442233"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8" name="Google Shape;168;p13"/>
          <p:cNvSpPr txBox="1">
            <a:spLocks noGrp="1"/>
          </p:cNvSpPr>
          <p:nvPr>
            <p:ph type="title" idx="5" hasCustomPrompt="1"/>
          </p:nvPr>
        </p:nvSpPr>
        <p:spPr>
          <a:xfrm>
            <a:off x="1217516"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69" name="Google Shape;169;p13"/>
          <p:cNvSpPr txBox="1">
            <a:spLocks noGrp="1"/>
          </p:cNvSpPr>
          <p:nvPr>
            <p:ph type="subTitle" idx="6"/>
          </p:nvPr>
        </p:nvSpPr>
        <p:spPr>
          <a:xfrm>
            <a:off x="2442676" y="5381100"/>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0" name="Google Shape;170;p13"/>
          <p:cNvSpPr txBox="1">
            <a:spLocks noGrp="1"/>
          </p:cNvSpPr>
          <p:nvPr>
            <p:ph type="subTitle" idx="7"/>
          </p:nvPr>
        </p:nvSpPr>
        <p:spPr>
          <a:xfrm>
            <a:off x="2442233" y="4786000"/>
            <a:ext cx="3584400" cy="376000"/>
          </a:xfrm>
          <a:prstGeom prst="rect">
            <a:avLst/>
          </a:prstGeom>
        </p:spPr>
        <p:txBody>
          <a:bodyPr spcFirstLastPara="1" wrap="square" lIns="0" tIns="0" rIns="0" bIns="0" anchor="t" anchorCtr="0">
            <a:noAutofit/>
          </a:bodyPr>
          <a:lstStyle>
            <a:lvl1pPr marL="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1" name="Google Shape;171;p13"/>
          <p:cNvSpPr txBox="1">
            <a:spLocks noGrp="1"/>
          </p:cNvSpPr>
          <p:nvPr>
            <p:ph type="title" idx="8" hasCustomPrompt="1"/>
          </p:nvPr>
        </p:nvSpPr>
        <p:spPr>
          <a:xfrm>
            <a:off x="1217516"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2" name="Google Shape;172;p13"/>
          <p:cNvSpPr txBox="1">
            <a:spLocks noGrp="1"/>
          </p:cNvSpPr>
          <p:nvPr>
            <p:ph type="subTitle" idx="9"/>
          </p:nvPr>
        </p:nvSpPr>
        <p:spPr>
          <a:xfrm>
            <a:off x="7390067" y="2332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3" name="Google Shape;173;p13"/>
          <p:cNvSpPr txBox="1">
            <a:spLocks noGrp="1"/>
          </p:cNvSpPr>
          <p:nvPr>
            <p:ph type="subTitle" idx="13"/>
          </p:nvPr>
        </p:nvSpPr>
        <p:spPr>
          <a:xfrm>
            <a:off x="7390067" y="1751467"/>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4" name="Google Shape;174;p13"/>
          <p:cNvSpPr txBox="1">
            <a:spLocks noGrp="1"/>
          </p:cNvSpPr>
          <p:nvPr>
            <p:ph type="title" idx="14" hasCustomPrompt="1"/>
          </p:nvPr>
        </p:nvSpPr>
        <p:spPr>
          <a:xfrm>
            <a:off x="6165475" y="1901000"/>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5" name="Google Shape;175;p13"/>
          <p:cNvSpPr txBox="1">
            <a:spLocks noGrp="1"/>
          </p:cNvSpPr>
          <p:nvPr>
            <p:ph type="subTitle" idx="15"/>
          </p:nvPr>
        </p:nvSpPr>
        <p:spPr>
          <a:xfrm>
            <a:off x="7390067" y="3843881"/>
            <a:ext cx="35844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6" name="Google Shape;176;p13"/>
          <p:cNvSpPr txBox="1">
            <a:spLocks noGrp="1"/>
          </p:cNvSpPr>
          <p:nvPr>
            <p:ph type="subTitle" idx="16"/>
          </p:nvPr>
        </p:nvSpPr>
        <p:spPr>
          <a:xfrm>
            <a:off x="7390084" y="3268733"/>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77" name="Google Shape;177;p13"/>
          <p:cNvSpPr txBox="1">
            <a:spLocks noGrp="1"/>
          </p:cNvSpPr>
          <p:nvPr>
            <p:ph type="title" idx="17" hasCustomPrompt="1"/>
          </p:nvPr>
        </p:nvSpPr>
        <p:spPr>
          <a:xfrm>
            <a:off x="6165475" y="3418267"/>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78" name="Google Shape;178;p13"/>
          <p:cNvSpPr txBox="1">
            <a:spLocks noGrp="1"/>
          </p:cNvSpPr>
          <p:nvPr>
            <p:ph type="subTitle" idx="18"/>
          </p:nvPr>
        </p:nvSpPr>
        <p:spPr>
          <a:xfrm>
            <a:off x="7390067" y="5380073"/>
            <a:ext cx="3583600" cy="67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9" name="Google Shape;179;p13"/>
          <p:cNvSpPr txBox="1">
            <a:spLocks noGrp="1"/>
          </p:cNvSpPr>
          <p:nvPr>
            <p:ph type="subTitle" idx="19"/>
          </p:nvPr>
        </p:nvSpPr>
        <p:spPr>
          <a:xfrm>
            <a:off x="7390067" y="4786000"/>
            <a:ext cx="3584400" cy="376000"/>
          </a:xfrm>
          <a:prstGeom prst="rect">
            <a:avLst/>
          </a:prstGeom>
        </p:spPr>
        <p:txBody>
          <a:bodyPr spcFirstLastPara="1" wrap="square" lIns="0" tIns="0" rIns="0" bIns="0" anchor="t" anchorCtr="0">
            <a:noAutofit/>
          </a:bodyPr>
          <a:lstStyle>
            <a:lvl1pPr marL="0" marR="50799" lvl="0" indent="0" rtl="0">
              <a:lnSpc>
                <a:spcPct val="128571"/>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80" name="Google Shape;180;p13"/>
          <p:cNvSpPr txBox="1">
            <a:spLocks noGrp="1"/>
          </p:cNvSpPr>
          <p:nvPr>
            <p:ph type="title" idx="20" hasCustomPrompt="1"/>
          </p:nvPr>
        </p:nvSpPr>
        <p:spPr>
          <a:xfrm>
            <a:off x="6165475" y="4935533"/>
            <a:ext cx="1046800" cy="67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81" name="Google Shape;181;p13"/>
          <p:cNvGrpSpPr/>
          <p:nvPr/>
        </p:nvGrpSpPr>
        <p:grpSpPr>
          <a:xfrm>
            <a:off x="-73138" y="5998927"/>
            <a:ext cx="12275007" cy="1462123"/>
            <a:chOff x="-54854" y="4499195"/>
            <a:chExt cx="9206255" cy="1096592"/>
          </a:xfrm>
        </p:grpSpPr>
        <p:sp>
          <p:nvSpPr>
            <p:cNvPr id="182" name="Google Shape;182;p1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3" name="Google Shape;183;p1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4" name="Google Shape;184;p1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5" name="Google Shape;185;p1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6" name="Google Shape;186;p1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87" name="Google Shape;187;p1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188" name="Google Shape;188;p13"/>
          <p:cNvSpPr txBox="1">
            <a:spLocks noGrp="1"/>
          </p:cNvSpPr>
          <p:nvPr>
            <p:ph type="title" idx="21"/>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13497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9"/>
        <p:cNvGrpSpPr/>
        <p:nvPr/>
      </p:nvGrpSpPr>
      <p:grpSpPr>
        <a:xfrm>
          <a:off x="0" y="0"/>
          <a:ext cx="0" cy="0"/>
          <a:chOff x="0" y="0"/>
          <a:chExt cx="0" cy="0"/>
        </a:xfrm>
      </p:grpSpPr>
      <p:sp>
        <p:nvSpPr>
          <p:cNvPr id="190" name="Google Shape;190;p1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191" name="Google Shape;191;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92" name="Google Shape;192;p14"/>
          <p:cNvSpPr txBox="1">
            <a:spLocks noGrp="1"/>
          </p:cNvSpPr>
          <p:nvPr>
            <p:ph type="title"/>
          </p:nvPr>
        </p:nvSpPr>
        <p:spPr>
          <a:xfrm>
            <a:off x="1597533" y="1909417"/>
            <a:ext cx="7503600" cy="231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0">
                <a:latin typeface="Lora"/>
                <a:ea typeface="Lora"/>
                <a:cs typeface="Lora"/>
                <a:sym typeface="Lora"/>
              </a:defRPr>
            </a:lvl1pPr>
            <a:lvl2pPr lvl="1" rtl="0">
              <a:spcBef>
                <a:spcPts val="0"/>
              </a:spcBef>
              <a:spcAft>
                <a:spcPts val="0"/>
              </a:spcAft>
              <a:buNone/>
              <a:defRPr sz="3600" b="0">
                <a:latin typeface="Lora"/>
                <a:ea typeface="Lora"/>
                <a:cs typeface="Lora"/>
                <a:sym typeface="Lora"/>
              </a:defRPr>
            </a:lvl2pPr>
            <a:lvl3pPr lvl="2" rtl="0">
              <a:spcBef>
                <a:spcPts val="0"/>
              </a:spcBef>
              <a:spcAft>
                <a:spcPts val="0"/>
              </a:spcAft>
              <a:buNone/>
              <a:defRPr sz="3600" b="0">
                <a:latin typeface="Lora"/>
                <a:ea typeface="Lora"/>
                <a:cs typeface="Lora"/>
                <a:sym typeface="Lora"/>
              </a:defRPr>
            </a:lvl3pPr>
            <a:lvl4pPr lvl="3" rtl="0">
              <a:spcBef>
                <a:spcPts val="0"/>
              </a:spcBef>
              <a:spcAft>
                <a:spcPts val="0"/>
              </a:spcAft>
              <a:buNone/>
              <a:defRPr sz="3600" b="0">
                <a:latin typeface="Lora"/>
                <a:ea typeface="Lora"/>
                <a:cs typeface="Lora"/>
                <a:sym typeface="Lora"/>
              </a:defRPr>
            </a:lvl4pPr>
            <a:lvl5pPr lvl="4" rtl="0">
              <a:spcBef>
                <a:spcPts val="0"/>
              </a:spcBef>
              <a:spcAft>
                <a:spcPts val="0"/>
              </a:spcAft>
              <a:buNone/>
              <a:defRPr sz="3600" b="0">
                <a:latin typeface="Lora"/>
                <a:ea typeface="Lora"/>
                <a:cs typeface="Lora"/>
                <a:sym typeface="Lora"/>
              </a:defRPr>
            </a:lvl5pPr>
            <a:lvl6pPr lvl="5" rtl="0">
              <a:spcBef>
                <a:spcPts val="0"/>
              </a:spcBef>
              <a:spcAft>
                <a:spcPts val="0"/>
              </a:spcAft>
              <a:buNone/>
              <a:defRPr sz="3600" b="0">
                <a:latin typeface="Lora"/>
                <a:ea typeface="Lora"/>
                <a:cs typeface="Lora"/>
                <a:sym typeface="Lora"/>
              </a:defRPr>
            </a:lvl6pPr>
            <a:lvl7pPr lvl="6" rtl="0">
              <a:spcBef>
                <a:spcPts val="0"/>
              </a:spcBef>
              <a:spcAft>
                <a:spcPts val="0"/>
              </a:spcAft>
              <a:buNone/>
              <a:defRPr sz="3600" b="0">
                <a:latin typeface="Lora"/>
                <a:ea typeface="Lora"/>
                <a:cs typeface="Lora"/>
                <a:sym typeface="Lora"/>
              </a:defRPr>
            </a:lvl7pPr>
            <a:lvl8pPr lvl="7" rtl="0">
              <a:spcBef>
                <a:spcPts val="0"/>
              </a:spcBef>
              <a:spcAft>
                <a:spcPts val="0"/>
              </a:spcAft>
              <a:buNone/>
              <a:defRPr sz="3600" b="0">
                <a:latin typeface="Lora"/>
                <a:ea typeface="Lora"/>
                <a:cs typeface="Lora"/>
                <a:sym typeface="Lora"/>
              </a:defRPr>
            </a:lvl8pPr>
            <a:lvl9pPr lvl="8" rtl="0">
              <a:spcBef>
                <a:spcPts val="0"/>
              </a:spcBef>
              <a:spcAft>
                <a:spcPts val="0"/>
              </a:spcAft>
              <a:buNone/>
              <a:defRPr sz="3600" b="0">
                <a:latin typeface="Lora"/>
                <a:ea typeface="Lora"/>
                <a:cs typeface="Lora"/>
                <a:sym typeface="Lora"/>
              </a:defRPr>
            </a:lvl9pPr>
          </a:lstStyle>
          <a:p>
            <a:endParaRPr/>
          </a:p>
        </p:txBody>
      </p:sp>
      <p:sp>
        <p:nvSpPr>
          <p:cNvPr id="193" name="Google Shape;193;p14"/>
          <p:cNvSpPr txBox="1">
            <a:spLocks noGrp="1"/>
          </p:cNvSpPr>
          <p:nvPr>
            <p:ph type="subTitle" idx="1"/>
          </p:nvPr>
        </p:nvSpPr>
        <p:spPr>
          <a:xfrm>
            <a:off x="1600333" y="4440984"/>
            <a:ext cx="7498000" cy="50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1pPr>
            <a:lvl2pPr lvl="1"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2pPr>
            <a:lvl3pPr lvl="2"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3pPr>
            <a:lvl4pPr lvl="3"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4pPr>
            <a:lvl5pPr lvl="4"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5pPr>
            <a:lvl6pPr lvl="5"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6pPr>
            <a:lvl7pPr lvl="6"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7pPr>
            <a:lvl8pPr lvl="7"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8pPr>
            <a:lvl9pPr lvl="8" algn="r" rtl="0">
              <a:lnSpc>
                <a:spcPct val="100000"/>
              </a:lnSpc>
              <a:spcBef>
                <a:spcPts val="0"/>
              </a:spcBef>
              <a:spcAft>
                <a:spcPts val="0"/>
              </a:spcAft>
              <a:buNone/>
              <a:defRPr>
                <a:solidFill>
                  <a:schemeClr val="accent5"/>
                </a:solidFill>
                <a:latin typeface="Maven Pro Black"/>
                <a:ea typeface="Maven Pro Black"/>
                <a:cs typeface="Maven Pro Black"/>
                <a:sym typeface="Maven Pro Black"/>
              </a:defRPr>
            </a:lvl9pPr>
          </a:lstStyle>
          <a:p>
            <a:endParaRPr/>
          </a:p>
        </p:txBody>
      </p:sp>
      <p:grpSp>
        <p:nvGrpSpPr>
          <p:cNvPr id="194" name="Google Shape;194;p14"/>
          <p:cNvGrpSpPr/>
          <p:nvPr/>
        </p:nvGrpSpPr>
        <p:grpSpPr>
          <a:xfrm flipH="1">
            <a:off x="-600191" y="4890117"/>
            <a:ext cx="4834785" cy="1864643"/>
            <a:chOff x="5358100" y="2664450"/>
            <a:chExt cx="2034500" cy="784650"/>
          </a:xfrm>
        </p:grpSpPr>
        <p:sp>
          <p:nvSpPr>
            <p:cNvPr id="195" name="Google Shape;195;p14"/>
            <p:cNvSpPr/>
            <p:nvPr/>
          </p:nvSpPr>
          <p:spPr>
            <a:xfrm>
              <a:off x="5358100" y="3202375"/>
              <a:ext cx="2034500" cy="246725"/>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6" name="Google Shape;196;p14"/>
            <p:cNvSpPr/>
            <p:nvPr/>
          </p:nvSpPr>
          <p:spPr>
            <a:xfrm>
              <a:off x="6793700" y="2732037"/>
              <a:ext cx="331900" cy="584325"/>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197" name="Google Shape;197;p14"/>
            <p:cNvSpPr/>
            <p:nvPr/>
          </p:nvSpPr>
          <p:spPr>
            <a:xfrm>
              <a:off x="6129625" y="2664450"/>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98" name="Google Shape;198;p14"/>
          <p:cNvGrpSpPr/>
          <p:nvPr/>
        </p:nvGrpSpPr>
        <p:grpSpPr>
          <a:xfrm>
            <a:off x="-73139" y="5925627"/>
            <a:ext cx="12274941" cy="1462123"/>
            <a:chOff x="-54854" y="4064895"/>
            <a:chExt cx="9206206" cy="1096592"/>
          </a:xfrm>
        </p:grpSpPr>
        <p:sp>
          <p:nvSpPr>
            <p:cNvPr id="199" name="Google Shape;199;p1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0" name="Google Shape;200;p1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1" name="Google Shape;201;p1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2" name="Google Shape;202;p1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3" name="Google Shape;203;p1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04" name="Google Shape;204;p1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05" name="Google Shape;205;p14"/>
          <p:cNvSpPr/>
          <p:nvPr/>
        </p:nvSpPr>
        <p:spPr>
          <a:xfrm flipH="1">
            <a:off x="9778283" y="4443998"/>
            <a:ext cx="1797215" cy="2071055"/>
          </a:xfrm>
          <a:custGeom>
            <a:avLst/>
            <a:gdLst/>
            <a:ahLst/>
            <a:cxnLst/>
            <a:rect l="l" t="t" r="r" b="b"/>
            <a:pathLst>
              <a:path w="15479" h="17837" extrusionOk="0">
                <a:moveTo>
                  <a:pt x="8680" y="5285"/>
                </a:moveTo>
                <a:cubicBezTo>
                  <a:pt x="8806" y="5285"/>
                  <a:pt x="8928" y="5306"/>
                  <a:pt x="9038" y="5354"/>
                </a:cubicBezTo>
                <a:cubicBezTo>
                  <a:pt x="9204" y="5414"/>
                  <a:pt x="9038" y="5533"/>
                  <a:pt x="8966" y="5616"/>
                </a:cubicBezTo>
                <a:cubicBezTo>
                  <a:pt x="8871" y="5700"/>
                  <a:pt x="8847" y="5831"/>
                  <a:pt x="8752" y="5926"/>
                </a:cubicBezTo>
                <a:lnTo>
                  <a:pt x="8645" y="6033"/>
                </a:lnTo>
                <a:cubicBezTo>
                  <a:pt x="8597" y="5914"/>
                  <a:pt x="8561" y="5783"/>
                  <a:pt x="8466" y="5688"/>
                </a:cubicBezTo>
                <a:cubicBezTo>
                  <a:pt x="8347" y="5533"/>
                  <a:pt x="8169" y="5509"/>
                  <a:pt x="8026" y="5438"/>
                </a:cubicBezTo>
                <a:cubicBezTo>
                  <a:pt x="8229" y="5347"/>
                  <a:pt x="8461" y="5285"/>
                  <a:pt x="8680" y="5285"/>
                </a:cubicBezTo>
                <a:close/>
                <a:moveTo>
                  <a:pt x="11693" y="7112"/>
                </a:moveTo>
                <a:cubicBezTo>
                  <a:pt x="11702" y="7112"/>
                  <a:pt x="11710" y="7113"/>
                  <a:pt x="11717" y="7116"/>
                </a:cubicBezTo>
                <a:cubicBezTo>
                  <a:pt x="11871" y="7188"/>
                  <a:pt x="12098" y="7307"/>
                  <a:pt x="12252" y="7390"/>
                </a:cubicBezTo>
                <a:cubicBezTo>
                  <a:pt x="12312" y="7426"/>
                  <a:pt x="12371" y="7450"/>
                  <a:pt x="12371" y="7533"/>
                </a:cubicBezTo>
                <a:cubicBezTo>
                  <a:pt x="12371" y="7543"/>
                  <a:pt x="12332" y="7560"/>
                  <a:pt x="12299" y="7560"/>
                </a:cubicBezTo>
                <a:cubicBezTo>
                  <a:pt x="12291" y="7560"/>
                  <a:pt x="12283" y="7559"/>
                  <a:pt x="12276" y="7557"/>
                </a:cubicBezTo>
                <a:cubicBezTo>
                  <a:pt x="12181" y="7542"/>
                  <a:pt x="12094" y="7514"/>
                  <a:pt x="12006" y="7514"/>
                </a:cubicBezTo>
                <a:cubicBezTo>
                  <a:pt x="11951" y="7514"/>
                  <a:pt x="11895" y="7525"/>
                  <a:pt x="11836" y="7557"/>
                </a:cubicBezTo>
                <a:cubicBezTo>
                  <a:pt x="11806" y="7576"/>
                  <a:pt x="11785" y="7596"/>
                  <a:pt x="11759" y="7596"/>
                </a:cubicBezTo>
                <a:cubicBezTo>
                  <a:pt x="11753" y="7596"/>
                  <a:pt x="11747" y="7595"/>
                  <a:pt x="11740" y="7593"/>
                </a:cubicBezTo>
                <a:cubicBezTo>
                  <a:pt x="11621" y="7533"/>
                  <a:pt x="11562" y="7497"/>
                  <a:pt x="11455" y="7426"/>
                </a:cubicBezTo>
                <a:cubicBezTo>
                  <a:pt x="11431" y="7414"/>
                  <a:pt x="11419" y="7367"/>
                  <a:pt x="11431" y="7331"/>
                </a:cubicBezTo>
                <a:cubicBezTo>
                  <a:pt x="11452" y="7255"/>
                  <a:pt x="11611" y="7112"/>
                  <a:pt x="11693" y="7112"/>
                </a:cubicBezTo>
                <a:close/>
                <a:moveTo>
                  <a:pt x="8332" y="0"/>
                </a:moveTo>
                <a:cubicBezTo>
                  <a:pt x="7567" y="0"/>
                  <a:pt x="6918" y="533"/>
                  <a:pt x="6490" y="1140"/>
                </a:cubicBezTo>
                <a:cubicBezTo>
                  <a:pt x="6252" y="1485"/>
                  <a:pt x="6085" y="1890"/>
                  <a:pt x="6073" y="2318"/>
                </a:cubicBezTo>
                <a:cubicBezTo>
                  <a:pt x="6073" y="2414"/>
                  <a:pt x="6073" y="2509"/>
                  <a:pt x="6085" y="2604"/>
                </a:cubicBezTo>
                <a:cubicBezTo>
                  <a:pt x="5883" y="2604"/>
                  <a:pt x="5668" y="2675"/>
                  <a:pt x="5502" y="2747"/>
                </a:cubicBezTo>
                <a:cubicBezTo>
                  <a:pt x="5442" y="2783"/>
                  <a:pt x="5382" y="2795"/>
                  <a:pt x="5323" y="2830"/>
                </a:cubicBezTo>
                <a:cubicBezTo>
                  <a:pt x="5271" y="2810"/>
                  <a:pt x="5218" y="2801"/>
                  <a:pt x="5165" y="2801"/>
                </a:cubicBezTo>
                <a:cubicBezTo>
                  <a:pt x="4901" y="2801"/>
                  <a:pt x="4628" y="3029"/>
                  <a:pt x="4430" y="3306"/>
                </a:cubicBezTo>
                <a:cubicBezTo>
                  <a:pt x="4311" y="3366"/>
                  <a:pt x="4192" y="3449"/>
                  <a:pt x="4097" y="3557"/>
                </a:cubicBezTo>
                <a:cubicBezTo>
                  <a:pt x="4000" y="3438"/>
                  <a:pt x="3855" y="3388"/>
                  <a:pt x="3661" y="3388"/>
                </a:cubicBezTo>
                <a:cubicBezTo>
                  <a:pt x="3640" y="3388"/>
                  <a:pt x="3619" y="3389"/>
                  <a:pt x="3597" y="3390"/>
                </a:cubicBezTo>
                <a:cubicBezTo>
                  <a:pt x="3537" y="3390"/>
                  <a:pt x="3501" y="3402"/>
                  <a:pt x="3442" y="3426"/>
                </a:cubicBezTo>
                <a:cubicBezTo>
                  <a:pt x="3394" y="3306"/>
                  <a:pt x="3299" y="3211"/>
                  <a:pt x="3144" y="3199"/>
                </a:cubicBezTo>
                <a:cubicBezTo>
                  <a:pt x="3140" y="3199"/>
                  <a:pt x="3136" y="3199"/>
                  <a:pt x="3131" y="3199"/>
                </a:cubicBezTo>
                <a:cubicBezTo>
                  <a:pt x="2912" y="3199"/>
                  <a:pt x="2762" y="3500"/>
                  <a:pt x="2680" y="3640"/>
                </a:cubicBezTo>
                <a:cubicBezTo>
                  <a:pt x="2525" y="3926"/>
                  <a:pt x="2323" y="4176"/>
                  <a:pt x="2227" y="4473"/>
                </a:cubicBezTo>
                <a:cubicBezTo>
                  <a:pt x="2204" y="4569"/>
                  <a:pt x="2204" y="4676"/>
                  <a:pt x="2215" y="4795"/>
                </a:cubicBezTo>
                <a:cubicBezTo>
                  <a:pt x="2108" y="4890"/>
                  <a:pt x="2025" y="5033"/>
                  <a:pt x="1906" y="5128"/>
                </a:cubicBezTo>
                <a:cubicBezTo>
                  <a:pt x="1715" y="5331"/>
                  <a:pt x="1477" y="5473"/>
                  <a:pt x="1251" y="5652"/>
                </a:cubicBezTo>
                <a:cubicBezTo>
                  <a:pt x="834" y="5997"/>
                  <a:pt x="560" y="6497"/>
                  <a:pt x="489" y="7033"/>
                </a:cubicBezTo>
                <a:cubicBezTo>
                  <a:pt x="441" y="7331"/>
                  <a:pt x="465" y="7664"/>
                  <a:pt x="775" y="7795"/>
                </a:cubicBezTo>
                <a:cubicBezTo>
                  <a:pt x="906" y="7843"/>
                  <a:pt x="1037" y="7867"/>
                  <a:pt x="1191" y="7890"/>
                </a:cubicBezTo>
                <a:lnTo>
                  <a:pt x="1191" y="8129"/>
                </a:lnTo>
                <a:cubicBezTo>
                  <a:pt x="1203" y="8331"/>
                  <a:pt x="1358" y="8474"/>
                  <a:pt x="1513" y="8593"/>
                </a:cubicBezTo>
                <a:lnTo>
                  <a:pt x="1787" y="8771"/>
                </a:lnTo>
                <a:cubicBezTo>
                  <a:pt x="1656" y="8950"/>
                  <a:pt x="1513" y="9164"/>
                  <a:pt x="1442" y="9391"/>
                </a:cubicBezTo>
                <a:cubicBezTo>
                  <a:pt x="1334" y="9426"/>
                  <a:pt x="1251" y="9486"/>
                  <a:pt x="1180" y="9557"/>
                </a:cubicBezTo>
                <a:lnTo>
                  <a:pt x="1144" y="9581"/>
                </a:lnTo>
                <a:cubicBezTo>
                  <a:pt x="1132" y="9581"/>
                  <a:pt x="1120" y="9569"/>
                  <a:pt x="1096" y="9569"/>
                </a:cubicBezTo>
                <a:cubicBezTo>
                  <a:pt x="1022" y="9544"/>
                  <a:pt x="927" y="9526"/>
                  <a:pt x="836" y="9526"/>
                </a:cubicBezTo>
                <a:cubicBezTo>
                  <a:pt x="752" y="9526"/>
                  <a:pt x="671" y="9541"/>
                  <a:pt x="608" y="9581"/>
                </a:cubicBezTo>
                <a:cubicBezTo>
                  <a:pt x="465" y="9700"/>
                  <a:pt x="406" y="9903"/>
                  <a:pt x="346" y="10057"/>
                </a:cubicBezTo>
                <a:cubicBezTo>
                  <a:pt x="263" y="10272"/>
                  <a:pt x="239" y="10474"/>
                  <a:pt x="191" y="10700"/>
                </a:cubicBezTo>
                <a:cubicBezTo>
                  <a:pt x="132" y="10998"/>
                  <a:pt x="25" y="11272"/>
                  <a:pt x="13" y="11581"/>
                </a:cubicBezTo>
                <a:cubicBezTo>
                  <a:pt x="1" y="11831"/>
                  <a:pt x="120" y="12058"/>
                  <a:pt x="287" y="12248"/>
                </a:cubicBezTo>
                <a:cubicBezTo>
                  <a:pt x="441" y="12439"/>
                  <a:pt x="680" y="12581"/>
                  <a:pt x="941" y="12617"/>
                </a:cubicBezTo>
                <a:cubicBezTo>
                  <a:pt x="977" y="12629"/>
                  <a:pt x="1013" y="12635"/>
                  <a:pt x="1047" y="12635"/>
                </a:cubicBezTo>
                <a:cubicBezTo>
                  <a:pt x="1081" y="12635"/>
                  <a:pt x="1114" y="12629"/>
                  <a:pt x="1144" y="12617"/>
                </a:cubicBezTo>
                <a:lnTo>
                  <a:pt x="1144" y="12617"/>
                </a:lnTo>
                <a:cubicBezTo>
                  <a:pt x="1120" y="12796"/>
                  <a:pt x="1132" y="12998"/>
                  <a:pt x="1215" y="13153"/>
                </a:cubicBezTo>
                <a:cubicBezTo>
                  <a:pt x="1132" y="13177"/>
                  <a:pt x="1037" y="13212"/>
                  <a:pt x="965" y="13260"/>
                </a:cubicBezTo>
                <a:cubicBezTo>
                  <a:pt x="739" y="13415"/>
                  <a:pt x="644" y="13713"/>
                  <a:pt x="560" y="13951"/>
                </a:cubicBezTo>
                <a:cubicBezTo>
                  <a:pt x="441" y="14284"/>
                  <a:pt x="441" y="14701"/>
                  <a:pt x="644" y="14986"/>
                </a:cubicBezTo>
                <a:cubicBezTo>
                  <a:pt x="608" y="15046"/>
                  <a:pt x="584" y="15106"/>
                  <a:pt x="549" y="15177"/>
                </a:cubicBezTo>
                <a:cubicBezTo>
                  <a:pt x="477" y="15332"/>
                  <a:pt x="418" y="15498"/>
                  <a:pt x="358" y="15641"/>
                </a:cubicBezTo>
                <a:cubicBezTo>
                  <a:pt x="299" y="15796"/>
                  <a:pt x="227" y="15951"/>
                  <a:pt x="203" y="16118"/>
                </a:cubicBezTo>
                <a:cubicBezTo>
                  <a:pt x="191" y="16427"/>
                  <a:pt x="346" y="16689"/>
                  <a:pt x="501" y="16927"/>
                </a:cubicBezTo>
                <a:cubicBezTo>
                  <a:pt x="656" y="17142"/>
                  <a:pt x="799" y="17249"/>
                  <a:pt x="1072" y="17261"/>
                </a:cubicBezTo>
                <a:cubicBezTo>
                  <a:pt x="1197" y="17272"/>
                  <a:pt x="1331" y="17281"/>
                  <a:pt x="1465" y="17281"/>
                </a:cubicBezTo>
                <a:cubicBezTo>
                  <a:pt x="1599" y="17281"/>
                  <a:pt x="1733" y="17272"/>
                  <a:pt x="1858" y="17249"/>
                </a:cubicBezTo>
                <a:cubicBezTo>
                  <a:pt x="2025" y="17225"/>
                  <a:pt x="2168" y="17142"/>
                  <a:pt x="2168" y="16963"/>
                </a:cubicBezTo>
                <a:cubicBezTo>
                  <a:pt x="2168" y="16868"/>
                  <a:pt x="2096" y="16749"/>
                  <a:pt x="2037" y="16653"/>
                </a:cubicBezTo>
                <a:cubicBezTo>
                  <a:pt x="1965" y="16546"/>
                  <a:pt x="1834" y="16510"/>
                  <a:pt x="1811" y="16356"/>
                </a:cubicBezTo>
                <a:cubicBezTo>
                  <a:pt x="1799" y="16177"/>
                  <a:pt x="1989" y="15999"/>
                  <a:pt x="2108" y="15891"/>
                </a:cubicBezTo>
                <a:cubicBezTo>
                  <a:pt x="2156" y="15856"/>
                  <a:pt x="2204" y="15808"/>
                  <a:pt x="2251" y="15772"/>
                </a:cubicBezTo>
                <a:cubicBezTo>
                  <a:pt x="2513" y="15856"/>
                  <a:pt x="2751" y="16010"/>
                  <a:pt x="2942" y="16189"/>
                </a:cubicBezTo>
                <a:cubicBezTo>
                  <a:pt x="3323" y="16522"/>
                  <a:pt x="3656" y="16832"/>
                  <a:pt x="4132" y="17046"/>
                </a:cubicBezTo>
                <a:cubicBezTo>
                  <a:pt x="4347" y="17130"/>
                  <a:pt x="4549" y="17201"/>
                  <a:pt x="4775" y="17284"/>
                </a:cubicBezTo>
                <a:cubicBezTo>
                  <a:pt x="5013" y="17356"/>
                  <a:pt x="5228" y="17403"/>
                  <a:pt x="5406" y="17582"/>
                </a:cubicBezTo>
                <a:cubicBezTo>
                  <a:pt x="5644" y="17820"/>
                  <a:pt x="5954" y="17820"/>
                  <a:pt x="6264" y="17832"/>
                </a:cubicBezTo>
                <a:cubicBezTo>
                  <a:pt x="6325" y="17835"/>
                  <a:pt x="6389" y="17836"/>
                  <a:pt x="6456" y="17836"/>
                </a:cubicBezTo>
                <a:cubicBezTo>
                  <a:pt x="7545" y="17836"/>
                  <a:pt x="9202" y="17449"/>
                  <a:pt x="8776" y="16046"/>
                </a:cubicBezTo>
                <a:cubicBezTo>
                  <a:pt x="8681" y="15689"/>
                  <a:pt x="8454" y="15379"/>
                  <a:pt x="8240" y="15082"/>
                </a:cubicBezTo>
                <a:cubicBezTo>
                  <a:pt x="8026" y="14725"/>
                  <a:pt x="7859" y="14332"/>
                  <a:pt x="7680" y="13963"/>
                </a:cubicBezTo>
                <a:cubicBezTo>
                  <a:pt x="7561" y="13736"/>
                  <a:pt x="7407" y="13534"/>
                  <a:pt x="7192" y="13415"/>
                </a:cubicBezTo>
                <a:cubicBezTo>
                  <a:pt x="7049" y="13332"/>
                  <a:pt x="6918" y="13296"/>
                  <a:pt x="6776" y="13260"/>
                </a:cubicBezTo>
                <a:cubicBezTo>
                  <a:pt x="6728" y="13212"/>
                  <a:pt x="6680" y="13153"/>
                  <a:pt x="6656" y="13117"/>
                </a:cubicBezTo>
                <a:cubicBezTo>
                  <a:pt x="6502" y="12939"/>
                  <a:pt x="6347" y="12736"/>
                  <a:pt x="6180" y="12546"/>
                </a:cubicBezTo>
                <a:cubicBezTo>
                  <a:pt x="6371" y="12462"/>
                  <a:pt x="6585" y="12367"/>
                  <a:pt x="6776" y="12284"/>
                </a:cubicBezTo>
                <a:cubicBezTo>
                  <a:pt x="7073" y="12129"/>
                  <a:pt x="7323" y="11939"/>
                  <a:pt x="7585" y="11724"/>
                </a:cubicBezTo>
                <a:cubicBezTo>
                  <a:pt x="7799" y="11546"/>
                  <a:pt x="8026" y="11415"/>
                  <a:pt x="8264" y="11296"/>
                </a:cubicBezTo>
                <a:cubicBezTo>
                  <a:pt x="8300" y="11403"/>
                  <a:pt x="8335" y="11522"/>
                  <a:pt x="8371" y="11641"/>
                </a:cubicBezTo>
                <a:cubicBezTo>
                  <a:pt x="8430" y="11891"/>
                  <a:pt x="8430" y="12141"/>
                  <a:pt x="8514" y="12379"/>
                </a:cubicBezTo>
                <a:cubicBezTo>
                  <a:pt x="8573" y="12558"/>
                  <a:pt x="8692" y="12701"/>
                  <a:pt x="8823" y="12831"/>
                </a:cubicBezTo>
                <a:cubicBezTo>
                  <a:pt x="8823" y="12974"/>
                  <a:pt x="8823" y="13129"/>
                  <a:pt x="8859" y="13272"/>
                </a:cubicBezTo>
                <a:cubicBezTo>
                  <a:pt x="8919" y="13558"/>
                  <a:pt x="9050" y="13808"/>
                  <a:pt x="9097" y="14094"/>
                </a:cubicBezTo>
                <a:cubicBezTo>
                  <a:pt x="9121" y="14272"/>
                  <a:pt x="9169" y="14403"/>
                  <a:pt x="9300" y="14546"/>
                </a:cubicBezTo>
                <a:lnTo>
                  <a:pt x="9335" y="14570"/>
                </a:lnTo>
                <a:lnTo>
                  <a:pt x="9335" y="14701"/>
                </a:lnTo>
                <a:cubicBezTo>
                  <a:pt x="9335" y="14808"/>
                  <a:pt x="9300" y="14915"/>
                  <a:pt x="9323" y="15022"/>
                </a:cubicBezTo>
                <a:cubicBezTo>
                  <a:pt x="9359" y="15272"/>
                  <a:pt x="9478" y="15475"/>
                  <a:pt x="9419" y="15737"/>
                </a:cubicBezTo>
                <a:cubicBezTo>
                  <a:pt x="9347" y="16058"/>
                  <a:pt x="9216" y="16368"/>
                  <a:pt x="9264" y="16713"/>
                </a:cubicBezTo>
                <a:cubicBezTo>
                  <a:pt x="9293" y="17006"/>
                  <a:pt x="9611" y="17051"/>
                  <a:pt x="9875" y="17051"/>
                </a:cubicBezTo>
                <a:cubicBezTo>
                  <a:pt x="9933" y="17051"/>
                  <a:pt x="9989" y="17048"/>
                  <a:pt x="10038" y="17046"/>
                </a:cubicBezTo>
                <a:cubicBezTo>
                  <a:pt x="10240" y="17022"/>
                  <a:pt x="10455" y="17022"/>
                  <a:pt x="10657" y="16999"/>
                </a:cubicBezTo>
                <a:lnTo>
                  <a:pt x="10907" y="16999"/>
                </a:lnTo>
                <a:cubicBezTo>
                  <a:pt x="11359" y="16999"/>
                  <a:pt x="11800" y="16963"/>
                  <a:pt x="12252" y="16939"/>
                </a:cubicBezTo>
                <a:cubicBezTo>
                  <a:pt x="12538" y="16927"/>
                  <a:pt x="12800" y="16891"/>
                  <a:pt x="12788" y="16534"/>
                </a:cubicBezTo>
                <a:cubicBezTo>
                  <a:pt x="12776" y="16308"/>
                  <a:pt x="12621" y="16058"/>
                  <a:pt x="12395" y="15999"/>
                </a:cubicBezTo>
                <a:cubicBezTo>
                  <a:pt x="12157" y="15927"/>
                  <a:pt x="11907" y="15891"/>
                  <a:pt x="11669" y="15796"/>
                </a:cubicBezTo>
                <a:cubicBezTo>
                  <a:pt x="11431" y="15689"/>
                  <a:pt x="11228" y="15403"/>
                  <a:pt x="11169" y="15165"/>
                </a:cubicBezTo>
                <a:cubicBezTo>
                  <a:pt x="11086" y="14927"/>
                  <a:pt x="11228" y="14748"/>
                  <a:pt x="11240" y="14510"/>
                </a:cubicBezTo>
                <a:cubicBezTo>
                  <a:pt x="11240" y="14427"/>
                  <a:pt x="11228" y="14344"/>
                  <a:pt x="11193" y="14260"/>
                </a:cubicBezTo>
                <a:cubicBezTo>
                  <a:pt x="11133" y="14105"/>
                  <a:pt x="11109" y="14010"/>
                  <a:pt x="11121" y="13843"/>
                </a:cubicBezTo>
                <a:cubicBezTo>
                  <a:pt x="11133" y="13713"/>
                  <a:pt x="11145" y="13593"/>
                  <a:pt x="11145" y="13474"/>
                </a:cubicBezTo>
                <a:cubicBezTo>
                  <a:pt x="11145" y="13355"/>
                  <a:pt x="11109" y="13212"/>
                  <a:pt x="11086" y="13093"/>
                </a:cubicBezTo>
                <a:cubicBezTo>
                  <a:pt x="11062" y="12891"/>
                  <a:pt x="11074" y="12712"/>
                  <a:pt x="10990" y="12522"/>
                </a:cubicBezTo>
                <a:cubicBezTo>
                  <a:pt x="10871" y="12260"/>
                  <a:pt x="10824" y="12046"/>
                  <a:pt x="10824" y="11772"/>
                </a:cubicBezTo>
                <a:cubicBezTo>
                  <a:pt x="10824" y="11510"/>
                  <a:pt x="10776" y="11296"/>
                  <a:pt x="10693" y="11057"/>
                </a:cubicBezTo>
                <a:cubicBezTo>
                  <a:pt x="10597" y="10807"/>
                  <a:pt x="10526" y="10557"/>
                  <a:pt x="10478" y="10284"/>
                </a:cubicBezTo>
                <a:lnTo>
                  <a:pt x="10478" y="10224"/>
                </a:lnTo>
                <a:cubicBezTo>
                  <a:pt x="10514" y="10081"/>
                  <a:pt x="10526" y="9926"/>
                  <a:pt x="10526" y="9783"/>
                </a:cubicBezTo>
                <a:cubicBezTo>
                  <a:pt x="10526" y="9367"/>
                  <a:pt x="10335" y="8986"/>
                  <a:pt x="10109" y="8652"/>
                </a:cubicBezTo>
                <a:lnTo>
                  <a:pt x="10109" y="8652"/>
                </a:lnTo>
                <a:cubicBezTo>
                  <a:pt x="10300" y="8664"/>
                  <a:pt x="10490" y="8712"/>
                  <a:pt x="10693" y="8724"/>
                </a:cubicBezTo>
                <a:cubicBezTo>
                  <a:pt x="10810" y="8812"/>
                  <a:pt x="10936" y="8876"/>
                  <a:pt x="11083" y="8876"/>
                </a:cubicBezTo>
                <a:cubicBezTo>
                  <a:pt x="11114" y="8876"/>
                  <a:pt x="11147" y="8873"/>
                  <a:pt x="11181" y="8867"/>
                </a:cubicBezTo>
                <a:cubicBezTo>
                  <a:pt x="11193" y="8867"/>
                  <a:pt x="11205" y="8855"/>
                  <a:pt x="11228" y="8843"/>
                </a:cubicBezTo>
                <a:cubicBezTo>
                  <a:pt x="11240" y="8783"/>
                  <a:pt x="11264" y="8724"/>
                  <a:pt x="11288" y="8664"/>
                </a:cubicBezTo>
                <a:cubicBezTo>
                  <a:pt x="11419" y="8629"/>
                  <a:pt x="11550" y="8617"/>
                  <a:pt x="11669" y="8605"/>
                </a:cubicBezTo>
                <a:cubicBezTo>
                  <a:pt x="11729" y="8605"/>
                  <a:pt x="11800" y="8593"/>
                  <a:pt x="11859" y="8593"/>
                </a:cubicBezTo>
                <a:cubicBezTo>
                  <a:pt x="11859" y="8605"/>
                  <a:pt x="11871" y="8629"/>
                  <a:pt x="11871" y="8652"/>
                </a:cubicBezTo>
                <a:cubicBezTo>
                  <a:pt x="11871" y="8688"/>
                  <a:pt x="11907" y="8712"/>
                  <a:pt x="11943" y="8736"/>
                </a:cubicBezTo>
                <a:cubicBezTo>
                  <a:pt x="12074" y="8855"/>
                  <a:pt x="12240" y="8831"/>
                  <a:pt x="12348" y="8974"/>
                </a:cubicBezTo>
                <a:cubicBezTo>
                  <a:pt x="12419" y="9045"/>
                  <a:pt x="12467" y="9152"/>
                  <a:pt x="12574" y="9188"/>
                </a:cubicBezTo>
                <a:cubicBezTo>
                  <a:pt x="12645" y="9203"/>
                  <a:pt x="12717" y="9208"/>
                  <a:pt x="12786" y="9208"/>
                </a:cubicBezTo>
                <a:cubicBezTo>
                  <a:pt x="12879" y="9208"/>
                  <a:pt x="12968" y="9200"/>
                  <a:pt x="13050" y="9200"/>
                </a:cubicBezTo>
                <a:cubicBezTo>
                  <a:pt x="13276" y="9200"/>
                  <a:pt x="13526" y="9141"/>
                  <a:pt x="13634" y="8914"/>
                </a:cubicBezTo>
                <a:cubicBezTo>
                  <a:pt x="13693" y="8807"/>
                  <a:pt x="13669" y="8712"/>
                  <a:pt x="13634" y="8605"/>
                </a:cubicBezTo>
                <a:cubicBezTo>
                  <a:pt x="13610" y="8510"/>
                  <a:pt x="13681" y="8450"/>
                  <a:pt x="13764" y="8414"/>
                </a:cubicBezTo>
                <a:cubicBezTo>
                  <a:pt x="13872" y="8498"/>
                  <a:pt x="13979" y="8569"/>
                  <a:pt x="14098" y="8652"/>
                </a:cubicBezTo>
                <a:cubicBezTo>
                  <a:pt x="14179" y="8700"/>
                  <a:pt x="14261" y="8720"/>
                  <a:pt x="14342" y="8720"/>
                </a:cubicBezTo>
                <a:cubicBezTo>
                  <a:pt x="14403" y="8720"/>
                  <a:pt x="14465" y="8709"/>
                  <a:pt x="14526" y="8688"/>
                </a:cubicBezTo>
                <a:cubicBezTo>
                  <a:pt x="14657" y="8783"/>
                  <a:pt x="14800" y="8891"/>
                  <a:pt x="14931" y="8986"/>
                </a:cubicBezTo>
                <a:cubicBezTo>
                  <a:pt x="14985" y="9039"/>
                  <a:pt x="15072" y="9087"/>
                  <a:pt x="15156" y="9087"/>
                </a:cubicBezTo>
                <a:cubicBezTo>
                  <a:pt x="15203" y="9087"/>
                  <a:pt x="15250" y="9072"/>
                  <a:pt x="15288" y="9033"/>
                </a:cubicBezTo>
                <a:cubicBezTo>
                  <a:pt x="15479" y="8974"/>
                  <a:pt x="15348" y="8831"/>
                  <a:pt x="15181" y="8724"/>
                </a:cubicBezTo>
                <a:cubicBezTo>
                  <a:pt x="15253" y="8533"/>
                  <a:pt x="15241" y="8355"/>
                  <a:pt x="15050" y="8200"/>
                </a:cubicBezTo>
                <a:cubicBezTo>
                  <a:pt x="14788" y="8009"/>
                  <a:pt x="14550" y="7771"/>
                  <a:pt x="14253" y="7640"/>
                </a:cubicBezTo>
                <a:cubicBezTo>
                  <a:pt x="14300" y="7533"/>
                  <a:pt x="14324" y="7426"/>
                  <a:pt x="14288" y="7319"/>
                </a:cubicBezTo>
                <a:cubicBezTo>
                  <a:pt x="14241" y="7176"/>
                  <a:pt x="14050" y="7069"/>
                  <a:pt x="13943" y="6974"/>
                </a:cubicBezTo>
                <a:cubicBezTo>
                  <a:pt x="13824" y="6890"/>
                  <a:pt x="13657" y="6783"/>
                  <a:pt x="13514" y="6783"/>
                </a:cubicBezTo>
                <a:cubicBezTo>
                  <a:pt x="13324" y="6783"/>
                  <a:pt x="13157" y="6855"/>
                  <a:pt x="12979" y="6914"/>
                </a:cubicBezTo>
                <a:cubicBezTo>
                  <a:pt x="12788" y="6795"/>
                  <a:pt x="12598" y="6664"/>
                  <a:pt x="12395" y="6545"/>
                </a:cubicBezTo>
                <a:cubicBezTo>
                  <a:pt x="12157" y="6402"/>
                  <a:pt x="11919" y="6235"/>
                  <a:pt x="11669" y="6104"/>
                </a:cubicBezTo>
                <a:cubicBezTo>
                  <a:pt x="11812" y="6069"/>
                  <a:pt x="11979" y="6009"/>
                  <a:pt x="12026" y="5866"/>
                </a:cubicBezTo>
                <a:cubicBezTo>
                  <a:pt x="12050" y="5747"/>
                  <a:pt x="11979" y="5628"/>
                  <a:pt x="11919" y="5521"/>
                </a:cubicBezTo>
                <a:cubicBezTo>
                  <a:pt x="11848" y="5390"/>
                  <a:pt x="11800" y="5235"/>
                  <a:pt x="11717" y="5116"/>
                </a:cubicBezTo>
                <a:cubicBezTo>
                  <a:pt x="11622" y="4983"/>
                  <a:pt x="11420" y="4835"/>
                  <a:pt x="11228" y="4835"/>
                </a:cubicBezTo>
                <a:cubicBezTo>
                  <a:pt x="11179" y="4835"/>
                  <a:pt x="11131" y="4845"/>
                  <a:pt x="11086" y="4866"/>
                </a:cubicBezTo>
                <a:cubicBezTo>
                  <a:pt x="10955" y="4926"/>
                  <a:pt x="10836" y="5045"/>
                  <a:pt x="10740" y="5164"/>
                </a:cubicBezTo>
                <a:cubicBezTo>
                  <a:pt x="10669" y="5104"/>
                  <a:pt x="10586" y="5057"/>
                  <a:pt x="10502" y="5009"/>
                </a:cubicBezTo>
                <a:cubicBezTo>
                  <a:pt x="10347" y="4914"/>
                  <a:pt x="10145" y="4819"/>
                  <a:pt x="9954" y="4807"/>
                </a:cubicBezTo>
                <a:cubicBezTo>
                  <a:pt x="9942" y="4805"/>
                  <a:pt x="9930" y="4804"/>
                  <a:pt x="9918" y="4804"/>
                </a:cubicBezTo>
                <a:cubicBezTo>
                  <a:pt x="9859" y="4804"/>
                  <a:pt x="9801" y="4827"/>
                  <a:pt x="9752" y="4866"/>
                </a:cubicBezTo>
                <a:cubicBezTo>
                  <a:pt x="9699" y="4891"/>
                  <a:pt x="9651" y="4902"/>
                  <a:pt x="9607" y="4902"/>
                </a:cubicBezTo>
                <a:cubicBezTo>
                  <a:pt x="9462" y="4902"/>
                  <a:pt x="9353" y="4788"/>
                  <a:pt x="9216" y="4688"/>
                </a:cubicBezTo>
                <a:cubicBezTo>
                  <a:pt x="9109" y="4616"/>
                  <a:pt x="9002" y="4521"/>
                  <a:pt x="8895" y="4449"/>
                </a:cubicBezTo>
                <a:cubicBezTo>
                  <a:pt x="8895" y="4438"/>
                  <a:pt x="8919" y="4438"/>
                  <a:pt x="8919" y="4414"/>
                </a:cubicBezTo>
                <a:cubicBezTo>
                  <a:pt x="8954" y="4330"/>
                  <a:pt x="9014" y="4235"/>
                  <a:pt x="9073" y="4164"/>
                </a:cubicBezTo>
                <a:cubicBezTo>
                  <a:pt x="9154" y="4093"/>
                  <a:pt x="9218" y="4039"/>
                  <a:pt x="9374" y="4039"/>
                </a:cubicBezTo>
                <a:cubicBezTo>
                  <a:pt x="9402" y="4039"/>
                  <a:pt x="9432" y="4041"/>
                  <a:pt x="9466" y="4045"/>
                </a:cubicBezTo>
                <a:cubicBezTo>
                  <a:pt x="9475" y="4045"/>
                  <a:pt x="9484" y="4046"/>
                  <a:pt x="9492" y="4046"/>
                </a:cubicBezTo>
                <a:cubicBezTo>
                  <a:pt x="9612" y="4046"/>
                  <a:pt x="9632" y="3963"/>
                  <a:pt x="9609" y="3818"/>
                </a:cubicBezTo>
                <a:cubicBezTo>
                  <a:pt x="9573" y="3557"/>
                  <a:pt x="9597" y="3128"/>
                  <a:pt x="9704" y="2866"/>
                </a:cubicBezTo>
                <a:cubicBezTo>
                  <a:pt x="9716" y="2854"/>
                  <a:pt x="9716" y="2830"/>
                  <a:pt x="9728" y="2806"/>
                </a:cubicBezTo>
                <a:cubicBezTo>
                  <a:pt x="9835" y="2795"/>
                  <a:pt x="9954" y="2795"/>
                  <a:pt x="10074" y="2795"/>
                </a:cubicBezTo>
                <a:cubicBezTo>
                  <a:pt x="10252" y="2783"/>
                  <a:pt x="10383" y="2687"/>
                  <a:pt x="10490" y="2556"/>
                </a:cubicBezTo>
                <a:cubicBezTo>
                  <a:pt x="10716" y="2271"/>
                  <a:pt x="10669" y="1890"/>
                  <a:pt x="10538" y="1580"/>
                </a:cubicBezTo>
                <a:cubicBezTo>
                  <a:pt x="10240" y="806"/>
                  <a:pt x="9478" y="175"/>
                  <a:pt x="8657" y="32"/>
                </a:cubicBezTo>
                <a:cubicBezTo>
                  <a:pt x="8546" y="11"/>
                  <a:pt x="8438" y="0"/>
                  <a:pt x="833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07579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06"/>
        <p:cNvGrpSpPr/>
        <p:nvPr/>
      </p:nvGrpSpPr>
      <p:grpSpPr>
        <a:xfrm>
          <a:off x="0" y="0"/>
          <a:ext cx="0" cy="0"/>
          <a:chOff x="0" y="0"/>
          <a:chExt cx="0" cy="0"/>
        </a:xfrm>
      </p:grpSpPr>
      <p:sp>
        <p:nvSpPr>
          <p:cNvPr id="207" name="Google Shape;207;p1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08" name="Google Shape;208;p15"/>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09" name="Google Shape;209;p15"/>
          <p:cNvGrpSpPr/>
          <p:nvPr/>
        </p:nvGrpSpPr>
        <p:grpSpPr>
          <a:xfrm>
            <a:off x="-73138" y="5998927"/>
            <a:ext cx="12275007" cy="1462123"/>
            <a:chOff x="-54854" y="4499195"/>
            <a:chExt cx="9206255" cy="1096592"/>
          </a:xfrm>
        </p:grpSpPr>
        <p:sp>
          <p:nvSpPr>
            <p:cNvPr id="210" name="Google Shape;210;p1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1" name="Google Shape;211;p1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2" name="Google Shape;212;p1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3" name="Google Shape;213;p1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4" name="Google Shape;214;p1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15" name="Google Shape;215;p1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16" name="Google Shape;216;p15"/>
          <p:cNvSpPr txBox="1">
            <a:spLocks noGrp="1"/>
          </p:cNvSpPr>
          <p:nvPr>
            <p:ph type="title"/>
          </p:nvPr>
        </p:nvSpPr>
        <p:spPr>
          <a:xfrm>
            <a:off x="1992133" y="2294596"/>
            <a:ext cx="5096400" cy="1015600"/>
          </a:xfrm>
          <a:prstGeom prst="rect">
            <a:avLst/>
          </a:prstGeom>
        </p:spPr>
        <p:txBody>
          <a:bodyPr spcFirstLastPara="1" wrap="square" lIns="91425" tIns="91425" rIns="91425" bIns="91425" anchor="t" anchorCtr="0">
            <a:noAutofit/>
          </a:bodyPr>
          <a:lstStyle>
            <a:lvl1pPr lvl="0" rtl="0">
              <a:lnSpc>
                <a:spcPct val="128571"/>
              </a:lnSpc>
              <a:spcBef>
                <a:spcPts val="0"/>
              </a:spcBef>
              <a:spcAft>
                <a:spcPts val="0"/>
              </a:spcAft>
              <a:buSzPts val="4200"/>
              <a:buNone/>
              <a:defRPr sz="6400">
                <a:solidFill>
                  <a:schemeClr val="accent2"/>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7" name="Google Shape;217;p15"/>
          <p:cNvSpPr txBox="1">
            <a:spLocks noGrp="1"/>
          </p:cNvSpPr>
          <p:nvPr>
            <p:ph type="subTitle" idx="1"/>
          </p:nvPr>
        </p:nvSpPr>
        <p:spPr>
          <a:xfrm>
            <a:off x="1990133" y="3505004"/>
            <a:ext cx="5099200" cy="10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83702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8"/>
        <p:cNvGrpSpPr/>
        <p:nvPr/>
      </p:nvGrpSpPr>
      <p:grpSpPr>
        <a:xfrm>
          <a:off x="0" y="0"/>
          <a:ext cx="0" cy="0"/>
          <a:chOff x="0" y="0"/>
          <a:chExt cx="0" cy="0"/>
        </a:xfrm>
      </p:grpSpPr>
      <p:sp>
        <p:nvSpPr>
          <p:cNvPr id="219" name="Google Shape;219;p1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20" name="Google Shape;220;p1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21" name="Google Shape;221;p16"/>
          <p:cNvSpPr txBox="1">
            <a:spLocks noGrp="1"/>
          </p:cNvSpPr>
          <p:nvPr>
            <p:ph type="subTitle" idx="1"/>
          </p:nvPr>
        </p:nvSpPr>
        <p:spPr>
          <a:xfrm>
            <a:off x="4248001" y="3888492"/>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2" name="Google Shape;222;p16"/>
          <p:cNvSpPr txBox="1">
            <a:spLocks noGrp="1"/>
          </p:cNvSpPr>
          <p:nvPr>
            <p:ph type="subTitle" idx="2"/>
          </p:nvPr>
        </p:nvSpPr>
        <p:spPr>
          <a:xfrm>
            <a:off x="4247997" y="3394500"/>
            <a:ext cx="543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3" name="Google Shape;223;p16"/>
          <p:cNvSpPr txBox="1">
            <a:spLocks noGrp="1"/>
          </p:cNvSpPr>
          <p:nvPr>
            <p:ph type="subTitle" idx="3"/>
          </p:nvPr>
        </p:nvSpPr>
        <p:spPr>
          <a:xfrm>
            <a:off x="4246681" y="2479759"/>
            <a:ext cx="54440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4" name="Google Shape;224;p16"/>
          <p:cNvSpPr txBox="1">
            <a:spLocks noGrp="1"/>
          </p:cNvSpPr>
          <p:nvPr>
            <p:ph type="subTitle" idx="4"/>
          </p:nvPr>
        </p:nvSpPr>
        <p:spPr>
          <a:xfrm>
            <a:off x="4246653" y="1985767"/>
            <a:ext cx="5440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25" name="Google Shape;225;p16"/>
          <p:cNvSpPr txBox="1">
            <a:spLocks noGrp="1"/>
          </p:cNvSpPr>
          <p:nvPr>
            <p:ph type="subTitle" idx="5"/>
          </p:nvPr>
        </p:nvSpPr>
        <p:spPr>
          <a:xfrm>
            <a:off x="4245973" y="5297225"/>
            <a:ext cx="544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26" name="Google Shape;226;p16"/>
          <p:cNvSpPr txBox="1">
            <a:spLocks noGrp="1"/>
          </p:cNvSpPr>
          <p:nvPr>
            <p:ph type="subTitle" idx="6"/>
          </p:nvPr>
        </p:nvSpPr>
        <p:spPr>
          <a:xfrm>
            <a:off x="4245968" y="4803233"/>
            <a:ext cx="5437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27" name="Google Shape;227;p16"/>
          <p:cNvGrpSpPr/>
          <p:nvPr/>
        </p:nvGrpSpPr>
        <p:grpSpPr>
          <a:xfrm flipH="1">
            <a:off x="-73138" y="5998927"/>
            <a:ext cx="12275007" cy="1462123"/>
            <a:chOff x="-54854" y="4499195"/>
            <a:chExt cx="9206255" cy="1096592"/>
          </a:xfrm>
        </p:grpSpPr>
        <p:sp>
          <p:nvSpPr>
            <p:cNvPr id="228" name="Google Shape;228;p1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29" name="Google Shape;229;p1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0" name="Google Shape;230;p1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1" name="Google Shape;231;p1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2" name="Google Shape;232;p1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3" name="Google Shape;233;p1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34" name="Google Shape;234;p1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0075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35"/>
        <p:cNvGrpSpPr/>
        <p:nvPr/>
      </p:nvGrpSpPr>
      <p:grpSpPr>
        <a:xfrm>
          <a:off x="0" y="0"/>
          <a:ext cx="0" cy="0"/>
          <a:chOff x="0" y="0"/>
          <a:chExt cx="0" cy="0"/>
        </a:xfrm>
      </p:grpSpPr>
      <p:sp>
        <p:nvSpPr>
          <p:cNvPr id="236" name="Google Shape;236;p1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37" name="Google Shape;237;p1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38" name="Google Shape;238;p17"/>
          <p:cNvSpPr/>
          <p:nvPr/>
        </p:nvSpPr>
        <p:spPr>
          <a:xfrm flipH="1">
            <a:off x="5199307" y="6458061"/>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39" name="Google Shape;239;p17"/>
          <p:cNvSpPr/>
          <p:nvPr/>
        </p:nvSpPr>
        <p:spPr>
          <a:xfrm flipH="1">
            <a:off x="12186923" y="49843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0" name="Google Shape;240;p17"/>
          <p:cNvSpPr/>
          <p:nvPr/>
        </p:nvSpPr>
        <p:spPr>
          <a:xfrm flipH="1">
            <a:off x="10961019" y="3988474"/>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1" name="Google Shape;241;p17"/>
          <p:cNvSpPr/>
          <p:nvPr/>
        </p:nvSpPr>
        <p:spPr>
          <a:xfrm>
            <a:off x="8116540" y="6038277"/>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2" name="Google Shape;242;p17"/>
          <p:cNvSpPr/>
          <p:nvPr/>
        </p:nvSpPr>
        <p:spPr>
          <a:xfrm flipH="1">
            <a:off x="747103" y="5445816"/>
            <a:ext cx="753591" cy="1326729"/>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3" name="Google Shape;243;p17"/>
          <p:cNvSpPr/>
          <p:nvPr/>
        </p:nvSpPr>
        <p:spPr>
          <a:xfrm flipH="1">
            <a:off x="-183007" y="4846666"/>
            <a:ext cx="1094120" cy="1927157"/>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44" name="Google Shape;244;p17"/>
          <p:cNvSpPr txBox="1">
            <a:spLocks noGrp="1"/>
          </p:cNvSpPr>
          <p:nvPr>
            <p:ph type="subTitle" idx="1"/>
          </p:nvPr>
        </p:nvSpPr>
        <p:spPr>
          <a:xfrm>
            <a:off x="2615733" y="2586001"/>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5" name="Google Shape;245;p17"/>
          <p:cNvSpPr txBox="1">
            <a:spLocks noGrp="1"/>
          </p:cNvSpPr>
          <p:nvPr>
            <p:ph type="subTitle" idx="2"/>
          </p:nvPr>
        </p:nvSpPr>
        <p:spPr>
          <a:xfrm>
            <a:off x="2615717" y="1999100"/>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6" name="Google Shape;246;p17"/>
          <p:cNvSpPr txBox="1">
            <a:spLocks noGrp="1"/>
          </p:cNvSpPr>
          <p:nvPr>
            <p:ph type="subTitle" idx="3"/>
          </p:nvPr>
        </p:nvSpPr>
        <p:spPr>
          <a:xfrm>
            <a:off x="2615733" y="4095435"/>
            <a:ext cx="3182000" cy="72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7" name="Google Shape;247;p17"/>
          <p:cNvSpPr txBox="1">
            <a:spLocks noGrp="1"/>
          </p:cNvSpPr>
          <p:nvPr>
            <p:ph type="subTitle" idx="4"/>
          </p:nvPr>
        </p:nvSpPr>
        <p:spPr>
          <a:xfrm>
            <a:off x="2615717" y="3508533"/>
            <a:ext cx="3180000" cy="504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48" name="Google Shape;248;p17"/>
          <p:cNvSpPr txBox="1">
            <a:spLocks noGrp="1"/>
          </p:cNvSpPr>
          <p:nvPr>
            <p:ph type="subTitle" idx="5"/>
          </p:nvPr>
        </p:nvSpPr>
        <p:spPr>
          <a:xfrm>
            <a:off x="6390700" y="2586000"/>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49" name="Google Shape;249;p17"/>
          <p:cNvSpPr txBox="1">
            <a:spLocks noGrp="1"/>
          </p:cNvSpPr>
          <p:nvPr>
            <p:ph type="subTitle" idx="6"/>
          </p:nvPr>
        </p:nvSpPr>
        <p:spPr>
          <a:xfrm>
            <a:off x="6390684" y="1999100"/>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50" name="Google Shape;250;p17"/>
          <p:cNvSpPr txBox="1">
            <a:spLocks noGrp="1"/>
          </p:cNvSpPr>
          <p:nvPr>
            <p:ph type="subTitle" idx="7"/>
          </p:nvPr>
        </p:nvSpPr>
        <p:spPr>
          <a:xfrm>
            <a:off x="6390700" y="4090068"/>
            <a:ext cx="3185600" cy="72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51" name="Google Shape;251;p17"/>
          <p:cNvSpPr txBox="1">
            <a:spLocks noGrp="1"/>
          </p:cNvSpPr>
          <p:nvPr>
            <p:ph type="subTitle" idx="8"/>
          </p:nvPr>
        </p:nvSpPr>
        <p:spPr>
          <a:xfrm>
            <a:off x="6390684" y="3503168"/>
            <a:ext cx="3184000" cy="504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252" name="Google Shape;252;p17"/>
          <p:cNvGrpSpPr/>
          <p:nvPr/>
        </p:nvGrpSpPr>
        <p:grpSpPr>
          <a:xfrm>
            <a:off x="-73138" y="5998927"/>
            <a:ext cx="12275007" cy="1462123"/>
            <a:chOff x="-54854" y="4499195"/>
            <a:chExt cx="9206255" cy="1096592"/>
          </a:xfrm>
        </p:grpSpPr>
        <p:sp>
          <p:nvSpPr>
            <p:cNvPr id="253" name="Google Shape;253;p17"/>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4" name="Google Shape;254;p17"/>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5" name="Google Shape;255;p17"/>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6" name="Google Shape;256;p17"/>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7" name="Google Shape;257;p17"/>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58" name="Google Shape;258;p17"/>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59" name="Google Shape;259;p1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161392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0"/>
        <p:cNvGrpSpPr/>
        <p:nvPr/>
      </p:nvGrpSpPr>
      <p:grpSpPr>
        <a:xfrm>
          <a:off x="0" y="0"/>
          <a:ext cx="0" cy="0"/>
          <a:chOff x="0" y="0"/>
          <a:chExt cx="0" cy="0"/>
        </a:xfrm>
      </p:grpSpPr>
      <p:sp>
        <p:nvSpPr>
          <p:cNvPr id="261" name="Google Shape;261;p1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62" name="Google Shape;262;p1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63" name="Google Shape;263;p18"/>
          <p:cNvSpPr txBox="1">
            <a:spLocks noGrp="1"/>
          </p:cNvSpPr>
          <p:nvPr>
            <p:ph type="subTitle" idx="1"/>
          </p:nvPr>
        </p:nvSpPr>
        <p:spPr>
          <a:xfrm>
            <a:off x="2445493" y="3865833"/>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4" name="Google Shape;264;p18"/>
          <p:cNvSpPr txBox="1">
            <a:spLocks noGrp="1"/>
          </p:cNvSpPr>
          <p:nvPr>
            <p:ph type="subTitle" idx="2"/>
          </p:nvPr>
        </p:nvSpPr>
        <p:spPr>
          <a:xfrm>
            <a:off x="2445491" y="3394500"/>
            <a:ext cx="31496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5" name="Google Shape;265;p18"/>
          <p:cNvSpPr txBox="1">
            <a:spLocks noGrp="1"/>
          </p:cNvSpPr>
          <p:nvPr>
            <p:ph type="subTitle" idx="3"/>
          </p:nvPr>
        </p:nvSpPr>
        <p:spPr>
          <a:xfrm>
            <a:off x="2444729" y="2457100"/>
            <a:ext cx="3152800" cy="710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6" name="Google Shape;266;p18"/>
          <p:cNvSpPr txBox="1">
            <a:spLocks noGrp="1"/>
          </p:cNvSpPr>
          <p:nvPr>
            <p:ph type="subTitle" idx="4"/>
          </p:nvPr>
        </p:nvSpPr>
        <p:spPr>
          <a:xfrm>
            <a:off x="2444712" y="1985767"/>
            <a:ext cx="3150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7" name="Google Shape;267;p18"/>
          <p:cNvSpPr txBox="1">
            <a:spLocks noGrp="1"/>
          </p:cNvSpPr>
          <p:nvPr>
            <p:ph type="subTitle" idx="5"/>
          </p:nvPr>
        </p:nvSpPr>
        <p:spPr>
          <a:xfrm>
            <a:off x="2444319" y="5274567"/>
            <a:ext cx="3151600" cy="707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68" name="Google Shape;268;p18"/>
          <p:cNvSpPr txBox="1">
            <a:spLocks noGrp="1"/>
          </p:cNvSpPr>
          <p:nvPr>
            <p:ph type="subTitle" idx="6"/>
          </p:nvPr>
        </p:nvSpPr>
        <p:spPr>
          <a:xfrm>
            <a:off x="2444316" y="4803233"/>
            <a:ext cx="31488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9" name="Google Shape;269;p18"/>
          <p:cNvSpPr txBox="1">
            <a:spLocks noGrp="1"/>
          </p:cNvSpPr>
          <p:nvPr>
            <p:ph type="subTitle" idx="7"/>
          </p:nvPr>
        </p:nvSpPr>
        <p:spPr>
          <a:xfrm>
            <a:off x="6572059" y="3865833"/>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0" name="Google Shape;270;p18"/>
          <p:cNvSpPr txBox="1">
            <a:spLocks noGrp="1"/>
          </p:cNvSpPr>
          <p:nvPr>
            <p:ph type="subTitle" idx="8"/>
          </p:nvPr>
        </p:nvSpPr>
        <p:spPr>
          <a:xfrm>
            <a:off x="6572056" y="3394500"/>
            <a:ext cx="31540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1" name="Google Shape;271;p18"/>
          <p:cNvSpPr txBox="1">
            <a:spLocks noGrp="1"/>
          </p:cNvSpPr>
          <p:nvPr>
            <p:ph type="subTitle" idx="9"/>
          </p:nvPr>
        </p:nvSpPr>
        <p:spPr>
          <a:xfrm>
            <a:off x="6571292" y="2457100"/>
            <a:ext cx="3157200" cy="7108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2" name="Google Shape;272;p18"/>
          <p:cNvSpPr txBox="1">
            <a:spLocks noGrp="1"/>
          </p:cNvSpPr>
          <p:nvPr>
            <p:ph type="subTitle" idx="13"/>
          </p:nvPr>
        </p:nvSpPr>
        <p:spPr>
          <a:xfrm>
            <a:off x="6571276" y="1985767"/>
            <a:ext cx="31548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273" name="Google Shape;273;p18"/>
          <p:cNvSpPr txBox="1">
            <a:spLocks noGrp="1"/>
          </p:cNvSpPr>
          <p:nvPr>
            <p:ph type="subTitle" idx="14"/>
          </p:nvPr>
        </p:nvSpPr>
        <p:spPr>
          <a:xfrm>
            <a:off x="6570881" y="5274567"/>
            <a:ext cx="3156000" cy="70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274" name="Google Shape;274;p18"/>
          <p:cNvSpPr txBox="1">
            <a:spLocks noGrp="1"/>
          </p:cNvSpPr>
          <p:nvPr>
            <p:ph type="subTitle" idx="15"/>
          </p:nvPr>
        </p:nvSpPr>
        <p:spPr>
          <a:xfrm>
            <a:off x="6570879" y="4803233"/>
            <a:ext cx="3153600" cy="492400"/>
          </a:xfrm>
          <a:prstGeom prst="rect">
            <a:avLst/>
          </a:prstGeom>
        </p:spPr>
        <p:txBody>
          <a:bodyPr spcFirstLastPara="1" wrap="square" lIns="0" tIns="0" rIns="0" bIns="0" anchor="t" anchorCtr="0">
            <a:noAutofit/>
          </a:bodyPr>
          <a:lstStyle>
            <a:lvl1pPr marL="0" marR="0" lvl="0" indent="0" algn="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grpSp>
        <p:nvGrpSpPr>
          <p:cNvPr id="275" name="Google Shape;275;p18"/>
          <p:cNvGrpSpPr/>
          <p:nvPr/>
        </p:nvGrpSpPr>
        <p:grpSpPr>
          <a:xfrm>
            <a:off x="-73138" y="6092401"/>
            <a:ext cx="12275007" cy="1368649"/>
            <a:chOff x="-54854" y="4569300"/>
            <a:chExt cx="9206255" cy="1026487"/>
          </a:xfrm>
        </p:grpSpPr>
        <p:sp>
          <p:nvSpPr>
            <p:cNvPr id="276" name="Google Shape;276;p18"/>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7" name="Google Shape;277;p18"/>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8" name="Google Shape;278;p18"/>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79" name="Google Shape;279;p18"/>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0" name="Google Shape;280;p18"/>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81" name="Google Shape;281;p1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09899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82"/>
        <p:cNvGrpSpPr/>
        <p:nvPr/>
      </p:nvGrpSpPr>
      <p:grpSpPr>
        <a:xfrm>
          <a:off x="0" y="0"/>
          <a:ext cx="0" cy="0"/>
          <a:chOff x="0" y="0"/>
          <a:chExt cx="0" cy="0"/>
        </a:xfrm>
      </p:grpSpPr>
      <p:sp>
        <p:nvSpPr>
          <p:cNvPr id="283" name="Google Shape;283;p1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284" name="Google Shape;284;p1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85" name="Google Shape;285;p19"/>
          <p:cNvGrpSpPr/>
          <p:nvPr/>
        </p:nvGrpSpPr>
        <p:grpSpPr>
          <a:xfrm>
            <a:off x="-73138" y="6092401"/>
            <a:ext cx="12275007" cy="1368649"/>
            <a:chOff x="-54854" y="4569300"/>
            <a:chExt cx="9206255" cy="1026487"/>
          </a:xfrm>
        </p:grpSpPr>
        <p:sp>
          <p:nvSpPr>
            <p:cNvPr id="286" name="Google Shape;286;p19"/>
            <p:cNvSpPr/>
            <p:nvPr/>
          </p:nvSpPr>
          <p:spPr>
            <a:xfrm flipH="1">
              <a:off x="-54854"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7" name="Google Shape;287;p19"/>
            <p:cNvSpPr/>
            <p:nvPr/>
          </p:nvSpPr>
          <p:spPr>
            <a:xfrm flipH="1">
              <a:off x="4729021"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8" name="Google Shape;288;p19"/>
            <p:cNvSpPr/>
            <p:nvPr/>
          </p:nvSpPr>
          <p:spPr>
            <a:xfrm flipH="1">
              <a:off x="6061997"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89" name="Google Shape;289;p19"/>
            <p:cNvSpPr/>
            <p:nvPr/>
          </p:nvSpPr>
          <p:spPr>
            <a:xfrm flipH="1">
              <a:off x="5068172"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290" name="Google Shape;290;p19"/>
            <p:cNvSpPr/>
            <p:nvPr/>
          </p:nvSpPr>
          <p:spPr>
            <a:xfrm flipH="1">
              <a:off x="1067972" y="4642095"/>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291" name="Google Shape;291;p19"/>
          <p:cNvSpPr txBox="1">
            <a:spLocks noGrp="1"/>
          </p:cNvSpPr>
          <p:nvPr>
            <p:ph type="subTitle" idx="1"/>
          </p:nvPr>
        </p:nvSpPr>
        <p:spPr>
          <a:xfrm>
            <a:off x="927033"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2" name="Google Shape;292;p19"/>
          <p:cNvSpPr txBox="1">
            <a:spLocks noGrp="1"/>
          </p:cNvSpPr>
          <p:nvPr>
            <p:ph type="subTitle" idx="2"/>
          </p:nvPr>
        </p:nvSpPr>
        <p:spPr>
          <a:xfrm>
            <a:off x="928233"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3" name="Google Shape;293;p19"/>
          <p:cNvSpPr txBox="1">
            <a:spLocks noGrp="1"/>
          </p:cNvSpPr>
          <p:nvPr>
            <p:ph type="subTitle" idx="3"/>
          </p:nvPr>
        </p:nvSpPr>
        <p:spPr>
          <a:xfrm>
            <a:off x="4459200" y="3123525"/>
            <a:ext cx="3273600" cy="65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4" name="Google Shape;294;p19"/>
          <p:cNvSpPr txBox="1">
            <a:spLocks noGrp="1"/>
          </p:cNvSpPr>
          <p:nvPr>
            <p:ph type="subTitle" idx="4"/>
          </p:nvPr>
        </p:nvSpPr>
        <p:spPr>
          <a:xfrm>
            <a:off x="4460400" y="2618711"/>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5" name="Google Shape;295;p19"/>
          <p:cNvSpPr txBox="1">
            <a:spLocks noGrp="1"/>
          </p:cNvSpPr>
          <p:nvPr>
            <p:ph type="subTitle" idx="5"/>
          </p:nvPr>
        </p:nvSpPr>
        <p:spPr>
          <a:xfrm>
            <a:off x="7991367" y="3123525"/>
            <a:ext cx="3273600" cy="650400"/>
          </a:xfrm>
          <a:prstGeom prst="rect">
            <a:avLst/>
          </a:prstGeom>
        </p:spPr>
        <p:txBody>
          <a:bodyPr spcFirstLastPara="1" wrap="square" lIns="0" tIns="0" rIns="0" bIns="0" anchor="t" anchorCtr="0">
            <a:noAutofit/>
          </a:bodyPr>
          <a:lstStyle>
            <a:lvl1pPr marR="121917"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6" name="Google Shape;296;p19"/>
          <p:cNvSpPr txBox="1">
            <a:spLocks noGrp="1"/>
          </p:cNvSpPr>
          <p:nvPr>
            <p:ph type="subTitle" idx="6"/>
          </p:nvPr>
        </p:nvSpPr>
        <p:spPr>
          <a:xfrm>
            <a:off x="7992567" y="262128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7" name="Google Shape;297;p19"/>
          <p:cNvSpPr txBox="1">
            <a:spLocks noGrp="1"/>
          </p:cNvSpPr>
          <p:nvPr>
            <p:ph type="subTitle" idx="7"/>
          </p:nvPr>
        </p:nvSpPr>
        <p:spPr>
          <a:xfrm>
            <a:off x="2684867" y="5430161"/>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98" name="Google Shape;298;p19"/>
          <p:cNvSpPr txBox="1">
            <a:spLocks noGrp="1"/>
          </p:cNvSpPr>
          <p:nvPr>
            <p:ph type="subTitle" idx="8"/>
          </p:nvPr>
        </p:nvSpPr>
        <p:spPr>
          <a:xfrm>
            <a:off x="2686067" y="4938944"/>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9" name="Google Shape;299;p19"/>
          <p:cNvSpPr txBox="1">
            <a:spLocks noGrp="1"/>
          </p:cNvSpPr>
          <p:nvPr>
            <p:ph type="subTitle" idx="9"/>
          </p:nvPr>
        </p:nvSpPr>
        <p:spPr>
          <a:xfrm>
            <a:off x="6233533" y="5433375"/>
            <a:ext cx="3273600" cy="65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18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00" name="Google Shape;300;p19"/>
          <p:cNvSpPr txBox="1">
            <a:spLocks noGrp="1"/>
          </p:cNvSpPr>
          <p:nvPr>
            <p:ph type="subTitle" idx="13"/>
          </p:nvPr>
        </p:nvSpPr>
        <p:spPr>
          <a:xfrm>
            <a:off x="6234733" y="4937760"/>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01" name="Google Shape;301;p19"/>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436825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2"/>
        <p:cNvGrpSpPr/>
        <p:nvPr/>
      </p:nvGrpSpPr>
      <p:grpSpPr>
        <a:xfrm>
          <a:off x="0" y="0"/>
          <a:ext cx="0" cy="0"/>
          <a:chOff x="0" y="0"/>
          <a:chExt cx="0" cy="0"/>
        </a:xfrm>
      </p:grpSpPr>
      <p:sp>
        <p:nvSpPr>
          <p:cNvPr id="303" name="Google Shape;303;p2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04" name="Google Shape;304;p20"/>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305" name="Google Shape;305;p20"/>
          <p:cNvGrpSpPr/>
          <p:nvPr/>
        </p:nvGrpSpPr>
        <p:grpSpPr>
          <a:xfrm>
            <a:off x="-73138" y="6046961"/>
            <a:ext cx="12275007" cy="1414089"/>
            <a:chOff x="-54854" y="4535220"/>
            <a:chExt cx="9206255" cy="1060567"/>
          </a:xfrm>
        </p:grpSpPr>
        <p:sp>
          <p:nvSpPr>
            <p:cNvPr id="306" name="Google Shape;306;p2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7" name="Google Shape;307;p2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8" name="Google Shape;308;p2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09" name="Google Shape;309;p2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10" name="Google Shape;310;p2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11" name="Google Shape;311;p20"/>
          <p:cNvSpPr txBox="1">
            <a:spLocks noGrp="1"/>
          </p:cNvSpPr>
          <p:nvPr>
            <p:ph type="title"/>
          </p:nvPr>
        </p:nvSpPr>
        <p:spPr>
          <a:xfrm>
            <a:off x="2395800" y="3779567"/>
            <a:ext cx="7400400" cy="7756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12" name="Google Shape;312;p20"/>
          <p:cNvSpPr txBox="1">
            <a:spLocks noGrp="1"/>
          </p:cNvSpPr>
          <p:nvPr>
            <p:ph type="subTitle" idx="1"/>
          </p:nvPr>
        </p:nvSpPr>
        <p:spPr>
          <a:xfrm>
            <a:off x="2397800" y="4799767"/>
            <a:ext cx="7396400" cy="509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13" name="Google Shape;313;p20"/>
          <p:cNvSpPr txBox="1">
            <a:spLocks noGrp="1"/>
          </p:cNvSpPr>
          <p:nvPr>
            <p:ph type="title" idx="2" hasCustomPrompt="1"/>
          </p:nvPr>
        </p:nvSpPr>
        <p:spPr>
          <a:xfrm>
            <a:off x="5328200" y="1299233"/>
            <a:ext cx="1535600" cy="199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8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216625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14"/>
        <p:cNvGrpSpPr/>
        <p:nvPr/>
      </p:nvGrpSpPr>
      <p:grpSpPr>
        <a:xfrm>
          <a:off x="0" y="0"/>
          <a:ext cx="0" cy="0"/>
          <a:chOff x="0" y="0"/>
          <a:chExt cx="0" cy="0"/>
        </a:xfrm>
      </p:grpSpPr>
      <p:sp>
        <p:nvSpPr>
          <p:cNvPr id="315" name="Google Shape;315;p2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16" name="Google Shape;316;p2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17" name="Google Shape;317;p21"/>
          <p:cNvSpPr txBox="1">
            <a:spLocks noGrp="1"/>
          </p:cNvSpPr>
          <p:nvPr>
            <p:ph type="ctrTitle"/>
          </p:nvPr>
        </p:nvSpPr>
        <p:spPr>
          <a:xfrm>
            <a:off x="2322984" y="3966267"/>
            <a:ext cx="7546000" cy="11012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accent2"/>
              </a:buClr>
              <a:buSzPts val="3900"/>
              <a:buFont typeface="Archivo Black"/>
              <a:buNone/>
              <a:defRPr sz="4667" b="1">
                <a:solidFill>
                  <a:schemeClr val="accent2"/>
                </a:solidFill>
              </a:defRPr>
            </a:lvl1pPr>
            <a:lvl2pPr lvl="1"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2pPr>
            <a:lvl3pPr lvl="2"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3pPr>
            <a:lvl4pPr lvl="3"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4pPr>
            <a:lvl5pPr lvl="4"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5pPr>
            <a:lvl6pPr lvl="5"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6pPr>
            <a:lvl7pPr lvl="6"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7pPr>
            <a:lvl8pPr lvl="7"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8pPr>
            <a:lvl9pPr lvl="8" rtl="0">
              <a:spcBef>
                <a:spcPts val="0"/>
              </a:spcBef>
              <a:spcAft>
                <a:spcPts val="0"/>
              </a:spcAft>
              <a:buClr>
                <a:schemeClr val="accent2"/>
              </a:buClr>
              <a:buSzPts val="3900"/>
              <a:buFont typeface="Archivo Black"/>
              <a:buNone/>
              <a:defRPr sz="5200">
                <a:solidFill>
                  <a:schemeClr val="accent2"/>
                </a:solidFill>
                <a:latin typeface="Archivo Black"/>
                <a:ea typeface="Archivo Black"/>
                <a:cs typeface="Archivo Black"/>
                <a:sym typeface="Archivo Black"/>
              </a:defRPr>
            </a:lvl9pPr>
          </a:lstStyle>
          <a:p>
            <a:endParaRPr/>
          </a:p>
        </p:txBody>
      </p:sp>
      <p:sp>
        <p:nvSpPr>
          <p:cNvPr id="318" name="Google Shape;318;p21"/>
          <p:cNvSpPr txBox="1">
            <a:spLocks noGrp="1"/>
          </p:cNvSpPr>
          <p:nvPr>
            <p:ph type="subTitle" idx="1"/>
          </p:nvPr>
        </p:nvSpPr>
        <p:spPr>
          <a:xfrm>
            <a:off x="2322600" y="5436567"/>
            <a:ext cx="7546800" cy="696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1600"/>
              <a:buNone/>
              <a:defRPr sz="2133"/>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grpSp>
        <p:nvGrpSpPr>
          <p:cNvPr id="319" name="Google Shape;319;p21"/>
          <p:cNvGrpSpPr/>
          <p:nvPr/>
        </p:nvGrpSpPr>
        <p:grpSpPr>
          <a:xfrm flipH="1">
            <a:off x="-73138" y="5998927"/>
            <a:ext cx="12275007" cy="1462123"/>
            <a:chOff x="-54854" y="4499195"/>
            <a:chExt cx="9206255" cy="1096592"/>
          </a:xfrm>
        </p:grpSpPr>
        <p:sp>
          <p:nvSpPr>
            <p:cNvPr id="320" name="Google Shape;320;p21"/>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1" name="Google Shape;321;p21"/>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2" name="Google Shape;322;p21"/>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3" name="Google Shape;323;p21"/>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4" name="Google Shape;324;p21"/>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25" name="Google Shape;325;p21"/>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80932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26"/>
        <p:cNvGrpSpPr/>
        <p:nvPr/>
      </p:nvGrpSpPr>
      <p:grpSpPr>
        <a:xfrm>
          <a:off x="0" y="0"/>
          <a:ext cx="0" cy="0"/>
          <a:chOff x="0" y="0"/>
          <a:chExt cx="0" cy="0"/>
        </a:xfrm>
      </p:grpSpPr>
      <p:sp>
        <p:nvSpPr>
          <p:cNvPr id="327" name="Google Shape;327;p2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28" name="Google Shape;328;p2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29" name="Google Shape;329;p22"/>
          <p:cNvSpPr txBox="1">
            <a:spLocks noGrp="1"/>
          </p:cNvSpPr>
          <p:nvPr>
            <p:ph type="subTitle" idx="1"/>
          </p:nvPr>
        </p:nvSpPr>
        <p:spPr>
          <a:xfrm>
            <a:off x="3119800" y="2232463"/>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0" name="Google Shape;330;p22"/>
          <p:cNvSpPr txBox="1">
            <a:spLocks noGrp="1"/>
          </p:cNvSpPr>
          <p:nvPr>
            <p:ph type="title" hasCustomPrompt="1"/>
          </p:nvPr>
        </p:nvSpPr>
        <p:spPr>
          <a:xfrm>
            <a:off x="3122195" y="1452700"/>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1" name="Google Shape;331;p22"/>
          <p:cNvSpPr txBox="1">
            <a:spLocks noGrp="1"/>
          </p:cNvSpPr>
          <p:nvPr>
            <p:ph type="subTitle" idx="2"/>
          </p:nvPr>
        </p:nvSpPr>
        <p:spPr>
          <a:xfrm>
            <a:off x="3119800" y="3640159"/>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2" name="Google Shape;332;p22"/>
          <p:cNvSpPr txBox="1">
            <a:spLocks noGrp="1"/>
          </p:cNvSpPr>
          <p:nvPr>
            <p:ph type="title" idx="3" hasCustomPrompt="1"/>
          </p:nvPr>
        </p:nvSpPr>
        <p:spPr>
          <a:xfrm>
            <a:off x="3122195" y="2849801"/>
            <a:ext cx="5948000" cy="6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33" name="Google Shape;333;p22"/>
          <p:cNvSpPr txBox="1">
            <a:spLocks noGrp="1"/>
          </p:cNvSpPr>
          <p:nvPr>
            <p:ph type="subTitle" idx="4"/>
          </p:nvPr>
        </p:nvSpPr>
        <p:spPr>
          <a:xfrm>
            <a:off x="3119800" y="5034365"/>
            <a:ext cx="5952400" cy="35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4" name="Google Shape;334;p22"/>
          <p:cNvSpPr txBox="1">
            <a:spLocks noGrp="1"/>
          </p:cNvSpPr>
          <p:nvPr>
            <p:ph type="title" idx="5" hasCustomPrompt="1"/>
          </p:nvPr>
        </p:nvSpPr>
        <p:spPr>
          <a:xfrm>
            <a:off x="3122195" y="4246904"/>
            <a:ext cx="5948000" cy="6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5" name="Google Shape;335;p22"/>
          <p:cNvGrpSpPr/>
          <p:nvPr/>
        </p:nvGrpSpPr>
        <p:grpSpPr>
          <a:xfrm>
            <a:off x="-73138" y="5998927"/>
            <a:ext cx="12275007" cy="1462123"/>
            <a:chOff x="-54854" y="4499195"/>
            <a:chExt cx="9206255" cy="1096592"/>
          </a:xfrm>
        </p:grpSpPr>
        <p:sp>
          <p:nvSpPr>
            <p:cNvPr id="336" name="Google Shape;336;p22"/>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7" name="Google Shape;337;p22"/>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8" name="Google Shape;338;p22"/>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39" name="Google Shape;339;p22"/>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0" name="Google Shape;340;p22"/>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41" name="Google Shape;341;p22"/>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66542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794906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42"/>
        <p:cNvGrpSpPr/>
        <p:nvPr/>
      </p:nvGrpSpPr>
      <p:grpSpPr>
        <a:xfrm>
          <a:off x="0" y="0"/>
          <a:ext cx="0" cy="0"/>
          <a:chOff x="0" y="0"/>
          <a:chExt cx="0" cy="0"/>
        </a:xfrm>
      </p:grpSpPr>
      <p:sp>
        <p:nvSpPr>
          <p:cNvPr id="343" name="Google Shape;343;p2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44" name="Google Shape;344;p2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45" name="Google Shape;345;p23"/>
          <p:cNvSpPr txBox="1">
            <a:spLocks noGrp="1"/>
          </p:cNvSpPr>
          <p:nvPr>
            <p:ph type="subTitle" idx="1"/>
          </p:nvPr>
        </p:nvSpPr>
        <p:spPr>
          <a:xfrm>
            <a:off x="1147800" y="4791837"/>
            <a:ext cx="3273600" cy="763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6" name="Google Shape;346;p23"/>
          <p:cNvSpPr txBox="1">
            <a:spLocks noGrp="1"/>
          </p:cNvSpPr>
          <p:nvPr>
            <p:ph type="subTitle" idx="2"/>
          </p:nvPr>
        </p:nvSpPr>
        <p:spPr>
          <a:xfrm>
            <a:off x="1148999" y="427266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7" name="Google Shape;347;p23"/>
          <p:cNvSpPr txBox="1">
            <a:spLocks noGrp="1"/>
          </p:cNvSpPr>
          <p:nvPr>
            <p:ph type="subTitle" idx="3"/>
          </p:nvPr>
        </p:nvSpPr>
        <p:spPr>
          <a:xfrm>
            <a:off x="4473104"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48" name="Google Shape;348;p23"/>
          <p:cNvSpPr txBox="1">
            <a:spLocks noGrp="1"/>
          </p:cNvSpPr>
          <p:nvPr>
            <p:ph type="subTitle" idx="4"/>
          </p:nvPr>
        </p:nvSpPr>
        <p:spPr>
          <a:xfrm>
            <a:off x="4470867"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49" name="Google Shape;349;p23"/>
          <p:cNvSpPr txBox="1">
            <a:spLocks noGrp="1"/>
          </p:cNvSpPr>
          <p:nvPr>
            <p:ph type="subTitle" idx="5"/>
          </p:nvPr>
        </p:nvSpPr>
        <p:spPr>
          <a:xfrm>
            <a:off x="7791533" y="4791695"/>
            <a:ext cx="32736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50" name="Google Shape;350;p23"/>
          <p:cNvSpPr txBox="1">
            <a:spLocks noGrp="1"/>
          </p:cNvSpPr>
          <p:nvPr>
            <p:ph type="subTitle" idx="6"/>
          </p:nvPr>
        </p:nvSpPr>
        <p:spPr>
          <a:xfrm>
            <a:off x="7792733" y="4272677"/>
            <a:ext cx="3271200" cy="492400"/>
          </a:xfrm>
          <a:prstGeom prst="rect">
            <a:avLst/>
          </a:prstGeom>
        </p:spPr>
        <p:txBody>
          <a:bodyPr spcFirstLastPara="1" wrap="square" lIns="0" tIns="0" rIns="0" bIns="0" anchor="t" anchorCtr="0">
            <a:noAutofit/>
          </a:bodyPr>
          <a:lstStyle>
            <a:lvl1pPr marL="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1" name="Google Shape;351;p23"/>
          <p:cNvSpPr txBox="1">
            <a:spLocks noGrp="1"/>
          </p:cNvSpPr>
          <p:nvPr>
            <p:ph type="title" hasCustomPrompt="1"/>
          </p:nvPr>
        </p:nvSpPr>
        <p:spPr>
          <a:xfrm>
            <a:off x="1150799"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2" name="Google Shape;352;p23"/>
          <p:cNvSpPr txBox="1">
            <a:spLocks noGrp="1"/>
          </p:cNvSpPr>
          <p:nvPr>
            <p:ph type="title" idx="7" hasCustomPrompt="1"/>
          </p:nvPr>
        </p:nvSpPr>
        <p:spPr>
          <a:xfrm>
            <a:off x="447610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3" name="Google Shape;353;p23"/>
          <p:cNvSpPr txBox="1">
            <a:spLocks noGrp="1"/>
          </p:cNvSpPr>
          <p:nvPr>
            <p:ph type="title" idx="8" hasCustomPrompt="1"/>
          </p:nvPr>
        </p:nvSpPr>
        <p:spPr>
          <a:xfrm>
            <a:off x="7794533" y="3369600"/>
            <a:ext cx="3267600" cy="87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4667">
                <a:solidFill>
                  <a:schemeClr val="accent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54" name="Google Shape;354;p23"/>
          <p:cNvGrpSpPr/>
          <p:nvPr/>
        </p:nvGrpSpPr>
        <p:grpSpPr>
          <a:xfrm flipH="1">
            <a:off x="-73138" y="5998927"/>
            <a:ext cx="12275007" cy="1462123"/>
            <a:chOff x="-54854" y="4499195"/>
            <a:chExt cx="9206255" cy="1096592"/>
          </a:xfrm>
        </p:grpSpPr>
        <p:sp>
          <p:nvSpPr>
            <p:cNvPr id="355" name="Google Shape;355;p23"/>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6" name="Google Shape;356;p23"/>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7" name="Google Shape;357;p23"/>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8" name="Google Shape;358;p23"/>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59" name="Google Shape;359;p23"/>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0" name="Google Shape;360;p23"/>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361" name="Google Shape;361;p23"/>
          <p:cNvSpPr txBox="1">
            <a:spLocks noGrp="1"/>
          </p:cNvSpPr>
          <p:nvPr>
            <p:ph type="title" idx="9"/>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261348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2"/>
        <p:cNvGrpSpPr/>
        <p:nvPr/>
      </p:nvGrpSpPr>
      <p:grpSpPr>
        <a:xfrm>
          <a:off x="0" y="0"/>
          <a:ext cx="0" cy="0"/>
          <a:chOff x="0" y="0"/>
          <a:chExt cx="0" cy="0"/>
        </a:xfrm>
      </p:grpSpPr>
      <p:sp>
        <p:nvSpPr>
          <p:cNvPr id="363" name="Google Shape;363;p2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64" name="Google Shape;364;p2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65" name="Google Shape;365;p24"/>
          <p:cNvSpPr txBox="1">
            <a:spLocks noGrp="1"/>
          </p:cNvSpPr>
          <p:nvPr>
            <p:ph type="subTitle" idx="1"/>
          </p:nvPr>
        </p:nvSpPr>
        <p:spPr>
          <a:xfrm>
            <a:off x="952567" y="3266753"/>
            <a:ext cx="5094800" cy="1372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66" name="Google Shape;366;p24"/>
          <p:cNvSpPr txBox="1">
            <a:spLocks noGrp="1"/>
          </p:cNvSpPr>
          <p:nvPr>
            <p:ph type="title"/>
          </p:nvPr>
        </p:nvSpPr>
        <p:spPr>
          <a:xfrm>
            <a:off x="950967" y="2218447"/>
            <a:ext cx="5096400" cy="545600"/>
          </a:xfrm>
          <a:prstGeom prst="rect">
            <a:avLst/>
          </a:prstGeom>
        </p:spPr>
        <p:txBody>
          <a:bodyPr spcFirstLastPara="1" wrap="square" lIns="0" tIns="0" rIns="0" bIns="0" anchor="t" anchorCtr="0">
            <a:noAutofit/>
          </a:bodyPr>
          <a:lstStyle>
            <a:lvl1pPr lvl="0"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67" name="Google Shape;367;p24"/>
          <p:cNvGrpSpPr/>
          <p:nvPr/>
        </p:nvGrpSpPr>
        <p:grpSpPr>
          <a:xfrm>
            <a:off x="-73138" y="5998927"/>
            <a:ext cx="12275007" cy="1462123"/>
            <a:chOff x="-54854" y="4499195"/>
            <a:chExt cx="9206255" cy="1096592"/>
          </a:xfrm>
        </p:grpSpPr>
        <p:sp>
          <p:nvSpPr>
            <p:cNvPr id="368" name="Google Shape;368;p24"/>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69" name="Google Shape;369;p24"/>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0" name="Google Shape;370;p24"/>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1" name="Google Shape;371;p24"/>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2" name="Google Shape;372;p24"/>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3" name="Google Shape;373;p24"/>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02804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4"/>
        <p:cNvGrpSpPr/>
        <p:nvPr/>
      </p:nvGrpSpPr>
      <p:grpSpPr>
        <a:xfrm>
          <a:off x="0" y="0"/>
          <a:ext cx="0" cy="0"/>
          <a:chOff x="0" y="0"/>
          <a:chExt cx="0" cy="0"/>
        </a:xfrm>
      </p:grpSpPr>
      <p:sp>
        <p:nvSpPr>
          <p:cNvPr id="375" name="Google Shape;375;p25"/>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76" name="Google Shape;376;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77" name="Google Shape;377;p25"/>
          <p:cNvSpPr txBox="1">
            <a:spLocks noGrp="1"/>
          </p:cNvSpPr>
          <p:nvPr>
            <p:ph type="subTitle" idx="1"/>
          </p:nvPr>
        </p:nvSpPr>
        <p:spPr>
          <a:xfrm>
            <a:off x="6146233" y="3091536"/>
            <a:ext cx="5094800" cy="1408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
        <p:nvSpPr>
          <p:cNvPr id="378" name="Google Shape;378;p25"/>
          <p:cNvSpPr txBox="1">
            <a:spLocks noGrp="1"/>
          </p:cNvSpPr>
          <p:nvPr>
            <p:ph type="title"/>
          </p:nvPr>
        </p:nvSpPr>
        <p:spPr>
          <a:xfrm>
            <a:off x="6144633" y="2043255"/>
            <a:ext cx="5096400" cy="733600"/>
          </a:xfrm>
          <a:prstGeom prst="rect">
            <a:avLst/>
          </a:prstGeom>
        </p:spPr>
        <p:txBody>
          <a:bodyPr spcFirstLastPara="1" wrap="square" lIns="0" tIns="0" rIns="0" bIns="0" anchor="t" anchorCtr="0">
            <a:noAutofit/>
          </a:bodyPr>
          <a:lstStyle>
            <a:lvl1pPr lvl="0" algn="r" rtl="0">
              <a:lnSpc>
                <a:spcPct val="80000"/>
              </a:lnSpc>
              <a:spcBef>
                <a:spcPts val="0"/>
              </a:spcBef>
              <a:spcAft>
                <a:spcPts val="0"/>
              </a:spcAft>
              <a:buClr>
                <a:schemeClr val="accent2"/>
              </a:buClr>
              <a:buSzPts val="2800"/>
              <a:buNone/>
              <a:defRPr sz="4667">
                <a:solidFill>
                  <a:schemeClr val="accent2"/>
                </a:solidFill>
              </a:defRPr>
            </a:lvl1pPr>
            <a:lvl2pPr lvl="1" algn="r" rtl="0">
              <a:spcBef>
                <a:spcPts val="0"/>
              </a:spcBef>
              <a:spcAft>
                <a:spcPts val="0"/>
              </a:spcAft>
              <a:buClr>
                <a:schemeClr val="accent2"/>
              </a:buClr>
              <a:buSzPts val="2800"/>
              <a:buNone/>
              <a:defRPr>
                <a:solidFill>
                  <a:schemeClr val="accent2"/>
                </a:solidFill>
              </a:defRPr>
            </a:lvl2pPr>
            <a:lvl3pPr lvl="2" algn="r" rtl="0">
              <a:spcBef>
                <a:spcPts val="0"/>
              </a:spcBef>
              <a:spcAft>
                <a:spcPts val="0"/>
              </a:spcAft>
              <a:buClr>
                <a:schemeClr val="accent2"/>
              </a:buClr>
              <a:buSzPts val="2800"/>
              <a:buNone/>
              <a:defRPr>
                <a:solidFill>
                  <a:schemeClr val="accent2"/>
                </a:solidFill>
              </a:defRPr>
            </a:lvl3pPr>
            <a:lvl4pPr lvl="3" algn="r" rtl="0">
              <a:spcBef>
                <a:spcPts val="0"/>
              </a:spcBef>
              <a:spcAft>
                <a:spcPts val="0"/>
              </a:spcAft>
              <a:buClr>
                <a:schemeClr val="accent2"/>
              </a:buClr>
              <a:buSzPts val="2800"/>
              <a:buNone/>
              <a:defRPr>
                <a:solidFill>
                  <a:schemeClr val="accent2"/>
                </a:solidFill>
              </a:defRPr>
            </a:lvl4pPr>
            <a:lvl5pPr lvl="4" algn="r" rtl="0">
              <a:spcBef>
                <a:spcPts val="0"/>
              </a:spcBef>
              <a:spcAft>
                <a:spcPts val="0"/>
              </a:spcAft>
              <a:buClr>
                <a:schemeClr val="accent2"/>
              </a:buClr>
              <a:buSzPts val="2800"/>
              <a:buNone/>
              <a:defRPr>
                <a:solidFill>
                  <a:schemeClr val="accent2"/>
                </a:solidFill>
              </a:defRPr>
            </a:lvl5pPr>
            <a:lvl6pPr lvl="5" algn="r" rtl="0">
              <a:spcBef>
                <a:spcPts val="0"/>
              </a:spcBef>
              <a:spcAft>
                <a:spcPts val="0"/>
              </a:spcAft>
              <a:buClr>
                <a:schemeClr val="accent2"/>
              </a:buClr>
              <a:buSzPts val="2800"/>
              <a:buNone/>
              <a:defRPr>
                <a:solidFill>
                  <a:schemeClr val="accent2"/>
                </a:solidFill>
              </a:defRPr>
            </a:lvl6pPr>
            <a:lvl7pPr lvl="6" algn="r" rtl="0">
              <a:spcBef>
                <a:spcPts val="0"/>
              </a:spcBef>
              <a:spcAft>
                <a:spcPts val="0"/>
              </a:spcAft>
              <a:buClr>
                <a:schemeClr val="accent2"/>
              </a:buClr>
              <a:buSzPts val="2800"/>
              <a:buNone/>
              <a:defRPr>
                <a:solidFill>
                  <a:schemeClr val="accent2"/>
                </a:solidFill>
              </a:defRPr>
            </a:lvl7pPr>
            <a:lvl8pPr lvl="7" algn="r" rtl="0">
              <a:spcBef>
                <a:spcPts val="0"/>
              </a:spcBef>
              <a:spcAft>
                <a:spcPts val="0"/>
              </a:spcAft>
              <a:buClr>
                <a:schemeClr val="accent2"/>
              </a:buClr>
              <a:buSzPts val="2800"/>
              <a:buNone/>
              <a:defRPr>
                <a:solidFill>
                  <a:schemeClr val="accent2"/>
                </a:solidFill>
              </a:defRPr>
            </a:lvl8pPr>
            <a:lvl9pPr lvl="8" algn="r" rtl="0">
              <a:spcBef>
                <a:spcPts val="0"/>
              </a:spcBef>
              <a:spcAft>
                <a:spcPts val="0"/>
              </a:spcAft>
              <a:buClr>
                <a:schemeClr val="accent2"/>
              </a:buClr>
              <a:buSzPts val="2800"/>
              <a:buNone/>
              <a:defRPr>
                <a:solidFill>
                  <a:schemeClr val="accent2"/>
                </a:solidFill>
              </a:defRPr>
            </a:lvl9pPr>
          </a:lstStyle>
          <a:p>
            <a:endParaRPr/>
          </a:p>
        </p:txBody>
      </p:sp>
      <p:grpSp>
        <p:nvGrpSpPr>
          <p:cNvPr id="379" name="Google Shape;379;p25"/>
          <p:cNvGrpSpPr/>
          <p:nvPr/>
        </p:nvGrpSpPr>
        <p:grpSpPr>
          <a:xfrm flipH="1">
            <a:off x="-73138" y="5998927"/>
            <a:ext cx="12275007" cy="1462123"/>
            <a:chOff x="-54854" y="4499195"/>
            <a:chExt cx="9206255" cy="1096592"/>
          </a:xfrm>
        </p:grpSpPr>
        <p:sp>
          <p:nvSpPr>
            <p:cNvPr id="380" name="Google Shape;380;p25"/>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1" name="Google Shape;381;p25"/>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2" name="Google Shape;382;p25"/>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3" name="Google Shape;383;p25"/>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4" name="Google Shape;384;p25"/>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85" name="Google Shape;385;p25"/>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607642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86"/>
        <p:cNvGrpSpPr/>
        <p:nvPr/>
      </p:nvGrpSpPr>
      <p:grpSpPr>
        <a:xfrm>
          <a:off x="0" y="0"/>
          <a:ext cx="0" cy="0"/>
          <a:chOff x="0" y="0"/>
          <a:chExt cx="0" cy="0"/>
        </a:xfrm>
      </p:grpSpPr>
      <p:sp>
        <p:nvSpPr>
          <p:cNvPr id="387" name="Google Shape;387;p26"/>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388" name="Google Shape;388;p26"/>
          <p:cNvPicPr preferRelativeResize="0"/>
          <p:nvPr/>
        </p:nvPicPr>
        <p:blipFill>
          <a:blip r:embed="rId2">
            <a:alphaModFix/>
          </a:blip>
          <a:stretch>
            <a:fillRect/>
          </a:stretch>
        </p:blipFill>
        <p:spPr>
          <a:xfrm>
            <a:off x="0" y="0"/>
            <a:ext cx="12192000" cy="6858000"/>
          </a:xfrm>
          <a:prstGeom prst="rect">
            <a:avLst/>
          </a:prstGeom>
          <a:noFill/>
          <a:ln>
            <a:noFill/>
          </a:ln>
        </p:spPr>
      </p:pic>
      <p:sp>
        <p:nvSpPr>
          <p:cNvPr id="389" name="Google Shape;389;p26"/>
          <p:cNvSpPr txBox="1">
            <a:spLocks noGrp="1"/>
          </p:cNvSpPr>
          <p:nvPr>
            <p:ph type="subTitle" idx="1"/>
          </p:nvPr>
        </p:nvSpPr>
        <p:spPr>
          <a:xfrm>
            <a:off x="1892433" y="4726400"/>
            <a:ext cx="4109200" cy="763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0" name="Google Shape;390;p26"/>
          <p:cNvSpPr txBox="1">
            <a:spLocks noGrp="1"/>
          </p:cNvSpPr>
          <p:nvPr>
            <p:ph type="subTitle" idx="2"/>
          </p:nvPr>
        </p:nvSpPr>
        <p:spPr>
          <a:xfrm>
            <a:off x="1893833" y="4153467"/>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91" name="Google Shape;391;p26"/>
          <p:cNvSpPr txBox="1">
            <a:spLocks noGrp="1"/>
          </p:cNvSpPr>
          <p:nvPr>
            <p:ph type="subTitle" idx="3"/>
          </p:nvPr>
        </p:nvSpPr>
        <p:spPr>
          <a:xfrm>
            <a:off x="6190767" y="4730548"/>
            <a:ext cx="4108800" cy="7680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92" name="Google Shape;392;p26"/>
          <p:cNvSpPr txBox="1">
            <a:spLocks noGrp="1"/>
          </p:cNvSpPr>
          <p:nvPr>
            <p:ph type="subTitle" idx="4"/>
          </p:nvPr>
        </p:nvSpPr>
        <p:spPr>
          <a:xfrm>
            <a:off x="6191967" y="4157524"/>
            <a:ext cx="4106400" cy="492400"/>
          </a:xfrm>
          <a:prstGeom prst="rect">
            <a:avLst/>
          </a:prstGeom>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393" name="Google Shape;393;p26"/>
          <p:cNvGrpSpPr/>
          <p:nvPr/>
        </p:nvGrpSpPr>
        <p:grpSpPr>
          <a:xfrm>
            <a:off x="-73138" y="5998927"/>
            <a:ext cx="12275007" cy="1462123"/>
            <a:chOff x="-54854" y="4499195"/>
            <a:chExt cx="9206255" cy="1096592"/>
          </a:xfrm>
        </p:grpSpPr>
        <p:sp>
          <p:nvSpPr>
            <p:cNvPr id="394" name="Google Shape;394;p26"/>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5" name="Google Shape;395;p26"/>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6" name="Google Shape;396;p26"/>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7" name="Google Shape;397;p26"/>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8" name="Google Shape;398;p26"/>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99" name="Google Shape;399;p26"/>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00" name="Google Shape;400;p26"/>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75558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1"/>
        <p:cNvGrpSpPr/>
        <p:nvPr/>
      </p:nvGrpSpPr>
      <p:grpSpPr>
        <a:xfrm>
          <a:off x="0" y="0"/>
          <a:ext cx="0" cy="0"/>
          <a:chOff x="0" y="0"/>
          <a:chExt cx="0" cy="0"/>
        </a:xfrm>
      </p:grpSpPr>
      <p:sp>
        <p:nvSpPr>
          <p:cNvPr id="402" name="Google Shape;402;p27"/>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03" name="Google Shape;403;p27"/>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04" name="Google Shape;404;p27"/>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5" name="Google Shape;405;p27"/>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6" name="Google Shape;406;p27"/>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7" name="Google Shape;407;p27"/>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8" name="Google Shape;408;p27"/>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09" name="Google Shape;409;p27"/>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4058454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0"/>
        <p:cNvGrpSpPr/>
        <p:nvPr/>
      </p:nvGrpSpPr>
      <p:grpSpPr>
        <a:xfrm>
          <a:off x="0" y="0"/>
          <a:ext cx="0" cy="0"/>
          <a:chOff x="0" y="0"/>
          <a:chExt cx="0" cy="0"/>
        </a:xfrm>
      </p:grpSpPr>
      <p:sp>
        <p:nvSpPr>
          <p:cNvPr id="411" name="Google Shape;411;p28"/>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12" name="Google Shape;412;p28"/>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413" name="Google Shape;413;p28"/>
          <p:cNvGrpSpPr/>
          <p:nvPr/>
        </p:nvGrpSpPr>
        <p:grpSpPr>
          <a:xfrm>
            <a:off x="-73138" y="5998927"/>
            <a:ext cx="12275007" cy="1462123"/>
            <a:chOff x="-54854" y="4499195"/>
            <a:chExt cx="9206255" cy="1096592"/>
          </a:xfrm>
        </p:grpSpPr>
        <p:sp>
          <p:nvSpPr>
            <p:cNvPr id="414" name="Google Shape;414;p28"/>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5" name="Google Shape;415;p28"/>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6" name="Google Shape;416;p28"/>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7" name="Google Shape;417;p28"/>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8" name="Google Shape;418;p28"/>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19" name="Google Shape;419;p28"/>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20" name="Google Shape;420;p28"/>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1785244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21"/>
        <p:cNvGrpSpPr/>
        <p:nvPr/>
      </p:nvGrpSpPr>
      <p:grpSpPr>
        <a:xfrm>
          <a:off x="0" y="0"/>
          <a:ext cx="0" cy="0"/>
          <a:chOff x="0" y="0"/>
          <a:chExt cx="0" cy="0"/>
        </a:xfrm>
      </p:grpSpPr>
      <p:sp>
        <p:nvSpPr>
          <p:cNvPr id="422" name="Google Shape;422;p29"/>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23" name="Google Shape;423;p2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24" name="Google Shape;424;p29"/>
          <p:cNvSpPr txBox="1">
            <a:spLocks noGrp="1"/>
          </p:cNvSpPr>
          <p:nvPr>
            <p:ph type="subTitle" idx="1"/>
          </p:nvPr>
        </p:nvSpPr>
        <p:spPr>
          <a:xfrm>
            <a:off x="1682051" y="3160700"/>
            <a:ext cx="4013200" cy="1517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5" name="Google Shape;425;p29"/>
          <p:cNvSpPr txBox="1">
            <a:spLocks noGrp="1"/>
          </p:cNvSpPr>
          <p:nvPr>
            <p:ph type="subTitle" idx="2"/>
          </p:nvPr>
        </p:nvSpPr>
        <p:spPr>
          <a:xfrm>
            <a:off x="1683067" y="463296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26" name="Google Shape;426;p29"/>
          <p:cNvSpPr txBox="1">
            <a:spLocks noGrp="1"/>
          </p:cNvSpPr>
          <p:nvPr>
            <p:ph type="subTitle" idx="3"/>
          </p:nvPr>
        </p:nvSpPr>
        <p:spPr>
          <a:xfrm>
            <a:off x="6496751" y="3160700"/>
            <a:ext cx="4013200" cy="1517600"/>
          </a:xfrm>
          <a:prstGeom prst="rect">
            <a:avLst/>
          </a:prstGeom>
        </p:spPr>
        <p:txBody>
          <a:bodyPr spcFirstLastPara="1" wrap="square" lIns="0" tIns="0" rIns="0" bIns="0" anchor="t" anchorCtr="0">
            <a:noAutofit/>
          </a:bodyPr>
          <a:lstStyle>
            <a:lvl1pPr marR="487668" lvl="0" rtl="0">
              <a:lnSpc>
                <a:spcPct val="100000"/>
              </a:lnSpc>
              <a:spcBef>
                <a:spcPts val="0"/>
              </a:spcBef>
              <a:spcAft>
                <a:spcPts val="0"/>
              </a:spcAft>
              <a:buClr>
                <a:schemeClr val="accent1"/>
              </a:buClr>
              <a:buSzPts val="1800"/>
              <a:buNone/>
              <a:defRPr sz="2133"/>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427" name="Google Shape;427;p29"/>
          <p:cNvSpPr txBox="1">
            <a:spLocks noGrp="1"/>
          </p:cNvSpPr>
          <p:nvPr>
            <p:ph type="subTitle" idx="4"/>
          </p:nvPr>
        </p:nvSpPr>
        <p:spPr>
          <a:xfrm>
            <a:off x="6497733" y="4636400"/>
            <a:ext cx="4011200" cy="3872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Clr>
                <a:schemeClr val="accent3"/>
              </a:buClr>
              <a:buSzPts val="2100"/>
              <a:buFont typeface="Exo"/>
              <a:buNone/>
              <a:defRPr sz="2800">
                <a:solidFill>
                  <a:schemeClr val="accent5"/>
                </a:solidFill>
                <a:latin typeface="Maven Pro Black"/>
                <a:ea typeface="Maven Pro Black"/>
                <a:cs typeface="Maven Pro Black"/>
                <a:sym typeface="Maven Pro Black"/>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grpSp>
        <p:nvGrpSpPr>
          <p:cNvPr id="428" name="Google Shape;428;p29"/>
          <p:cNvGrpSpPr/>
          <p:nvPr/>
        </p:nvGrpSpPr>
        <p:grpSpPr>
          <a:xfrm flipH="1">
            <a:off x="-73138" y="5998927"/>
            <a:ext cx="12275007" cy="1462123"/>
            <a:chOff x="-54854" y="4499195"/>
            <a:chExt cx="9206255" cy="1096592"/>
          </a:xfrm>
        </p:grpSpPr>
        <p:sp>
          <p:nvSpPr>
            <p:cNvPr id="429" name="Google Shape;429;p29"/>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0" name="Google Shape;430;p29"/>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1" name="Google Shape;431;p29"/>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2" name="Google Shape;432;p29"/>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3" name="Google Shape;433;p29"/>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4" name="Google Shape;434;p29"/>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35" name="Google Shape;435;p29"/>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grpSp>
        <p:nvGrpSpPr>
          <p:cNvPr id="436" name="Google Shape;436;p29"/>
          <p:cNvGrpSpPr/>
          <p:nvPr/>
        </p:nvGrpSpPr>
        <p:grpSpPr>
          <a:xfrm>
            <a:off x="-615182" y="4678301"/>
            <a:ext cx="2708359" cy="2317137"/>
            <a:chOff x="3692575" y="3304325"/>
            <a:chExt cx="2031269" cy="1737853"/>
          </a:xfrm>
        </p:grpSpPr>
        <p:sp>
          <p:nvSpPr>
            <p:cNvPr id="437" name="Google Shape;437;p29"/>
            <p:cNvSpPr/>
            <p:nvPr/>
          </p:nvSpPr>
          <p:spPr>
            <a:xfrm>
              <a:off x="4755731" y="3304325"/>
              <a:ext cx="26606" cy="314080"/>
            </a:xfrm>
            <a:custGeom>
              <a:avLst/>
              <a:gdLst/>
              <a:ahLst/>
              <a:cxnLst/>
              <a:rect l="l" t="t" r="r" b="b"/>
              <a:pathLst>
                <a:path w="466" h="5501" extrusionOk="0">
                  <a:moveTo>
                    <a:pt x="465" y="0"/>
                  </a:moveTo>
                  <a:lnTo>
                    <a:pt x="1" y="5489"/>
                  </a:lnTo>
                  <a:lnTo>
                    <a:pt x="370" y="5501"/>
                  </a:lnTo>
                  <a:lnTo>
                    <a:pt x="46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8" name="Google Shape;438;p29"/>
            <p:cNvSpPr/>
            <p:nvPr/>
          </p:nvSpPr>
          <p:spPr>
            <a:xfrm>
              <a:off x="3692575" y="3600818"/>
              <a:ext cx="2031269" cy="1441306"/>
            </a:xfrm>
            <a:custGeom>
              <a:avLst/>
              <a:gdLst/>
              <a:ahLst/>
              <a:cxnLst/>
              <a:rect l="l" t="t" r="r" b="b"/>
              <a:pathLst>
                <a:path w="35577" h="25244" extrusionOk="0">
                  <a:moveTo>
                    <a:pt x="18719" y="1"/>
                  </a:moveTo>
                  <a:cubicBezTo>
                    <a:pt x="17948" y="1"/>
                    <a:pt x="17443" y="628"/>
                    <a:pt x="16812" y="1094"/>
                  </a:cubicBezTo>
                  <a:cubicBezTo>
                    <a:pt x="16776" y="1118"/>
                    <a:pt x="16764" y="1141"/>
                    <a:pt x="16729" y="1153"/>
                  </a:cubicBezTo>
                  <a:cubicBezTo>
                    <a:pt x="15919" y="1772"/>
                    <a:pt x="15086" y="2368"/>
                    <a:pt x="14264" y="2975"/>
                  </a:cubicBezTo>
                  <a:cubicBezTo>
                    <a:pt x="13192" y="3761"/>
                    <a:pt x="12133" y="4546"/>
                    <a:pt x="11061" y="5320"/>
                  </a:cubicBezTo>
                  <a:cubicBezTo>
                    <a:pt x="10168" y="5975"/>
                    <a:pt x="9263" y="6654"/>
                    <a:pt x="8501" y="7452"/>
                  </a:cubicBezTo>
                  <a:cubicBezTo>
                    <a:pt x="8454" y="7499"/>
                    <a:pt x="8394" y="7559"/>
                    <a:pt x="8359" y="7618"/>
                  </a:cubicBezTo>
                  <a:cubicBezTo>
                    <a:pt x="7525" y="8559"/>
                    <a:pt x="6894" y="9630"/>
                    <a:pt x="6358" y="10762"/>
                  </a:cubicBezTo>
                  <a:cubicBezTo>
                    <a:pt x="5870" y="11797"/>
                    <a:pt x="5453" y="12881"/>
                    <a:pt x="5025" y="13952"/>
                  </a:cubicBezTo>
                  <a:cubicBezTo>
                    <a:pt x="3560" y="17608"/>
                    <a:pt x="1893" y="21179"/>
                    <a:pt x="0" y="24632"/>
                  </a:cubicBezTo>
                  <a:lnTo>
                    <a:pt x="500" y="24668"/>
                  </a:lnTo>
                  <a:lnTo>
                    <a:pt x="3489" y="24942"/>
                  </a:lnTo>
                  <a:lnTo>
                    <a:pt x="3548" y="24942"/>
                  </a:lnTo>
                  <a:cubicBezTo>
                    <a:pt x="4254" y="24995"/>
                    <a:pt x="4953" y="25062"/>
                    <a:pt x="5650" y="25062"/>
                  </a:cubicBezTo>
                  <a:cubicBezTo>
                    <a:pt x="5882" y="25062"/>
                    <a:pt x="6114" y="25055"/>
                    <a:pt x="6346" y="25037"/>
                  </a:cubicBezTo>
                  <a:cubicBezTo>
                    <a:pt x="6844" y="25000"/>
                    <a:pt x="7292" y="24935"/>
                    <a:pt x="7751" y="24935"/>
                  </a:cubicBezTo>
                  <a:cubicBezTo>
                    <a:pt x="7885" y="24935"/>
                    <a:pt x="8019" y="24940"/>
                    <a:pt x="8156" y="24954"/>
                  </a:cubicBezTo>
                  <a:cubicBezTo>
                    <a:pt x="8355" y="24973"/>
                    <a:pt x="8550" y="24980"/>
                    <a:pt x="8743" y="24980"/>
                  </a:cubicBezTo>
                  <a:cubicBezTo>
                    <a:pt x="9405" y="24980"/>
                    <a:pt x="10038" y="24894"/>
                    <a:pt x="10692" y="24894"/>
                  </a:cubicBezTo>
                  <a:cubicBezTo>
                    <a:pt x="10930" y="24894"/>
                    <a:pt x="11157" y="24918"/>
                    <a:pt x="11395" y="24942"/>
                  </a:cubicBezTo>
                  <a:cubicBezTo>
                    <a:pt x="12196" y="25032"/>
                    <a:pt x="12987" y="25229"/>
                    <a:pt x="13797" y="25229"/>
                  </a:cubicBezTo>
                  <a:cubicBezTo>
                    <a:pt x="13842" y="25229"/>
                    <a:pt x="13886" y="25229"/>
                    <a:pt x="13931" y="25228"/>
                  </a:cubicBezTo>
                  <a:cubicBezTo>
                    <a:pt x="14026" y="25228"/>
                    <a:pt x="14133" y="25228"/>
                    <a:pt x="14216" y="25216"/>
                  </a:cubicBezTo>
                  <a:cubicBezTo>
                    <a:pt x="15214" y="25114"/>
                    <a:pt x="15989" y="24953"/>
                    <a:pt x="16861" y="24953"/>
                  </a:cubicBezTo>
                  <a:cubicBezTo>
                    <a:pt x="17218" y="24953"/>
                    <a:pt x="17591" y="24980"/>
                    <a:pt x="18003" y="25049"/>
                  </a:cubicBezTo>
                  <a:cubicBezTo>
                    <a:pt x="18138" y="25072"/>
                    <a:pt x="18273" y="25082"/>
                    <a:pt x="18407" y="25082"/>
                  </a:cubicBezTo>
                  <a:cubicBezTo>
                    <a:pt x="18898" y="25082"/>
                    <a:pt x="19384" y="24960"/>
                    <a:pt x="19870" y="24960"/>
                  </a:cubicBezTo>
                  <a:cubicBezTo>
                    <a:pt x="19930" y="24960"/>
                    <a:pt x="19990" y="24961"/>
                    <a:pt x="20050" y="24966"/>
                  </a:cubicBezTo>
                  <a:cubicBezTo>
                    <a:pt x="20158" y="24989"/>
                    <a:pt x="20277" y="24989"/>
                    <a:pt x="20384" y="25001"/>
                  </a:cubicBezTo>
                  <a:lnTo>
                    <a:pt x="20467" y="25001"/>
                  </a:lnTo>
                  <a:cubicBezTo>
                    <a:pt x="20574" y="25001"/>
                    <a:pt x="20658" y="25013"/>
                    <a:pt x="20765" y="25013"/>
                  </a:cubicBezTo>
                  <a:cubicBezTo>
                    <a:pt x="20884" y="25013"/>
                    <a:pt x="20991" y="25037"/>
                    <a:pt x="21110" y="25037"/>
                  </a:cubicBezTo>
                  <a:lnTo>
                    <a:pt x="21158" y="25037"/>
                  </a:lnTo>
                  <a:cubicBezTo>
                    <a:pt x="21265" y="25037"/>
                    <a:pt x="21372" y="25049"/>
                    <a:pt x="21491" y="25049"/>
                  </a:cubicBezTo>
                  <a:cubicBezTo>
                    <a:pt x="21955" y="25061"/>
                    <a:pt x="22396" y="25073"/>
                    <a:pt x="22860" y="25109"/>
                  </a:cubicBezTo>
                  <a:cubicBezTo>
                    <a:pt x="23039" y="25120"/>
                    <a:pt x="23241" y="25120"/>
                    <a:pt x="23420" y="25132"/>
                  </a:cubicBezTo>
                  <a:cubicBezTo>
                    <a:pt x="23503" y="25132"/>
                    <a:pt x="23610" y="25156"/>
                    <a:pt x="23694" y="25156"/>
                  </a:cubicBezTo>
                  <a:cubicBezTo>
                    <a:pt x="23777" y="25156"/>
                    <a:pt x="23849" y="25168"/>
                    <a:pt x="23920" y="25168"/>
                  </a:cubicBezTo>
                  <a:cubicBezTo>
                    <a:pt x="24836" y="25224"/>
                    <a:pt x="25751" y="25244"/>
                    <a:pt x="26673" y="25244"/>
                  </a:cubicBezTo>
                  <a:cubicBezTo>
                    <a:pt x="26925" y="25244"/>
                    <a:pt x="27179" y="25242"/>
                    <a:pt x="27432" y="25240"/>
                  </a:cubicBezTo>
                  <a:cubicBezTo>
                    <a:pt x="27742" y="25228"/>
                    <a:pt x="28040" y="25228"/>
                    <a:pt x="28337" y="25216"/>
                  </a:cubicBezTo>
                  <a:cubicBezTo>
                    <a:pt x="28849" y="25192"/>
                    <a:pt x="29349" y="25168"/>
                    <a:pt x="29861" y="25132"/>
                  </a:cubicBezTo>
                  <a:cubicBezTo>
                    <a:pt x="31175" y="25050"/>
                    <a:pt x="32495" y="24911"/>
                    <a:pt x="33809" y="24911"/>
                  </a:cubicBezTo>
                  <a:cubicBezTo>
                    <a:pt x="34400" y="24911"/>
                    <a:pt x="34989" y="24939"/>
                    <a:pt x="35576" y="25013"/>
                  </a:cubicBezTo>
                  <a:cubicBezTo>
                    <a:pt x="34433" y="22013"/>
                    <a:pt x="33505" y="18905"/>
                    <a:pt x="32802" y="15738"/>
                  </a:cubicBezTo>
                  <a:cubicBezTo>
                    <a:pt x="32743" y="15476"/>
                    <a:pt x="32683" y="15203"/>
                    <a:pt x="32623" y="14929"/>
                  </a:cubicBezTo>
                  <a:cubicBezTo>
                    <a:pt x="32314" y="13452"/>
                    <a:pt x="31992" y="11976"/>
                    <a:pt x="31373" y="10619"/>
                  </a:cubicBezTo>
                  <a:cubicBezTo>
                    <a:pt x="31171" y="10190"/>
                    <a:pt x="30945" y="9761"/>
                    <a:pt x="30683" y="9357"/>
                  </a:cubicBezTo>
                  <a:cubicBezTo>
                    <a:pt x="30695" y="8797"/>
                    <a:pt x="29254" y="7678"/>
                    <a:pt x="28849" y="7333"/>
                  </a:cubicBezTo>
                  <a:cubicBezTo>
                    <a:pt x="28159" y="6749"/>
                    <a:pt x="27409" y="6356"/>
                    <a:pt x="26706" y="5797"/>
                  </a:cubicBezTo>
                  <a:cubicBezTo>
                    <a:pt x="25230" y="4642"/>
                    <a:pt x="23753" y="3499"/>
                    <a:pt x="22265" y="2332"/>
                  </a:cubicBezTo>
                  <a:cubicBezTo>
                    <a:pt x="22086" y="2189"/>
                    <a:pt x="21896" y="2046"/>
                    <a:pt x="21717" y="1903"/>
                  </a:cubicBezTo>
                  <a:cubicBezTo>
                    <a:pt x="21336" y="1594"/>
                    <a:pt x="20896" y="1177"/>
                    <a:pt x="20443" y="796"/>
                  </a:cubicBezTo>
                  <a:cubicBezTo>
                    <a:pt x="20003" y="463"/>
                    <a:pt x="19550" y="141"/>
                    <a:pt x="19086" y="46"/>
                  </a:cubicBezTo>
                  <a:cubicBezTo>
                    <a:pt x="18957" y="15"/>
                    <a:pt x="18835" y="1"/>
                    <a:pt x="187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39" name="Google Shape;439;p29"/>
            <p:cNvSpPr/>
            <p:nvPr/>
          </p:nvSpPr>
          <p:spPr>
            <a:xfrm>
              <a:off x="4341739" y="4243762"/>
              <a:ext cx="715914" cy="798416"/>
            </a:xfrm>
            <a:custGeom>
              <a:avLst/>
              <a:gdLst/>
              <a:ahLst/>
              <a:cxnLst/>
              <a:rect l="l" t="t" r="r" b="b"/>
              <a:pathLst>
                <a:path w="12539" h="13984" extrusionOk="0">
                  <a:moveTo>
                    <a:pt x="5393" y="0"/>
                  </a:moveTo>
                  <a:cubicBezTo>
                    <a:pt x="4426" y="0"/>
                    <a:pt x="3547" y="676"/>
                    <a:pt x="3275" y="1620"/>
                  </a:cubicBezTo>
                  <a:lnTo>
                    <a:pt x="84" y="13228"/>
                  </a:lnTo>
                  <a:cubicBezTo>
                    <a:pt x="37" y="13395"/>
                    <a:pt x="1" y="13550"/>
                    <a:pt x="1" y="13693"/>
                  </a:cubicBezTo>
                  <a:cubicBezTo>
                    <a:pt x="811" y="13785"/>
                    <a:pt x="1612" y="13983"/>
                    <a:pt x="2435" y="13983"/>
                  </a:cubicBezTo>
                  <a:cubicBezTo>
                    <a:pt x="2568" y="13983"/>
                    <a:pt x="2701" y="13978"/>
                    <a:pt x="2835" y="13967"/>
                  </a:cubicBezTo>
                  <a:cubicBezTo>
                    <a:pt x="3823" y="13865"/>
                    <a:pt x="4602" y="13704"/>
                    <a:pt x="5473" y="13704"/>
                  </a:cubicBezTo>
                  <a:cubicBezTo>
                    <a:pt x="5829" y="13704"/>
                    <a:pt x="6201" y="13731"/>
                    <a:pt x="6609" y="13800"/>
                  </a:cubicBezTo>
                  <a:cubicBezTo>
                    <a:pt x="6747" y="13823"/>
                    <a:pt x="6884" y="13833"/>
                    <a:pt x="7020" y="13833"/>
                  </a:cubicBezTo>
                  <a:cubicBezTo>
                    <a:pt x="7499" y="13833"/>
                    <a:pt x="7967" y="13719"/>
                    <a:pt x="8443" y="13719"/>
                  </a:cubicBezTo>
                  <a:cubicBezTo>
                    <a:pt x="8518" y="13719"/>
                    <a:pt x="8593" y="13722"/>
                    <a:pt x="8669" y="13728"/>
                  </a:cubicBezTo>
                  <a:cubicBezTo>
                    <a:pt x="8776" y="13740"/>
                    <a:pt x="8895" y="13740"/>
                    <a:pt x="8990" y="13752"/>
                  </a:cubicBezTo>
                  <a:lnTo>
                    <a:pt x="9085" y="13752"/>
                  </a:lnTo>
                  <a:cubicBezTo>
                    <a:pt x="9192" y="13752"/>
                    <a:pt x="9276" y="13764"/>
                    <a:pt x="9383" y="13764"/>
                  </a:cubicBezTo>
                  <a:cubicBezTo>
                    <a:pt x="9502" y="13764"/>
                    <a:pt x="9609" y="13788"/>
                    <a:pt x="9728" y="13788"/>
                  </a:cubicBezTo>
                  <a:lnTo>
                    <a:pt x="9764" y="13788"/>
                  </a:lnTo>
                  <a:cubicBezTo>
                    <a:pt x="9883" y="13788"/>
                    <a:pt x="9990" y="13800"/>
                    <a:pt x="10109" y="13800"/>
                  </a:cubicBezTo>
                  <a:cubicBezTo>
                    <a:pt x="10752" y="13836"/>
                    <a:pt x="11371" y="13859"/>
                    <a:pt x="12026" y="13883"/>
                  </a:cubicBezTo>
                  <a:cubicBezTo>
                    <a:pt x="12121" y="13883"/>
                    <a:pt x="12229" y="13907"/>
                    <a:pt x="12312" y="13907"/>
                  </a:cubicBezTo>
                  <a:cubicBezTo>
                    <a:pt x="12383" y="13907"/>
                    <a:pt x="12467" y="13919"/>
                    <a:pt x="12538" y="13919"/>
                  </a:cubicBezTo>
                  <a:lnTo>
                    <a:pt x="11848" y="1965"/>
                  </a:lnTo>
                  <a:lnTo>
                    <a:pt x="11848" y="1882"/>
                  </a:lnTo>
                  <a:cubicBezTo>
                    <a:pt x="11848" y="1798"/>
                    <a:pt x="11836" y="1727"/>
                    <a:pt x="11836" y="1667"/>
                  </a:cubicBezTo>
                  <a:cubicBezTo>
                    <a:pt x="11728" y="775"/>
                    <a:pt x="11002" y="108"/>
                    <a:pt x="10062" y="96"/>
                  </a:cubicBezTo>
                  <a:lnTo>
                    <a:pt x="5418" y="1"/>
                  </a:lnTo>
                  <a:cubicBezTo>
                    <a:pt x="5410" y="1"/>
                    <a:pt x="5401" y="0"/>
                    <a:pt x="5393" y="0"/>
                  </a:cubicBezTo>
                  <a:close/>
                </a:path>
              </a:pathLst>
            </a:custGeom>
            <a:solidFill>
              <a:srgbClr val="493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0" name="Google Shape;440;p29"/>
            <p:cNvSpPr/>
            <p:nvPr/>
          </p:nvSpPr>
          <p:spPr>
            <a:xfrm>
              <a:off x="4108737" y="3769933"/>
              <a:ext cx="570950" cy="519850"/>
            </a:xfrm>
            <a:custGeom>
              <a:avLst/>
              <a:gdLst/>
              <a:ahLst/>
              <a:cxnLst/>
              <a:rect l="l" t="t" r="r" b="b"/>
              <a:pathLst>
                <a:path w="10000" h="9105" extrusionOk="0">
                  <a:moveTo>
                    <a:pt x="6987" y="1"/>
                  </a:moveTo>
                  <a:cubicBezTo>
                    <a:pt x="5915" y="787"/>
                    <a:pt x="4856" y="1573"/>
                    <a:pt x="3784" y="2346"/>
                  </a:cubicBezTo>
                  <a:cubicBezTo>
                    <a:pt x="2891" y="3001"/>
                    <a:pt x="1986" y="3680"/>
                    <a:pt x="1224" y="4478"/>
                  </a:cubicBezTo>
                  <a:cubicBezTo>
                    <a:pt x="1189" y="4525"/>
                    <a:pt x="1117" y="4585"/>
                    <a:pt x="1081" y="4644"/>
                  </a:cubicBezTo>
                  <a:cubicBezTo>
                    <a:pt x="1522" y="5013"/>
                    <a:pt x="1320" y="5799"/>
                    <a:pt x="950" y="6299"/>
                  </a:cubicBezTo>
                  <a:cubicBezTo>
                    <a:pt x="558" y="6799"/>
                    <a:pt x="22" y="7276"/>
                    <a:pt x="10" y="7919"/>
                  </a:cubicBezTo>
                  <a:cubicBezTo>
                    <a:pt x="0" y="8601"/>
                    <a:pt x="696" y="9105"/>
                    <a:pt x="1379" y="9105"/>
                  </a:cubicBezTo>
                  <a:cubicBezTo>
                    <a:pt x="1542" y="9105"/>
                    <a:pt x="1704" y="9076"/>
                    <a:pt x="1855" y="9014"/>
                  </a:cubicBezTo>
                  <a:cubicBezTo>
                    <a:pt x="2641" y="8716"/>
                    <a:pt x="3070" y="7823"/>
                    <a:pt x="3106" y="6978"/>
                  </a:cubicBezTo>
                  <a:cubicBezTo>
                    <a:pt x="3117" y="6740"/>
                    <a:pt x="3106" y="6454"/>
                    <a:pt x="3272" y="6276"/>
                  </a:cubicBezTo>
                  <a:cubicBezTo>
                    <a:pt x="3401" y="6139"/>
                    <a:pt x="3599" y="6100"/>
                    <a:pt x="3807" y="6100"/>
                  </a:cubicBezTo>
                  <a:cubicBezTo>
                    <a:pt x="3907" y="6100"/>
                    <a:pt x="4009" y="6109"/>
                    <a:pt x="4106" y="6121"/>
                  </a:cubicBezTo>
                  <a:cubicBezTo>
                    <a:pt x="4230" y="6131"/>
                    <a:pt x="4360" y="6138"/>
                    <a:pt x="4492" y="6138"/>
                  </a:cubicBezTo>
                  <a:cubicBezTo>
                    <a:pt x="5243" y="6138"/>
                    <a:pt x="6051" y="5938"/>
                    <a:pt x="6213" y="5240"/>
                  </a:cubicBezTo>
                  <a:cubicBezTo>
                    <a:pt x="6368" y="4644"/>
                    <a:pt x="5892" y="4001"/>
                    <a:pt x="6106" y="3418"/>
                  </a:cubicBezTo>
                  <a:cubicBezTo>
                    <a:pt x="6284" y="2966"/>
                    <a:pt x="6844" y="2751"/>
                    <a:pt x="7344" y="2751"/>
                  </a:cubicBezTo>
                  <a:cubicBezTo>
                    <a:pt x="7742" y="2751"/>
                    <a:pt x="8155" y="2838"/>
                    <a:pt x="8559" y="2838"/>
                  </a:cubicBezTo>
                  <a:cubicBezTo>
                    <a:pt x="8651" y="2838"/>
                    <a:pt x="8742" y="2834"/>
                    <a:pt x="8832" y="2823"/>
                  </a:cubicBezTo>
                  <a:cubicBezTo>
                    <a:pt x="9321" y="2763"/>
                    <a:pt x="9856" y="2442"/>
                    <a:pt x="9892" y="1930"/>
                  </a:cubicBezTo>
                  <a:cubicBezTo>
                    <a:pt x="9999" y="322"/>
                    <a:pt x="7285" y="1215"/>
                    <a:pt x="69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1" name="Google Shape;441;p29"/>
            <p:cNvSpPr/>
            <p:nvPr/>
          </p:nvSpPr>
          <p:spPr>
            <a:xfrm>
              <a:off x="4649707" y="3601503"/>
              <a:ext cx="211480" cy="200974"/>
            </a:xfrm>
            <a:custGeom>
              <a:avLst/>
              <a:gdLst/>
              <a:ahLst/>
              <a:cxnLst/>
              <a:rect l="l" t="t" r="r" b="b"/>
              <a:pathLst>
                <a:path w="3704" h="3520" extrusionOk="0">
                  <a:moveTo>
                    <a:pt x="1986" y="1"/>
                  </a:moveTo>
                  <a:cubicBezTo>
                    <a:pt x="1219" y="1"/>
                    <a:pt x="704" y="639"/>
                    <a:pt x="72" y="1106"/>
                  </a:cubicBezTo>
                  <a:cubicBezTo>
                    <a:pt x="48" y="1117"/>
                    <a:pt x="24" y="1153"/>
                    <a:pt x="0" y="1165"/>
                  </a:cubicBezTo>
                  <a:cubicBezTo>
                    <a:pt x="441" y="1594"/>
                    <a:pt x="1370" y="1415"/>
                    <a:pt x="1667" y="1987"/>
                  </a:cubicBezTo>
                  <a:cubicBezTo>
                    <a:pt x="1858" y="2344"/>
                    <a:pt x="1632" y="2820"/>
                    <a:pt x="1834" y="3189"/>
                  </a:cubicBezTo>
                  <a:cubicBezTo>
                    <a:pt x="1945" y="3412"/>
                    <a:pt x="2190" y="3519"/>
                    <a:pt x="2441" y="3519"/>
                  </a:cubicBezTo>
                  <a:cubicBezTo>
                    <a:pt x="2646" y="3519"/>
                    <a:pt x="2856" y="3447"/>
                    <a:pt x="3001" y="3308"/>
                  </a:cubicBezTo>
                  <a:cubicBezTo>
                    <a:pt x="3334" y="2999"/>
                    <a:pt x="3394" y="2487"/>
                    <a:pt x="3275" y="2046"/>
                  </a:cubicBezTo>
                  <a:cubicBezTo>
                    <a:pt x="3179" y="1725"/>
                    <a:pt x="3025" y="1367"/>
                    <a:pt x="3203" y="1106"/>
                  </a:cubicBezTo>
                  <a:cubicBezTo>
                    <a:pt x="3286" y="915"/>
                    <a:pt x="3501" y="820"/>
                    <a:pt x="3703" y="808"/>
                  </a:cubicBezTo>
                  <a:cubicBezTo>
                    <a:pt x="3275" y="463"/>
                    <a:pt x="2810" y="153"/>
                    <a:pt x="2346" y="46"/>
                  </a:cubicBezTo>
                  <a:cubicBezTo>
                    <a:pt x="2220" y="15"/>
                    <a:pt x="2100" y="1"/>
                    <a:pt x="19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2" name="Google Shape;442;p29"/>
            <p:cNvSpPr/>
            <p:nvPr/>
          </p:nvSpPr>
          <p:spPr>
            <a:xfrm>
              <a:off x="5230928" y="4426808"/>
              <a:ext cx="492901" cy="613714"/>
            </a:xfrm>
            <a:custGeom>
              <a:avLst/>
              <a:gdLst/>
              <a:ahLst/>
              <a:cxnLst/>
              <a:rect l="l" t="t" r="r" b="b"/>
              <a:pathLst>
                <a:path w="8633" h="10749" extrusionOk="0">
                  <a:moveTo>
                    <a:pt x="4597" y="1"/>
                  </a:moveTo>
                  <a:cubicBezTo>
                    <a:pt x="4493" y="1"/>
                    <a:pt x="4389" y="11"/>
                    <a:pt x="4286" y="33"/>
                  </a:cubicBezTo>
                  <a:cubicBezTo>
                    <a:pt x="3334" y="224"/>
                    <a:pt x="2679" y="1343"/>
                    <a:pt x="2977" y="2271"/>
                  </a:cubicBezTo>
                  <a:cubicBezTo>
                    <a:pt x="3215" y="3010"/>
                    <a:pt x="3917" y="3736"/>
                    <a:pt x="3524" y="4391"/>
                  </a:cubicBezTo>
                  <a:cubicBezTo>
                    <a:pt x="3316" y="4745"/>
                    <a:pt x="2942" y="4823"/>
                    <a:pt x="2516" y="4823"/>
                  </a:cubicBezTo>
                  <a:cubicBezTo>
                    <a:pt x="2183" y="4823"/>
                    <a:pt x="1819" y="4775"/>
                    <a:pt x="1478" y="4775"/>
                  </a:cubicBezTo>
                  <a:cubicBezTo>
                    <a:pt x="1080" y="4775"/>
                    <a:pt x="714" y="4839"/>
                    <a:pt x="465" y="5117"/>
                  </a:cubicBezTo>
                  <a:cubicBezTo>
                    <a:pt x="0" y="5641"/>
                    <a:pt x="369" y="6522"/>
                    <a:pt x="953" y="6915"/>
                  </a:cubicBezTo>
                  <a:cubicBezTo>
                    <a:pt x="1536" y="7320"/>
                    <a:pt x="2262" y="7451"/>
                    <a:pt x="2846" y="7844"/>
                  </a:cubicBezTo>
                  <a:cubicBezTo>
                    <a:pt x="3060" y="7986"/>
                    <a:pt x="3286" y="8260"/>
                    <a:pt x="3203" y="8510"/>
                  </a:cubicBezTo>
                  <a:cubicBezTo>
                    <a:pt x="3155" y="8629"/>
                    <a:pt x="3048" y="8725"/>
                    <a:pt x="2965" y="8796"/>
                  </a:cubicBezTo>
                  <a:cubicBezTo>
                    <a:pt x="2346" y="9296"/>
                    <a:pt x="1608" y="9796"/>
                    <a:pt x="1429" y="10570"/>
                  </a:cubicBezTo>
                  <a:cubicBezTo>
                    <a:pt x="1417" y="10630"/>
                    <a:pt x="1393" y="10689"/>
                    <a:pt x="1393" y="10749"/>
                  </a:cubicBezTo>
                  <a:cubicBezTo>
                    <a:pt x="1905" y="10725"/>
                    <a:pt x="2405" y="10701"/>
                    <a:pt x="2917" y="10665"/>
                  </a:cubicBezTo>
                  <a:cubicBezTo>
                    <a:pt x="4231" y="10583"/>
                    <a:pt x="5551" y="10444"/>
                    <a:pt x="6865" y="10444"/>
                  </a:cubicBezTo>
                  <a:cubicBezTo>
                    <a:pt x="7456" y="10444"/>
                    <a:pt x="8045" y="10472"/>
                    <a:pt x="8632" y="10546"/>
                  </a:cubicBezTo>
                  <a:cubicBezTo>
                    <a:pt x="7489" y="7546"/>
                    <a:pt x="6561" y="4438"/>
                    <a:pt x="5894" y="1236"/>
                  </a:cubicBezTo>
                  <a:cubicBezTo>
                    <a:pt x="5834" y="962"/>
                    <a:pt x="5775" y="700"/>
                    <a:pt x="5715" y="414"/>
                  </a:cubicBezTo>
                  <a:cubicBezTo>
                    <a:pt x="5403" y="158"/>
                    <a:pt x="5000" y="1"/>
                    <a:pt x="4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3" name="Google Shape;443;p29"/>
            <p:cNvSpPr/>
            <p:nvPr/>
          </p:nvSpPr>
          <p:spPr>
            <a:xfrm>
              <a:off x="3891721" y="4566918"/>
              <a:ext cx="518080" cy="464867"/>
            </a:xfrm>
            <a:custGeom>
              <a:avLst/>
              <a:gdLst/>
              <a:ahLst/>
              <a:cxnLst/>
              <a:rect l="l" t="t" r="r" b="b"/>
              <a:pathLst>
                <a:path w="9074" h="8142" extrusionOk="0">
                  <a:moveTo>
                    <a:pt x="6259" y="0"/>
                  </a:moveTo>
                  <a:cubicBezTo>
                    <a:pt x="6130" y="0"/>
                    <a:pt x="6002" y="22"/>
                    <a:pt x="5883" y="68"/>
                  </a:cubicBezTo>
                  <a:cubicBezTo>
                    <a:pt x="5478" y="234"/>
                    <a:pt x="5192" y="591"/>
                    <a:pt x="5025" y="996"/>
                  </a:cubicBezTo>
                  <a:cubicBezTo>
                    <a:pt x="4966" y="1103"/>
                    <a:pt x="4894" y="1199"/>
                    <a:pt x="4847" y="1318"/>
                  </a:cubicBezTo>
                  <a:cubicBezTo>
                    <a:pt x="4549" y="1972"/>
                    <a:pt x="4609" y="2746"/>
                    <a:pt x="4882" y="3425"/>
                  </a:cubicBezTo>
                  <a:cubicBezTo>
                    <a:pt x="4942" y="3544"/>
                    <a:pt x="5002" y="3663"/>
                    <a:pt x="5002" y="3794"/>
                  </a:cubicBezTo>
                  <a:cubicBezTo>
                    <a:pt x="5025" y="4354"/>
                    <a:pt x="4228" y="4473"/>
                    <a:pt x="3656" y="4509"/>
                  </a:cubicBezTo>
                  <a:cubicBezTo>
                    <a:pt x="1811" y="4616"/>
                    <a:pt x="203" y="6211"/>
                    <a:pt x="1" y="8021"/>
                  </a:cubicBezTo>
                  <a:lnTo>
                    <a:pt x="60" y="8021"/>
                  </a:lnTo>
                  <a:cubicBezTo>
                    <a:pt x="766" y="8074"/>
                    <a:pt x="1465" y="8141"/>
                    <a:pt x="2162" y="8141"/>
                  </a:cubicBezTo>
                  <a:cubicBezTo>
                    <a:pt x="2394" y="8141"/>
                    <a:pt x="2626" y="8134"/>
                    <a:pt x="2858" y="8116"/>
                  </a:cubicBezTo>
                  <a:cubicBezTo>
                    <a:pt x="3356" y="8079"/>
                    <a:pt x="3804" y="8014"/>
                    <a:pt x="4263" y="8014"/>
                  </a:cubicBezTo>
                  <a:cubicBezTo>
                    <a:pt x="4397" y="8014"/>
                    <a:pt x="4531" y="8019"/>
                    <a:pt x="4668" y="8033"/>
                  </a:cubicBezTo>
                  <a:cubicBezTo>
                    <a:pt x="4867" y="8052"/>
                    <a:pt x="5062" y="8059"/>
                    <a:pt x="5255" y="8059"/>
                  </a:cubicBezTo>
                  <a:cubicBezTo>
                    <a:pt x="5917" y="8059"/>
                    <a:pt x="6550" y="7973"/>
                    <a:pt x="7204" y="7973"/>
                  </a:cubicBezTo>
                  <a:cubicBezTo>
                    <a:pt x="7442" y="7973"/>
                    <a:pt x="7669" y="7997"/>
                    <a:pt x="7907" y="8021"/>
                  </a:cubicBezTo>
                  <a:cubicBezTo>
                    <a:pt x="7907" y="7878"/>
                    <a:pt x="7930" y="7711"/>
                    <a:pt x="7978" y="7557"/>
                  </a:cubicBezTo>
                  <a:lnTo>
                    <a:pt x="9073" y="3592"/>
                  </a:lnTo>
                  <a:cubicBezTo>
                    <a:pt x="9050" y="3223"/>
                    <a:pt x="8919" y="2889"/>
                    <a:pt x="8645" y="2651"/>
                  </a:cubicBezTo>
                  <a:cubicBezTo>
                    <a:pt x="8464" y="2482"/>
                    <a:pt x="8209" y="2393"/>
                    <a:pt x="7960" y="2393"/>
                  </a:cubicBezTo>
                  <a:cubicBezTo>
                    <a:pt x="7683" y="2393"/>
                    <a:pt x="7414" y="2503"/>
                    <a:pt x="7264" y="2734"/>
                  </a:cubicBezTo>
                  <a:cubicBezTo>
                    <a:pt x="6752" y="2211"/>
                    <a:pt x="7442" y="1306"/>
                    <a:pt x="7216" y="603"/>
                  </a:cubicBezTo>
                  <a:cubicBezTo>
                    <a:pt x="7089" y="222"/>
                    <a:pt x="6672" y="0"/>
                    <a:pt x="6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4" name="Google Shape;444;p29"/>
            <p:cNvSpPr/>
            <p:nvPr/>
          </p:nvSpPr>
          <p:spPr>
            <a:xfrm>
              <a:off x="4503145" y="3852378"/>
              <a:ext cx="579628" cy="364038"/>
            </a:xfrm>
            <a:custGeom>
              <a:avLst/>
              <a:gdLst/>
              <a:ahLst/>
              <a:cxnLst/>
              <a:rect l="l" t="t" r="r" b="b"/>
              <a:pathLst>
                <a:path w="10152" h="6376" extrusionOk="0">
                  <a:moveTo>
                    <a:pt x="5094" y="1"/>
                  </a:moveTo>
                  <a:cubicBezTo>
                    <a:pt x="4899" y="1"/>
                    <a:pt x="4710" y="41"/>
                    <a:pt x="4544" y="129"/>
                  </a:cubicBezTo>
                  <a:cubicBezTo>
                    <a:pt x="3758" y="545"/>
                    <a:pt x="4532" y="1176"/>
                    <a:pt x="4079" y="1664"/>
                  </a:cubicBezTo>
                  <a:cubicBezTo>
                    <a:pt x="4008" y="1760"/>
                    <a:pt x="3889" y="1784"/>
                    <a:pt x="3782" y="1819"/>
                  </a:cubicBezTo>
                  <a:cubicBezTo>
                    <a:pt x="3163" y="1974"/>
                    <a:pt x="2508" y="1879"/>
                    <a:pt x="1877" y="1974"/>
                  </a:cubicBezTo>
                  <a:cubicBezTo>
                    <a:pt x="1258" y="2081"/>
                    <a:pt x="591" y="2534"/>
                    <a:pt x="567" y="3165"/>
                  </a:cubicBezTo>
                  <a:cubicBezTo>
                    <a:pt x="567" y="3558"/>
                    <a:pt x="805" y="3939"/>
                    <a:pt x="734" y="4320"/>
                  </a:cubicBezTo>
                  <a:cubicBezTo>
                    <a:pt x="650" y="4772"/>
                    <a:pt x="127" y="5058"/>
                    <a:pt x="67" y="5522"/>
                  </a:cubicBezTo>
                  <a:cubicBezTo>
                    <a:pt x="1" y="5984"/>
                    <a:pt x="505" y="6375"/>
                    <a:pt x="976" y="6375"/>
                  </a:cubicBezTo>
                  <a:cubicBezTo>
                    <a:pt x="1015" y="6375"/>
                    <a:pt x="1053" y="6373"/>
                    <a:pt x="1091" y="6367"/>
                  </a:cubicBezTo>
                  <a:cubicBezTo>
                    <a:pt x="1603" y="6296"/>
                    <a:pt x="1996" y="5879"/>
                    <a:pt x="2270" y="5427"/>
                  </a:cubicBezTo>
                  <a:cubicBezTo>
                    <a:pt x="2547" y="4972"/>
                    <a:pt x="2877" y="4382"/>
                    <a:pt x="3374" y="4382"/>
                  </a:cubicBezTo>
                  <a:cubicBezTo>
                    <a:pt x="3410" y="4382"/>
                    <a:pt x="3446" y="4385"/>
                    <a:pt x="3484" y="4391"/>
                  </a:cubicBezTo>
                  <a:cubicBezTo>
                    <a:pt x="3758" y="4427"/>
                    <a:pt x="3960" y="4641"/>
                    <a:pt x="4175" y="4832"/>
                  </a:cubicBezTo>
                  <a:cubicBezTo>
                    <a:pt x="4770" y="5355"/>
                    <a:pt x="5496" y="5725"/>
                    <a:pt x="6270" y="5879"/>
                  </a:cubicBezTo>
                  <a:cubicBezTo>
                    <a:pt x="6369" y="5893"/>
                    <a:pt x="6473" y="5912"/>
                    <a:pt x="6576" y="5912"/>
                  </a:cubicBezTo>
                  <a:cubicBezTo>
                    <a:pt x="6645" y="5912"/>
                    <a:pt x="6715" y="5903"/>
                    <a:pt x="6782" y="5879"/>
                  </a:cubicBezTo>
                  <a:cubicBezTo>
                    <a:pt x="7044" y="5784"/>
                    <a:pt x="7211" y="5498"/>
                    <a:pt x="7473" y="5379"/>
                  </a:cubicBezTo>
                  <a:cubicBezTo>
                    <a:pt x="7603" y="5320"/>
                    <a:pt x="7739" y="5300"/>
                    <a:pt x="7878" y="5300"/>
                  </a:cubicBezTo>
                  <a:cubicBezTo>
                    <a:pt x="8134" y="5300"/>
                    <a:pt x="8402" y="5365"/>
                    <a:pt x="8664" y="5365"/>
                  </a:cubicBezTo>
                  <a:cubicBezTo>
                    <a:pt x="8744" y="5365"/>
                    <a:pt x="8823" y="5359"/>
                    <a:pt x="8901" y="5344"/>
                  </a:cubicBezTo>
                  <a:cubicBezTo>
                    <a:pt x="9723" y="5165"/>
                    <a:pt x="10152" y="4117"/>
                    <a:pt x="9902" y="3391"/>
                  </a:cubicBezTo>
                  <a:cubicBezTo>
                    <a:pt x="9902" y="3379"/>
                    <a:pt x="9890" y="3367"/>
                    <a:pt x="9890" y="3331"/>
                  </a:cubicBezTo>
                  <a:cubicBezTo>
                    <a:pt x="9592" y="2593"/>
                    <a:pt x="8878" y="3010"/>
                    <a:pt x="8401" y="2557"/>
                  </a:cubicBezTo>
                  <a:cubicBezTo>
                    <a:pt x="7949" y="2141"/>
                    <a:pt x="8211" y="1534"/>
                    <a:pt x="7520" y="1248"/>
                  </a:cubicBezTo>
                  <a:cubicBezTo>
                    <a:pt x="7270" y="1141"/>
                    <a:pt x="6985" y="1236"/>
                    <a:pt x="6758" y="1117"/>
                  </a:cubicBezTo>
                  <a:cubicBezTo>
                    <a:pt x="6604" y="1022"/>
                    <a:pt x="6520" y="831"/>
                    <a:pt x="6425" y="688"/>
                  </a:cubicBezTo>
                  <a:cubicBezTo>
                    <a:pt x="6166" y="282"/>
                    <a:pt x="5611" y="1"/>
                    <a:pt x="50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5" name="Google Shape;445;p29"/>
            <p:cNvSpPr/>
            <p:nvPr/>
          </p:nvSpPr>
          <p:spPr>
            <a:xfrm>
              <a:off x="4146647" y="4200256"/>
              <a:ext cx="310026" cy="396753"/>
            </a:xfrm>
            <a:custGeom>
              <a:avLst/>
              <a:gdLst/>
              <a:ahLst/>
              <a:cxnLst/>
              <a:rect l="l" t="t" r="r" b="b"/>
              <a:pathLst>
                <a:path w="5430" h="6949" extrusionOk="0">
                  <a:moveTo>
                    <a:pt x="3715" y="0"/>
                  </a:moveTo>
                  <a:cubicBezTo>
                    <a:pt x="3672" y="0"/>
                    <a:pt x="3628" y="8"/>
                    <a:pt x="3585" y="24"/>
                  </a:cubicBezTo>
                  <a:cubicBezTo>
                    <a:pt x="3418" y="84"/>
                    <a:pt x="3323" y="227"/>
                    <a:pt x="3275" y="394"/>
                  </a:cubicBezTo>
                  <a:cubicBezTo>
                    <a:pt x="3180" y="751"/>
                    <a:pt x="3323" y="1072"/>
                    <a:pt x="3144" y="1417"/>
                  </a:cubicBezTo>
                  <a:cubicBezTo>
                    <a:pt x="2882" y="1929"/>
                    <a:pt x="2251" y="2048"/>
                    <a:pt x="1691" y="2191"/>
                  </a:cubicBezTo>
                  <a:cubicBezTo>
                    <a:pt x="953" y="2382"/>
                    <a:pt x="167" y="2822"/>
                    <a:pt x="48" y="3572"/>
                  </a:cubicBezTo>
                  <a:cubicBezTo>
                    <a:pt x="1" y="3870"/>
                    <a:pt x="60" y="4168"/>
                    <a:pt x="132" y="4465"/>
                  </a:cubicBezTo>
                  <a:cubicBezTo>
                    <a:pt x="251" y="4977"/>
                    <a:pt x="382" y="5263"/>
                    <a:pt x="882" y="5477"/>
                  </a:cubicBezTo>
                  <a:cubicBezTo>
                    <a:pt x="1025" y="5561"/>
                    <a:pt x="1179" y="5620"/>
                    <a:pt x="1322" y="5632"/>
                  </a:cubicBezTo>
                  <a:cubicBezTo>
                    <a:pt x="1341" y="5634"/>
                    <a:pt x="1360" y="5635"/>
                    <a:pt x="1378" y="5635"/>
                  </a:cubicBezTo>
                  <a:cubicBezTo>
                    <a:pt x="1805" y="5635"/>
                    <a:pt x="2114" y="5102"/>
                    <a:pt x="2540" y="5102"/>
                  </a:cubicBezTo>
                  <a:cubicBezTo>
                    <a:pt x="2628" y="5102"/>
                    <a:pt x="2722" y="5125"/>
                    <a:pt x="2823" y="5180"/>
                  </a:cubicBezTo>
                  <a:cubicBezTo>
                    <a:pt x="3239" y="5418"/>
                    <a:pt x="3144" y="6049"/>
                    <a:pt x="3358" y="6478"/>
                  </a:cubicBezTo>
                  <a:cubicBezTo>
                    <a:pt x="3520" y="6787"/>
                    <a:pt x="3871" y="6948"/>
                    <a:pt x="4226" y="6948"/>
                  </a:cubicBezTo>
                  <a:cubicBezTo>
                    <a:pt x="4499" y="6948"/>
                    <a:pt x="4774" y="6853"/>
                    <a:pt x="4966" y="6656"/>
                  </a:cubicBezTo>
                  <a:cubicBezTo>
                    <a:pt x="5382" y="6239"/>
                    <a:pt x="5418" y="5477"/>
                    <a:pt x="5120" y="4930"/>
                  </a:cubicBezTo>
                  <a:cubicBezTo>
                    <a:pt x="5013" y="4739"/>
                    <a:pt x="4882" y="4573"/>
                    <a:pt x="4823" y="4370"/>
                  </a:cubicBezTo>
                  <a:cubicBezTo>
                    <a:pt x="4585" y="3656"/>
                    <a:pt x="5263" y="2953"/>
                    <a:pt x="5347" y="2191"/>
                  </a:cubicBezTo>
                  <a:cubicBezTo>
                    <a:pt x="5430" y="1334"/>
                    <a:pt x="4668" y="572"/>
                    <a:pt x="4037" y="108"/>
                  </a:cubicBezTo>
                  <a:cubicBezTo>
                    <a:pt x="3934" y="48"/>
                    <a:pt x="3826" y="0"/>
                    <a:pt x="37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6" name="Google Shape;446;p29"/>
            <p:cNvSpPr/>
            <p:nvPr/>
          </p:nvSpPr>
          <p:spPr>
            <a:xfrm>
              <a:off x="5037835" y="4282244"/>
              <a:ext cx="329096" cy="330808"/>
            </a:xfrm>
            <a:custGeom>
              <a:avLst/>
              <a:gdLst/>
              <a:ahLst/>
              <a:cxnLst/>
              <a:rect l="l" t="t" r="r" b="b"/>
              <a:pathLst>
                <a:path w="5764" h="5794" extrusionOk="0">
                  <a:moveTo>
                    <a:pt x="2228" y="0"/>
                  </a:moveTo>
                  <a:cubicBezTo>
                    <a:pt x="1904" y="0"/>
                    <a:pt x="1582" y="118"/>
                    <a:pt x="1370" y="362"/>
                  </a:cubicBezTo>
                  <a:cubicBezTo>
                    <a:pt x="1251" y="493"/>
                    <a:pt x="1144" y="672"/>
                    <a:pt x="965" y="732"/>
                  </a:cubicBezTo>
                  <a:cubicBezTo>
                    <a:pt x="918" y="743"/>
                    <a:pt x="867" y="746"/>
                    <a:pt x="813" y="746"/>
                  </a:cubicBezTo>
                  <a:cubicBezTo>
                    <a:pt x="760" y="746"/>
                    <a:pt x="703" y="743"/>
                    <a:pt x="644" y="743"/>
                  </a:cubicBezTo>
                  <a:cubicBezTo>
                    <a:pt x="239" y="755"/>
                    <a:pt x="13" y="982"/>
                    <a:pt x="13" y="1374"/>
                  </a:cubicBezTo>
                  <a:cubicBezTo>
                    <a:pt x="1" y="2006"/>
                    <a:pt x="13" y="2648"/>
                    <a:pt x="25" y="3291"/>
                  </a:cubicBezTo>
                  <a:cubicBezTo>
                    <a:pt x="25" y="3410"/>
                    <a:pt x="25" y="3530"/>
                    <a:pt x="84" y="3649"/>
                  </a:cubicBezTo>
                  <a:cubicBezTo>
                    <a:pt x="199" y="3887"/>
                    <a:pt x="535" y="4019"/>
                    <a:pt x="823" y="4019"/>
                  </a:cubicBezTo>
                  <a:cubicBezTo>
                    <a:pt x="895" y="4019"/>
                    <a:pt x="963" y="4010"/>
                    <a:pt x="1025" y="3994"/>
                  </a:cubicBezTo>
                  <a:cubicBezTo>
                    <a:pt x="1370" y="3899"/>
                    <a:pt x="1513" y="3541"/>
                    <a:pt x="1787" y="3339"/>
                  </a:cubicBezTo>
                  <a:cubicBezTo>
                    <a:pt x="1980" y="3194"/>
                    <a:pt x="2213" y="3129"/>
                    <a:pt x="2450" y="3129"/>
                  </a:cubicBezTo>
                  <a:cubicBezTo>
                    <a:pt x="2798" y="3129"/>
                    <a:pt x="3156" y="3268"/>
                    <a:pt x="3418" y="3494"/>
                  </a:cubicBezTo>
                  <a:cubicBezTo>
                    <a:pt x="4156" y="4089"/>
                    <a:pt x="4216" y="5304"/>
                    <a:pt x="5073" y="5720"/>
                  </a:cubicBezTo>
                  <a:cubicBezTo>
                    <a:pt x="5169" y="5752"/>
                    <a:pt x="5264" y="5794"/>
                    <a:pt x="5368" y="5794"/>
                  </a:cubicBezTo>
                  <a:cubicBezTo>
                    <a:pt x="5381" y="5794"/>
                    <a:pt x="5394" y="5793"/>
                    <a:pt x="5406" y="5792"/>
                  </a:cubicBezTo>
                  <a:cubicBezTo>
                    <a:pt x="5728" y="5780"/>
                    <a:pt x="5763" y="5387"/>
                    <a:pt x="5752" y="5149"/>
                  </a:cubicBezTo>
                  <a:cubicBezTo>
                    <a:pt x="5704" y="3875"/>
                    <a:pt x="5335" y="2506"/>
                    <a:pt x="4323" y="1732"/>
                  </a:cubicBezTo>
                  <a:cubicBezTo>
                    <a:pt x="4025" y="1505"/>
                    <a:pt x="3680" y="1327"/>
                    <a:pt x="3466" y="1017"/>
                  </a:cubicBezTo>
                  <a:cubicBezTo>
                    <a:pt x="3358" y="851"/>
                    <a:pt x="3299" y="660"/>
                    <a:pt x="3204" y="493"/>
                  </a:cubicBezTo>
                  <a:cubicBezTo>
                    <a:pt x="3003" y="169"/>
                    <a:pt x="2614" y="0"/>
                    <a:pt x="22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7" name="Google Shape;447;p29"/>
            <p:cNvSpPr/>
            <p:nvPr/>
          </p:nvSpPr>
          <p:spPr>
            <a:xfrm>
              <a:off x="4951508" y="3733906"/>
              <a:ext cx="535037" cy="640549"/>
            </a:xfrm>
            <a:custGeom>
              <a:avLst/>
              <a:gdLst/>
              <a:ahLst/>
              <a:cxnLst/>
              <a:rect l="l" t="t" r="r" b="b"/>
              <a:pathLst>
                <a:path w="9371" h="11219" extrusionOk="0">
                  <a:moveTo>
                    <a:pt x="263" y="1"/>
                  </a:moveTo>
                  <a:lnTo>
                    <a:pt x="263" y="1"/>
                  </a:lnTo>
                  <a:cubicBezTo>
                    <a:pt x="1" y="1180"/>
                    <a:pt x="810" y="3263"/>
                    <a:pt x="1870" y="3787"/>
                  </a:cubicBezTo>
                  <a:cubicBezTo>
                    <a:pt x="2299" y="4013"/>
                    <a:pt x="2799" y="4097"/>
                    <a:pt x="3251" y="4275"/>
                  </a:cubicBezTo>
                  <a:cubicBezTo>
                    <a:pt x="3704" y="4454"/>
                    <a:pt x="4144" y="4787"/>
                    <a:pt x="4263" y="5263"/>
                  </a:cubicBezTo>
                  <a:cubicBezTo>
                    <a:pt x="4406" y="5835"/>
                    <a:pt x="4025" y="6406"/>
                    <a:pt x="3763" y="6930"/>
                  </a:cubicBezTo>
                  <a:cubicBezTo>
                    <a:pt x="3477" y="7442"/>
                    <a:pt x="3346" y="8192"/>
                    <a:pt x="3811" y="8562"/>
                  </a:cubicBezTo>
                  <a:cubicBezTo>
                    <a:pt x="4299" y="8943"/>
                    <a:pt x="5109" y="8621"/>
                    <a:pt x="5597" y="9038"/>
                  </a:cubicBezTo>
                  <a:cubicBezTo>
                    <a:pt x="6001" y="9407"/>
                    <a:pt x="5859" y="10109"/>
                    <a:pt x="6097" y="10621"/>
                  </a:cubicBezTo>
                  <a:cubicBezTo>
                    <a:pt x="6279" y="10994"/>
                    <a:pt x="6698" y="11218"/>
                    <a:pt x="7109" y="11218"/>
                  </a:cubicBezTo>
                  <a:cubicBezTo>
                    <a:pt x="7316" y="11218"/>
                    <a:pt x="7521" y="11162"/>
                    <a:pt x="7692" y="11038"/>
                  </a:cubicBezTo>
                  <a:cubicBezTo>
                    <a:pt x="8228" y="10657"/>
                    <a:pt x="8287" y="9883"/>
                    <a:pt x="8192" y="9228"/>
                  </a:cubicBezTo>
                  <a:cubicBezTo>
                    <a:pt x="8180" y="9050"/>
                    <a:pt x="8133" y="8859"/>
                    <a:pt x="8216" y="8681"/>
                  </a:cubicBezTo>
                  <a:cubicBezTo>
                    <a:pt x="8371" y="8276"/>
                    <a:pt x="8883" y="8323"/>
                    <a:pt x="9371" y="8300"/>
                  </a:cubicBezTo>
                  <a:cubicBezTo>
                    <a:pt x="9169" y="7859"/>
                    <a:pt x="8942" y="7430"/>
                    <a:pt x="8668" y="7026"/>
                  </a:cubicBezTo>
                  <a:cubicBezTo>
                    <a:pt x="8692" y="6466"/>
                    <a:pt x="7240" y="5347"/>
                    <a:pt x="6847" y="5002"/>
                  </a:cubicBezTo>
                  <a:cubicBezTo>
                    <a:pt x="6156" y="4430"/>
                    <a:pt x="5394" y="4025"/>
                    <a:pt x="4704" y="3478"/>
                  </a:cubicBezTo>
                  <a:cubicBezTo>
                    <a:pt x="3227" y="2311"/>
                    <a:pt x="1751" y="1168"/>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8" name="Google Shape;448;p29"/>
            <p:cNvSpPr/>
            <p:nvPr/>
          </p:nvSpPr>
          <p:spPr>
            <a:xfrm>
              <a:off x="3692575" y="4215900"/>
              <a:ext cx="435121" cy="794705"/>
            </a:xfrm>
            <a:custGeom>
              <a:avLst/>
              <a:gdLst/>
              <a:ahLst/>
              <a:cxnLst/>
              <a:rect l="l" t="t" r="r" b="b"/>
              <a:pathLst>
                <a:path w="7621" h="13919" extrusionOk="0">
                  <a:moveTo>
                    <a:pt x="6358" y="0"/>
                  </a:moveTo>
                  <a:lnTo>
                    <a:pt x="6358" y="0"/>
                  </a:lnTo>
                  <a:cubicBezTo>
                    <a:pt x="5870" y="1036"/>
                    <a:pt x="5453" y="2132"/>
                    <a:pt x="5025" y="3203"/>
                  </a:cubicBezTo>
                  <a:cubicBezTo>
                    <a:pt x="3560" y="6847"/>
                    <a:pt x="1893" y="10418"/>
                    <a:pt x="0" y="13871"/>
                  </a:cubicBezTo>
                  <a:lnTo>
                    <a:pt x="500" y="13919"/>
                  </a:lnTo>
                  <a:cubicBezTo>
                    <a:pt x="572" y="13824"/>
                    <a:pt x="643" y="13752"/>
                    <a:pt x="715" y="13669"/>
                  </a:cubicBezTo>
                  <a:cubicBezTo>
                    <a:pt x="1346" y="12954"/>
                    <a:pt x="1882" y="12157"/>
                    <a:pt x="2358" y="11347"/>
                  </a:cubicBezTo>
                  <a:cubicBezTo>
                    <a:pt x="2679" y="10776"/>
                    <a:pt x="3013" y="10145"/>
                    <a:pt x="3596" y="9883"/>
                  </a:cubicBezTo>
                  <a:cubicBezTo>
                    <a:pt x="3857" y="9759"/>
                    <a:pt x="4145" y="9720"/>
                    <a:pt x="4445" y="9720"/>
                  </a:cubicBezTo>
                  <a:cubicBezTo>
                    <a:pt x="4981" y="9720"/>
                    <a:pt x="5553" y="9846"/>
                    <a:pt x="6071" y="9846"/>
                  </a:cubicBezTo>
                  <a:cubicBezTo>
                    <a:pt x="6494" y="9846"/>
                    <a:pt x="6881" y="9761"/>
                    <a:pt x="7180" y="9454"/>
                  </a:cubicBezTo>
                  <a:cubicBezTo>
                    <a:pt x="7561" y="9049"/>
                    <a:pt x="7597" y="8442"/>
                    <a:pt x="7608" y="7882"/>
                  </a:cubicBezTo>
                  <a:cubicBezTo>
                    <a:pt x="7620" y="7061"/>
                    <a:pt x="7585" y="6085"/>
                    <a:pt x="6882" y="5656"/>
                  </a:cubicBezTo>
                  <a:cubicBezTo>
                    <a:pt x="6644" y="5489"/>
                    <a:pt x="6358" y="5418"/>
                    <a:pt x="6168" y="5227"/>
                  </a:cubicBezTo>
                  <a:cubicBezTo>
                    <a:pt x="5632" y="4692"/>
                    <a:pt x="6013" y="3799"/>
                    <a:pt x="6311" y="3096"/>
                  </a:cubicBezTo>
                  <a:cubicBezTo>
                    <a:pt x="6763" y="2013"/>
                    <a:pt x="6751" y="965"/>
                    <a:pt x="6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49" name="Google Shape;449;p29"/>
            <p:cNvSpPr/>
            <p:nvPr/>
          </p:nvSpPr>
          <p:spPr>
            <a:xfrm>
              <a:off x="4997069" y="5035038"/>
              <a:ext cx="31345" cy="2113"/>
            </a:xfrm>
            <a:custGeom>
              <a:avLst/>
              <a:gdLst/>
              <a:ahLst/>
              <a:cxnLst/>
              <a:rect l="l" t="t" r="r" b="b"/>
              <a:pathLst>
                <a:path w="549" h="37" extrusionOk="0">
                  <a:moveTo>
                    <a:pt x="0" y="0"/>
                  </a:moveTo>
                  <a:cubicBezTo>
                    <a:pt x="179" y="12"/>
                    <a:pt x="370" y="12"/>
                    <a:pt x="548" y="36"/>
                  </a:cubicBezTo>
                  <a:cubicBezTo>
                    <a:pt x="370" y="12"/>
                    <a:pt x="179" y="0"/>
                    <a:pt x="0" y="0"/>
                  </a:cubicBezTo>
                  <a:close/>
                </a:path>
              </a:pathLst>
            </a:custGeom>
            <a:solidFill>
              <a:srgbClr val="CFAD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0" name="Google Shape;450;p29"/>
            <p:cNvSpPr/>
            <p:nvPr/>
          </p:nvSpPr>
          <p:spPr>
            <a:xfrm>
              <a:off x="5050795" y="4541740"/>
              <a:ext cx="208054" cy="499695"/>
            </a:xfrm>
            <a:custGeom>
              <a:avLst/>
              <a:gdLst/>
              <a:ahLst/>
              <a:cxnLst/>
              <a:rect l="l" t="t" r="r" b="b"/>
              <a:pathLst>
                <a:path w="3644" h="8752" extrusionOk="0">
                  <a:moveTo>
                    <a:pt x="1877" y="1"/>
                  </a:moveTo>
                  <a:cubicBezTo>
                    <a:pt x="1464" y="1"/>
                    <a:pt x="1057" y="105"/>
                    <a:pt x="822" y="425"/>
                  </a:cubicBezTo>
                  <a:cubicBezTo>
                    <a:pt x="643" y="663"/>
                    <a:pt x="679" y="1020"/>
                    <a:pt x="833" y="1259"/>
                  </a:cubicBezTo>
                  <a:cubicBezTo>
                    <a:pt x="357" y="1544"/>
                    <a:pt x="0" y="2032"/>
                    <a:pt x="0" y="2604"/>
                  </a:cubicBezTo>
                  <a:cubicBezTo>
                    <a:pt x="0" y="3354"/>
                    <a:pt x="429" y="4045"/>
                    <a:pt x="762" y="4723"/>
                  </a:cubicBezTo>
                  <a:cubicBezTo>
                    <a:pt x="1084" y="5414"/>
                    <a:pt x="1298" y="6259"/>
                    <a:pt x="893" y="6902"/>
                  </a:cubicBezTo>
                  <a:cubicBezTo>
                    <a:pt x="703" y="7212"/>
                    <a:pt x="381" y="7426"/>
                    <a:pt x="71" y="7640"/>
                  </a:cubicBezTo>
                  <a:lnTo>
                    <a:pt x="131" y="8676"/>
                  </a:lnTo>
                  <a:cubicBezTo>
                    <a:pt x="1056" y="8732"/>
                    <a:pt x="1974" y="8752"/>
                    <a:pt x="2890" y="8752"/>
                  </a:cubicBezTo>
                  <a:cubicBezTo>
                    <a:pt x="3141" y="8752"/>
                    <a:pt x="3392" y="8750"/>
                    <a:pt x="3643" y="8748"/>
                  </a:cubicBezTo>
                  <a:cubicBezTo>
                    <a:pt x="3596" y="8152"/>
                    <a:pt x="3262" y="7557"/>
                    <a:pt x="2738" y="7224"/>
                  </a:cubicBezTo>
                  <a:cubicBezTo>
                    <a:pt x="3024" y="6902"/>
                    <a:pt x="3298" y="6557"/>
                    <a:pt x="3441" y="6152"/>
                  </a:cubicBezTo>
                  <a:cubicBezTo>
                    <a:pt x="3572" y="5759"/>
                    <a:pt x="3536" y="5247"/>
                    <a:pt x="3227" y="4950"/>
                  </a:cubicBezTo>
                  <a:cubicBezTo>
                    <a:pt x="2941" y="4664"/>
                    <a:pt x="2488" y="4604"/>
                    <a:pt x="2227" y="4307"/>
                  </a:cubicBezTo>
                  <a:cubicBezTo>
                    <a:pt x="1750" y="3771"/>
                    <a:pt x="2203" y="2937"/>
                    <a:pt x="2667" y="2378"/>
                  </a:cubicBezTo>
                  <a:cubicBezTo>
                    <a:pt x="3119" y="1830"/>
                    <a:pt x="3596" y="1009"/>
                    <a:pt x="3155" y="437"/>
                  </a:cubicBezTo>
                  <a:cubicBezTo>
                    <a:pt x="2929" y="163"/>
                    <a:pt x="2560" y="56"/>
                    <a:pt x="2203" y="20"/>
                  </a:cubicBezTo>
                  <a:cubicBezTo>
                    <a:pt x="2096" y="8"/>
                    <a:pt x="1986" y="1"/>
                    <a:pt x="18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51" name="Google Shape;451;p29"/>
            <p:cNvSpPr/>
            <p:nvPr/>
          </p:nvSpPr>
          <p:spPr>
            <a:xfrm>
              <a:off x="4761155" y="3305581"/>
              <a:ext cx="286959" cy="348850"/>
            </a:xfrm>
            <a:custGeom>
              <a:avLst/>
              <a:gdLst/>
              <a:ahLst/>
              <a:cxnLst/>
              <a:rect l="l" t="t" r="r" b="b"/>
              <a:pathLst>
                <a:path w="5026" h="6110" extrusionOk="0">
                  <a:moveTo>
                    <a:pt x="5016" y="4212"/>
                  </a:moveTo>
                  <a:cubicBezTo>
                    <a:pt x="5019" y="4214"/>
                    <a:pt x="5022" y="4215"/>
                    <a:pt x="5025" y="4217"/>
                  </a:cubicBezTo>
                  <a:cubicBezTo>
                    <a:pt x="5022" y="4215"/>
                    <a:pt x="5019" y="4213"/>
                    <a:pt x="5016" y="4212"/>
                  </a:cubicBezTo>
                  <a:close/>
                  <a:moveTo>
                    <a:pt x="323" y="1"/>
                  </a:moveTo>
                  <a:cubicBezTo>
                    <a:pt x="218" y="1"/>
                    <a:pt x="149" y="85"/>
                    <a:pt x="144" y="335"/>
                  </a:cubicBezTo>
                  <a:cubicBezTo>
                    <a:pt x="132" y="895"/>
                    <a:pt x="37" y="1455"/>
                    <a:pt x="13" y="2002"/>
                  </a:cubicBezTo>
                  <a:cubicBezTo>
                    <a:pt x="1" y="2288"/>
                    <a:pt x="144" y="2359"/>
                    <a:pt x="358" y="2479"/>
                  </a:cubicBezTo>
                  <a:cubicBezTo>
                    <a:pt x="668" y="2657"/>
                    <a:pt x="1025" y="2990"/>
                    <a:pt x="1204" y="3312"/>
                  </a:cubicBezTo>
                  <a:cubicBezTo>
                    <a:pt x="1465" y="3764"/>
                    <a:pt x="1644" y="4300"/>
                    <a:pt x="2037" y="4681"/>
                  </a:cubicBezTo>
                  <a:cubicBezTo>
                    <a:pt x="2751" y="5372"/>
                    <a:pt x="3871" y="5253"/>
                    <a:pt x="4466" y="6110"/>
                  </a:cubicBezTo>
                  <a:cubicBezTo>
                    <a:pt x="4478" y="5955"/>
                    <a:pt x="4537" y="5812"/>
                    <a:pt x="4561" y="5669"/>
                  </a:cubicBezTo>
                  <a:cubicBezTo>
                    <a:pt x="4621" y="5419"/>
                    <a:pt x="4561" y="5157"/>
                    <a:pt x="4597" y="4884"/>
                  </a:cubicBezTo>
                  <a:cubicBezTo>
                    <a:pt x="4597" y="4763"/>
                    <a:pt x="4800" y="4205"/>
                    <a:pt x="4981" y="4205"/>
                  </a:cubicBezTo>
                  <a:cubicBezTo>
                    <a:pt x="4993" y="4205"/>
                    <a:pt x="5004" y="4207"/>
                    <a:pt x="5016" y="4212"/>
                  </a:cubicBezTo>
                  <a:lnTo>
                    <a:pt x="5016" y="4212"/>
                  </a:lnTo>
                  <a:cubicBezTo>
                    <a:pt x="4127" y="3772"/>
                    <a:pt x="3332" y="3119"/>
                    <a:pt x="2704" y="2324"/>
                  </a:cubicBezTo>
                  <a:cubicBezTo>
                    <a:pt x="2335" y="1871"/>
                    <a:pt x="2037" y="1359"/>
                    <a:pt x="1644" y="919"/>
                  </a:cubicBezTo>
                  <a:cubicBezTo>
                    <a:pt x="1394" y="633"/>
                    <a:pt x="1108" y="383"/>
                    <a:pt x="787" y="204"/>
                  </a:cubicBezTo>
                  <a:cubicBezTo>
                    <a:pt x="609" y="109"/>
                    <a:pt x="442" y="1"/>
                    <a:pt x="3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16823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52"/>
        <p:cNvGrpSpPr/>
        <p:nvPr/>
      </p:nvGrpSpPr>
      <p:grpSpPr>
        <a:xfrm>
          <a:off x="0" y="0"/>
          <a:ext cx="0" cy="0"/>
          <a:chOff x="0" y="0"/>
          <a:chExt cx="0" cy="0"/>
        </a:xfrm>
      </p:grpSpPr>
      <p:sp>
        <p:nvSpPr>
          <p:cNvPr id="453" name="Google Shape;453;p30"/>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54" name="Google Shape;454;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55" name="Google Shape;455;p30"/>
          <p:cNvSpPr txBox="1">
            <a:spLocks noGrp="1"/>
          </p:cNvSpPr>
          <p:nvPr>
            <p:ph type="subTitle" idx="1"/>
          </p:nvPr>
        </p:nvSpPr>
        <p:spPr>
          <a:xfrm>
            <a:off x="950967" y="2145700"/>
            <a:ext cx="6484400" cy="158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6" name="Google Shape;456;p30"/>
          <p:cNvSpPr txBox="1">
            <a:spLocks noGrp="1"/>
          </p:cNvSpPr>
          <p:nvPr>
            <p:ph type="subTitle" idx="2"/>
          </p:nvPr>
        </p:nvSpPr>
        <p:spPr>
          <a:xfrm>
            <a:off x="952788" y="1572768"/>
            <a:ext cx="6484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7" name="Google Shape;457;p30"/>
          <p:cNvSpPr txBox="1">
            <a:spLocks noGrp="1"/>
          </p:cNvSpPr>
          <p:nvPr>
            <p:ph type="subTitle" idx="3"/>
          </p:nvPr>
        </p:nvSpPr>
        <p:spPr>
          <a:xfrm>
            <a:off x="951000" y="4469200"/>
            <a:ext cx="6490000" cy="114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58" name="Google Shape;458;p30"/>
          <p:cNvSpPr txBox="1">
            <a:spLocks noGrp="1"/>
          </p:cNvSpPr>
          <p:nvPr>
            <p:ph type="subTitle" idx="4"/>
          </p:nvPr>
        </p:nvSpPr>
        <p:spPr>
          <a:xfrm>
            <a:off x="950991" y="3900325"/>
            <a:ext cx="64860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59" name="Google Shape;459;p30"/>
          <p:cNvGrpSpPr/>
          <p:nvPr/>
        </p:nvGrpSpPr>
        <p:grpSpPr>
          <a:xfrm flipH="1">
            <a:off x="-73138" y="5998927"/>
            <a:ext cx="12275007" cy="1462123"/>
            <a:chOff x="-54854" y="4499195"/>
            <a:chExt cx="9206255" cy="1096592"/>
          </a:xfrm>
        </p:grpSpPr>
        <p:sp>
          <p:nvSpPr>
            <p:cNvPr id="460" name="Google Shape;460;p30"/>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1" name="Google Shape;461;p30"/>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2" name="Google Shape;462;p30"/>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3" name="Google Shape;463;p30"/>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4" name="Google Shape;464;p30"/>
            <p:cNvSpPr/>
            <p:nvPr/>
          </p:nvSpPr>
          <p:spPr>
            <a:xfrm>
              <a:off x="1938625" y="44991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65" name="Google Shape;465;p30"/>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66" name="Google Shape;466;p30"/>
          <p:cNvSpPr txBox="1">
            <a:spLocks noGrp="1"/>
          </p:cNvSpPr>
          <p:nvPr>
            <p:ph type="title"/>
          </p:nvPr>
        </p:nvSpPr>
        <p:spPr>
          <a:xfrm>
            <a:off x="1154200" y="7992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Tree>
    <p:extLst>
      <p:ext uri="{BB962C8B-B14F-4D97-AF65-F5344CB8AC3E}">
        <p14:creationId xmlns:p14="http://schemas.microsoft.com/office/powerpoint/2010/main" val="382718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67"/>
        <p:cNvGrpSpPr/>
        <p:nvPr/>
      </p:nvGrpSpPr>
      <p:grpSpPr>
        <a:xfrm>
          <a:off x="0" y="0"/>
          <a:ext cx="0" cy="0"/>
          <a:chOff x="0" y="0"/>
          <a:chExt cx="0" cy="0"/>
        </a:xfrm>
      </p:grpSpPr>
      <p:sp>
        <p:nvSpPr>
          <p:cNvPr id="468" name="Google Shape;468;p31"/>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69" name="Google Shape;469;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70" name="Google Shape;470;p31"/>
          <p:cNvSpPr txBox="1">
            <a:spLocks noGrp="1"/>
          </p:cNvSpPr>
          <p:nvPr>
            <p:ph type="subTitle" idx="1"/>
          </p:nvPr>
        </p:nvSpPr>
        <p:spPr>
          <a:xfrm>
            <a:off x="915833" y="4495533"/>
            <a:ext cx="5413200" cy="15932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1" name="Google Shape;471;p31"/>
          <p:cNvSpPr txBox="1">
            <a:spLocks noGrp="1"/>
          </p:cNvSpPr>
          <p:nvPr>
            <p:ph type="subTitle" idx="2"/>
          </p:nvPr>
        </p:nvSpPr>
        <p:spPr>
          <a:xfrm>
            <a:off x="915833" y="3922600"/>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2" name="Google Shape;472;p31"/>
          <p:cNvSpPr txBox="1">
            <a:spLocks noGrp="1"/>
          </p:cNvSpPr>
          <p:nvPr>
            <p:ph type="subTitle" idx="3"/>
          </p:nvPr>
        </p:nvSpPr>
        <p:spPr>
          <a:xfrm>
            <a:off x="915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3" name="Google Shape;473;p31"/>
          <p:cNvSpPr txBox="1">
            <a:spLocks noGrp="1"/>
          </p:cNvSpPr>
          <p:nvPr>
            <p:ph type="subTitle" idx="4"/>
          </p:nvPr>
        </p:nvSpPr>
        <p:spPr>
          <a:xfrm>
            <a:off x="915833" y="1571067"/>
            <a:ext cx="54132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4" name="Google Shape;474;p31"/>
          <p:cNvSpPr txBox="1">
            <a:spLocks noGrp="1"/>
          </p:cNvSpPr>
          <p:nvPr>
            <p:ph type="subTitle" idx="5"/>
          </p:nvPr>
        </p:nvSpPr>
        <p:spPr>
          <a:xfrm>
            <a:off x="6437833" y="4495607"/>
            <a:ext cx="4130800" cy="4188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solidFill>
                  <a:schemeClr val="hlink"/>
                </a:solidFill>
              </a:defRPr>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
        <p:nvSpPr>
          <p:cNvPr id="475" name="Google Shape;475;p31"/>
          <p:cNvSpPr txBox="1">
            <a:spLocks noGrp="1"/>
          </p:cNvSpPr>
          <p:nvPr>
            <p:ph type="subTitle" idx="6"/>
          </p:nvPr>
        </p:nvSpPr>
        <p:spPr>
          <a:xfrm>
            <a:off x="6437833" y="3922600"/>
            <a:ext cx="4128400" cy="492400"/>
          </a:xfrm>
          <a:prstGeom prst="rect">
            <a:avLst/>
          </a:prstGeom>
        </p:spPr>
        <p:txBody>
          <a:bodyPr spcFirstLastPara="1" wrap="square" lIns="0" tIns="0" rIns="0" bIns="0" anchor="t" anchorCtr="0">
            <a:noAutofit/>
          </a:bodyPr>
          <a:lstStyle>
            <a:lvl1pPr marL="0" marR="0" lvl="0" indent="0" rtl="0">
              <a:lnSpc>
                <a:spcPct val="100000"/>
              </a:lnSpc>
              <a:spcBef>
                <a:spcPts val="0"/>
              </a:spcBef>
              <a:spcAft>
                <a:spcPts val="0"/>
              </a:spcAft>
              <a:buClr>
                <a:schemeClr val="dk1"/>
              </a:buClr>
              <a:buSzPts val="2100"/>
              <a:buFont typeface="Khand"/>
              <a:buNone/>
              <a:defRPr sz="2800" b="1">
                <a:solidFill>
                  <a:schemeClr val="accent5"/>
                </a:solidFill>
                <a:latin typeface="Maven Pro"/>
                <a:ea typeface="Maven Pro"/>
                <a:cs typeface="Maven Pro"/>
                <a:sym typeface="Maven Pro"/>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76" name="Google Shape;476;p31"/>
          <p:cNvSpPr/>
          <p:nvPr/>
        </p:nvSpPr>
        <p:spPr>
          <a:xfrm>
            <a:off x="5533300" y="6092400"/>
            <a:ext cx="6668568" cy="1368645"/>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7" name="Google Shape;477;p31"/>
          <p:cNvSpPr/>
          <p:nvPr/>
        </p:nvSpPr>
        <p:spPr>
          <a:xfrm>
            <a:off x="-73139" y="6232260"/>
            <a:ext cx="5896507" cy="1228789"/>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8" name="Google Shape;478;p31"/>
          <p:cNvSpPr/>
          <p:nvPr/>
        </p:nvSpPr>
        <p:spPr>
          <a:xfrm>
            <a:off x="3830534" y="6189461"/>
            <a:ext cx="215533" cy="303633"/>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79" name="Google Shape;479;p31"/>
          <p:cNvSpPr/>
          <p:nvPr/>
        </p:nvSpPr>
        <p:spPr>
          <a:xfrm>
            <a:off x="5232234" y="6335327"/>
            <a:ext cx="138933" cy="238967"/>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0" name="Google Shape;480;p31"/>
          <p:cNvSpPr/>
          <p:nvPr/>
        </p:nvSpPr>
        <p:spPr>
          <a:xfrm>
            <a:off x="9800200" y="6046961"/>
            <a:ext cx="215533" cy="303633"/>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81" name="Google Shape;481;p31"/>
          <p:cNvSpPr txBox="1">
            <a:spLocks noGrp="1"/>
          </p:cNvSpPr>
          <p:nvPr>
            <p:ph type="title"/>
          </p:nvPr>
        </p:nvSpPr>
        <p:spPr>
          <a:xfrm>
            <a:off x="951000" y="596000"/>
            <a:ext cx="10290000" cy="763600"/>
          </a:xfrm>
          <a:prstGeom prst="rect">
            <a:avLst/>
          </a:prstGeom>
        </p:spPr>
        <p:txBody>
          <a:bodyPr spcFirstLastPara="1" wrap="square" lIns="0" tIns="0" rIns="0" bIns="0" anchor="t" anchorCtr="0">
            <a:noAutofit/>
          </a:bodyPr>
          <a:lstStyle>
            <a:lvl1pPr lvl="0" algn="ctr" rtl="0">
              <a:spcBef>
                <a:spcPts val="0"/>
              </a:spcBef>
              <a:spcAft>
                <a:spcPts val="0"/>
              </a:spcAft>
              <a:buSzPts val="3300"/>
              <a:buNone/>
              <a:defRPr sz="4667">
                <a:solidFill>
                  <a:schemeClr val="accent2"/>
                </a:solidFill>
              </a:defRPr>
            </a:lvl1pPr>
            <a:lvl2pPr lvl="1" rtl="0">
              <a:spcBef>
                <a:spcPts val="0"/>
              </a:spcBef>
              <a:spcAft>
                <a:spcPts val="0"/>
              </a:spcAft>
              <a:buSzPts val="3300"/>
              <a:buNone/>
              <a:defRPr sz="4400"/>
            </a:lvl2pPr>
            <a:lvl3pPr lvl="2" rtl="0">
              <a:spcBef>
                <a:spcPts val="0"/>
              </a:spcBef>
              <a:spcAft>
                <a:spcPts val="0"/>
              </a:spcAft>
              <a:buSzPts val="3300"/>
              <a:buNone/>
              <a:defRPr sz="4400"/>
            </a:lvl3pPr>
            <a:lvl4pPr lvl="3" rtl="0">
              <a:spcBef>
                <a:spcPts val="0"/>
              </a:spcBef>
              <a:spcAft>
                <a:spcPts val="0"/>
              </a:spcAft>
              <a:buSzPts val="3300"/>
              <a:buNone/>
              <a:defRPr sz="4400"/>
            </a:lvl4pPr>
            <a:lvl5pPr lvl="4" rtl="0">
              <a:spcBef>
                <a:spcPts val="0"/>
              </a:spcBef>
              <a:spcAft>
                <a:spcPts val="0"/>
              </a:spcAft>
              <a:buSzPts val="3300"/>
              <a:buNone/>
              <a:defRPr sz="4400"/>
            </a:lvl5pPr>
            <a:lvl6pPr lvl="5" rtl="0">
              <a:spcBef>
                <a:spcPts val="0"/>
              </a:spcBef>
              <a:spcAft>
                <a:spcPts val="0"/>
              </a:spcAft>
              <a:buSzPts val="3300"/>
              <a:buNone/>
              <a:defRPr sz="4400"/>
            </a:lvl6pPr>
            <a:lvl7pPr lvl="6" rtl="0">
              <a:spcBef>
                <a:spcPts val="0"/>
              </a:spcBef>
              <a:spcAft>
                <a:spcPts val="0"/>
              </a:spcAft>
              <a:buSzPts val="3300"/>
              <a:buNone/>
              <a:defRPr sz="4400"/>
            </a:lvl7pPr>
            <a:lvl8pPr lvl="7" rtl="0">
              <a:spcBef>
                <a:spcPts val="0"/>
              </a:spcBef>
              <a:spcAft>
                <a:spcPts val="0"/>
              </a:spcAft>
              <a:buSzPts val="3300"/>
              <a:buNone/>
              <a:defRPr sz="4400"/>
            </a:lvl8pPr>
            <a:lvl9pPr lvl="8" rtl="0">
              <a:spcBef>
                <a:spcPts val="0"/>
              </a:spcBef>
              <a:spcAft>
                <a:spcPts val="0"/>
              </a:spcAft>
              <a:buSzPts val="3300"/>
              <a:buNone/>
              <a:defRPr sz="4400"/>
            </a:lvl9pPr>
          </a:lstStyle>
          <a:p>
            <a:endParaRPr/>
          </a:p>
        </p:txBody>
      </p:sp>
      <p:sp>
        <p:nvSpPr>
          <p:cNvPr id="482" name="Google Shape;482;p31"/>
          <p:cNvSpPr txBox="1">
            <a:spLocks noGrp="1"/>
          </p:cNvSpPr>
          <p:nvPr>
            <p:ph type="subTitle" idx="7"/>
          </p:nvPr>
        </p:nvSpPr>
        <p:spPr>
          <a:xfrm>
            <a:off x="6437833" y="2224600"/>
            <a:ext cx="5417600" cy="16980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sz="1867"/>
            </a:lvl1pPr>
            <a:lvl2pPr lvl="1" algn="ctr" rtl="0">
              <a:lnSpc>
                <a:spcPct val="100000"/>
              </a:lnSpc>
              <a:spcBef>
                <a:spcPts val="0"/>
              </a:spcBef>
              <a:spcAft>
                <a:spcPts val="0"/>
              </a:spcAft>
              <a:buSzPts val="1600"/>
              <a:buChar char="○"/>
              <a:defRPr sz="2133"/>
            </a:lvl2pPr>
            <a:lvl3pPr lvl="2" algn="ctr" rtl="0">
              <a:lnSpc>
                <a:spcPct val="100000"/>
              </a:lnSpc>
              <a:spcBef>
                <a:spcPts val="0"/>
              </a:spcBef>
              <a:spcAft>
                <a:spcPts val="0"/>
              </a:spcAft>
              <a:buSzPts val="1600"/>
              <a:buChar char="■"/>
              <a:defRPr sz="2133"/>
            </a:lvl3pPr>
            <a:lvl4pPr lvl="3" algn="ctr" rtl="0">
              <a:lnSpc>
                <a:spcPct val="100000"/>
              </a:lnSpc>
              <a:spcBef>
                <a:spcPts val="0"/>
              </a:spcBef>
              <a:spcAft>
                <a:spcPts val="0"/>
              </a:spcAft>
              <a:buSzPts val="1600"/>
              <a:buChar char="●"/>
              <a:defRPr sz="2133"/>
            </a:lvl4pPr>
            <a:lvl5pPr lvl="4" algn="ctr" rtl="0">
              <a:lnSpc>
                <a:spcPct val="100000"/>
              </a:lnSpc>
              <a:spcBef>
                <a:spcPts val="0"/>
              </a:spcBef>
              <a:spcAft>
                <a:spcPts val="0"/>
              </a:spcAft>
              <a:buSzPts val="1600"/>
              <a:buChar char="○"/>
              <a:defRPr sz="2133"/>
            </a:lvl5pPr>
            <a:lvl6pPr lvl="5" algn="ctr" rtl="0">
              <a:lnSpc>
                <a:spcPct val="100000"/>
              </a:lnSpc>
              <a:spcBef>
                <a:spcPts val="0"/>
              </a:spcBef>
              <a:spcAft>
                <a:spcPts val="0"/>
              </a:spcAft>
              <a:buSzPts val="1600"/>
              <a:buChar char="■"/>
              <a:defRPr sz="2133"/>
            </a:lvl6pPr>
            <a:lvl7pPr lvl="6" algn="ctr" rtl="0">
              <a:lnSpc>
                <a:spcPct val="100000"/>
              </a:lnSpc>
              <a:spcBef>
                <a:spcPts val="0"/>
              </a:spcBef>
              <a:spcAft>
                <a:spcPts val="0"/>
              </a:spcAft>
              <a:buSzPts val="1600"/>
              <a:buChar char="●"/>
              <a:defRPr sz="2133"/>
            </a:lvl7pPr>
            <a:lvl8pPr lvl="7" algn="ctr" rtl="0">
              <a:lnSpc>
                <a:spcPct val="100000"/>
              </a:lnSpc>
              <a:spcBef>
                <a:spcPts val="0"/>
              </a:spcBef>
              <a:spcAft>
                <a:spcPts val="0"/>
              </a:spcAft>
              <a:buSzPts val="1600"/>
              <a:buChar char="○"/>
              <a:defRPr sz="2133"/>
            </a:lvl8pPr>
            <a:lvl9pPr lvl="8" algn="ctr" rtl="0">
              <a:lnSpc>
                <a:spcPct val="100000"/>
              </a:lnSpc>
              <a:spcBef>
                <a:spcPts val="0"/>
              </a:spcBef>
              <a:spcAft>
                <a:spcPts val="0"/>
              </a:spcAft>
              <a:buSzPts val="1600"/>
              <a:buChar char="■"/>
              <a:defRPr sz="2133"/>
            </a:lvl9pPr>
          </a:lstStyle>
          <a:p>
            <a:endParaRPr/>
          </a:p>
        </p:txBody>
      </p:sp>
    </p:spTree>
    <p:extLst>
      <p:ext uri="{BB962C8B-B14F-4D97-AF65-F5344CB8AC3E}">
        <p14:creationId xmlns:p14="http://schemas.microsoft.com/office/powerpoint/2010/main" val="46225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83"/>
        <p:cNvGrpSpPr/>
        <p:nvPr/>
      </p:nvGrpSpPr>
      <p:grpSpPr>
        <a:xfrm>
          <a:off x="0" y="0"/>
          <a:ext cx="0" cy="0"/>
          <a:chOff x="0" y="0"/>
          <a:chExt cx="0" cy="0"/>
        </a:xfrm>
      </p:grpSpPr>
      <p:sp>
        <p:nvSpPr>
          <p:cNvPr id="484" name="Google Shape;484;p32"/>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85" name="Google Shape;485;p3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86" name="Google Shape;486;p32"/>
          <p:cNvSpPr txBox="1">
            <a:spLocks noGrp="1"/>
          </p:cNvSpPr>
          <p:nvPr>
            <p:ph type="title"/>
          </p:nvPr>
        </p:nvSpPr>
        <p:spPr>
          <a:xfrm>
            <a:off x="3048000" y="349733"/>
            <a:ext cx="6096000" cy="13640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9533">
                <a:solidFill>
                  <a:schemeClr val="accent2"/>
                </a:solidFill>
              </a:defRPr>
            </a:lvl1pPr>
            <a:lvl2pPr lvl="1" algn="ctr" rtl="0">
              <a:spcBef>
                <a:spcPts val="0"/>
              </a:spcBef>
              <a:spcAft>
                <a:spcPts val="0"/>
              </a:spcAft>
              <a:buSzPts val="2800"/>
              <a:buFont typeface="Francois One"/>
              <a:buNone/>
              <a:defRPr>
                <a:latin typeface="Francois One"/>
                <a:ea typeface="Francois One"/>
                <a:cs typeface="Francois One"/>
                <a:sym typeface="Francois One"/>
              </a:defRPr>
            </a:lvl2pPr>
            <a:lvl3pPr lvl="2" algn="ctr" rtl="0">
              <a:spcBef>
                <a:spcPts val="0"/>
              </a:spcBef>
              <a:spcAft>
                <a:spcPts val="0"/>
              </a:spcAft>
              <a:buSzPts val="2800"/>
              <a:buFont typeface="Francois One"/>
              <a:buNone/>
              <a:defRPr>
                <a:latin typeface="Francois One"/>
                <a:ea typeface="Francois One"/>
                <a:cs typeface="Francois One"/>
                <a:sym typeface="Francois One"/>
              </a:defRPr>
            </a:lvl3pPr>
            <a:lvl4pPr lvl="3" algn="ctr" rtl="0">
              <a:spcBef>
                <a:spcPts val="0"/>
              </a:spcBef>
              <a:spcAft>
                <a:spcPts val="0"/>
              </a:spcAft>
              <a:buSzPts val="2800"/>
              <a:buFont typeface="Francois One"/>
              <a:buNone/>
              <a:defRPr>
                <a:latin typeface="Francois One"/>
                <a:ea typeface="Francois One"/>
                <a:cs typeface="Francois One"/>
                <a:sym typeface="Francois One"/>
              </a:defRPr>
            </a:lvl4pPr>
            <a:lvl5pPr lvl="4" algn="ctr" rtl="0">
              <a:spcBef>
                <a:spcPts val="0"/>
              </a:spcBef>
              <a:spcAft>
                <a:spcPts val="0"/>
              </a:spcAft>
              <a:buSzPts val="2800"/>
              <a:buFont typeface="Francois One"/>
              <a:buNone/>
              <a:defRPr>
                <a:latin typeface="Francois One"/>
                <a:ea typeface="Francois One"/>
                <a:cs typeface="Francois One"/>
                <a:sym typeface="Francois One"/>
              </a:defRPr>
            </a:lvl5pPr>
            <a:lvl6pPr lvl="5" algn="ctr" rtl="0">
              <a:spcBef>
                <a:spcPts val="0"/>
              </a:spcBef>
              <a:spcAft>
                <a:spcPts val="0"/>
              </a:spcAft>
              <a:buSzPts val="2800"/>
              <a:buFont typeface="Francois One"/>
              <a:buNone/>
              <a:defRPr>
                <a:latin typeface="Francois One"/>
                <a:ea typeface="Francois One"/>
                <a:cs typeface="Francois One"/>
                <a:sym typeface="Francois One"/>
              </a:defRPr>
            </a:lvl6pPr>
            <a:lvl7pPr lvl="6" algn="ctr" rtl="0">
              <a:spcBef>
                <a:spcPts val="0"/>
              </a:spcBef>
              <a:spcAft>
                <a:spcPts val="0"/>
              </a:spcAft>
              <a:buSzPts val="2800"/>
              <a:buFont typeface="Francois One"/>
              <a:buNone/>
              <a:defRPr>
                <a:latin typeface="Francois One"/>
                <a:ea typeface="Francois One"/>
                <a:cs typeface="Francois One"/>
                <a:sym typeface="Francois One"/>
              </a:defRPr>
            </a:lvl7pPr>
            <a:lvl8pPr lvl="7" algn="ctr" rtl="0">
              <a:spcBef>
                <a:spcPts val="0"/>
              </a:spcBef>
              <a:spcAft>
                <a:spcPts val="0"/>
              </a:spcAft>
              <a:buSzPts val="2800"/>
              <a:buFont typeface="Francois One"/>
              <a:buNone/>
              <a:defRPr>
                <a:latin typeface="Francois One"/>
                <a:ea typeface="Francois One"/>
                <a:cs typeface="Francois One"/>
                <a:sym typeface="Francois One"/>
              </a:defRPr>
            </a:lvl8pPr>
            <a:lvl9pPr lvl="8" algn="ctr" rtl="0">
              <a:spcBef>
                <a:spcPts val="0"/>
              </a:spcBef>
              <a:spcAft>
                <a:spcPts val="0"/>
              </a:spcAft>
              <a:buSzPts val="2800"/>
              <a:buFont typeface="Francois One"/>
              <a:buNone/>
              <a:defRPr>
                <a:latin typeface="Francois One"/>
                <a:ea typeface="Francois One"/>
                <a:cs typeface="Francois One"/>
                <a:sym typeface="Francois One"/>
              </a:defRPr>
            </a:lvl9pPr>
          </a:lstStyle>
          <a:p>
            <a:endParaRPr/>
          </a:p>
        </p:txBody>
      </p:sp>
      <p:sp>
        <p:nvSpPr>
          <p:cNvPr id="487" name="Google Shape;487;p32"/>
          <p:cNvSpPr txBox="1">
            <a:spLocks noGrp="1"/>
          </p:cNvSpPr>
          <p:nvPr>
            <p:ph type="subTitle" idx="1"/>
          </p:nvPr>
        </p:nvSpPr>
        <p:spPr>
          <a:xfrm>
            <a:off x="3523400" y="1964833"/>
            <a:ext cx="5145200" cy="1802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Font typeface="Roboto"/>
              <a:buNone/>
              <a:defRPr sz="2800" b="1">
                <a:latin typeface="Roboto"/>
                <a:ea typeface="Roboto"/>
                <a:cs typeface="Roboto"/>
                <a:sym typeface="Roboto"/>
              </a:defRPr>
            </a:lvl2pPr>
            <a:lvl3pPr lvl="2" algn="ctr" rtl="0">
              <a:lnSpc>
                <a:spcPct val="100000"/>
              </a:lnSpc>
              <a:spcBef>
                <a:spcPts val="0"/>
              </a:spcBef>
              <a:spcAft>
                <a:spcPts val="0"/>
              </a:spcAft>
              <a:buSzPts val="2100"/>
              <a:buFont typeface="Roboto"/>
              <a:buNone/>
              <a:defRPr sz="2800" b="1">
                <a:latin typeface="Roboto"/>
                <a:ea typeface="Roboto"/>
                <a:cs typeface="Roboto"/>
                <a:sym typeface="Roboto"/>
              </a:defRPr>
            </a:lvl3pPr>
            <a:lvl4pPr lvl="3" algn="ctr" rtl="0">
              <a:lnSpc>
                <a:spcPct val="100000"/>
              </a:lnSpc>
              <a:spcBef>
                <a:spcPts val="0"/>
              </a:spcBef>
              <a:spcAft>
                <a:spcPts val="0"/>
              </a:spcAft>
              <a:buSzPts val="2100"/>
              <a:buFont typeface="Roboto"/>
              <a:buNone/>
              <a:defRPr sz="2800" b="1">
                <a:latin typeface="Roboto"/>
                <a:ea typeface="Roboto"/>
                <a:cs typeface="Roboto"/>
                <a:sym typeface="Roboto"/>
              </a:defRPr>
            </a:lvl4pPr>
            <a:lvl5pPr lvl="4" algn="ctr" rtl="0">
              <a:lnSpc>
                <a:spcPct val="100000"/>
              </a:lnSpc>
              <a:spcBef>
                <a:spcPts val="0"/>
              </a:spcBef>
              <a:spcAft>
                <a:spcPts val="0"/>
              </a:spcAft>
              <a:buSzPts val="2100"/>
              <a:buFont typeface="Roboto"/>
              <a:buNone/>
              <a:defRPr sz="2800" b="1">
                <a:latin typeface="Roboto"/>
                <a:ea typeface="Roboto"/>
                <a:cs typeface="Roboto"/>
                <a:sym typeface="Roboto"/>
              </a:defRPr>
            </a:lvl5pPr>
            <a:lvl6pPr lvl="5" algn="ctr" rtl="0">
              <a:lnSpc>
                <a:spcPct val="100000"/>
              </a:lnSpc>
              <a:spcBef>
                <a:spcPts val="0"/>
              </a:spcBef>
              <a:spcAft>
                <a:spcPts val="0"/>
              </a:spcAft>
              <a:buSzPts val="2100"/>
              <a:buFont typeface="Roboto"/>
              <a:buNone/>
              <a:defRPr sz="2800" b="1">
                <a:latin typeface="Roboto"/>
                <a:ea typeface="Roboto"/>
                <a:cs typeface="Roboto"/>
                <a:sym typeface="Roboto"/>
              </a:defRPr>
            </a:lvl6pPr>
            <a:lvl7pPr lvl="6" algn="ctr" rtl="0">
              <a:lnSpc>
                <a:spcPct val="100000"/>
              </a:lnSpc>
              <a:spcBef>
                <a:spcPts val="0"/>
              </a:spcBef>
              <a:spcAft>
                <a:spcPts val="0"/>
              </a:spcAft>
              <a:buSzPts val="2100"/>
              <a:buFont typeface="Roboto"/>
              <a:buNone/>
              <a:defRPr sz="2800" b="1">
                <a:latin typeface="Roboto"/>
                <a:ea typeface="Roboto"/>
                <a:cs typeface="Roboto"/>
                <a:sym typeface="Roboto"/>
              </a:defRPr>
            </a:lvl7pPr>
            <a:lvl8pPr lvl="7" algn="ctr" rtl="0">
              <a:lnSpc>
                <a:spcPct val="100000"/>
              </a:lnSpc>
              <a:spcBef>
                <a:spcPts val="0"/>
              </a:spcBef>
              <a:spcAft>
                <a:spcPts val="0"/>
              </a:spcAft>
              <a:buSzPts val="2100"/>
              <a:buFont typeface="Roboto"/>
              <a:buNone/>
              <a:defRPr sz="2800" b="1">
                <a:latin typeface="Roboto"/>
                <a:ea typeface="Roboto"/>
                <a:cs typeface="Roboto"/>
                <a:sym typeface="Roboto"/>
              </a:defRPr>
            </a:lvl8pPr>
            <a:lvl9pPr lvl="8" algn="ctr" rtl="0">
              <a:lnSpc>
                <a:spcPct val="100000"/>
              </a:lnSpc>
              <a:spcBef>
                <a:spcPts val="0"/>
              </a:spcBef>
              <a:spcAft>
                <a:spcPts val="0"/>
              </a:spcAft>
              <a:buSzPts val="2100"/>
              <a:buFont typeface="Roboto"/>
              <a:buNone/>
              <a:defRPr sz="2800" b="1">
                <a:latin typeface="Roboto"/>
                <a:ea typeface="Roboto"/>
                <a:cs typeface="Roboto"/>
                <a:sym typeface="Roboto"/>
              </a:defRPr>
            </a:lvl9pPr>
          </a:lstStyle>
          <a:p>
            <a:endParaRPr/>
          </a:p>
        </p:txBody>
      </p:sp>
      <p:sp>
        <p:nvSpPr>
          <p:cNvPr id="488" name="Google Shape;488;p32"/>
          <p:cNvSpPr txBox="1"/>
          <p:nvPr/>
        </p:nvSpPr>
        <p:spPr>
          <a:xfrm>
            <a:off x="2739000" y="4631500"/>
            <a:ext cx="6714000" cy="6264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Merriweather"/>
              <a:buNone/>
              <a:tabLst/>
              <a:defRPr/>
            </a:pPr>
            <a:r>
              <a:rPr kumimoji="0" lang="en" sz="1600" b="0" i="0" u="none" strike="noStrike" kern="1200" cap="none" spc="0" normalizeH="0" baseline="0" noProof="0">
                <a:ln>
                  <a:noFill/>
                </a:ln>
                <a:solidFill>
                  <a:srgbClr val="000000"/>
                </a:solidFill>
                <a:effectLst/>
                <a:uLnTx/>
                <a:uFillTx/>
                <a:latin typeface="Lora"/>
                <a:ea typeface="Lora"/>
                <a:cs typeface="Lora"/>
                <a:sym typeface="Lora"/>
              </a:rPr>
              <a:t>CREDITS: Diese Präsentationsvorlage wurde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val="tx"/>
                    </a:ext>
                  </a:extLst>
                </a:hlinkClick>
              </a:rPr>
              <a:t>Slidesgo</a:t>
            </a:r>
            <a:r>
              <a:rPr kumimoji="0" lang="en" sz="1600" b="0" i="0" u="none" strike="noStrike" kern="1200" cap="none" spc="0" normalizeH="0" baseline="0" noProof="0">
                <a:ln>
                  <a:noFill/>
                </a:ln>
                <a:solidFill>
                  <a:srgbClr val="000000"/>
                </a:solidFill>
                <a:effectLst/>
                <a:uLnTx/>
                <a:uFill>
                  <a:noFill/>
                </a:uFill>
                <a:latin typeface="Lora"/>
                <a:ea typeface="Lora"/>
                <a:cs typeface="Lora"/>
                <a:sym typeface="Lora"/>
                <a:hlinkClick r:id="rId3">
                  <a:extLst>
                    <a:ext uri="{A12FA001-AC4F-418D-AE19-62706E023703}">
                      <ahyp:hlinkClr xmlns:ahyp="http://schemas.microsoft.com/office/drawing/2018/hyperlinkcolor" val="tx"/>
                    </a:ext>
                  </a:extLst>
                </a:hlinkClick>
              </a:rPr>
              <a:t> </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erstellt, inklusive Icons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4">
                  <a:extLst>
                    <a:ext uri="{A12FA001-AC4F-418D-AE19-62706E023703}">
                      <ahyp:hlinkClr xmlns:ahyp="http://schemas.microsoft.com/office/drawing/2018/hyperlinkcolor" val="tx"/>
                    </a:ext>
                  </a:extLst>
                </a:hlinkClick>
              </a:rPr>
              <a:t>Flaticon</a:t>
            </a:r>
            <a:r>
              <a:rPr kumimoji="0" lang="en" sz="1600" b="0" i="0" u="none" strike="noStrike" kern="1200" cap="none" spc="0" normalizeH="0" baseline="0" noProof="0">
                <a:ln>
                  <a:noFill/>
                </a:ln>
                <a:solidFill>
                  <a:srgbClr val="000000"/>
                </a:solidFill>
                <a:effectLst/>
                <a:uLnTx/>
                <a:uFillTx/>
                <a:latin typeface="Lora"/>
                <a:ea typeface="Lora"/>
                <a:cs typeface="Lora"/>
                <a:sym typeface="Lora"/>
              </a:rPr>
              <a:t> und Infografiken &amp; Bilder von </a:t>
            </a:r>
            <a:r>
              <a:rPr kumimoji="0" lang="en" sz="1600" b="1" i="0" u="none" strike="noStrike" kern="1200" cap="none" spc="0" normalizeH="0" baseline="0" noProof="0">
                <a:ln>
                  <a:noFill/>
                </a:ln>
                <a:solidFill>
                  <a:srgbClr val="000000"/>
                </a:solidFill>
                <a:effectLst/>
                <a:uLnTx/>
                <a:uFill>
                  <a:noFill/>
                </a:uFill>
                <a:latin typeface="Lora"/>
                <a:ea typeface="Lora"/>
                <a:cs typeface="Lora"/>
                <a:sym typeface="Lora"/>
                <a:hlinkClick r:id="rId5">
                  <a:extLst>
                    <a:ext uri="{A12FA001-AC4F-418D-AE19-62706E023703}">
                      <ahyp:hlinkClr xmlns:ahyp="http://schemas.microsoft.com/office/drawing/2018/hyperlinkcolor" val="tx"/>
                    </a:ext>
                  </a:extLst>
                </a:hlinkClick>
              </a:rPr>
              <a:t>Freepik</a:t>
            </a:r>
            <a:endParaRPr kumimoji="0" sz="1600" b="1" i="0" u="none" strike="noStrike" kern="1200" cap="none" spc="0" normalizeH="0" baseline="0" noProof="0">
              <a:ln>
                <a:noFill/>
              </a:ln>
              <a:solidFill>
                <a:srgbClr val="000000"/>
              </a:solidFill>
              <a:effectLst/>
              <a:uLnTx/>
              <a:uFillTx/>
              <a:latin typeface="Lora"/>
              <a:ea typeface="Lora"/>
              <a:cs typeface="Lora"/>
              <a:sym typeface="Lora"/>
            </a:endParaRPr>
          </a:p>
        </p:txBody>
      </p:sp>
      <p:grpSp>
        <p:nvGrpSpPr>
          <p:cNvPr id="489" name="Google Shape;489;p32"/>
          <p:cNvGrpSpPr/>
          <p:nvPr/>
        </p:nvGrpSpPr>
        <p:grpSpPr>
          <a:xfrm flipH="1">
            <a:off x="-82939" y="6120843"/>
            <a:ext cx="12274941" cy="1462123"/>
            <a:chOff x="-54854" y="4064895"/>
            <a:chExt cx="9206206" cy="1096592"/>
          </a:xfrm>
        </p:grpSpPr>
        <p:sp>
          <p:nvSpPr>
            <p:cNvPr id="490" name="Google Shape;490;p32"/>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1" name="Google Shape;491;p32"/>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2" name="Google Shape;492;p32"/>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3" name="Google Shape;493;p32"/>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4" name="Google Shape;494;p32"/>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495" name="Google Shape;495;p32"/>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
        <p:nvSpPr>
          <p:cNvPr id="496" name="Google Shape;496;p32"/>
          <p:cNvSpPr/>
          <p:nvPr/>
        </p:nvSpPr>
        <p:spPr>
          <a:xfrm>
            <a:off x="885068" y="3550868"/>
            <a:ext cx="1277289" cy="3124009"/>
          </a:xfrm>
          <a:custGeom>
            <a:avLst/>
            <a:gdLst/>
            <a:ahLst/>
            <a:cxnLst/>
            <a:rect l="l" t="t" r="r" b="b"/>
            <a:pathLst>
              <a:path w="54835" h="134116" extrusionOk="0">
                <a:moveTo>
                  <a:pt x="18320" y="23120"/>
                </a:moveTo>
                <a:cubicBezTo>
                  <a:pt x="18334" y="23120"/>
                  <a:pt x="18347" y="23122"/>
                  <a:pt x="18360" y="23127"/>
                </a:cubicBezTo>
                <a:cubicBezTo>
                  <a:pt x="18512" y="23157"/>
                  <a:pt x="18725" y="23340"/>
                  <a:pt x="18968" y="23583"/>
                </a:cubicBezTo>
                <a:cubicBezTo>
                  <a:pt x="18603" y="24008"/>
                  <a:pt x="18360" y="24343"/>
                  <a:pt x="18117" y="24616"/>
                </a:cubicBezTo>
                <a:lnTo>
                  <a:pt x="17023" y="24616"/>
                </a:lnTo>
                <a:cubicBezTo>
                  <a:pt x="17484" y="23895"/>
                  <a:pt x="18055" y="23120"/>
                  <a:pt x="18320" y="23120"/>
                </a:cubicBezTo>
                <a:close/>
                <a:moveTo>
                  <a:pt x="42421" y="1"/>
                </a:moveTo>
                <a:cubicBezTo>
                  <a:pt x="42288" y="1"/>
                  <a:pt x="42161" y="67"/>
                  <a:pt x="42069" y="178"/>
                </a:cubicBezTo>
                <a:cubicBezTo>
                  <a:pt x="41613" y="695"/>
                  <a:pt x="40701" y="1759"/>
                  <a:pt x="39637" y="3066"/>
                </a:cubicBezTo>
                <a:cubicBezTo>
                  <a:pt x="38877" y="2579"/>
                  <a:pt x="37996" y="2154"/>
                  <a:pt x="36962" y="1911"/>
                </a:cubicBezTo>
                <a:cubicBezTo>
                  <a:pt x="35135" y="1478"/>
                  <a:pt x="33524" y="1231"/>
                  <a:pt x="32104" y="1231"/>
                </a:cubicBezTo>
                <a:cubicBezTo>
                  <a:pt x="28942" y="1231"/>
                  <a:pt x="26730" y="2454"/>
                  <a:pt x="25199" y="5558"/>
                </a:cubicBezTo>
                <a:cubicBezTo>
                  <a:pt x="24044" y="7838"/>
                  <a:pt x="24318" y="9510"/>
                  <a:pt x="25077" y="10665"/>
                </a:cubicBezTo>
                <a:cubicBezTo>
                  <a:pt x="24652" y="11698"/>
                  <a:pt x="24287" y="13005"/>
                  <a:pt x="24500" y="13735"/>
                </a:cubicBezTo>
                <a:cubicBezTo>
                  <a:pt x="24652" y="14221"/>
                  <a:pt x="25199" y="14586"/>
                  <a:pt x="25807" y="14768"/>
                </a:cubicBezTo>
                <a:cubicBezTo>
                  <a:pt x="25807" y="14981"/>
                  <a:pt x="25746" y="15224"/>
                  <a:pt x="25746" y="15437"/>
                </a:cubicBezTo>
                <a:cubicBezTo>
                  <a:pt x="24925" y="16440"/>
                  <a:pt x="24074" y="17473"/>
                  <a:pt x="23254" y="18446"/>
                </a:cubicBezTo>
                <a:cubicBezTo>
                  <a:pt x="22494" y="16349"/>
                  <a:pt x="21673" y="14191"/>
                  <a:pt x="21126" y="12823"/>
                </a:cubicBezTo>
                <a:cubicBezTo>
                  <a:pt x="20952" y="12360"/>
                  <a:pt x="20546" y="12105"/>
                  <a:pt x="20117" y="12105"/>
                </a:cubicBezTo>
                <a:cubicBezTo>
                  <a:pt x="19870" y="12105"/>
                  <a:pt x="19615" y="12189"/>
                  <a:pt x="19393" y="12367"/>
                </a:cubicBezTo>
                <a:lnTo>
                  <a:pt x="18330" y="13248"/>
                </a:lnTo>
                <a:cubicBezTo>
                  <a:pt x="17934" y="13552"/>
                  <a:pt x="17782" y="14069"/>
                  <a:pt x="17965" y="14525"/>
                </a:cubicBezTo>
                <a:lnTo>
                  <a:pt x="20640" y="21607"/>
                </a:lnTo>
                <a:cubicBezTo>
                  <a:pt x="20214" y="22093"/>
                  <a:pt x="19849" y="22580"/>
                  <a:pt x="19485" y="23005"/>
                </a:cubicBezTo>
                <a:cubicBezTo>
                  <a:pt x="19156" y="22704"/>
                  <a:pt x="18680" y="22354"/>
                  <a:pt x="18255" y="22354"/>
                </a:cubicBezTo>
                <a:cubicBezTo>
                  <a:pt x="18208" y="22354"/>
                  <a:pt x="18162" y="22358"/>
                  <a:pt x="18117" y="22367"/>
                </a:cubicBezTo>
                <a:cubicBezTo>
                  <a:pt x="17509" y="22519"/>
                  <a:pt x="16080" y="24343"/>
                  <a:pt x="15503" y="25285"/>
                </a:cubicBezTo>
                <a:lnTo>
                  <a:pt x="15320" y="25467"/>
                </a:lnTo>
                <a:lnTo>
                  <a:pt x="12463" y="24768"/>
                </a:lnTo>
                <a:cubicBezTo>
                  <a:pt x="12298" y="24716"/>
                  <a:pt x="12128" y="24691"/>
                  <a:pt x="11959" y="24691"/>
                </a:cubicBezTo>
                <a:cubicBezTo>
                  <a:pt x="11444" y="24691"/>
                  <a:pt x="10930" y="24919"/>
                  <a:pt x="10518" y="25285"/>
                </a:cubicBezTo>
                <a:cubicBezTo>
                  <a:pt x="9697" y="26166"/>
                  <a:pt x="8451" y="27595"/>
                  <a:pt x="8025" y="29054"/>
                </a:cubicBezTo>
                <a:cubicBezTo>
                  <a:pt x="7873" y="29571"/>
                  <a:pt x="8299" y="29966"/>
                  <a:pt x="9059" y="30300"/>
                </a:cubicBezTo>
                <a:cubicBezTo>
                  <a:pt x="9059" y="31486"/>
                  <a:pt x="9241" y="32458"/>
                  <a:pt x="9241" y="32458"/>
                </a:cubicBezTo>
                <a:lnTo>
                  <a:pt x="8481" y="32671"/>
                </a:lnTo>
                <a:lnTo>
                  <a:pt x="8086" y="33796"/>
                </a:lnTo>
                <a:cubicBezTo>
                  <a:pt x="8086" y="33796"/>
                  <a:pt x="7387" y="33857"/>
                  <a:pt x="7174" y="34768"/>
                </a:cubicBezTo>
                <a:cubicBezTo>
                  <a:pt x="6992" y="35711"/>
                  <a:pt x="7326" y="37018"/>
                  <a:pt x="7326" y="37018"/>
                </a:cubicBezTo>
                <a:cubicBezTo>
                  <a:pt x="7326" y="37018"/>
                  <a:pt x="5168" y="41729"/>
                  <a:pt x="5107" y="42003"/>
                </a:cubicBezTo>
                <a:cubicBezTo>
                  <a:pt x="5016" y="42215"/>
                  <a:pt x="5107" y="49297"/>
                  <a:pt x="5107" y="49297"/>
                </a:cubicBezTo>
                <a:cubicBezTo>
                  <a:pt x="5107" y="49297"/>
                  <a:pt x="7995" y="50878"/>
                  <a:pt x="8238" y="50878"/>
                </a:cubicBezTo>
                <a:lnTo>
                  <a:pt x="11521" y="50878"/>
                </a:lnTo>
                <a:lnTo>
                  <a:pt x="14317" y="48902"/>
                </a:lnTo>
                <a:lnTo>
                  <a:pt x="15016" y="45559"/>
                </a:lnTo>
                <a:cubicBezTo>
                  <a:pt x="15016" y="45559"/>
                  <a:pt x="16749" y="45042"/>
                  <a:pt x="16719" y="44860"/>
                </a:cubicBezTo>
                <a:cubicBezTo>
                  <a:pt x="16688" y="44647"/>
                  <a:pt x="17357" y="43188"/>
                  <a:pt x="17357" y="43188"/>
                </a:cubicBezTo>
                <a:lnTo>
                  <a:pt x="17357" y="43188"/>
                </a:lnTo>
                <a:cubicBezTo>
                  <a:pt x="17357" y="43188"/>
                  <a:pt x="17904" y="45650"/>
                  <a:pt x="17023" y="46714"/>
                </a:cubicBezTo>
                <a:cubicBezTo>
                  <a:pt x="16171" y="47778"/>
                  <a:pt x="12372" y="51182"/>
                  <a:pt x="12250" y="53887"/>
                </a:cubicBezTo>
                <a:cubicBezTo>
                  <a:pt x="12098" y="56623"/>
                  <a:pt x="12463" y="57383"/>
                  <a:pt x="11551" y="58234"/>
                </a:cubicBezTo>
                <a:cubicBezTo>
                  <a:pt x="10609" y="59054"/>
                  <a:pt x="10913" y="60058"/>
                  <a:pt x="11369" y="61030"/>
                </a:cubicBezTo>
                <a:cubicBezTo>
                  <a:pt x="11369" y="61030"/>
                  <a:pt x="10913" y="63310"/>
                  <a:pt x="12129" y="64161"/>
                </a:cubicBezTo>
                <a:cubicBezTo>
                  <a:pt x="13345" y="64982"/>
                  <a:pt x="15533" y="65073"/>
                  <a:pt x="15533" y="65073"/>
                </a:cubicBezTo>
                <a:cubicBezTo>
                  <a:pt x="15533" y="65073"/>
                  <a:pt x="14135" y="68568"/>
                  <a:pt x="14287" y="69997"/>
                </a:cubicBezTo>
                <a:cubicBezTo>
                  <a:pt x="14439" y="71456"/>
                  <a:pt x="15016" y="71699"/>
                  <a:pt x="14378" y="72793"/>
                </a:cubicBezTo>
                <a:cubicBezTo>
                  <a:pt x="13709" y="73857"/>
                  <a:pt x="12798" y="76350"/>
                  <a:pt x="13010" y="78538"/>
                </a:cubicBezTo>
                <a:cubicBezTo>
                  <a:pt x="13162" y="80757"/>
                  <a:pt x="12433" y="82277"/>
                  <a:pt x="12433" y="82277"/>
                </a:cubicBezTo>
                <a:cubicBezTo>
                  <a:pt x="12433" y="82277"/>
                  <a:pt x="13983" y="88052"/>
                  <a:pt x="14561" y="88477"/>
                </a:cubicBezTo>
                <a:cubicBezTo>
                  <a:pt x="15138" y="88903"/>
                  <a:pt x="15290" y="90331"/>
                  <a:pt x="15290" y="90331"/>
                </a:cubicBezTo>
                <a:cubicBezTo>
                  <a:pt x="15290" y="90331"/>
                  <a:pt x="14135" y="91061"/>
                  <a:pt x="13831" y="94070"/>
                </a:cubicBezTo>
                <a:cubicBezTo>
                  <a:pt x="13527" y="97049"/>
                  <a:pt x="11247" y="99815"/>
                  <a:pt x="11065" y="100149"/>
                </a:cubicBezTo>
                <a:cubicBezTo>
                  <a:pt x="10883" y="100453"/>
                  <a:pt x="9120" y="108842"/>
                  <a:pt x="8846" y="113918"/>
                </a:cubicBezTo>
                <a:cubicBezTo>
                  <a:pt x="8846" y="113918"/>
                  <a:pt x="8846" y="115225"/>
                  <a:pt x="11703" y="115712"/>
                </a:cubicBezTo>
                <a:cubicBezTo>
                  <a:pt x="11703" y="115712"/>
                  <a:pt x="11217" y="121639"/>
                  <a:pt x="10579" y="122855"/>
                </a:cubicBezTo>
                <a:cubicBezTo>
                  <a:pt x="9910" y="124071"/>
                  <a:pt x="2767" y="125773"/>
                  <a:pt x="1369" y="127748"/>
                </a:cubicBezTo>
                <a:cubicBezTo>
                  <a:pt x="1" y="129785"/>
                  <a:pt x="1521" y="130910"/>
                  <a:pt x="2159" y="131062"/>
                </a:cubicBezTo>
                <a:cubicBezTo>
                  <a:pt x="2202" y="131071"/>
                  <a:pt x="2302" y="131076"/>
                  <a:pt x="2451" y="131076"/>
                </a:cubicBezTo>
                <a:cubicBezTo>
                  <a:pt x="4618" y="131076"/>
                  <a:pt x="17213" y="130072"/>
                  <a:pt x="17327" y="128934"/>
                </a:cubicBezTo>
                <a:cubicBezTo>
                  <a:pt x="17448" y="127748"/>
                  <a:pt x="17448" y="125378"/>
                  <a:pt x="17327" y="124648"/>
                </a:cubicBezTo>
                <a:cubicBezTo>
                  <a:pt x="17205" y="123919"/>
                  <a:pt x="18360" y="116654"/>
                  <a:pt x="18573" y="116350"/>
                </a:cubicBezTo>
                <a:cubicBezTo>
                  <a:pt x="18816" y="116016"/>
                  <a:pt x="21096" y="116502"/>
                  <a:pt x="21156" y="114222"/>
                </a:cubicBezTo>
                <a:cubicBezTo>
                  <a:pt x="21248" y="111943"/>
                  <a:pt x="22615" y="100088"/>
                  <a:pt x="21886" y="98234"/>
                </a:cubicBezTo>
                <a:cubicBezTo>
                  <a:pt x="21886" y="98234"/>
                  <a:pt x="23801" y="96897"/>
                  <a:pt x="23801" y="91730"/>
                </a:cubicBezTo>
                <a:cubicBezTo>
                  <a:pt x="23801" y="91730"/>
                  <a:pt x="27205" y="88477"/>
                  <a:pt x="27327" y="86502"/>
                </a:cubicBezTo>
                <a:cubicBezTo>
                  <a:pt x="27448" y="84526"/>
                  <a:pt x="27479" y="83614"/>
                  <a:pt x="27479" y="83614"/>
                </a:cubicBezTo>
                <a:cubicBezTo>
                  <a:pt x="27479" y="83614"/>
                  <a:pt x="29667" y="80757"/>
                  <a:pt x="30214" y="78204"/>
                </a:cubicBezTo>
                <a:cubicBezTo>
                  <a:pt x="30216" y="78195"/>
                  <a:pt x="30220" y="78191"/>
                  <a:pt x="30226" y="78191"/>
                </a:cubicBezTo>
                <a:cubicBezTo>
                  <a:pt x="30354" y="78191"/>
                  <a:pt x="31441" y="79983"/>
                  <a:pt x="31035" y="83462"/>
                </a:cubicBezTo>
                <a:cubicBezTo>
                  <a:pt x="30640" y="87110"/>
                  <a:pt x="35108" y="93097"/>
                  <a:pt x="35108" y="93097"/>
                </a:cubicBezTo>
                <a:cubicBezTo>
                  <a:pt x="35108" y="93097"/>
                  <a:pt x="34318" y="96441"/>
                  <a:pt x="35746" y="97809"/>
                </a:cubicBezTo>
                <a:cubicBezTo>
                  <a:pt x="35746" y="97809"/>
                  <a:pt x="33892" y="101395"/>
                  <a:pt x="34682" y="103736"/>
                </a:cubicBezTo>
                <a:cubicBezTo>
                  <a:pt x="35503" y="106107"/>
                  <a:pt x="35412" y="110149"/>
                  <a:pt x="35412" y="113098"/>
                </a:cubicBezTo>
                <a:cubicBezTo>
                  <a:pt x="35412" y="116016"/>
                  <a:pt x="35746" y="117080"/>
                  <a:pt x="35746" y="117080"/>
                </a:cubicBezTo>
                <a:lnTo>
                  <a:pt x="36810" y="116928"/>
                </a:lnTo>
                <a:cubicBezTo>
                  <a:pt x="36810" y="116928"/>
                  <a:pt x="38421" y="120788"/>
                  <a:pt x="38330" y="123432"/>
                </a:cubicBezTo>
                <a:cubicBezTo>
                  <a:pt x="38269" y="126046"/>
                  <a:pt x="36810" y="130423"/>
                  <a:pt x="38695" y="132338"/>
                </a:cubicBezTo>
                <a:cubicBezTo>
                  <a:pt x="39739" y="133434"/>
                  <a:pt x="42163" y="134115"/>
                  <a:pt x="44135" y="134115"/>
                </a:cubicBezTo>
                <a:cubicBezTo>
                  <a:pt x="45664" y="134115"/>
                  <a:pt x="46921" y="133706"/>
                  <a:pt x="47054" y="132764"/>
                </a:cubicBezTo>
                <a:cubicBezTo>
                  <a:pt x="47388" y="130575"/>
                  <a:pt x="47996" y="126837"/>
                  <a:pt x="46385" y="124557"/>
                </a:cubicBezTo>
                <a:cubicBezTo>
                  <a:pt x="44014" y="121183"/>
                  <a:pt x="44227" y="117536"/>
                  <a:pt x="44835" y="117414"/>
                </a:cubicBezTo>
                <a:cubicBezTo>
                  <a:pt x="45260" y="117353"/>
                  <a:pt x="46689" y="116684"/>
                  <a:pt x="46689" y="115621"/>
                </a:cubicBezTo>
                <a:cubicBezTo>
                  <a:pt x="46689" y="114557"/>
                  <a:pt x="46841" y="109542"/>
                  <a:pt x="46294" y="107931"/>
                </a:cubicBezTo>
                <a:cubicBezTo>
                  <a:pt x="45716" y="106289"/>
                  <a:pt x="47813" y="104830"/>
                  <a:pt x="47205" y="104010"/>
                </a:cubicBezTo>
                <a:cubicBezTo>
                  <a:pt x="46598" y="103219"/>
                  <a:pt x="44075" y="100848"/>
                  <a:pt x="44227" y="100423"/>
                </a:cubicBezTo>
                <a:cubicBezTo>
                  <a:pt x="44379" y="100028"/>
                  <a:pt x="45929" y="95803"/>
                  <a:pt x="45139" y="93857"/>
                </a:cubicBezTo>
                <a:cubicBezTo>
                  <a:pt x="44348" y="91912"/>
                  <a:pt x="44014" y="90514"/>
                  <a:pt x="44014" y="90514"/>
                </a:cubicBezTo>
                <a:lnTo>
                  <a:pt x="44014" y="90514"/>
                </a:lnTo>
                <a:cubicBezTo>
                  <a:pt x="44014" y="90514"/>
                  <a:pt x="44145" y="90539"/>
                  <a:pt x="44325" y="90539"/>
                </a:cubicBezTo>
                <a:cubicBezTo>
                  <a:pt x="44710" y="90539"/>
                  <a:pt x="45320" y="90426"/>
                  <a:pt x="45382" y="89724"/>
                </a:cubicBezTo>
                <a:cubicBezTo>
                  <a:pt x="45443" y="88660"/>
                  <a:pt x="46902" y="84161"/>
                  <a:pt x="45990" y="80575"/>
                </a:cubicBezTo>
                <a:cubicBezTo>
                  <a:pt x="45078" y="76957"/>
                  <a:pt x="45169" y="70453"/>
                  <a:pt x="44865" y="69419"/>
                </a:cubicBezTo>
                <a:cubicBezTo>
                  <a:pt x="44561" y="68416"/>
                  <a:pt x="43771" y="65468"/>
                  <a:pt x="43771" y="65468"/>
                </a:cubicBezTo>
                <a:cubicBezTo>
                  <a:pt x="43771" y="65468"/>
                  <a:pt x="44774" y="65255"/>
                  <a:pt x="44956" y="64647"/>
                </a:cubicBezTo>
                <a:cubicBezTo>
                  <a:pt x="45118" y="64082"/>
                  <a:pt x="45756" y="63588"/>
                  <a:pt x="46111" y="63588"/>
                </a:cubicBezTo>
                <a:cubicBezTo>
                  <a:pt x="46157" y="63588"/>
                  <a:pt x="46198" y="63596"/>
                  <a:pt x="46233" y="63614"/>
                </a:cubicBezTo>
                <a:cubicBezTo>
                  <a:pt x="46506" y="63766"/>
                  <a:pt x="45291" y="66988"/>
                  <a:pt x="46081" y="67261"/>
                </a:cubicBezTo>
                <a:cubicBezTo>
                  <a:pt x="46902" y="67535"/>
                  <a:pt x="47692" y="67687"/>
                  <a:pt x="47570" y="67960"/>
                </a:cubicBezTo>
                <a:cubicBezTo>
                  <a:pt x="47449" y="68204"/>
                  <a:pt x="46962" y="68021"/>
                  <a:pt x="46902" y="68720"/>
                </a:cubicBezTo>
                <a:cubicBezTo>
                  <a:pt x="46810" y="69389"/>
                  <a:pt x="46689" y="70544"/>
                  <a:pt x="46689" y="70544"/>
                </a:cubicBezTo>
                <a:cubicBezTo>
                  <a:pt x="46689" y="70544"/>
                  <a:pt x="45746" y="71213"/>
                  <a:pt x="45686" y="72732"/>
                </a:cubicBezTo>
                <a:cubicBezTo>
                  <a:pt x="45595" y="74283"/>
                  <a:pt x="45564" y="75316"/>
                  <a:pt x="45929" y="75438"/>
                </a:cubicBezTo>
                <a:cubicBezTo>
                  <a:pt x="45996" y="75458"/>
                  <a:pt x="46059" y="75469"/>
                  <a:pt x="46118" y="75469"/>
                </a:cubicBezTo>
                <a:cubicBezTo>
                  <a:pt x="46410" y="75469"/>
                  <a:pt x="46608" y="75203"/>
                  <a:pt x="46658" y="74495"/>
                </a:cubicBezTo>
                <a:cubicBezTo>
                  <a:pt x="46729" y="73814"/>
                  <a:pt x="47289" y="73152"/>
                  <a:pt x="47708" y="73152"/>
                </a:cubicBezTo>
                <a:cubicBezTo>
                  <a:pt x="47832" y="73152"/>
                  <a:pt x="47943" y="73209"/>
                  <a:pt x="48026" y="73340"/>
                </a:cubicBezTo>
                <a:cubicBezTo>
                  <a:pt x="48421" y="73918"/>
                  <a:pt x="48300" y="75134"/>
                  <a:pt x="48026" y="75742"/>
                </a:cubicBezTo>
                <a:cubicBezTo>
                  <a:pt x="47753" y="76350"/>
                  <a:pt x="45686" y="78325"/>
                  <a:pt x="46446" y="78629"/>
                </a:cubicBezTo>
                <a:cubicBezTo>
                  <a:pt x="46546" y="78669"/>
                  <a:pt x="46644" y="78687"/>
                  <a:pt x="46740" y="78687"/>
                </a:cubicBezTo>
                <a:cubicBezTo>
                  <a:pt x="47370" y="78687"/>
                  <a:pt x="47874" y="77930"/>
                  <a:pt x="47874" y="77930"/>
                </a:cubicBezTo>
                <a:cubicBezTo>
                  <a:pt x="47874" y="77930"/>
                  <a:pt x="48063" y="78156"/>
                  <a:pt x="48391" y="78156"/>
                </a:cubicBezTo>
                <a:cubicBezTo>
                  <a:pt x="48573" y="78156"/>
                  <a:pt x="48799" y="78086"/>
                  <a:pt x="49060" y="77869"/>
                </a:cubicBezTo>
                <a:cubicBezTo>
                  <a:pt x="49789" y="77231"/>
                  <a:pt x="51917" y="75924"/>
                  <a:pt x="51856" y="73948"/>
                </a:cubicBezTo>
                <a:cubicBezTo>
                  <a:pt x="51795" y="72003"/>
                  <a:pt x="51309" y="70179"/>
                  <a:pt x="51309" y="70179"/>
                </a:cubicBezTo>
                <a:lnTo>
                  <a:pt x="51309" y="70179"/>
                </a:lnTo>
                <a:cubicBezTo>
                  <a:pt x="51309" y="70179"/>
                  <a:pt x="51344" y="70182"/>
                  <a:pt x="51402" y="70182"/>
                </a:cubicBezTo>
                <a:cubicBezTo>
                  <a:pt x="51671" y="70182"/>
                  <a:pt x="52434" y="70120"/>
                  <a:pt x="52434" y="69419"/>
                </a:cubicBezTo>
                <a:cubicBezTo>
                  <a:pt x="52403" y="68599"/>
                  <a:pt x="52312" y="68264"/>
                  <a:pt x="52312" y="68264"/>
                </a:cubicBezTo>
                <a:lnTo>
                  <a:pt x="50883" y="68173"/>
                </a:lnTo>
                <a:lnTo>
                  <a:pt x="51370" y="67687"/>
                </a:lnTo>
                <a:cubicBezTo>
                  <a:pt x="51370" y="67687"/>
                  <a:pt x="51500" y="67713"/>
                  <a:pt x="51669" y="67713"/>
                </a:cubicBezTo>
                <a:cubicBezTo>
                  <a:pt x="51984" y="67713"/>
                  <a:pt x="52434" y="67623"/>
                  <a:pt x="52434" y="67109"/>
                </a:cubicBezTo>
                <a:cubicBezTo>
                  <a:pt x="52434" y="66319"/>
                  <a:pt x="50944" y="62702"/>
                  <a:pt x="51096" y="62368"/>
                </a:cubicBezTo>
                <a:cubicBezTo>
                  <a:pt x="51400" y="62064"/>
                  <a:pt x="54835" y="60483"/>
                  <a:pt x="53771" y="58994"/>
                </a:cubicBezTo>
                <a:cubicBezTo>
                  <a:pt x="52707" y="57504"/>
                  <a:pt x="51187" y="57747"/>
                  <a:pt x="51370" y="56988"/>
                </a:cubicBezTo>
                <a:cubicBezTo>
                  <a:pt x="51613" y="56228"/>
                  <a:pt x="51917" y="55559"/>
                  <a:pt x="51856" y="53948"/>
                </a:cubicBezTo>
                <a:cubicBezTo>
                  <a:pt x="51826" y="52307"/>
                  <a:pt x="50397" y="50149"/>
                  <a:pt x="50397" y="50149"/>
                </a:cubicBezTo>
                <a:cubicBezTo>
                  <a:pt x="50397" y="50149"/>
                  <a:pt x="50154" y="44829"/>
                  <a:pt x="49516" y="42489"/>
                </a:cubicBezTo>
                <a:cubicBezTo>
                  <a:pt x="48816" y="40179"/>
                  <a:pt x="45959" y="31911"/>
                  <a:pt x="43832" y="30087"/>
                </a:cubicBezTo>
                <a:cubicBezTo>
                  <a:pt x="42058" y="28568"/>
                  <a:pt x="41066" y="28441"/>
                  <a:pt x="40785" y="28441"/>
                </a:cubicBezTo>
                <a:cubicBezTo>
                  <a:pt x="40729" y="28441"/>
                  <a:pt x="40701" y="28446"/>
                  <a:pt x="40701" y="28446"/>
                </a:cubicBezTo>
                <a:cubicBezTo>
                  <a:pt x="40701" y="28446"/>
                  <a:pt x="39971" y="25407"/>
                  <a:pt x="39394" y="25072"/>
                </a:cubicBezTo>
                <a:cubicBezTo>
                  <a:pt x="39325" y="25028"/>
                  <a:pt x="39265" y="25010"/>
                  <a:pt x="39213" y="25010"/>
                </a:cubicBezTo>
                <a:cubicBezTo>
                  <a:pt x="38888" y="25010"/>
                  <a:pt x="38845" y="25733"/>
                  <a:pt x="38533" y="25733"/>
                </a:cubicBezTo>
                <a:cubicBezTo>
                  <a:pt x="38476" y="25733"/>
                  <a:pt x="38409" y="25708"/>
                  <a:pt x="38330" y="25650"/>
                </a:cubicBezTo>
                <a:cubicBezTo>
                  <a:pt x="37752" y="25255"/>
                  <a:pt x="38664" y="23583"/>
                  <a:pt x="37844" y="23309"/>
                </a:cubicBezTo>
                <a:cubicBezTo>
                  <a:pt x="36993" y="23036"/>
                  <a:pt x="36385" y="22975"/>
                  <a:pt x="36385" y="22853"/>
                </a:cubicBezTo>
                <a:cubicBezTo>
                  <a:pt x="36385" y="22762"/>
                  <a:pt x="36354" y="22306"/>
                  <a:pt x="36172" y="21789"/>
                </a:cubicBezTo>
                <a:cubicBezTo>
                  <a:pt x="37236" y="21516"/>
                  <a:pt x="38026" y="21030"/>
                  <a:pt x="38208" y="20239"/>
                </a:cubicBezTo>
                <a:cubicBezTo>
                  <a:pt x="38482" y="19175"/>
                  <a:pt x="38786" y="17868"/>
                  <a:pt x="39090" y="16622"/>
                </a:cubicBezTo>
                <a:cubicBezTo>
                  <a:pt x="39394" y="16592"/>
                  <a:pt x="39698" y="16470"/>
                  <a:pt x="39941" y="16318"/>
                </a:cubicBezTo>
                <a:cubicBezTo>
                  <a:pt x="40427" y="15984"/>
                  <a:pt x="40701" y="14920"/>
                  <a:pt x="40792" y="13826"/>
                </a:cubicBezTo>
                <a:cubicBezTo>
                  <a:pt x="41339" y="13735"/>
                  <a:pt x="41917" y="13461"/>
                  <a:pt x="42403" y="12823"/>
                </a:cubicBezTo>
                <a:cubicBezTo>
                  <a:pt x="43497" y="11333"/>
                  <a:pt x="43588" y="6774"/>
                  <a:pt x="40762" y="3947"/>
                </a:cubicBezTo>
                <a:cubicBezTo>
                  <a:pt x="41917" y="2519"/>
                  <a:pt x="42707" y="1516"/>
                  <a:pt x="43132" y="999"/>
                </a:cubicBezTo>
                <a:cubicBezTo>
                  <a:pt x="43284" y="817"/>
                  <a:pt x="43224" y="543"/>
                  <a:pt x="43041" y="391"/>
                </a:cubicBezTo>
                <a:lnTo>
                  <a:pt x="42677" y="87"/>
                </a:lnTo>
                <a:cubicBezTo>
                  <a:pt x="42594" y="28"/>
                  <a:pt x="42506" y="1"/>
                  <a:pt x="4242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18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DAA90A-CAC7-4BFF-AB41-971F58628691}"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1D14E0-6E89-4F49-B7C3-D7D432972182}" type="slidenum">
              <a:rPr lang="en-US" smtClean="0"/>
              <a:t>‹#›</a:t>
            </a:fld>
            <a:endParaRPr lang="en-US"/>
          </a:p>
        </p:txBody>
      </p:sp>
    </p:spTree>
    <p:extLst>
      <p:ext uri="{BB962C8B-B14F-4D97-AF65-F5344CB8AC3E}">
        <p14:creationId xmlns:p14="http://schemas.microsoft.com/office/powerpoint/2010/main" val="20926069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7"/>
        <p:cNvGrpSpPr/>
        <p:nvPr/>
      </p:nvGrpSpPr>
      <p:grpSpPr>
        <a:xfrm>
          <a:off x="0" y="0"/>
          <a:ext cx="0" cy="0"/>
          <a:chOff x="0" y="0"/>
          <a:chExt cx="0" cy="0"/>
        </a:xfrm>
      </p:grpSpPr>
      <p:sp>
        <p:nvSpPr>
          <p:cNvPr id="498" name="Google Shape;498;p33"/>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499" name="Google Shape;499;p3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00" name="Google Shape;500;p33"/>
          <p:cNvSpPr/>
          <p:nvPr/>
        </p:nvSpPr>
        <p:spPr>
          <a:xfrm>
            <a:off x="2420472" y="4327553"/>
            <a:ext cx="2537200" cy="2537200"/>
          </a:xfrm>
          <a:prstGeom prst="ellipse">
            <a:avLst/>
          </a:prstGeom>
          <a:solidFill>
            <a:srgbClr val="EEEEEE">
              <a:alpha val="329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1" name="Google Shape;501;p33"/>
          <p:cNvSpPr/>
          <p:nvPr/>
        </p:nvSpPr>
        <p:spPr>
          <a:xfrm>
            <a:off x="-2397854" y="5414596"/>
            <a:ext cx="28758369" cy="1774777"/>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02" name="Google Shape;502;p33"/>
          <p:cNvGrpSpPr/>
          <p:nvPr/>
        </p:nvGrpSpPr>
        <p:grpSpPr>
          <a:xfrm>
            <a:off x="-59227" y="4138932"/>
            <a:ext cx="5309376" cy="2833891"/>
            <a:chOff x="226500" y="2604037"/>
            <a:chExt cx="1583250" cy="845063"/>
          </a:xfrm>
        </p:grpSpPr>
        <p:sp>
          <p:nvSpPr>
            <p:cNvPr id="503" name="Google Shape;503;p33"/>
            <p:cNvSpPr/>
            <p:nvPr/>
          </p:nvSpPr>
          <p:spPr>
            <a:xfrm>
              <a:off x="226500" y="3099300"/>
              <a:ext cx="1583250" cy="349800"/>
            </a:xfrm>
            <a:custGeom>
              <a:avLst/>
              <a:gdLst/>
              <a:ahLst/>
              <a:cxnLst/>
              <a:rect l="l" t="t" r="r" b="b"/>
              <a:pathLst>
                <a:path w="63330" h="13992" extrusionOk="0">
                  <a:moveTo>
                    <a:pt x="314" y="0"/>
                  </a:moveTo>
                  <a:cubicBezTo>
                    <a:pt x="209" y="0"/>
                    <a:pt x="105" y="4"/>
                    <a:pt x="1" y="13"/>
                  </a:cubicBezTo>
                  <a:lnTo>
                    <a:pt x="1" y="13991"/>
                  </a:lnTo>
                  <a:lnTo>
                    <a:pt x="63330" y="13991"/>
                  </a:lnTo>
                  <a:cubicBezTo>
                    <a:pt x="61723" y="10134"/>
                    <a:pt x="54222" y="8038"/>
                    <a:pt x="50340" y="6943"/>
                  </a:cubicBezTo>
                  <a:cubicBezTo>
                    <a:pt x="49043" y="6574"/>
                    <a:pt x="47364" y="6347"/>
                    <a:pt x="44042" y="5681"/>
                  </a:cubicBezTo>
                  <a:cubicBezTo>
                    <a:pt x="43554" y="5585"/>
                    <a:pt x="43054" y="5490"/>
                    <a:pt x="42554" y="5407"/>
                  </a:cubicBezTo>
                  <a:cubicBezTo>
                    <a:pt x="42032" y="5327"/>
                    <a:pt x="41506" y="5274"/>
                    <a:pt x="40979" y="5274"/>
                  </a:cubicBezTo>
                  <a:cubicBezTo>
                    <a:pt x="40639" y="5274"/>
                    <a:pt x="40298" y="5296"/>
                    <a:pt x="39958" y="5347"/>
                  </a:cubicBezTo>
                  <a:cubicBezTo>
                    <a:pt x="38898" y="5514"/>
                    <a:pt x="37863" y="5978"/>
                    <a:pt x="36791" y="5978"/>
                  </a:cubicBezTo>
                  <a:cubicBezTo>
                    <a:pt x="36785" y="5978"/>
                    <a:pt x="36779" y="5978"/>
                    <a:pt x="36773" y="5978"/>
                  </a:cubicBezTo>
                  <a:cubicBezTo>
                    <a:pt x="34210" y="5978"/>
                    <a:pt x="32261" y="3489"/>
                    <a:pt x="29731" y="3085"/>
                  </a:cubicBezTo>
                  <a:cubicBezTo>
                    <a:pt x="29459" y="3043"/>
                    <a:pt x="29188" y="3026"/>
                    <a:pt x="28916" y="3026"/>
                  </a:cubicBezTo>
                  <a:cubicBezTo>
                    <a:pt x="27401" y="3026"/>
                    <a:pt x="25885" y="3578"/>
                    <a:pt x="24369" y="3578"/>
                  </a:cubicBezTo>
                  <a:cubicBezTo>
                    <a:pt x="24144" y="3578"/>
                    <a:pt x="23919" y="3565"/>
                    <a:pt x="23694" y="3537"/>
                  </a:cubicBezTo>
                  <a:cubicBezTo>
                    <a:pt x="22301" y="3359"/>
                    <a:pt x="21063" y="2585"/>
                    <a:pt x="19706" y="2156"/>
                  </a:cubicBezTo>
                  <a:cubicBezTo>
                    <a:pt x="18670" y="1823"/>
                    <a:pt x="17574" y="1704"/>
                    <a:pt x="16491" y="1597"/>
                  </a:cubicBezTo>
                  <a:cubicBezTo>
                    <a:pt x="11407" y="1085"/>
                    <a:pt x="6311" y="573"/>
                    <a:pt x="1227" y="49"/>
                  </a:cubicBezTo>
                  <a:cubicBezTo>
                    <a:pt x="926" y="31"/>
                    <a:pt x="619" y="0"/>
                    <a:pt x="314"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4" name="Google Shape;504;p33"/>
            <p:cNvSpPr/>
            <p:nvPr/>
          </p:nvSpPr>
          <p:spPr>
            <a:xfrm>
              <a:off x="278600" y="2604037"/>
              <a:ext cx="331900" cy="584325"/>
            </a:xfrm>
            <a:custGeom>
              <a:avLst/>
              <a:gdLst/>
              <a:ahLst/>
              <a:cxnLst/>
              <a:rect l="l" t="t" r="r" b="b"/>
              <a:pathLst>
                <a:path w="13276" h="23373" extrusionOk="0">
                  <a:moveTo>
                    <a:pt x="7061" y="1"/>
                  </a:moveTo>
                  <a:cubicBezTo>
                    <a:pt x="7073" y="299"/>
                    <a:pt x="7025" y="834"/>
                    <a:pt x="6727" y="1370"/>
                  </a:cubicBezTo>
                  <a:cubicBezTo>
                    <a:pt x="6549" y="1692"/>
                    <a:pt x="6346" y="1894"/>
                    <a:pt x="6192" y="2013"/>
                  </a:cubicBezTo>
                  <a:cubicBezTo>
                    <a:pt x="6346" y="2287"/>
                    <a:pt x="6227" y="2704"/>
                    <a:pt x="6013" y="2918"/>
                  </a:cubicBezTo>
                  <a:cubicBezTo>
                    <a:pt x="5799" y="3120"/>
                    <a:pt x="5513" y="3204"/>
                    <a:pt x="5239" y="3263"/>
                  </a:cubicBezTo>
                  <a:cubicBezTo>
                    <a:pt x="5379" y="3413"/>
                    <a:pt x="5564" y="3496"/>
                    <a:pt x="5746" y="3496"/>
                  </a:cubicBezTo>
                  <a:cubicBezTo>
                    <a:pt x="5796" y="3496"/>
                    <a:pt x="5845" y="3490"/>
                    <a:pt x="5894" y="3477"/>
                  </a:cubicBezTo>
                  <a:lnTo>
                    <a:pt x="5894" y="3477"/>
                  </a:lnTo>
                  <a:cubicBezTo>
                    <a:pt x="5775" y="3692"/>
                    <a:pt x="5596" y="3858"/>
                    <a:pt x="5418" y="3954"/>
                  </a:cubicBezTo>
                  <a:cubicBezTo>
                    <a:pt x="5656" y="3989"/>
                    <a:pt x="5894" y="4037"/>
                    <a:pt x="6132" y="4061"/>
                  </a:cubicBezTo>
                  <a:cubicBezTo>
                    <a:pt x="5906" y="4644"/>
                    <a:pt x="5453" y="5085"/>
                    <a:pt x="4941" y="5228"/>
                  </a:cubicBezTo>
                  <a:cubicBezTo>
                    <a:pt x="5096" y="5323"/>
                    <a:pt x="5275" y="5406"/>
                    <a:pt x="5453" y="5430"/>
                  </a:cubicBezTo>
                  <a:cubicBezTo>
                    <a:pt x="4941" y="5883"/>
                    <a:pt x="4382" y="6204"/>
                    <a:pt x="3763" y="6383"/>
                  </a:cubicBezTo>
                  <a:cubicBezTo>
                    <a:pt x="4064" y="6516"/>
                    <a:pt x="4383" y="6579"/>
                    <a:pt x="4701" y="6579"/>
                  </a:cubicBezTo>
                  <a:cubicBezTo>
                    <a:pt x="4922" y="6579"/>
                    <a:pt x="5143" y="6548"/>
                    <a:pt x="5358" y="6490"/>
                  </a:cubicBezTo>
                  <a:lnTo>
                    <a:pt x="5358" y="6490"/>
                  </a:lnTo>
                  <a:cubicBezTo>
                    <a:pt x="5168" y="7097"/>
                    <a:pt x="4775" y="7609"/>
                    <a:pt x="4298" y="7883"/>
                  </a:cubicBezTo>
                  <a:cubicBezTo>
                    <a:pt x="4441" y="7918"/>
                    <a:pt x="4537" y="8014"/>
                    <a:pt x="4596" y="8169"/>
                  </a:cubicBezTo>
                  <a:lnTo>
                    <a:pt x="4060" y="8526"/>
                  </a:lnTo>
                  <a:cubicBezTo>
                    <a:pt x="4093" y="8527"/>
                    <a:pt x="4126" y="8527"/>
                    <a:pt x="4159" y="8527"/>
                  </a:cubicBezTo>
                  <a:cubicBezTo>
                    <a:pt x="4455" y="8527"/>
                    <a:pt x="4734" y="8478"/>
                    <a:pt x="5013" y="8371"/>
                  </a:cubicBezTo>
                  <a:lnTo>
                    <a:pt x="5013" y="8371"/>
                  </a:lnTo>
                  <a:cubicBezTo>
                    <a:pt x="4441" y="9288"/>
                    <a:pt x="3667" y="10014"/>
                    <a:pt x="2798" y="10478"/>
                  </a:cubicBezTo>
                  <a:cubicBezTo>
                    <a:pt x="3024" y="10502"/>
                    <a:pt x="3227" y="10550"/>
                    <a:pt x="3453" y="10574"/>
                  </a:cubicBezTo>
                  <a:cubicBezTo>
                    <a:pt x="3274" y="10847"/>
                    <a:pt x="3036" y="11062"/>
                    <a:pt x="2774" y="11169"/>
                  </a:cubicBezTo>
                  <a:cubicBezTo>
                    <a:pt x="2917" y="11193"/>
                    <a:pt x="3048" y="11193"/>
                    <a:pt x="3203" y="11205"/>
                  </a:cubicBezTo>
                  <a:cubicBezTo>
                    <a:pt x="3013" y="11300"/>
                    <a:pt x="2810" y="11395"/>
                    <a:pt x="2632" y="11490"/>
                  </a:cubicBezTo>
                  <a:cubicBezTo>
                    <a:pt x="2767" y="11522"/>
                    <a:pt x="2904" y="11537"/>
                    <a:pt x="3041" y="11537"/>
                  </a:cubicBezTo>
                  <a:cubicBezTo>
                    <a:pt x="3688" y="11537"/>
                    <a:pt x="4333" y="11199"/>
                    <a:pt x="4775" y="10609"/>
                  </a:cubicBezTo>
                  <a:lnTo>
                    <a:pt x="4775" y="10609"/>
                  </a:lnTo>
                  <a:cubicBezTo>
                    <a:pt x="4084" y="11990"/>
                    <a:pt x="2965" y="13062"/>
                    <a:pt x="1715" y="13574"/>
                  </a:cubicBezTo>
                  <a:cubicBezTo>
                    <a:pt x="1893" y="13717"/>
                    <a:pt x="2096" y="13812"/>
                    <a:pt x="2322" y="13812"/>
                  </a:cubicBezTo>
                  <a:cubicBezTo>
                    <a:pt x="2072" y="13943"/>
                    <a:pt x="1798" y="14086"/>
                    <a:pt x="1548" y="14229"/>
                  </a:cubicBezTo>
                  <a:cubicBezTo>
                    <a:pt x="1920" y="14455"/>
                    <a:pt x="2332" y="14569"/>
                    <a:pt x="2743" y="14569"/>
                  </a:cubicBezTo>
                  <a:cubicBezTo>
                    <a:pt x="3004" y="14569"/>
                    <a:pt x="3263" y="14523"/>
                    <a:pt x="3513" y="14431"/>
                  </a:cubicBezTo>
                  <a:lnTo>
                    <a:pt x="3513" y="14431"/>
                  </a:lnTo>
                  <a:cubicBezTo>
                    <a:pt x="3084" y="15157"/>
                    <a:pt x="2512" y="15777"/>
                    <a:pt x="1893" y="16229"/>
                  </a:cubicBezTo>
                  <a:cubicBezTo>
                    <a:pt x="2393" y="16372"/>
                    <a:pt x="2917" y="16503"/>
                    <a:pt x="3429" y="16634"/>
                  </a:cubicBezTo>
                  <a:cubicBezTo>
                    <a:pt x="3215" y="16991"/>
                    <a:pt x="2893" y="17265"/>
                    <a:pt x="2548" y="17360"/>
                  </a:cubicBezTo>
                  <a:cubicBezTo>
                    <a:pt x="2715" y="17563"/>
                    <a:pt x="2917" y="17658"/>
                    <a:pt x="3144" y="17658"/>
                  </a:cubicBezTo>
                  <a:cubicBezTo>
                    <a:pt x="2385" y="18126"/>
                    <a:pt x="1538" y="18366"/>
                    <a:pt x="690" y="18366"/>
                  </a:cubicBezTo>
                  <a:cubicBezTo>
                    <a:pt x="459" y="18366"/>
                    <a:pt x="229" y="18348"/>
                    <a:pt x="0" y="18313"/>
                  </a:cubicBezTo>
                  <a:lnTo>
                    <a:pt x="0" y="18313"/>
                  </a:lnTo>
                  <a:cubicBezTo>
                    <a:pt x="393" y="18908"/>
                    <a:pt x="988" y="19289"/>
                    <a:pt x="1608" y="19301"/>
                  </a:cubicBezTo>
                  <a:cubicBezTo>
                    <a:pt x="1536" y="19646"/>
                    <a:pt x="1262" y="19896"/>
                    <a:pt x="988" y="19932"/>
                  </a:cubicBezTo>
                  <a:cubicBezTo>
                    <a:pt x="1239" y="19979"/>
                    <a:pt x="1493" y="20002"/>
                    <a:pt x="1746" y="20002"/>
                  </a:cubicBezTo>
                  <a:cubicBezTo>
                    <a:pt x="2455" y="20002"/>
                    <a:pt x="3164" y="19821"/>
                    <a:pt x="3822" y="19479"/>
                  </a:cubicBezTo>
                  <a:lnTo>
                    <a:pt x="3822" y="19479"/>
                  </a:lnTo>
                  <a:cubicBezTo>
                    <a:pt x="2917" y="20527"/>
                    <a:pt x="1881" y="21373"/>
                    <a:pt x="762" y="21992"/>
                  </a:cubicBezTo>
                  <a:cubicBezTo>
                    <a:pt x="1019" y="22066"/>
                    <a:pt x="1279" y="22103"/>
                    <a:pt x="1539" y="22103"/>
                  </a:cubicBezTo>
                  <a:cubicBezTo>
                    <a:pt x="1942" y="22103"/>
                    <a:pt x="2343" y="22015"/>
                    <a:pt x="2727" y="21849"/>
                  </a:cubicBezTo>
                  <a:lnTo>
                    <a:pt x="2727" y="21849"/>
                  </a:lnTo>
                  <a:cubicBezTo>
                    <a:pt x="2453" y="22111"/>
                    <a:pt x="2155" y="22337"/>
                    <a:pt x="1846" y="22480"/>
                  </a:cubicBezTo>
                  <a:cubicBezTo>
                    <a:pt x="2157" y="22603"/>
                    <a:pt x="2484" y="22663"/>
                    <a:pt x="2813" y="22663"/>
                  </a:cubicBezTo>
                  <a:cubicBezTo>
                    <a:pt x="3440" y="22663"/>
                    <a:pt x="4068" y="22441"/>
                    <a:pt x="4584" y="22004"/>
                  </a:cubicBezTo>
                  <a:lnTo>
                    <a:pt x="4584" y="22004"/>
                  </a:lnTo>
                  <a:cubicBezTo>
                    <a:pt x="4572" y="22349"/>
                    <a:pt x="4453" y="22706"/>
                    <a:pt x="4263" y="22944"/>
                  </a:cubicBezTo>
                  <a:cubicBezTo>
                    <a:pt x="4739" y="22837"/>
                    <a:pt x="5179" y="22563"/>
                    <a:pt x="5537" y="22146"/>
                  </a:cubicBezTo>
                  <a:cubicBezTo>
                    <a:pt x="5572" y="22563"/>
                    <a:pt x="5584" y="22980"/>
                    <a:pt x="5608" y="23373"/>
                  </a:cubicBezTo>
                  <a:cubicBezTo>
                    <a:pt x="6084" y="23099"/>
                    <a:pt x="6465" y="22587"/>
                    <a:pt x="6668" y="21992"/>
                  </a:cubicBezTo>
                  <a:cubicBezTo>
                    <a:pt x="7132" y="22408"/>
                    <a:pt x="7632" y="22754"/>
                    <a:pt x="8168" y="23016"/>
                  </a:cubicBezTo>
                  <a:cubicBezTo>
                    <a:pt x="8216" y="22801"/>
                    <a:pt x="8204" y="22539"/>
                    <a:pt x="8144" y="22325"/>
                  </a:cubicBezTo>
                  <a:lnTo>
                    <a:pt x="8144" y="22325"/>
                  </a:lnTo>
                  <a:cubicBezTo>
                    <a:pt x="8466" y="22480"/>
                    <a:pt x="8787" y="22658"/>
                    <a:pt x="9109" y="22825"/>
                  </a:cubicBezTo>
                  <a:cubicBezTo>
                    <a:pt x="9037" y="22396"/>
                    <a:pt x="8942" y="21968"/>
                    <a:pt x="8870" y="21527"/>
                  </a:cubicBezTo>
                  <a:lnTo>
                    <a:pt x="8870" y="21527"/>
                  </a:lnTo>
                  <a:cubicBezTo>
                    <a:pt x="9706" y="22295"/>
                    <a:pt x="10724" y="22710"/>
                    <a:pt x="11751" y="22710"/>
                  </a:cubicBezTo>
                  <a:cubicBezTo>
                    <a:pt x="11807" y="22710"/>
                    <a:pt x="11863" y="22708"/>
                    <a:pt x="11918" y="22706"/>
                  </a:cubicBezTo>
                  <a:cubicBezTo>
                    <a:pt x="11692" y="22408"/>
                    <a:pt x="11442" y="22111"/>
                    <a:pt x="11228" y="21825"/>
                  </a:cubicBezTo>
                  <a:lnTo>
                    <a:pt x="12740" y="21694"/>
                  </a:lnTo>
                  <a:cubicBezTo>
                    <a:pt x="11728" y="21384"/>
                    <a:pt x="10799" y="20670"/>
                    <a:pt x="10109" y="19670"/>
                  </a:cubicBezTo>
                  <a:lnTo>
                    <a:pt x="10109" y="19670"/>
                  </a:lnTo>
                  <a:cubicBezTo>
                    <a:pt x="10692" y="19849"/>
                    <a:pt x="11287" y="20003"/>
                    <a:pt x="11859" y="20122"/>
                  </a:cubicBezTo>
                  <a:cubicBezTo>
                    <a:pt x="11895" y="19825"/>
                    <a:pt x="11835" y="19491"/>
                    <a:pt x="11680" y="19253"/>
                  </a:cubicBezTo>
                  <a:lnTo>
                    <a:pt x="11680" y="19253"/>
                  </a:lnTo>
                  <a:cubicBezTo>
                    <a:pt x="12145" y="19289"/>
                    <a:pt x="12597" y="19313"/>
                    <a:pt x="13050" y="19348"/>
                  </a:cubicBezTo>
                  <a:cubicBezTo>
                    <a:pt x="12871" y="19170"/>
                    <a:pt x="12716" y="18991"/>
                    <a:pt x="12538" y="18813"/>
                  </a:cubicBezTo>
                  <a:cubicBezTo>
                    <a:pt x="12706" y="18745"/>
                    <a:pt x="12887" y="18714"/>
                    <a:pt x="13063" y="18714"/>
                  </a:cubicBezTo>
                  <a:cubicBezTo>
                    <a:pt x="13135" y="18714"/>
                    <a:pt x="13206" y="18719"/>
                    <a:pt x="13276" y="18729"/>
                  </a:cubicBezTo>
                  <a:cubicBezTo>
                    <a:pt x="12442" y="18539"/>
                    <a:pt x="11656" y="17979"/>
                    <a:pt x="11085" y="17170"/>
                  </a:cubicBezTo>
                  <a:cubicBezTo>
                    <a:pt x="11359" y="17110"/>
                    <a:pt x="11645" y="17062"/>
                    <a:pt x="11907" y="17003"/>
                  </a:cubicBezTo>
                  <a:cubicBezTo>
                    <a:pt x="11835" y="16860"/>
                    <a:pt x="11764" y="16693"/>
                    <a:pt x="11668" y="16551"/>
                  </a:cubicBezTo>
                  <a:cubicBezTo>
                    <a:pt x="11883" y="16515"/>
                    <a:pt x="12073" y="16491"/>
                    <a:pt x="12276" y="16455"/>
                  </a:cubicBezTo>
                  <a:cubicBezTo>
                    <a:pt x="11549" y="15931"/>
                    <a:pt x="10906" y="15241"/>
                    <a:pt x="10371" y="14431"/>
                  </a:cubicBezTo>
                  <a:cubicBezTo>
                    <a:pt x="10871" y="14419"/>
                    <a:pt x="11347" y="14407"/>
                    <a:pt x="11835" y="14372"/>
                  </a:cubicBezTo>
                  <a:cubicBezTo>
                    <a:pt x="11537" y="14110"/>
                    <a:pt x="11240" y="13848"/>
                    <a:pt x="10954" y="13586"/>
                  </a:cubicBezTo>
                  <a:lnTo>
                    <a:pt x="10954" y="13586"/>
                  </a:lnTo>
                  <a:cubicBezTo>
                    <a:pt x="11204" y="13598"/>
                    <a:pt x="11466" y="13633"/>
                    <a:pt x="11716" y="13645"/>
                  </a:cubicBezTo>
                  <a:cubicBezTo>
                    <a:pt x="10811" y="12943"/>
                    <a:pt x="9990" y="12050"/>
                    <a:pt x="9323" y="11014"/>
                  </a:cubicBezTo>
                  <a:lnTo>
                    <a:pt x="9323" y="11014"/>
                  </a:lnTo>
                  <a:cubicBezTo>
                    <a:pt x="9701" y="11224"/>
                    <a:pt x="10117" y="11342"/>
                    <a:pt x="10537" y="11342"/>
                  </a:cubicBezTo>
                  <a:cubicBezTo>
                    <a:pt x="10593" y="11342"/>
                    <a:pt x="10648" y="11340"/>
                    <a:pt x="10704" y="11336"/>
                  </a:cubicBezTo>
                  <a:cubicBezTo>
                    <a:pt x="10549" y="11097"/>
                    <a:pt x="10394" y="10859"/>
                    <a:pt x="10240" y="10621"/>
                  </a:cubicBezTo>
                  <a:cubicBezTo>
                    <a:pt x="10351" y="10526"/>
                    <a:pt x="10488" y="10473"/>
                    <a:pt x="10624" y="10473"/>
                  </a:cubicBezTo>
                  <a:cubicBezTo>
                    <a:pt x="10692" y="10473"/>
                    <a:pt x="10760" y="10486"/>
                    <a:pt x="10823" y="10514"/>
                  </a:cubicBezTo>
                  <a:cubicBezTo>
                    <a:pt x="10299" y="9621"/>
                    <a:pt x="9775" y="8716"/>
                    <a:pt x="9263" y="7823"/>
                  </a:cubicBezTo>
                  <a:lnTo>
                    <a:pt x="10002" y="7823"/>
                  </a:lnTo>
                  <a:cubicBezTo>
                    <a:pt x="9882" y="7597"/>
                    <a:pt x="9751" y="7383"/>
                    <a:pt x="9632" y="7168"/>
                  </a:cubicBezTo>
                  <a:cubicBezTo>
                    <a:pt x="9823" y="7085"/>
                    <a:pt x="10013" y="6978"/>
                    <a:pt x="10192" y="6883"/>
                  </a:cubicBezTo>
                  <a:cubicBezTo>
                    <a:pt x="9382" y="6323"/>
                    <a:pt x="8680" y="5537"/>
                    <a:pt x="8156" y="4561"/>
                  </a:cubicBezTo>
                  <a:lnTo>
                    <a:pt x="8156" y="4561"/>
                  </a:lnTo>
                  <a:cubicBezTo>
                    <a:pt x="8442" y="4680"/>
                    <a:pt x="8704" y="4823"/>
                    <a:pt x="8989" y="4942"/>
                  </a:cubicBezTo>
                  <a:cubicBezTo>
                    <a:pt x="8859" y="4525"/>
                    <a:pt x="8668" y="4144"/>
                    <a:pt x="8430" y="3823"/>
                  </a:cubicBezTo>
                  <a:cubicBezTo>
                    <a:pt x="8585" y="3751"/>
                    <a:pt x="8739" y="3692"/>
                    <a:pt x="8906" y="3608"/>
                  </a:cubicBezTo>
                  <a:cubicBezTo>
                    <a:pt x="8513" y="3287"/>
                    <a:pt x="7787" y="2573"/>
                    <a:pt x="7358" y="1334"/>
                  </a:cubicBezTo>
                  <a:cubicBezTo>
                    <a:pt x="7180" y="846"/>
                    <a:pt x="7084" y="370"/>
                    <a:pt x="7061"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5" name="Google Shape;505;p33"/>
            <p:cNvSpPr/>
            <p:nvPr/>
          </p:nvSpPr>
          <p:spPr>
            <a:xfrm>
              <a:off x="652150" y="2629037"/>
              <a:ext cx="361675" cy="634925"/>
            </a:xfrm>
            <a:custGeom>
              <a:avLst/>
              <a:gdLst/>
              <a:ahLst/>
              <a:cxnLst/>
              <a:rect l="l" t="t" r="r" b="b"/>
              <a:pathLst>
                <a:path w="14467" h="25397" extrusionOk="0">
                  <a:moveTo>
                    <a:pt x="7692" y="1"/>
                  </a:moveTo>
                  <a:cubicBezTo>
                    <a:pt x="7668" y="239"/>
                    <a:pt x="7621" y="834"/>
                    <a:pt x="7299" y="1394"/>
                  </a:cubicBezTo>
                  <a:cubicBezTo>
                    <a:pt x="7109" y="1751"/>
                    <a:pt x="6871" y="1966"/>
                    <a:pt x="6716" y="2096"/>
                  </a:cubicBezTo>
                  <a:cubicBezTo>
                    <a:pt x="6882" y="2406"/>
                    <a:pt x="6751" y="2858"/>
                    <a:pt x="6525" y="3073"/>
                  </a:cubicBezTo>
                  <a:cubicBezTo>
                    <a:pt x="6287" y="3311"/>
                    <a:pt x="5978" y="3370"/>
                    <a:pt x="5692" y="3454"/>
                  </a:cubicBezTo>
                  <a:cubicBezTo>
                    <a:pt x="5844" y="3616"/>
                    <a:pt x="6051" y="3709"/>
                    <a:pt x="6255" y="3709"/>
                  </a:cubicBezTo>
                  <a:cubicBezTo>
                    <a:pt x="6306" y="3709"/>
                    <a:pt x="6357" y="3704"/>
                    <a:pt x="6406" y="3692"/>
                  </a:cubicBezTo>
                  <a:lnTo>
                    <a:pt x="6406" y="3692"/>
                  </a:lnTo>
                  <a:cubicBezTo>
                    <a:pt x="6275" y="3906"/>
                    <a:pt x="6097" y="4109"/>
                    <a:pt x="5882" y="4204"/>
                  </a:cubicBezTo>
                  <a:cubicBezTo>
                    <a:pt x="6132" y="4240"/>
                    <a:pt x="6406" y="4287"/>
                    <a:pt x="6656" y="4311"/>
                  </a:cubicBezTo>
                  <a:cubicBezTo>
                    <a:pt x="6406" y="4954"/>
                    <a:pt x="5918" y="5430"/>
                    <a:pt x="5358" y="5573"/>
                  </a:cubicBezTo>
                  <a:cubicBezTo>
                    <a:pt x="5525" y="5692"/>
                    <a:pt x="5716" y="5776"/>
                    <a:pt x="5918" y="5799"/>
                  </a:cubicBezTo>
                  <a:cubicBezTo>
                    <a:pt x="5358" y="6287"/>
                    <a:pt x="4739" y="6645"/>
                    <a:pt x="4084" y="6847"/>
                  </a:cubicBezTo>
                  <a:cubicBezTo>
                    <a:pt x="4412" y="6990"/>
                    <a:pt x="4762" y="7060"/>
                    <a:pt x="5114" y="7060"/>
                  </a:cubicBezTo>
                  <a:cubicBezTo>
                    <a:pt x="5351" y="7060"/>
                    <a:pt x="5589" y="7028"/>
                    <a:pt x="5823" y="6966"/>
                  </a:cubicBezTo>
                  <a:lnTo>
                    <a:pt x="5823" y="6966"/>
                  </a:lnTo>
                  <a:cubicBezTo>
                    <a:pt x="5608" y="7621"/>
                    <a:pt x="5192" y="8181"/>
                    <a:pt x="4680" y="8490"/>
                  </a:cubicBezTo>
                  <a:cubicBezTo>
                    <a:pt x="4811" y="8526"/>
                    <a:pt x="4942" y="8645"/>
                    <a:pt x="5001" y="8812"/>
                  </a:cubicBezTo>
                  <a:cubicBezTo>
                    <a:pt x="4811" y="8943"/>
                    <a:pt x="4620" y="9062"/>
                    <a:pt x="4418" y="9193"/>
                  </a:cubicBezTo>
                  <a:cubicBezTo>
                    <a:pt x="4459" y="9194"/>
                    <a:pt x="4501" y="9195"/>
                    <a:pt x="4542" y="9195"/>
                  </a:cubicBezTo>
                  <a:cubicBezTo>
                    <a:pt x="4848" y="9195"/>
                    <a:pt x="5162" y="9155"/>
                    <a:pt x="5466" y="9050"/>
                  </a:cubicBezTo>
                  <a:lnTo>
                    <a:pt x="5466" y="9050"/>
                  </a:lnTo>
                  <a:cubicBezTo>
                    <a:pt x="4823" y="10038"/>
                    <a:pt x="3989" y="10836"/>
                    <a:pt x="3037" y="11336"/>
                  </a:cubicBezTo>
                  <a:cubicBezTo>
                    <a:pt x="3275" y="11383"/>
                    <a:pt x="3513" y="11407"/>
                    <a:pt x="3751" y="11455"/>
                  </a:cubicBezTo>
                  <a:cubicBezTo>
                    <a:pt x="3561" y="11752"/>
                    <a:pt x="3287" y="11979"/>
                    <a:pt x="3013" y="12098"/>
                  </a:cubicBezTo>
                  <a:cubicBezTo>
                    <a:pt x="3168" y="12110"/>
                    <a:pt x="3322" y="12122"/>
                    <a:pt x="3489" y="12122"/>
                  </a:cubicBezTo>
                  <a:lnTo>
                    <a:pt x="2858" y="12443"/>
                  </a:lnTo>
                  <a:cubicBezTo>
                    <a:pt x="3001" y="12476"/>
                    <a:pt x="3145" y="12491"/>
                    <a:pt x="3290" y="12491"/>
                  </a:cubicBezTo>
                  <a:cubicBezTo>
                    <a:pt x="3991" y="12491"/>
                    <a:pt x="4696" y="12118"/>
                    <a:pt x="5180" y="11467"/>
                  </a:cubicBezTo>
                  <a:lnTo>
                    <a:pt x="5180" y="11467"/>
                  </a:lnTo>
                  <a:cubicBezTo>
                    <a:pt x="4406" y="12991"/>
                    <a:pt x="3215" y="14146"/>
                    <a:pt x="1846" y="14705"/>
                  </a:cubicBezTo>
                  <a:cubicBezTo>
                    <a:pt x="2037" y="14860"/>
                    <a:pt x="2275" y="14955"/>
                    <a:pt x="2513" y="14955"/>
                  </a:cubicBezTo>
                  <a:cubicBezTo>
                    <a:pt x="2239" y="15098"/>
                    <a:pt x="1953" y="15253"/>
                    <a:pt x="1667" y="15420"/>
                  </a:cubicBezTo>
                  <a:cubicBezTo>
                    <a:pt x="2079" y="15666"/>
                    <a:pt x="2542" y="15796"/>
                    <a:pt x="3004" y="15796"/>
                  </a:cubicBezTo>
                  <a:cubicBezTo>
                    <a:pt x="3277" y="15796"/>
                    <a:pt x="3550" y="15751"/>
                    <a:pt x="3811" y="15658"/>
                  </a:cubicBezTo>
                  <a:lnTo>
                    <a:pt x="3811" y="15658"/>
                  </a:lnTo>
                  <a:cubicBezTo>
                    <a:pt x="3334" y="16443"/>
                    <a:pt x="2727" y="17110"/>
                    <a:pt x="2060" y="17598"/>
                  </a:cubicBezTo>
                  <a:cubicBezTo>
                    <a:pt x="2608" y="17753"/>
                    <a:pt x="3168" y="17896"/>
                    <a:pt x="3727" y="18039"/>
                  </a:cubicBezTo>
                  <a:cubicBezTo>
                    <a:pt x="3489" y="18420"/>
                    <a:pt x="3144" y="18718"/>
                    <a:pt x="2775" y="18825"/>
                  </a:cubicBezTo>
                  <a:cubicBezTo>
                    <a:pt x="2953" y="19027"/>
                    <a:pt x="3168" y="19146"/>
                    <a:pt x="3430" y="19146"/>
                  </a:cubicBezTo>
                  <a:cubicBezTo>
                    <a:pt x="2593" y="19654"/>
                    <a:pt x="1667" y="19917"/>
                    <a:pt x="739" y="19917"/>
                  </a:cubicBezTo>
                  <a:cubicBezTo>
                    <a:pt x="493" y="19917"/>
                    <a:pt x="246" y="19898"/>
                    <a:pt x="1" y="19861"/>
                  </a:cubicBezTo>
                  <a:lnTo>
                    <a:pt x="1" y="19861"/>
                  </a:lnTo>
                  <a:cubicBezTo>
                    <a:pt x="417" y="20504"/>
                    <a:pt x="1072" y="20908"/>
                    <a:pt x="1739" y="20932"/>
                  </a:cubicBezTo>
                  <a:cubicBezTo>
                    <a:pt x="1656" y="21313"/>
                    <a:pt x="1370" y="21587"/>
                    <a:pt x="1072" y="21611"/>
                  </a:cubicBezTo>
                  <a:cubicBezTo>
                    <a:pt x="1348" y="21661"/>
                    <a:pt x="1627" y="21686"/>
                    <a:pt x="1906" y="21686"/>
                  </a:cubicBezTo>
                  <a:cubicBezTo>
                    <a:pt x="2683" y="21686"/>
                    <a:pt x="3458" y="21494"/>
                    <a:pt x="4168" y="21135"/>
                  </a:cubicBezTo>
                  <a:lnTo>
                    <a:pt x="4168" y="21135"/>
                  </a:lnTo>
                  <a:cubicBezTo>
                    <a:pt x="3191" y="22266"/>
                    <a:pt x="2037" y="23182"/>
                    <a:pt x="822" y="23873"/>
                  </a:cubicBezTo>
                  <a:cubicBezTo>
                    <a:pt x="1101" y="23952"/>
                    <a:pt x="1383" y="23991"/>
                    <a:pt x="1664" y="23991"/>
                  </a:cubicBezTo>
                  <a:cubicBezTo>
                    <a:pt x="2105" y="23991"/>
                    <a:pt x="2544" y="23895"/>
                    <a:pt x="2965" y="23706"/>
                  </a:cubicBezTo>
                  <a:lnTo>
                    <a:pt x="2965" y="23706"/>
                  </a:lnTo>
                  <a:cubicBezTo>
                    <a:pt x="2680" y="24004"/>
                    <a:pt x="2358" y="24242"/>
                    <a:pt x="2001" y="24409"/>
                  </a:cubicBezTo>
                  <a:cubicBezTo>
                    <a:pt x="2335" y="24543"/>
                    <a:pt x="2688" y="24610"/>
                    <a:pt x="3043" y="24610"/>
                  </a:cubicBezTo>
                  <a:cubicBezTo>
                    <a:pt x="3723" y="24610"/>
                    <a:pt x="4410" y="24366"/>
                    <a:pt x="4989" y="23897"/>
                  </a:cubicBezTo>
                  <a:lnTo>
                    <a:pt x="4989" y="23897"/>
                  </a:lnTo>
                  <a:cubicBezTo>
                    <a:pt x="4977" y="24290"/>
                    <a:pt x="4858" y="24659"/>
                    <a:pt x="4632" y="24921"/>
                  </a:cubicBezTo>
                  <a:cubicBezTo>
                    <a:pt x="5156" y="24802"/>
                    <a:pt x="5644" y="24492"/>
                    <a:pt x="6025" y="24052"/>
                  </a:cubicBezTo>
                  <a:cubicBezTo>
                    <a:pt x="6061" y="24492"/>
                    <a:pt x="6085" y="24945"/>
                    <a:pt x="6120" y="25397"/>
                  </a:cubicBezTo>
                  <a:cubicBezTo>
                    <a:pt x="6620" y="25087"/>
                    <a:pt x="7037" y="24552"/>
                    <a:pt x="7275" y="23897"/>
                  </a:cubicBezTo>
                  <a:cubicBezTo>
                    <a:pt x="7787" y="24349"/>
                    <a:pt x="8335" y="24718"/>
                    <a:pt x="8918" y="25016"/>
                  </a:cubicBezTo>
                  <a:cubicBezTo>
                    <a:pt x="8966" y="24766"/>
                    <a:pt x="8942" y="24492"/>
                    <a:pt x="8883" y="24254"/>
                  </a:cubicBezTo>
                  <a:lnTo>
                    <a:pt x="8883" y="24254"/>
                  </a:lnTo>
                  <a:cubicBezTo>
                    <a:pt x="9240" y="24433"/>
                    <a:pt x="9585" y="24623"/>
                    <a:pt x="9942" y="24802"/>
                  </a:cubicBezTo>
                  <a:cubicBezTo>
                    <a:pt x="9859" y="24325"/>
                    <a:pt x="9764" y="23873"/>
                    <a:pt x="9680" y="23397"/>
                  </a:cubicBezTo>
                  <a:lnTo>
                    <a:pt x="9680" y="23397"/>
                  </a:lnTo>
                  <a:cubicBezTo>
                    <a:pt x="10588" y="24214"/>
                    <a:pt x="11713" y="24674"/>
                    <a:pt x="12826" y="24674"/>
                  </a:cubicBezTo>
                  <a:cubicBezTo>
                    <a:pt x="12881" y="24674"/>
                    <a:pt x="12936" y="24673"/>
                    <a:pt x="12990" y="24671"/>
                  </a:cubicBezTo>
                  <a:cubicBezTo>
                    <a:pt x="12740" y="24349"/>
                    <a:pt x="12490" y="24028"/>
                    <a:pt x="12216" y="23706"/>
                  </a:cubicBezTo>
                  <a:cubicBezTo>
                    <a:pt x="12776" y="23659"/>
                    <a:pt x="13324" y="23599"/>
                    <a:pt x="13871" y="23551"/>
                  </a:cubicBezTo>
                  <a:cubicBezTo>
                    <a:pt x="12752" y="23218"/>
                    <a:pt x="11740" y="22444"/>
                    <a:pt x="11002" y="21349"/>
                  </a:cubicBezTo>
                  <a:lnTo>
                    <a:pt x="11002" y="21349"/>
                  </a:lnTo>
                  <a:cubicBezTo>
                    <a:pt x="11645" y="21551"/>
                    <a:pt x="12264" y="21706"/>
                    <a:pt x="12919" y="21849"/>
                  </a:cubicBezTo>
                  <a:cubicBezTo>
                    <a:pt x="12955" y="21516"/>
                    <a:pt x="12895" y="21170"/>
                    <a:pt x="12728" y="20908"/>
                  </a:cubicBezTo>
                  <a:lnTo>
                    <a:pt x="12728" y="20908"/>
                  </a:lnTo>
                  <a:cubicBezTo>
                    <a:pt x="13217" y="20932"/>
                    <a:pt x="13729" y="20968"/>
                    <a:pt x="14217" y="21015"/>
                  </a:cubicBezTo>
                  <a:cubicBezTo>
                    <a:pt x="14026" y="20813"/>
                    <a:pt x="13848" y="20623"/>
                    <a:pt x="13645" y="20432"/>
                  </a:cubicBezTo>
                  <a:cubicBezTo>
                    <a:pt x="13821" y="20363"/>
                    <a:pt x="14002" y="20329"/>
                    <a:pt x="14179" y="20329"/>
                  </a:cubicBezTo>
                  <a:cubicBezTo>
                    <a:pt x="14277" y="20329"/>
                    <a:pt x="14373" y="20339"/>
                    <a:pt x="14467" y="20361"/>
                  </a:cubicBezTo>
                  <a:cubicBezTo>
                    <a:pt x="13562" y="20134"/>
                    <a:pt x="12693" y="19539"/>
                    <a:pt x="12085" y="18658"/>
                  </a:cubicBezTo>
                  <a:lnTo>
                    <a:pt x="12978" y="18479"/>
                  </a:lnTo>
                  <a:cubicBezTo>
                    <a:pt x="12895" y="18313"/>
                    <a:pt x="12812" y="18134"/>
                    <a:pt x="12728" y="17979"/>
                  </a:cubicBezTo>
                  <a:lnTo>
                    <a:pt x="13395" y="17884"/>
                  </a:lnTo>
                  <a:cubicBezTo>
                    <a:pt x="12609" y="17325"/>
                    <a:pt x="11907" y="16563"/>
                    <a:pt x="11323" y="15681"/>
                  </a:cubicBezTo>
                  <a:cubicBezTo>
                    <a:pt x="11859" y="15670"/>
                    <a:pt x="12383" y="15634"/>
                    <a:pt x="12919" y="15622"/>
                  </a:cubicBezTo>
                  <a:cubicBezTo>
                    <a:pt x="12597" y="15336"/>
                    <a:pt x="12276" y="15062"/>
                    <a:pt x="11954" y="14777"/>
                  </a:cubicBezTo>
                  <a:lnTo>
                    <a:pt x="11954" y="14777"/>
                  </a:lnTo>
                  <a:cubicBezTo>
                    <a:pt x="12240" y="14789"/>
                    <a:pt x="12502" y="14824"/>
                    <a:pt x="12788" y="14836"/>
                  </a:cubicBezTo>
                  <a:cubicBezTo>
                    <a:pt x="11788" y="14074"/>
                    <a:pt x="10907" y="13098"/>
                    <a:pt x="10169" y="11967"/>
                  </a:cubicBezTo>
                  <a:lnTo>
                    <a:pt x="10169" y="11967"/>
                  </a:lnTo>
                  <a:cubicBezTo>
                    <a:pt x="10605" y="12207"/>
                    <a:pt x="11082" y="12327"/>
                    <a:pt x="11543" y="12327"/>
                  </a:cubicBezTo>
                  <a:cubicBezTo>
                    <a:pt x="11585" y="12327"/>
                    <a:pt x="11627" y="12326"/>
                    <a:pt x="11669" y="12324"/>
                  </a:cubicBezTo>
                  <a:cubicBezTo>
                    <a:pt x="11502" y="12062"/>
                    <a:pt x="11323" y="11800"/>
                    <a:pt x="11169" y="11550"/>
                  </a:cubicBezTo>
                  <a:cubicBezTo>
                    <a:pt x="11286" y="11441"/>
                    <a:pt x="11429" y="11382"/>
                    <a:pt x="11571" y="11382"/>
                  </a:cubicBezTo>
                  <a:cubicBezTo>
                    <a:pt x="11645" y="11382"/>
                    <a:pt x="11718" y="11398"/>
                    <a:pt x="11788" y="11431"/>
                  </a:cubicBezTo>
                  <a:cubicBezTo>
                    <a:pt x="11228" y="10443"/>
                    <a:pt x="10657" y="9478"/>
                    <a:pt x="10097" y="8490"/>
                  </a:cubicBezTo>
                  <a:lnTo>
                    <a:pt x="10895" y="8490"/>
                  </a:lnTo>
                  <a:lnTo>
                    <a:pt x="10490" y="7776"/>
                  </a:lnTo>
                  <a:cubicBezTo>
                    <a:pt x="10704" y="7680"/>
                    <a:pt x="10907" y="7573"/>
                    <a:pt x="11121" y="7478"/>
                  </a:cubicBezTo>
                  <a:cubicBezTo>
                    <a:pt x="10240" y="6871"/>
                    <a:pt x="9466" y="5990"/>
                    <a:pt x="8906" y="4966"/>
                  </a:cubicBezTo>
                  <a:lnTo>
                    <a:pt x="8906" y="4966"/>
                  </a:lnTo>
                  <a:cubicBezTo>
                    <a:pt x="9204" y="5097"/>
                    <a:pt x="9502" y="5240"/>
                    <a:pt x="9811" y="5383"/>
                  </a:cubicBezTo>
                  <a:cubicBezTo>
                    <a:pt x="9657" y="4942"/>
                    <a:pt x="9454" y="4525"/>
                    <a:pt x="9180" y="4168"/>
                  </a:cubicBezTo>
                  <a:cubicBezTo>
                    <a:pt x="9359" y="4085"/>
                    <a:pt x="9526" y="4013"/>
                    <a:pt x="9704" y="3942"/>
                  </a:cubicBezTo>
                  <a:cubicBezTo>
                    <a:pt x="9287" y="3585"/>
                    <a:pt x="8502" y="2811"/>
                    <a:pt x="8025" y="1454"/>
                  </a:cubicBezTo>
                  <a:cubicBezTo>
                    <a:pt x="7835" y="918"/>
                    <a:pt x="7740" y="418"/>
                    <a:pt x="7692" y="1"/>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06" name="Google Shape;506;p33"/>
            <p:cNvSpPr/>
            <p:nvPr/>
          </p:nvSpPr>
          <p:spPr>
            <a:xfrm>
              <a:off x="1008450" y="2735912"/>
              <a:ext cx="331900" cy="584625"/>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1" y="5227"/>
                  </a:cubicBezTo>
                  <a:cubicBezTo>
                    <a:pt x="5084" y="5334"/>
                    <a:pt x="5263" y="5406"/>
                    <a:pt x="5442" y="5441"/>
                  </a:cubicBezTo>
                  <a:cubicBezTo>
                    <a:pt x="4941"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6"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7" y="16645"/>
                  </a:cubicBezTo>
                  <a:cubicBezTo>
                    <a:pt x="3215" y="17002"/>
                    <a:pt x="2882" y="17276"/>
                    <a:pt x="2536" y="17371"/>
                  </a:cubicBezTo>
                  <a:cubicBezTo>
                    <a:pt x="2703" y="17574"/>
                    <a:pt x="2917" y="17669"/>
                    <a:pt x="3132" y="17669"/>
                  </a:cubicBezTo>
                  <a:cubicBezTo>
                    <a:pt x="2373" y="18137"/>
                    <a:pt x="1534" y="18377"/>
                    <a:pt x="688"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0"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0" y="22360"/>
                    <a:pt x="4441" y="22717"/>
                    <a:pt x="4251" y="22956"/>
                  </a:cubicBezTo>
                  <a:cubicBezTo>
                    <a:pt x="4727" y="22848"/>
                    <a:pt x="5180" y="22563"/>
                    <a:pt x="5537" y="22158"/>
                  </a:cubicBezTo>
                  <a:cubicBezTo>
                    <a:pt x="5561" y="22563"/>
                    <a:pt x="5573" y="22991"/>
                    <a:pt x="5608" y="23384"/>
                  </a:cubicBezTo>
                  <a:cubicBezTo>
                    <a:pt x="6084"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173065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34"/>
          <p:cNvSpPr/>
          <p:nvPr/>
        </p:nvSpPr>
        <p:spPr>
          <a:xfrm>
            <a:off x="0" y="0"/>
            <a:ext cx="12192000" cy="6858000"/>
          </a:xfrm>
          <a:prstGeom prst="rect">
            <a:avLst/>
          </a:prstGeom>
          <a:gradFill>
            <a:gsLst>
              <a:gs pos="0">
                <a:srgbClr val="7F928A"/>
              </a:gs>
              <a:gs pos="41000">
                <a:srgbClr val="DBCCB2"/>
              </a:gs>
              <a:gs pos="100000">
                <a:srgbClr val="DBCCB2"/>
              </a:gs>
            </a:gsLst>
            <a:lin ang="540070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pic>
        <p:nvPicPr>
          <p:cNvPr id="509" name="Google Shape;509;p3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10" name="Google Shape;510;p34"/>
          <p:cNvSpPr/>
          <p:nvPr/>
        </p:nvSpPr>
        <p:spPr>
          <a:xfrm>
            <a:off x="-14137156" y="5672407"/>
            <a:ext cx="26508701" cy="1635863"/>
          </a:xfrm>
          <a:custGeom>
            <a:avLst/>
            <a:gdLst/>
            <a:ahLst/>
            <a:cxnLst/>
            <a:rect l="l" t="t" r="r" b="b"/>
            <a:pathLst>
              <a:path w="286096" h="47143" extrusionOk="0">
                <a:moveTo>
                  <a:pt x="29829" y="1"/>
                </a:moveTo>
                <a:cubicBezTo>
                  <a:pt x="25960" y="1"/>
                  <a:pt x="23070" y="1022"/>
                  <a:pt x="20777" y="1768"/>
                </a:cubicBezTo>
                <a:cubicBezTo>
                  <a:pt x="15788" y="3387"/>
                  <a:pt x="9049" y="5482"/>
                  <a:pt x="1" y="8066"/>
                </a:cubicBezTo>
                <a:lnTo>
                  <a:pt x="1" y="47142"/>
                </a:lnTo>
                <a:cubicBezTo>
                  <a:pt x="32910" y="46892"/>
                  <a:pt x="65830" y="46654"/>
                  <a:pt x="98739" y="46404"/>
                </a:cubicBezTo>
                <a:cubicBezTo>
                  <a:pt x="161199" y="45928"/>
                  <a:pt x="223648" y="45463"/>
                  <a:pt x="286096" y="44987"/>
                </a:cubicBezTo>
                <a:lnTo>
                  <a:pt x="286096" y="1327"/>
                </a:lnTo>
                <a:cubicBezTo>
                  <a:pt x="265467" y="7413"/>
                  <a:pt x="252532" y="9360"/>
                  <a:pt x="244217" y="9360"/>
                </a:cubicBezTo>
                <a:cubicBezTo>
                  <a:pt x="240625" y="9360"/>
                  <a:pt x="237896" y="8997"/>
                  <a:pt x="235780" y="8447"/>
                </a:cubicBezTo>
                <a:cubicBezTo>
                  <a:pt x="234473" y="8109"/>
                  <a:pt x="231362" y="7184"/>
                  <a:pt x="227149" y="7184"/>
                </a:cubicBezTo>
                <a:cubicBezTo>
                  <a:pt x="226757" y="7184"/>
                  <a:pt x="226356" y="7192"/>
                  <a:pt x="225946" y="7209"/>
                </a:cubicBezTo>
                <a:cubicBezTo>
                  <a:pt x="219171" y="7518"/>
                  <a:pt x="214218" y="11459"/>
                  <a:pt x="207931" y="13126"/>
                </a:cubicBezTo>
                <a:cubicBezTo>
                  <a:pt x="205479" y="13777"/>
                  <a:pt x="202927" y="14058"/>
                  <a:pt x="200345" y="14058"/>
                </a:cubicBezTo>
                <a:cubicBezTo>
                  <a:pt x="193902" y="14058"/>
                  <a:pt x="187273" y="12307"/>
                  <a:pt x="181535" y="10173"/>
                </a:cubicBezTo>
                <a:cubicBezTo>
                  <a:pt x="173499" y="7185"/>
                  <a:pt x="165891" y="3339"/>
                  <a:pt x="156842" y="2101"/>
                </a:cubicBezTo>
                <a:cubicBezTo>
                  <a:pt x="154609" y="1797"/>
                  <a:pt x="152382" y="1660"/>
                  <a:pt x="150164" y="1660"/>
                </a:cubicBezTo>
                <a:cubicBezTo>
                  <a:pt x="137786" y="1660"/>
                  <a:pt x="125655" y="5927"/>
                  <a:pt x="114003" y="9269"/>
                </a:cubicBezTo>
                <a:cubicBezTo>
                  <a:pt x="111443" y="9995"/>
                  <a:pt x="108812" y="10709"/>
                  <a:pt x="106026" y="10876"/>
                </a:cubicBezTo>
                <a:cubicBezTo>
                  <a:pt x="105555" y="10905"/>
                  <a:pt x="105086" y="10919"/>
                  <a:pt x="104617" y="10919"/>
                </a:cubicBezTo>
                <a:cubicBezTo>
                  <a:pt x="100505" y="10919"/>
                  <a:pt x="96492" y="9874"/>
                  <a:pt x="92441" y="9233"/>
                </a:cubicBezTo>
                <a:cubicBezTo>
                  <a:pt x="76844" y="6768"/>
                  <a:pt x="59163" y="9971"/>
                  <a:pt x="45197" y="4768"/>
                </a:cubicBezTo>
                <a:cubicBezTo>
                  <a:pt x="40339" y="2958"/>
                  <a:pt x="35886" y="125"/>
                  <a:pt x="30278" y="5"/>
                </a:cubicBezTo>
                <a:cubicBezTo>
                  <a:pt x="30127" y="2"/>
                  <a:pt x="29977" y="1"/>
                  <a:pt x="29829" y="1"/>
                </a:cubicBezTo>
                <a:close/>
              </a:path>
            </a:pathLst>
          </a:custGeom>
          <a:solidFill>
            <a:srgbClr val="AFA7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1" name="Google Shape;511;p34"/>
          <p:cNvSpPr/>
          <p:nvPr/>
        </p:nvSpPr>
        <p:spPr>
          <a:xfrm>
            <a:off x="6432145" y="5851228"/>
            <a:ext cx="6065523" cy="735569"/>
          </a:xfrm>
          <a:custGeom>
            <a:avLst/>
            <a:gdLst/>
            <a:ahLst/>
            <a:cxnLst/>
            <a:rect l="l" t="t" r="r" b="b"/>
            <a:pathLst>
              <a:path w="81380" h="9869" extrusionOk="0">
                <a:moveTo>
                  <a:pt x="36269" y="1"/>
                </a:moveTo>
                <a:cubicBezTo>
                  <a:pt x="35850" y="1"/>
                  <a:pt x="35435" y="36"/>
                  <a:pt x="35029" y="129"/>
                </a:cubicBezTo>
                <a:cubicBezTo>
                  <a:pt x="34076" y="355"/>
                  <a:pt x="33207" y="879"/>
                  <a:pt x="32350" y="1331"/>
                </a:cubicBezTo>
                <a:cubicBezTo>
                  <a:pt x="29142" y="3031"/>
                  <a:pt x="25536" y="3923"/>
                  <a:pt x="21918" y="3923"/>
                </a:cubicBezTo>
                <a:cubicBezTo>
                  <a:pt x="21251" y="3923"/>
                  <a:pt x="20584" y="3893"/>
                  <a:pt x="19920" y="3832"/>
                </a:cubicBezTo>
                <a:cubicBezTo>
                  <a:pt x="18324" y="3690"/>
                  <a:pt x="16682" y="3388"/>
                  <a:pt x="15092" y="3388"/>
                </a:cubicBezTo>
                <a:cubicBezTo>
                  <a:pt x="14012" y="3388"/>
                  <a:pt x="12956" y="3527"/>
                  <a:pt x="11954" y="3951"/>
                </a:cubicBezTo>
                <a:cubicBezTo>
                  <a:pt x="10859" y="4427"/>
                  <a:pt x="9906" y="5225"/>
                  <a:pt x="8752" y="5499"/>
                </a:cubicBezTo>
                <a:cubicBezTo>
                  <a:pt x="7897" y="5707"/>
                  <a:pt x="7156" y="5753"/>
                  <a:pt x="6609" y="5753"/>
                </a:cubicBezTo>
                <a:cubicBezTo>
                  <a:pt x="6218" y="5753"/>
                  <a:pt x="5927" y="5730"/>
                  <a:pt x="5763" y="5725"/>
                </a:cubicBezTo>
                <a:cubicBezTo>
                  <a:pt x="5722" y="5723"/>
                  <a:pt x="5680" y="5722"/>
                  <a:pt x="5638" y="5722"/>
                </a:cubicBezTo>
                <a:cubicBezTo>
                  <a:pt x="4370" y="5722"/>
                  <a:pt x="2570" y="6608"/>
                  <a:pt x="0" y="9868"/>
                </a:cubicBezTo>
                <a:lnTo>
                  <a:pt x="81380" y="9868"/>
                </a:lnTo>
                <a:lnTo>
                  <a:pt x="81380" y="1153"/>
                </a:lnTo>
                <a:cubicBezTo>
                  <a:pt x="75525" y="1738"/>
                  <a:pt x="69639" y="2032"/>
                  <a:pt x="63753" y="2032"/>
                </a:cubicBezTo>
                <a:cubicBezTo>
                  <a:pt x="55275" y="2032"/>
                  <a:pt x="46795" y="1423"/>
                  <a:pt x="38398" y="200"/>
                </a:cubicBezTo>
                <a:cubicBezTo>
                  <a:pt x="37701" y="103"/>
                  <a:pt x="36981" y="1"/>
                  <a:pt x="3626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2" name="Google Shape;512;p34"/>
          <p:cNvSpPr/>
          <p:nvPr/>
        </p:nvSpPr>
        <p:spPr>
          <a:xfrm>
            <a:off x="9970748" y="4424926"/>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3" name="Google Shape;513;p34"/>
          <p:cNvSpPr/>
          <p:nvPr/>
        </p:nvSpPr>
        <p:spPr>
          <a:xfrm>
            <a:off x="10631803" y="3429008"/>
            <a:ext cx="1554355" cy="2737993"/>
          </a:xfrm>
          <a:custGeom>
            <a:avLst/>
            <a:gdLst/>
            <a:ahLst/>
            <a:cxnLst/>
            <a:rect l="l" t="t" r="r" b="b"/>
            <a:pathLst>
              <a:path w="13276" h="23385" extrusionOk="0">
                <a:moveTo>
                  <a:pt x="7049" y="0"/>
                </a:moveTo>
                <a:cubicBezTo>
                  <a:pt x="7061" y="310"/>
                  <a:pt x="7025" y="846"/>
                  <a:pt x="6727" y="1381"/>
                </a:cubicBezTo>
                <a:cubicBezTo>
                  <a:pt x="6549" y="1703"/>
                  <a:pt x="6335" y="1893"/>
                  <a:pt x="6192" y="2012"/>
                </a:cubicBezTo>
                <a:cubicBezTo>
                  <a:pt x="6335" y="2298"/>
                  <a:pt x="6215" y="2715"/>
                  <a:pt x="6013" y="2929"/>
                </a:cubicBezTo>
                <a:cubicBezTo>
                  <a:pt x="5787" y="3132"/>
                  <a:pt x="5501" y="3203"/>
                  <a:pt x="5239" y="3263"/>
                </a:cubicBezTo>
                <a:cubicBezTo>
                  <a:pt x="5380" y="3422"/>
                  <a:pt x="5565" y="3508"/>
                  <a:pt x="5748" y="3508"/>
                </a:cubicBezTo>
                <a:cubicBezTo>
                  <a:pt x="5797" y="3508"/>
                  <a:pt x="5846" y="3501"/>
                  <a:pt x="5894" y="3489"/>
                </a:cubicBezTo>
                <a:lnTo>
                  <a:pt x="5894" y="3489"/>
                </a:lnTo>
                <a:cubicBezTo>
                  <a:pt x="5775" y="3703"/>
                  <a:pt x="5596" y="3858"/>
                  <a:pt x="5418" y="3965"/>
                </a:cubicBezTo>
                <a:cubicBezTo>
                  <a:pt x="5656" y="4001"/>
                  <a:pt x="5894" y="4037"/>
                  <a:pt x="6132" y="4072"/>
                </a:cubicBezTo>
                <a:cubicBezTo>
                  <a:pt x="5906" y="4656"/>
                  <a:pt x="5442" y="5096"/>
                  <a:pt x="4942" y="5227"/>
                </a:cubicBezTo>
                <a:cubicBezTo>
                  <a:pt x="5084" y="5334"/>
                  <a:pt x="5263" y="5406"/>
                  <a:pt x="5442" y="5441"/>
                </a:cubicBezTo>
                <a:cubicBezTo>
                  <a:pt x="4942" y="5882"/>
                  <a:pt x="4370" y="6215"/>
                  <a:pt x="3763" y="6394"/>
                </a:cubicBezTo>
                <a:cubicBezTo>
                  <a:pt x="4058" y="6527"/>
                  <a:pt x="4377" y="6590"/>
                  <a:pt x="4697" y="6590"/>
                </a:cubicBezTo>
                <a:cubicBezTo>
                  <a:pt x="4920" y="6590"/>
                  <a:pt x="5143" y="6560"/>
                  <a:pt x="5358" y="6501"/>
                </a:cubicBezTo>
                <a:lnTo>
                  <a:pt x="5358" y="6501"/>
                </a:lnTo>
                <a:cubicBezTo>
                  <a:pt x="5156" y="7108"/>
                  <a:pt x="4775" y="7608"/>
                  <a:pt x="4299" y="7894"/>
                </a:cubicBezTo>
                <a:cubicBezTo>
                  <a:pt x="4430" y="7930"/>
                  <a:pt x="4537" y="8025"/>
                  <a:pt x="4596" y="8180"/>
                </a:cubicBezTo>
                <a:lnTo>
                  <a:pt x="4060" y="8537"/>
                </a:lnTo>
                <a:cubicBezTo>
                  <a:pt x="4092" y="8538"/>
                  <a:pt x="4124" y="8539"/>
                  <a:pt x="4156" y="8539"/>
                </a:cubicBezTo>
                <a:cubicBezTo>
                  <a:pt x="4445" y="8539"/>
                  <a:pt x="4734" y="8490"/>
                  <a:pt x="5013" y="8382"/>
                </a:cubicBezTo>
                <a:lnTo>
                  <a:pt x="5013" y="8382"/>
                </a:lnTo>
                <a:cubicBezTo>
                  <a:pt x="4430" y="9299"/>
                  <a:pt x="3656" y="10025"/>
                  <a:pt x="2798" y="10490"/>
                </a:cubicBezTo>
                <a:cubicBezTo>
                  <a:pt x="3013" y="10514"/>
                  <a:pt x="3227" y="10561"/>
                  <a:pt x="3453" y="10585"/>
                </a:cubicBezTo>
                <a:cubicBezTo>
                  <a:pt x="3275" y="10859"/>
                  <a:pt x="3037" y="11061"/>
                  <a:pt x="2763" y="11180"/>
                </a:cubicBezTo>
                <a:cubicBezTo>
                  <a:pt x="2917" y="11204"/>
                  <a:pt x="3048" y="11204"/>
                  <a:pt x="3191" y="11216"/>
                </a:cubicBezTo>
                <a:cubicBezTo>
                  <a:pt x="3001" y="11299"/>
                  <a:pt x="2810" y="11406"/>
                  <a:pt x="2632" y="11502"/>
                </a:cubicBezTo>
                <a:cubicBezTo>
                  <a:pt x="2767" y="11533"/>
                  <a:pt x="2904" y="11548"/>
                  <a:pt x="3041" y="11548"/>
                </a:cubicBezTo>
                <a:cubicBezTo>
                  <a:pt x="3688" y="11548"/>
                  <a:pt x="4333" y="11210"/>
                  <a:pt x="4775" y="10621"/>
                </a:cubicBezTo>
                <a:lnTo>
                  <a:pt x="4775" y="10621"/>
                </a:lnTo>
                <a:cubicBezTo>
                  <a:pt x="4072" y="12002"/>
                  <a:pt x="2953" y="13073"/>
                  <a:pt x="1703" y="13585"/>
                </a:cubicBezTo>
                <a:cubicBezTo>
                  <a:pt x="1882" y="13728"/>
                  <a:pt x="2096" y="13823"/>
                  <a:pt x="2322" y="13823"/>
                </a:cubicBezTo>
                <a:cubicBezTo>
                  <a:pt x="2060" y="13954"/>
                  <a:pt x="1798" y="14097"/>
                  <a:pt x="1548" y="14240"/>
                </a:cubicBezTo>
                <a:cubicBezTo>
                  <a:pt x="1920" y="14466"/>
                  <a:pt x="2332" y="14581"/>
                  <a:pt x="2744" y="14581"/>
                </a:cubicBezTo>
                <a:cubicBezTo>
                  <a:pt x="3004" y="14581"/>
                  <a:pt x="3264" y="14535"/>
                  <a:pt x="3513" y="14443"/>
                </a:cubicBezTo>
                <a:lnTo>
                  <a:pt x="3513" y="14443"/>
                </a:lnTo>
                <a:cubicBezTo>
                  <a:pt x="3072" y="15169"/>
                  <a:pt x="2513" y="15788"/>
                  <a:pt x="1882" y="16240"/>
                </a:cubicBezTo>
                <a:cubicBezTo>
                  <a:pt x="2394" y="16383"/>
                  <a:pt x="2917" y="16514"/>
                  <a:pt x="3418" y="16645"/>
                </a:cubicBezTo>
                <a:cubicBezTo>
                  <a:pt x="3215" y="17002"/>
                  <a:pt x="2882" y="17276"/>
                  <a:pt x="2536" y="17371"/>
                </a:cubicBezTo>
                <a:cubicBezTo>
                  <a:pt x="2703" y="17574"/>
                  <a:pt x="2917" y="17669"/>
                  <a:pt x="3132" y="17669"/>
                </a:cubicBezTo>
                <a:cubicBezTo>
                  <a:pt x="2373" y="18137"/>
                  <a:pt x="1534" y="18377"/>
                  <a:pt x="689" y="18377"/>
                </a:cubicBezTo>
                <a:cubicBezTo>
                  <a:pt x="459" y="18377"/>
                  <a:pt x="229" y="18360"/>
                  <a:pt x="0" y="18324"/>
                </a:cubicBezTo>
                <a:lnTo>
                  <a:pt x="0" y="18324"/>
                </a:lnTo>
                <a:cubicBezTo>
                  <a:pt x="381" y="18919"/>
                  <a:pt x="977" y="19300"/>
                  <a:pt x="1608" y="19312"/>
                </a:cubicBezTo>
                <a:cubicBezTo>
                  <a:pt x="1524" y="19657"/>
                  <a:pt x="1262" y="19908"/>
                  <a:pt x="977" y="19931"/>
                </a:cubicBezTo>
                <a:cubicBezTo>
                  <a:pt x="1234" y="19980"/>
                  <a:pt x="1495" y="20004"/>
                  <a:pt x="1757" y="20004"/>
                </a:cubicBezTo>
                <a:cubicBezTo>
                  <a:pt x="2462" y="20004"/>
                  <a:pt x="3171" y="19830"/>
                  <a:pt x="3822" y="19491"/>
                </a:cubicBezTo>
                <a:lnTo>
                  <a:pt x="3822" y="19491"/>
                </a:lnTo>
                <a:cubicBezTo>
                  <a:pt x="2917" y="20527"/>
                  <a:pt x="1870" y="21384"/>
                  <a:pt x="751" y="22003"/>
                </a:cubicBezTo>
                <a:cubicBezTo>
                  <a:pt x="1007" y="22078"/>
                  <a:pt x="1269" y="22114"/>
                  <a:pt x="1530" y="22114"/>
                </a:cubicBezTo>
                <a:cubicBezTo>
                  <a:pt x="1936" y="22114"/>
                  <a:pt x="2339" y="22027"/>
                  <a:pt x="2715" y="21860"/>
                </a:cubicBezTo>
                <a:lnTo>
                  <a:pt x="2715" y="21860"/>
                </a:lnTo>
                <a:cubicBezTo>
                  <a:pt x="2453" y="22122"/>
                  <a:pt x="2155" y="22348"/>
                  <a:pt x="1846" y="22491"/>
                </a:cubicBezTo>
                <a:cubicBezTo>
                  <a:pt x="2153" y="22613"/>
                  <a:pt x="2476" y="22672"/>
                  <a:pt x="2799" y="22672"/>
                </a:cubicBezTo>
                <a:cubicBezTo>
                  <a:pt x="3427" y="22672"/>
                  <a:pt x="4058" y="22447"/>
                  <a:pt x="4584" y="22015"/>
                </a:cubicBezTo>
                <a:lnTo>
                  <a:pt x="4584" y="22015"/>
                </a:lnTo>
                <a:cubicBezTo>
                  <a:pt x="4561" y="22360"/>
                  <a:pt x="4441" y="22717"/>
                  <a:pt x="4251" y="22956"/>
                </a:cubicBezTo>
                <a:cubicBezTo>
                  <a:pt x="4727" y="22848"/>
                  <a:pt x="5180" y="22563"/>
                  <a:pt x="5537" y="22158"/>
                </a:cubicBezTo>
                <a:cubicBezTo>
                  <a:pt x="5561" y="22563"/>
                  <a:pt x="5573" y="22991"/>
                  <a:pt x="5608" y="23384"/>
                </a:cubicBezTo>
                <a:cubicBezTo>
                  <a:pt x="6085" y="23098"/>
                  <a:pt x="6454" y="22598"/>
                  <a:pt x="6668" y="22003"/>
                </a:cubicBezTo>
                <a:cubicBezTo>
                  <a:pt x="7120" y="22420"/>
                  <a:pt x="7632" y="22765"/>
                  <a:pt x="8168" y="23027"/>
                </a:cubicBezTo>
                <a:cubicBezTo>
                  <a:pt x="8216" y="22801"/>
                  <a:pt x="8192" y="22551"/>
                  <a:pt x="8132" y="22324"/>
                </a:cubicBezTo>
                <a:lnTo>
                  <a:pt x="8132" y="22324"/>
                </a:lnTo>
                <a:cubicBezTo>
                  <a:pt x="8466" y="22491"/>
                  <a:pt x="8775" y="22670"/>
                  <a:pt x="9109" y="22836"/>
                </a:cubicBezTo>
                <a:cubicBezTo>
                  <a:pt x="9025" y="22408"/>
                  <a:pt x="8942" y="21967"/>
                  <a:pt x="8871" y="21539"/>
                </a:cubicBezTo>
                <a:lnTo>
                  <a:pt x="8871" y="21539"/>
                </a:lnTo>
                <a:cubicBezTo>
                  <a:pt x="9695" y="22307"/>
                  <a:pt x="10723" y="22721"/>
                  <a:pt x="11751" y="22721"/>
                </a:cubicBezTo>
                <a:cubicBezTo>
                  <a:pt x="11807" y="22721"/>
                  <a:pt x="11863" y="22720"/>
                  <a:pt x="11919" y="22717"/>
                </a:cubicBezTo>
                <a:cubicBezTo>
                  <a:pt x="11680" y="22420"/>
                  <a:pt x="11442" y="22122"/>
                  <a:pt x="11216" y="21836"/>
                </a:cubicBezTo>
                <a:lnTo>
                  <a:pt x="12740" y="21705"/>
                </a:lnTo>
                <a:cubicBezTo>
                  <a:pt x="11728" y="21396"/>
                  <a:pt x="10787" y="20681"/>
                  <a:pt x="10097" y="19681"/>
                </a:cubicBezTo>
                <a:lnTo>
                  <a:pt x="10097" y="19681"/>
                </a:lnTo>
                <a:cubicBezTo>
                  <a:pt x="10680" y="19860"/>
                  <a:pt x="11276" y="20003"/>
                  <a:pt x="11859" y="20122"/>
                </a:cubicBezTo>
                <a:cubicBezTo>
                  <a:pt x="11883" y="19824"/>
                  <a:pt x="11823" y="19503"/>
                  <a:pt x="11680" y="19265"/>
                </a:cubicBezTo>
                <a:lnTo>
                  <a:pt x="11680" y="19265"/>
                </a:lnTo>
                <a:cubicBezTo>
                  <a:pt x="12145" y="19288"/>
                  <a:pt x="12585" y="19324"/>
                  <a:pt x="13050" y="19348"/>
                </a:cubicBezTo>
                <a:cubicBezTo>
                  <a:pt x="12871" y="19169"/>
                  <a:pt x="12704" y="18991"/>
                  <a:pt x="12526" y="18812"/>
                </a:cubicBezTo>
                <a:cubicBezTo>
                  <a:pt x="12691" y="18754"/>
                  <a:pt x="12874" y="18719"/>
                  <a:pt x="13049" y="18719"/>
                </a:cubicBezTo>
                <a:cubicBezTo>
                  <a:pt x="13127" y="18719"/>
                  <a:pt x="13203" y="18726"/>
                  <a:pt x="13276" y="18741"/>
                </a:cubicBezTo>
                <a:cubicBezTo>
                  <a:pt x="12442" y="18550"/>
                  <a:pt x="11645" y="17979"/>
                  <a:pt x="11085" y="17181"/>
                </a:cubicBezTo>
                <a:cubicBezTo>
                  <a:pt x="11347" y="17121"/>
                  <a:pt x="11633" y="17074"/>
                  <a:pt x="11907" y="17014"/>
                </a:cubicBezTo>
                <a:cubicBezTo>
                  <a:pt x="11823" y="16871"/>
                  <a:pt x="11752" y="16705"/>
                  <a:pt x="11669" y="16550"/>
                </a:cubicBezTo>
                <a:cubicBezTo>
                  <a:pt x="11871" y="16526"/>
                  <a:pt x="12061" y="16490"/>
                  <a:pt x="12276" y="16467"/>
                </a:cubicBezTo>
                <a:cubicBezTo>
                  <a:pt x="11549" y="15943"/>
                  <a:pt x="10907" y="15240"/>
                  <a:pt x="10371" y="14443"/>
                </a:cubicBezTo>
                <a:cubicBezTo>
                  <a:pt x="10859" y="14431"/>
                  <a:pt x="11335" y="14407"/>
                  <a:pt x="11823" y="14383"/>
                </a:cubicBezTo>
                <a:cubicBezTo>
                  <a:pt x="11526" y="14109"/>
                  <a:pt x="11228" y="13859"/>
                  <a:pt x="10954" y="13597"/>
                </a:cubicBezTo>
                <a:lnTo>
                  <a:pt x="10954" y="13597"/>
                </a:lnTo>
                <a:cubicBezTo>
                  <a:pt x="11204" y="13609"/>
                  <a:pt x="11454" y="13633"/>
                  <a:pt x="11704" y="13657"/>
                </a:cubicBezTo>
                <a:cubicBezTo>
                  <a:pt x="10799" y="12954"/>
                  <a:pt x="9978" y="12061"/>
                  <a:pt x="9311" y="11014"/>
                </a:cubicBezTo>
                <a:lnTo>
                  <a:pt x="9311" y="11014"/>
                </a:lnTo>
                <a:cubicBezTo>
                  <a:pt x="9704" y="11232"/>
                  <a:pt x="10136" y="11350"/>
                  <a:pt x="10572" y="11350"/>
                </a:cubicBezTo>
                <a:cubicBezTo>
                  <a:pt x="10612" y="11350"/>
                  <a:pt x="10652" y="11349"/>
                  <a:pt x="10692" y="11347"/>
                </a:cubicBezTo>
                <a:cubicBezTo>
                  <a:pt x="10549" y="11109"/>
                  <a:pt x="10383" y="10871"/>
                  <a:pt x="10240" y="10633"/>
                </a:cubicBezTo>
                <a:cubicBezTo>
                  <a:pt x="10340" y="10532"/>
                  <a:pt x="10471" y="10482"/>
                  <a:pt x="10603" y="10482"/>
                </a:cubicBezTo>
                <a:cubicBezTo>
                  <a:pt x="10674" y="10482"/>
                  <a:pt x="10745" y="10496"/>
                  <a:pt x="10811" y="10525"/>
                </a:cubicBezTo>
                <a:cubicBezTo>
                  <a:pt x="10299" y="9632"/>
                  <a:pt x="9775" y="8728"/>
                  <a:pt x="9252" y="7835"/>
                </a:cubicBezTo>
                <a:lnTo>
                  <a:pt x="10002" y="7835"/>
                </a:lnTo>
                <a:cubicBezTo>
                  <a:pt x="9883" y="7608"/>
                  <a:pt x="9740" y="7382"/>
                  <a:pt x="9621" y="7180"/>
                </a:cubicBezTo>
                <a:cubicBezTo>
                  <a:pt x="9823" y="7085"/>
                  <a:pt x="10014" y="6989"/>
                  <a:pt x="10192" y="6894"/>
                </a:cubicBezTo>
                <a:cubicBezTo>
                  <a:pt x="9371" y="6334"/>
                  <a:pt x="8668" y="5537"/>
                  <a:pt x="8156" y="4572"/>
                </a:cubicBezTo>
                <a:lnTo>
                  <a:pt x="8156" y="4572"/>
                </a:lnTo>
                <a:cubicBezTo>
                  <a:pt x="8430" y="4691"/>
                  <a:pt x="8704" y="4822"/>
                  <a:pt x="8990" y="4941"/>
                </a:cubicBezTo>
                <a:cubicBezTo>
                  <a:pt x="8847" y="4525"/>
                  <a:pt x="8656" y="4156"/>
                  <a:pt x="8418" y="3834"/>
                </a:cubicBezTo>
                <a:cubicBezTo>
                  <a:pt x="8585" y="3751"/>
                  <a:pt x="8728" y="3691"/>
                  <a:pt x="8894" y="3620"/>
                </a:cubicBezTo>
                <a:cubicBezTo>
                  <a:pt x="8513" y="3298"/>
                  <a:pt x="7775" y="2584"/>
                  <a:pt x="7347" y="1346"/>
                </a:cubicBezTo>
                <a:cubicBezTo>
                  <a:pt x="7168" y="858"/>
                  <a:pt x="7085" y="381"/>
                  <a:pt x="7049" y="0"/>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4" name="Google Shape;514;p34"/>
          <p:cNvSpPr/>
          <p:nvPr/>
        </p:nvSpPr>
        <p:spPr>
          <a:xfrm>
            <a:off x="9361781" y="4390493"/>
            <a:ext cx="989504" cy="1742068"/>
          </a:xfrm>
          <a:custGeom>
            <a:avLst/>
            <a:gdLst/>
            <a:ahLst/>
            <a:cxnLst/>
            <a:rect l="l" t="t" r="r" b="b"/>
            <a:pathLst>
              <a:path w="13276" h="23373" extrusionOk="0">
                <a:moveTo>
                  <a:pt x="7049" y="1"/>
                </a:moveTo>
                <a:cubicBezTo>
                  <a:pt x="7073" y="298"/>
                  <a:pt x="7025" y="846"/>
                  <a:pt x="6727" y="1370"/>
                </a:cubicBezTo>
                <a:cubicBezTo>
                  <a:pt x="6549" y="1691"/>
                  <a:pt x="6334" y="1894"/>
                  <a:pt x="6192" y="2013"/>
                </a:cubicBezTo>
                <a:cubicBezTo>
                  <a:pt x="6334" y="2287"/>
                  <a:pt x="6215" y="2703"/>
                  <a:pt x="6013" y="2918"/>
                </a:cubicBezTo>
                <a:cubicBezTo>
                  <a:pt x="5787" y="3120"/>
                  <a:pt x="5501" y="3203"/>
                  <a:pt x="5239" y="3263"/>
                </a:cubicBezTo>
                <a:cubicBezTo>
                  <a:pt x="5379" y="3413"/>
                  <a:pt x="5564" y="3496"/>
                  <a:pt x="5746" y="3496"/>
                </a:cubicBezTo>
                <a:cubicBezTo>
                  <a:pt x="5796" y="3496"/>
                  <a:pt x="5845" y="3490"/>
                  <a:pt x="5894" y="3477"/>
                </a:cubicBezTo>
                <a:lnTo>
                  <a:pt x="5894" y="3477"/>
                </a:lnTo>
                <a:cubicBezTo>
                  <a:pt x="5775" y="3691"/>
                  <a:pt x="5596" y="3858"/>
                  <a:pt x="5418" y="3953"/>
                </a:cubicBezTo>
                <a:cubicBezTo>
                  <a:pt x="5656" y="3989"/>
                  <a:pt x="5894" y="4037"/>
                  <a:pt x="6132" y="4061"/>
                </a:cubicBezTo>
                <a:cubicBezTo>
                  <a:pt x="5906" y="4644"/>
                  <a:pt x="5441" y="5084"/>
                  <a:pt x="4941" y="5227"/>
                </a:cubicBezTo>
                <a:cubicBezTo>
                  <a:pt x="5084" y="5323"/>
                  <a:pt x="5263" y="5406"/>
                  <a:pt x="5441" y="5430"/>
                </a:cubicBezTo>
                <a:cubicBezTo>
                  <a:pt x="4941" y="5882"/>
                  <a:pt x="4370" y="6204"/>
                  <a:pt x="3763" y="6382"/>
                </a:cubicBezTo>
                <a:cubicBezTo>
                  <a:pt x="4064" y="6516"/>
                  <a:pt x="4383" y="6579"/>
                  <a:pt x="4701" y="6579"/>
                </a:cubicBezTo>
                <a:cubicBezTo>
                  <a:pt x="4922" y="6579"/>
                  <a:pt x="5143" y="6548"/>
                  <a:pt x="5358" y="6489"/>
                </a:cubicBezTo>
                <a:lnTo>
                  <a:pt x="5358" y="6489"/>
                </a:lnTo>
                <a:cubicBezTo>
                  <a:pt x="5168" y="7097"/>
                  <a:pt x="4775" y="7609"/>
                  <a:pt x="4298" y="7882"/>
                </a:cubicBezTo>
                <a:cubicBezTo>
                  <a:pt x="4429" y="7918"/>
                  <a:pt x="4537" y="8025"/>
                  <a:pt x="4596" y="8168"/>
                </a:cubicBezTo>
                <a:lnTo>
                  <a:pt x="4060" y="8525"/>
                </a:lnTo>
                <a:cubicBezTo>
                  <a:pt x="4093" y="8527"/>
                  <a:pt x="4126" y="8527"/>
                  <a:pt x="4159" y="8527"/>
                </a:cubicBezTo>
                <a:cubicBezTo>
                  <a:pt x="4455" y="8527"/>
                  <a:pt x="4734" y="8478"/>
                  <a:pt x="5013" y="8371"/>
                </a:cubicBezTo>
                <a:lnTo>
                  <a:pt x="5013" y="8371"/>
                </a:lnTo>
                <a:cubicBezTo>
                  <a:pt x="4429" y="9287"/>
                  <a:pt x="3655" y="10014"/>
                  <a:pt x="2798" y="10478"/>
                </a:cubicBezTo>
                <a:cubicBezTo>
                  <a:pt x="3024" y="10502"/>
                  <a:pt x="3227" y="10549"/>
                  <a:pt x="3453" y="10585"/>
                </a:cubicBezTo>
                <a:cubicBezTo>
                  <a:pt x="3274" y="10847"/>
                  <a:pt x="3036" y="11061"/>
                  <a:pt x="2763" y="11180"/>
                </a:cubicBezTo>
                <a:cubicBezTo>
                  <a:pt x="2917" y="11192"/>
                  <a:pt x="3048" y="11192"/>
                  <a:pt x="3203" y="11204"/>
                </a:cubicBezTo>
                <a:cubicBezTo>
                  <a:pt x="3001" y="11300"/>
                  <a:pt x="2810" y="11395"/>
                  <a:pt x="2632" y="11490"/>
                </a:cubicBezTo>
                <a:cubicBezTo>
                  <a:pt x="2767" y="11521"/>
                  <a:pt x="2904" y="11537"/>
                  <a:pt x="3041" y="11537"/>
                </a:cubicBezTo>
                <a:cubicBezTo>
                  <a:pt x="3688" y="11537"/>
                  <a:pt x="4333" y="11198"/>
                  <a:pt x="4775" y="10609"/>
                </a:cubicBezTo>
                <a:lnTo>
                  <a:pt x="4775" y="10609"/>
                </a:lnTo>
                <a:cubicBezTo>
                  <a:pt x="4072" y="11990"/>
                  <a:pt x="2965" y="13062"/>
                  <a:pt x="1715" y="13574"/>
                </a:cubicBezTo>
                <a:cubicBezTo>
                  <a:pt x="1893" y="13717"/>
                  <a:pt x="2096" y="13812"/>
                  <a:pt x="2322" y="13812"/>
                </a:cubicBezTo>
                <a:cubicBezTo>
                  <a:pt x="2072" y="13943"/>
                  <a:pt x="1798" y="14098"/>
                  <a:pt x="1548" y="14228"/>
                </a:cubicBezTo>
                <a:cubicBezTo>
                  <a:pt x="1920" y="14455"/>
                  <a:pt x="2332" y="14569"/>
                  <a:pt x="2743" y="14569"/>
                </a:cubicBezTo>
                <a:cubicBezTo>
                  <a:pt x="3004" y="14569"/>
                  <a:pt x="3263" y="14523"/>
                  <a:pt x="3513" y="14431"/>
                </a:cubicBezTo>
                <a:lnTo>
                  <a:pt x="3513" y="14431"/>
                </a:lnTo>
                <a:cubicBezTo>
                  <a:pt x="3084" y="15169"/>
                  <a:pt x="2512" y="15776"/>
                  <a:pt x="1893" y="16241"/>
                </a:cubicBezTo>
                <a:cubicBezTo>
                  <a:pt x="2393" y="16372"/>
                  <a:pt x="2917" y="16503"/>
                  <a:pt x="3417" y="16634"/>
                </a:cubicBezTo>
                <a:cubicBezTo>
                  <a:pt x="3215" y="16991"/>
                  <a:pt x="2882" y="17265"/>
                  <a:pt x="2548" y="17372"/>
                </a:cubicBezTo>
                <a:cubicBezTo>
                  <a:pt x="2703" y="17562"/>
                  <a:pt x="2917" y="17669"/>
                  <a:pt x="3144" y="17669"/>
                </a:cubicBezTo>
                <a:cubicBezTo>
                  <a:pt x="2371" y="18140"/>
                  <a:pt x="1524" y="18373"/>
                  <a:pt x="674" y="18373"/>
                </a:cubicBezTo>
                <a:cubicBezTo>
                  <a:pt x="449" y="18373"/>
                  <a:pt x="224" y="18357"/>
                  <a:pt x="0" y="18324"/>
                </a:cubicBezTo>
                <a:lnTo>
                  <a:pt x="0" y="18324"/>
                </a:lnTo>
                <a:cubicBezTo>
                  <a:pt x="381" y="18920"/>
                  <a:pt x="977" y="19289"/>
                  <a:pt x="1608" y="19301"/>
                </a:cubicBezTo>
                <a:cubicBezTo>
                  <a:pt x="1536" y="19646"/>
                  <a:pt x="1262" y="19896"/>
                  <a:pt x="977" y="19932"/>
                </a:cubicBezTo>
                <a:cubicBezTo>
                  <a:pt x="1227" y="19979"/>
                  <a:pt x="1482" y="20002"/>
                  <a:pt x="1736" y="20002"/>
                </a:cubicBezTo>
                <a:cubicBezTo>
                  <a:pt x="2449" y="20002"/>
                  <a:pt x="3164" y="19821"/>
                  <a:pt x="3822" y="19479"/>
                </a:cubicBezTo>
                <a:lnTo>
                  <a:pt x="3822" y="19479"/>
                </a:lnTo>
                <a:cubicBezTo>
                  <a:pt x="2917" y="20527"/>
                  <a:pt x="1870" y="21372"/>
                  <a:pt x="762" y="21991"/>
                </a:cubicBezTo>
                <a:cubicBezTo>
                  <a:pt x="1022" y="22072"/>
                  <a:pt x="1286" y="22111"/>
                  <a:pt x="1549" y="22111"/>
                </a:cubicBezTo>
                <a:cubicBezTo>
                  <a:pt x="1949" y="22111"/>
                  <a:pt x="2346" y="22021"/>
                  <a:pt x="2727" y="21848"/>
                </a:cubicBezTo>
                <a:lnTo>
                  <a:pt x="2727" y="21848"/>
                </a:lnTo>
                <a:cubicBezTo>
                  <a:pt x="2453" y="22110"/>
                  <a:pt x="2155" y="22337"/>
                  <a:pt x="1846" y="22491"/>
                </a:cubicBezTo>
                <a:cubicBezTo>
                  <a:pt x="2153" y="22613"/>
                  <a:pt x="2477" y="22672"/>
                  <a:pt x="2802" y="22672"/>
                </a:cubicBezTo>
                <a:cubicBezTo>
                  <a:pt x="3432" y="22672"/>
                  <a:pt x="4065" y="22448"/>
                  <a:pt x="4584" y="22015"/>
                </a:cubicBezTo>
                <a:lnTo>
                  <a:pt x="4584" y="22015"/>
                </a:lnTo>
                <a:cubicBezTo>
                  <a:pt x="4572" y="22349"/>
                  <a:pt x="4453" y="22706"/>
                  <a:pt x="4251" y="22944"/>
                </a:cubicBezTo>
                <a:cubicBezTo>
                  <a:pt x="4727" y="22837"/>
                  <a:pt x="5179" y="22563"/>
                  <a:pt x="5537" y="22146"/>
                </a:cubicBezTo>
                <a:cubicBezTo>
                  <a:pt x="5560" y="22563"/>
                  <a:pt x="5584" y="22980"/>
                  <a:pt x="5608" y="23372"/>
                </a:cubicBezTo>
                <a:cubicBezTo>
                  <a:pt x="6084" y="23099"/>
                  <a:pt x="6453" y="22587"/>
                  <a:pt x="6668" y="21991"/>
                </a:cubicBezTo>
                <a:cubicBezTo>
                  <a:pt x="7132" y="22408"/>
                  <a:pt x="7632" y="22753"/>
                  <a:pt x="8168" y="23015"/>
                </a:cubicBezTo>
                <a:cubicBezTo>
                  <a:pt x="8216" y="22801"/>
                  <a:pt x="8204" y="22539"/>
                  <a:pt x="8144" y="22325"/>
                </a:cubicBezTo>
                <a:lnTo>
                  <a:pt x="8144" y="22325"/>
                </a:lnTo>
                <a:cubicBezTo>
                  <a:pt x="8466" y="22479"/>
                  <a:pt x="8775" y="22658"/>
                  <a:pt x="9109" y="22825"/>
                </a:cubicBezTo>
                <a:cubicBezTo>
                  <a:pt x="9037" y="22396"/>
                  <a:pt x="8942" y="21968"/>
                  <a:pt x="8870" y="21527"/>
                </a:cubicBezTo>
                <a:lnTo>
                  <a:pt x="8870" y="21527"/>
                </a:lnTo>
                <a:cubicBezTo>
                  <a:pt x="9706" y="22295"/>
                  <a:pt x="10724" y="22709"/>
                  <a:pt x="11751" y="22709"/>
                </a:cubicBezTo>
                <a:cubicBezTo>
                  <a:pt x="11807" y="22709"/>
                  <a:pt x="11863" y="22708"/>
                  <a:pt x="11918" y="22706"/>
                </a:cubicBezTo>
                <a:cubicBezTo>
                  <a:pt x="11680" y="22408"/>
                  <a:pt x="11442" y="22110"/>
                  <a:pt x="11216" y="21825"/>
                </a:cubicBezTo>
                <a:lnTo>
                  <a:pt x="12740" y="21694"/>
                </a:lnTo>
                <a:cubicBezTo>
                  <a:pt x="11728" y="21384"/>
                  <a:pt x="10787" y="20670"/>
                  <a:pt x="10109" y="19670"/>
                </a:cubicBezTo>
                <a:lnTo>
                  <a:pt x="10109" y="19670"/>
                </a:lnTo>
                <a:cubicBezTo>
                  <a:pt x="10680" y="19848"/>
                  <a:pt x="11275" y="20003"/>
                  <a:pt x="11859" y="20122"/>
                </a:cubicBezTo>
                <a:cubicBezTo>
                  <a:pt x="11895" y="19824"/>
                  <a:pt x="11835" y="19491"/>
                  <a:pt x="11680" y="19253"/>
                </a:cubicBezTo>
                <a:lnTo>
                  <a:pt x="11680" y="19253"/>
                </a:lnTo>
                <a:cubicBezTo>
                  <a:pt x="12145" y="19289"/>
                  <a:pt x="12585" y="19312"/>
                  <a:pt x="13050" y="19348"/>
                </a:cubicBezTo>
                <a:cubicBezTo>
                  <a:pt x="12871" y="19170"/>
                  <a:pt x="12704" y="18991"/>
                  <a:pt x="12526" y="18812"/>
                </a:cubicBezTo>
                <a:cubicBezTo>
                  <a:pt x="12694" y="18745"/>
                  <a:pt x="12881" y="18713"/>
                  <a:pt x="13060" y="18713"/>
                </a:cubicBezTo>
                <a:cubicBezTo>
                  <a:pt x="13134" y="18713"/>
                  <a:pt x="13206" y="18719"/>
                  <a:pt x="13276" y="18729"/>
                </a:cubicBezTo>
                <a:cubicBezTo>
                  <a:pt x="12442" y="18539"/>
                  <a:pt x="11656" y="17979"/>
                  <a:pt x="11085" y="17169"/>
                </a:cubicBezTo>
                <a:cubicBezTo>
                  <a:pt x="11359" y="17110"/>
                  <a:pt x="11633" y="17062"/>
                  <a:pt x="11907" y="17003"/>
                </a:cubicBezTo>
                <a:cubicBezTo>
                  <a:pt x="11835" y="16860"/>
                  <a:pt x="11752" y="16693"/>
                  <a:pt x="11668" y="16550"/>
                </a:cubicBezTo>
                <a:cubicBezTo>
                  <a:pt x="11871" y="16514"/>
                  <a:pt x="12073" y="16491"/>
                  <a:pt x="12276" y="16455"/>
                </a:cubicBezTo>
                <a:cubicBezTo>
                  <a:pt x="11549" y="15931"/>
                  <a:pt x="10906" y="15241"/>
                  <a:pt x="10371" y="14431"/>
                </a:cubicBezTo>
                <a:cubicBezTo>
                  <a:pt x="10859" y="14419"/>
                  <a:pt x="11335" y="14407"/>
                  <a:pt x="11835" y="14371"/>
                </a:cubicBezTo>
                <a:cubicBezTo>
                  <a:pt x="11537" y="14109"/>
                  <a:pt x="11240" y="13847"/>
                  <a:pt x="10954" y="13586"/>
                </a:cubicBezTo>
                <a:lnTo>
                  <a:pt x="10954" y="13586"/>
                </a:lnTo>
                <a:cubicBezTo>
                  <a:pt x="11204" y="13597"/>
                  <a:pt x="11454" y="13633"/>
                  <a:pt x="11716" y="13645"/>
                </a:cubicBezTo>
                <a:cubicBezTo>
                  <a:pt x="10799" y="12943"/>
                  <a:pt x="9990" y="12050"/>
                  <a:pt x="9311" y="11014"/>
                </a:cubicBezTo>
                <a:lnTo>
                  <a:pt x="9311" y="11014"/>
                </a:lnTo>
                <a:cubicBezTo>
                  <a:pt x="9700" y="11224"/>
                  <a:pt x="10117" y="11342"/>
                  <a:pt x="10537" y="11342"/>
                </a:cubicBezTo>
                <a:cubicBezTo>
                  <a:pt x="10593" y="11342"/>
                  <a:pt x="10648" y="11339"/>
                  <a:pt x="10704" y="11335"/>
                </a:cubicBezTo>
                <a:cubicBezTo>
                  <a:pt x="10549" y="11097"/>
                  <a:pt x="10383" y="10859"/>
                  <a:pt x="10240" y="10621"/>
                </a:cubicBezTo>
                <a:cubicBezTo>
                  <a:pt x="10351" y="10526"/>
                  <a:pt x="10483" y="10473"/>
                  <a:pt x="10619" y="10473"/>
                </a:cubicBezTo>
                <a:cubicBezTo>
                  <a:pt x="10687" y="10473"/>
                  <a:pt x="10756" y="10486"/>
                  <a:pt x="10823" y="10514"/>
                </a:cubicBezTo>
                <a:cubicBezTo>
                  <a:pt x="10299" y="9621"/>
                  <a:pt x="9775" y="8716"/>
                  <a:pt x="9251" y="7823"/>
                </a:cubicBezTo>
                <a:lnTo>
                  <a:pt x="10002" y="7823"/>
                </a:lnTo>
                <a:cubicBezTo>
                  <a:pt x="9882" y="7597"/>
                  <a:pt x="9751" y="7382"/>
                  <a:pt x="9632" y="7168"/>
                </a:cubicBezTo>
                <a:cubicBezTo>
                  <a:pt x="9823" y="7085"/>
                  <a:pt x="10013" y="6978"/>
                  <a:pt x="10192" y="6882"/>
                </a:cubicBezTo>
                <a:cubicBezTo>
                  <a:pt x="9370" y="6323"/>
                  <a:pt x="8680" y="5537"/>
                  <a:pt x="8156" y="4561"/>
                </a:cubicBezTo>
                <a:lnTo>
                  <a:pt x="8156" y="4561"/>
                </a:lnTo>
                <a:cubicBezTo>
                  <a:pt x="8442" y="4680"/>
                  <a:pt x="8704" y="4823"/>
                  <a:pt x="8989" y="4942"/>
                </a:cubicBezTo>
                <a:cubicBezTo>
                  <a:pt x="8859" y="4525"/>
                  <a:pt x="8656" y="4144"/>
                  <a:pt x="8418" y="3822"/>
                </a:cubicBezTo>
                <a:cubicBezTo>
                  <a:pt x="8585" y="3751"/>
                  <a:pt x="8739" y="3691"/>
                  <a:pt x="8894" y="3608"/>
                </a:cubicBezTo>
                <a:cubicBezTo>
                  <a:pt x="8513" y="3287"/>
                  <a:pt x="7787" y="2572"/>
                  <a:pt x="7346" y="1334"/>
                </a:cubicBezTo>
                <a:cubicBezTo>
                  <a:pt x="7168" y="846"/>
                  <a:pt x="7084" y="370"/>
                  <a:pt x="7049" y="1"/>
                </a:cubicBezTo>
                <a:close/>
              </a:path>
            </a:pathLst>
          </a:custGeom>
          <a:solidFill>
            <a:srgbClr val="8F8478"/>
          </a:solidFill>
          <a:ln>
            <a:noFill/>
          </a:ln>
          <a:effectLst>
            <a:reflection stA="37000" fadeDir="5400012" sy="-100000" algn="bl" rotWithShape="0"/>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nvGrpSpPr>
          <p:cNvPr id="515" name="Google Shape;515;p34"/>
          <p:cNvGrpSpPr/>
          <p:nvPr/>
        </p:nvGrpSpPr>
        <p:grpSpPr>
          <a:xfrm flipH="1">
            <a:off x="-47327" y="5851227"/>
            <a:ext cx="12274941" cy="1462123"/>
            <a:chOff x="-54854" y="4064895"/>
            <a:chExt cx="9206206" cy="1096592"/>
          </a:xfrm>
        </p:grpSpPr>
        <p:sp>
          <p:nvSpPr>
            <p:cNvPr id="516" name="Google Shape;516;p34"/>
            <p:cNvSpPr/>
            <p:nvPr/>
          </p:nvSpPr>
          <p:spPr>
            <a:xfrm>
              <a:off x="4225801" y="4135003"/>
              <a:ext cx="4925551"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7" name="Google Shape;517;p34"/>
            <p:cNvSpPr/>
            <p:nvPr/>
          </p:nvSpPr>
          <p:spPr>
            <a:xfrm>
              <a:off x="-54854" y="42398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8" name="Google Shape;518;p34"/>
            <p:cNvSpPr/>
            <p:nvPr/>
          </p:nvSpPr>
          <p:spPr>
            <a:xfrm>
              <a:off x="2872900" y="42077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19" name="Google Shape;519;p34"/>
            <p:cNvSpPr/>
            <p:nvPr/>
          </p:nvSpPr>
          <p:spPr>
            <a:xfrm>
              <a:off x="3924175" y="43171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0" name="Google Shape;520;p34"/>
            <p:cNvSpPr/>
            <p:nvPr/>
          </p:nvSpPr>
          <p:spPr>
            <a:xfrm>
              <a:off x="1938625" y="4064895"/>
              <a:ext cx="212850" cy="299775"/>
            </a:xfrm>
            <a:custGeom>
              <a:avLst/>
              <a:gdLst/>
              <a:ahLst/>
              <a:cxnLst/>
              <a:rect l="l" t="t" r="r" b="b"/>
              <a:pathLst>
                <a:path w="8514" h="11991" extrusionOk="0">
                  <a:moveTo>
                    <a:pt x="6287" y="1"/>
                  </a:moveTo>
                  <a:cubicBezTo>
                    <a:pt x="6204" y="84"/>
                    <a:pt x="6096" y="144"/>
                    <a:pt x="6025" y="251"/>
                  </a:cubicBezTo>
                  <a:cubicBezTo>
                    <a:pt x="5715" y="679"/>
                    <a:pt x="5418" y="1132"/>
                    <a:pt x="5096" y="1572"/>
                  </a:cubicBezTo>
                  <a:cubicBezTo>
                    <a:pt x="4882" y="1906"/>
                    <a:pt x="4715" y="2239"/>
                    <a:pt x="4584" y="2620"/>
                  </a:cubicBezTo>
                  <a:cubicBezTo>
                    <a:pt x="4120" y="3835"/>
                    <a:pt x="3787" y="5073"/>
                    <a:pt x="3537" y="6371"/>
                  </a:cubicBezTo>
                  <a:cubicBezTo>
                    <a:pt x="3513" y="6216"/>
                    <a:pt x="3465" y="6073"/>
                    <a:pt x="3394" y="5906"/>
                  </a:cubicBezTo>
                  <a:cubicBezTo>
                    <a:pt x="3334" y="5335"/>
                    <a:pt x="3287" y="4775"/>
                    <a:pt x="3227" y="4204"/>
                  </a:cubicBezTo>
                  <a:cubicBezTo>
                    <a:pt x="3191" y="4013"/>
                    <a:pt x="3179" y="3823"/>
                    <a:pt x="3156" y="3632"/>
                  </a:cubicBezTo>
                  <a:cubicBezTo>
                    <a:pt x="3156" y="3573"/>
                    <a:pt x="3084" y="3513"/>
                    <a:pt x="3060" y="3465"/>
                  </a:cubicBezTo>
                  <a:cubicBezTo>
                    <a:pt x="3001" y="3477"/>
                    <a:pt x="2965" y="3477"/>
                    <a:pt x="2965" y="3489"/>
                  </a:cubicBezTo>
                  <a:cubicBezTo>
                    <a:pt x="2751" y="3870"/>
                    <a:pt x="2608" y="4263"/>
                    <a:pt x="2548" y="4704"/>
                  </a:cubicBezTo>
                  <a:cubicBezTo>
                    <a:pt x="2453" y="5490"/>
                    <a:pt x="2441" y="6263"/>
                    <a:pt x="2489" y="7049"/>
                  </a:cubicBezTo>
                  <a:cubicBezTo>
                    <a:pt x="2513" y="7145"/>
                    <a:pt x="2536" y="7240"/>
                    <a:pt x="2417" y="7287"/>
                  </a:cubicBezTo>
                  <a:cubicBezTo>
                    <a:pt x="1528" y="6562"/>
                    <a:pt x="1361" y="6426"/>
                    <a:pt x="1157" y="6426"/>
                  </a:cubicBezTo>
                  <a:cubicBezTo>
                    <a:pt x="1110" y="6426"/>
                    <a:pt x="1061" y="6433"/>
                    <a:pt x="1001" y="6442"/>
                  </a:cubicBezTo>
                  <a:cubicBezTo>
                    <a:pt x="1465" y="7109"/>
                    <a:pt x="2120" y="7621"/>
                    <a:pt x="2370" y="8418"/>
                  </a:cubicBezTo>
                  <a:cubicBezTo>
                    <a:pt x="2334" y="8430"/>
                    <a:pt x="2322" y="8430"/>
                    <a:pt x="2298" y="8430"/>
                  </a:cubicBezTo>
                  <a:cubicBezTo>
                    <a:pt x="2263" y="8407"/>
                    <a:pt x="2215" y="8395"/>
                    <a:pt x="2167" y="8347"/>
                  </a:cubicBezTo>
                  <a:cubicBezTo>
                    <a:pt x="1620" y="7835"/>
                    <a:pt x="929" y="7597"/>
                    <a:pt x="274" y="7323"/>
                  </a:cubicBezTo>
                  <a:cubicBezTo>
                    <a:pt x="239" y="7303"/>
                    <a:pt x="197" y="7282"/>
                    <a:pt x="155" y="7282"/>
                  </a:cubicBezTo>
                  <a:cubicBezTo>
                    <a:pt x="98" y="7282"/>
                    <a:pt x="41" y="7319"/>
                    <a:pt x="0" y="7442"/>
                  </a:cubicBezTo>
                  <a:cubicBezTo>
                    <a:pt x="119" y="7537"/>
                    <a:pt x="250" y="7680"/>
                    <a:pt x="393" y="7799"/>
                  </a:cubicBezTo>
                  <a:cubicBezTo>
                    <a:pt x="1012" y="8335"/>
                    <a:pt x="1524" y="8930"/>
                    <a:pt x="1882" y="9681"/>
                  </a:cubicBezTo>
                  <a:cubicBezTo>
                    <a:pt x="2096" y="10145"/>
                    <a:pt x="2394" y="10562"/>
                    <a:pt x="2644" y="10990"/>
                  </a:cubicBezTo>
                  <a:cubicBezTo>
                    <a:pt x="2798" y="11252"/>
                    <a:pt x="2941" y="11502"/>
                    <a:pt x="3108" y="11740"/>
                  </a:cubicBezTo>
                  <a:cubicBezTo>
                    <a:pt x="3167" y="11847"/>
                    <a:pt x="3251" y="11919"/>
                    <a:pt x="3310" y="11990"/>
                  </a:cubicBezTo>
                  <a:cubicBezTo>
                    <a:pt x="4287" y="11693"/>
                    <a:pt x="5263" y="11621"/>
                    <a:pt x="6251" y="11431"/>
                  </a:cubicBezTo>
                  <a:cubicBezTo>
                    <a:pt x="6346" y="10990"/>
                    <a:pt x="6454" y="10562"/>
                    <a:pt x="6549" y="10121"/>
                  </a:cubicBezTo>
                  <a:cubicBezTo>
                    <a:pt x="6799" y="8835"/>
                    <a:pt x="7263" y="7645"/>
                    <a:pt x="7894" y="6525"/>
                  </a:cubicBezTo>
                  <a:cubicBezTo>
                    <a:pt x="8168" y="6073"/>
                    <a:pt x="8335" y="5573"/>
                    <a:pt x="8430" y="5061"/>
                  </a:cubicBezTo>
                  <a:cubicBezTo>
                    <a:pt x="8454" y="4978"/>
                    <a:pt x="8513" y="4882"/>
                    <a:pt x="8359" y="4787"/>
                  </a:cubicBezTo>
                  <a:cubicBezTo>
                    <a:pt x="8120" y="4978"/>
                    <a:pt x="7942" y="5216"/>
                    <a:pt x="7739" y="5442"/>
                  </a:cubicBezTo>
                  <a:cubicBezTo>
                    <a:pt x="7525" y="5680"/>
                    <a:pt x="7335" y="5918"/>
                    <a:pt x="7144" y="6156"/>
                  </a:cubicBezTo>
                  <a:cubicBezTo>
                    <a:pt x="6942" y="6383"/>
                    <a:pt x="6811" y="6668"/>
                    <a:pt x="6525" y="6942"/>
                  </a:cubicBezTo>
                  <a:cubicBezTo>
                    <a:pt x="6573" y="6764"/>
                    <a:pt x="6573" y="6692"/>
                    <a:pt x="6608" y="6621"/>
                  </a:cubicBezTo>
                  <a:cubicBezTo>
                    <a:pt x="6763" y="6156"/>
                    <a:pt x="6942" y="5716"/>
                    <a:pt x="7108" y="5251"/>
                  </a:cubicBezTo>
                  <a:cubicBezTo>
                    <a:pt x="7168" y="5097"/>
                    <a:pt x="7216" y="4954"/>
                    <a:pt x="7263" y="4799"/>
                  </a:cubicBezTo>
                  <a:cubicBezTo>
                    <a:pt x="7275" y="4763"/>
                    <a:pt x="7239" y="4680"/>
                    <a:pt x="7204" y="4656"/>
                  </a:cubicBezTo>
                  <a:cubicBezTo>
                    <a:pt x="7177" y="4629"/>
                    <a:pt x="7123" y="4616"/>
                    <a:pt x="7083" y="4616"/>
                  </a:cubicBezTo>
                  <a:cubicBezTo>
                    <a:pt x="7070" y="4616"/>
                    <a:pt x="7058" y="4617"/>
                    <a:pt x="7049" y="4620"/>
                  </a:cubicBezTo>
                  <a:cubicBezTo>
                    <a:pt x="6942" y="4680"/>
                    <a:pt x="6858" y="4763"/>
                    <a:pt x="6787" y="4835"/>
                  </a:cubicBezTo>
                  <a:cubicBezTo>
                    <a:pt x="6382" y="5251"/>
                    <a:pt x="6025" y="5692"/>
                    <a:pt x="5715" y="6192"/>
                  </a:cubicBezTo>
                  <a:cubicBezTo>
                    <a:pt x="5674" y="6254"/>
                    <a:pt x="5659" y="6353"/>
                    <a:pt x="5561" y="6353"/>
                  </a:cubicBezTo>
                  <a:cubicBezTo>
                    <a:pt x="5547" y="6353"/>
                    <a:pt x="5531" y="6351"/>
                    <a:pt x="5513" y="6347"/>
                  </a:cubicBezTo>
                  <a:cubicBezTo>
                    <a:pt x="5501" y="6323"/>
                    <a:pt x="5489" y="6311"/>
                    <a:pt x="5489" y="6287"/>
                  </a:cubicBezTo>
                  <a:cubicBezTo>
                    <a:pt x="5573" y="5013"/>
                    <a:pt x="5751" y="3727"/>
                    <a:pt x="6037" y="2465"/>
                  </a:cubicBezTo>
                  <a:cubicBezTo>
                    <a:pt x="6204" y="1787"/>
                    <a:pt x="6287" y="1084"/>
                    <a:pt x="6406" y="382"/>
                  </a:cubicBezTo>
                  <a:cubicBezTo>
                    <a:pt x="6442" y="251"/>
                    <a:pt x="6466" y="108"/>
                    <a:pt x="628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521" name="Google Shape;521;p34"/>
            <p:cNvSpPr/>
            <p:nvPr/>
          </p:nvSpPr>
          <p:spPr>
            <a:xfrm>
              <a:off x="7350150" y="41009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998622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6.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jp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theme" Target="../theme/theme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AA90A-CAC7-4BFF-AB41-971F58628691}" type="datetimeFigureOut">
              <a:rPr lang="en-US" smtClean="0"/>
              <a:t>9/25/2024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D14E0-6E89-4F49-B7C3-D7D432972182}" type="slidenum">
              <a:rPr lang="en-US" smtClean="0"/>
              <a:t>‹#›</a:t>
            </a:fld>
            <a:endParaRPr lang="en-US"/>
          </a:p>
        </p:txBody>
      </p:sp>
    </p:spTree>
    <p:extLst>
      <p:ext uri="{BB962C8B-B14F-4D97-AF65-F5344CB8AC3E}">
        <p14:creationId xmlns:p14="http://schemas.microsoft.com/office/powerpoint/2010/main" val="1562288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1"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F6C1EACB-4BB6-4669-A876-8A1BC9D0200F}" type="datetimeFigureOut">
              <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9/25/2024</a:t>
            </a:fld>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898989"/>
              </a:solidFill>
              <a:effectLst/>
              <a:uLnTx/>
              <a:uFillTx/>
              <a:latin typeface="Calibri" pitchFamily="34" charset="0"/>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1970456-8A2F-4FDF-BBC7-8559BAA887F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1244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55"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2595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57762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80" y="804520"/>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80" y="2015733"/>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304815"/>
            <a:fld id="{1D8BD707-D9CF-40AE-B4C6-C98DA3205C09}" type="datetimeFigureOut">
              <a:rPr lang="en-US" smtClean="0">
                <a:solidFill>
                  <a:prstClr val="black">
                    <a:tint val="75000"/>
                  </a:prstClr>
                </a:solidFill>
              </a:rPr>
              <a:pPr defTabSz="304815"/>
              <a:t>9/25/2024</a:t>
            </a:fld>
            <a:endParaRPr lang="en-US">
              <a:solidFill>
                <a:prstClr val="black">
                  <a:tint val="75000"/>
                </a:prstClr>
              </a:solidFill>
            </a:endParaRPr>
          </a:p>
        </p:txBody>
      </p:sp>
      <p:sp>
        <p:nvSpPr>
          <p:cNvPr id="5" name="Footer Placeholder 4"/>
          <p:cNvSpPr>
            <a:spLocks noGrp="1"/>
          </p:cNvSpPr>
          <p:nvPr>
            <p:ph type="ftr" sz="quarter" idx="3"/>
          </p:nvPr>
        </p:nvSpPr>
        <p:spPr>
          <a:xfrm>
            <a:off x="1451579" y="329308"/>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304815"/>
            <a:endParaRPr lang="en-US">
              <a:solidFill>
                <a:prstClr val="black">
                  <a:tint val="75000"/>
                </a:prstClr>
              </a:solidFill>
            </a:endParaRPr>
          </a:p>
        </p:txBody>
      </p:sp>
      <p:sp>
        <p:nvSpPr>
          <p:cNvPr id="6" name="Slide Number Placeholder 5"/>
          <p:cNvSpPr>
            <a:spLocks noGrp="1"/>
          </p:cNvSpPr>
          <p:nvPr>
            <p:ph type="sldNum" sz="quarter" idx="4"/>
          </p:nvPr>
        </p:nvSpPr>
        <p:spPr>
          <a:xfrm>
            <a:off x="480061" y="798974"/>
            <a:ext cx="811019" cy="503578"/>
          </a:xfrm>
          <a:prstGeom prst="rect">
            <a:avLst/>
          </a:prstGeom>
        </p:spPr>
        <p:txBody>
          <a:bodyPr vert="horz" lIns="91440" tIns="45720" rIns="91440" bIns="45720" rtlCol="0" anchor="t"/>
          <a:lstStyle>
            <a:lvl1pPr algn="r">
              <a:defRPr sz="2800">
                <a:solidFill>
                  <a:schemeClr val="accent1"/>
                </a:solidFill>
              </a:defRPr>
            </a:lvl1pPr>
          </a:lstStyle>
          <a:p>
            <a:pPr defTabSz="304815"/>
            <a:fld id="{B6F15528-21DE-4FAA-801E-634DDDAF4B2B}" type="slidenum">
              <a:rPr lang="en-US" smtClean="0">
                <a:solidFill>
                  <a:srgbClr val="B71E42"/>
                </a:solidFill>
              </a:rPr>
              <a:pPr defTabSz="304815"/>
              <a:t>‹#›</a:t>
            </a:fld>
            <a:endParaRPr lang="en-US">
              <a:solidFill>
                <a:srgbClr val="B71E42"/>
              </a:solidFill>
            </a:endParaRP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083564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46"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11" indent="-228611" algn="l" defTabSz="914446"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3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57"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80"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503"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726"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949"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171"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394" indent="-228611" algn="l" defTabSz="91444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1pPr>
            <a:lvl2pPr lvl="1">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2pPr>
            <a:lvl3pPr lvl="2">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3pPr>
            <a:lvl4pPr lvl="3">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4pPr>
            <a:lvl5pPr lvl="4">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5pPr>
            <a:lvl6pPr lvl="5">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6pPr>
            <a:lvl7pPr lvl="6">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7pPr>
            <a:lvl8pPr lvl="7">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8pPr>
            <a:lvl9pPr lvl="8">
              <a:spcBef>
                <a:spcPts val="0"/>
              </a:spcBef>
              <a:spcAft>
                <a:spcPts val="0"/>
              </a:spcAft>
              <a:buClr>
                <a:schemeClr val="dk1"/>
              </a:buClr>
              <a:buSzPts val="2800"/>
              <a:buFont typeface="Maven Pro Black"/>
              <a:buNone/>
              <a:defRPr sz="2800">
                <a:solidFill>
                  <a:schemeClr val="dk1"/>
                </a:solidFill>
                <a:latin typeface="Maven Pro Black"/>
                <a:ea typeface="Maven Pro Black"/>
                <a:cs typeface="Maven Pro Black"/>
                <a:sym typeface="Maven Pro Black"/>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15000"/>
              </a:lnSpc>
              <a:spcBef>
                <a:spcPts val="0"/>
              </a:spcBef>
              <a:spcAft>
                <a:spcPts val="0"/>
              </a:spcAft>
              <a:buClr>
                <a:schemeClr val="dk1"/>
              </a:buClr>
              <a:buSzPts val="1400"/>
              <a:buFont typeface="Lora"/>
              <a:buChar char="■"/>
              <a:defRPr>
                <a:solidFill>
                  <a:schemeClr val="dk1"/>
                </a:solidFill>
                <a:latin typeface="Lora"/>
                <a:ea typeface="Lora"/>
                <a:cs typeface="Lora"/>
                <a:sym typeface="Lora"/>
              </a:defRPr>
            </a:lvl9pPr>
          </a:lstStyle>
          <a:p>
            <a:endParaRPr dirty="0"/>
          </a:p>
        </p:txBody>
      </p:sp>
    </p:spTree>
    <p:extLst>
      <p:ext uri="{BB962C8B-B14F-4D97-AF65-F5344CB8AC3E}">
        <p14:creationId xmlns:p14="http://schemas.microsoft.com/office/powerpoint/2010/main" val="349672191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0.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32.png"/><Relationship Id="rId4" Type="http://schemas.openxmlformats.org/officeDocument/2006/relationships/image" Target="../media/image4.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5.png"/><Relationship Id="rId3" Type="http://schemas.openxmlformats.org/officeDocument/2006/relationships/slideLayout" Target="../slideLayouts/slideLayout20.xml"/><Relationship Id="rId7" Type="http://schemas.openxmlformats.org/officeDocument/2006/relationships/image" Target="../media/image7.png"/><Relationship Id="rId12" Type="http://schemas.openxmlformats.org/officeDocument/2006/relationships/image" Target="../media/image3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7.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4.png"/><Relationship Id="rId21" Type="http://schemas.openxmlformats.org/officeDocument/2006/relationships/image" Target="../media/image49.png"/><Relationship Id="rId7" Type="http://schemas.openxmlformats.org/officeDocument/2006/relationships/image" Target="../media/image13.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image" Target="../media/image11.png"/><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20.xml"/><Relationship Id="rId6" Type="http://schemas.openxmlformats.org/officeDocument/2006/relationships/image" Target="../media/image12.png"/><Relationship Id="rId11"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7.pn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7.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32.png"/><Relationship Id="rId5" Type="http://schemas.openxmlformats.org/officeDocument/2006/relationships/image" Target="../media/image14.png"/><Relationship Id="rId10"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58.png"/><Relationship Id="rId4" Type="http://schemas.openxmlformats.org/officeDocument/2006/relationships/image" Target="../media/image7.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62.emf"/><Relationship Id="rId4" Type="http://schemas.openxmlformats.org/officeDocument/2006/relationships/image" Target="../media/image4.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sv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10" name="Picture 9">
            <a:extLst>
              <a:ext uri="{FF2B5EF4-FFF2-40B4-BE49-F238E27FC236}">
                <a16:creationId xmlns:a16="http://schemas.microsoft.com/office/drawing/2014/main" id="{A3E4B776-3335-AB59-3A0A-83379652D60F}"/>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ABA26B00-65CA-2E36-FC55-B952109B4763}"/>
              </a:ext>
            </a:extLst>
          </p:cNvPr>
          <p:cNvPicPr>
            <a:picLocks noChangeAspect="1"/>
          </p:cNvPicPr>
          <p:nvPr/>
        </p:nvPicPr>
        <p:blipFill>
          <a:blip r:embed="rId4">
            <a:clrChange>
              <a:clrFrom>
                <a:srgbClr val="2E2E2E"/>
              </a:clrFrom>
              <a:clrTo>
                <a:srgbClr val="2E2E2E">
                  <a:alpha val="0"/>
                </a:srgbClr>
              </a:clrTo>
            </a:clrChange>
          </a:blip>
          <a:stretch>
            <a:fillRect/>
          </a:stretch>
        </p:blipFill>
        <p:spPr>
          <a:xfrm>
            <a:off x="942432" y="-754230"/>
            <a:ext cx="10307136" cy="5556257"/>
          </a:xfrm>
          <a:prstGeom prst="rect">
            <a:avLst/>
          </a:prstGeom>
        </p:spPr>
      </p:pic>
      <p:pic>
        <p:nvPicPr>
          <p:cNvPr id="15" name="Picture 14">
            <a:extLst>
              <a:ext uri="{FF2B5EF4-FFF2-40B4-BE49-F238E27FC236}">
                <a16:creationId xmlns:a16="http://schemas.microsoft.com/office/drawing/2014/main" id="{EC434A46-BE3C-2097-496B-71A0D9FC1A9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07214" y="2979377"/>
            <a:ext cx="5497745" cy="3092481"/>
          </a:xfrm>
          <a:prstGeom prst="rect">
            <a:avLst/>
          </a:prstGeom>
        </p:spPr>
      </p:pic>
    </p:spTree>
    <p:extLst>
      <p:ext uri="{BB962C8B-B14F-4D97-AF65-F5344CB8AC3E}">
        <p14:creationId xmlns:p14="http://schemas.microsoft.com/office/powerpoint/2010/main" val="25697748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7" name="Google Shape;875;p50">
            <a:extLst>
              <a:ext uri="{FF2B5EF4-FFF2-40B4-BE49-F238E27FC236}">
                <a16:creationId xmlns:a16="http://schemas.microsoft.com/office/drawing/2014/main" id="{9824B116-3751-A1A9-1810-5EEE56E53C4D}"/>
              </a:ext>
            </a:extLst>
          </p:cNvPr>
          <p:cNvSpPr/>
          <p:nvPr/>
        </p:nvSpPr>
        <p:spPr>
          <a:xfrm rot="21345516" flipH="1">
            <a:off x="952744" y="5140853"/>
            <a:ext cx="4145579" cy="1925537"/>
          </a:xfrm>
          <a:custGeom>
            <a:avLst/>
            <a:gdLst/>
            <a:ahLst/>
            <a:cxnLst/>
            <a:rect l="l" t="t" r="r" b="b"/>
            <a:pathLst>
              <a:path w="54293" h="25218" extrusionOk="0">
                <a:moveTo>
                  <a:pt x="26694" y="2084"/>
                </a:moveTo>
                <a:lnTo>
                  <a:pt x="30695" y="3323"/>
                </a:lnTo>
                <a:lnTo>
                  <a:pt x="30695" y="3430"/>
                </a:lnTo>
                <a:lnTo>
                  <a:pt x="26682" y="2251"/>
                </a:lnTo>
                <a:lnTo>
                  <a:pt x="26694" y="2084"/>
                </a:lnTo>
                <a:close/>
                <a:moveTo>
                  <a:pt x="33338" y="5763"/>
                </a:moveTo>
                <a:cubicBezTo>
                  <a:pt x="33338" y="5775"/>
                  <a:pt x="33338" y="5775"/>
                  <a:pt x="33314" y="5799"/>
                </a:cubicBezTo>
                <a:cubicBezTo>
                  <a:pt x="33314" y="5775"/>
                  <a:pt x="33302" y="5775"/>
                  <a:pt x="33302" y="5763"/>
                </a:cubicBezTo>
                <a:close/>
                <a:moveTo>
                  <a:pt x="31730" y="4966"/>
                </a:moveTo>
                <a:cubicBezTo>
                  <a:pt x="31742" y="5037"/>
                  <a:pt x="31766" y="5109"/>
                  <a:pt x="31802" y="5180"/>
                </a:cubicBezTo>
                <a:cubicBezTo>
                  <a:pt x="31802" y="5180"/>
                  <a:pt x="31992" y="5347"/>
                  <a:pt x="32397" y="5513"/>
                </a:cubicBezTo>
                <a:lnTo>
                  <a:pt x="32445" y="5918"/>
                </a:lnTo>
                <a:lnTo>
                  <a:pt x="32480" y="6097"/>
                </a:lnTo>
                <a:lnTo>
                  <a:pt x="31564" y="6097"/>
                </a:lnTo>
                <a:cubicBezTo>
                  <a:pt x="31433" y="5883"/>
                  <a:pt x="31337" y="5478"/>
                  <a:pt x="31730" y="4966"/>
                </a:cubicBezTo>
                <a:close/>
                <a:moveTo>
                  <a:pt x="35244" y="1"/>
                </a:moveTo>
                <a:cubicBezTo>
                  <a:pt x="35005" y="1"/>
                  <a:pt x="34725" y="60"/>
                  <a:pt x="34564" y="298"/>
                </a:cubicBezTo>
                <a:lnTo>
                  <a:pt x="34171" y="1072"/>
                </a:lnTo>
                <a:lnTo>
                  <a:pt x="34147" y="1084"/>
                </a:lnTo>
                <a:cubicBezTo>
                  <a:pt x="34088" y="1191"/>
                  <a:pt x="34147" y="1346"/>
                  <a:pt x="34302" y="1525"/>
                </a:cubicBezTo>
                <a:cubicBezTo>
                  <a:pt x="34266" y="1632"/>
                  <a:pt x="34255" y="1775"/>
                  <a:pt x="34302" y="1894"/>
                </a:cubicBezTo>
                <a:lnTo>
                  <a:pt x="34314" y="1894"/>
                </a:lnTo>
                <a:cubicBezTo>
                  <a:pt x="34302" y="2013"/>
                  <a:pt x="34290" y="2120"/>
                  <a:pt x="34302" y="2239"/>
                </a:cubicBezTo>
                <a:lnTo>
                  <a:pt x="34302" y="2275"/>
                </a:lnTo>
                <a:cubicBezTo>
                  <a:pt x="34314" y="2370"/>
                  <a:pt x="34326" y="2442"/>
                  <a:pt x="34350" y="2537"/>
                </a:cubicBezTo>
                <a:cubicBezTo>
                  <a:pt x="34362" y="2596"/>
                  <a:pt x="34374" y="2656"/>
                  <a:pt x="34409" y="2692"/>
                </a:cubicBezTo>
                <a:cubicBezTo>
                  <a:pt x="34433" y="2727"/>
                  <a:pt x="34469" y="2727"/>
                  <a:pt x="34505" y="2739"/>
                </a:cubicBezTo>
                <a:cubicBezTo>
                  <a:pt x="34612" y="2775"/>
                  <a:pt x="34719" y="2787"/>
                  <a:pt x="34838" y="2799"/>
                </a:cubicBezTo>
                <a:cubicBezTo>
                  <a:pt x="34826" y="2942"/>
                  <a:pt x="34826" y="3073"/>
                  <a:pt x="34838" y="3192"/>
                </a:cubicBezTo>
                <a:cubicBezTo>
                  <a:pt x="34743" y="3204"/>
                  <a:pt x="34671" y="3227"/>
                  <a:pt x="34600" y="3251"/>
                </a:cubicBezTo>
                <a:lnTo>
                  <a:pt x="34600" y="3239"/>
                </a:lnTo>
                <a:cubicBezTo>
                  <a:pt x="34582" y="3227"/>
                  <a:pt x="34567" y="3221"/>
                  <a:pt x="34552" y="3221"/>
                </a:cubicBezTo>
                <a:cubicBezTo>
                  <a:pt x="34537" y="3221"/>
                  <a:pt x="34522" y="3227"/>
                  <a:pt x="34505" y="3239"/>
                </a:cubicBezTo>
                <a:cubicBezTo>
                  <a:pt x="34505" y="3204"/>
                  <a:pt x="34505" y="3156"/>
                  <a:pt x="34493" y="3132"/>
                </a:cubicBezTo>
                <a:cubicBezTo>
                  <a:pt x="34493" y="3132"/>
                  <a:pt x="34004" y="2680"/>
                  <a:pt x="33052" y="2501"/>
                </a:cubicBezTo>
                <a:cubicBezTo>
                  <a:pt x="33052" y="2501"/>
                  <a:pt x="32159" y="2263"/>
                  <a:pt x="31111" y="2215"/>
                </a:cubicBezTo>
                <a:cubicBezTo>
                  <a:pt x="30980" y="2215"/>
                  <a:pt x="30849" y="2311"/>
                  <a:pt x="30814" y="2442"/>
                </a:cubicBezTo>
                <a:cubicBezTo>
                  <a:pt x="30802" y="2489"/>
                  <a:pt x="30790" y="2549"/>
                  <a:pt x="30778" y="2608"/>
                </a:cubicBezTo>
                <a:lnTo>
                  <a:pt x="23848" y="810"/>
                </a:lnTo>
                <a:cubicBezTo>
                  <a:pt x="23694" y="1001"/>
                  <a:pt x="23848" y="1180"/>
                  <a:pt x="23848" y="1180"/>
                </a:cubicBezTo>
                <a:lnTo>
                  <a:pt x="26504" y="2001"/>
                </a:lnTo>
                <a:lnTo>
                  <a:pt x="26504" y="2489"/>
                </a:lnTo>
                <a:lnTo>
                  <a:pt x="26635" y="2489"/>
                </a:lnTo>
                <a:lnTo>
                  <a:pt x="26646" y="2334"/>
                </a:lnTo>
                <a:lnTo>
                  <a:pt x="30718" y="3620"/>
                </a:lnTo>
                <a:lnTo>
                  <a:pt x="30718" y="3692"/>
                </a:lnTo>
                <a:cubicBezTo>
                  <a:pt x="30730" y="3811"/>
                  <a:pt x="30802" y="3906"/>
                  <a:pt x="30921" y="3942"/>
                </a:cubicBezTo>
                <a:cubicBezTo>
                  <a:pt x="31076" y="3989"/>
                  <a:pt x="31314" y="4061"/>
                  <a:pt x="31576" y="4144"/>
                </a:cubicBezTo>
                <a:cubicBezTo>
                  <a:pt x="31588" y="4299"/>
                  <a:pt x="31611" y="4478"/>
                  <a:pt x="31635" y="4656"/>
                </a:cubicBezTo>
                <a:cubicBezTo>
                  <a:pt x="31468" y="4870"/>
                  <a:pt x="31135" y="5418"/>
                  <a:pt x="31218" y="6109"/>
                </a:cubicBezTo>
                <a:lnTo>
                  <a:pt x="27718" y="6121"/>
                </a:lnTo>
                <a:cubicBezTo>
                  <a:pt x="27230" y="6383"/>
                  <a:pt x="26944" y="7025"/>
                  <a:pt x="26825" y="7311"/>
                </a:cubicBezTo>
                <a:lnTo>
                  <a:pt x="22622" y="7490"/>
                </a:lnTo>
                <a:cubicBezTo>
                  <a:pt x="21812" y="7490"/>
                  <a:pt x="21027" y="7716"/>
                  <a:pt x="20360" y="8157"/>
                </a:cubicBezTo>
                <a:cubicBezTo>
                  <a:pt x="19943" y="8430"/>
                  <a:pt x="19526" y="8740"/>
                  <a:pt x="19122" y="9061"/>
                </a:cubicBezTo>
                <a:lnTo>
                  <a:pt x="822" y="5144"/>
                </a:lnTo>
                <a:cubicBezTo>
                  <a:pt x="805" y="5141"/>
                  <a:pt x="788" y="5140"/>
                  <a:pt x="770" y="5140"/>
                </a:cubicBezTo>
                <a:cubicBezTo>
                  <a:pt x="509" y="5140"/>
                  <a:pt x="220" y="5472"/>
                  <a:pt x="119" y="5930"/>
                </a:cubicBezTo>
                <a:cubicBezTo>
                  <a:pt x="0" y="6430"/>
                  <a:pt x="131" y="6895"/>
                  <a:pt x="417" y="6966"/>
                </a:cubicBezTo>
                <a:cubicBezTo>
                  <a:pt x="417" y="6966"/>
                  <a:pt x="10835" y="9311"/>
                  <a:pt x="17276" y="10764"/>
                </a:cubicBezTo>
                <a:cubicBezTo>
                  <a:pt x="16800" y="11240"/>
                  <a:pt x="16371" y="11681"/>
                  <a:pt x="16026" y="12038"/>
                </a:cubicBezTo>
                <a:cubicBezTo>
                  <a:pt x="15574" y="12514"/>
                  <a:pt x="15776" y="13312"/>
                  <a:pt x="16395" y="13526"/>
                </a:cubicBezTo>
                <a:cubicBezTo>
                  <a:pt x="17229" y="13848"/>
                  <a:pt x="18241" y="14086"/>
                  <a:pt x="18241" y="14086"/>
                </a:cubicBezTo>
                <a:lnTo>
                  <a:pt x="19169" y="14086"/>
                </a:lnTo>
                <a:lnTo>
                  <a:pt x="19169" y="14455"/>
                </a:lnTo>
                <a:lnTo>
                  <a:pt x="7763" y="14503"/>
                </a:lnTo>
                <a:cubicBezTo>
                  <a:pt x="6668" y="14503"/>
                  <a:pt x="5560" y="14765"/>
                  <a:pt x="4596" y="15324"/>
                </a:cubicBezTo>
                <a:cubicBezTo>
                  <a:pt x="3489" y="15955"/>
                  <a:pt x="2465" y="17003"/>
                  <a:pt x="3060" y="18551"/>
                </a:cubicBezTo>
                <a:cubicBezTo>
                  <a:pt x="3108" y="18646"/>
                  <a:pt x="3215" y="18729"/>
                  <a:pt x="3310" y="18729"/>
                </a:cubicBezTo>
                <a:cubicBezTo>
                  <a:pt x="5215" y="18706"/>
                  <a:pt x="7120" y="18694"/>
                  <a:pt x="9025" y="18694"/>
                </a:cubicBezTo>
                <a:lnTo>
                  <a:pt x="3310" y="18729"/>
                </a:lnTo>
                <a:cubicBezTo>
                  <a:pt x="3310" y="18729"/>
                  <a:pt x="4227" y="20944"/>
                  <a:pt x="6156" y="22801"/>
                </a:cubicBezTo>
                <a:cubicBezTo>
                  <a:pt x="7644" y="24230"/>
                  <a:pt x="9620" y="25016"/>
                  <a:pt x="11692" y="25052"/>
                </a:cubicBezTo>
                <a:lnTo>
                  <a:pt x="18788" y="25171"/>
                </a:lnTo>
                <a:cubicBezTo>
                  <a:pt x="19696" y="25203"/>
                  <a:pt x="20566" y="25218"/>
                  <a:pt x="21397" y="25218"/>
                </a:cubicBezTo>
                <a:cubicBezTo>
                  <a:pt x="23618" y="25218"/>
                  <a:pt x="25555" y="25112"/>
                  <a:pt x="27158" y="24956"/>
                </a:cubicBezTo>
                <a:cubicBezTo>
                  <a:pt x="27289" y="24980"/>
                  <a:pt x="27420" y="24980"/>
                  <a:pt x="27551" y="24980"/>
                </a:cubicBezTo>
                <a:lnTo>
                  <a:pt x="34671" y="25099"/>
                </a:lnTo>
                <a:cubicBezTo>
                  <a:pt x="35569" y="25132"/>
                  <a:pt x="36431" y="25147"/>
                  <a:pt x="37254" y="25147"/>
                </a:cubicBezTo>
                <a:cubicBezTo>
                  <a:pt x="44090" y="25147"/>
                  <a:pt x="48244" y="24123"/>
                  <a:pt x="48244" y="24123"/>
                </a:cubicBezTo>
                <a:cubicBezTo>
                  <a:pt x="51388" y="23099"/>
                  <a:pt x="52507" y="21384"/>
                  <a:pt x="52507" y="21384"/>
                </a:cubicBezTo>
                <a:cubicBezTo>
                  <a:pt x="53316" y="20277"/>
                  <a:pt x="53709" y="18991"/>
                  <a:pt x="53828" y="18491"/>
                </a:cubicBezTo>
                <a:lnTo>
                  <a:pt x="54102" y="18491"/>
                </a:lnTo>
                <a:cubicBezTo>
                  <a:pt x="54197" y="18182"/>
                  <a:pt x="54293" y="17598"/>
                  <a:pt x="54138" y="16943"/>
                </a:cubicBezTo>
                <a:cubicBezTo>
                  <a:pt x="54138" y="16943"/>
                  <a:pt x="53912" y="14550"/>
                  <a:pt x="50423" y="14324"/>
                </a:cubicBezTo>
                <a:lnTo>
                  <a:pt x="50364" y="14324"/>
                </a:lnTo>
                <a:lnTo>
                  <a:pt x="45458" y="14336"/>
                </a:lnTo>
                <a:lnTo>
                  <a:pt x="45458" y="13967"/>
                </a:lnTo>
                <a:lnTo>
                  <a:pt x="45494" y="13967"/>
                </a:lnTo>
                <a:cubicBezTo>
                  <a:pt x="45804" y="13967"/>
                  <a:pt x="46113" y="13848"/>
                  <a:pt x="46351" y="13657"/>
                </a:cubicBezTo>
                <a:lnTo>
                  <a:pt x="50066" y="10478"/>
                </a:lnTo>
                <a:cubicBezTo>
                  <a:pt x="50364" y="10228"/>
                  <a:pt x="50542" y="9859"/>
                  <a:pt x="50542" y="9454"/>
                </a:cubicBezTo>
                <a:cubicBezTo>
                  <a:pt x="50542" y="8811"/>
                  <a:pt x="50078" y="8264"/>
                  <a:pt x="49435" y="8145"/>
                </a:cubicBezTo>
                <a:lnTo>
                  <a:pt x="41279" y="6728"/>
                </a:lnTo>
                <a:cubicBezTo>
                  <a:pt x="41220" y="6719"/>
                  <a:pt x="41149" y="6711"/>
                  <a:pt x="41079" y="6711"/>
                </a:cubicBezTo>
                <a:cubicBezTo>
                  <a:pt x="41050" y="6711"/>
                  <a:pt x="41021" y="6712"/>
                  <a:pt x="40993" y="6716"/>
                </a:cubicBezTo>
                <a:lnTo>
                  <a:pt x="37064" y="6883"/>
                </a:lnTo>
                <a:cubicBezTo>
                  <a:pt x="37041" y="6787"/>
                  <a:pt x="37005" y="6680"/>
                  <a:pt x="36993" y="6585"/>
                </a:cubicBezTo>
                <a:lnTo>
                  <a:pt x="36993" y="6585"/>
                </a:lnTo>
                <a:cubicBezTo>
                  <a:pt x="37033" y="6589"/>
                  <a:pt x="37071" y="6592"/>
                  <a:pt x="37108" y="6592"/>
                </a:cubicBezTo>
                <a:cubicBezTo>
                  <a:pt x="37183" y="6592"/>
                  <a:pt x="37255" y="6581"/>
                  <a:pt x="37326" y="6549"/>
                </a:cubicBezTo>
                <a:cubicBezTo>
                  <a:pt x="37422" y="6525"/>
                  <a:pt x="37505" y="6442"/>
                  <a:pt x="37576" y="6371"/>
                </a:cubicBezTo>
                <a:cubicBezTo>
                  <a:pt x="37874" y="6061"/>
                  <a:pt x="37934" y="5585"/>
                  <a:pt x="37838" y="5168"/>
                </a:cubicBezTo>
                <a:cubicBezTo>
                  <a:pt x="37755" y="4751"/>
                  <a:pt x="37517" y="4382"/>
                  <a:pt x="37279" y="4025"/>
                </a:cubicBezTo>
                <a:cubicBezTo>
                  <a:pt x="37172" y="3870"/>
                  <a:pt x="37064" y="3704"/>
                  <a:pt x="36910" y="3632"/>
                </a:cubicBezTo>
                <a:cubicBezTo>
                  <a:pt x="36886" y="3632"/>
                  <a:pt x="36874" y="3620"/>
                  <a:pt x="36862" y="3620"/>
                </a:cubicBezTo>
                <a:cubicBezTo>
                  <a:pt x="36791" y="3501"/>
                  <a:pt x="36671" y="3394"/>
                  <a:pt x="36505" y="3335"/>
                </a:cubicBezTo>
                <a:cubicBezTo>
                  <a:pt x="36469" y="3323"/>
                  <a:pt x="36445" y="3323"/>
                  <a:pt x="36433" y="3311"/>
                </a:cubicBezTo>
                <a:lnTo>
                  <a:pt x="36433" y="3299"/>
                </a:lnTo>
                <a:cubicBezTo>
                  <a:pt x="36409" y="3218"/>
                  <a:pt x="36297" y="3170"/>
                  <a:pt x="36201" y="3170"/>
                </a:cubicBezTo>
                <a:cubicBezTo>
                  <a:pt x="36156" y="3170"/>
                  <a:pt x="36115" y="3181"/>
                  <a:pt x="36088" y="3204"/>
                </a:cubicBezTo>
                <a:cubicBezTo>
                  <a:pt x="35993" y="3192"/>
                  <a:pt x="35921" y="3180"/>
                  <a:pt x="35838" y="3156"/>
                </a:cubicBezTo>
                <a:cubicBezTo>
                  <a:pt x="35814" y="3120"/>
                  <a:pt x="35802" y="3061"/>
                  <a:pt x="35790" y="3013"/>
                </a:cubicBezTo>
                <a:cubicBezTo>
                  <a:pt x="35755" y="2846"/>
                  <a:pt x="35731" y="2704"/>
                  <a:pt x="35731" y="2537"/>
                </a:cubicBezTo>
                <a:cubicBezTo>
                  <a:pt x="35737" y="2519"/>
                  <a:pt x="35755" y="2510"/>
                  <a:pt x="35773" y="2510"/>
                </a:cubicBezTo>
                <a:cubicBezTo>
                  <a:pt x="35790" y="2510"/>
                  <a:pt x="35808" y="2519"/>
                  <a:pt x="35814" y="2537"/>
                </a:cubicBezTo>
                <a:cubicBezTo>
                  <a:pt x="35814" y="2525"/>
                  <a:pt x="35838" y="2501"/>
                  <a:pt x="35838" y="2489"/>
                </a:cubicBezTo>
                <a:cubicBezTo>
                  <a:pt x="35944" y="2518"/>
                  <a:pt x="36039" y="2533"/>
                  <a:pt x="36119" y="2533"/>
                </a:cubicBezTo>
                <a:cubicBezTo>
                  <a:pt x="36237" y="2533"/>
                  <a:pt x="36324" y="2501"/>
                  <a:pt x="36374" y="2430"/>
                </a:cubicBezTo>
                <a:cubicBezTo>
                  <a:pt x="36386" y="2418"/>
                  <a:pt x="36386" y="2394"/>
                  <a:pt x="36386" y="2382"/>
                </a:cubicBezTo>
                <a:lnTo>
                  <a:pt x="36398" y="2382"/>
                </a:lnTo>
                <a:cubicBezTo>
                  <a:pt x="36576" y="1822"/>
                  <a:pt x="36945" y="1084"/>
                  <a:pt x="36493" y="560"/>
                </a:cubicBezTo>
                <a:cubicBezTo>
                  <a:pt x="36279" y="322"/>
                  <a:pt x="35981" y="156"/>
                  <a:pt x="35683" y="60"/>
                </a:cubicBezTo>
                <a:cubicBezTo>
                  <a:pt x="35683" y="60"/>
                  <a:pt x="35484" y="1"/>
                  <a:pt x="352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3;p2">
            <a:extLst>
              <a:ext uri="{FF2B5EF4-FFF2-40B4-BE49-F238E27FC236}">
                <a16:creationId xmlns:a16="http://schemas.microsoft.com/office/drawing/2014/main" id="{E54458B4-F913-086F-F16A-6376B4566090}"/>
              </a:ext>
            </a:extLst>
          </p:cNvPr>
          <p:cNvSpPr/>
          <p:nvPr/>
        </p:nvSpPr>
        <p:spPr>
          <a:xfrm>
            <a:off x="5342840" y="5632360"/>
            <a:ext cx="708224" cy="1584693"/>
          </a:xfrm>
          <a:custGeom>
            <a:avLst/>
            <a:gdLst/>
            <a:ahLst/>
            <a:cxnLst/>
            <a:rect l="l" t="t" r="r" b="b"/>
            <a:pathLst>
              <a:path w="16623" h="34577" extrusionOk="0">
                <a:moveTo>
                  <a:pt x="6490" y="465"/>
                </a:moveTo>
                <a:cubicBezTo>
                  <a:pt x="5787" y="810"/>
                  <a:pt x="5406" y="929"/>
                  <a:pt x="5299" y="1382"/>
                </a:cubicBezTo>
                <a:cubicBezTo>
                  <a:pt x="5192" y="1858"/>
                  <a:pt x="5168" y="1917"/>
                  <a:pt x="5168" y="1917"/>
                </a:cubicBezTo>
                <a:cubicBezTo>
                  <a:pt x="5168" y="1917"/>
                  <a:pt x="5014" y="2036"/>
                  <a:pt x="5014" y="2203"/>
                </a:cubicBezTo>
                <a:cubicBezTo>
                  <a:pt x="5014" y="2370"/>
                  <a:pt x="5049" y="2453"/>
                  <a:pt x="5049" y="2453"/>
                </a:cubicBezTo>
                <a:cubicBezTo>
                  <a:pt x="5049" y="2453"/>
                  <a:pt x="5061" y="3465"/>
                  <a:pt x="5168" y="3584"/>
                </a:cubicBezTo>
                <a:cubicBezTo>
                  <a:pt x="5240" y="3679"/>
                  <a:pt x="5418" y="3751"/>
                  <a:pt x="5597" y="3787"/>
                </a:cubicBezTo>
                <a:cubicBezTo>
                  <a:pt x="5573" y="3977"/>
                  <a:pt x="5573" y="4037"/>
                  <a:pt x="5573" y="4037"/>
                </a:cubicBezTo>
                <a:cubicBezTo>
                  <a:pt x="5573" y="4037"/>
                  <a:pt x="5359" y="4013"/>
                  <a:pt x="5287" y="4084"/>
                </a:cubicBezTo>
                <a:cubicBezTo>
                  <a:pt x="5228" y="4132"/>
                  <a:pt x="5133" y="4239"/>
                  <a:pt x="5061" y="4299"/>
                </a:cubicBezTo>
                <a:cubicBezTo>
                  <a:pt x="4990" y="4358"/>
                  <a:pt x="4656" y="4501"/>
                  <a:pt x="4382" y="4501"/>
                </a:cubicBezTo>
                <a:cubicBezTo>
                  <a:pt x="4097" y="4501"/>
                  <a:pt x="3918" y="4418"/>
                  <a:pt x="3549" y="4537"/>
                </a:cubicBezTo>
                <a:cubicBezTo>
                  <a:pt x="3168" y="4656"/>
                  <a:pt x="3204" y="4382"/>
                  <a:pt x="2620" y="4763"/>
                </a:cubicBezTo>
                <a:cubicBezTo>
                  <a:pt x="2061" y="5156"/>
                  <a:pt x="2216" y="5358"/>
                  <a:pt x="2120" y="5549"/>
                </a:cubicBezTo>
                <a:cubicBezTo>
                  <a:pt x="2013" y="5751"/>
                  <a:pt x="1668" y="6085"/>
                  <a:pt x="1501" y="6323"/>
                </a:cubicBezTo>
                <a:cubicBezTo>
                  <a:pt x="1334" y="6561"/>
                  <a:pt x="1263" y="6799"/>
                  <a:pt x="1227" y="6858"/>
                </a:cubicBezTo>
                <a:cubicBezTo>
                  <a:pt x="1180" y="6918"/>
                  <a:pt x="787" y="7537"/>
                  <a:pt x="644" y="7954"/>
                </a:cubicBezTo>
                <a:cubicBezTo>
                  <a:pt x="489" y="8371"/>
                  <a:pt x="251" y="8763"/>
                  <a:pt x="251" y="8763"/>
                </a:cubicBezTo>
                <a:cubicBezTo>
                  <a:pt x="251" y="8763"/>
                  <a:pt x="346" y="9359"/>
                  <a:pt x="251" y="9716"/>
                </a:cubicBezTo>
                <a:cubicBezTo>
                  <a:pt x="168" y="10073"/>
                  <a:pt x="1" y="10287"/>
                  <a:pt x="239" y="10668"/>
                </a:cubicBezTo>
                <a:cubicBezTo>
                  <a:pt x="477" y="11049"/>
                  <a:pt x="787" y="11323"/>
                  <a:pt x="787" y="11323"/>
                </a:cubicBezTo>
                <a:cubicBezTo>
                  <a:pt x="787" y="11323"/>
                  <a:pt x="1489" y="11383"/>
                  <a:pt x="1763" y="11264"/>
                </a:cubicBezTo>
                <a:cubicBezTo>
                  <a:pt x="2025" y="11168"/>
                  <a:pt x="2358" y="11002"/>
                  <a:pt x="2573" y="10835"/>
                </a:cubicBezTo>
                <a:cubicBezTo>
                  <a:pt x="2811" y="10668"/>
                  <a:pt x="3097" y="10490"/>
                  <a:pt x="3097" y="10490"/>
                </a:cubicBezTo>
                <a:cubicBezTo>
                  <a:pt x="3097" y="10490"/>
                  <a:pt x="2751" y="10871"/>
                  <a:pt x="2775" y="11311"/>
                </a:cubicBezTo>
                <a:cubicBezTo>
                  <a:pt x="2787" y="11764"/>
                  <a:pt x="2799" y="11776"/>
                  <a:pt x="2799" y="12133"/>
                </a:cubicBezTo>
                <a:lnTo>
                  <a:pt x="2799" y="12502"/>
                </a:lnTo>
                <a:cubicBezTo>
                  <a:pt x="2799" y="12502"/>
                  <a:pt x="2525" y="12597"/>
                  <a:pt x="2370" y="12895"/>
                </a:cubicBezTo>
                <a:cubicBezTo>
                  <a:pt x="2204" y="13193"/>
                  <a:pt x="2275" y="16241"/>
                  <a:pt x="2382" y="16371"/>
                </a:cubicBezTo>
                <a:cubicBezTo>
                  <a:pt x="2489" y="16526"/>
                  <a:pt x="2680" y="16824"/>
                  <a:pt x="2680" y="16824"/>
                </a:cubicBezTo>
                <a:lnTo>
                  <a:pt x="2477" y="16967"/>
                </a:lnTo>
                <a:cubicBezTo>
                  <a:pt x="2477" y="16967"/>
                  <a:pt x="1966" y="16776"/>
                  <a:pt x="1739" y="17122"/>
                </a:cubicBezTo>
                <a:cubicBezTo>
                  <a:pt x="1501" y="17455"/>
                  <a:pt x="1204" y="18336"/>
                  <a:pt x="1192" y="18741"/>
                </a:cubicBezTo>
                <a:cubicBezTo>
                  <a:pt x="1180" y="19158"/>
                  <a:pt x="1311" y="19693"/>
                  <a:pt x="1311" y="20181"/>
                </a:cubicBezTo>
                <a:cubicBezTo>
                  <a:pt x="1311" y="20693"/>
                  <a:pt x="1311" y="20705"/>
                  <a:pt x="1477" y="20705"/>
                </a:cubicBezTo>
                <a:cubicBezTo>
                  <a:pt x="1644" y="20705"/>
                  <a:pt x="1823" y="20765"/>
                  <a:pt x="1823" y="20765"/>
                </a:cubicBezTo>
                <a:cubicBezTo>
                  <a:pt x="1823" y="20765"/>
                  <a:pt x="1846" y="21408"/>
                  <a:pt x="1835" y="21682"/>
                </a:cubicBezTo>
                <a:cubicBezTo>
                  <a:pt x="1823" y="21967"/>
                  <a:pt x="1668" y="23372"/>
                  <a:pt x="1727" y="23670"/>
                </a:cubicBezTo>
                <a:cubicBezTo>
                  <a:pt x="1787" y="23968"/>
                  <a:pt x="1835" y="24432"/>
                  <a:pt x="1882" y="24539"/>
                </a:cubicBezTo>
                <a:cubicBezTo>
                  <a:pt x="1906" y="24646"/>
                  <a:pt x="1906" y="25194"/>
                  <a:pt x="1906" y="25373"/>
                </a:cubicBezTo>
                <a:cubicBezTo>
                  <a:pt x="1906" y="25551"/>
                  <a:pt x="2204" y="26349"/>
                  <a:pt x="2204" y="26349"/>
                </a:cubicBezTo>
                <a:cubicBezTo>
                  <a:pt x="2204" y="26349"/>
                  <a:pt x="2597" y="26599"/>
                  <a:pt x="2716" y="27682"/>
                </a:cubicBezTo>
                <a:cubicBezTo>
                  <a:pt x="2811" y="28766"/>
                  <a:pt x="2858" y="28944"/>
                  <a:pt x="2799" y="29111"/>
                </a:cubicBezTo>
                <a:cubicBezTo>
                  <a:pt x="2739" y="29278"/>
                  <a:pt x="1942" y="29933"/>
                  <a:pt x="1549" y="30218"/>
                </a:cubicBezTo>
                <a:cubicBezTo>
                  <a:pt x="1168" y="30492"/>
                  <a:pt x="1073" y="30266"/>
                  <a:pt x="930" y="30552"/>
                </a:cubicBezTo>
                <a:cubicBezTo>
                  <a:pt x="775" y="30838"/>
                  <a:pt x="775" y="31195"/>
                  <a:pt x="775" y="31195"/>
                </a:cubicBezTo>
                <a:cubicBezTo>
                  <a:pt x="775" y="31195"/>
                  <a:pt x="1608" y="31469"/>
                  <a:pt x="2061" y="31480"/>
                </a:cubicBezTo>
                <a:cubicBezTo>
                  <a:pt x="2501" y="31492"/>
                  <a:pt x="3632" y="31111"/>
                  <a:pt x="3871" y="31064"/>
                </a:cubicBezTo>
                <a:cubicBezTo>
                  <a:pt x="4121" y="31028"/>
                  <a:pt x="4740" y="30790"/>
                  <a:pt x="4859" y="30718"/>
                </a:cubicBezTo>
                <a:cubicBezTo>
                  <a:pt x="4978" y="30647"/>
                  <a:pt x="5240" y="30552"/>
                  <a:pt x="5216" y="30302"/>
                </a:cubicBezTo>
                <a:cubicBezTo>
                  <a:pt x="5180" y="30052"/>
                  <a:pt x="5228" y="29873"/>
                  <a:pt x="5037" y="29409"/>
                </a:cubicBezTo>
                <a:cubicBezTo>
                  <a:pt x="4835" y="28944"/>
                  <a:pt x="4752" y="28992"/>
                  <a:pt x="4692" y="28623"/>
                </a:cubicBezTo>
                <a:cubicBezTo>
                  <a:pt x="4633" y="28242"/>
                  <a:pt x="4513" y="27575"/>
                  <a:pt x="4597" y="27432"/>
                </a:cubicBezTo>
                <a:cubicBezTo>
                  <a:pt x="4692" y="27266"/>
                  <a:pt x="4883" y="25658"/>
                  <a:pt x="4930" y="24337"/>
                </a:cubicBezTo>
                <a:cubicBezTo>
                  <a:pt x="4954" y="23003"/>
                  <a:pt x="4644" y="23003"/>
                  <a:pt x="4644" y="22575"/>
                </a:cubicBezTo>
                <a:cubicBezTo>
                  <a:pt x="4644" y="22146"/>
                  <a:pt x="4359" y="22253"/>
                  <a:pt x="4644" y="21932"/>
                </a:cubicBezTo>
                <a:cubicBezTo>
                  <a:pt x="4930" y="21610"/>
                  <a:pt x="5216" y="20836"/>
                  <a:pt x="5287" y="20360"/>
                </a:cubicBezTo>
                <a:cubicBezTo>
                  <a:pt x="5359" y="19896"/>
                  <a:pt x="5573" y="18717"/>
                  <a:pt x="5573" y="18717"/>
                </a:cubicBezTo>
                <a:cubicBezTo>
                  <a:pt x="5573" y="18717"/>
                  <a:pt x="6026" y="20503"/>
                  <a:pt x="6180" y="20943"/>
                </a:cubicBezTo>
                <a:cubicBezTo>
                  <a:pt x="6323" y="21372"/>
                  <a:pt x="6538" y="21682"/>
                  <a:pt x="6538" y="21682"/>
                </a:cubicBezTo>
                <a:cubicBezTo>
                  <a:pt x="6538" y="21682"/>
                  <a:pt x="6561" y="23503"/>
                  <a:pt x="6823" y="24111"/>
                </a:cubicBezTo>
                <a:cubicBezTo>
                  <a:pt x="7073" y="24718"/>
                  <a:pt x="7276" y="25182"/>
                  <a:pt x="7276" y="25182"/>
                </a:cubicBezTo>
                <a:cubicBezTo>
                  <a:pt x="7276" y="25182"/>
                  <a:pt x="8347" y="27325"/>
                  <a:pt x="8347" y="27754"/>
                </a:cubicBezTo>
                <a:cubicBezTo>
                  <a:pt x="8347" y="28182"/>
                  <a:pt x="8383" y="28266"/>
                  <a:pt x="8383" y="28718"/>
                </a:cubicBezTo>
                <a:cubicBezTo>
                  <a:pt x="8383" y="29183"/>
                  <a:pt x="9169" y="29718"/>
                  <a:pt x="9169" y="29718"/>
                </a:cubicBezTo>
                <a:lnTo>
                  <a:pt x="9443" y="31219"/>
                </a:lnTo>
                <a:cubicBezTo>
                  <a:pt x="9443" y="31219"/>
                  <a:pt x="8883" y="32647"/>
                  <a:pt x="8728" y="32885"/>
                </a:cubicBezTo>
                <a:cubicBezTo>
                  <a:pt x="8562" y="33124"/>
                  <a:pt x="8312" y="33362"/>
                  <a:pt x="8264" y="33505"/>
                </a:cubicBezTo>
                <a:cubicBezTo>
                  <a:pt x="8204" y="33624"/>
                  <a:pt x="8192" y="34040"/>
                  <a:pt x="8169" y="34219"/>
                </a:cubicBezTo>
                <a:cubicBezTo>
                  <a:pt x="8157" y="34398"/>
                  <a:pt x="10074" y="34576"/>
                  <a:pt x="10193" y="34576"/>
                </a:cubicBezTo>
                <a:cubicBezTo>
                  <a:pt x="10300" y="34576"/>
                  <a:pt x="11502" y="33802"/>
                  <a:pt x="11562" y="33397"/>
                </a:cubicBezTo>
                <a:cubicBezTo>
                  <a:pt x="11645" y="32981"/>
                  <a:pt x="11621" y="32516"/>
                  <a:pt x="11586" y="32219"/>
                </a:cubicBezTo>
                <a:cubicBezTo>
                  <a:pt x="11550" y="31921"/>
                  <a:pt x="11133" y="31135"/>
                  <a:pt x="11110" y="30683"/>
                </a:cubicBezTo>
                <a:cubicBezTo>
                  <a:pt x="11074" y="30242"/>
                  <a:pt x="11074" y="29790"/>
                  <a:pt x="11121" y="29361"/>
                </a:cubicBezTo>
                <a:cubicBezTo>
                  <a:pt x="11181" y="28933"/>
                  <a:pt x="11229" y="28944"/>
                  <a:pt x="11240" y="28623"/>
                </a:cubicBezTo>
                <a:cubicBezTo>
                  <a:pt x="11252" y="28278"/>
                  <a:pt x="10895" y="28421"/>
                  <a:pt x="10824" y="27635"/>
                </a:cubicBezTo>
                <a:cubicBezTo>
                  <a:pt x="10752" y="26849"/>
                  <a:pt x="10538" y="26027"/>
                  <a:pt x="10526" y="25504"/>
                </a:cubicBezTo>
                <a:cubicBezTo>
                  <a:pt x="10514" y="24992"/>
                  <a:pt x="10348" y="24408"/>
                  <a:pt x="10252" y="24182"/>
                </a:cubicBezTo>
                <a:cubicBezTo>
                  <a:pt x="10169" y="23980"/>
                  <a:pt x="9740" y="23325"/>
                  <a:pt x="9740" y="23325"/>
                </a:cubicBezTo>
                <a:lnTo>
                  <a:pt x="9716" y="22396"/>
                </a:lnTo>
                <a:cubicBezTo>
                  <a:pt x="9716" y="22396"/>
                  <a:pt x="10228" y="21979"/>
                  <a:pt x="10240" y="21694"/>
                </a:cubicBezTo>
                <a:cubicBezTo>
                  <a:pt x="10252" y="21420"/>
                  <a:pt x="10336" y="20110"/>
                  <a:pt x="10336" y="20110"/>
                </a:cubicBezTo>
                <a:cubicBezTo>
                  <a:pt x="10336" y="20110"/>
                  <a:pt x="10776" y="19824"/>
                  <a:pt x="10812" y="19670"/>
                </a:cubicBezTo>
                <a:cubicBezTo>
                  <a:pt x="10836" y="19527"/>
                  <a:pt x="10967" y="18134"/>
                  <a:pt x="10967" y="18134"/>
                </a:cubicBezTo>
                <a:cubicBezTo>
                  <a:pt x="10967" y="18134"/>
                  <a:pt x="11074" y="17836"/>
                  <a:pt x="11074" y="17312"/>
                </a:cubicBezTo>
                <a:cubicBezTo>
                  <a:pt x="11074" y="16788"/>
                  <a:pt x="10931" y="16610"/>
                  <a:pt x="10931" y="16610"/>
                </a:cubicBezTo>
                <a:lnTo>
                  <a:pt x="9883" y="15871"/>
                </a:lnTo>
                <a:cubicBezTo>
                  <a:pt x="9883" y="15871"/>
                  <a:pt x="10717" y="15538"/>
                  <a:pt x="10776" y="15217"/>
                </a:cubicBezTo>
                <a:cubicBezTo>
                  <a:pt x="10836" y="14871"/>
                  <a:pt x="10526" y="11538"/>
                  <a:pt x="10300" y="11418"/>
                </a:cubicBezTo>
                <a:cubicBezTo>
                  <a:pt x="10062" y="11311"/>
                  <a:pt x="9859" y="11228"/>
                  <a:pt x="9859" y="11228"/>
                </a:cubicBezTo>
                <a:cubicBezTo>
                  <a:pt x="9859" y="11228"/>
                  <a:pt x="9681" y="10240"/>
                  <a:pt x="9776" y="9823"/>
                </a:cubicBezTo>
                <a:cubicBezTo>
                  <a:pt x="9883" y="9406"/>
                  <a:pt x="9883" y="9383"/>
                  <a:pt x="9883" y="9383"/>
                </a:cubicBezTo>
                <a:cubicBezTo>
                  <a:pt x="9883" y="9383"/>
                  <a:pt x="10931" y="11311"/>
                  <a:pt x="11467" y="11597"/>
                </a:cubicBezTo>
                <a:cubicBezTo>
                  <a:pt x="12002" y="11883"/>
                  <a:pt x="12860" y="11442"/>
                  <a:pt x="12955" y="11240"/>
                </a:cubicBezTo>
                <a:cubicBezTo>
                  <a:pt x="13038" y="11026"/>
                  <a:pt x="12979" y="10097"/>
                  <a:pt x="12979" y="10097"/>
                </a:cubicBezTo>
                <a:cubicBezTo>
                  <a:pt x="12979" y="10097"/>
                  <a:pt x="12776" y="9180"/>
                  <a:pt x="12610" y="8823"/>
                </a:cubicBezTo>
                <a:cubicBezTo>
                  <a:pt x="12479" y="8525"/>
                  <a:pt x="11883" y="7418"/>
                  <a:pt x="11681" y="7037"/>
                </a:cubicBezTo>
                <a:cubicBezTo>
                  <a:pt x="11788" y="6942"/>
                  <a:pt x="11943" y="6823"/>
                  <a:pt x="11943" y="6823"/>
                </a:cubicBezTo>
                <a:lnTo>
                  <a:pt x="11669" y="6823"/>
                </a:lnTo>
                <a:lnTo>
                  <a:pt x="11717" y="6704"/>
                </a:lnTo>
                <a:lnTo>
                  <a:pt x="13634" y="6716"/>
                </a:lnTo>
                <a:lnTo>
                  <a:pt x="13860" y="6382"/>
                </a:lnTo>
                <a:lnTo>
                  <a:pt x="16622" y="6358"/>
                </a:lnTo>
                <a:lnTo>
                  <a:pt x="16598" y="6061"/>
                </a:lnTo>
                <a:lnTo>
                  <a:pt x="14693" y="5870"/>
                </a:lnTo>
                <a:lnTo>
                  <a:pt x="14717" y="5049"/>
                </a:lnTo>
                <a:cubicBezTo>
                  <a:pt x="14717" y="5049"/>
                  <a:pt x="14527" y="5001"/>
                  <a:pt x="14396" y="5120"/>
                </a:cubicBezTo>
                <a:cubicBezTo>
                  <a:pt x="14277" y="5239"/>
                  <a:pt x="13919" y="5763"/>
                  <a:pt x="13919" y="5763"/>
                </a:cubicBezTo>
                <a:lnTo>
                  <a:pt x="13884" y="5608"/>
                </a:lnTo>
                <a:lnTo>
                  <a:pt x="9347" y="5453"/>
                </a:lnTo>
                <a:cubicBezTo>
                  <a:pt x="9240" y="5251"/>
                  <a:pt x="9109" y="5037"/>
                  <a:pt x="9050" y="4894"/>
                </a:cubicBezTo>
                <a:cubicBezTo>
                  <a:pt x="8931" y="4644"/>
                  <a:pt x="9085" y="4644"/>
                  <a:pt x="9085" y="4644"/>
                </a:cubicBezTo>
                <a:lnTo>
                  <a:pt x="9062" y="3668"/>
                </a:lnTo>
                <a:cubicBezTo>
                  <a:pt x="9062" y="3668"/>
                  <a:pt x="9300" y="3263"/>
                  <a:pt x="9383" y="2977"/>
                </a:cubicBezTo>
                <a:cubicBezTo>
                  <a:pt x="9395" y="2989"/>
                  <a:pt x="9407" y="2989"/>
                  <a:pt x="9419" y="2989"/>
                </a:cubicBezTo>
                <a:cubicBezTo>
                  <a:pt x="9478" y="2977"/>
                  <a:pt x="9574" y="2572"/>
                  <a:pt x="9574" y="2536"/>
                </a:cubicBezTo>
                <a:cubicBezTo>
                  <a:pt x="9574" y="2477"/>
                  <a:pt x="9419" y="2370"/>
                  <a:pt x="9324" y="2191"/>
                </a:cubicBezTo>
                <a:cubicBezTo>
                  <a:pt x="9216" y="2001"/>
                  <a:pt x="9062" y="870"/>
                  <a:pt x="8824" y="691"/>
                </a:cubicBezTo>
                <a:cubicBezTo>
                  <a:pt x="8633" y="536"/>
                  <a:pt x="7157" y="0"/>
                  <a:pt x="6490" y="4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597;p44">
            <a:extLst>
              <a:ext uri="{FF2B5EF4-FFF2-40B4-BE49-F238E27FC236}">
                <a16:creationId xmlns:a16="http://schemas.microsoft.com/office/drawing/2014/main" id="{512FDBB1-7196-352A-3FDE-175CBF1DB15D}"/>
              </a:ext>
            </a:extLst>
          </p:cNvPr>
          <p:cNvSpPr/>
          <p:nvPr/>
        </p:nvSpPr>
        <p:spPr>
          <a:xfrm>
            <a:off x="0" y="5381903"/>
            <a:ext cx="708224" cy="1584692"/>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9" name="Picture 18" descr="A group of helicopters flying in the sky&#10;&#10;Description automatically generated">
            <a:extLst>
              <a:ext uri="{FF2B5EF4-FFF2-40B4-BE49-F238E27FC236}">
                <a16:creationId xmlns:a16="http://schemas.microsoft.com/office/drawing/2014/main" id="{3F65EA17-87DD-5EC1-7839-DBA67C87CA9C}"/>
              </a:ext>
            </a:extLst>
          </p:cNvPr>
          <p:cNvPicPr>
            <a:picLocks noChangeAspect="1"/>
          </p:cNvPicPr>
          <p:nvPr/>
        </p:nvPicPr>
        <p:blipFill rotWithShape="1">
          <a:blip r:embed="rId3"/>
          <a:srcRect l="-1" t="9612" r="63425" b="59560"/>
          <a:stretch/>
        </p:blipFill>
        <p:spPr>
          <a:xfrm>
            <a:off x="1095673" y="2950376"/>
            <a:ext cx="2382879" cy="1906705"/>
          </a:xfrm>
          <a:prstGeom prst="rect">
            <a:avLst/>
          </a:prstGeom>
        </p:spPr>
      </p:pic>
      <p:pic>
        <p:nvPicPr>
          <p:cNvPr id="20" name="Picture 19" descr="A group of helicopters flying in the sky&#10;&#10;Description automatically generated">
            <a:extLst>
              <a:ext uri="{FF2B5EF4-FFF2-40B4-BE49-F238E27FC236}">
                <a16:creationId xmlns:a16="http://schemas.microsoft.com/office/drawing/2014/main" id="{FE3D7E44-AAE3-3706-03A6-B220C20263BA}"/>
              </a:ext>
            </a:extLst>
          </p:cNvPr>
          <p:cNvPicPr>
            <a:picLocks noChangeAspect="1"/>
          </p:cNvPicPr>
          <p:nvPr/>
        </p:nvPicPr>
        <p:blipFill rotWithShape="1">
          <a:blip r:embed="rId3"/>
          <a:srcRect l="67987" t="16824" r="-4563" b="52348"/>
          <a:stretch/>
        </p:blipFill>
        <p:spPr>
          <a:xfrm>
            <a:off x="9100898" y="792800"/>
            <a:ext cx="2382879" cy="1906705"/>
          </a:xfrm>
          <a:prstGeom prst="rect">
            <a:avLst/>
          </a:prstGeom>
        </p:spPr>
      </p:pic>
      <p:pic>
        <p:nvPicPr>
          <p:cNvPr id="21" name="Picture 20" descr="A silhouette of a plane&#10;&#10;Description automatically generated">
            <a:extLst>
              <a:ext uri="{FF2B5EF4-FFF2-40B4-BE49-F238E27FC236}">
                <a16:creationId xmlns:a16="http://schemas.microsoft.com/office/drawing/2014/main" id="{BC596F7E-E5B5-068C-EA32-E182C0FA5D1C}"/>
              </a:ext>
            </a:extLst>
          </p:cNvPr>
          <p:cNvPicPr>
            <a:picLocks noChangeAspect="1"/>
          </p:cNvPicPr>
          <p:nvPr/>
        </p:nvPicPr>
        <p:blipFill>
          <a:blip r:embed="rId4"/>
          <a:stretch>
            <a:fillRect/>
          </a:stretch>
        </p:blipFill>
        <p:spPr>
          <a:xfrm flipH="1">
            <a:off x="42346" y="117921"/>
            <a:ext cx="2382879" cy="789375"/>
          </a:xfrm>
          <a:prstGeom prst="rect">
            <a:avLst/>
          </a:prstGeom>
        </p:spPr>
      </p:pic>
      <p:pic>
        <p:nvPicPr>
          <p:cNvPr id="22" name="Picture 21" descr="A group of birds flying in the sky&#10;&#10;Description automatically generated">
            <a:extLst>
              <a:ext uri="{FF2B5EF4-FFF2-40B4-BE49-F238E27FC236}">
                <a16:creationId xmlns:a16="http://schemas.microsoft.com/office/drawing/2014/main" id="{379F0C6C-1516-E5C2-23DC-D50EF47BA187}"/>
              </a:ext>
            </a:extLst>
          </p:cNvPr>
          <p:cNvPicPr>
            <a:picLocks noChangeAspect="1"/>
          </p:cNvPicPr>
          <p:nvPr/>
        </p:nvPicPr>
        <p:blipFill>
          <a:blip r:embed="rId5"/>
          <a:stretch>
            <a:fillRect/>
          </a:stretch>
        </p:blipFill>
        <p:spPr>
          <a:xfrm>
            <a:off x="10080426" y="-418140"/>
            <a:ext cx="2806700" cy="1600200"/>
          </a:xfrm>
          <a:prstGeom prst="rect">
            <a:avLst/>
          </a:prstGeom>
        </p:spPr>
      </p:pic>
      <p:pic>
        <p:nvPicPr>
          <p:cNvPr id="2" name="Google Shape;36;p3">
            <a:extLst>
              <a:ext uri="{FF2B5EF4-FFF2-40B4-BE49-F238E27FC236}">
                <a16:creationId xmlns:a16="http://schemas.microsoft.com/office/drawing/2014/main" id="{DE819E78-418D-F117-31EB-819E0327EAD7}"/>
              </a:ext>
            </a:extLst>
          </p:cNvPr>
          <p:cNvPicPr preferRelativeResize="0"/>
          <p:nvPr/>
        </p:nvPicPr>
        <p:blipFill>
          <a:blip r:embed="rId6">
            <a:alphaModFix/>
          </a:blip>
          <a:stretch>
            <a:fillRect/>
          </a:stretch>
        </p:blipFill>
        <p:spPr>
          <a:xfrm>
            <a:off x="-73139" y="0"/>
            <a:ext cx="12192000" cy="6858000"/>
          </a:xfrm>
          <a:prstGeom prst="rect">
            <a:avLst/>
          </a:prstGeom>
          <a:noFill/>
          <a:ln>
            <a:noFill/>
          </a:ln>
        </p:spPr>
      </p:pic>
      <p:pic>
        <p:nvPicPr>
          <p:cNvPr id="6" name="Picture 5" descr="A person with a hat and yellow leaves&#10;&#10;Description automatically generated">
            <a:extLst>
              <a:ext uri="{FF2B5EF4-FFF2-40B4-BE49-F238E27FC236}">
                <a16:creationId xmlns:a16="http://schemas.microsoft.com/office/drawing/2014/main" id="{FAA5B137-31B9-9B01-4425-172C7FF7FCF4}"/>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flipH="1">
            <a:off x="8026889" y="2198180"/>
            <a:ext cx="4383587" cy="5317800"/>
          </a:xfrm>
          <a:prstGeom prst="rect">
            <a:avLst/>
          </a:prstGeom>
        </p:spPr>
      </p:pic>
      <p:sp>
        <p:nvSpPr>
          <p:cNvPr id="579" name="Google Shape;579;p42"/>
          <p:cNvSpPr/>
          <p:nvPr/>
        </p:nvSpPr>
        <p:spPr>
          <a:xfrm>
            <a:off x="708224" y="907296"/>
            <a:ext cx="1898400" cy="1792209"/>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b="1" kern="0" dirty="0">
              <a:solidFill>
                <a:srgbClr val="000000"/>
              </a:solidFill>
              <a:latin typeface="Arial"/>
              <a:cs typeface="Arial"/>
              <a:sym typeface="Arial"/>
            </a:endParaRPr>
          </a:p>
        </p:txBody>
      </p:sp>
      <p:sp>
        <p:nvSpPr>
          <p:cNvPr id="3" name="Google Shape;550;p32">
            <a:extLst>
              <a:ext uri="{FF2B5EF4-FFF2-40B4-BE49-F238E27FC236}">
                <a16:creationId xmlns:a16="http://schemas.microsoft.com/office/drawing/2014/main" id="{44148AA5-F766-BF69-D63A-35F41A199F71}"/>
              </a:ext>
            </a:extLst>
          </p:cNvPr>
          <p:cNvSpPr txBox="1">
            <a:spLocks noGrp="1"/>
          </p:cNvSpPr>
          <p:nvPr/>
        </p:nvSpPr>
        <p:spPr>
          <a:xfrm>
            <a:off x="2811190" y="1175930"/>
            <a:ext cx="9180785" cy="29530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r>
              <a:rPr lang="en-US" sz="3600" b="1" dirty="0" err="1">
                <a:latin typeface="Times New Roman" panose="02020603050405020304" pitchFamily="18" charset="0"/>
                <a:cs typeface="Times New Roman" panose="02020603050405020304" pitchFamily="18" charset="0"/>
              </a:rPr>
              <a:t>II.Khám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bản</a:t>
            </a:r>
            <a:endParaRPr lang="en-US" sz="36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1.</a:t>
            </a:r>
            <a:r>
              <a:rPr lang="vi-VN" sz="3600" b="1" dirty="0">
                <a:latin typeface="Times New Roman" panose="02020603050405020304" pitchFamily="18" charset="0"/>
                <a:cs typeface="Times New Roman" panose="02020603050405020304" pitchFamily="18" charset="0"/>
              </a:rPr>
              <a:t>Tìm hiểu thế giới nội tâm nhân vật Kiên</a:t>
            </a:r>
            <a:endParaRPr lang="vi-VN" sz="3600" b="1" kern="0" dirty="0">
              <a:solidFill>
                <a:schemeClr val="bg1"/>
              </a:solidFill>
              <a:latin typeface="Times New Roman" panose="02020603050405020304" pitchFamily="18" charset="0"/>
              <a:cs typeface="Times New Roman" panose="02020603050405020304" pitchFamily="18" charset="0"/>
            </a:endParaRPr>
          </a:p>
          <a:p>
            <a:pPr algn="ctr"/>
            <a:endParaRPr lang="en-SG" sz="9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27401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barn(inVertical)">
                                      <p:cBhvr>
                                        <p:cTn id="7" dur="500"/>
                                        <p:tgtEl>
                                          <p:spTgt spid="57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09BF5A-86F7-4AE1-B097-9AC909E40F6A}"/>
              </a:ext>
            </a:extLst>
          </p:cNvPr>
          <p:cNvSpPr txBox="1"/>
          <p:nvPr/>
        </p:nvSpPr>
        <p:spPr>
          <a:xfrm>
            <a:off x="257175" y="219075"/>
            <a:ext cx="5514975" cy="80021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a:t>
            </a:r>
          </a:p>
          <a:p>
            <a:endParaRPr lang="en-US" dirty="0"/>
          </a:p>
        </p:txBody>
      </p:sp>
      <p:sp>
        <p:nvSpPr>
          <p:cNvPr id="3" name="TextBox 2">
            <a:extLst>
              <a:ext uri="{FF2B5EF4-FFF2-40B4-BE49-F238E27FC236}">
                <a16:creationId xmlns:a16="http://schemas.microsoft.com/office/drawing/2014/main" id="{746E0711-5AD5-4898-9D08-2CA7B3AF0894}"/>
              </a:ext>
            </a:extLst>
          </p:cNvPr>
          <p:cNvSpPr txBox="1"/>
          <p:nvPr/>
        </p:nvSpPr>
        <p:spPr>
          <a:xfrm>
            <a:off x="133349" y="619184"/>
            <a:ext cx="9324975"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1540EA-6907-4407-B9A2-CFC33C027EC6}"/>
              </a:ext>
            </a:extLst>
          </p:cNvPr>
          <p:cNvSpPr txBox="1"/>
          <p:nvPr/>
        </p:nvSpPr>
        <p:spPr>
          <a:xfrm>
            <a:off x="133349" y="1573291"/>
            <a:ext cx="863917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dậy</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33E75F0-94E5-4152-9C86-55B501379BA3}"/>
              </a:ext>
            </a:extLst>
          </p:cNvPr>
          <p:cNvSpPr txBox="1"/>
          <p:nvPr/>
        </p:nvSpPr>
        <p:spPr>
          <a:xfrm>
            <a:off x="257175" y="2004178"/>
            <a:ext cx="25336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A675FFC9-865A-49BD-A550-A673F183C23E}"/>
              </a:ext>
            </a:extLst>
          </p:cNvPr>
          <p:cNvSpPr txBox="1"/>
          <p:nvPr/>
        </p:nvSpPr>
        <p:spPr>
          <a:xfrm>
            <a:off x="257175" y="2498823"/>
            <a:ext cx="11582400" cy="2677656"/>
          </a:xfrm>
          <a:prstGeom prst="rect">
            <a:avLst/>
          </a:prstGeom>
          <a:noFill/>
        </p:spPr>
        <p:txBody>
          <a:bodyPr wrap="square" rtlCol="0">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Phương</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Nhìn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Bắc</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Nhìn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Hồn</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Gương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đội</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ghê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xoá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tiểu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đoàn</a:t>
            </a:r>
            <a:r>
              <a:rPr lang="en-US" sz="2800" i="1" dirty="0">
                <a:latin typeface="Times New Roman" panose="02020603050405020304" pitchFamily="18" charset="0"/>
                <a:cs typeface="Times New Roman" panose="02020603050405020304" pitchFamily="18" charset="0"/>
              </a:rPr>
              <a:t> 27</a:t>
            </a: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giật</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máy</a:t>
            </a:r>
            <a:r>
              <a:rPr lang="en-US" sz="2800" i="1" dirty="0">
                <a:latin typeface="Times New Roman" panose="02020603050405020304" pitchFamily="18" charset="0"/>
                <a:cs typeface="Times New Roman" panose="02020603050405020304" pitchFamily="18" charset="0"/>
              </a:rPr>
              <a:t> bay </a:t>
            </a:r>
            <a:r>
              <a:rPr lang="en-US" sz="2800" i="1" dirty="0" err="1">
                <a:latin typeface="Times New Roman" panose="02020603050405020304" pitchFamily="18" charset="0"/>
                <a:cs typeface="Times New Roman" panose="02020603050405020304" pitchFamily="18" charset="0"/>
              </a:rPr>
              <a:t>bổ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nhào</a:t>
            </a:r>
            <a:r>
              <a:rPr lang="en-US" sz="2800" i="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8914DB9-E7E1-45D3-B89B-71E74F77038F}"/>
              </a:ext>
            </a:extLst>
          </p:cNvPr>
          <p:cNvSpPr txBox="1"/>
          <p:nvPr/>
        </p:nvSpPr>
        <p:spPr>
          <a:xfrm>
            <a:off x="100012" y="5284709"/>
            <a:ext cx="11991976"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Khuôn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chóc</a:t>
            </a:r>
            <a:r>
              <a:rPr lang="en-US" sz="2800" dirty="0">
                <a:latin typeface="Times New Roman" panose="02020603050405020304" pitchFamily="18" charset="0"/>
                <a:cs typeface="Times New Roman" panose="02020603050405020304" pitchFamily="18" charset="0"/>
              </a:rPr>
              <a:t>, phi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ai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qua</a:t>
            </a:r>
          </a:p>
        </p:txBody>
      </p:sp>
    </p:spTree>
    <p:extLst>
      <p:ext uri="{BB962C8B-B14F-4D97-AF65-F5344CB8AC3E}">
        <p14:creationId xmlns:p14="http://schemas.microsoft.com/office/powerpoint/2010/main" val="218018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ED2FEE-6DC1-4CD9-B603-30E86300EF41}"/>
              </a:ext>
            </a:extLst>
          </p:cNvPr>
          <p:cNvSpPr txBox="1"/>
          <p:nvPr/>
        </p:nvSpPr>
        <p:spPr>
          <a:xfrm>
            <a:off x="219075" y="114300"/>
            <a:ext cx="1175385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mịt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mẩn</a:t>
            </a: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B5408FF-D029-4EB7-81EC-71BA212BB4CD}"/>
              </a:ext>
            </a:extLst>
          </p:cNvPr>
          <p:cNvSpPr txBox="1"/>
          <p:nvPr/>
        </p:nvSpPr>
        <p:spPr>
          <a:xfrm>
            <a:off x="219075" y="637520"/>
            <a:ext cx="1160145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khứ</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88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AF2EF7-31BC-41A7-A497-F6DF456DF55B}"/>
              </a:ext>
            </a:extLst>
          </p:cNvPr>
          <p:cNvSpPr txBox="1"/>
          <p:nvPr/>
        </p:nvSpPr>
        <p:spPr>
          <a:xfrm>
            <a:off x="159026" y="208722"/>
            <a:ext cx="569512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5537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4"/>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4"/>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5"/>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6"/>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7">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0" name="Google Shape;798;p26">
            <a:extLst>
              <a:ext uri="{FF2B5EF4-FFF2-40B4-BE49-F238E27FC236}">
                <a16:creationId xmlns:a16="http://schemas.microsoft.com/office/drawing/2014/main" id="{629190E7-94DF-9D48-D8D4-2885249F1B1D}"/>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Fira Sans Extra Condensed"/>
                <a:cs typeface="Arial"/>
                <a:sym typeface="Arial"/>
              </a:rPr>
              <a:t>01</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1" name="Google Shape;799;p26">
            <a:extLst>
              <a:ext uri="{FF2B5EF4-FFF2-40B4-BE49-F238E27FC236}">
                <a16:creationId xmlns:a16="http://schemas.microsoft.com/office/drawing/2014/main" id="{01EC8D07-35C6-47D2-96A0-0B8F12FC393B}"/>
              </a:ext>
            </a:extLst>
          </p:cNvPr>
          <p:cNvSpPr/>
          <p:nvPr/>
        </p:nvSpPr>
        <p:spPr>
          <a:xfrm>
            <a:off x="2209566" y="3912478"/>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a:solidFill>
                  <a:srgbClr val="000000"/>
                </a:solidFill>
                <a:latin typeface="Times New Roman" panose="02020603050405020304" pitchFamily="18" charset="0"/>
                <a:ea typeface="Calibri" panose="020F0502020204030204" pitchFamily="34" charset="0"/>
                <a:cs typeface="Arial"/>
                <a:sym typeface="Arial"/>
              </a:rPr>
              <a:t>02</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73" name="Google Shape;853;p26">
            <a:extLst>
              <a:ext uri="{FF2B5EF4-FFF2-40B4-BE49-F238E27FC236}">
                <a16:creationId xmlns:a16="http://schemas.microsoft.com/office/drawing/2014/main" id="{EC57F3D3-A81D-402D-8067-F4BE1C40DC7E}"/>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2800" dirty="0">
                <a:latin typeface="Times New Roman" panose="02020603050405020304" pitchFamily="18" charset="0"/>
                <a:cs typeface="Times New Roman" panose="02020603050405020304" pitchFamily="18" charset="0"/>
              </a:rPr>
              <a:t>Ở phần một, tác giả kể ở ngôi thứ ba theo điểm nhìn của nhân vật Kiên và ở phần hai là kể ở ngôi thứ nhất theo điểm nhìn của người kể chuyện xưng “tôi”.</a:t>
            </a:r>
            <a:endParaRPr lang="en-SG" sz="2800" dirty="0">
              <a:latin typeface="Times New Roman" panose="02020603050405020304" pitchFamily="18" charset="0"/>
              <a:cs typeface="Times New Roman" panose="02020603050405020304" pitchFamily="18" charset="0"/>
            </a:endParaRPr>
          </a:p>
        </p:txBody>
      </p:sp>
      <p:sp>
        <p:nvSpPr>
          <p:cNvPr id="74" name="Google Shape;854;p26">
            <a:extLst>
              <a:ext uri="{FF2B5EF4-FFF2-40B4-BE49-F238E27FC236}">
                <a16:creationId xmlns:a16="http://schemas.microsoft.com/office/drawing/2014/main" id="{AF7A28F6-F938-8C93-33DA-C93BDDCE1184}"/>
              </a:ext>
            </a:extLst>
          </p:cNvPr>
          <p:cNvSpPr txBox="1"/>
          <p:nvPr/>
        </p:nvSpPr>
        <p:spPr>
          <a:xfrm>
            <a:off x="4958406" y="3968485"/>
            <a:ext cx="6091121" cy="812000"/>
          </a:xfrm>
          <a:prstGeom prst="rect">
            <a:avLst/>
          </a:prstGeom>
          <a:noFill/>
          <a:ln>
            <a:noFill/>
          </a:ln>
        </p:spPr>
        <p:txBody>
          <a:bodyPr spcFirstLastPara="1" wrap="square" lIns="121900" tIns="121900" rIns="121900" bIns="121900" anchor="ctr" anchorCtr="0">
            <a:noAutofit/>
          </a:bodyPr>
          <a:lstStyle/>
          <a:p>
            <a:pPr lvl="0" algn="just"/>
            <a:r>
              <a:rPr lang="en-US" sz="2800" dirty="0">
                <a:latin typeface="Times New Roman" panose="02020603050405020304" pitchFamily="18" charset="0"/>
                <a:cs typeface="Times New Roman" panose="02020603050405020304" pitchFamily="18" charset="0"/>
              </a:rPr>
              <a:t>K</a:t>
            </a:r>
            <a:r>
              <a:rPr lang="vi-VN" sz="2800" dirty="0">
                <a:latin typeface="Times New Roman" panose="02020603050405020304" pitchFamily="18" charset="0"/>
                <a:cs typeface="Times New Roman" panose="02020603050405020304" pitchFamily="18" charset="0"/>
              </a:rPr>
              <a:t>ể ở ngôi thứ ba với điểm nhìn bên trong, điểm nhìn từ nhân vật Kiên, nhà văn có thể kể những gì xảy ra trong cuộc sống của Kiên</a:t>
            </a:r>
            <a:r>
              <a:rPr lang="en-US" sz="2800" dirty="0">
                <a:latin typeface="Times New Roman" panose="02020603050405020304" pitchFamily="18" charset="0"/>
                <a:cs typeface="Times New Roman" panose="02020603050405020304" pitchFamily="18" charset="0"/>
              </a:rPr>
              <a:t>.</a:t>
            </a:r>
            <a:endParaRPr kumimoji="0" lang="en-SG" sz="4800" b="0" i="0" u="none" strike="noStrike" kern="0" cap="none" spc="0" normalizeH="0" baseline="0" noProof="0" dirty="0">
              <a:ln>
                <a:noFill/>
              </a:ln>
              <a:solidFill>
                <a:srgbClr val="313835">
                  <a:lumMod val="50000"/>
                </a:srgbClr>
              </a:solidFill>
              <a:effectLst/>
              <a:uLnTx/>
              <a:uFillTx/>
              <a:latin typeface="Times New Roman" panose="02020603050405020304" pitchFamily="18" charset="0"/>
              <a:cs typeface="Times New Roman" panose="02020603050405020304" pitchFamily="18" charset="0"/>
            </a:endParaRPr>
          </a:p>
        </p:txBody>
      </p:sp>
      <p:cxnSp>
        <p:nvCxnSpPr>
          <p:cNvPr id="75" name="Google Shape;855;p26">
            <a:extLst>
              <a:ext uri="{FF2B5EF4-FFF2-40B4-BE49-F238E27FC236}">
                <a16:creationId xmlns:a16="http://schemas.microsoft.com/office/drawing/2014/main" id="{FE7875D7-53E3-5EF7-A38C-1867FD12CAF7}"/>
              </a:ext>
            </a:extLst>
          </p:cNvPr>
          <p:cNvCxnSpPr>
            <a:cxnSpLocks/>
            <a:stCxn id="70" idx="3"/>
            <a:endCxn id="73"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76" name="Google Shape;856;p26">
            <a:extLst>
              <a:ext uri="{FF2B5EF4-FFF2-40B4-BE49-F238E27FC236}">
                <a16:creationId xmlns:a16="http://schemas.microsoft.com/office/drawing/2014/main" id="{28CA9B2A-71A1-82DA-F7B5-2770404EE3D5}"/>
              </a:ext>
            </a:extLst>
          </p:cNvPr>
          <p:cNvCxnSpPr>
            <a:cxnSpLocks/>
            <a:stCxn id="71" idx="3"/>
            <a:endCxn id="74" idx="1"/>
          </p:cNvCxnSpPr>
          <p:nvPr/>
        </p:nvCxnSpPr>
        <p:spPr>
          <a:xfrm flipV="1">
            <a:off x="4246789" y="5248825"/>
            <a:ext cx="784197" cy="117"/>
          </a:xfrm>
          <a:prstGeom prst="straightConnector1">
            <a:avLst/>
          </a:prstGeom>
          <a:noFill/>
          <a:ln w="9525" cap="flat" cmpd="sng">
            <a:solidFill>
              <a:srgbClr val="666666"/>
            </a:solidFill>
            <a:prstDash val="solid"/>
            <a:round/>
            <a:headEnd type="none" w="med" len="med"/>
            <a:tailEnd type="oval" w="med" len="med"/>
          </a:ln>
        </p:spPr>
      </p:cxnSp>
      <p:grpSp>
        <p:nvGrpSpPr>
          <p:cNvPr id="77" name="Google Shape;857;p26">
            <a:extLst>
              <a:ext uri="{FF2B5EF4-FFF2-40B4-BE49-F238E27FC236}">
                <a16:creationId xmlns:a16="http://schemas.microsoft.com/office/drawing/2014/main" id="{ACFA3181-F4CA-709B-C36E-041FEE6096F2}"/>
              </a:ext>
            </a:extLst>
          </p:cNvPr>
          <p:cNvGrpSpPr/>
          <p:nvPr/>
        </p:nvGrpSpPr>
        <p:grpSpPr>
          <a:xfrm>
            <a:off x="5384296" y="1634996"/>
            <a:ext cx="496828" cy="439180"/>
            <a:chOff x="3199454" y="2306991"/>
            <a:chExt cx="372621" cy="329385"/>
          </a:xfrm>
        </p:grpSpPr>
        <p:sp>
          <p:nvSpPr>
            <p:cNvPr id="78" name="Google Shape;858;p26">
              <a:extLst>
                <a:ext uri="{FF2B5EF4-FFF2-40B4-BE49-F238E27FC236}">
                  <a16:creationId xmlns:a16="http://schemas.microsoft.com/office/drawing/2014/main" id="{76ABDB29-677B-3E10-F04B-9BB266853911}"/>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79" name="Google Shape;859;p26">
              <a:extLst>
                <a:ext uri="{FF2B5EF4-FFF2-40B4-BE49-F238E27FC236}">
                  <a16:creationId xmlns:a16="http://schemas.microsoft.com/office/drawing/2014/main" id="{AD4E0D85-EA23-1254-06FC-F5D6B6562F93}"/>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80" name="Google Shape;860;p26">
            <a:extLst>
              <a:ext uri="{FF2B5EF4-FFF2-40B4-BE49-F238E27FC236}">
                <a16:creationId xmlns:a16="http://schemas.microsoft.com/office/drawing/2014/main" id="{D3C819B1-A92D-35E3-3D70-3A8680780433}"/>
              </a:ext>
            </a:extLst>
          </p:cNvPr>
          <p:cNvGrpSpPr/>
          <p:nvPr/>
        </p:nvGrpSpPr>
        <p:grpSpPr>
          <a:xfrm>
            <a:off x="4226264" y="4008836"/>
            <a:ext cx="494637" cy="481583"/>
            <a:chOff x="3204349" y="4054012"/>
            <a:chExt cx="370978" cy="361187"/>
          </a:xfrm>
        </p:grpSpPr>
        <p:sp>
          <p:nvSpPr>
            <p:cNvPr id="81" name="Google Shape;861;p26">
              <a:extLst>
                <a:ext uri="{FF2B5EF4-FFF2-40B4-BE49-F238E27FC236}">
                  <a16:creationId xmlns:a16="http://schemas.microsoft.com/office/drawing/2014/main" id="{03451870-DAED-EFFE-1851-EBE827191950}"/>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2" name="Google Shape;862;p26">
              <a:extLst>
                <a:ext uri="{FF2B5EF4-FFF2-40B4-BE49-F238E27FC236}">
                  <a16:creationId xmlns:a16="http://schemas.microsoft.com/office/drawing/2014/main" id="{348C7E33-6A5B-CF9F-99BF-4D304216C04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3" name="Google Shape;863;p26">
              <a:extLst>
                <a:ext uri="{FF2B5EF4-FFF2-40B4-BE49-F238E27FC236}">
                  <a16:creationId xmlns:a16="http://schemas.microsoft.com/office/drawing/2014/main" id="{61D101B7-392F-7F48-4554-36CBF7F3115B}"/>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84" name="Google Shape;864;p26">
              <a:extLst>
                <a:ext uri="{FF2B5EF4-FFF2-40B4-BE49-F238E27FC236}">
                  <a16:creationId xmlns:a16="http://schemas.microsoft.com/office/drawing/2014/main" id="{6F9701F7-3738-349A-703F-4D662FED1BFC}"/>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87" name="Google Shape;597;p44">
            <a:extLst>
              <a:ext uri="{FF2B5EF4-FFF2-40B4-BE49-F238E27FC236}">
                <a16:creationId xmlns:a16="http://schemas.microsoft.com/office/drawing/2014/main" id="{64620F6A-EA9A-F9A9-50E2-D13856B755CC}"/>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339366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barn(inVertical)">
                                      <p:cBhvr>
                                        <p:cTn id="7" dur="500"/>
                                        <p:tgtEl>
                                          <p:spTgt spid="70"/>
                                        </p:tgtEl>
                                      </p:cBhvr>
                                    </p:animEffect>
                                  </p:childTnLst>
                                </p:cTn>
                              </p:par>
                              <p:par>
                                <p:cTn id="8" presetID="16" presetClass="entr" presetSubtype="21"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barn(inVertical)">
                                      <p:cBhvr>
                                        <p:cTn id="13" dur="500"/>
                                        <p:tgtEl>
                                          <p:spTgt spid="8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barn(inVertical)">
                                      <p:cBhvr>
                                        <p:cTn id="16" dur="5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barn(inVertical)">
                                      <p:cBhvr>
                                        <p:cTn id="21" dur="500"/>
                                        <p:tgtEl>
                                          <p:spTgt spid="7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barn(inVertical)">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barn(inVertical)">
                                      <p:cBhvr>
                                        <p:cTn id="29" dur="500"/>
                                        <p:tgtEl>
                                          <p:spTgt spid="7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barn(inVertical)">
                                      <p:cBhvr>
                                        <p:cTn id="3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272632" y="-21211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18807" y="-61230"/>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791385" y="153737"/>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dirty="0">
                <a:effectLst/>
                <a:latin typeface="Times New Roman" panose="02020603050405020304" pitchFamily="18" charset="0"/>
                <a:ea typeface="Times New Roman" panose="02020603050405020304" pitchFamily="18" charset="0"/>
              </a:rPr>
              <a:t>a</a:t>
            </a:r>
            <a:r>
              <a:rPr lang="en-US" sz="3200" b="1" dirty="0">
                <a:effectLst/>
                <a:latin typeface="Times New Roman" panose="02020603050405020304" pitchFamily="18" charset="0"/>
                <a:ea typeface="Times New Roman" panose="02020603050405020304" pitchFamily="18" charset="0"/>
              </a:rPr>
              <a:t>. </a:t>
            </a:r>
            <a:r>
              <a:rPr lang="vi-VN" sz="3200" b="1" dirty="0">
                <a:effectLst/>
                <a:latin typeface="Times New Roman" panose="02020603050405020304" pitchFamily="18" charset="0"/>
                <a:ea typeface="Times New Roman" panose="02020603050405020304" pitchFamily="18" charset="0"/>
              </a:rPr>
              <a:t>Sự chuyển dịch ngôi kể và điểm nhìn</a:t>
            </a:r>
            <a:endParaRPr lang="en-SG"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40">
            <a:extLst>
              <a:ext uri="{FF2B5EF4-FFF2-40B4-BE49-F238E27FC236}">
                <a16:creationId xmlns:a16="http://schemas.microsoft.com/office/drawing/2014/main" id="{F00E03A4-FD03-3449-9A93-901FAB5FAAA8}"/>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171651" y="1204734"/>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2" name="TextBox 11">
            <a:extLst>
              <a:ext uri="{FF2B5EF4-FFF2-40B4-BE49-F238E27FC236}">
                <a16:creationId xmlns:a16="http://schemas.microsoft.com/office/drawing/2014/main" id="{193B81D5-B9D7-1805-0CBD-4EED98652DE1}"/>
              </a:ext>
            </a:extLst>
          </p:cNvPr>
          <p:cNvSpPr txBox="1"/>
          <p:nvPr/>
        </p:nvSpPr>
        <p:spPr>
          <a:xfrm>
            <a:off x="4619308" y="1474573"/>
            <a:ext cx="6681142" cy="1384995"/>
          </a:xfrm>
          <a:prstGeom prst="rect">
            <a:avLst/>
          </a:prstGeom>
          <a:noFill/>
        </p:spPr>
        <p:txBody>
          <a:bodyPr wrap="square">
            <a:spAutoFit/>
          </a:bodyPr>
          <a:lstStyle/>
          <a:p>
            <a:pPr algn="just"/>
            <a:r>
              <a:rPr lang="vi-VN" sz="2800" dirty="0">
                <a:latin typeface="+mj-lt"/>
              </a:rPr>
              <a:t>Sự dịch chuyển ngôi kể và điểm nhìn tạo một cuộc đối thoại giữa hai người viết về tác phẩm của Kiên: “Tôi” và Bảo Ninh. </a:t>
            </a:r>
            <a:endParaRPr lang="en-SG" sz="4000" dirty="0">
              <a:latin typeface="+mj-lt"/>
            </a:endParaRPr>
          </a:p>
        </p:txBody>
      </p:sp>
      <p:pic>
        <p:nvPicPr>
          <p:cNvPr id="14" name="图片 40">
            <a:extLst>
              <a:ext uri="{FF2B5EF4-FFF2-40B4-BE49-F238E27FC236}">
                <a16:creationId xmlns:a16="http://schemas.microsoft.com/office/drawing/2014/main" id="{68563FA8-664E-E972-0CD2-BDBF876646EE}"/>
              </a:ext>
            </a:extLst>
          </p:cNvPr>
          <p:cNvPicPr>
            <a:picLocks noChangeAspect="1"/>
          </p:cNvPicPr>
          <p:nvPr/>
        </p:nvPicPr>
        <p:blipFill>
          <a:blip r:embed="rId9" cstate="print">
            <a:extLst>
              <a:ext uri="{28A0092B-C50C-407E-A947-70E740481C1C}">
                <a14:useLocalDpi xmlns:a14="http://schemas.microsoft.com/office/drawing/2010/main" val="0"/>
              </a:ext>
            </a:extLst>
          </a:blip>
          <a:srcRect t="8219" r="79378" b="59187"/>
          <a:stretch>
            <a:fillRect/>
          </a:stretch>
        </p:blipFill>
        <p:spPr>
          <a:xfrm>
            <a:off x="2987897" y="3374859"/>
            <a:ext cx="2383270" cy="1793669"/>
          </a:xfrm>
          <a:custGeom>
            <a:avLst/>
            <a:gdLst>
              <a:gd name="connsiteX0" fmla="*/ 1358623 w 2514323"/>
              <a:gd name="connsiteY0" fmla="*/ 0 h 1892300"/>
              <a:gd name="connsiteX1" fmla="*/ 1803123 w 2514323"/>
              <a:gd name="connsiteY1" fmla="*/ 0 h 1892300"/>
              <a:gd name="connsiteX2" fmla="*/ 2057123 w 2514323"/>
              <a:gd name="connsiteY2" fmla="*/ 177800 h 1892300"/>
              <a:gd name="connsiteX3" fmla="*/ 2209523 w 2514323"/>
              <a:gd name="connsiteY3" fmla="*/ 393700 h 1892300"/>
              <a:gd name="connsiteX4" fmla="*/ 2514323 w 2514323"/>
              <a:gd name="connsiteY4" fmla="*/ 736600 h 1892300"/>
              <a:gd name="connsiteX5" fmla="*/ 2400023 w 2514323"/>
              <a:gd name="connsiteY5" fmla="*/ 1384300 h 1892300"/>
              <a:gd name="connsiteX6" fmla="*/ 1739623 w 2514323"/>
              <a:gd name="connsiteY6" fmla="*/ 1892300 h 1892300"/>
              <a:gd name="connsiteX7" fmla="*/ 1257023 w 2514323"/>
              <a:gd name="connsiteY7" fmla="*/ 1892300 h 1892300"/>
              <a:gd name="connsiteX8" fmla="*/ 1066523 w 2514323"/>
              <a:gd name="connsiteY8" fmla="*/ 1892300 h 1892300"/>
              <a:gd name="connsiteX9" fmla="*/ 0 w 2514323"/>
              <a:gd name="connsiteY9" fmla="*/ 1515880 h 1892300"/>
              <a:gd name="connsiteX10" fmla="*/ 0 w 2514323"/>
              <a:gd name="connsiteY10" fmla="*/ 1130162 h 1892300"/>
              <a:gd name="connsiteX11" fmla="*/ 329923 w 2514323"/>
              <a:gd name="connsiteY11" fmla="*/ 965200 h 1892300"/>
              <a:gd name="connsiteX12" fmla="*/ 939523 w 2514323"/>
              <a:gd name="connsiteY12" fmla="*/ 812800 h 1892300"/>
              <a:gd name="connsiteX13" fmla="*/ 1091923 w 2514323"/>
              <a:gd name="connsiteY13" fmla="*/ 482600 h 1892300"/>
              <a:gd name="connsiteX14" fmla="*/ 1358623 w 2514323"/>
              <a:gd name="connsiteY14" fmla="*/ 0 h 189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323" h="1892300">
                <a:moveTo>
                  <a:pt x="1358623" y="0"/>
                </a:moveTo>
                <a:lnTo>
                  <a:pt x="1803123" y="0"/>
                </a:lnTo>
                <a:lnTo>
                  <a:pt x="2057123" y="177800"/>
                </a:lnTo>
                <a:lnTo>
                  <a:pt x="2209523" y="393700"/>
                </a:lnTo>
                <a:lnTo>
                  <a:pt x="2514323" y="736600"/>
                </a:lnTo>
                <a:lnTo>
                  <a:pt x="2400023" y="1384300"/>
                </a:lnTo>
                <a:lnTo>
                  <a:pt x="1739623" y="1892300"/>
                </a:lnTo>
                <a:lnTo>
                  <a:pt x="1257023" y="1892300"/>
                </a:lnTo>
                <a:lnTo>
                  <a:pt x="1066523" y="1892300"/>
                </a:lnTo>
                <a:lnTo>
                  <a:pt x="0" y="1515880"/>
                </a:lnTo>
                <a:lnTo>
                  <a:pt x="0" y="1130162"/>
                </a:lnTo>
                <a:lnTo>
                  <a:pt x="329923" y="965200"/>
                </a:lnTo>
                <a:lnTo>
                  <a:pt x="939523" y="812800"/>
                </a:lnTo>
                <a:lnTo>
                  <a:pt x="1091923" y="482600"/>
                </a:lnTo>
                <a:lnTo>
                  <a:pt x="1358623" y="0"/>
                </a:lnTo>
                <a:close/>
              </a:path>
            </a:pathLst>
          </a:custGeom>
        </p:spPr>
      </p:pic>
      <p:sp>
        <p:nvSpPr>
          <p:cNvPr id="15" name="TextBox 14">
            <a:extLst>
              <a:ext uri="{FF2B5EF4-FFF2-40B4-BE49-F238E27FC236}">
                <a16:creationId xmlns:a16="http://schemas.microsoft.com/office/drawing/2014/main" id="{7BD43B71-6922-7CFE-13F3-B240071F6575}"/>
              </a:ext>
            </a:extLst>
          </p:cNvPr>
          <p:cNvSpPr txBox="1"/>
          <p:nvPr/>
        </p:nvSpPr>
        <p:spPr>
          <a:xfrm>
            <a:off x="5301700" y="3182893"/>
            <a:ext cx="6243730" cy="2677656"/>
          </a:xfrm>
          <a:prstGeom prst="rect">
            <a:avLst/>
          </a:prstGeom>
          <a:noFill/>
        </p:spPr>
        <p:txBody>
          <a:bodyPr wrap="square">
            <a:spAutoFit/>
          </a:bodyPr>
          <a:lstStyle/>
          <a:p>
            <a:pPr algn="just"/>
            <a:r>
              <a:rPr lang="vi-VN" sz="2800" dirty="0">
                <a:latin typeface="+mj-lt"/>
              </a:rPr>
              <a:t>“Tôi” nói về ấn tượng và suy nghĩ của mình trước “núi giấy” do nhân vật Kiên bỏ lại, qua đó, gián tiếp “tiết lộ bí mật” về kết cấu của chính cuốn tiểu thuyết đang trình hiện trước người đọc - </a:t>
            </a:r>
            <a:r>
              <a:rPr lang="vi-VN" sz="2800" i="1" dirty="0">
                <a:latin typeface="+mj-lt"/>
              </a:rPr>
              <a:t>Nỗi buồn chiến tranh</a:t>
            </a:r>
            <a:r>
              <a:rPr lang="vi-VN" sz="2800" dirty="0">
                <a:latin typeface="+mj-lt"/>
              </a:rPr>
              <a:t>.</a:t>
            </a:r>
            <a:endParaRPr lang="en-SG" sz="2800" dirty="0">
              <a:latin typeface="+mj-lt"/>
            </a:endParaRPr>
          </a:p>
        </p:txBody>
      </p:sp>
      <p:pic>
        <p:nvPicPr>
          <p:cNvPr id="16" name="Picture 15" descr="A person with a hat and yellow leaves&#10;&#10;Description automatically generated">
            <a:extLst>
              <a:ext uri="{FF2B5EF4-FFF2-40B4-BE49-F238E27FC236}">
                <a16:creationId xmlns:a16="http://schemas.microsoft.com/office/drawing/2014/main" id="{00DCF13F-4220-CD5D-9748-06BF7B7EFC8B}"/>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2" y="2682378"/>
            <a:ext cx="3557217" cy="4315319"/>
          </a:xfrm>
          <a:prstGeom prst="rect">
            <a:avLst/>
          </a:prstGeom>
        </p:spPr>
      </p:pic>
    </p:spTree>
    <p:extLst>
      <p:ext uri="{BB962C8B-B14F-4D97-AF65-F5344CB8AC3E}">
        <p14:creationId xmlns:p14="http://schemas.microsoft.com/office/powerpoint/2010/main" val="234911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5">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6"/>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7">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8"/>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8"/>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9"/>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10"/>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11"/>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5">
            <a:alphaModFix/>
          </a:blip>
          <a:stretch>
            <a:fillRect/>
          </a:stretch>
        </p:blipFill>
        <p:spPr>
          <a:xfrm flipH="1">
            <a:off x="1527004" y="-224870"/>
            <a:ext cx="9137987" cy="2583481"/>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29133" y="582403"/>
            <a:ext cx="7004832"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3200" b="1" dirty="0">
                <a:effectLst/>
                <a:latin typeface="Times New Roman" panose="02020603050405020304" pitchFamily="18" charset="0"/>
                <a:ea typeface="Times New Roman" panose="02020603050405020304" pitchFamily="18" charset="0"/>
              </a:rPr>
              <a:t>b. </a:t>
            </a:r>
            <a:r>
              <a:rPr lang="vi-VN" sz="32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组合 2">
            <a:extLst>
              <a:ext uri="{FF2B5EF4-FFF2-40B4-BE49-F238E27FC236}">
                <a16:creationId xmlns:a16="http://schemas.microsoft.com/office/drawing/2014/main" id="{7A267371-1244-2CFD-1374-4B2EE2EFF9D9}"/>
              </a:ext>
            </a:extLst>
          </p:cNvPr>
          <p:cNvGrpSpPr/>
          <p:nvPr/>
        </p:nvGrpSpPr>
        <p:grpSpPr>
          <a:xfrm>
            <a:off x="487879" y="1227203"/>
            <a:ext cx="4452019" cy="2778532"/>
            <a:chOff x="-376392" y="1859224"/>
            <a:chExt cx="5371017" cy="2574008"/>
          </a:xfrm>
        </p:grpSpPr>
        <p:pic>
          <p:nvPicPr>
            <p:cNvPr id="12" name="图片 9">
              <a:extLst>
                <a:ext uri="{FF2B5EF4-FFF2-40B4-BE49-F238E27FC236}">
                  <a16:creationId xmlns:a16="http://schemas.microsoft.com/office/drawing/2014/main" id="{F8FF3A70-F1C6-FD0D-3EF2-5CE6177B96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94399" y="1859224"/>
              <a:ext cx="2209800" cy="2209800"/>
            </a:xfrm>
            <a:prstGeom prst="rect">
              <a:avLst/>
            </a:prstGeom>
          </p:spPr>
        </p:pic>
        <p:sp>
          <p:nvSpPr>
            <p:cNvPr id="14" name="文本框 11">
              <a:extLst>
                <a:ext uri="{FF2B5EF4-FFF2-40B4-BE49-F238E27FC236}">
                  <a16:creationId xmlns:a16="http://schemas.microsoft.com/office/drawing/2014/main" id="{1642317D-A8DC-5446-3099-0C7BEF58C181}"/>
                </a:ext>
              </a:extLst>
            </p:cNvPr>
            <p:cNvSpPr txBox="1"/>
            <p:nvPr/>
          </p:nvSpPr>
          <p:spPr>
            <a:xfrm>
              <a:off x="1458595" y="2795834"/>
              <a:ext cx="1358900" cy="693856"/>
            </a:xfrm>
            <a:prstGeom prst="rect">
              <a:avLst/>
            </a:prstGeom>
            <a:noFill/>
          </p:spPr>
          <p:txBody>
            <a:bodyPr wrap="square">
              <a:spAutoFit/>
            </a:bodyPr>
            <a:lstStyle/>
            <a:p>
              <a:pPr algn="ctr" defTabSz="1219170">
                <a:defRPr/>
              </a:pPr>
              <a:r>
                <a:rPr lang="vi-VN" altLang="zh-CN" sz="4267" kern="0" dirty="0">
                  <a:solidFill>
                    <a:srgbClr val="264E4E"/>
                  </a:solidFill>
                  <a:latin typeface="微软雅黑"/>
                  <a:cs typeface="+mn-ea"/>
                  <a:sym typeface="+mn-lt"/>
                </a:rPr>
                <a:t>01</a:t>
              </a:r>
              <a:endParaRPr lang="zh-CN" altLang="en-US" sz="4267" dirty="0">
                <a:solidFill>
                  <a:srgbClr val="264E4E"/>
                </a:solidFill>
                <a:latin typeface="微软雅黑"/>
                <a:cs typeface="+mn-ea"/>
                <a:sym typeface="+mn-lt"/>
              </a:endParaRPr>
            </a:p>
          </p:txBody>
        </p:sp>
        <p:sp>
          <p:nvSpPr>
            <p:cNvPr id="15" name="MH_Text_1">
              <a:extLst>
                <a:ext uri="{FF2B5EF4-FFF2-40B4-BE49-F238E27FC236}">
                  <a16:creationId xmlns:a16="http://schemas.microsoft.com/office/drawing/2014/main" id="{82A1182B-34BD-2616-169C-41F9AA64F5C3}"/>
                </a:ext>
              </a:extLst>
            </p:cNvPr>
            <p:cNvSpPr txBox="1">
              <a:spLocks noChangeArrowheads="1"/>
            </p:cNvSpPr>
            <p:nvPr>
              <p:custDataLst>
                <p:tags r:id="rId2"/>
              </p:custDataLst>
            </p:nvPr>
          </p:nvSpPr>
          <p:spPr bwMode="auto">
            <a:xfrm>
              <a:off x="-376392" y="3486685"/>
              <a:ext cx="5371017"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spcAft>
                  <a:spcPts val="800"/>
                </a:spcAft>
              </a:pPr>
              <a:r>
                <a:rPr lang="vi-VN" sz="3200" dirty="0">
                  <a:effectLst/>
                  <a:latin typeface="Times New Roman" panose="02020603050405020304" pitchFamily="18" charset="0"/>
                  <a:ea typeface="Times New Roman" panose="02020603050405020304" pitchFamily="18" charset="0"/>
                </a:rPr>
                <a:t>Người kể chuyện đã nêu những nhận xét gì về cuốn tiểu thuyết mà nhân vật Kiên đang viết dở? </a:t>
              </a:r>
              <a:endParaRPr lang="en-SG" sz="3200" dirty="0">
                <a:solidFill>
                  <a:srgbClr val="313835">
                    <a:lumMod val="75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A01D4A34-C120-D8B2-AFDE-48A7699FA280}"/>
              </a:ext>
            </a:extLst>
          </p:cNvPr>
          <p:cNvGrpSpPr/>
          <p:nvPr/>
        </p:nvGrpSpPr>
        <p:grpSpPr>
          <a:xfrm>
            <a:off x="7717155" y="1251398"/>
            <a:ext cx="3986966" cy="2868886"/>
            <a:chOff x="2448574" y="1803400"/>
            <a:chExt cx="4809966" cy="2657711"/>
          </a:xfrm>
        </p:grpSpPr>
        <p:pic>
          <p:nvPicPr>
            <p:cNvPr id="17" name="图片 13">
              <a:extLst>
                <a:ext uri="{FF2B5EF4-FFF2-40B4-BE49-F238E27FC236}">
                  <a16:creationId xmlns:a16="http://schemas.microsoft.com/office/drawing/2014/main" id="{12B107CA-D03A-116B-E6C9-BAC1A246F7E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5520445-AFEB-1BC0-E68E-A1CB612DBA27}"/>
                </a:ext>
              </a:extLst>
            </p:cNvPr>
            <p:cNvSpPr txBox="1">
              <a:spLocks noChangeArrowheads="1"/>
            </p:cNvSpPr>
            <p:nvPr>
              <p:custDataLst>
                <p:tags r:id="rId1"/>
              </p:custDataLst>
            </p:nvPr>
          </p:nvSpPr>
          <p:spPr bwMode="auto">
            <a:xfrm>
              <a:off x="2448574" y="3514564"/>
              <a:ext cx="4809966"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spcAft>
                  <a:spcPts val="800"/>
                </a:spcAft>
                <a:tabLst>
                  <a:tab pos="463550" algn="l"/>
                </a:tabLst>
              </a:pPr>
              <a:r>
                <a:rPr lang="vi-VN"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 nhận xét đó gợi liên hệ tới đặc điểm nào của tiểu thuyết hiện đại?</a:t>
              </a:r>
              <a:endParaRPr lang="en-SG"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文本框 24">
              <a:extLst>
                <a:ext uri="{FF2B5EF4-FFF2-40B4-BE49-F238E27FC236}">
                  <a16:creationId xmlns:a16="http://schemas.microsoft.com/office/drawing/2014/main" id="{DC720262-4EC0-9FE7-B03C-7A15EE4E8E93}"/>
                </a:ext>
              </a:extLst>
            </p:cNvPr>
            <p:cNvSpPr txBox="1"/>
            <p:nvPr/>
          </p:nvSpPr>
          <p:spPr>
            <a:xfrm>
              <a:off x="4001601" y="2785328"/>
              <a:ext cx="1358900" cy="693856"/>
            </a:xfrm>
            <a:prstGeom prst="rect">
              <a:avLst/>
            </a:prstGeom>
            <a:noFill/>
          </p:spPr>
          <p:txBody>
            <a:bodyPr wrap="square">
              <a:spAutoFit/>
            </a:bodyPr>
            <a:lstStyle/>
            <a:p>
              <a:pPr algn="ctr" defTabSz="1219170">
                <a:defRPr/>
              </a:pPr>
              <a:r>
                <a:rPr lang="vi-VN" altLang="zh-CN" sz="4267" dirty="0">
                  <a:solidFill>
                    <a:srgbClr val="264E4E"/>
                  </a:solidFill>
                  <a:latin typeface="微软雅黑"/>
                  <a:cs typeface="+mn-ea"/>
                  <a:sym typeface="+mn-lt"/>
                </a:rPr>
                <a:t>02</a:t>
              </a:r>
              <a:endParaRPr lang="zh-CN" altLang="en-US" sz="4267" dirty="0">
                <a:solidFill>
                  <a:srgbClr val="264E4E"/>
                </a:solidFill>
                <a:latin typeface="微软雅黑"/>
                <a:cs typeface="+mn-ea"/>
                <a:sym typeface="+mn-lt"/>
              </a:endParaRPr>
            </a:p>
          </p:txBody>
        </p:sp>
      </p:grpSp>
      <p:pic>
        <p:nvPicPr>
          <p:cNvPr id="26" name="그림 29">
            <a:extLst>
              <a:ext uri="{FF2B5EF4-FFF2-40B4-BE49-F238E27FC236}">
                <a16:creationId xmlns:a16="http://schemas.microsoft.com/office/drawing/2014/main" id="{3D1381A7-5832-4590-7E02-76B4C74C11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54576" y="1786695"/>
            <a:ext cx="2547900" cy="1902496"/>
          </a:xfrm>
          <a:prstGeom prst="rect">
            <a:avLst/>
          </a:prstGeom>
          <a:effectLst>
            <a:outerShdw dist="38100" dir="5400000" algn="t" rotWithShape="0">
              <a:srgbClr val="3299F6">
                <a:alpha val="62000"/>
              </a:srgbClr>
            </a:outerShdw>
          </a:effectLst>
        </p:spPr>
      </p:pic>
    </p:spTree>
    <p:extLst>
      <p:ext uri="{BB962C8B-B14F-4D97-AF65-F5344CB8AC3E}">
        <p14:creationId xmlns:p14="http://schemas.microsoft.com/office/powerpoint/2010/main" val="1082276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ppt_y</p:attrName>
                                        </p:attrNameLst>
                                      </p:cBhvr>
                                      <p:tavLst>
                                        <p:tav tm="0">
                                          <p:val>
                                            <p:strVal val="#ppt_y-#ppt_h*1.125000"/>
                                          </p:val>
                                        </p:tav>
                                        <p:tav tm="100000">
                                          <p:val>
                                            <p:strVal val="#ppt_y"/>
                                          </p:val>
                                        </p:tav>
                                      </p:tavLst>
                                    </p:anim>
                                    <p:animEffect transition="in" filter="wipe(dow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139860"/>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b="1" dirty="0">
                <a:effectLst/>
                <a:latin typeface="Times New Roman" panose="02020603050405020304" pitchFamily="18" charset="0"/>
                <a:ea typeface="Times New Roman" panose="02020603050405020304" pitchFamily="18" charset="0"/>
              </a:rPr>
              <a:t>b. </a:t>
            </a:r>
            <a:r>
              <a:rPr lang="vi-VN" sz="2800" b="1" dirty="0">
                <a:effectLst/>
                <a:latin typeface="Times New Roman" panose="02020603050405020304" pitchFamily="18" charset="0"/>
                <a:ea typeface="Times New Roman" panose="02020603050405020304" pitchFamily="18" charset="0"/>
              </a:rPr>
              <a:t>Người kể chuyện nhận xét về cuốn tiểu thuyết đang viết dở của Kiên</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12">
            <a:extLst>
              <a:ext uri="{FF2B5EF4-FFF2-40B4-BE49-F238E27FC236}">
                <a16:creationId xmlns:a16="http://schemas.microsoft.com/office/drawing/2014/main" id="{9CE0B3DB-1CC9-F33D-727A-6F7C06926F3B}"/>
              </a:ext>
            </a:extLst>
          </p:cNvPr>
          <p:cNvSpPr/>
          <p:nvPr/>
        </p:nvSpPr>
        <p:spPr>
          <a:xfrm flipH="1">
            <a:off x="314325" y="1110482"/>
            <a:ext cx="11649992" cy="5535403"/>
          </a:xfrm>
          <a:custGeom>
            <a:avLst/>
            <a:gdLst/>
            <a:ahLst/>
            <a:cxnLst/>
            <a:rect l="l" t="t" r="r" b="b"/>
            <a:pathLst>
              <a:path w="4328933" h="3279167">
                <a:moveTo>
                  <a:pt x="0" y="0"/>
                </a:moveTo>
                <a:lnTo>
                  <a:pt x="4328933" y="0"/>
                </a:lnTo>
                <a:lnTo>
                  <a:pt x="4328933" y="3279167"/>
                </a:lnTo>
                <a:lnTo>
                  <a:pt x="0" y="327916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3DEC270D-30F8-1F63-1285-439AAA28FE5E}"/>
              </a:ext>
            </a:extLst>
          </p:cNvPr>
          <p:cNvSpPr txBox="1"/>
          <p:nvPr/>
        </p:nvSpPr>
        <p:spPr>
          <a:xfrm>
            <a:off x="2123139" y="1803152"/>
            <a:ext cx="9278286" cy="4493538"/>
          </a:xfrm>
          <a:prstGeom prst="rect">
            <a:avLst/>
          </a:prstGeom>
          <a:noFill/>
        </p:spPr>
        <p:txBody>
          <a:bodyPr wrap="square">
            <a:spAutoFit/>
          </a:bodyPr>
          <a:lstStyle/>
          <a:p>
            <a:pPr algn="just"/>
            <a:r>
              <a:rPr lang="vi-VN" sz="2200" dirty="0">
                <a:latin typeface="+mj-lt"/>
              </a:rPr>
              <a:t>“bản thảo tiểu thuyết của Kiên dầy dần lên và dần đến đoạn kết, song đồng thời cũng như thể mỗi ngày một thêm </a:t>
            </a:r>
            <a:r>
              <a:rPr lang="vi-VN" sz="2200" b="1" dirty="0">
                <a:latin typeface="+mj-lt"/>
              </a:rPr>
              <a:t>dang dở</a:t>
            </a:r>
            <a:r>
              <a:rPr lang="vi-VN" sz="2200" dirty="0">
                <a:latin typeface="+mj-lt"/>
              </a:rPr>
              <a:t>. Những chương sau như là </a:t>
            </a:r>
            <a:r>
              <a:rPr lang="vi-VN" sz="2200" b="1" dirty="0">
                <a:latin typeface="+mj-lt"/>
              </a:rPr>
              <a:t>điệp khúc </a:t>
            </a:r>
            <a:r>
              <a:rPr lang="vi-VN" sz="2200" dirty="0">
                <a:latin typeface="+mj-lt"/>
              </a:rPr>
              <a:t>của các chương phía trước.”, “Có vẻ như </a:t>
            </a:r>
            <a:r>
              <a:rPr lang="vi-VN" sz="2200" b="1" dirty="0">
                <a:latin typeface="+mj-lt"/>
              </a:rPr>
              <a:t>chẳng một trình tự nào hết</a:t>
            </a:r>
            <a:r>
              <a:rPr lang="vi-VN" sz="2200" dirty="0">
                <a:latin typeface="+mj-lt"/>
              </a:rPr>
              <a:t>. Trang nào cũng hầu như là trang đầu, trang nào cũng có vẻ như trang cuối.”, “đây vẫn là một sáng tác dựa trên cảm hứng chủ đạo của sự rối bời”, “</a:t>
            </a:r>
            <a:r>
              <a:rPr lang="vi-VN" sz="2200" b="1" dirty="0">
                <a:latin typeface="+mj-lt"/>
              </a:rPr>
              <a:t>mạch chuyện không ngừng đứt gãy</a:t>
            </a:r>
            <a:r>
              <a:rPr lang="vi-VN" sz="2200" dirty="0">
                <a:latin typeface="+mj-lt"/>
              </a:rPr>
              <a:t>. Tác phẩm từ đầu đến cuối </a:t>
            </a:r>
            <a:r>
              <a:rPr lang="vi-VN" sz="2200" b="1" dirty="0">
                <a:latin typeface="+mj-lt"/>
              </a:rPr>
              <a:t>không hề có nổi một tuyến chung</a:t>
            </a:r>
            <a:r>
              <a:rPr lang="vi-VN" sz="2200" dirty="0">
                <a:latin typeface="+mj-lt"/>
              </a:rPr>
              <a:t>, một bề mặt đại khái nào mà hoàn toàn là những khối thù hình”, “</a:t>
            </a:r>
            <a:r>
              <a:rPr lang="vi-VN" sz="2200" b="1" dirty="0">
                <a:latin typeface="+mj-lt"/>
              </a:rPr>
              <a:t>sự mất bố cục, sự thiếu mạch lạc, thiếu bao quát </a:t>
            </a:r>
            <a:r>
              <a:rPr lang="vi-VN" sz="2200" dirty="0">
                <a:latin typeface="+mj-lt"/>
              </a:rPr>
              <a:t>nhiều khi chứng tỏ sự hụt hẫng của tư duy người viết, chứng tỏ cái vẻ “lực bất tòng tâm” của y”, “tác phẩm bị dẹp bỏ của “nhà văn phường chúng tôi” hiện lên trong một </a:t>
            </a:r>
            <a:r>
              <a:rPr lang="vi-VN" sz="2200" b="1" dirty="0">
                <a:latin typeface="+mj-lt"/>
              </a:rPr>
              <a:t>cấu trúc khác, trong sự hoà đồng với cuộc đời thực không hề hư cấu </a:t>
            </a:r>
            <a:r>
              <a:rPr lang="vi-VN" sz="2200" dirty="0">
                <a:latin typeface="+mj-lt"/>
              </a:rPr>
              <a:t>của anh”, “Dường như do sự tình cờ của câu chữ và của bố cục, tôi và tác giả đã ngẫu nhiên trở nên hoà đồng tư tưởng, trở nên rất gần nhau.”…</a:t>
            </a:r>
            <a:endParaRPr lang="en-SG" sz="2200" dirty="0">
              <a:latin typeface="+mj-lt"/>
            </a:endParaRPr>
          </a:p>
        </p:txBody>
      </p:sp>
      <p:sp>
        <p:nvSpPr>
          <p:cNvPr id="16" name="矩形 7">
            <a:extLst>
              <a:ext uri="{FF2B5EF4-FFF2-40B4-BE49-F238E27FC236}">
                <a16:creationId xmlns:a16="http://schemas.microsoft.com/office/drawing/2014/main" id="{2C6121F2-FADD-64C5-BCFF-E9B12EF639DD}"/>
              </a:ext>
            </a:extLst>
          </p:cNvPr>
          <p:cNvSpPr/>
          <p:nvPr/>
        </p:nvSpPr>
        <p:spPr>
          <a:xfrm>
            <a:off x="3248587" y="2315619"/>
            <a:ext cx="4171720" cy="247984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200000"/>
              </a:lnSpc>
            </a:pPr>
            <a:endParaRPr/>
          </a:p>
        </p:txBody>
      </p:sp>
      <p:pic>
        <p:nvPicPr>
          <p:cNvPr id="21" name="Picture 20" descr="A person with a hat and yellow leaves&#10;&#10;Description automatically generated">
            <a:extLst>
              <a:ext uri="{FF2B5EF4-FFF2-40B4-BE49-F238E27FC236}">
                <a16:creationId xmlns:a16="http://schemas.microsoft.com/office/drawing/2014/main" id="{4EF41C64-E7BB-FB6A-B649-69D28FE864C5}"/>
              </a:ext>
            </a:extLst>
          </p:cNvPr>
          <p:cNvPicPr>
            <a:picLocks noChangeAspect="1"/>
          </p:cNvPicPr>
          <p:nvPr/>
        </p:nvPicPr>
        <p:blipFill rotWithShape="1">
          <a:blip r:embed="rId10">
            <a:extLst>
              <a:ext uri="{28A0092B-C50C-407E-A947-70E740481C1C}">
                <a14:useLocalDpi xmlns:a14="http://schemas.microsoft.com/office/drawing/2010/main" val="0"/>
              </a:ext>
            </a:extLst>
          </a:blip>
          <a:srcRect l="-4134" b="20268"/>
          <a:stretch/>
        </p:blipFill>
        <p:spPr>
          <a:xfrm>
            <a:off x="-238090" y="4795465"/>
            <a:ext cx="1815350" cy="2202231"/>
          </a:xfrm>
          <a:prstGeom prst="rect">
            <a:avLst/>
          </a:prstGeom>
        </p:spPr>
      </p:pic>
    </p:spTree>
    <p:extLst>
      <p:ext uri="{BB962C8B-B14F-4D97-AF65-F5344CB8AC3E}">
        <p14:creationId xmlns:p14="http://schemas.microsoft.com/office/powerpoint/2010/main" val="6293957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1"/>
            <a:ext cx="12227139" cy="6858000"/>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3">
            <a:alphaModFix/>
          </a:blip>
          <a:stretch>
            <a:fillRect/>
          </a:stretch>
        </p:blipFill>
        <p:spPr>
          <a:xfrm>
            <a:off x="-7701" y="139860"/>
            <a:ext cx="12192000" cy="6858000"/>
          </a:xfrm>
          <a:prstGeom prst="rect">
            <a:avLst/>
          </a:prstGeom>
          <a:noFill/>
          <a:ln>
            <a:noFill/>
          </a:ln>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sp>
        <p:nvSpPr>
          <p:cNvPr id="75" name="Google Shape;2667;p41">
            <a:extLst>
              <a:ext uri="{FF2B5EF4-FFF2-40B4-BE49-F238E27FC236}">
                <a16:creationId xmlns:a16="http://schemas.microsoft.com/office/drawing/2014/main" id="{F4744E7D-4F5F-A42E-1B37-C11EEA903820}"/>
              </a:ext>
            </a:extLst>
          </p:cNvPr>
          <p:cNvSpPr/>
          <p:nvPr/>
        </p:nvSpPr>
        <p:spPr>
          <a:xfrm>
            <a:off x="1151974" y="2957668"/>
            <a:ext cx="2227481" cy="443072"/>
          </a:xfrm>
          <a:prstGeom prst="roundRect">
            <a:avLst>
              <a:gd name="adj" fmla="val 50000"/>
            </a:avLst>
          </a:prstGeom>
          <a:solidFill>
            <a:srgbClr val="BCDEEA"/>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01</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76" name="Google Shape;2668;p41">
            <a:extLst>
              <a:ext uri="{FF2B5EF4-FFF2-40B4-BE49-F238E27FC236}">
                <a16:creationId xmlns:a16="http://schemas.microsoft.com/office/drawing/2014/main" id="{63C695BC-8152-F084-608D-EE3AA1C79D10}"/>
              </a:ext>
            </a:extLst>
          </p:cNvPr>
          <p:cNvSpPr txBox="1"/>
          <p:nvPr/>
        </p:nvSpPr>
        <p:spPr>
          <a:xfrm>
            <a:off x="7701" y="3326999"/>
            <a:ext cx="4542680" cy="824838"/>
          </a:xfrm>
          <a:prstGeom prst="rect">
            <a:avLst/>
          </a:prstGeom>
          <a:noFill/>
          <a:ln>
            <a:noFill/>
          </a:ln>
        </p:spPr>
        <p:txBody>
          <a:bodyPr spcFirstLastPara="1" wrap="square" lIns="121900" tIns="121900" rIns="121900" bIns="121900" anchor="t" anchorCtr="0">
            <a:noAutofit/>
          </a:bodyPr>
          <a:lstStyle/>
          <a:p>
            <a:pPr lvl="0" algn="ctr"/>
            <a:r>
              <a:rPr lang="vi-VN" sz="2800" dirty="0">
                <a:latin typeface="+mj-lt"/>
              </a:rPr>
              <a:t>Tiểu thuyết hiện đại thường có kết cấu đa tầng, đa tuyến; nhân vật có khi vắng bóng hoặc không có diện mạo, tính cách hoàn chỉnh; điểm nhìn và ngôi kể có thể thay đổi rất bất ngờ, linh hoạt; ngôn ngữ thường đa thanh;… </a:t>
            </a:r>
            <a:endParaRPr kumimoji="0" lang="en-SG" sz="4000" b="0" i="0" u="none" strike="noStrike" kern="0" cap="none" spc="0" normalizeH="0" baseline="0" noProof="0" dirty="0">
              <a:ln>
                <a:noFill/>
              </a:ln>
              <a:solidFill>
                <a:srgbClr val="313835">
                  <a:lumMod val="50000"/>
                </a:srgbClr>
              </a:solidFill>
              <a:effectLst/>
              <a:uLnTx/>
              <a:uFillTx/>
              <a:latin typeface="+mj-lt"/>
            </a:endParaRPr>
          </a:p>
        </p:txBody>
      </p:sp>
      <p:sp>
        <p:nvSpPr>
          <p:cNvPr id="77" name="Google Shape;2669;p41">
            <a:extLst>
              <a:ext uri="{FF2B5EF4-FFF2-40B4-BE49-F238E27FC236}">
                <a16:creationId xmlns:a16="http://schemas.microsoft.com/office/drawing/2014/main" id="{3D05E04F-4651-0FBD-111B-534905810D57}"/>
              </a:ext>
            </a:extLst>
          </p:cNvPr>
          <p:cNvSpPr/>
          <p:nvPr/>
        </p:nvSpPr>
        <p:spPr>
          <a:xfrm>
            <a:off x="1813292" y="1859491"/>
            <a:ext cx="974475" cy="921687"/>
          </a:xfrm>
          <a:prstGeom prst="ellipse">
            <a:avLst/>
          </a:pr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cxnSp>
        <p:nvCxnSpPr>
          <p:cNvPr id="78" name="Google Shape;2670;p41">
            <a:extLst>
              <a:ext uri="{FF2B5EF4-FFF2-40B4-BE49-F238E27FC236}">
                <a16:creationId xmlns:a16="http://schemas.microsoft.com/office/drawing/2014/main" id="{3C83C714-C464-EB35-4E50-0009A9DB2656}"/>
              </a:ext>
            </a:extLst>
          </p:cNvPr>
          <p:cNvCxnSpPr>
            <a:cxnSpLocks/>
          </p:cNvCxnSpPr>
          <p:nvPr/>
        </p:nvCxnSpPr>
        <p:spPr>
          <a:xfrm rot="5400000">
            <a:off x="4084626" y="-429624"/>
            <a:ext cx="655148" cy="4004971"/>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79" name="Google Shape;2671;p41">
            <a:extLst>
              <a:ext uri="{FF2B5EF4-FFF2-40B4-BE49-F238E27FC236}">
                <a16:creationId xmlns:a16="http://schemas.microsoft.com/office/drawing/2014/main" id="{799AFEA6-5684-570C-137E-19FE9766E0CC}"/>
              </a:ext>
            </a:extLst>
          </p:cNvPr>
          <p:cNvCxnSpPr>
            <a:cxnSpLocks/>
          </p:cNvCxnSpPr>
          <p:nvPr/>
        </p:nvCxnSpPr>
        <p:spPr>
          <a:xfrm rot="5400000">
            <a:off x="6022815" y="1479005"/>
            <a:ext cx="625589" cy="158152"/>
          </a:xfrm>
          <a:prstGeom prst="bentConnector3">
            <a:avLst>
              <a:gd name="adj1" fmla="val 50000"/>
            </a:avLst>
          </a:prstGeom>
          <a:noFill/>
          <a:ln w="9525" cap="flat" cmpd="sng">
            <a:solidFill>
              <a:srgbClr val="6A6A6A"/>
            </a:solidFill>
            <a:prstDash val="solid"/>
            <a:round/>
            <a:headEnd type="none" w="med" len="med"/>
            <a:tailEnd type="none" w="med" len="med"/>
          </a:ln>
        </p:spPr>
      </p:cxnSp>
      <p:cxnSp>
        <p:nvCxnSpPr>
          <p:cNvPr id="80" name="Google Shape;2673;p41">
            <a:extLst>
              <a:ext uri="{FF2B5EF4-FFF2-40B4-BE49-F238E27FC236}">
                <a16:creationId xmlns:a16="http://schemas.microsoft.com/office/drawing/2014/main" id="{CCB849DE-99B9-3AB5-96CC-C2AC85D127DB}"/>
              </a:ext>
            </a:extLst>
          </p:cNvPr>
          <p:cNvCxnSpPr>
            <a:cxnSpLocks/>
          </p:cNvCxnSpPr>
          <p:nvPr/>
        </p:nvCxnSpPr>
        <p:spPr>
          <a:xfrm rot="16200000" flipH="1">
            <a:off x="7945662" y="-285690"/>
            <a:ext cx="655149" cy="3717102"/>
          </a:xfrm>
          <a:prstGeom prst="bentConnector3">
            <a:avLst>
              <a:gd name="adj1" fmla="val 50000"/>
            </a:avLst>
          </a:prstGeom>
          <a:noFill/>
          <a:ln w="9525" cap="flat" cmpd="sng">
            <a:solidFill>
              <a:srgbClr val="6A6A6A"/>
            </a:solidFill>
            <a:prstDash val="solid"/>
            <a:round/>
            <a:headEnd type="none" w="med" len="med"/>
            <a:tailEnd type="none" w="med" len="med"/>
          </a:ln>
        </p:spPr>
      </p:cxnSp>
      <p:sp>
        <p:nvSpPr>
          <p:cNvPr id="81" name="Google Shape;2672;p41">
            <a:extLst>
              <a:ext uri="{FF2B5EF4-FFF2-40B4-BE49-F238E27FC236}">
                <a16:creationId xmlns:a16="http://schemas.microsoft.com/office/drawing/2014/main" id="{4D8E9032-86B2-FF49-21BB-2CA0027A95CB}"/>
              </a:ext>
            </a:extLst>
          </p:cNvPr>
          <p:cNvSpPr/>
          <p:nvPr/>
        </p:nvSpPr>
        <p:spPr>
          <a:xfrm>
            <a:off x="5644270" y="1859492"/>
            <a:ext cx="974475" cy="921687"/>
          </a:xfrm>
          <a:prstGeom prst="ellipse">
            <a:avLst/>
          </a:pr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2" name="Google Shape;2677;p41">
            <a:extLst>
              <a:ext uri="{FF2B5EF4-FFF2-40B4-BE49-F238E27FC236}">
                <a16:creationId xmlns:a16="http://schemas.microsoft.com/office/drawing/2014/main" id="{3D06DE9C-8D00-D77C-1948-1818C38BD7A4}"/>
              </a:ext>
            </a:extLst>
          </p:cNvPr>
          <p:cNvSpPr/>
          <p:nvPr/>
        </p:nvSpPr>
        <p:spPr>
          <a:xfrm>
            <a:off x="4737441" y="2957670"/>
            <a:ext cx="2754344" cy="443072"/>
          </a:xfrm>
          <a:prstGeom prst="roundRect">
            <a:avLst>
              <a:gd name="adj" fmla="val 50000"/>
            </a:avLst>
          </a:prstGeom>
          <a:solidFill>
            <a:srgbClr val="EDCFD4"/>
          </a:solidFill>
          <a:ln>
            <a:noFill/>
          </a:ln>
        </p:spPr>
        <p:txBody>
          <a:bodyPr spcFirstLastPara="1" wrap="square" lIns="121900" tIns="0" rIns="121900" bIns="121900" anchor="ctr" anchorCtr="0">
            <a:noAutofit/>
          </a:bodyPr>
          <a:lstStyle/>
          <a:p>
            <a:pPr algn="ctr" defTabSz="1219170">
              <a:buClr>
                <a:srgbClr val="000000"/>
              </a:buClr>
              <a:defRPr/>
            </a:pPr>
            <a:r>
              <a:rPr lang="en-US"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02</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3" name="Google Shape;2678;p41">
            <a:extLst>
              <a:ext uri="{FF2B5EF4-FFF2-40B4-BE49-F238E27FC236}">
                <a16:creationId xmlns:a16="http://schemas.microsoft.com/office/drawing/2014/main" id="{9F6E6491-6A75-CDC6-FA5E-C40B8ECFA49D}"/>
              </a:ext>
            </a:extLst>
          </p:cNvPr>
          <p:cNvSpPr txBox="1"/>
          <p:nvPr/>
        </p:nvSpPr>
        <p:spPr>
          <a:xfrm>
            <a:off x="4550381" y="3299796"/>
            <a:ext cx="3341932" cy="824839"/>
          </a:xfrm>
          <a:prstGeom prst="rect">
            <a:avLst/>
          </a:prstGeom>
          <a:noFill/>
          <a:ln>
            <a:noFill/>
          </a:ln>
        </p:spPr>
        <p:txBody>
          <a:bodyPr spcFirstLastPara="1" wrap="square" lIns="121900" tIns="121900" rIns="121900" bIns="121900" anchor="t" anchorCtr="0">
            <a:noAutofit/>
          </a:bodyPr>
          <a:lstStyle/>
          <a:p>
            <a:pPr lvl="0" algn="ctr">
              <a:spcAft>
                <a:spcPts val="800"/>
              </a:spcAft>
            </a:pPr>
            <a:r>
              <a:rPr lang="vi-VN" sz="2800" dirty="0">
                <a:latin typeface="+mj-lt"/>
              </a:rPr>
              <a:t>Với những cách tân, đột phá mạnh mẽ, tiểu thuyết hiện đại góp phần nhào nặn lại người đọc, buộc người đọc phải thay đổi nhiều thói quen tiếp nhận</a:t>
            </a:r>
            <a:r>
              <a:rPr lang="en-US" sz="2800" dirty="0">
                <a:latin typeface="+mj-lt"/>
              </a:rPr>
              <a:t>.</a:t>
            </a:r>
            <a:endParaRPr kumimoji="0" lang="en-SG" sz="5400" b="0" i="0" u="none" strike="noStrike" kern="0" cap="none" spc="0" normalizeH="0" baseline="0" noProof="0" dirty="0">
              <a:ln>
                <a:noFill/>
              </a:ln>
              <a:solidFill>
                <a:srgbClr val="313835">
                  <a:lumMod val="50000"/>
                </a:srgbClr>
              </a:solidFill>
              <a:effectLst/>
              <a:uLnTx/>
              <a:uFillTx/>
              <a:latin typeface="+mj-lt"/>
              <a:ea typeface="Calibri" panose="020F0502020204030204" pitchFamily="34" charset="0"/>
              <a:cs typeface="Times New Roman" panose="02020603050405020304" pitchFamily="18" charset="0"/>
            </a:endParaRPr>
          </a:p>
        </p:txBody>
      </p:sp>
      <p:sp>
        <p:nvSpPr>
          <p:cNvPr id="84" name="Google Shape;2674;p41">
            <a:extLst>
              <a:ext uri="{FF2B5EF4-FFF2-40B4-BE49-F238E27FC236}">
                <a16:creationId xmlns:a16="http://schemas.microsoft.com/office/drawing/2014/main" id="{73523700-27A4-514A-C0DF-0555CC295CC6}"/>
              </a:ext>
            </a:extLst>
          </p:cNvPr>
          <p:cNvSpPr/>
          <p:nvPr/>
        </p:nvSpPr>
        <p:spPr>
          <a:xfrm>
            <a:off x="9535364" y="1859491"/>
            <a:ext cx="974475" cy="921687"/>
          </a:xfrm>
          <a:prstGeom prst="ellipse">
            <a:avLst/>
          </a:pr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dirty="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5" name="Google Shape;2681;p41">
            <a:extLst>
              <a:ext uri="{FF2B5EF4-FFF2-40B4-BE49-F238E27FC236}">
                <a16:creationId xmlns:a16="http://schemas.microsoft.com/office/drawing/2014/main" id="{606D768A-3D71-4B05-1745-5D0DD36F1F81}"/>
              </a:ext>
            </a:extLst>
          </p:cNvPr>
          <p:cNvSpPr/>
          <p:nvPr/>
        </p:nvSpPr>
        <p:spPr>
          <a:xfrm>
            <a:off x="8645964" y="2981198"/>
            <a:ext cx="2754344" cy="419541"/>
          </a:xfrm>
          <a:prstGeom prst="roundRect">
            <a:avLst>
              <a:gd name="adj" fmla="val 50000"/>
            </a:avLst>
          </a:prstGeom>
          <a:solidFill>
            <a:srgbClr val="6D9EEB"/>
          </a:solidFill>
          <a:ln>
            <a:noFill/>
          </a:ln>
        </p:spPr>
        <p:txBody>
          <a:bodyPr spcFirstLastPara="1" wrap="square" lIns="121900" tIns="0" rIns="121900" bIns="121900" anchor="ctr" anchorCtr="0">
            <a:noAutofit/>
          </a:bodyPr>
          <a:lstStyle/>
          <a:p>
            <a:pPr algn="ctr" defTabSz="1219170">
              <a:buClr>
                <a:srgbClr val="000000"/>
              </a:buClr>
              <a:defRPr/>
            </a:pPr>
            <a:r>
              <a:rPr lang="en"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rPr>
              <a:t>03</a:t>
            </a:r>
            <a:endParaRPr sz="2800" b="1" i="1" kern="0" dirty="0">
              <a:solidFill>
                <a:srgbClr val="E7E6E6">
                  <a:lumMod val="10000"/>
                </a:srgbClr>
              </a:solidFill>
              <a:latin typeface="Times New Roman" panose="02020603050405020304" pitchFamily="18" charset="0"/>
              <a:ea typeface="Gochi Hand"/>
              <a:cs typeface="Times New Roman" panose="02020603050405020304" pitchFamily="18" charset="0"/>
              <a:sym typeface="Gochi Hand"/>
            </a:endParaRPr>
          </a:p>
        </p:txBody>
      </p:sp>
      <p:sp>
        <p:nvSpPr>
          <p:cNvPr id="86" name="Google Shape;2682;p41">
            <a:extLst>
              <a:ext uri="{FF2B5EF4-FFF2-40B4-BE49-F238E27FC236}">
                <a16:creationId xmlns:a16="http://schemas.microsoft.com/office/drawing/2014/main" id="{5578B748-5A47-5D68-2FE5-04CA96A81BB3}"/>
              </a:ext>
            </a:extLst>
          </p:cNvPr>
          <p:cNvSpPr txBox="1"/>
          <p:nvPr/>
        </p:nvSpPr>
        <p:spPr>
          <a:xfrm>
            <a:off x="8278876" y="3398058"/>
            <a:ext cx="3966867" cy="824838"/>
          </a:xfrm>
          <a:prstGeom prst="rect">
            <a:avLst/>
          </a:prstGeom>
          <a:noFill/>
          <a:ln>
            <a:noFill/>
          </a:ln>
        </p:spPr>
        <p:txBody>
          <a:bodyPr spcFirstLastPara="1" wrap="square" lIns="121900" tIns="121900" rIns="121900" bIns="121900" anchor="t" anchorCtr="0">
            <a:noAutofit/>
          </a:bodyPr>
          <a:lstStyle/>
          <a:p>
            <a:pPr algn="ctr"/>
            <a:r>
              <a:rPr lang="vi-VN" sz="2800" dirty="0">
                <a:latin typeface="+mj-lt"/>
              </a:rPr>
              <a:t>Hình thành được cách đọc phù hợp đối với tiểu thuyết hiện đại là cả một quá trình lâu dài, đòi hỏi người đọc phải liên tục thích ứng, khám phá, đồng sáng tạo </a:t>
            </a:r>
            <a:r>
              <a:rPr lang="en-US" sz="2800" dirty="0">
                <a:latin typeface="+mj-lt"/>
              </a:rPr>
              <a:t>…</a:t>
            </a:r>
            <a:endParaRPr lang="en-SG" sz="2800" dirty="0">
              <a:latin typeface="+mj-lt"/>
            </a:endParaRPr>
          </a:p>
        </p:txBody>
      </p:sp>
      <p:grpSp>
        <p:nvGrpSpPr>
          <p:cNvPr id="87" name="Google Shape;2683;p41">
            <a:extLst>
              <a:ext uri="{FF2B5EF4-FFF2-40B4-BE49-F238E27FC236}">
                <a16:creationId xmlns:a16="http://schemas.microsoft.com/office/drawing/2014/main" id="{E5212CCA-33CA-026F-9973-30722677E037}"/>
              </a:ext>
            </a:extLst>
          </p:cNvPr>
          <p:cNvGrpSpPr/>
          <p:nvPr/>
        </p:nvGrpSpPr>
        <p:grpSpPr>
          <a:xfrm>
            <a:off x="9852469" y="2094078"/>
            <a:ext cx="409841" cy="437535"/>
            <a:chOff x="7654947" y="3710639"/>
            <a:chExt cx="262624" cy="332065"/>
          </a:xfrm>
        </p:grpSpPr>
        <p:sp>
          <p:nvSpPr>
            <p:cNvPr id="88" name="Google Shape;2684;p41">
              <a:extLst>
                <a:ext uri="{FF2B5EF4-FFF2-40B4-BE49-F238E27FC236}">
                  <a16:creationId xmlns:a16="http://schemas.microsoft.com/office/drawing/2014/main" id="{3823FE3F-AF71-B06D-CCEA-23B6BBC5E1F6}"/>
                </a:ext>
              </a:extLst>
            </p:cNvPr>
            <p:cNvSpPr/>
            <p:nvPr/>
          </p:nvSpPr>
          <p:spPr>
            <a:xfrm>
              <a:off x="7654947" y="3710639"/>
              <a:ext cx="262624" cy="332065"/>
            </a:xfrm>
            <a:custGeom>
              <a:avLst/>
              <a:gdLst/>
              <a:ahLst/>
              <a:cxnLst/>
              <a:rect l="l" t="t" r="r" b="b"/>
              <a:pathLst>
                <a:path w="11066" h="13992" extrusionOk="0">
                  <a:moveTo>
                    <a:pt x="989" y="0"/>
                  </a:moveTo>
                  <a:cubicBezTo>
                    <a:pt x="441" y="0"/>
                    <a:pt x="1" y="443"/>
                    <a:pt x="1" y="988"/>
                  </a:cubicBezTo>
                  <a:lnTo>
                    <a:pt x="1" y="2759"/>
                  </a:lnTo>
                  <a:cubicBezTo>
                    <a:pt x="1" y="3229"/>
                    <a:pt x="146" y="3686"/>
                    <a:pt x="427" y="4062"/>
                  </a:cubicBezTo>
                  <a:cubicBezTo>
                    <a:pt x="1043" y="4877"/>
                    <a:pt x="1409" y="5893"/>
                    <a:pt x="1409" y="6996"/>
                  </a:cubicBezTo>
                  <a:cubicBezTo>
                    <a:pt x="1409" y="8096"/>
                    <a:pt x="1043" y="9115"/>
                    <a:pt x="427" y="9930"/>
                  </a:cubicBezTo>
                  <a:cubicBezTo>
                    <a:pt x="146" y="10306"/>
                    <a:pt x="1" y="10763"/>
                    <a:pt x="1" y="11233"/>
                  </a:cubicBezTo>
                  <a:lnTo>
                    <a:pt x="1" y="13004"/>
                  </a:lnTo>
                  <a:cubicBezTo>
                    <a:pt x="1" y="13548"/>
                    <a:pt x="441" y="13992"/>
                    <a:pt x="989" y="13992"/>
                  </a:cubicBezTo>
                  <a:lnTo>
                    <a:pt x="2962" y="13992"/>
                  </a:lnTo>
                  <a:lnTo>
                    <a:pt x="5531" y="12814"/>
                  </a:lnTo>
                  <a:lnTo>
                    <a:pt x="8100" y="13992"/>
                  </a:lnTo>
                  <a:lnTo>
                    <a:pt x="10077" y="13992"/>
                  </a:lnTo>
                  <a:cubicBezTo>
                    <a:pt x="10622" y="13992"/>
                    <a:pt x="11065" y="13548"/>
                    <a:pt x="11065" y="13004"/>
                  </a:cubicBezTo>
                  <a:lnTo>
                    <a:pt x="11065" y="11233"/>
                  </a:lnTo>
                  <a:cubicBezTo>
                    <a:pt x="11065" y="10763"/>
                    <a:pt x="10916" y="10306"/>
                    <a:pt x="10635" y="9930"/>
                  </a:cubicBezTo>
                  <a:cubicBezTo>
                    <a:pt x="10019" y="9115"/>
                    <a:pt x="9654" y="8096"/>
                    <a:pt x="9654" y="6996"/>
                  </a:cubicBezTo>
                  <a:cubicBezTo>
                    <a:pt x="9654" y="5893"/>
                    <a:pt x="10019" y="4877"/>
                    <a:pt x="10635" y="4062"/>
                  </a:cubicBezTo>
                  <a:cubicBezTo>
                    <a:pt x="10916" y="3686"/>
                    <a:pt x="11065" y="3226"/>
                    <a:pt x="11065" y="2759"/>
                  </a:cubicBezTo>
                  <a:lnTo>
                    <a:pt x="11065" y="988"/>
                  </a:lnTo>
                  <a:cubicBezTo>
                    <a:pt x="11065" y="443"/>
                    <a:pt x="10622" y="0"/>
                    <a:pt x="10077" y="0"/>
                  </a:cubicBezTo>
                  <a:close/>
                </a:path>
              </a:pathLst>
            </a:custGeom>
            <a:solidFill>
              <a:srgbClr val="EDCFD4"/>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89" name="Google Shape;2685;p41">
              <a:extLst>
                <a:ext uri="{FF2B5EF4-FFF2-40B4-BE49-F238E27FC236}">
                  <a16:creationId xmlns:a16="http://schemas.microsoft.com/office/drawing/2014/main" id="{2F5D0243-2ACC-5238-F5D4-AEEFC928B495}"/>
                </a:ext>
              </a:extLst>
            </p:cNvPr>
            <p:cNvSpPr/>
            <p:nvPr/>
          </p:nvSpPr>
          <p:spPr>
            <a:xfrm>
              <a:off x="7745486" y="3809485"/>
              <a:ext cx="101385" cy="233219"/>
            </a:xfrm>
            <a:custGeom>
              <a:avLst/>
              <a:gdLst/>
              <a:ahLst/>
              <a:cxnLst/>
              <a:rect l="l" t="t" r="r" b="b"/>
              <a:pathLst>
                <a:path w="4272" h="9827" extrusionOk="0">
                  <a:moveTo>
                    <a:pt x="1718" y="0"/>
                  </a:moveTo>
                  <a:cubicBezTo>
                    <a:pt x="1419" y="0"/>
                    <a:pt x="1130" y="51"/>
                    <a:pt x="863" y="144"/>
                  </a:cubicBezTo>
                  <a:lnTo>
                    <a:pt x="0" y="4984"/>
                  </a:lnTo>
                  <a:lnTo>
                    <a:pt x="863" y="9827"/>
                  </a:lnTo>
                  <a:lnTo>
                    <a:pt x="4272" y="9827"/>
                  </a:lnTo>
                  <a:lnTo>
                    <a:pt x="4272" y="2597"/>
                  </a:lnTo>
                  <a:cubicBezTo>
                    <a:pt x="4272" y="1213"/>
                    <a:pt x="3185" y="52"/>
                    <a:pt x="1801" y="1"/>
                  </a:cubicBezTo>
                  <a:cubicBezTo>
                    <a:pt x="1773" y="1"/>
                    <a:pt x="1746" y="0"/>
                    <a:pt x="171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0" name="Google Shape;2686;p41">
              <a:extLst>
                <a:ext uri="{FF2B5EF4-FFF2-40B4-BE49-F238E27FC236}">
                  <a16:creationId xmlns:a16="http://schemas.microsoft.com/office/drawing/2014/main" id="{2D086F0F-AA81-9E71-EFC0-16DC4EF1E75B}"/>
                </a:ext>
              </a:extLst>
            </p:cNvPr>
            <p:cNvSpPr/>
            <p:nvPr/>
          </p:nvSpPr>
          <p:spPr>
            <a:xfrm>
              <a:off x="7654947" y="3710639"/>
              <a:ext cx="92248" cy="332065"/>
            </a:xfrm>
            <a:custGeom>
              <a:avLst/>
              <a:gdLst/>
              <a:ahLst/>
              <a:cxnLst/>
              <a:rect l="l" t="t" r="r" b="b"/>
              <a:pathLst>
                <a:path w="3887" h="13992" extrusionOk="0">
                  <a:moveTo>
                    <a:pt x="989" y="0"/>
                  </a:moveTo>
                  <a:cubicBezTo>
                    <a:pt x="441" y="0"/>
                    <a:pt x="1" y="443"/>
                    <a:pt x="1" y="988"/>
                  </a:cubicBezTo>
                  <a:lnTo>
                    <a:pt x="1" y="2759"/>
                  </a:lnTo>
                  <a:cubicBezTo>
                    <a:pt x="1" y="3229"/>
                    <a:pt x="146" y="3686"/>
                    <a:pt x="427" y="4062"/>
                  </a:cubicBezTo>
                  <a:cubicBezTo>
                    <a:pt x="1043" y="4877"/>
                    <a:pt x="1409" y="5896"/>
                    <a:pt x="1409" y="6996"/>
                  </a:cubicBezTo>
                  <a:cubicBezTo>
                    <a:pt x="1409" y="8099"/>
                    <a:pt x="1043" y="9115"/>
                    <a:pt x="427" y="9930"/>
                  </a:cubicBezTo>
                  <a:cubicBezTo>
                    <a:pt x="146" y="10306"/>
                    <a:pt x="1" y="10763"/>
                    <a:pt x="1" y="11233"/>
                  </a:cubicBezTo>
                  <a:lnTo>
                    <a:pt x="1" y="13004"/>
                  </a:lnTo>
                  <a:cubicBezTo>
                    <a:pt x="1" y="13548"/>
                    <a:pt x="441" y="13992"/>
                    <a:pt x="989" y="13992"/>
                  </a:cubicBezTo>
                  <a:lnTo>
                    <a:pt x="2962" y="13992"/>
                  </a:lnTo>
                  <a:lnTo>
                    <a:pt x="3886" y="13569"/>
                  </a:lnTo>
                  <a:cubicBezTo>
                    <a:pt x="2678" y="11907"/>
                    <a:pt x="1974" y="9836"/>
                    <a:pt x="1974" y="7592"/>
                  </a:cubicBezTo>
                  <a:cubicBezTo>
                    <a:pt x="1974" y="4546"/>
                    <a:pt x="1409" y="1818"/>
                    <a:pt x="2891" y="0"/>
                  </a:cubicBezTo>
                  <a:close/>
                </a:path>
              </a:pathLst>
            </a:custGeom>
            <a:solidFill>
              <a:srgbClr val="E25D5D">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1" name="Google Shape;2687;p41">
              <a:extLst>
                <a:ext uri="{FF2B5EF4-FFF2-40B4-BE49-F238E27FC236}">
                  <a16:creationId xmlns:a16="http://schemas.microsoft.com/office/drawing/2014/main" id="{08B0F862-0D31-AEA1-A650-423CEE39306C}"/>
                </a:ext>
              </a:extLst>
            </p:cNvPr>
            <p:cNvSpPr/>
            <p:nvPr/>
          </p:nvSpPr>
          <p:spPr>
            <a:xfrm>
              <a:off x="7724910" y="3812878"/>
              <a:ext cx="40915" cy="229826"/>
            </a:xfrm>
            <a:custGeom>
              <a:avLst/>
              <a:gdLst/>
              <a:ahLst/>
              <a:cxnLst/>
              <a:rect l="l" t="t" r="r" b="b"/>
              <a:pathLst>
                <a:path w="1724" h="9684" extrusionOk="0">
                  <a:moveTo>
                    <a:pt x="1724" y="1"/>
                  </a:moveTo>
                  <a:cubicBezTo>
                    <a:pt x="722" y="349"/>
                    <a:pt x="1" y="1304"/>
                    <a:pt x="1" y="2424"/>
                  </a:cubicBezTo>
                  <a:lnTo>
                    <a:pt x="1" y="9684"/>
                  </a:lnTo>
                  <a:lnTo>
                    <a:pt x="1724" y="9684"/>
                  </a:lnTo>
                  <a:lnTo>
                    <a:pt x="1724" y="1"/>
                  </a:ln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2" name="Google Shape;2688;p41">
              <a:extLst>
                <a:ext uri="{FF2B5EF4-FFF2-40B4-BE49-F238E27FC236}">
                  <a16:creationId xmlns:a16="http://schemas.microsoft.com/office/drawing/2014/main" id="{38D61480-FBF3-8156-19E6-EA55339F061E}"/>
                </a:ext>
              </a:extLst>
            </p:cNvPr>
            <p:cNvSpPr/>
            <p:nvPr/>
          </p:nvSpPr>
          <p:spPr>
            <a:xfrm>
              <a:off x="7792643" y="3925726"/>
              <a:ext cx="27553" cy="27506"/>
            </a:xfrm>
            <a:custGeom>
              <a:avLst/>
              <a:gdLst/>
              <a:ahLst/>
              <a:cxnLst/>
              <a:rect l="l" t="t" r="r" b="b"/>
              <a:pathLst>
                <a:path w="1161" h="1159" extrusionOk="0">
                  <a:moveTo>
                    <a:pt x="582" y="1"/>
                  </a:moveTo>
                  <a:cubicBezTo>
                    <a:pt x="261" y="1"/>
                    <a:pt x="0" y="258"/>
                    <a:pt x="0" y="580"/>
                  </a:cubicBezTo>
                  <a:cubicBezTo>
                    <a:pt x="0" y="901"/>
                    <a:pt x="261" y="1158"/>
                    <a:pt x="582" y="1158"/>
                  </a:cubicBezTo>
                  <a:cubicBezTo>
                    <a:pt x="900" y="1158"/>
                    <a:pt x="1161" y="901"/>
                    <a:pt x="1161" y="580"/>
                  </a:cubicBezTo>
                  <a:cubicBezTo>
                    <a:pt x="1161" y="258"/>
                    <a:pt x="900" y="1"/>
                    <a:pt x="582" y="1"/>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3" name="Google Shape;2689;p41">
              <a:extLst>
                <a:ext uri="{FF2B5EF4-FFF2-40B4-BE49-F238E27FC236}">
                  <a16:creationId xmlns:a16="http://schemas.microsoft.com/office/drawing/2014/main" id="{43EAAD76-C13E-6E88-AB41-D99FAA4BD6CB}"/>
                </a:ext>
              </a:extLst>
            </p:cNvPr>
            <p:cNvSpPr/>
            <p:nvPr/>
          </p:nvSpPr>
          <p:spPr>
            <a:xfrm>
              <a:off x="7693821" y="3754639"/>
              <a:ext cx="49672" cy="39633"/>
            </a:xfrm>
            <a:custGeom>
              <a:avLst/>
              <a:gdLst/>
              <a:ahLst/>
              <a:cxnLst/>
              <a:rect l="l" t="t" r="r" b="b"/>
              <a:pathLst>
                <a:path w="2093" h="1670" extrusionOk="0">
                  <a:moveTo>
                    <a:pt x="1047" y="1"/>
                  </a:moveTo>
                  <a:cubicBezTo>
                    <a:pt x="468" y="1"/>
                    <a:pt x="1" y="373"/>
                    <a:pt x="1" y="833"/>
                  </a:cubicBezTo>
                  <a:cubicBezTo>
                    <a:pt x="1" y="1294"/>
                    <a:pt x="468" y="1669"/>
                    <a:pt x="1047" y="1669"/>
                  </a:cubicBezTo>
                  <a:cubicBezTo>
                    <a:pt x="1626" y="1669"/>
                    <a:pt x="2093" y="1294"/>
                    <a:pt x="2093" y="833"/>
                  </a:cubicBezTo>
                  <a:cubicBezTo>
                    <a:pt x="2093" y="373"/>
                    <a:pt x="1626" y="1"/>
                    <a:pt x="104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4" name="Google Shape;2690;p41">
              <a:extLst>
                <a:ext uri="{FF2B5EF4-FFF2-40B4-BE49-F238E27FC236}">
                  <a16:creationId xmlns:a16="http://schemas.microsoft.com/office/drawing/2014/main" id="{BE63401D-C43F-9706-742C-BF8838207CC5}"/>
                </a:ext>
              </a:extLst>
            </p:cNvPr>
            <p:cNvSpPr/>
            <p:nvPr/>
          </p:nvSpPr>
          <p:spPr>
            <a:xfrm>
              <a:off x="7828455" y="3754639"/>
              <a:ext cx="49743" cy="39633"/>
            </a:xfrm>
            <a:custGeom>
              <a:avLst/>
              <a:gdLst/>
              <a:ahLst/>
              <a:cxnLst/>
              <a:rect l="l" t="t" r="r" b="b"/>
              <a:pathLst>
                <a:path w="2096" h="1670" extrusionOk="0">
                  <a:moveTo>
                    <a:pt x="1050" y="1"/>
                  </a:moveTo>
                  <a:cubicBezTo>
                    <a:pt x="471" y="1"/>
                    <a:pt x="1" y="373"/>
                    <a:pt x="1" y="833"/>
                  </a:cubicBezTo>
                  <a:cubicBezTo>
                    <a:pt x="1" y="1294"/>
                    <a:pt x="471" y="1669"/>
                    <a:pt x="1050" y="1669"/>
                  </a:cubicBezTo>
                  <a:cubicBezTo>
                    <a:pt x="1629" y="1669"/>
                    <a:pt x="2096" y="1294"/>
                    <a:pt x="2096" y="833"/>
                  </a:cubicBezTo>
                  <a:cubicBezTo>
                    <a:pt x="2096" y="373"/>
                    <a:pt x="1629" y="1"/>
                    <a:pt x="10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5" name="Google Shape;2691;p41">
              <a:extLst>
                <a:ext uri="{FF2B5EF4-FFF2-40B4-BE49-F238E27FC236}">
                  <a16:creationId xmlns:a16="http://schemas.microsoft.com/office/drawing/2014/main" id="{C8F8D50E-107A-0314-CD69-7686E1619D0B}"/>
                </a:ext>
              </a:extLst>
            </p:cNvPr>
            <p:cNvSpPr/>
            <p:nvPr/>
          </p:nvSpPr>
          <p:spPr>
            <a:xfrm>
              <a:off x="7716319" y="3736104"/>
              <a:ext cx="33676" cy="21858"/>
            </a:xfrm>
            <a:custGeom>
              <a:avLst/>
              <a:gdLst/>
              <a:ahLst/>
              <a:cxnLst/>
              <a:rect l="l" t="t" r="r" b="b"/>
              <a:pathLst>
                <a:path w="1419" h="921" extrusionOk="0">
                  <a:moveTo>
                    <a:pt x="708" y="0"/>
                  </a:moveTo>
                  <a:cubicBezTo>
                    <a:pt x="319" y="0"/>
                    <a:pt x="1" y="318"/>
                    <a:pt x="1" y="707"/>
                  </a:cubicBezTo>
                  <a:cubicBezTo>
                    <a:pt x="1" y="826"/>
                    <a:pt x="95" y="921"/>
                    <a:pt x="211" y="921"/>
                  </a:cubicBezTo>
                  <a:cubicBezTo>
                    <a:pt x="329" y="921"/>
                    <a:pt x="420" y="826"/>
                    <a:pt x="420" y="707"/>
                  </a:cubicBezTo>
                  <a:cubicBezTo>
                    <a:pt x="420" y="552"/>
                    <a:pt x="552" y="420"/>
                    <a:pt x="708" y="420"/>
                  </a:cubicBezTo>
                  <a:cubicBezTo>
                    <a:pt x="867" y="420"/>
                    <a:pt x="996" y="552"/>
                    <a:pt x="996" y="707"/>
                  </a:cubicBezTo>
                  <a:cubicBezTo>
                    <a:pt x="996" y="826"/>
                    <a:pt x="1090"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6" name="Google Shape;2692;p41">
              <a:extLst>
                <a:ext uri="{FF2B5EF4-FFF2-40B4-BE49-F238E27FC236}">
                  <a16:creationId xmlns:a16="http://schemas.microsoft.com/office/drawing/2014/main" id="{2AE1259C-7A48-AD29-D288-CF34A6C810DF}"/>
                </a:ext>
              </a:extLst>
            </p:cNvPr>
            <p:cNvSpPr/>
            <p:nvPr/>
          </p:nvSpPr>
          <p:spPr>
            <a:xfrm>
              <a:off x="7822023" y="3736104"/>
              <a:ext cx="33676" cy="21858"/>
            </a:xfrm>
            <a:custGeom>
              <a:avLst/>
              <a:gdLst/>
              <a:ahLst/>
              <a:cxnLst/>
              <a:rect l="l" t="t" r="r" b="b"/>
              <a:pathLst>
                <a:path w="1419" h="921" extrusionOk="0">
                  <a:moveTo>
                    <a:pt x="708" y="0"/>
                  </a:moveTo>
                  <a:cubicBezTo>
                    <a:pt x="319" y="0"/>
                    <a:pt x="1" y="318"/>
                    <a:pt x="1" y="707"/>
                  </a:cubicBezTo>
                  <a:cubicBezTo>
                    <a:pt x="1" y="826"/>
                    <a:pt x="96" y="921"/>
                    <a:pt x="211" y="921"/>
                  </a:cubicBezTo>
                  <a:cubicBezTo>
                    <a:pt x="329" y="921"/>
                    <a:pt x="424" y="826"/>
                    <a:pt x="424" y="707"/>
                  </a:cubicBezTo>
                  <a:cubicBezTo>
                    <a:pt x="424" y="552"/>
                    <a:pt x="552" y="420"/>
                    <a:pt x="708" y="420"/>
                  </a:cubicBezTo>
                  <a:cubicBezTo>
                    <a:pt x="867" y="420"/>
                    <a:pt x="996" y="552"/>
                    <a:pt x="996" y="707"/>
                  </a:cubicBezTo>
                  <a:cubicBezTo>
                    <a:pt x="996" y="826"/>
                    <a:pt x="1091" y="921"/>
                    <a:pt x="1209" y="921"/>
                  </a:cubicBezTo>
                  <a:cubicBezTo>
                    <a:pt x="1324" y="921"/>
                    <a:pt x="1419" y="826"/>
                    <a:pt x="1419" y="707"/>
                  </a:cubicBezTo>
                  <a:cubicBezTo>
                    <a:pt x="1419" y="318"/>
                    <a:pt x="1101" y="0"/>
                    <a:pt x="70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7" name="Google Shape;2693;p41">
              <a:extLst>
                <a:ext uri="{FF2B5EF4-FFF2-40B4-BE49-F238E27FC236}">
                  <a16:creationId xmlns:a16="http://schemas.microsoft.com/office/drawing/2014/main" id="{1E62F761-731D-AF37-8E6B-83A3FD24D33E}"/>
                </a:ext>
              </a:extLst>
            </p:cNvPr>
            <p:cNvSpPr/>
            <p:nvPr/>
          </p:nvSpPr>
          <p:spPr>
            <a:xfrm>
              <a:off x="7767890" y="3761711"/>
              <a:ext cx="36240" cy="15782"/>
            </a:xfrm>
            <a:custGeom>
              <a:avLst/>
              <a:gdLst/>
              <a:ahLst/>
              <a:cxnLst/>
              <a:rect l="l" t="t" r="r" b="b"/>
              <a:pathLst>
                <a:path w="1527" h="665" extrusionOk="0">
                  <a:moveTo>
                    <a:pt x="235" y="0"/>
                  </a:moveTo>
                  <a:cubicBezTo>
                    <a:pt x="185" y="0"/>
                    <a:pt x="136" y="17"/>
                    <a:pt x="95" y="51"/>
                  </a:cubicBezTo>
                  <a:cubicBezTo>
                    <a:pt x="7" y="129"/>
                    <a:pt x="1" y="261"/>
                    <a:pt x="75" y="349"/>
                  </a:cubicBezTo>
                  <a:cubicBezTo>
                    <a:pt x="248" y="549"/>
                    <a:pt x="501" y="664"/>
                    <a:pt x="762" y="664"/>
                  </a:cubicBezTo>
                  <a:cubicBezTo>
                    <a:pt x="1026" y="664"/>
                    <a:pt x="1277" y="549"/>
                    <a:pt x="1449" y="349"/>
                  </a:cubicBezTo>
                  <a:cubicBezTo>
                    <a:pt x="1527" y="261"/>
                    <a:pt x="1517" y="129"/>
                    <a:pt x="1429" y="51"/>
                  </a:cubicBezTo>
                  <a:cubicBezTo>
                    <a:pt x="1389" y="17"/>
                    <a:pt x="1339" y="0"/>
                    <a:pt x="1290" y="0"/>
                  </a:cubicBezTo>
                  <a:cubicBezTo>
                    <a:pt x="1231" y="0"/>
                    <a:pt x="1173" y="24"/>
                    <a:pt x="1131" y="72"/>
                  </a:cubicBezTo>
                  <a:cubicBezTo>
                    <a:pt x="1040" y="180"/>
                    <a:pt x="904" y="241"/>
                    <a:pt x="762" y="241"/>
                  </a:cubicBezTo>
                  <a:cubicBezTo>
                    <a:pt x="623" y="241"/>
                    <a:pt x="488" y="180"/>
                    <a:pt x="393" y="72"/>
                  </a:cubicBezTo>
                  <a:cubicBezTo>
                    <a:pt x="351" y="24"/>
                    <a:pt x="293" y="0"/>
                    <a:pt x="235"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98" name="Google Shape;2694;p41">
              <a:extLst>
                <a:ext uri="{FF2B5EF4-FFF2-40B4-BE49-F238E27FC236}">
                  <a16:creationId xmlns:a16="http://schemas.microsoft.com/office/drawing/2014/main" id="{D8A33544-5AEF-EAC9-AC9E-5C75EBFC838C}"/>
                </a:ext>
              </a:extLst>
            </p:cNvPr>
            <p:cNvSpPr/>
            <p:nvPr/>
          </p:nvSpPr>
          <p:spPr>
            <a:xfrm>
              <a:off x="7724910" y="3995690"/>
              <a:ext cx="29761" cy="47014"/>
            </a:xfrm>
            <a:custGeom>
              <a:avLst/>
              <a:gdLst/>
              <a:ahLst/>
              <a:cxnLst/>
              <a:rect l="l" t="t" r="r" b="b"/>
              <a:pathLst>
                <a:path w="1254" h="1981" extrusionOk="0">
                  <a:moveTo>
                    <a:pt x="1" y="1"/>
                  </a:moveTo>
                  <a:lnTo>
                    <a:pt x="1" y="1981"/>
                  </a:lnTo>
                  <a:lnTo>
                    <a:pt x="1253" y="1981"/>
                  </a:lnTo>
                  <a:cubicBezTo>
                    <a:pt x="762" y="1378"/>
                    <a:pt x="343" y="715"/>
                    <a:pt x="1" y="1"/>
                  </a:cubicBezTo>
                  <a:close/>
                </a:path>
              </a:pathLst>
            </a:custGeom>
            <a:solidFill>
              <a:srgbClr val="000000">
                <a:alpha val="181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99" name="Google Shape;2696;p41">
            <a:extLst>
              <a:ext uri="{FF2B5EF4-FFF2-40B4-BE49-F238E27FC236}">
                <a16:creationId xmlns:a16="http://schemas.microsoft.com/office/drawing/2014/main" id="{8AFEE8A9-4650-419A-67CC-600C6FA260F3}"/>
              </a:ext>
            </a:extLst>
          </p:cNvPr>
          <p:cNvSpPr/>
          <p:nvPr/>
        </p:nvSpPr>
        <p:spPr>
          <a:xfrm>
            <a:off x="2071684" y="2094086"/>
            <a:ext cx="526246" cy="437504"/>
          </a:xfrm>
          <a:custGeom>
            <a:avLst/>
            <a:gdLst/>
            <a:ahLst/>
            <a:cxnLst/>
            <a:rect l="l" t="t" r="r" b="b"/>
            <a:pathLst>
              <a:path w="14209" h="13991" extrusionOk="0">
                <a:moveTo>
                  <a:pt x="9903" y="1"/>
                </a:moveTo>
                <a:cubicBezTo>
                  <a:pt x="9676" y="1"/>
                  <a:pt x="9448" y="88"/>
                  <a:pt x="9274" y="262"/>
                </a:cubicBezTo>
                <a:lnTo>
                  <a:pt x="6062" y="3474"/>
                </a:lnTo>
                <a:lnTo>
                  <a:pt x="525" y="9011"/>
                </a:lnTo>
                <a:cubicBezTo>
                  <a:pt x="0" y="9536"/>
                  <a:pt x="0" y="10385"/>
                  <a:pt x="525" y="10907"/>
                </a:cubicBezTo>
                <a:lnTo>
                  <a:pt x="3215" y="13597"/>
                </a:lnTo>
                <a:cubicBezTo>
                  <a:pt x="3478" y="13860"/>
                  <a:pt x="3820" y="13991"/>
                  <a:pt x="4163" y="13991"/>
                </a:cubicBezTo>
                <a:cubicBezTo>
                  <a:pt x="4506" y="13991"/>
                  <a:pt x="4848" y="13860"/>
                  <a:pt x="5111" y="13597"/>
                </a:cubicBezTo>
                <a:lnTo>
                  <a:pt x="13860" y="4848"/>
                </a:lnTo>
                <a:cubicBezTo>
                  <a:pt x="14208" y="4500"/>
                  <a:pt x="14208" y="3938"/>
                  <a:pt x="13860" y="3593"/>
                </a:cubicBezTo>
                <a:lnTo>
                  <a:pt x="13863" y="3593"/>
                </a:lnTo>
                <a:cubicBezTo>
                  <a:pt x="13689" y="3420"/>
                  <a:pt x="13461" y="3334"/>
                  <a:pt x="13234" y="3334"/>
                </a:cubicBezTo>
                <a:cubicBezTo>
                  <a:pt x="13007" y="3334"/>
                  <a:pt x="12780" y="3420"/>
                  <a:pt x="12608" y="3593"/>
                </a:cubicBezTo>
                <a:lnTo>
                  <a:pt x="12479" y="3721"/>
                </a:lnTo>
                <a:cubicBezTo>
                  <a:pt x="12402" y="3798"/>
                  <a:pt x="12302" y="3836"/>
                  <a:pt x="12203" y="3836"/>
                </a:cubicBezTo>
                <a:cubicBezTo>
                  <a:pt x="12084" y="3836"/>
                  <a:pt x="11966" y="3781"/>
                  <a:pt x="11890" y="3674"/>
                </a:cubicBezTo>
                <a:cubicBezTo>
                  <a:pt x="11704" y="3417"/>
                  <a:pt x="11481" y="3153"/>
                  <a:pt x="11223" y="2899"/>
                </a:cubicBezTo>
                <a:cubicBezTo>
                  <a:pt x="10969" y="2642"/>
                  <a:pt x="10705" y="2418"/>
                  <a:pt x="10448" y="2232"/>
                </a:cubicBezTo>
                <a:cubicBezTo>
                  <a:pt x="10255" y="2093"/>
                  <a:pt x="10232" y="1812"/>
                  <a:pt x="10401" y="1643"/>
                </a:cubicBezTo>
                <a:lnTo>
                  <a:pt x="10529" y="1514"/>
                </a:lnTo>
                <a:cubicBezTo>
                  <a:pt x="10875" y="1169"/>
                  <a:pt x="10875" y="607"/>
                  <a:pt x="10529" y="262"/>
                </a:cubicBezTo>
                <a:cubicBezTo>
                  <a:pt x="10357" y="88"/>
                  <a:pt x="10130" y="1"/>
                  <a:pt x="9903" y="1"/>
                </a:cubicBez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0" name="Google Shape;2697;p41">
            <a:extLst>
              <a:ext uri="{FF2B5EF4-FFF2-40B4-BE49-F238E27FC236}">
                <a16:creationId xmlns:a16="http://schemas.microsoft.com/office/drawing/2014/main" id="{E5067C64-7BB6-FF62-8602-B4243A6DF71A}"/>
              </a:ext>
            </a:extLst>
          </p:cNvPr>
          <p:cNvSpPr/>
          <p:nvPr/>
        </p:nvSpPr>
        <p:spPr>
          <a:xfrm>
            <a:off x="2071684" y="2094086"/>
            <a:ext cx="399656" cy="401919"/>
          </a:xfrm>
          <a:custGeom>
            <a:avLst/>
            <a:gdLst/>
            <a:ahLst/>
            <a:cxnLst/>
            <a:rect l="l" t="t" r="r" b="b"/>
            <a:pathLst>
              <a:path w="10791" h="12853" extrusionOk="0">
                <a:moveTo>
                  <a:pt x="9903" y="1"/>
                </a:moveTo>
                <a:cubicBezTo>
                  <a:pt x="9677" y="1"/>
                  <a:pt x="9450" y="88"/>
                  <a:pt x="9277" y="262"/>
                </a:cubicBezTo>
                <a:lnTo>
                  <a:pt x="6062" y="3474"/>
                </a:lnTo>
                <a:lnTo>
                  <a:pt x="525" y="9011"/>
                </a:lnTo>
                <a:cubicBezTo>
                  <a:pt x="0" y="9536"/>
                  <a:pt x="0" y="10385"/>
                  <a:pt x="525" y="10907"/>
                </a:cubicBezTo>
                <a:lnTo>
                  <a:pt x="2471" y="12853"/>
                </a:lnTo>
                <a:cubicBezTo>
                  <a:pt x="2400" y="12426"/>
                  <a:pt x="2366" y="11993"/>
                  <a:pt x="2366" y="11546"/>
                </a:cubicBezTo>
                <a:cubicBezTo>
                  <a:pt x="2366" y="7607"/>
                  <a:pt x="6698" y="2147"/>
                  <a:pt x="10790" y="888"/>
                </a:cubicBezTo>
                <a:cubicBezTo>
                  <a:pt x="10790" y="662"/>
                  <a:pt x="10705" y="435"/>
                  <a:pt x="10529" y="262"/>
                </a:cubicBezTo>
                <a:cubicBezTo>
                  <a:pt x="10357" y="88"/>
                  <a:pt x="10130" y="1"/>
                  <a:pt x="9903" y="1"/>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1" name="Google Shape;2698;p41">
            <a:extLst>
              <a:ext uri="{FF2B5EF4-FFF2-40B4-BE49-F238E27FC236}">
                <a16:creationId xmlns:a16="http://schemas.microsoft.com/office/drawing/2014/main" id="{384B0C34-167E-D37C-1ACF-709293EFD30A}"/>
              </a:ext>
            </a:extLst>
          </p:cNvPr>
          <p:cNvSpPr/>
          <p:nvPr/>
        </p:nvSpPr>
        <p:spPr>
          <a:xfrm>
            <a:off x="2495489" y="2201980"/>
            <a:ext cx="27110" cy="21608"/>
          </a:xfrm>
          <a:custGeom>
            <a:avLst/>
            <a:gdLst/>
            <a:ahLst/>
            <a:cxnLst/>
            <a:rect l="l" t="t" r="r" b="b"/>
            <a:pathLst>
              <a:path w="732" h="691" extrusionOk="0">
                <a:moveTo>
                  <a:pt x="500" y="0"/>
                </a:moveTo>
                <a:cubicBezTo>
                  <a:pt x="445" y="0"/>
                  <a:pt x="391" y="22"/>
                  <a:pt x="349" y="64"/>
                </a:cubicBezTo>
                <a:lnTo>
                  <a:pt x="85" y="328"/>
                </a:lnTo>
                <a:cubicBezTo>
                  <a:pt x="0" y="413"/>
                  <a:pt x="0" y="545"/>
                  <a:pt x="85" y="629"/>
                </a:cubicBezTo>
                <a:cubicBezTo>
                  <a:pt x="126" y="670"/>
                  <a:pt x="180" y="690"/>
                  <a:pt x="234" y="690"/>
                </a:cubicBezTo>
                <a:cubicBezTo>
                  <a:pt x="288" y="690"/>
                  <a:pt x="342" y="670"/>
                  <a:pt x="383" y="629"/>
                </a:cubicBezTo>
                <a:lnTo>
                  <a:pt x="650" y="362"/>
                </a:lnTo>
                <a:cubicBezTo>
                  <a:pt x="731" y="281"/>
                  <a:pt x="731" y="145"/>
                  <a:pt x="650" y="64"/>
                </a:cubicBezTo>
                <a:cubicBezTo>
                  <a:pt x="608" y="22"/>
                  <a:pt x="554" y="0"/>
                  <a:pt x="50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2" name="Google Shape;2699;p41">
            <a:extLst>
              <a:ext uri="{FF2B5EF4-FFF2-40B4-BE49-F238E27FC236}">
                <a16:creationId xmlns:a16="http://schemas.microsoft.com/office/drawing/2014/main" id="{B5D0EE31-58AA-3121-BF5B-72FB0671ED0A}"/>
              </a:ext>
            </a:extLst>
          </p:cNvPr>
          <p:cNvSpPr/>
          <p:nvPr/>
        </p:nvSpPr>
        <p:spPr>
          <a:xfrm>
            <a:off x="2488970" y="2247717"/>
            <a:ext cx="27110" cy="21608"/>
          </a:xfrm>
          <a:custGeom>
            <a:avLst/>
            <a:gdLst/>
            <a:ahLst/>
            <a:cxnLst/>
            <a:rect l="l" t="t" r="r" b="b"/>
            <a:pathLst>
              <a:path w="732" h="691" extrusionOk="0">
                <a:moveTo>
                  <a:pt x="498" y="0"/>
                </a:moveTo>
                <a:cubicBezTo>
                  <a:pt x="444" y="0"/>
                  <a:pt x="389" y="22"/>
                  <a:pt x="349" y="64"/>
                </a:cubicBezTo>
                <a:lnTo>
                  <a:pt x="82" y="328"/>
                </a:lnTo>
                <a:cubicBezTo>
                  <a:pt x="0" y="412"/>
                  <a:pt x="0" y="544"/>
                  <a:pt x="82" y="629"/>
                </a:cubicBezTo>
                <a:cubicBezTo>
                  <a:pt x="126" y="670"/>
                  <a:pt x="180" y="690"/>
                  <a:pt x="234" y="690"/>
                </a:cubicBezTo>
                <a:cubicBezTo>
                  <a:pt x="288" y="690"/>
                  <a:pt x="339" y="670"/>
                  <a:pt x="383" y="629"/>
                </a:cubicBezTo>
                <a:lnTo>
                  <a:pt x="647" y="362"/>
                </a:lnTo>
                <a:cubicBezTo>
                  <a:pt x="731" y="280"/>
                  <a:pt x="731" y="145"/>
                  <a:pt x="647" y="64"/>
                </a:cubicBezTo>
                <a:cubicBezTo>
                  <a:pt x="606" y="22"/>
                  <a:pt x="552" y="0"/>
                  <a:pt x="498"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3" name="Google Shape;2700;p41">
            <a:extLst>
              <a:ext uri="{FF2B5EF4-FFF2-40B4-BE49-F238E27FC236}">
                <a16:creationId xmlns:a16="http://schemas.microsoft.com/office/drawing/2014/main" id="{B065CFF5-5E0D-70AD-5827-8769B2C59EC7}"/>
              </a:ext>
            </a:extLst>
          </p:cNvPr>
          <p:cNvSpPr/>
          <p:nvPr/>
        </p:nvSpPr>
        <p:spPr>
          <a:xfrm>
            <a:off x="2401601" y="2197747"/>
            <a:ext cx="71221" cy="57474"/>
          </a:xfrm>
          <a:custGeom>
            <a:avLst/>
            <a:gdLst/>
            <a:ahLst/>
            <a:cxnLst/>
            <a:rect l="l" t="t" r="r" b="b"/>
            <a:pathLst>
              <a:path w="1923" h="1838" extrusionOk="0">
                <a:moveTo>
                  <a:pt x="410" y="0"/>
                </a:moveTo>
                <a:cubicBezTo>
                  <a:pt x="356" y="0"/>
                  <a:pt x="301" y="20"/>
                  <a:pt x="261" y="61"/>
                </a:cubicBezTo>
                <a:cubicBezTo>
                  <a:pt x="0" y="322"/>
                  <a:pt x="0" y="745"/>
                  <a:pt x="261" y="1002"/>
                </a:cubicBezTo>
                <a:cubicBezTo>
                  <a:pt x="379" y="1124"/>
                  <a:pt x="538" y="1191"/>
                  <a:pt x="708" y="1198"/>
                </a:cubicBezTo>
                <a:cubicBezTo>
                  <a:pt x="714" y="1361"/>
                  <a:pt x="779" y="1520"/>
                  <a:pt x="901" y="1645"/>
                </a:cubicBezTo>
                <a:cubicBezTo>
                  <a:pt x="1033" y="1774"/>
                  <a:pt x="1202" y="1838"/>
                  <a:pt x="1371" y="1838"/>
                </a:cubicBezTo>
                <a:cubicBezTo>
                  <a:pt x="1540" y="1838"/>
                  <a:pt x="1713" y="1774"/>
                  <a:pt x="1841" y="1645"/>
                </a:cubicBezTo>
                <a:cubicBezTo>
                  <a:pt x="1923" y="1560"/>
                  <a:pt x="1923" y="1428"/>
                  <a:pt x="1841" y="1347"/>
                </a:cubicBezTo>
                <a:cubicBezTo>
                  <a:pt x="1801" y="1305"/>
                  <a:pt x="1747" y="1284"/>
                  <a:pt x="1693" y="1284"/>
                </a:cubicBezTo>
                <a:cubicBezTo>
                  <a:pt x="1638" y="1284"/>
                  <a:pt x="1584" y="1305"/>
                  <a:pt x="1544" y="1347"/>
                </a:cubicBezTo>
                <a:cubicBezTo>
                  <a:pt x="1496" y="1394"/>
                  <a:pt x="1434" y="1418"/>
                  <a:pt x="1373" y="1418"/>
                </a:cubicBezTo>
                <a:cubicBezTo>
                  <a:pt x="1311" y="1418"/>
                  <a:pt x="1249" y="1394"/>
                  <a:pt x="1202" y="1347"/>
                </a:cubicBezTo>
                <a:cubicBezTo>
                  <a:pt x="1107" y="1252"/>
                  <a:pt x="1107" y="1097"/>
                  <a:pt x="1202" y="1002"/>
                </a:cubicBezTo>
                <a:cubicBezTo>
                  <a:pt x="1215" y="988"/>
                  <a:pt x="1229" y="971"/>
                  <a:pt x="1239" y="951"/>
                </a:cubicBezTo>
                <a:cubicBezTo>
                  <a:pt x="1246" y="941"/>
                  <a:pt x="1249" y="927"/>
                  <a:pt x="1253" y="914"/>
                </a:cubicBezTo>
                <a:cubicBezTo>
                  <a:pt x="1259" y="900"/>
                  <a:pt x="1259" y="887"/>
                  <a:pt x="1263" y="873"/>
                </a:cubicBezTo>
                <a:cubicBezTo>
                  <a:pt x="1263" y="867"/>
                  <a:pt x="1263" y="860"/>
                  <a:pt x="1263" y="853"/>
                </a:cubicBezTo>
                <a:cubicBezTo>
                  <a:pt x="1263" y="799"/>
                  <a:pt x="1242" y="745"/>
                  <a:pt x="1202" y="704"/>
                </a:cubicBezTo>
                <a:cubicBezTo>
                  <a:pt x="1159" y="663"/>
                  <a:pt x="1105" y="643"/>
                  <a:pt x="1051" y="643"/>
                </a:cubicBezTo>
                <a:cubicBezTo>
                  <a:pt x="997" y="643"/>
                  <a:pt x="943" y="663"/>
                  <a:pt x="901" y="704"/>
                </a:cubicBezTo>
                <a:cubicBezTo>
                  <a:pt x="857" y="751"/>
                  <a:pt x="796" y="775"/>
                  <a:pt x="731" y="775"/>
                </a:cubicBezTo>
                <a:cubicBezTo>
                  <a:pt x="667" y="775"/>
                  <a:pt x="606" y="751"/>
                  <a:pt x="559" y="704"/>
                </a:cubicBezTo>
                <a:cubicBezTo>
                  <a:pt x="464" y="609"/>
                  <a:pt x="464" y="457"/>
                  <a:pt x="559" y="362"/>
                </a:cubicBezTo>
                <a:cubicBezTo>
                  <a:pt x="640" y="278"/>
                  <a:pt x="640" y="146"/>
                  <a:pt x="559" y="61"/>
                </a:cubicBezTo>
                <a:cubicBezTo>
                  <a:pt x="518" y="20"/>
                  <a:pt x="464" y="0"/>
                  <a:pt x="410" y="0"/>
                </a:cubicBezTo>
                <a:close/>
              </a:path>
            </a:pathLst>
          </a:custGeom>
          <a:solidFill>
            <a:srgbClr val="6A6A6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4" name="Google Shape;2701;p41">
            <a:extLst>
              <a:ext uri="{FF2B5EF4-FFF2-40B4-BE49-F238E27FC236}">
                <a16:creationId xmlns:a16="http://schemas.microsoft.com/office/drawing/2014/main" id="{48B7BED4-22A7-CBE1-6C18-8819163A9CBA}"/>
              </a:ext>
            </a:extLst>
          </p:cNvPr>
          <p:cNvSpPr/>
          <p:nvPr/>
        </p:nvSpPr>
        <p:spPr>
          <a:xfrm>
            <a:off x="2441822" y="2283052"/>
            <a:ext cx="55444" cy="46155"/>
          </a:xfrm>
          <a:custGeom>
            <a:avLst/>
            <a:gdLst/>
            <a:ahLst/>
            <a:cxnLst/>
            <a:rect l="l" t="t" r="r" b="b"/>
            <a:pathLst>
              <a:path w="1497" h="1476" extrusionOk="0">
                <a:moveTo>
                  <a:pt x="233" y="1"/>
                </a:moveTo>
                <a:cubicBezTo>
                  <a:pt x="178" y="1"/>
                  <a:pt x="124" y="22"/>
                  <a:pt x="82" y="64"/>
                </a:cubicBezTo>
                <a:cubicBezTo>
                  <a:pt x="1" y="146"/>
                  <a:pt x="1" y="281"/>
                  <a:pt x="82" y="362"/>
                </a:cubicBezTo>
                <a:lnTo>
                  <a:pt x="1195" y="1476"/>
                </a:lnTo>
                <a:lnTo>
                  <a:pt x="1497" y="1178"/>
                </a:lnTo>
                <a:lnTo>
                  <a:pt x="383" y="64"/>
                </a:lnTo>
                <a:cubicBezTo>
                  <a:pt x="341" y="22"/>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5" name="Google Shape;2702;p41">
            <a:extLst>
              <a:ext uri="{FF2B5EF4-FFF2-40B4-BE49-F238E27FC236}">
                <a16:creationId xmlns:a16="http://schemas.microsoft.com/office/drawing/2014/main" id="{5D53B203-976D-9341-7CE0-711CE4AC20E1}"/>
              </a:ext>
            </a:extLst>
          </p:cNvPr>
          <p:cNvSpPr/>
          <p:nvPr/>
        </p:nvSpPr>
        <p:spPr>
          <a:xfrm>
            <a:off x="2429415" y="2319545"/>
            <a:ext cx="40037" cy="33177"/>
          </a:xfrm>
          <a:custGeom>
            <a:avLst/>
            <a:gdLst/>
            <a:ahLst/>
            <a:cxnLst/>
            <a:rect l="l" t="t" r="r" b="b"/>
            <a:pathLst>
              <a:path w="1081" h="1061" extrusionOk="0">
                <a:moveTo>
                  <a:pt x="232" y="1"/>
                </a:moveTo>
                <a:cubicBezTo>
                  <a:pt x="178" y="1"/>
                  <a:pt x="124" y="21"/>
                  <a:pt x="82" y="62"/>
                </a:cubicBezTo>
                <a:cubicBezTo>
                  <a:pt x="1" y="146"/>
                  <a:pt x="1" y="278"/>
                  <a:pt x="82" y="363"/>
                </a:cubicBezTo>
                <a:lnTo>
                  <a:pt x="779" y="1060"/>
                </a:lnTo>
                <a:lnTo>
                  <a:pt x="1080" y="762"/>
                </a:lnTo>
                <a:lnTo>
                  <a:pt x="383" y="62"/>
                </a:lnTo>
                <a:cubicBezTo>
                  <a:pt x="341" y="21"/>
                  <a:pt x="287"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6" name="Google Shape;2703;p41">
            <a:extLst>
              <a:ext uri="{FF2B5EF4-FFF2-40B4-BE49-F238E27FC236}">
                <a16:creationId xmlns:a16="http://schemas.microsoft.com/office/drawing/2014/main" id="{77D8F72B-0761-F593-7555-9017FEA99A8A}"/>
              </a:ext>
            </a:extLst>
          </p:cNvPr>
          <p:cNvSpPr/>
          <p:nvPr/>
        </p:nvSpPr>
        <p:spPr>
          <a:xfrm>
            <a:off x="2401601" y="2343061"/>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79" y="1059"/>
                </a:lnTo>
                <a:lnTo>
                  <a:pt x="1080" y="762"/>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7" name="Google Shape;2704;p41">
            <a:extLst>
              <a:ext uri="{FF2B5EF4-FFF2-40B4-BE49-F238E27FC236}">
                <a16:creationId xmlns:a16="http://schemas.microsoft.com/office/drawing/2014/main" id="{628F9E9F-647F-7162-83F0-272214C0CECD}"/>
              </a:ext>
            </a:extLst>
          </p:cNvPr>
          <p:cNvSpPr/>
          <p:nvPr/>
        </p:nvSpPr>
        <p:spPr>
          <a:xfrm>
            <a:off x="2373750" y="2366545"/>
            <a:ext cx="40037" cy="33146"/>
          </a:xfrm>
          <a:custGeom>
            <a:avLst/>
            <a:gdLst/>
            <a:ahLst/>
            <a:cxnLst/>
            <a:rect l="l" t="t" r="r" b="b"/>
            <a:pathLst>
              <a:path w="1081" h="1060" extrusionOk="0">
                <a:moveTo>
                  <a:pt x="233" y="0"/>
                </a:moveTo>
                <a:cubicBezTo>
                  <a:pt x="179" y="0"/>
                  <a:pt x="124" y="21"/>
                  <a:pt x="82" y="61"/>
                </a:cubicBezTo>
                <a:cubicBezTo>
                  <a:pt x="1" y="146"/>
                  <a:pt x="1" y="278"/>
                  <a:pt x="82" y="363"/>
                </a:cubicBezTo>
                <a:lnTo>
                  <a:pt x="779" y="1060"/>
                </a:lnTo>
                <a:lnTo>
                  <a:pt x="1081" y="762"/>
                </a:lnTo>
                <a:lnTo>
                  <a:pt x="383" y="61"/>
                </a:lnTo>
                <a:cubicBezTo>
                  <a:pt x="341" y="21"/>
                  <a:pt x="287" y="0"/>
                  <a:pt x="233"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8" name="Google Shape;2705;p41">
            <a:extLst>
              <a:ext uri="{FF2B5EF4-FFF2-40B4-BE49-F238E27FC236}">
                <a16:creationId xmlns:a16="http://schemas.microsoft.com/office/drawing/2014/main" id="{1E8AE034-5DB6-59B7-9B51-0FEC0626AB30}"/>
              </a:ext>
            </a:extLst>
          </p:cNvPr>
          <p:cNvSpPr/>
          <p:nvPr/>
        </p:nvSpPr>
        <p:spPr>
          <a:xfrm>
            <a:off x="2330529" y="2377052"/>
            <a:ext cx="55444" cy="46155"/>
          </a:xfrm>
          <a:custGeom>
            <a:avLst/>
            <a:gdLst/>
            <a:ahLst/>
            <a:cxnLst/>
            <a:rect l="l" t="t" r="r" b="b"/>
            <a:pathLst>
              <a:path w="1497" h="1476" extrusionOk="0">
                <a:moveTo>
                  <a:pt x="232" y="0"/>
                </a:moveTo>
                <a:cubicBezTo>
                  <a:pt x="179" y="0"/>
                  <a:pt x="125" y="21"/>
                  <a:pt x="85" y="64"/>
                </a:cubicBezTo>
                <a:cubicBezTo>
                  <a:pt x="0" y="145"/>
                  <a:pt x="0" y="277"/>
                  <a:pt x="85" y="362"/>
                </a:cubicBezTo>
                <a:lnTo>
                  <a:pt x="1195" y="1475"/>
                </a:lnTo>
                <a:lnTo>
                  <a:pt x="1496" y="1174"/>
                </a:lnTo>
                <a:lnTo>
                  <a:pt x="383" y="64"/>
                </a:lnTo>
                <a:cubicBezTo>
                  <a:pt x="340" y="21"/>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09" name="Google Shape;2706;p41">
            <a:extLst>
              <a:ext uri="{FF2B5EF4-FFF2-40B4-BE49-F238E27FC236}">
                <a16:creationId xmlns:a16="http://schemas.microsoft.com/office/drawing/2014/main" id="{76C9EC15-907F-E09E-0209-63F1F33B1CF0}"/>
              </a:ext>
            </a:extLst>
          </p:cNvPr>
          <p:cNvSpPr/>
          <p:nvPr/>
        </p:nvSpPr>
        <p:spPr>
          <a:xfrm>
            <a:off x="2318123" y="2413544"/>
            <a:ext cx="39999" cy="33146"/>
          </a:xfrm>
          <a:custGeom>
            <a:avLst/>
            <a:gdLst/>
            <a:ahLst/>
            <a:cxnLst/>
            <a:rect l="l" t="t" r="r" b="b"/>
            <a:pathLst>
              <a:path w="1080" h="1060" extrusionOk="0">
                <a:moveTo>
                  <a:pt x="232" y="0"/>
                </a:moveTo>
                <a:cubicBezTo>
                  <a:pt x="178" y="0"/>
                  <a:pt x="124" y="20"/>
                  <a:pt x="81" y="61"/>
                </a:cubicBezTo>
                <a:cubicBezTo>
                  <a:pt x="0" y="146"/>
                  <a:pt x="0" y="278"/>
                  <a:pt x="81" y="362"/>
                </a:cubicBezTo>
                <a:lnTo>
                  <a:pt x="782" y="1060"/>
                </a:lnTo>
                <a:lnTo>
                  <a:pt x="1080" y="758"/>
                </a:lnTo>
                <a:lnTo>
                  <a:pt x="383" y="61"/>
                </a:lnTo>
                <a:cubicBezTo>
                  <a:pt x="340" y="20"/>
                  <a:pt x="286" y="0"/>
                  <a:pt x="232" y="0"/>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0" name="Google Shape;2707;p41">
            <a:extLst>
              <a:ext uri="{FF2B5EF4-FFF2-40B4-BE49-F238E27FC236}">
                <a16:creationId xmlns:a16="http://schemas.microsoft.com/office/drawing/2014/main" id="{3C504060-8173-728D-DED1-E5EDA82C93C2}"/>
              </a:ext>
            </a:extLst>
          </p:cNvPr>
          <p:cNvSpPr/>
          <p:nvPr/>
        </p:nvSpPr>
        <p:spPr>
          <a:xfrm>
            <a:off x="2290271" y="2437028"/>
            <a:ext cx="40037" cy="33146"/>
          </a:xfrm>
          <a:custGeom>
            <a:avLst/>
            <a:gdLst/>
            <a:ahLst/>
            <a:cxnLst/>
            <a:rect l="l" t="t" r="r" b="b"/>
            <a:pathLst>
              <a:path w="1081" h="1060" extrusionOk="0">
                <a:moveTo>
                  <a:pt x="233" y="1"/>
                </a:moveTo>
                <a:cubicBezTo>
                  <a:pt x="178" y="1"/>
                  <a:pt x="124" y="21"/>
                  <a:pt x="82" y="61"/>
                </a:cubicBezTo>
                <a:cubicBezTo>
                  <a:pt x="1" y="146"/>
                  <a:pt x="1" y="278"/>
                  <a:pt x="82" y="363"/>
                </a:cubicBezTo>
                <a:lnTo>
                  <a:pt x="783" y="1060"/>
                </a:lnTo>
                <a:lnTo>
                  <a:pt x="1080" y="759"/>
                </a:lnTo>
                <a:lnTo>
                  <a:pt x="383" y="61"/>
                </a:lnTo>
                <a:cubicBezTo>
                  <a:pt x="341" y="21"/>
                  <a:pt x="287" y="1"/>
                  <a:pt x="233"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1" name="Google Shape;2708;p41">
            <a:extLst>
              <a:ext uri="{FF2B5EF4-FFF2-40B4-BE49-F238E27FC236}">
                <a16:creationId xmlns:a16="http://schemas.microsoft.com/office/drawing/2014/main" id="{368E0257-8F9E-D8BC-8EAE-8FDB53DEC88B}"/>
              </a:ext>
            </a:extLst>
          </p:cNvPr>
          <p:cNvSpPr/>
          <p:nvPr/>
        </p:nvSpPr>
        <p:spPr>
          <a:xfrm>
            <a:off x="2262457" y="2460512"/>
            <a:ext cx="40037" cy="33177"/>
          </a:xfrm>
          <a:custGeom>
            <a:avLst/>
            <a:gdLst/>
            <a:ahLst/>
            <a:cxnLst/>
            <a:rect l="l" t="t" r="r" b="b"/>
            <a:pathLst>
              <a:path w="1081" h="1061" extrusionOk="0">
                <a:moveTo>
                  <a:pt x="232" y="1"/>
                </a:moveTo>
                <a:cubicBezTo>
                  <a:pt x="178" y="1"/>
                  <a:pt x="124" y="21"/>
                  <a:pt x="82" y="62"/>
                </a:cubicBezTo>
                <a:cubicBezTo>
                  <a:pt x="0" y="146"/>
                  <a:pt x="0" y="278"/>
                  <a:pt x="82" y="363"/>
                </a:cubicBezTo>
                <a:lnTo>
                  <a:pt x="782" y="1060"/>
                </a:lnTo>
                <a:lnTo>
                  <a:pt x="1080" y="759"/>
                </a:lnTo>
                <a:lnTo>
                  <a:pt x="383" y="62"/>
                </a:lnTo>
                <a:cubicBezTo>
                  <a:pt x="340" y="21"/>
                  <a:pt x="286" y="1"/>
                  <a:pt x="232"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2" name="Google Shape;2709;p41">
            <a:extLst>
              <a:ext uri="{FF2B5EF4-FFF2-40B4-BE49-F238E27FC236}">
                <a16:creationId xmlns:a16="http://schemas.microsoft.com/office/drawing/2014/main" id="{C8C80308-4F5F-C383-C93A-5CC78D3EE8D9}"/>
              </a:ext>
            </a:extLst>
          </p:cNvPr>
          <p:cNvSpPr/>
          <p:nvPr/>
        </p:nvSpPr>
        <p:spPr>
          <a:xfrm>
            <a:off x="2219198" y="2470989"/>
            <a:ext cx="55444" cy="46186"/>
          </a:xfrm>
          <a:custGeom>
            <a:avLst/>
            <a:gdLst/>
            <a:ahLst/>
            <a:cxnLst/>
            <a:rect l="l" t="t" r="r" b="b"/>
            <a:pathLst>
              <a:path w="1497" h="1477" extrusionOk="0">
                <a:moveTo>
                  <a:pt x="234" y="1"/>
                </a:moveTo>
                <a:cubicBezTo>
                  <a:pt x="180" y="1"/>
                  <a:pt x="126" y="21"/>
                  <a:pt x="85" y="62"/>
                </a:cubicBezTo>
                <a:cubicBezTo>
                  <a:pt x="1" y="147"/>
                  <a:pt x="1" y="279"/>
                  <a:pt x="85" y="363"/>
                </a:cubicBezTo>
                <a:lnTo>
                  <a:pt x="1199" y="1477"/>
                </a:lnTo>
                <a:lnTo>
                  <a:pt x="1497" y="1175"/>
                </a:lnTo>
                <a:lnTo>
                  <a:pt x="383" y="62"/>
                </a:lnTo>
                <a:cubicBezTo>
                  <a:pt x="342" y="21"/>
                  <a:pt x="288" y="1"/>
                  <a:pt x="234" y="1"/>
                </a:cubicBezTo>
                <a:close/>
              </a:path>
            </a:pathLst>
          </a:custGeom>
          <a:solidFill>
            <a:srgbClr val="DCAA57"/>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nvGrpSpPr>
          <p:cNvPr id="113" name="Google Shape;2710;p41">
            <a:extLst>
              <a:ext uri="{FF2B5EF4-FFF2-40B4-BE49-F238E27FC236}">
                <a16:creationId xmlns:a16="http://schemas.microsoft.com/office/drawing/2014/main" id="{242CD0CA-5CCF-B3F1-8491-71C2E5FC1407}"/>
              </a:ext>
            </a:extLst>
          </p:cNvPr>
          <p:cNvGrpSpPr/>
          <p:nvPr/>
        </p:nvGrpSpPr>
        <p:grpSpPr>
          <a:xfrm>
            <a:off x="5889876" y="2120149"/>
            <a:ext cx="518098" cy="385377"/>
            <a:chOff x="3325545" y="2663680"/>
            <a:chExt cx="331994" cy="292479"/>
          </a:xfrm>
        </p:grpSpPr>
        <p:sp>
          <p:nvSpPr>
            <p:cNvPr id="114" name="Google Shape;2711;p41">
              <a:extLst>
                <a:ext uri="{FF2B5EF4-FFF2-40B4-BE49-F238E27FC236}">
                  <a16:creationId xmlns:a16="http://schemas.microsoft.com/office/drawing/2014/main" id="{E02BA350-1521-67A3-2E7A-44FA43565E59}"/>
                </a:ext>
              </a:extLst>
            </p:cNvPr>
            <p:cNvSpPr/>
            <p:nvPr/>
          </p:nvSpPr>
          <p:spPr>
            <a:xfrm>
              <a:off x="3463455" y="2663680"/>
              <a:ext cx="194084" cy="292479"/>
            </a:xfrm>
            <a:custGeom>
              <a:avLst/>
              <a:gdLst/>
              <a:ahLst/>
              <a:cxnLst/>
              <a:rect l="l" t="t" r="r" b="b"/>
              <a:pathLst>
                <a:path w="8178" h="12324" extrusionOk="0">
                  <a:moveTo>
                    <a:pt x="2678" y="1"/>
                  </a:moveTo>
                  <a:cubicBezTo>
                    <a:pt x="1849" y="1"/>
                    <a:pt x="1178" y="674"/>
                    <a:pt x="1178" y="1504"/>
                  </a:cubicBezTo>
                  <a:lnTo>
                    <a:pt x="1" y="6164"/>
                  </a:lnTo>
                  <a:lnTo>
                    <a:pt x="1178" y="10825"/>
                  </a:lnTo>
                  <a:cubicBezTo>
                    <a:pt x="1178" y="11650"/>
                    <a:pt x="1852" y="12324"/>
                    <a:pt x="2678" y="12324"/>
                  </a:cubicBezTo>
                  <a:lnTo>
                    <a:pt x="6607" y="12324"/>
                  </a:lnTo>
                  <a:cubicBezTo>
                    <a:pt x="7474" y="12324"/>
                    <a:pt x="8178" y="11620"/>
                    <a:pt x="8178" y="10754"/>
                  </a:cubicBezTo>
                  <a:lnTo>
                    <a:pt x="8178" y="1571"/>
                  </a:lnTo>
                  <a:cubicBezTo>
                    <a:pt x="8178" y="705"/>
                    <a:pt x="7474" y="1"/>
                    <a:pt x="6607" y="1"/>
                  </a:cubicBez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5" name="Google Shape;2712;p41">
              <a:extLst>
                <a:ext uri="{FF2B5EF4-FFF2-40B4-BE49-F238E27FC236}">
                  <a16:creationId xmlns:a16="http://schemas.microsoft.com/office/drawing/2014/main" id="{A278041C-A38F-0AE3-8EEC-4FBE3D55CC8A}"/>
                </a:ext>
              </a:extLst>
            </p:cNvPr>
            <p:cNvSpPr/>
            <p:nvPr/>
          </p:nvSpPr>
          <p:spPr>
            <a:xfrm>
              <a:off x="3325545" y="2663680"/>
              <a:ext cx="166056" cy="292479"/>
            </a:xfrm>
            <a:custGeom>
              <a:avLst/>
              <a:gdLst/>
              <a:ahLst/>
              <a:cxnLst/>
              <a:rect l="l" t="t" r="r" b="b"/>
              <a:pathLst>
                <a:path w="6997" h="12324" extrusionOk="0">
                  <a:moveTo>
                    <a:pt x="1571" y="1"/>
                  </a:moveTo>
                  <a:cubicBezTo>
                    <a:pt x="704" y="1"/>
                    <a:pt x="0" y="705"/>
                    <a:pt x="0" y="1571"/>
                  </a:cubicBezTo>
                  <a:lnTo>
                    <a:pt x="0" y="10754"/>
                  </a:lnTo>
                  <a:cubicBezTo>
                    <a:pt x="0" y="11623"/>
                    <a:pt x="704" y="12324"/>
                    <a:pt x="1571" y="12324"/>
                  </a:cubicBezTo>
                  <a:lnTo>
                    <a:pt x="5497" y="12324"/>
                  </a:lnTo>
                  <a:cubicBezTo>
                    <a:pt x="6323" y="12324"/>
                    <a:pt x="6996" y="11654"/>
                    <a:pt x="6996" y="10825"/>
                  </a:cubicBezTo>
                  <a:lnTo>
                    <a:pt x="6996" y="1504"/>
                  </a:lnTo>
                  <a:cubicBezTo>
                    <a:pt x="6996" y="674"/>
                    <a:pt x="6323" y="1"/>
                    <a:pt x="5497" y="1"/>
                  </a:cubicBezTo>
                  <a:close/>
                </a:path>
              </a:pathLst>
            </a:custGeom>
            <a:solidFill>
              <a:srgbClr val="6D9EEB"/>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6" name="Google Shape;2713;p41">
              <a:extLst>
                <a:ext uri="{FF2B5EF4-FFF2-40B4-BE49-F238E27FC236}">
                  <a16:creationId xmlns:a16="http://schemas.microsoft.com/office/drawing/2014/main" id="{2E4F2534-47C9-8DC6-62B0-3465E3800A8D}"/>
                </a:ext>
              </a:extLst>
            </p:cNvPr>
            <p:cNvSpPr/>
            <p:nvPr/>
          </p:nvSpPr>
          <p:spPr>
            <a:xfrm>
              <a:off x="3325545" y="2663680"/>
              <a:ext cx="78175" cy="292479"/>
            </a:xfrm>
            <a:custGeom>
              <a:avLst/>
              <a:gdLst/>
              <a:ahLst/>
              <a:cxnLst/>
              <a:rect l="l" t="t" r="r" b="b"/>
              <a:pathLst>
                <a:path w="3294" h="12324" extrusionOk="0">
                  <a:moveTo>
                    <a:pt x="1571" y="1"/>
                  </a:moveTo>
                  <a:cubicBezTo>
                    <a:pt x="704" y="1"/>
                    <a:pt x="0" y="705"/>
                    <a:pt x="0" y="1571"/>
                  </a:cubicBezTo>
                  <a:lnTo>
                    <a:pt x="0" y="10754"/>
                  </a:lnTo>
                  <a:cubicBezTo>
                    <a:pt x="0" y="11623"/>
                    <a:pt x="704" y="12324"/>
                    <a:pt x="1571" y="12324"/>
                  </a:cubicBezTo>
                  <a:lnTo>
                    <a:pt x="2948" y="12324"/>
                  </a:lnTo>
                  <a:cubicBezTo>
                    <a:pt x="1706" y="10865"/>
                    <a:pt x="958" y="8977"/>
                    <a:pt x="958" y="6912"/>
                  </a:cubicBezTo>
                  <a:cubicBezTo>
                    <a:pt x="958" y="4039"/>
                    <a:pt x="1242" y="1507"/>
                    <a:pt x="3294"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7" name="Google Shape;2714;p41">
              <a:extLst>
                <a:ext uri="{FF2B5EF4-FFF2-40B4-BE49-F238E27FC236}">
                  <a16:creationId xmlns:a16="http://schemas.microsoft.com/office/drawing/2014/main" id="{2832B11C-E2C5-3674-5443-402C541BD930}"/>
                </a:ext>
              </a:extLst>
            </p:cNvPr>
            <p:cNvSpPr/>
            <p:nvPr/>
          </p:nvSpPr>
          <p:spPr>
            <a:xfrm>
              <a:off x="3473423" y="2699041"/>
              <a:ext cx="35694" cy="87905"/>
            </a:xfrm>
            <a:custGeom>
              <a:avLst/>
              <a:gdLst/>
              <a:ahLst/>
              <a:cxnLst/>
              <a:rect l="l" t="t" r="r" b="b"/>
              <a:pathLst>
                <a:path w="1504" h="3704" extrusionOk="0">
                  <a:moveTo>
                    <a:pt x="748" y="0"/>
                  </a:moveTo>
                  <a:lnTo>
                    <a:pt x="752" y="3"/>
                  </a:lnTo>
                  <a:cubicBezTo>
                    <a:pt x="335" y="3"/>
                    <a:pt x="0" y="338"/>
                    <a:pt x="0" y="755"/>
                  </a:cubicBezTo>
                  <a:lnTo>
                    <a:pt x="0" y="2941"/>
                  </a:lnTo>
                  <a:cubicBezTo>
                    <a:pt x="0" y="3310"/>
                    <a:pt x="258" y="3635"/>
                    <a:pt x="623" y="3693"/>
                  </a:cubicBezTo>
                  <a:cubicBezTo>
                    <a:pt x="666" y="3700"/>
                    <a:pt x="709" y="3703"/>
                    <a:pt x="751" y="3703"/>
                  </a:cubicBezTo>
                  <a:cubicBezTo>
                    <a:pt x="1165" y="3703"/>
                    <a:pt x="1503" y="3366"/>
                    <a:pt x="1503" y="2951"/>
                  </a:cubicBezTo>
                  <a:lnTo>
                    <a:pt x="1503" y="751"/>
                  </a:lnTo>
                  <a:cubicBezTo>
                    <a:pt x="1503" y="338"/>
                    <a:pt x="1165" y="0"/>
                    <a:pt x="748"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8" name="Google Shape;2715;p41">
              <a:extLst>
                <a:ext uri="{FF2B5EF4-FFF2-40B4-BE49-F238E27FC236}">
                  <a16:creationId xmlns:a16="http://schemas.microsoft.com/office/drawing/2014/main" id="{D3F6F1F0-EF62-12EB-FD25-BBC1398E947D}"/>
                </a:ext>
              </a:extLst>
            </p:cNvPr>
            <p:cNvSpPr/>
            <p:nvPr/>
          </p:nvSpPr>
          <p:spPr>
            <a:xfrm>
              <a:off x="3473423" y="2832750"/>
              <a:ext cx="35694" cy="87858"/>
            </a:xfrm>
            <a:custGeom>
              <a:avLst/>
              <a:gdLst/>
              <a:ahLst/>
              <a:cxnLst/>
              <a:rect l="l" t="t" r="r" b="b"/>
              <a:pathLst>
                <a:path w="1504" h="3702" extrusionOk="0">
                  <a:moveTo>
                    <a:pt x="755" y="0"/>
                  </a:moveTo>
                  <a:cubicBezTo>
                    <a:pt x="712" y="0"/>
                    <a:pt x="668" y="4"/>
                    <a:pt x="623" y="11"/>
                  </a:cubicBezTo>
                  <a:cubicBezTo>
                    <a:pt x="258" y="69"/>
                    <a:pt x="0" y="394"/>
                    <a:pt x="0" y="759"/>
                  </a:cubicBezTo>
                  <a:lnTo>
                    <a:pt x="0" y="2939"/>
                  </a:lnTo>
                  <a:cubicBezTo>
                    <a:pt x="0" y="3308"/>
                    <a:pt x="258" y="3630"/>
                    <a:pt x="623" y="3690"/>
                  </a:cubicBezTo>
                  <a:cubicBezTo>
                    <a:pt x="666" y="3698"/>
                    <a:pt x="709" y="3701"/>
                    <a:pt x="751" y="3701"/>
                  </a:cubicBezTo>
                  <a:cubicBezTo>
                    <a:pt x="1165" y="3701"/>
                    <a:pt x="1503" y="3364"/>
                    <a:pt x="1503" y="2949"/>
                  </a:cubicBezTo>
                  <a:lnTo>
                    <a:pt x="1503" y="749"/>
                  </a:lnTo>
                  <a:cubicBezTo>
                    <a:pt x="1503" y="336"/>
                    <a:pt x="1168" y="0"/>
                    <a:pt x="755" y="0"/>
                  </a:cubicBezTo>
                  <a:close/>
                </a:path>
              </a:pathLst>
            </a:custGeom>
            <a:solidFill>
              <a:srgbClr val="BCDEE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19" name="Google Shape;2716;p41">
              <a:extLst>
                <a:ext uri="{FF2B5EF4-FFF2-40B4-BE49-F238E27FC236}">
                  <a16:creationId xmlns:a16="http://schemas.microsoft.com/office/drawing/2014/main" id="{9FA58168-FD01-A5AB-F2B0-BD9EF89E0F9D}"/>
                </a:ext>
              </a:extLst>
            </p:cNvPr>
            <p:cNvSpPr/>
            <p:nvPr/>
          </p:nvSpPr>
          <p:spPr>
            <a:xfrm>
              <a:off x="3547634" y="2865619"/>
              <a:ext cx="67258" cy="61301"/>
            </a:xfrm>
            <a:custGeom>
              <a:avLst/>
              <a:gdLst/>
              <a:ahLst/>
              <a:cxnLst/>
              <a:rect l="l" t="t" r="r" b="b"/>
              <a:pathLst>
                <a:path w="2834" h="2583" extrusionOk="0">
                  <a:moveTo>
                    <a:pt x="1415" y="1"/>
                  </a:moveTo>
                  <a:lnTo>
                    <a:pt x="1" y="762"/>
                  </a:lnTo>
                  <a:lnTo>
                    <a:pt x="546" y="2014"/>
                  </a:lnTo>
                  <a:cubicBezTo>
                    <a:pt x="711" y="2393"/>
                    <a:pt x="1063" y="2583"/>
                    <a:pt x="1415" y="2583"/>
                  </a:cubicBezTo>
                  <a:cubicBezTo>
                    <a:pt x="1767" y="2583"/>
                    <a:pt x="2119" y="2393"/>
                    <a:pt x="2285" y="2014"/>
                  </a:cubicBezTo>
                  <a:lnTo>
                    <a:pt x="2834" y="762"/>
                  </a:lnTo>
                  <a:lnTo>
                    <a:pt x="1415"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0" name="Google Shape;2717;p41">
              <a:extLst>
                <a:ext uri="{FF2B5EF4-FFF2-40B4-BE49-F238E27FC236}">
                  <a16:creationId xmlns:a16="http://schemas.microsoft.com/office/drawing/2014/main" id="{6D319EAC-FD7E-8D7D-A3F2-C8C66F53F453}"/>
                </a:ext>
              </a:extLst>
            </p:cNvPr>
            <p:cNvSpPr/>
            <p:nvPr/>
          </p:nvSpPr>
          <p:spPr>
            <a:xfrm>
              <a:off x="3547326" y="2695505"/>
              <a:ext cx="67400" cy="69014"/>
            </a:xfrm>
            <a:custGeom>
              <a:avLst/>
              <a:gdLst/>
              <a:ahLst/>
              <a:cxnLst/>
              <a:rect l="l" t="t" r="r" b="b"/>
              <a:pathLst>
                <a:path w="2840" h="2908" extrusionOk="0">
                  <a:moveTo>
                    <a:pt x="799" y="0"/>
                  </a:moveTo>
                  <a:cubicBezTo>
                    <a:pt x="359" y="0"/>
                    <a:pt x="0" y="355"/>
                    <a:pt x="0" y="799"/>
                  </a:cubicBezTo>
                  <a:lnTo>
                    <a:pt x="0" y="2132"/>
                  </a:lnTo>
                  <a:lnTo>
                    <a:pt x="1422" y="2907"/>
                  </a:lnTo>
                  <a:lnTo>
                    <a:pt x="2840" y="2132"/>
                  </a:lnTo>
                  <a:lnTo>
                    <a:pt x="2840" y="799"/>
                  </a:lnTo>
                  <a:cubicBezTo>
                    <a:pt x="2840" y="355"/>
                    <a:pt x="2484" y="0"/>
                    <a:pt x="2041"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1" name="Google Shape;2718;p41">
              <a:extLst>
                <a:ext uri="{FF2B5EF4-FFF2-40B4-BE49-F238E27FC236}">
                  <a16:creationId xmlns:a16="http://schemas.microsoft.com/office/drawing/2014/main" id="{2C91E872-89A2-3F73-EA99-E0A89835E515}"/>
                </a:ext>
              </a:extLst>
            </p:cNvPr>
            <p:cNvSpPr/>
            <p:nvPr/>
          </p:nvSpPr>
          <p:spPr>
            <a:xfrm>
              <a:off x="3547326" y="2746008"/>
              <a:ext cx="67400" cy="137554"/>
            </a:xfrm>
            <a:custGeom>
              <a:avLst/>
              <a:gdLst/>
              <a:ahLst/>
              <a:cxnLst/>
              <a:rect l="l" t="t" r="r" b="b"/>
              <a:pathLst>
                <a:path w="2840" h="5796" extrusionOk="0">
                  <a:moveTo>
                    <a:pt x="0" y="1"/>
                  </a:moveTo>
                  <a:lnTo>
                    <a:pt x="0" y="5795"/>
                  </a:lnTo>
                  <a:lnTo>
                    <a:pt x="2840" y="5795"/>
                  </a:lnTo>
                  <a:lnTo>
                    <a:pt x="2840" y="1"/>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2" name="Google Shape;2719;p41">
              <a:extLst>
                <a:ext uri="{FF2B5EF4-FFF2-40B4-BE49-F238E27FC236}">
                  <a16:creationId xmlns:a16="http://schemas.microsoft.com/office/drawing/2014/main" id="{64B88A92-7745-4A7C-C04D-E4A795106E13}"/>
                </a:ext>
              </a:extLst>
            </p:cNvPr>
            <p:cNvSpPr/>
            <p:nvPr/>
          </p:nvSpPr>
          <p:spPr>
            <a:xfrm>
              <a:off x="3349563" y="2714942"/>
              <a:ext cx="32395" cy="91418"/>
            </a:xfrm>
            <a:custGeom>
              <a:avLst/>
              <a:gdLst/>
              <a:ahLst/>
              <a:cxnLst/>
              <a:rect l="l" t="t" r="r" b="b"/>
              <a:pathLst>
                <a:path w="1365" h="3852" extrusionOk="0">
                  <a:moveTo>
                    <a:pt x="1073" y="0"/>
                  </a:moveTo>
                  <a:cubicBezTo>
                    <a:pt x="481" y="0"/>
                    <a:pt x="0" y="481"/>
                    <a:pt x="0" y="1076"/>
                  </a:cubicBezTo>
                  <a:lnTo>
                    <a:pt x="0" y="3114"/>
                  </a:lnTo>
                  <a:cubicBezTo>
                    <a:pt x="0" y="3523"/>
                    <a:pt x="329" y="3852"/>
                    <a:pt x="738" y="3852"/>
                  </a:cubicBezTo>
                  <a:lnTo>
                    <a:pt x="1364" y="3852"/>
                  </a:lnTo>
                  <a:lnTo>
                    <a:pt x="1364" y="0"/>
                  </a:lnTo>
                  <a:close/>
                </a:path>
              </a:pathLst>
            </a:custGeom>
            <a:solidFill>
              <a:srgbClr val="F6D81A"/>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3" name="Google Shape;2720;p41">
              <a:extLst>
                <a:ext uri="{FF2B5EF4-FFF2-40B4-BE49-F238E27FC236}">
                  <a16:creationId xmlns:a16="http://schemas.microsoft.com/office/drawing/2014/main" id="{D3B4A8EB-DC5E-7896-F87F-E169A7798F32}"/>
                </a:ext>
              </a:extLst>
            </p:cNvPr>
            <p:cNvSpPr/>
            <p:nvPr/>
          </p:nvSpPr>
          <p:spPr>
            <a:xfrm>
              <a:off x="3374790" y="2695505"/>
              <a:ext cx="67495" cy="69014"/>
            </a:xfrm>
            <a:custGeom>
              <a:avLst/>
              <a:gdLst/>
              <a:ahLst/>
              <a:cxnLst/>
              <a:rect l="l" t="t" r="r" b="b"/>
              <a:pathLst>
                <a:path w="2844" h="2908" extrusionOk="0">
                  <a:moveTo>
                    <a:pt x="799" y="0"/>
                  </a:moveTo>
                  <a:cubicBezTo>
                    <a:pt x="359" y="0"/>
                    <a:pt x="0" y="355"/>
                    <a:pt x="0" y="799"/>
                  </a:cubicBezTo>
                  <a:lnTo>
                    <a:pt x="0" y="2132"/>
                  </a:lnTo>
                  <a:lnTo>
                    <a:pt x="1422" y="2907"/>
                  </a:lnTo>
                  <a:lnTo>
                    <a:pt x="2843" y="2132"/>
                  </a:lnTo>
                  <a:lnTo>
                    <a:pt x="2843" y="799"/>
                  </a:lnTo>
                  <a:cubicBezTo>
                    <a:pt x="2843" y="355"/>
                    <a:pt x="2484" y="0"/>
                    <a:pt x="2044"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4" name="Google Shape;2721;p41">
              <a:extLst>
                <a:ext uri="{FF2B5EF4-FFF2-40B4-BE49-F238E27FC236}">
                  <a16:creationId xmlns:a16="http://schemas.microsoft.com/office/drawing/2014/main" id="{1E12C0D9-39AF-2AB5-7A9F-93A4C69451B6}"/>
                </a:ext>
              </a:extLst>
            </p:cNvPr>
            <p:cNvSpPr/>
            <p:nvPr/>
          </p:nvSpPr>
          <p:spPr>
            <a:xfrm>
              <a:off x="3374933" y="2865619"/>
              <a:ext cx="67258" cy="61301"/>
            </a:xfrm>
            <a:custGeom>
              <a:avLst/>
              <a:gdLst/>
              <a:ahLst/>
              <a:cxnLst/>
              <a:rect l="l" t="t" r="r" b="b"/>
              <a:pathLst>
                <a:path w="2834" h="2583" extrusionOk="0">
                  <a:moveTo>
                    <a:pt x="1416" y="1"/>
                  </a:moveTo>
                  <a:lnTo>
                    <a:pt x="1" y="762"/>
                  </a:lnTo>
                  <a:lnTo>
                    <a:pt x="546" y="2014"/>
                  </a:lnTo>
                  <a:cubicBezTo>
                    <a:pt x="712" y="2393"/>
                    <a:pt x="1064" y="2583"/>
                    <a:pt x="1416" y="2583"/>
                  </a:cubicBezTo>
                  <a:cubicBezTo>
                    <a:pt x="1768" y="2583"/>
                    <a:pt x="2120" y="2393"/>
                    <a:pt x="2285" y="2014"/>
                  </a:cubicBezTo>
                  <a:lnTo>
                    <a:pt x="2834" y="762"/>
                  </a:lnTo>
                  <a:lnTo>
                    <a:pt x="1416" y="1"/>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5" name="Google Shape;2722;p41">
              <a:extLst>
                <a:ext uri="{FF2B5EF4-FFF2-40B4-BE49-F238E27FC236}">
                  <a16:creationId xmlns:a16="http://schemas.microsoft.com/office/drawing/2014/main" id="{7A3DF29A-27BE-49E7-7C1F-D4A0840847B9}"/>
                </a:ext>
              </a:extLst>
            </p:cNvPr>
            <p:cNvSpPr/>
            <p:nvPr/>
          </p:nvSpPr>
          <p:spPr>
            <a:xfrm>
              <a:off x="3374790" y="2746008"/>
              <a:ext cx="67495" cy="137554"/>
            </a:xfrm>
            <a:custGeom>
              <a:avLst/>
              <a:gdLst/>
              <a:ahLst/>
              <a:cxnLst/>
              <a:rect l="l" t="t" r="r" b="b"/>
              <a:pathLst>
                <a:path w="2844" h="5796" extrusionOk="0">
                  <a:moveTo>
                    <a:pt x="0" y="1"/>
                  </a:moveTo>
                  <a:lnTo>
                    <a:pt x="0" y="5795"/>
                  </a:lnTo>
                  <a:lnTo>
                    <a:pt x="2843" y="5795"/>
                  </a:lnTo>
                  <a:lnTo>
                    <a:pt x="2843" y="1"/>
                  </a:lnTo>
                  <a:close/>
                </a:path>
              </a:pathLst>
            </a:custGeom>
            <a:solidFill>
              <a:srgbClr val="4164A9"/>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6" name="Google Shape;2723;p41">
              <a:extLst>
                <a:ext uri="{FF2B5EF4-FFF2-40B4-BE49-F238E27FC236}">
                  <a16:creationId xmlns:a16="http://schemas.microsoft.com/office/drawing/2014/main" id="{921A4B06-13F4-A44E-7AFE-BDB8BBCD50EE}"/>
                </a:ext>
              </a:extLst>
            </p:cNvPr>
            <p:cNvSpPr/>
            <p:nvPr/>
          </p:nvSpPr>
          <p:spPr>
            <a:xfrm>
              <a:off x="3374790" y="2821928"/>
              <a:ext cx="67495" cy="22665"/>
            </a:xfrm>
            <a:custGeom>
              <a:avLst/>
              <a:gdLst/>
              <a:ahLst/>
              <a:cxnLst/>
              <a:rect l="l" t="t" r="r" b="b"/>
              <a:pathLst>
                <a:path w="2844" h="955" extrusionOk="0">
                  <a:moveTo>
                    <a:pt x="0" y="0"/>
                  </a:moveTo>
                  <a:lnTo>
                    <a:pt x="0" y="955"/>
                  </a:lnTo>
                  <a:lnTo>
                    <a:pt x="2843" y="955"/>
                  </a:lnTo>
                  <a:lnTo>
                    <a:pt x="2843" y="0"/>
                  </a:lnTo>
                  <a:close/>
                </a:path>
              </a:pathLst>
            </a:custGeom>
            <a:solidFill>
              <a:srgbClr val="6A6A6A">
                <a:alpha val="1395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7" name="Google Shape;2724;p41">
              <a:extLst>
                <a:ext uri="{FF2B5EF4-FFF2-40B4-BE49-F238E27FC236}">
                  <a16:creationId xmlns:a16="http://schemas.microsoft.com/office/drawing/2014/main" id="{DF2720A4-15A0-5808-F14F-29C2C12F5675}"/>
                </a:ext>
              </a:extLst>
            </p:cNvPr>
            <p:cNvSpPr/>
            <p:nvPr/>
          </p:nvSpPr>
          <p:spPr>
            <a:xfrm>
              <a:off x="3547326" y="2821928"/>
              <a:ext cx="67400" cy="22665"/>
            </a:xfrm>
            <a:custGeom>
              <a:avLst/>
              <a:gdLst/>
              <a:ahLst/>
              <a:cxnLst/>
              <a:rect l="l" t="t" r="r" b="b"/>
              <a:pathLst>
                <a:path w="2840" h="955" extrusionOk="0">
                  <a:moveTo>
                    <a:pt x="0" y="0"/>
                  </a:moveTo>
                  <a:lnTo>
                    <a:pt x="0" y="955"/>
                  </a:lnTo>
                  <a:lnTo>
                    <a:pt x="2840" y="955"/>
                  </a:lnTo>
                  <a:lnTo>
                    <a:pt x="2840" y="0"/>
                  </a:lnTo>
                  <a:close/>
                </a:path>
              </a:pathLst>
            </a:custGeom>
            <a:solidFill>
              <a:srgbClr val="DCAA57">
                <a:alpha val="21860"/>
              </a:srgbClr>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8" name="Google Shape;2725;p41">
              <a:extLst>
                <a:ext uri="{FF2B5EF4-FFF2-40B4-BE49-F238E27FC236}">
                  <a16:creationId xmlns:a16="http://schemas.microsoft.com/office/drawing/2014/main" id="{1F24742C-602B-6716-0AD7-8E207A1FD525}"/>
                </a:ext>
              </a:extLst>
            </p:cNvPr>
            <p:cNvSpPr/>
            <p:nvPr/>
          </p:nvSpPr>
          <p:spPr>
            <a:xfrm>
              <a:off x="3367718" y="2790126"/>
              <a:ext cx="81711" cy="38969"/>
            </a:xfrm>
            <a:custGeom>
              <a:avLst/>
              <a:gdLst/>
              <a:ahLst/>
              <a:cxnLst/>
              <a:rect l="l" t="t" r="r" b="b"/>
              <a:pathLst>
                <a:path w="3443" h="1642" extrusionOk="0">
                  <a:moveTo>
                    <a:pt x="603" y="0"/>
                  </a:moveTo>
                  <a:lnTo>
                    <a:pt x="603" y="3"/>
                  </a:lnTo>
                  <a:cubicBezTo>
                    <a:pt x="268" y="3"/>
                    <a:pt x="0" y="274"/>
                    <a:pt x="0" y="609"/>
                  </a:cubicBezTo>
                  <a:lnTo>
                    <a:pt x="0" y="1039"/>
                  </a:lnTo>
                  <a:cubicBezTo>
                    <a:pt x="0" y="1371"/>
                    <a:pt x="268" y="1642"/>
                    <a:pt x="603" y="1642"/>
                  </a:cubicBezTo>
                  <a:lnTo>
                    <a:pt x="2840" y="1642"/>
                  </a:lnTo>
                  <a:cubicBezTo>
                    <a:pt x="3172" y="1642"/>
                    <a:pt x="3442" y="1371"/>
                    <a:pt x="3442" y="1039"/>
                  </a:cubicBezTo>
                  <a:lnTo>
                    <a:pt x="3442" y="603"/>
                  </a:lnTo>
                  <a:cubicBezTo>
                    <a:pt x="3442" y="271"/>
                    <a:pt x="3172" y="0"/>
                    <a:pt x="2840" y="0"/>
                  </a:cubicBez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sp>
          <p:nvSpPr>
            <p:cNvPr id="129" name="Google Shape;2726;p41">
              <a:extLst>
                <a:ext uri="{FF2B5EF4-FFF2-40B4-BE49-F238E27FC236}">
                  <a16:creationId xmlns:a16="http://schemas.microsoft.com/office/drawing/2014/main" id="{1B5A3738-14F5-7428-8877-220A7A33F953}"/>
                </a:ext>
              </a:extLst>
            </p:cNvPr>
            <p:cNvSpPr/>
            <p:nvPr/>
          </p:nvSpPr>
          <p:spPr>
            <a:xfrm>
              <a:off x="3540158" y="2790126"/>
              <a:ext cx="81735" cy="38969"/>
            </a:xfrm>
            <a:custGeom>
              <a:avLst/>
              <a:gdLst/>
              <a:ahLst/>
              <a:cxnLst/>
              <a:rect l="l" t="t" r="r" b="b"/>
              <a:pathLst>
                <a:path w="3444" h="1642" extrusionOk="0">
                  <a:moveTo>
                    <a:pt x="603" y="0"/>
                  </a:moveTo>
                  <a:cubicBezTo>
                    <a:pt x="272" y="0"/>
                    <a:pt x="1" y="271"/>
                    <a:pt x="1" y="603"/>
                  </a:cubicBezTo>
                  <a:lnTo>
                    <a:pt x="1" y="1039"/>
                  </a:lnTo>
                  <a:cubicBezTo>
                    <a:pt x="1" y="1371"/>
                    <a:pt x="272" y="1642"/>
                    <a:pt x="603" y="1642"/>
                  </a:cubicBezTo>
                  <a:lnTo>
                    <a:pt x="2841" y="1642"/>
                  </a:lnTo>
                  <a:cubicBezTo>
                    <a:pt x="3172" y="1642"/>
                    <a:pt x="3443" y="1371"/>
                    <a:pt x="3443" y="1039"/>
                  </a:cubicBezTo>
                  <a:lnTo>
                    <a:pt x="3443" y="609"/>
                  </a:lnTo>
                  <a:cubicBezTo>
                    <a:pt x="3443" y="274"/>
                    <a:pt x="3176" y="3"/>
                    <a:pt x="2841" y="3"/>
                  </a:cubicBezTo>
                  <a:lnTo>
                    <a:pt x="2841" y="0"/>
                  </a:lnTo>
                  <a:close/>
                </a:path>
              </a:pathLst>
            </a:custGeom>
            <a:solidFill>
              <a:srgbClr val="E25D5D"/>
            </a:solidFill>
            <a:ln>
              <a:noFill/>
            </a:ln>
          </p:spPr>
          <p:txBody>
            <a:bodyPr spcFirstLastPara="1" wrap="square" lIns="121900" tIns="121900" rIns="121900" bIns="121900" anchor="ctr" anchorCtr="0">
              <a:noAutofit/>
            </a:bodyPr>
            <a:lstStyle/>
            <a:p>
              <a:pPr defTabSz="1219170">
                <a:buClr>
                  <a:srgbClr val="000000"/>
                </a:buClr>
                <a:defRPr/>
              </a:pPr>
              <a:endParaRPr sz="2800" kern="0">
                <a:solidFill>
                  <a:srgbClr val="E7E6E6">
                    <a:lumMod val="10000"/>
                  </a:srgbClr>
                </a:solidFill>
                <a:latin typeface="Times New Roman" panose="02020603050405020304" pitchFamily="18" charset="0"/>
                <a:cs typeface="Times New Roman" panose="02020603050405020304" pitchFamily="18" charset="0"/>
                <a:sym typeface="Arial"/>
              </a:endParaRPr>
            </a:p>
          </p:txBody>
        </p:sp>
      </p:grpSp>
      <p:sp>
        <p:nvSpPr>
          <p:cNvPr id="154" name="Google Shape;2664;p41">
            <a:extLst>
              <a:ext uri="{FF2B5EF4-FFF2-40B4-BE49-F238E27FC236}">
                <a16:creationId xmlns:a16="http://schemas.microsoft.com/office/drawing/2014/main" id="{D3E9ED7F-CBBF-CACC-1CB9-0B34610E9192}"/>
              </a:ext>
            </a:extLst>
          </p:cNvPr>
          <p:cNvSpPr/>
          <p:nvPr/>
        </p:nvSpPr>
        <p:spPr>
          <a:xfrm>
            <a:off x="3084395" y="117724"/>
            <a:ext cx="6444602" cy="1127563"/>
          </a:xfrm>
          <a:prstGeom prst="roundRect">
            <a:avLst>
              <a:gd name="adj" fmla="val 42367"/>
            </a:avLst>
          </a:prstGeom>
          <a:solidFill>
            <a:schemeClr val="bg1"/>
          </a:solidFill>
          <a:ln>
            <a:noFill/>
          </a:ln>
        </p:spPr>
        <p:txBody>
          <a:bodyPr spcFirstLastPara="1" wrap="square" lIns="121900" tIns="0" rIns="121900" bIns="121900" anchor="ctr" anchorCtr="0">
            <a:noAutofit/>
          </a:bodyPr>
          <a:lstStyle/>
          <a:p>
            <a:pPr algn="ctr" defTabSz="1219170">
              <a:buClr>
                <a:srgbClr val="000000"/>
              </a:buClr>
              <a:defRPr/>
            </a:pPr>
            <a:r>
              <a:rPr lang="vi-VN" sz="2800" b="1" dirty="0">
                <a:latin typeface="+mj-lt"/>
              </a:rPr>
              <a:t>Liên hệ tới đặc điểm của tiểu thuyết hiện đại</a:t>
            </a:r>
            <a:endParaRPr sz="4400" b="1" kern="0" dirty="0">
              <a:solidFill>
                <a:srgbClr val="E7E6E6">
                  <a:lumMod val="10000"/>
                </a:srgbClr>
              </a:solidFill>
              <a:latin typeface="+mj-lt"/>
              <a:ea typeface="Gochi Hand"/>
              <a:cs typeface="Times New Roman" panose="02020603050405020304" pitchFamily="18" charset="0"/>
              <a:sym typeface="Gochi Hand"/>
            </a:endParaRPr>
          </a:p>
        </p:txBody>
      </p:sp>
    </p:spTree>
    <p:extLst>
      <p:ext uri="{BB962C8B-B14F-4D97-AF65-F5344CB8AC3E}">
        <p14:creationId xmlns:p14="http://schemas.microsoft.com/office/powerpoint/2010/main" val="1646463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arn(inVertical)">
                                      <p:cBhvr>
                                        <p:cTn id="7" dur="500"/>
                                        <p:tgtEl>
                                          <p:spTgt spid="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barn(inVertical)">
                                      <p:cBhvr>
                                        <p:cTn id="10" dur="500"/>
                                        <p:tgtEl>
                                          <p:spTgt spid="7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barn(inVertical)">
                                      <p:cBhvr>
                                        <p:cTn id="16" dur="500"/>
                                        <p:tgtEl>
                                          <p:spTgt spid="10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barn(inVertical)">
                                      <p:cBhvr>
                                        <p:cTn id="22" dur="500"/>
                                        <p:tgtEl>
                                          <p:spTgt spid="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3"/>
                                        </p:tgtEl>
                                        <p:attrNameLst>
                                          <p:attrName>style.visibility</p:attrName>
                                        </p:attrNameLst>
                                      </p:cBhvr>
                                      <p:to>
                                        <p:strVal val="visible"/>
                                      </p:to>
                                    </p:set>
                                    <p:animEffect transition="in" filter="barn(inVertical)">
                                      <p:cBhvr>
                                        <p:cTn id="25" dur="500"/>
                                        <p:tgtEl>
                                          <p:spTgt spid="10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4"/>
                                        </p:tgtEl>
                                        <p:attrNameLst>
                                          <p:attrName>style.visibility</p:attrName>
                                        </p:attrNameLst>
                                      </p:cBhvr>
                                      <p:to>
                                        <p:strVal val="visible"/>
                                      </p:to>
                                    </p:set>
                                    <p:animEffect transition="in" filter="barn(inVertical)">
                                      <p:cBhvr>
                                        <p:cTn id="28" dur="500"/>
                                        <p:tgtEl>
                                          <p:spTgt spid="10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barn(inVertical)">
                                      <p:cBhvr>
                                        <p:cTn id="31" dur="500"/>
                                        <p:tgtEl>
                                          <p:spTgt spid="10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barn(inVertical)">
                                      <p:cBhvr>
                                        <p:cTn id="34" dur="500"/>
                                        <p:tgtEl>
                                          <p:spTgt spid="10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4"/>
                                        </p:tgtEl>
                                        <p:attrNameLst>
                                          <p:attrName>style.visibility</p:attrName>
                                        </p:attrNameLst>
                                      </p:cBhvr>
                                      <p:to>
                                        <p:strVal val="visible"/>
                                      </p:to>
                                    </p:set>
                                    <p:animEffect transition="in" filter="barn(inVertical)">
                                      <p:cBhvr>
                                        <p:cTn id="42" dur="500"/>
                                        <p:tgtEl>
                                          <p:spTgt spid="15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barn(inVertical)">
                                      <p:cBhvr>
                                        <p:cTn id="45" dur="500"/>
                                        <p:tgtEl>
                                          <p:spTgt spid="10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barn(inVertical)">
                                      <p:cBhvr>
                                        <p:cTn id="48" dur="500"/>
                                        <p:tgtEl>
                                          <p:spTgt spid="10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barn(inVertical)">
                                      <p:cBhvr>
                                        <p:cTn id="51" dur="500"/>
                                        <p:tgtEl>
                                          <p:spTgt spid="11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barn(inVertical)">
                                      <p:cBhvr>
                                        <p:cTn id="54" dur="500"/>
                                        <p:tgtEl>
                                          <p:spTgt spid="11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barn(inVertical)">
                                      <p:cBhvr>
                                        <p:cTn id="57" dur="500"/>
                                        <p:tgtEl>
                                          <p:spTgt spid="11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75"/>
                                        </p:tgtEl>
                                        <p:attrNameLst>
                                          <p:attrName>style.visibility</p:attrName>
                                        </p:attrNameLst>
                                      </p:cBhvr>
                                      <p:to>
                                        <p:strVal val="visible"/>
                                      </p:to>
                                    </p:set>
                                    <p:animEffect transition="in" filter="barn(inVertical)">
                                      <p:cBhvr>
                                        <p:cTn id="60" dur="500"/>
                                        <p:tgtEl>
                                          <p:spTgt spid="75"/>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barn(inVertical)">
                                      <p:cBhvr>
                                        <p:cTn id="63" dur="500"/>
                                        <p:tgtEl>
                                          <p:spTgt spid="76"/>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barn(inVertical)">
                                      <p:cBhvr>
                                        <p:cTn id="68" dur="500"/>
                                        <p:tgtEl>
                                          <p:spTgt spid="7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barn(inVertical)">
                                      <p:cBhvr>
                                        <p:cTn id="71" dur="500"/>
                                        <p:tgtEl>
                                          <p:spTgt spid="81"/>
                                        </p:tgtEl>
                                      </p:cBhvr>
                                    </p:animEffect>
                                  </p:childTnLst>
                                </p:cTn>
                              </p:par>
                              <p:par>
                                <p:cTn id="72" presetID="16" presetClass="entr" presetSubtype="21" fill="hold"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barn(inVertical)">
                                      <p:cBhvr>
                                        <p:cTn id="74" dur="500"/>
                                        <p:tgtEl>
                                          <p:spTgt spid="11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2"/>
                                        </p:tgtEl>
                                        <p:attrNameLst>
                                          <p:attrName>style.visibility</p:attrName>
                                        </p:attrNameLst>
                                      </p:cBhvr>
                                      <p:to>
                                        <p:strVal val="visible"/>
                                      </p:to>
                                    </p:set>
                                    <p:animEffect transition="in" filter="barn(inVertical)">
                                      <p:cBhvr>
                                        <p:cTn id="77" dur="500"/>
                                        <p:tgtEl>
                                          <p:spTgt spid="82"/>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83"/>
                                        </p:tgtEl>
                                        <p:attrNameLst>
                                          <p:attrName>style.visibility</p:attrName>
                                        </p:attrNameLst>
                                      </p:cBhvr>
                                      <p:to>
                                        <p:strVal val="visible"/>
                                      </p:to>
                                    </p:set>
                                    <p:animEffect transition="in" filter="barn(inVertical)">
                                      <p:cBhvr>
                                        <p:cTn id="80" dur="500"/>
                                        <p:tgtEl>
                                          <p:spTgt spid="8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80"/>
                                        </p:tgtEl>
                                        <p:attrNameLst>
                                          <p:attrName>style.visibility</p:attrName>
                                        </p:attrNameLst>
                                      </p:cBhvr>
                                      <p:to>
                                        <p:strVal val="visible"/>
                                      </p:to>
                                    </p:set>
                                    <p:animEffect transition="in" filter="barn(inVertical)">
                                      <p:cBhvr>
                                        <p:cTn id="85" dur="500"/>
                                        <p:tgtEl>
                                          <p:spTgt spid="80"/>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84"/>
                                        </p:tgtEl>
                                        <p:attrNameLst>
                                          <p:attrName>style.visibility</p:attrName>
                                        </p:attrNameLst>
                                      </p:cBhvr>
                                      <p:to>
                                        <p:strVal val="visible"/>
                                      </p:to>
                                    </p:set>
                                    <p:animEffect transition="in" filter="barn(inVertical)">
                                      <p:cBhvr>
                                        <p:cTn id="88" dur="500"/>
                                        <p:tgtEl>
                                          <p:spTgt spid="84"/>
                                        </p:tgtEl>
                                      </p:cBhvr>
                                    </p:animEffect>
                                  </p:childTnLst>
                                </p:cTn>
                              </p:par>
                              <p:par>
                                <p:cTn id="89" presetID="16" presetClass="entr" presetSubtype="21" fill="hold" nodeType="withEffect">
                                  <p:stCondLst>
                                    <p:cond delay="0"/>
                                  </p:stCondLst>
                                  <p:childTnLst>
                                    <p:set>
                                      <p:cBhvr>
                                        <p:cTn id="90" dur="1" fill="hold">
                                          <p:stCondLst>
                                            <p:cond delay="0"/>
                                          </p:stCondLst>
                                        </p:cTn>
                                        <p:tgtEl>
                                          <p:spTgt spid="87"/>
                                        </p:tgtEl>
                                        <p:attrNameLst>
                                          <p:attrName>style.visibility</p:attrName>
                                        </p:attrNameLst>
                                      </p:cBhvr>
                                      <p:to>
                                        <p:strVal val="visible"/>
                                      </p:to>
                                    </p:set>
                                    <p:animEffect transition="in" filter="barn(inVertical)">
                                      <p:cBhvr>
                                        <p:cTn id="91" dur="500"/>
                                        <p:tgtEl>
                                          <p:spTgt spid="87"/>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85"/>
                                        </p:tgtEl>
                                        <p:attrNameLst>
                                          <p:attrName>style.visibility</p:attrName>
                                        </p:attrNameLst>
                                      </p:cBhvr>
                                      <p:to>
                                        <p:strVal val="visible"/>
                                      </p:to>
                                    </p:set>
                                    <p:animEffect transition="in" filter="barn(inVertical)">
                                      <p:cBhvr>
                                        <p:cTn id="94" dur="500"/>
                                        <p:tgtEl>
                                          <p:spTgt spid="85"/>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86"/>
                                        </p:tgtEl>
                                        <p:attrNameLst>
                                          <p:attrName>style.visibility</p:attrName>
                                        </p:attrNameLst>
                                      </p:cBhvr>
                                      <p:to>
                                        <p:strVal val="visible"/>
                                      </p:to>
                                    </p:set>
                                    <p:animEffect transition="in" filter="barn(inVertical)">
                                      <p:cBhvr>
                                        <p:cTn id="9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7" grpId="0" animBg="1"/>
      <p:bldP spid="81" grpId="0" animBg="1"/>
      <p:bldP spid="82" grpId="0" animBg="1"/>
      <p:bldP spid="83" grpId="0"/>
      <p:bldP spid="84" grpId="0" animBg="1"/>
      <p:bldP spid="85" grpId="0" animBg="1"/>
      <p:bldP spid="86" grpId="0"/>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0" y="1027694"/>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384348" y="5243216"/>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70"/>
            <a:ext cx="9137987" cy="2231325"/>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99921" y="435253"/>
            <a:ext cx="6667995" cy="1532424"/>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C3ADC4A3-9087-AC4F-FEEF-47563F7ECDA5}"/>
              </a:ext>
            </a:extLst>
          </p:cNvPr>
          <p:cNvGrpSpPr/>
          <p:nvPr/>
        </p:nvGrpSpPr>
        <p:grpSpPr>
          <a:xfrm>
            <a:off x="2184193" y="2004550"/>
            <a:ext cx="9247057" cy="3998948"/>
            <a:chOff x="1452011" y="619825"/>
            <a:chExt cx="15639893" cy="8765909"/>
          </a:xfrm>
        </p:grpSpPr>
        <p:sp>
          <p:nvSpPr>
            <p:cNvPr id="12" name="Freeform 3">
              <a:extLst>
                <a:ext uri="{FF2B5EF4-FFF2-40B4-BE49-F238E27FC236}">
                  <a16:creationId xmlns:a16="http://schemas.microsoft.com/office/drawing/2014/main" id="{36BA2108-9AE3-8A6C-3BEB-223BB20D57A1}"/>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4" name="Freeform 4">
              <a:extLst>
                <a:ext uri="{FF2B5EF4-FFF2-40B4-BE49-F238E27FC236}">
                  <a16:creationId xmlns:a16="http://schemas.microsoft.com/office/drawing/2014/main" id="{8C95559A-7279-C350-FC97-3522E272F2B0}"/>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5" name="Group 5">
              <a:extLst>
                <a:ext uri="{FF2B5EF4-FFF2-40B4-BE49-F238E27FC236}">
                  <a16:creationId xmlns:a16="http://schemas.microsoft.com/office/drawing/2014/main" id="{045A42AC-8392-5899-095D-DAE637DBE552}"/>
                </a:ext>
              </a:extLst>
            </p:cNvPr>
            <p:cNvGrpSpPr/>
            <p:nvPr/>
          </p:nvGrpSpPr>
          <p:grpSpPr>
            <a:xfrm>
              <a:off x="2305772" y="2396800"/>
              <a:ext cx="13676457" cy="5253039"/>
              <a:chOff x="0" y="0"/>
              <a:chExt cx="5065354" cy="1945570"/>
            </a:xfrm>
          </p:grpSpPr>
          <p:sp>
            <p:nvSpPr>
              <p:cNvPr id="28" name="Freeform 6">
                <a:extLst>
                  <a:ext uri="{FF2B5EF4-FFF2-40B4-BE49-F238E27FC236}">
                    <a16:creationId xmlns:a16="http://schemas.microsoft.com/office/drawing/2014/main" id="{D26D963C-833C-EDBD-F347-AE75735EDC95}"/>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9" name="TextBox 7">
                <a:extLst>
                  <a:ext uri="{FF2B5EF4-FFF2-40B4-BE49-F238E27FC236}">
                    <a16:creationId xmlns:a16="http://schemas.microsoft.com/office/drawing/2014/main" id="{7C1AA2A4-A14F-CE0C-081C-770C27F69DE5}"/>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6" name="Freeform 8">
              <a:extLst>
                <a:ext uri="{FF2B5EF4-FFF2-40B4-BE49-F238E27FC236}">
                  <a16:creationId xmlns:a16="http://schemas.microsoft.com/office/drawing/2014/main" id="{32A6F401-23C2-6A27-FABC-FEEC84DC7CDA}"/>
                </a:ext>
              </a:extLst>
            </p:cNvPr>
            <p:cNvSpPr/>
            <p:nvPr/>
          </p:nvSpPr>
          <p:spPr>
            <a:xfrm rot="1537641">
              <a:off x="14275394" y="6855425"/>
              <a:ext cx="1859977" cy="2530309"/>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7" name="Freeform 9">
              <a:extLst>
                <a:ext uri="{FF2B5EF4-FFF2-40B4-BE49-F238E27FC236}">
                  <a16:creationId xmlns:a16="http://schemas.microsoft.com/office/drawing/2014/main" id="{53D608AF-9B4E-163C-9D8F-9ECE6AC3EC5A}"/>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10">
              <a:extLst>
                <a:ext uri="{FF2B5EF4-FFF2-40B4-BE49-F238E27FC236}">
                  <a16:creationId xmlns:a16="http://schemas.microsoft.com/office/drawing/2014/main" id="{5169A205-AE61-8D4B-387D-DDE980D19698}"/>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1" name="Freeform 12">
              <a:extLst>
                <a:ext uri="{FF2B5EF4-FFF2-40B4-BE49-F238E27FC236}">
                  <a16:creationId xmlns:a16="http://schemas.microsoft.com/office/drawing/2014/main" id="{B4267C82-B8CC-B62D-06DC-3A29763C2117}"/>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6" name="Freeform 13">
              <a:extLst>
                <a:ext uri="{FF2B5EF4-FFF2-40B4-BE49-F238E27FC236}">
                  <a16:creationId xmlns:a16="http://schemas.microsoft.com/office/drawing/2014/main" id="{2DED5BC3-42FD-BE0D-3F9C-C9844F933A25}"/>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21">
                <a:extLst>
                  <a:ext uri="{96DAC541-7B7A-43D3-8B79-37D633B846F1}">
                    <asvg:svgBlip xmlns:asvg="http://schemas.microsoft.com/office/drawing/2016/SVG/main" r:embed="rId22"/>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grpSp>
        <p:nvGrpSpPr>
          <p:cNvPr id="30" name="Google Shape;49;p15">
            <a:extLst>
              <a:ext uri="{FF2B5EF4-FFF2-40B4-BE49-F238E27FC236}">
                <a16:creationId xmlns:a16="http://schemas.microsoft.com/office/drawing/2014/main" id="{688C582F-A142-EFAF-08A5-97EBA4AB789B}"/>
              </a:ext>
            </a:extLst>
          </p:cNvPr>
          <p:cNvGrpSpPr/>
          <p:nvPr/>
        </p:nvGrpSpPr>
        <p:grpSpPr>
          <a:xfrm>
            <a:off x="205951" y="3590261"/>
            <a:ext cx="3516880" cy="3730924"/>
            <a:chOff x="457200" y="1608525"/>
            <a:chExt cx="3653750" cy="3648425"/>
          </a:xfrm>
        </p:grpSpPr>
        <p:sp>
          <p:nvSpPr>
            <p:cNvPr id="31" name="Google Shape;50;p15">
              <a:extLst>
                <a:ext uri="{FF2B5EF4-FFF2-40B4-BE49-F238E27FC236}">
                  <a16:creationId xmlns:a16="http://schemas.microsoft.com/office/drawing/2014/main" id="{97771EF0-726E-CEEB-E667-397A27D6DD27}"/>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2" name="Google Shape;51;p15">
              <a:extLst>
                <a:ext uri="{FF2B5EF4-FFF2-40B4-BE49-F238E27FC236}">
                  <a16:creationId xmlns:a16="http://schemas.microsoft.com/office/drawing/2014/main" id="{0774B3F1-185A-1B6B-CB23-E7A897DF5F70}"/>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3" name="Google Shape;52;p15">
              <a:extLst>
                <a:ext uri="{FF2B5EF4-FFF2-40B4-BE49-F238E27FC236}">
                  <a16:creationId xmlns:a16="http://schemas.microsoft.com/office/drawing/2014/main" id="{ADBACF21-5633-2DDF-07D0-48278B8E1A4B}"/>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4" name="Google Shape;53;p15">
              <a:extLst>
                <a:ext uri="{FF2B5EF4-FFF2-40B4-BE49-F238E27FC236}">
                  <a16:creationId xmlns:a16="http://schemas.microsoft.com/office/drawing/2014/main" id="{36F763D5-9C64-C538-33DE-D18DDD77F6B5}"/>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5" name="Google Shape;54;p15">
              <a:extLst>
                <a:ext uri="{FF2B5EF4-FFF2-40B4-BE49-F238E27FC236}">
                  <a16:creationId xmlns:a16="http://schemas.microsoft.com/office/drawing/2014/main" id="{539AE3AE-1DB6-0B33-D4E8-A1C19BE8865F}"/>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6" name="Google Shape;55;p15">
              <a:extLst>
                <a:ext uri="{FF2B5EF4-FFF2-40B4-BE49-F238E27FC236}">
                  <a16:creationId xmlns:a16="http://schemas.microsoft.com/office/drawing/2014/main" id="{37B51641-C198-14D1-238E-1F08DD1AFFCE}"/>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7" name="Google Shape;56;p15">
              <a:extLst>
                <a:ext uri="{FF2B5EF4-FFF2-40B4-BE49-F238E27FC236}">
                  <a16:creationId xmlns:a16="http://schemas.microsoft.com/office/drawing/2014/main" id="{D3D13E14-EBD9-E16E-EBA4-EAEE8DB6F53F}"/>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8" name="Google Shape;57;p15">
              <a:extLst>
                <a:ext uri="{FF2B5EF4-FFF2-40B4-BE49-F238E27FC236}">
                  <a16:creationId xmlns:a16="http://schemas.microsoft.com/office/drawing/2014/main" id="{A64AD45F-7D83-5DE0-329D-5937671D00A0}"/>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9" name="Google Shape;58;p15">
              <a:extLst>
                <a:ext uri="{FF2B5EF4-FFF2-40B4-BE49-F238E27FC236}">
                  <a16:creationId xmlns:a16="http://schemas.microsoft.com/office/drawing/2014/main" id="{152C238A-9FCC-16CF-961C-BD78D84AC39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40" name="Google Shape;59;p15">
              <a:extLst>
                <a:ext uri="{FF2B5EF4-FFF2-40B4-BE49-F238E27FC236}">
                  <a16:creationId xmlns:a16="http://schemas.microsoft.com/office/drawing/2014/main" id="{49020EAF-88F5-F75F-2ED8-BF7BE3BB9A35}"/>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1" name="Google Shape;60;p15">
              <a:extLst>
                <a:ext uri="{FF2B5EF4-FFF2-40B4-BE49-F238E27FC236}">
                  <a16:creationId xmlns:a16="http://schemas.microsoft.com/office/drawing/2014/main" id="{57B60CAB-D65D-32DC-DC56-83040DEFA242}"/>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2" name="Google Shape;61;p15">
              <a:extLst>
                <a:ext uri="{FF2B5EF4-FFF2-40B4-BE49-F238E27FC236}">
                  <a16:creationId xmlns:a16="http://schemas.microsoft.com/office/drawing/2014/main" id="{FA7274D8-10CF-2994-260E-2EFE894599E6}"/>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3" name="Google Shape;62;p15">
              <a:extLst>
                <a:ext uri="{FF2B5EF4-FFF2-40B4-BE49-F238E27FC236}">
                  <a16:creationId xmlns:a16="http://schemas.microsoft.com/office/drawing/2014/main" id="{ECFA773A-30FE-671E-C4F6-92AFF29766D7}"/>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4" name="Google Shape;63;p15">
              <a:extLst>
                <a:ext uri="{FF2B5EF4-FFF2-40B4-BE49-F238E27FC236}">
                  <a16:creationId xmlns:a16="http://schemas.microsoft.com/office/drawing/2014/main" id="{3B964059-7756-1F7B-CB23-12262B7DE299}"/>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5" name="Google Shape;64;p15">
              <a:extLst>
                <a:ext uri="{FF2B5EF4-FFF2-40B4-BE49-F238E27FC236}">
                  <a16:creationId xmlns:a16="http://schemas.microsoft.com/office/drawing/2014/main" id="{AD19DB7E-28F5-9427-CF98-865254E28B1C}"/>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6" name="Google Shape;65;p15">
              <a:extLst>
                <a:ext uri="{FF2B5EF4-FFF2-40B4-BE49-F238E27FC236}">
                  <a16:creationId xmlns:a16="http://schemas.microsoft.com/office/drawing/2014/main" id="{B1836F0F-BE56-9DE3-FC34-6F81096BD9E0}"/>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7" name="Google Shape;66;p15">
              <a:extLst>
                <a:ext uri="{FF2B5EF4-FFF2-40B4-BE49-F238E27FC236}">
                  <a16:creationId xmlns:a16="http://schemas.microsoft.com/office/drawing/2014/main" id="{06ADD681-7EC7-7E25-E6C3-737B47372743}"/>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8" name="Google Shape;67;p15">
              <a:extLst>
                <a:ext uri="{FF2B5EF4-FFF2-40B4-BE49-F238E27FC236}">
                  <a16:creationId xmlns:a16="http://schemas.microsoft.com/office/drawing/2014/main" id="{14AE9F44-CFDE-2DD0-3F89-DB423D5583F3}"/>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9" name="Google Shape;68;p15">
              <a:extLst>
                <a:ext uri="{FF2B5EF4-FFF2-40B4-BE49-F238E27FC236}">
                  <a16:creationId xmlns:a16="http://schemas.microsoft.com/office/drawing/2014/main" id="{85D82758-4B20-60EF-1BAC-49BE78FB465C}"/>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50" name="Google Shape;69;p15">
              <a:extLst>
                <a:ext uri="{FF2B5EF4-FFF2-40B4-BE49-F238E27FC236}">
                  <a16:creationId xmlns:a16="http://schemas.microsoft.com/office/drawing/2014/main" id="{3A5DA1B7-9A92-C965-72FA-DB1C13F86CB9}"/>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1" name="Google Shape;70;p15">
              <a:extLst>
                <a:ext uri="{FF2B5EF4-FFF2-40B4-BE49-F238E27FC236}">
                  <a16:creationId xmlns:a16="http://schemas.microsoft.com/office/drawing/2014/main" id="{0A4479FE-AFBE-73B5-C969-43DC6584BEFD}"/>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2" name="Google Shape;71;p15">
              <a:extLst>
                <a:ext uri="{FF2B5EF4-FFF2-40B4-BE49-F238E27FC236}">
                  <a16:creationId xmlns:a16="http://schemas.microsoft.com/office/drawing/2014/main" id="{B10D3391-C620-3986-2BD1-A527E7563AE6}"/>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3" name="Google Shape;72;p15">
              <a:extLst>
                <a:ext uri="{FF2B5EF4-FFF2-40B4-BE49-F238E27FC236}">
                  <a16:creationId xmlns:a16="http://schemas.microsoft.com/office/drawing/2014/main" id="{2F8F2073-D204-C78C-C5FB-FAE4C5D93A9B}"/>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4" name="Google Shape;73;p15">
              <a:extLst>
                <a:ext uri="{FF2B5EF4-FFF2-40B4-BE49-F238E27FC236}">
                  <a16:creationId xmlns:a16="http://schemas.microsoft.com/office/drawing/2014/main" id="{C7327ED7-878A-4236-298D-9E72CCBE7549}"/>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5" name="Google Shape;74;p15">
              <a:extLst>
                <a:ext uri="{FF2B5EF4-FFF2-40B4-BE49-F238E27FC236}">
                  <a16:creationId xmlns:a16="http://schemas.microsoft.com/office/drawing/2014/main" id="{AEF1F76A-30C7-BFB1-EAE8-E56E2D3098AE}"/>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6" name="Google Shape;75;p15">
              <a:extLst>
                <a:ext uri="{FF2B5EF4-FFF2-40B4-BE49-F238E27FC236}">
                  <a16:creationId xmlns:a16="http://schemas.microsoft.com/office/drawing/2014/main" id="{212FDD14-84C2-948F-6827-253574DC5807}"/>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7" name="Google Shape;76;p15">
              <a:extLst>
                <a:ext uri="{FF2B5EF4-FFF2-40B4-BE49-F238E27FC236}">
                  <a16:creationId xmlns:a16="http://schemas.microsoft.com/office/drawing/2014/main" id="{D91A2B63-D3F6-A062-6C8F-D84677CD0BB7}"/>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8" name="Google Shape;77;p15">
              <a:extLst>
                <a:ext uri="{FF2B5EF4-FFF2-40B4-BE49-F238E27FC236}">
                  <a16:creationId xmlns:a16="http://schemas.microsoft.com/office/drawing/2014/main" id="{9DD9CDFE-8B84-3EF5-DAE0-5EAD0A563326}"/>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9" name="Google Shape;83;p15">
              <a:extLst>
                <a:ext uri="{FF2B5EF4-FFF2-40B4-BE49-F238E27FC236}">
                  <a16:creationId xmlns:a16="http://schemas.microsoft.com/office/drawing/2014/main" id="{F5E4B4BD-4729-2ADF-60F9-8A83F55118B7}"/>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60" name="Google Shape;84;p15">
              <a:extLst>
                <a:ext uri="{FF2B5EF4-FFF2-40B4-BE49-F238E27FC236}">
                  <a16:creationId xmlns:a16="http://schemas.microsoft.com/office/drawing/2014/main" id="{19A17EA0-80DD-F367-52E9-C0C2CF6F9757}"/>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1" name="Google Shape;85;p15">
              <a:extLst>
                <a:ext uri="{FF2B5EF4-FFF2-40B4-BE49-F238E27FC236}">
                  <a16:creationId xmlns:a16="http://schemas.microsoft.com/office/drawing/2014/main" id="{C467C879-484F-9C24-A97D-9ABD769E84D8}"/>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2" name="Google Shape;86;p15">
              <a:extLst>
                <a:ext uri="{FF2B5EF4-FFF2-40B4-BE49-F238E27FC236}">
                  <a16:creationId xmlns:a16="http://schemas.microsoft.com/office/drawing/2014/main" id="{3C9E2453-C437-0243-8EF5-FAA30ABD5852}"/>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3" name="Google Shape;87;p15">
              <a:extLst>
                <a:ext uri="{FF2B5EF4-FFF2-40B4-BE49-F238E27FC236}">
                  <a16:creationId xmlns:a16="http://schemas.microsoft.com/office/drawing/2014/main" id="{6EAB5159-375B-A0C5-FB35-534F8F15A71B}"/>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4" name="Google Shape;88;p15">
              <a:extLst>
                <a:ext uri="{FF2B5EF4-FFF2-40B4-BE49-F238E27FC236}">
                  <a16:creationId xmlns:a16="http://schemas.microsoft.com/office/drawing/2014/main" id="{39081AE3-E509-2D72-DABF-F6307ED5DF2E}"/>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66" name="TextBox 65">
            <a:extLst>
              <a:ext uri="{FF2B5EF4-FFF2-40B4-BE49-F238E27FC236}">
                <a16:creationId xmlns:a16="http://schemas.microsoft.com/office/drawing/2014/main" id="{08842805-3814-7AF5-EB3D-4D758D899A6E}"/>
              </a:ext>
            </a:extLst>
          </p:cNvPr>
          <p:cNvSpPr txBox="1"/>
          <p:nvPr/>
        </p:nvSpPr>
        <p:spPr>
          <a:xfrm>
            <a:off x="2875115" y="2979654"/>
            <a:ext cx="7758752" cy="2062103"/>
          </a:xfrm>
          <a:prstGeom prst="rect">
            <a:avLst/>
          </a:prstGeom>
          <a:noFill/>
        </p:spPr>
        <p:txBody>
          <a:bodyPr wrap="square">
            <a:spAutoFit/>
          </a:bodyPr>
          <a:lstStyle/>
          <a:p>
            <a:pPr algn="just">
              <a:spcAft>
                <a:spcPts val="800"/>
              </a:spcAft>
              <a:tabLst>
                <a:tab pos="473075" algn="l"/>
              </a:tabLs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Trong đoạn trích, phần kể lại việc Kiên bỏ đi và “tôi” đọc lại bản thảo của Kiên góp phần soi tỏ điều gì về bản chất nỗi đau buồn của nhân vật chính, về công việc viết tiểu thuyết?</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8045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barn(inVertical)">
                                      <p:cBhvr>
                                        <p:cTn id="1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720057" y="-5937"/>
            <a:ext cx="9137987" cy="1255780"/>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883187" y="199845"/>
            <a:ext cx="10609229"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SG" sz="4267" b="1" kern="0" dirty="0" err="1">
                <a:latin typeface="Times New Roman" panose="02020603050405020304" pitchFamily="18" charset="0"/>
                <a:cs typeface="Times New Roman" panose="02020603050405020304" pitchFamily="18" charset="0"/>
              </a:rPr>
              <a:t>Hoạt</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khởi</a:t>
            </a:r>
            <a:r>
              <a:rPr lang="en-SG" sz="4267" b="1" kern="0" dirty="0">
                <a:latin typeface="Times New Roman" panose="02020603050405020304" pitchFamily="18" charset="0"/>
                <a:cs typeface="Times New Roman" panose="02020603050405020304" pitchFamily="18" charset="0"/>
              </a:rPr>
              <a:t> </a:t>
            </a:r>
            <a:r>
              <a:rPr lang="en-SG" sz="4267" b="1" kern="0" dirty="0" err="1">
                <a:latin typeface="Times New Roman" panose="02020603050405020304" pitchFamily="18" charset="0"/>
                <a:cs typeface="Times New Roman" panose="02020603050405020304" pitchFamily="18" charset="0"/>
              </a:rPr>
              <a:t>động</a:t>
            </a:r>
            <a:endParaRPr lang="en-SG" sz="4267" b="1" kern="0" dirty="0">
              <a:latin typeface="Times New Roman" panose="02020603050405020304" pitchFamily="18" charset="0"/>
              <a:cs typeface="Times New Roman" panose="02020603050405020304" pitchFamily="18" charset="0"/>
            </a:endParaRPr>
          </a:p>
        </p:txBody>
      </p:sp>
      <p:sp>
        <p:nvSpPr>
          <p:cNvPr id="28" name="Freeform 11">
            <a:extLst>
              <a:ext uri="{FF2B5EF4-FFF2-40B4-BE49-F238E27FC236}">
                <a16:creationId xmlns:a16="http://schemas.microsoft.com/office/drawing/2014/main" id="{2D0BD627-93A3-DD8E-5BCE-8453E7C031F6}"/>
              </a:ext>
            </a:extLst>
          </p:cNvPr>
          <p:cNvSpPr/>
          <p:nvPr/>
        </p:nvSpPr>
        <p:spPr>
          <a:xfrm>
            <a:off x="5208606" y="1713857"/>
            <a:ext cx="6237063" cy="2617541"/>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9"/>
            <a:stretch>
              <a:fillRect/>
            </a:stretch>
          </a:blipFill>
        </p:spPr>
        <p:txBody>
          <a:bodyPr/>
          <a:lstStyle/>
          <a:p>
            <a:pPr defTabSz="1219170">
              <a:buClr>
                <a:srgbClr val="000000"/>
              </a:buClr>
            </a:pPr>
            <a:endParaRPr lang="en-SG" sz="1867" kern="0">
              <a:solidFill>
                <a:srgbClr val="000000"/>
              </a:solidFill>
              <a:latin typeface="Arial"/>
              <a:cs typeface="Arial"/>
              <a:sym typeface="Arial"/>
            </a:endParaRPr>
          </a:p>
        </p:txBody>
      </p:sp>
      <p:sp>
        <p:nvSpPr>
          <p:cNvPr id="29" name="TextBox 28">
            <a:extLst>
              <a:ext uri="{FF2B5EF4-FFF2-40B4-BE49-F238E27FC236}">
                <a16:creationId xmlns:a16="http://schemas.microsoft.com/office/drawing/2014/main" id="{CE6FD234-115B-959D-CA7A-52654193D0D9}"/>
              </a:ext>
            </a:extLst>
          </p:cNvPr>
          <p:cNvSpPr txBox="1"/>
          <p:nvPr/>
        </p:nvSpPr>
        <p:spPr>
          <a:xfrm>
            <a:off x="5672432" y="2554093"/>
            <a:ext cx="5384365" cy="1077218"/>
          </a:xfrm>
          <a:prstGeom prst="rect">
            <a:avLst/>
          </a:prstGeom>
          <a:noFill/>
        </p:spPr>
        <p:txBody>
          <a:bodyPr wrap="square">
            <a:spAutoFit/>
          </a:bodyPr>
          <a:lstStyle/>
          <a:p>
            <a:pPr algn="ctr"/>
            <a:r>
              <a:rPr lang="vi-VN" sz="3200" dirty="0">
                <a:latin typeface="+mj-lt"/>
              </a:rPr>
              <a:t>HS xem video và chia sẻ cảm xúc, suy nghĩ của bản thân. </a:t>
            </a:r>
            <a:endParaRPr lang="en-SG" sz="3200" dirty="0">
              <a:latin typeface="+mj-lt"/>
            </a:endParaRPr>
          </a:p>
        </p:txBody>
      </p:sp>
      <p:pic>
        <p:nvPicPr>
          <p:cNvPr id="31" name="Picture 30">
            <a:extLst>
              <a:ext uri="{FF2B5EF4-FFF2-40B4-BE49-F238E27FC236}">
                <a16:creationId xmlns:a16="http://schemas.microsoft.com/office/drawing/2014/main" id="{7306A82B-0703-33D9-A51C-168F2590E0BC}"/>
              </a:ext>
            </a:extLst>
          </p:cNvPr>
          <p:cNvPicPr>
            <a:picLocks noChangeAspect="1"/>
          </p:cNvPicPr>
          <p:nvPr/>
        </p:nvPicPr>
        <p:blipFill>
          <a:blip r:embed="rId10"/>
          <a:stretch>
            <a:fillRect/>
          </a:stretch>
        </p:blipFill>
        <p:spPr>
          <a:xfrm>
            <a:off x="811124" y="2187699"/>
            <a:ext cx="3828620" cy="4810161"/>
          </a:xfrm>
          <a:prstGeom prst="rect">
            <a:avLst/>
          </a:prstGeom>
        </p:spPr>
      </p:pic>
    </p:spTree>
    <p:extLst>
      <p:ext uri="{BB962C8B-B14F-4D97-AF65-F5344CB8AC3E}">
        <p14:creationId xmlns:p14="http://schemas.microsoft.com/office/powerpoint/2010/main" val="52278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19442" y="-87492"/>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5" y="-224869"/>
            <a:ext cx="9137987" cy="2123224"/>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79935" y="381592"/>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椭圆形标注 19">
            <a:extLst>
              <a:ext uri="{FF2B5EF4-FFF2-40B4-BE49-F238E27FC236}">
                <a16:creationId xmlns:a16="http://schemas.microsoft.com/office/drawing/2014/main" id="{D71B50F3-D4C8-26F3-92DE-CCFF2C11FD7F}"/>
              </a:ext>
            </a:extLst>
          </p:cNvPr>
          <p:cNvSpPr/>
          <p:nvPr/>
        </p:nvSpPr>
        <p:spPr>
          <a:xfrm rot="19860000" flipH="1">
            <a:off x="324652" y="1197707"/>
            <a:ext cx="2670320" cy="2544965"/>
          </a:xfrm>
          <a:prstGeom prst="wedgeEllipseCallout">
            <a:avLst>
              <a:gd name="adj1" fmla="val 51030"/>
              <a:gd name="adj2" fmla="val 47423"/>
            </a:avLst>
          </a:prstGeom>
          <a:solidFill>
            <a:srgbClr val="A7C5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TextBox 13">
            <a:extLst>
              <a:ext uri="{FF2B5EF4-FFF2-40B4-BE49-F238E27FC236}">
                <a16:creationId xmlns:a16="http://schemas.microsoft.com/office/drawing/2014/main" id="{ACB58440-094A-DDBA-70E6-89CEB905A3AB}"/>
              </a:ext>
            </a:extLst>
          </p:cNvPr>
          <p:cNvSpPr txBox="1"/>
          <p:nvPr/>
        </p:nvSpPr>
        <p:spPr>
          <a:xfrm>
            <a:off x="523159" y="1551689"/>
            <a:ext cx="2208392" cy="1754326"/>
          </a:xfrm>
          <a:prstGeom prst="rect">
            <a:avLst/>
          </a:prstGeom>
          <a:noFill/>
        </p:spPr>
        <p:txBody>
          <a:bodyPr wrap="square">
            <a:spAutoFit/>
          </a:bodyPr>
          <a:lstStyle/>
          <a:p>
            <a:pPr algn="ctr"/>
            <a:r>
              <a:rPr lang="vi-VN" sz="3600" b="1" dirty="0">
                <a:effectLst/>
                <a:latin typeface="Times New Roman" panose="02020603050405020304" pitchFamily="18" charset="0"/>
                <a:ea typeface="Times New Roman" panose="02020603050405020304" pitchFamily="18" charset="0"/>
              </a:rPr>
              <a:t>Nỗi buồn của nhân vật chính</a:t>
            </a:r>
            <a:endParaRPr lang="en-SG" sz="3600" b="1" dirty="0"/>
          </a:p>
        </p:txBody>
      </p:sp>
      <p:pic>
        <p:nvPicPr>
          <p:cNvPr id="15" name="Picture 14" descr="A person with a hat and yellow leaves&#10;&#10;Description automatically generated">
            <a:extLst>
              <a:ext uri="{FF2B5EF4-FFF2-40B4-BE49-F238E27FC236}">
                <a16:creationId xmlns:a16="http://schemas.microsoft.com/office/drawing/2014/main" id="{153E50F6-B9B0-5526-DA68-2F5ABBB366A0}"/>
              </a:ext>
            </a:extLst>
          </p:cNvPr>
          <p:cNvPicPr>
            <a:picLocks noChangeAspect="1"/>
          </p:cNvPicPr>
          <p:nvPr/>
        </p:nvPicPr>
        <p:blipFill rotWithShape="1">
          <a:blip r:embed="rId9">
            <a:extLst>
              <a:ext uri="{28A0092B-C50C-407E-A947-70E740481C1C}">
                <a14:useLocalDpi xmlns:a14="http://schemas.microsoft.com/office/drawing/2010/main" val="0"/>
              </a:ext>
            </a:extLst>
          </a:blip>
          <a:srcRect l="-4134" b="20268"/>
          <a:stretch/>
        </p:blipFill>
        <p:spPr>
          <a:xfrm>
            <a:off x="-124856" y="3850685"/>
            <a:ext cx="2620971" cy="3179543"/>
          </a:xfrm>
          <a:prstGeom prst="rect">
            <a:avLst/>
          </a:prstGeom>
        </p:spPr>
      </p:pic>
      <p:grpSp>
        <p:nvGrpSpPr>
          <p:cNvPr id="16" name="组合 10">
            <a:extLst>
              <a:ext uri="{FF2B5EF4-FFF2-40B4-BE49-F238E27FC236}">
                <a16:creationId xmlns:a16="http://schemas.microsoft.com/office/drawing/2014/main" id="{C1E30B58-58AB-8C1D-BE51-33FB0E6C0309}"/>
              </a:ext>
            </a:extLst>
          </p:cNvPr>
          <p:cNvGrpSpPr/>
          <p:nvPr/>
        </p:nvGrpSpPr>
        <p:grpSpPr>
          <a:xfrm>
            <a:off x="3560641" y="1453444"/>
            <a:ext cx="8248011" cy="1815681"/>
            <a:chOff x="2522" y="5361"/>
            <a:chExt cx="12992" cy="2860"/>
          </a:xfrm>
        </p:grpSpPr>
        <p:grpSp>
          <p:nvGrpSpPr>
            <p:cNvPr id="17" name="组合 11">
              <a:extLst>
                <a:ext uri="{FF2B5EF4-FFF2-40B4-BE49-F238E27FC236}">
                  <a16:creationId xmlns:a16="http://schemas.microsoft.com/office/drawing/2014/main" id="{DA8B63EE-DFE8-CA64-EAED-5A53E564FE80}"/>
                </a:ext>
              </a:extLst>
            </p:cNvPr>
            <p:cNvGrpSpPr/>
            <p:nvPr/>
          </p:nvGrpSpPr>
          <p:grpSpPr>
            <a:xfrm>
              <a:off x="2522" y="6427"/>
              <a:ext cx="1146" cy="1146"/>
              <a:chOff x="3250" y="6121"/>
              <a:chExt cx="1146" cy="1146"/>
            </a:xfrm>
          </p:grpSpPr>
          <p:sp>
            <p:nvSpPr>
              <p:cNvPr id="21" name="椭圆 1">
                <a:extLst>
                  <a:ext uri="{FF2B5EF4-FFF2-40B4-BE49-F238E27FC236}">
                    <a16:creationId xmlns:a16="http://schemas.microsoft.com/office/drawing/2014/main" id="{5976FBA8-309F-CCC4-D846-DEF113143777}"/>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6" name="TextBox 32">
                <a:extLst>
                  <a:ext uri="{FF2B5EF4-FFF2-40B4-BE49-F238E27FC236}">
                    <a16:creationId xmlns:a16="http://schemas.microsoft.com/office/drawing/2014/main" id="{1189294C-C224-2694-A864-ABA6CA9EA279}"/>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8" name="TextBox 76">
              <a:extLst>
                <a:ext uri="{FF2B5EF4-FFF2-40B4-BE49-F238E27FC236}">
                  <a16:creationId xmlns:a16="http://schemas.microsoft.com/office/drawing/2014/main" id="{6847320A-E79F-8FE5-B07A-7D992D0D65B8}"/>
                </a:ext>
              </a:extLst>
            </p:cNvPr>
            <p:cNvSpPr txBox="1"/>
            <p:nvPr/>
          </p:nvSpPr>
          <p:spPr>
            <a:xfrm>
              <a:off x="4894" y="5361"/>
              <a:ext cx="10620" cy="2860"/>
            </a:xfrm>
            <a:prstGeom prst="rect">
              <a:avLst/>
            </a:prstGeom>
            <a:noFill/>
          </p:spPr>
          <p:txBody>
            <a:bodyPr wrap="square" rtlCol="0">
              <a:spAutoFit/>
            </a:bodyPr>
            <a:lstStyle/>
            <a:p>
              <a:pPr algn="just">
                <a:spcAft>
                  <a:spcPts val="800"/>
                </a:spcAft>
              </a:pPr>
              <a:r>
                <a:rPr lang="en-US" sz="2800" dirty="0">
                  <a:latin typeface="Times New Roman" panose="02020603050405020304" pitchFamily="18" charset="0"/>
                  <a:ea typeface="Times New Roman" panose="02020603050405020304" pitchFamily="18" charset="0"/>
                </a:rPr>
                <a:t>S</a:t>
              </a:r>
              <a:r>
                <a:rPr lang="vi-VN" sz="2800" dirty="0">
                  <a:effectLst/>
                  <a:latin typeface="Times New Roman" panose="02020603050405020304" pitchFamily="18" charset="0"/>
                  <a:ea typeface="Times New Roman" panose="02020603050405020304" pitchFamily="18" charset="0"/>
                </a:rPr>
                <a:t>ự chiêm nghiệm sâu sắc bộ mặt phi nhân tính của chiến tranh: chiến tranh gây ra những chết chóc, gây nhiều tổn thương tinh thần không thể chữa lành.</a:t>
              </a:r>
              <a:endParaRPr lang="en-SG" sz="2800" dirty="0">
                <a:solidFill>
                  <a:srgbClr val="313835">
                    <a:lumMod val="50000"/>
                  </a:srgbClr>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7" name="图片 2">
            <a:extLst>
              <a:ext uri="{FF2B5EF4-FFF2-40B4-BE49-F238E27FC236}">
                <a16:creationId xmlns:a16="http://schemas.microsoft.com/office/drawing/2014/main" id="{8525D23A-9FC3-78CE-6592-78B9DEBAC6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7297" y="1526098"/>
            <a:ext cx="1701283" cy="1701283"/>
          </a:xfrm>
          <a:prstGeom prst="rect">
            <a:avLst/>
          </a:prstGeom>
        </p:spPr>
      </p:pic>
      <p:grpSp>
        <p:nvGrpSpPr>
          <p:cNvPr id="28" name="组合 33">
            <a:extLst>
              <a:ext uri="{FF2B5EF4-FFF2-40B4-BE49-F238E27FC236}">
                <a16:creationId xmlns:a16="http://schemas.microsoft.com/office/drawing/2014/main" id="{3831AA6F-3541-E362-9769-FBCC8D9DC122}"/>
              </a:ext>
            </a:extLst>
          </p:cNvPr>
          <p:cNvGrpSpPr/>
          <p:nvPr/>
        </p:nvGrpSpPr>
        <p:grpSpPr>
          <a:xfrm>
            <a:off x="3114339" y="3640460"/>
            <a:ext cx="8974283" cy="1831558"/>
            <a:chOff x="7019" y="4819"/>
            <a:chExt cx="14136" cy="2885"/>
          </a:xfrm>
        </p:grpSpPr>
        <p:grpSp>
          <p:nvGrpSpPr>
            <p:cNvPr id="29" name="组合 34">
              <a:extLst>
                <a:ext uri="{FF2B5EF4-FFF2-40B4-BE49-F238E27FC236}">
                  <a16:creationId xmlns:a16="http://schemas.microsoft.com/office/drawing/2014/main" id="{E0827426-1AD9-7A40-14CF-9420A17CBD2A}"/>
                </a:ext>
              </a:extLst>
            </p:cNvPr>
            <p:cNvGrpSpPr/>
            <p:nvPr/>
          </p:nvGrpSpPr>
          <p:grpSpPr>
            <a:xfrm>
              <a:off x="7019" y="4819"/>
              <a:ext cx="1146" cy="1146"/>
              <a:chOff x="11442" y="4515"/>
              <a:chExt cx="1146" cy="1146"/>
            </a:xfrm>
          </p:grpSpPr>
          <p:sp>
            <p:nvSpPr>
              <p:cNvPr id="31" name="椭圆 1">
                <a:extLst>
                  <a:ext uri="{FF2B5EF4-FFF2-40B4-BE49-F238E27FC236}">
                    <a16:creationId xmlns:a16="http://schemas.microsoft.com/office/drawing/2014/main" id="{40AB881E-0AE0-DA71-597F-CA93959F41BD}"/>
                  </a:ext>
                </a:extLst>
              </p:cNvPr>
              <p:cNvSpPr>
                <a:spLocks noChangeArrowheads="1"/>
              </p:cNvSpPr>
              <p:nvPr/>
            </p:nvSpPr>
            <p:spPr bwMode="auto">
              <a:xfrm>
                <a:off x="11442" y="4515"/>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94"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32" name="TextBox 32">
                <a:extLst>
                  <a:ext uri="{FF2B5EF4-FFF2-40B4-BE49-F238E27FC236}">
                    <a16:creationId xmlns:a16="http://schemas.microsoft.com/office/drawing/2014/main" id="{8A261026-2F06-3CB0-1A53-57DE287D39E3}"/>
                  </a:ext>
                </a:extLst>
              </p:cNvPr>
              <p:cNvSpPr txBox="1">
                <a:spLocks noChangeArrowheads="1"/>
              </p:cNvSpPr>
              <p:nvPr/>
            </p:nvSpPr>
            <p:spPr bwMode="auto">
              <a:xfrm>
                <a:off x="11565" y="4649"/>
                <a:ext cx="1005"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94"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30" name="TextBox 76">
              <a:extLst>
                <a:ext uri="{FF2B5EF4-FFF2-40B4-BE49-F238E27FC236}">
                  <a16:creationId xmlns:a16="http://schemas.microsoft.com/office/drawing/2014/main" id="{67CACF45-2FB6-CC86-E69F-C0446D87000A}"/>
                </a:ext>
              </a:extLst>
            </p:cNvPr>
            <p:cNvSpPr txBox="1"/>
            <p:nvPr/>
          </p:nvSpPr>
          <p:spPr>
            <a:xfrm>
              <a:off x="9981" y="4844"/>
              <a:ext cx="11174" cy="286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spcAft>
                  <a:spcPts val="800"/>
                </a:spcAft>
              </a:pPr>
              <a:r>
                <a:rPr lang="vi-VN" sz="2800" dirty="0">
                  <a:solidFill>
                    <a:schemeClr val="tx1"/>
                  </a:solidFill>
                  <a:effectLst/>
                  <a:latin typeface="Times New Roman" panose="02020603050405020304" pitchFamily="18" charset="0"/>
                  <a:ea typeface="Times New Roman" panose="02020603050405020304" pitchFamily="18" charset="0"/>
                </a:rPr>
                <a:t>Nỗi đau buồn của Kiên kéo anh mãi về quá khứ nhưng cũng làm cho anh được phục sinh về mặt tinh thần, giúp anh soi tỏ toàn bộ tháng ngày qua bằng một cái nhìn mới, đầy ý thức.</a:t>
              </a:r>
              <a:endParaRPr lang="en-SG"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3" name="图片 40">
            <a:extLst>
              <a:ext uri="{FF2B5EF4-FFF2-40B4-BE49-F238E27FC236}">
                <a16:creationId xmlns:a16="http://schemas.microsoft.com/office/drawing/2014/main" id="{76211709-E50E-6A7B-FAE9-F90928C554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68705" y="3321887"/>
            <a:ext cx="1701283" cy="1701283"/>
          </a:xfrm>
          <a:prstGeom prst="rect">
            <a:avLst/>
          </a:prstGeom>
        </p:spPr>
      </p:pic>
    </p:spTree>
    <p:extLst>
      <p:ext uri="{BB962C8B-B14F-4D97-AF65-F5344CB8AC3E}">
        <p14:creationId xmlns:p14="http://schemas.microsoft.com/office/powerpoint/2010/main" val="356210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6"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750" fill="hold"/>
                                        <p:tgtEl>
                                          <p:spTgt spid="27"/>
                                        </p:tgtEl>
                                        <p:attrNameLst>
                                          <p:attrName>ppt_x</p:attrName>
                                        </p:attrNameLst>
                                      </p:cBhvr>
                                      <p:tavLst>
                                        <p:tav tm="0">
                                          <p:val>
                                            <p:strVal val="1+#ppt_w/2"/>
                                          </p:val>
                                        </p:tav>
                                        <p:tav tm="100000">
                                          <p:val>
                                            <p:strVal val="#ppt_x"/>
                                          </p:val>
                                        </p:tav>
                                      </p:tavLst>
                                    </p:anim>
                                    <p:anim calcmode="lin" valueType="num">
                                      <p:cBhvr additive="base">
                                        <p:cTn id="21"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750" fill="hold"/>
                                        <p:tgtEl>
                                          <p:spTgt spid="16"/>
                                        </p:tgtEl>
                                        <p:attrNameLst>
                                          <p:attrName>ppt_x</p:attrName>
                                        </p:attrNameLst>
                                      </p:cBhvr>
                                      <p:tavLst>
                                        <p:tav tm="0">
                                          <p:val>
                                            <p:strVal val="#ppt_x"/>
                                          </p:val>
                                        </p:tav>
                                        <p:tav tm="100000">
                                          <p:val>
                                            <p:strVal val="#ppt_x"/>
                                          </p:val>
                                        </p:tav>
                                      </p:tavLst>
                                    </p:anim>
                                    <p:anim calcmode="lin" valueType="num">
                                      <p:cBhvr additive="base">
                                        <p:cTn id="27" dur="75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6"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750" fill="hold"/>
                                        <p:tgtEl>
                                          <p:spTgt spid="33"/>
                                        </p:tgtEl>
                                        <p:attrNameLst>
                                          <p:attrName>ppt_x</p:attrName>
                                        </p:attrNameLst>
                                      </p:cBhvr>
                                      <p:tavLst>
                                        <p:tav tm="0">
                                          <p:val>
                                            <p:strVal val="1+#ppt_w/2"/>
                                          </p:val>
                                        </p:tav>
                                        <p:tav tm="100000">
                                          <p:val>
                                            <p:strVal val="#ppt_x"/>
                                          </p:val>
                                        </p:tav>
                                      </p:tavLst>
                                    </p:anim>
                                    <p:anim calcmode="lin" valueType="num">
                                      <p:cBhvr additive="base">
                                        <p:cTn id="33" dur="75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750" fill="hold"/>
                                        <p:tgtEl>
                                          <p:spTgt spid="28"/>
                                        </p:tgtEl>
                                        <p:attrNameLst>
                                          <p:attrName>ppt_x</p:attrName>
                                        </p:attrNameLst>
                                      </p:cBhvr>
                                      <p:tavLst>
                                        <p:tav tm="0">
                                          <p:val>
                                            <p:strVal val="#ppt_x"/>
                                          </p:val>
                                        </p:tav>
                                        <p:tav tm="100000">
                                          <p:val>
                                            <p:strVal val="#ppt_x"/>
                                          </p:val>
                                        </p:tav>
                                      </p:tavLst>
                                    </p:anim>
                                    <p:anim calcmode="lin" valueType="num">
                                      <p:cBhvr additive="base">
                                        <p:cTn id="39" dur="75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9">
            <a:alphaModFix/>
          </a:blip>
          <a:stretch>
            <a:fillRect/>
          </a:stretch>
        </p:blipFill>
        <p:spPr>
          <a:xfrm flipH="1">
            <a:off x="1527005" y="-224869"/>
            <a:ext cx="9137987" cy="2185368"/>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731551" y="404739"/>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Suy ngẫm của nhân vật “tôi” khi đọc lại bản thảo của Kiên</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Freeform: Shape 14">
            <a:extLst>
              <a:ext uri="{FF2B5EF4-FFF2-40B4-BE49-F238E27FC236}">
                <a16:creationId xmlns:a16="http://schemas.microsoft.com/office/drawing/2014/main" id="{A73C7E4A-C0E2-5737-3F0F-41BDFEE0BDF9}"/>
              </a:ext>
            </a:extLst>
          </p:cNvPr>
          <p:cNvSpPr/>
          <p:nvPr/>
        </p:nvSpPr>
        <p:spPr>
          <a:xfrm>
            <a:off x="5746002" y="5430062"/>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6" name="Freeform: Shape 15">
            <a:extLst>
              <a:ext uri="{FF2B5EF4-FFF2-40B4-BE49-F238E27FC236}">
                <a16:creationId xmlns:a16="http://schemas.microsoft.com/office/drawing/2014/main" id="{10E0D881-17C0-606C-A071-9E89B12F554C}"/>
              </a:ext>
            </a:extLst>
          </p:cNvPr>
          <p:cNvSpPr/>
          <p:nvPr/>
        </p:nvSpPr>
        <p:spPr>
          <a:xfrm>
            <a:off x="1701617" y="3673493"/>
            <a:ext cx="674064" cy="1802289"/>
          </a:xfrm>
          <a:custGeom>
            <a:avLst/>
            <a:gdLst>
              <a:gd name="connsiteX0" fmla="*/ 0 w 674064"/>
              <a:gd name="connsiteY0" fmla="*/ 0 h 1802289"/>
              <a:gd name="connsiteX1" fmla="*/ 337032 w 674064"/>
              <a:gd name="connsiteY1" fmla="*/ 0 h 1802289"/>
              <a:gd name="connsiteX2" fmla="*/ 337032 w 674064"/>
              <a:gd name="connsiteY2" fmla="*/ 1802289 h 1802289"/>
              <a:gd name="connsiteX3" fmla="*/ 674064 w 674064"/>
              <a:gd name="connsiteY3" fmla="*/ 1802289 h 1802289"/>
            </a:gdLst>
            <a:ahLst/>
            <a:cxnLst>
              <a:cxn ang="0">
                <a:pos x="connsiteX0" y="connsiteY0"/>
              </a:cxn>
              <a:cxn ang="0">
                <a:pos x="connsiteX1" y="connsiteY1"/>
              </a:cxn>
              <a:cxn ang="0">
                <a:pos x="connsiteX2" y="connsiteY2"/>
              </a:cxn>
              <a:cxn ang="0">
                <a:pos x="connsiteX3" y="connsiteY3"/>
              </a:cxn>
            </a:cxnLst>
            <a:rect l="l" t="t" r="r" b="b"/>
            <a:pathLst>
              <a:path w="674064" h="1802289">
                <a:moveTo>
                  <a:pt x="0" y="0"/>
                </a:moveTo>
                <a:lnTo>
                  <a:pt x="337032" y="0"/>
                </a:lnTo>
                <a:lnTo>
                  <a:pt x="337032" y="1802289"/>
                </a:lnTo>
                <a:lnTo>
                  <a:pt x="674064" y="1802289"/>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01626" tIns="853039" rIns="301628" bIns="853040" numCol="1" spcCol="1270" anchor="ctr" anchorCtr="0">
            <a:noAutofit/>
          </a:bodyPr>
          <a:lstStyle/>
          <a:p>
            <a:pPr marL="0" lvl="0" indent="0" algn="ctr" defTabSz="311150">
              <a:lnSpc>
                <a:spcPct val="90000"/>
              </a:lnSpc>
              <a:spcBef>
                <a:spcPct val="0"/>
              </a:spcBef>
              <a:spcAft>
                <a:spcPct val="35000"/>
              </a:spcAft>
              <a:buNone/>
            </a:pPr>
            <a:endParaRPr lang="en-SG" sz="700" kern="1200">
              <a:solidFill>
                <a:schemeClr val="tx1"/>
              </a:solidFill>
              <a:latin typeface="+mj-lt"/>
            </a:endParaRPr>
          </a:p>
        </p:txBody>
      </p:sp>
      <p:sp>
        <p:nvSpPr>
          <p:cNvPr id="17" name="Freeform: Shape 16">
            <a:extLst>
              <a:ext uri="{FF2B5EF4-FFF2-40B4-BE49-F238E27FC236}">
                <a16:creationId xmlns:a16="http://schemas.microsoft.com/office/drawing/2014/main" id="{95F998C3-D895-7CAB-D862-AD6156651D8D}"/>
              </a:ext>
            </a:extLst>
          </p:cNvPr>
          <p:cNvSpPr/>
          <p:nvPr/>
        </p:nvSpPr>
        <p:spPr>
          <a:xfrm>
            <a:off x="5746002" y="2467026"/>
            <a:ext cx="674064" cy="91440"/>
          </a:xfrm>
          <a:custGeom>
            <a:avLst/>
            <a:gdLst>
              <a:gd name="connsiteX0" fmla="*/ 0 w 674064"/>
              <a:gd name="connsiteY0" fmla="*/ 45720 h 91440"/>
              <a:gd name="connsiteX1" fmla="*/ 674064 w 674064"/>
              <a:gd name="connsiteY1" fmla="*/ 45720 h 91440"/>
            </a:gdLst>
            <a:ahLst/>
            <a:cxnLst>
              <a:cxn ang="0">
                <a:pos x="connsiteX0" y="connsiteY0"/>
              </a:cxn>
              <a:cxn ang="0">
                <a:pos x="connsiteX1" y="connsiteY1"/>
              </a:cxn>
            </a:cxnLst>
            <a:rect l="l" t="t" r="r" b="b"/>
            <a:pathLst>
              <a:path w="674064" h="91440">
                <a:moveTo>
                  <a:pt x="0" y="45720"/>
                </a:moveTo>
                <a:lnTo>
                  <a:pt x="674064" y="45720"/>
                </a:lnTo>
              </a:path>
            </a:pathLst>
          </a:custGeom>
          <a:noFill/>
          <a:ln w="25400" cap="flat" cmpd="sng" algn="ctr">
            <a:solidFill>
              <a:srgbClr val="6D9EEB">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32880" tIns="28869" rIns="332881" bIns="28868"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18" name="Freeform: Shape 17">
            <a:extLst>
              <a:ext uri="{FF2B5EF4-FFF2-40B4-BE49-F238E27FC236}">
                <a16:creationId xmlns:a16="http://schemas.microsoft.com/office/drawing/2014/main" id="{7F930A3C-EEB7-B905-A0DE-FC5BFB9C375C}"/>
              </a:ext>
            </a:extLst>
          </p:cNvPr>
          <p:cNvSpPr/>
          <p:nvPr/>
        </p:nvSpPr>
        <p:spPr>
          <a:xfrm>
            <a:off x="1701617" y="2512746"/>
            <a:ext cx="674064" cy="1160746"/>
          </a:xfrm>
          <a:custGeom>
            <a:avLst/>
            <a:gdLst>
              <a:gd name="connsiteX0" fmla="*/ 0 w 674064"/>
              <a:gd name="connsiteY0" fmla="*/ 1160746 h 1160746"/>
              <a:gd name="connsiteX1" fmla="*/ 337032 w 674064"/>
              <a:gd name="connsiteY1" fmla="*/ 1160746 h 1160746"/>
              <a:gd name="connsiteX2" fmla="*/ 337032 w 674064"/>
              <a:gd name="connsiteY2" fmla="*/ 0 h 1160746"/>
              <a:gd name="connsiteX3" fmla="*/ 674064 w 674064"/>
              <a:gd name="connsiteY3" fmla="*/ 0 h 1160746"/>
            </a:gdLst>
            <a:ahLst/>
            <a:cxnLst>
              <a:cxn ang="0">
                <a:pos x="connsiteX0" y="connsiteY0"/>
              </a:cxn>
              <a:cxn ang="0">
                <a:pos x="connsiteX1" y="connsiteY1"/>
              </a:cxn>
              <a:cxn ang="0">
                <a:pos x="connsiteX2" y="connsiteY2"/>
              </a:cxn>
              <a:cxn ang="0">
                <a:pos x="connsiteX3" y="connsiteY3"/>
              </a:cxn>
            </a:cxnLst>
            <a:rect l="l" t="t" r="r" b="b"/>
            <a:pathLst>
              <a:path w="674064" h="1160746">
                <a:moveTo>
                  <a:pt x="0" y="1160746"/>
                </a:moveTo>
                <a:lnTo>
                  <a:pt x="337032" y="1160746"/>
                </a:lnTo>
                <a:lnTo>
                  <a:pt x="337032" y="0"/>
                </a:lnTo>
                <a:lnTo>
                  <a:pt x="674064" y="0"/>
                </a:lnTo>
              </a:path>
            </a:pathLst>
          </a:custGeom>
          <a:noFill/>
          <a:ln w="25400" cap="flat" cmpd="sng" algn="ctr">
            <a:solidFill>
              <a:srgbClr val="DCAA57">
                <a:hueOff val="0"/>
                <a:satOff val="0"/>
                <a:lumOff val="0"/>
                <a:alphaOff val="0"/>
              </a:srgbClr>
            </a:solidFill>
            <a:prstDash val="solid"/>
          </a:ln>
          <a:effectLst/>
        </p:spPr>
        <p:style>
          <a:lnRef idx="2">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16175" tIns="546817" rIns="316176" bIns="546816" numCol="1" spcCol="1270" anchor="ctr" anchorCtr="0">
            <a:noAutofit/>
          </a:bodyPr>
          <a:lstStyle/>
          <a:p>
            <a:pPr marL="0" lvl="0" indent="0" algn="ctr" defTabSz="222250">
              <a:lnSpc>
                <a:spcPct val="90000"/>
              </a:lnSpc>
              <a:spcBef>
                <a:spcPct val="0"/>
              </a:spcBef>
              <a:spcAft>
                <a:spcPct val="35000"/>
              </a:spcAft>
              <a:buNone/>
            </a:pPr>
            <a:endParaRPr lang="en-SG" sz="500" kern="1200">
              <a:solidFill>
                <a:schemeClr val="tx1"/>
              </a:solidFill>
              <a:latin typeface="+mj-lt"/>
            </a:endParaRPr>
          </a:p>
        </p:txBody>
      </p:sp>
      <p:sp>
        <p:nvSpPr>
          <p:cNvPr id="21" name="Freeform: Shape 20">
            <a:extLst>
              <a:ext uri="{FF2B5EF4-FFF2-40B4-BE49-F238E27FC236}">
                <a16:creationId xmlns:a16="http://schemas.microsoft.com/office/drawing/2014/main" id="{894EBC4F-012C-0F16-8338-CF247EC47506}"/>
              </a:ext>
            </a:extLst>
          </p:cNvPr>
          <p:cNvSpPr/>
          <p:nvPr/>
        </p:nvSpPr>
        <p:spPr>
          <a:xfrm rot="16200000">
            <a:off x="-1048555" y="3020579"/>
            <a:ext cx="4194513" cy="1305828"/>
          </a:xfrm>
          <a:custGeom>
            <a:avLst/>
            <a:gdLst>
              <a:gd name="connsiteX0" fmla="*/ 0 w 4194513"/>
              <a:gd name="connsiteY0" fmla="*/ 0 h 1027536"/>
              <a:gd name="connsiteX1" fmla="*/ 4194513 w 4194513"/>
              <a:gd name="connsiteY1" fmla="*/ 0 h 1027536"/>
              <a:gd name="connsiteX2" fmla="*/ 4194513 w 4194513"/>
              <a:gd name="connsiteY2" fmla="*/ 1027536 h 1027536"/>
              <a:gd name="connsiteX3" fmla="*/ 0 w 4194513"/>
              <a:gd name="connsiteY3" fmla="*/ 1027536 h 1027536"/>
              <a:gd name="connsiteX4" fmla="*/ 0 w 4194513"/>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513" h="1027536">
                <a:moveTo>
                  <a:pt x="0" y="0"/>
                </a:moveTo>
                <a:lnTo>
                  <a:pt x="4194513" y="0"/>
                </a:lnTo>
                <a:lnTo>
                  <a:pt x="4194513" y="1027536"/>
                </a:lnTo>
                <a:lnTo>
                  <a:pt x="0" y="1027536"/>
                </a:lnTo>
                <a:lnTo>
                  <a:pt x="0" y="0"/>
                </a:lnTo>
                <a:close/>
              </a:path>
            </a:pathLst>
          </a:custGeom>
          <a:solidFill>
            <a:srgbClr val="FFEBCD"/>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29" tIns="11430" rIns="11430" bIns="11429" numCol="1" spcCol="1270" anchor="ctr" anchorCtr="0">
            <a:noAutofit/>
          </a:bodyPr>
          <a:lstStyle/>
          <a:p>
            <a:pPr marL="0" lvl="0" indent="0" algn="ctr" defTabSz="800100">
              <a:lnSpc>
                <a:spcPct val="90000"/>
              </a:lnSpc>
              <a:spcBef>
                <a:spcPct val="0"/>
              </a:spcBef>
              <a:spcAft>
                <a:spcPct val="35000"/>
              </a:spcAft>
              <a:buNone/>
            </a:pPr>
            <a:endParaRPr lang="en-SG" sz="1800" kern="1200" dirty="0">
              <a:solidFill>
                <a:schemeClr val="tx1"/>
              </a:solidFill>
              <a:latin typeface="+mj-lt"/>
              <a:ea typeface="+mn-ea"/>
              <a:cs typeface="+mn-cs"/>
            </a:endParaRPr>
          </a:p>
        </p:txBody>
      </p:sp>
      <p:sp>
        <p:nvSpPr>
          <p:cNvPr id="26" name="Freeform: Shape 25">
            <a:extLst>
              <a:ext uri="{FF2B5EF4-FFF2-40B4-BE49-F238E27FC236}">
                <a16:creationId xmlns:a16="http://schemas.microsoft.com/office/drawing/2014/main" id="{0F186224-596B-A62C-FEB4-D216976C1EA8}"/>
              </a:ext>
            </a:extLst>
          </p:cNvPr>
          <p:cNvSpPr/>
          <p:nvPr/>
        </p:nvSpPr>
        <p:spPr>
          <a:xfrm>
            <a:off x="2375681" y="1998978"/>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Kiên</a:t>
            </a:r>
            <a:endParaRPr lang="en-SG" sz="3200" b="1" kern="1200" dirty="0">
              <a:solidFill>
                <a:schemeClr val="tx1"/>
              </a:solidFill>
              <a:latin typeface="+mj-lt"/>
              <a:ea typeface="+mn-ea"/>
              <a:cs typeface="+mn-cs"/>
            </a:endParaRPr>
          </a:p>
        </p:txBody>
      </p:sp>
      <p:sp>
        <p:nvSpPr>
          <p:cNvPr id="27" name="Freeform: Shape 26">
            <a:extLst>
              <a:ext uri="{FF2B5EF4-FFF2-40B4-BE49-F238E27FC236}">
                <a16:creationId xmlns:a16="http://schemas.microsoft.com/office/drawing/2014/main" id="{2AFED7B3-E3D4-BC9C-0A5D-EAF436AF28DE}"/>
              </a:ext>
            </a:extLst>
          </p:cNvPr>
          <p:cNvSpPr/>
          <p:nvPr/>
        </p:nvSpPr>
        <p:spPr>
          <a:xfrm>
            <a:off x="6446878" y="1438556"/>
            <a:ext cx="5248770" cy="2112447"/>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chính là một hành động cụ thể để tái hiện trọn vẹn quãng đời đã qua vốn bị cuốn vào vòng xoáy của chiến tranh và để thực hiện sự phục sinh tinh thần</a:t>
            </a:r>
            <a:endParaRPr lang="en-SG" sz="2800" kern="1200" dirty="0">
              <a:solidFill>
                <a:schemeClr val="tx1"/>
              </a:solidFill>
              <a:latin typeface="+mj-lt"/>
              <a:ea typeface="+mn-ea"/>
              <a:cs typeface="+mn-cs"/>
            </a:endParaRPr>
          </a:p>
        </p:txBody>
      </p:sp>
      <p:sp>
        <p:nvSpPr>
          <p:cNvPr id="28" name="Freeform: Shape 27">
            <a:extLst>
              <a:ext uri="{FF2B5EF4-FFF2-40B4-BE49-F238E27FC236}">
                <a16:creationId xmlns:a16="http://schemas.microsoft.com/office/drawing/2014/main" id="{45A301B3-D415-1FEE-72A7-548FB47307D5}"/>
              </a:ext>
            </a:extLst>
          </p:cNvPr>
          <p:cNvSpPr/>
          <p:nvPr/>
        </p:nvSpPr>
        <p:spPr>
          <a:xfrm>
            <a:off x="2375681" y="4962014"/>
            <a:ext cx="3370320" cy="1027536"/>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FDF8E7"/>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3200" b="1" kern="1200" dirty="0">
                <a:solidFill>
                  <a:schemeClr val="tx1"/>
                </a:solidFill>
                <a:latin typeface="+mj-lt"/>
                <a:ea typeface="+mn-ea"/>
                <a:cs typeface="+mn-cs"/>
              </a:rPr>
              <a:t>Đối với các nhà văn</a:t>
            </a:r>
            <a:endParaRPr lang="en-SG" sz="3200" b="1" kern="1200" dirty="0">
              <a:solidFill>
                <a:schemeClr val="tx1"/>
              </a:solidFill>
              <a:latin typeface="+mj-lt"/>
              <a:ea typeface="+mn-ea"/>
              <a:cs typeface="+mn-cs"/>
            </a:endParaRPr>
          </a:p>
        </p:txBody>
      </p:sp>
      <p:sp>
        <p:nvSpPr>
          <p:cNvPr id="29" name="Freeform: Shape 28">
            <a:extLst>
              <a:ext uri="{FF2B5EF4-FFF2-40B4-BE49-F238E27FC236}">
                <a16:creationId xmlns:a16="http://schemas.microsoft.com/office/drawing/2014/main" id="{83BB5595-D999-3598-AFA2-34B4CB929138}"/>
              </a:ext>
            </a:extLst>
          </p:cNvPr>
          <p:cNvSpPr/>
          <p:nvPr/>
        </p:nvSpPr>
        <p:spPr>
          <a:xfrm>
            <a:off x="6467933" y="4136349"/>
            <a:ext cx="5248770" cy="2428009"/>
          </a:xfrm>
          <a:custGeom>
            <a:avLst/>
            <a:gdLst>
              <a:gd name="connsiteX0" fmla="*/ 0 w 3370320"/>
              <a:gd name="connsiteY0" fmla="*/ 0 h 1027536"/>
              <a:gd name="connsiteX1" fmla="*/ 3370320 w 3370320"/>
              <a:gd name="connsiteY1" fmla="*/ 0 h 1027536"/>
              <a:gd name="connsiteX2" fmla="*/ 3370320 w 3370320"/>
              <a:gd name="connsiteY2" fmla="*/ 1027536 h 1027536"/>
              <a:gd name="connsiteX3" fmla="*/ 0 w 3370320"/>
              <a:gd name="connsiteY3" fmla="*/ 1027536 h 1027536"/>
              <a:gd name="connsiteX4" fmla="*/ 0 w 3370320"/>
              <a:gd name="connsiteY4" fmla="*/ 0 h 102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0320" h="1027536">
                <a:moveTo>
                  <a:pt x="0" y="0"/>
                </a:moveTo>
                <a:lnTo>
                  <a:pt x="3370320" y="0"/>
                </a:lnTo>
                <a:lnTo>
                  <a:pt x="3370320" y="1027536"/>
                </a:lnTo>
                <a:lnTo>
                  <a:pt x="0" y="1027536"/>
                </a:lnTo>
                <a:lnTo>
                  <a:pt x="0" y="0"/>
                </a:lnTo>
                <a:close/>
              </a:path>
            </a:pathLst>
          </a:custGeom>
          <a:solidFill>
            <a:srgbClr val="BCDEEA"/>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vi-VN" sz="2800" kern="1200" dirty="0">
                <a:solidFill>
                  <a:schemeClr val="tx1"/>
                </a:solidFill>
                <a:latin typeface="+mj-lt"/>
                <a:ea typeface="+mn-ea"/>
                <a:cs typeface="+mn-cs"/>
              </a:rPr>
              <a:t>viết tiểu thuyết là việc đi tìm một hình thức biểu đạt phù hợp có thể soi tỏ được bản chất của đời sống, cuốn người đọc vào những câu chuyện ngỡ xa lạ nhưng thực ra là của chính họ</a:t>
            </a:r>
            <a:endParaRPr lang="en-SG" sz="2800" kern="1200" dirty="0">
              <a:solidFill>
                <a:schemeClr val="tx1"/>
              </a:solidFill>
              <a:latin typeface="+mj-lt"/>
              <a:ea typeface="+mn-ea"/>
              <a:cs typeface="+mn-cs"/>
            </a:endParaRPr>
          </a:p>
        </p:txBody>
      </p:sp>
      <p:sp>
        <p:nvSpPr>
          <p:cNvPr id="31" name="TextBox 30">
            <a:extLst>
              <a:ext uri="{FF2B5EF4-FFF2-40B4-BE49-F238E27FC236}">
                <a16:creationId xmlns:a16="http://schemas.microsoft.com/office/drawing/2014/main" id="{EA602145-8F8E-251E-62B7-8750D3F2DB95}"/>
              </a:ext>
            </a:extLst>
          </p:cNvPr>
          <p:cNvSpPr txBox="1"/>
          <p:nvPr/>
        </p:nvSpPr>
        <p:spPr>
          <a:xfrm>
            <a:off x="301280" y="2291587"/>
            <a:ext cx="1333935" cy="2554545"/>
          </a:xfrm>
          <a:prstGeom prst="rect">
            <a:avLst/>
          </a:prstGeom>
          <a:noFill/>
        </p:spPr>
        <p:txBody>
          <a:bodyPr wrap="square">
            <a:spAutoFit/>
          </a:bodyPr>
          <a:lstStyle/>
          <a:p>
            <a:pPr marL="0" marR="0" lvl="0" indent="0" algn="ctr" defTabSz="800100" rtl="0" eaLnBrk="1" fontAlgn="auto" latinLnBrk="0" hangingPunct="1">
              <a:spcBef>
                <a:spcPct val="0"/>
              </a:spcBef>
              <a:spcAft>
                <a:spcPct val="35000"/>
              </a:spcAft>
              <a:buClrTx/>
              <a:buSzTx/>
              <a:buFontTx/>
              <a:buNone/>
              <a:tabLst/>
              <a:defRPr/>
            </a:pPr>
            <a:r>
              <a:rPr kumimoji="0" lang="vi-VN" sz="3200" b="1" i="0" u="none" strike="noStrike" kern="1200" cap="none" spc="0" normalizeH="0" baseline="0" noProof="0" dirty="0">
                <a:ln>
                  <a:noFill/>
                </a:ln>
                <a:solidFill>
                  <a:schemeClr val="accent5">
                    <a:lumMod val="75000"/>
                  </a:schemeClr>
                </a:solidFill>
                <a:effectLst/>
                <a:uLnTx/>
                <a:uFillTx/>
                <a:latin typeface="Times New Roman" panose="02020603050405020304" pitchFamily="18" charset="0"/>
                <a:ea typeface="+mn-ea"/>
                <a:cs typeface="+mn-cs"/>
              </a:rPr>
              <a:t>Công việc viết tiểu thuyết</a:t>
            </a:r>
            <a:endParaRPr kumimoji="0" lang="en-SG" sz="3200" b="1" i="0" u="none" strike="noStrike" kern="1200" cap="none" spc="0" normalizeH="0" baseline="0" noProof="0" dirty="0">
              <a:ln>
                <a:noFill/>
              </a:ln>
              <a:solidFill>
                <a:schemeClr val="accent5">
                  <a:lumMod val="75000"/>
                </a:schemeClr>
              </a:solidFill>
              <a:effectLst/>
              <a:uLnTx/>
              <a:uFillTx/>
              <a:latin typeface="Arial"/>
              <a:ea typeface="+mn-ea"/>
              <a:cs typeface="+mn-cs"/>
            </a:endParaRPr>
          </a:p>
        </p:txBody>
      </p:sp>
      <p:pic>
        <p:nvPicPr>
          <p:cNvPr id="33" name="Picture 32" descr="A pencil on a book&#10;&#10;Description automatically generated">
            <a:extLst>
              <a:ext uri="{FF2B5EF4-FFF2-40B4-BE49-F238E27FC236}">
                <a16:creationId xmlns:a16="http://schemas.microsoft.com/office/drawing/2014/main" id="{B5769405-FC7F-68A6-E600-50F2F4813F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4220" y="5063706"/>
            <a:ext cx="2649836" cy="1934154"/>
          </a:xfrm>
          <a:prstGeom prst="rect">
            <a:avLst/>
          </a:prstGeom>
        </p:spPr>
      </p:pic>
    </p:spTree>
    <p:extLst>
      <p:ext uri="{BB962C8B-B14F-4D97-AF65-F5344CB8AC3E}">
        <p14:creationId xmlns:p14="http://schemas.microsoft.com/office/powerpoint/2010/main" val="11181358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6" grpId="0" animBg="1"/>
      <p:bldP spid="27" grpId="0" animBg="1"/>
      <p:bldP spid="28" grpId="0" animBg="1"/>
      <p:bldP spid="29" grpId="0" animBg="1"/>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pic>
        <p:nvPicPr>
          <p:cNvPr id="2" name="Picture 1" descr="A silhouette of a plane&#10;&#10;Description automatically generated">
            <a:extLst>
              <a:ext uri="{FF2B5EF4-FFF2-40B4-BE49-F238E27FC236}">
                <a16:creationId xmlns:a16="http://schemas.microsoft.com/office/drawing/2014/main" id="{78D6C1D1-84AF-C01E-28A6-F9843C115408}"/>
              </a:ext>
            </a:extLst>
          </p:cNvPr>
          <p:cNvPicPr>
            <a:picLocks noChangeAspect="1"/>
          </p:cNvPicPr>
          <p:nvPr/>
        </p:nvPicPr>
        <p:blipFill>
          <a:blip r:embed="rId3"/>
          <a:stretch>
            <a:fillRect/>
          </a:stretch>
        </p:blipFill>
        <p:spPr>
          <a:xfrm flipH="1">
            <a:off x="13379" y="143490"/>
            <a:ext cx="2382879" cy="789375"/>
          </a:xfrm>
          <a:prstGeom prst="rect">
            <a:avLst/>
          </a:prstGeom>
        </p:spPr>
      </p:pic>
      <p:pic>
        <p:nvPicPr>
          <p:cNvPr id="3" name="Picture 2" descr="A group of birds flying in the sky&#10;&#10;Description automatically generated">
            <a:extLst>
              <a:ext uri="{FF2B5EF4-FFF2-40B4-BE49-F238E27FC236}">
                <a16:creationId xmlns:a16="http://schemas.microsoft.com/office/drawing/2014/main" id="{41DDED7F-B58D-B774-1F6C-252AC8DFB32F}"/>
              </a:ext>
            </a:extLst>
          </p:cNvPr>
          <p:cNvPicPr>
            <a:picLocks noChangeAspect="1"/>
          </p:cNvPicPr>
          <p:nvPr/>
        </p:nvPicPr>
        <p:blipFill>
          <a:blip r:embed="rId4"/>
          <a:stretch>
            <a:fillRect/>
          </a:stretch>
        </p:blipFill>
        <p:spPr>
          <a:xfrm>
            <a:off x="9857335" y="143489"/>
            <a:ext cx="2806700" cy="1600200"/>
          </a:xfrm>
          <a:prstGeom prst="rect">
            <a:avLst/>
          </a:prstGeom>
        </p:spPr>
      </p:pic>
      <p:pic>
        <p:nvPicPr>
          <p:cNvPr id="4" name="Picture 3" descr="A group of helicopters flying in the sky&#10;&#10;Description automatically generated">
            <a:extLst>
              <a:ext uri="{FF2B5EF4-FFF2-40B4-BE49-F238E27FC236}">
                <a16:creationId xmlns:a16="http://schemas.microsoft.com/office/drawing/2014/main" id="{CA1AFAB4-D004-0588-F349-D6CFAB29F2C4}"/>
              </a:ext>
            </a:extLst>
          </p:cNvPr>
          <p:cNvPicPr>
            <a:picLocks noChangeAspect="1"/>
          </p:cNvPicPr>
          <p:nvPr/>
        </p:nvPicPr>
        <p:blipFill rotWithShape="1">
          <a:blip r:embed="rId5"/>
          <a:srcRect l="-1" t="9612" r="63425" b="59560"/>
          <a:stretch/>
        </p:blipFill>
        <p:spPr>
          <a:xfrm>
            <a:off x="961561" y="2061514"/>
            <a:ext cx="2382879" cy="1906705"/>
          </a:xfrm>
          <a:prstGeom prst="rect">
            <a:avLst/>
          </a:prstGeom>
        </p:spPr>
      </p:pic>
      <p:pic>
        <p:nvPicPr>
          <p:cNvPr id="5" name="Picture 4" descr="A group of helicopters flying in the sky&#10;&#10;Description automatically generated">
            <a:extLst>
              <a:ext uri="{FF2B5EF4-FFF2-40B4-BE49-F238E27FC236}">
                <a16:creationId xmlns:a16="http://schemas.microsoft.com/office/drawing/2014/main" id="{44301CDB-D049-4765-A638-8F42FEDC82D7}"/>
              </a:ext>
            </a:extLst>
          </p:cNvPr>
          <p:cNvPicPr>
            <a:picLocks noChangeAspect="1"/>
          </p:cNvPicPr>
          <p:nvPr/>
        </p:nvPicPr>
        <p:blipFill rotWithShape="1">
          <a:blip r:embed="rId5"/>
          <a:srcRect l="67987" t="16824" r="-4563" b="52348"/>
          <a:stretch/>
        </p:blipFill>
        <p:spPr>
          <a:xfrm>
            <a:off x="9140243" y="1759129"/>
            <a:ext cx="2382879" cy="1906705"/>
          </a:xfrm>
          <a:prstGeom prst="rect">
            <a:avLst/>
          </a:prstGeom>
        </p:spPr>
      </p:pic>
      <p:grpSp>
        <p:nvGrpSpPr>
          <p:cNvPr id="12" name="Group 11">
            <a:extLst>
              <a:ext uri="{FF2B5EF4-FFF2-40B4-BE49-F238E27FC236}">
                <a16:creationId xmlns:a16="http://schemas.microsoft.com/office/drawing/2014/main" id="{CE7ACA41-98E7-665B-DC02-1B61984D5955}"/>
              </a:ext>
            </a:extLst>
          </p:cNvPr>
          <p:cNvGrpSpPr/>
          <p:nvPr/>
        </p:nvGrpSpPr>
        <p:grpSpPr>
          <a:xfrm>
            <a:off x="-1420237" y="4716428"/>
            <a:ext cx="7407033" cy="2896667"/>
            <a:chOff x="111000" y="2092050"/>
            <a:chExt cx="8051997" cy="3118062"/>
          </a:xfrm>
        </p:grpSpPr>
        <p:pic>
          <p:nvPicPr>
            <p:cNvPr id="13" name="Google Shape;174;p34">
              <a:extLst>
                <a:ext uri="{FF2B5EF4-FFF2-40B4-BE49-F238E27FC236}">
                  <a16:creationId xmlns:a16="http://schemas.microsoft.com/office/drawing/2014/main" id="{8D6C3507-2822-A2D0-1EFC-8FA10DA1D45C}"/>
                </a:ext>
              </a:extLst>
            </p:cNvPr>
            <p:cNvPicPr preferRelativeResize="0"/>
            <p:nvPr/>
          </p:nvPicPr>
          <p:blipFill rotWithShape="1">
            <a:blip r:embed="rId6">
              <a:alphaModFix/>
            </a:blip>
            <a:srcRect l="5424" t="10512" r="6516" b="15713"/>
            <a:stretch/>
          </p:blipFill>
          <p:spPr>
            <a:xfrm rot="122277">
              <a:off x="111000" y="3530137"/>
              <a:ext cx="8051997" cy="1679975"/>
            </a:xfrm>
            <a:prstGeom prst="rect">
              <a:avLst/>
            </a:prstGeom>
            <a:noFill/>
            <a:ln>
              <a:noFill/>
            </a:ln>
          </p:spPr>
        </p:pic>
        <p:pic>
          <p:nvPicPr>
            <p:cNvPr id="15" name="Google Shape;178;p34">
              <a:extLst>
                <a:ext uri="{FF2B5EF4-FFF2-40B4-BE49-F238E27FC236}">
                  <a16:creationId xmlns:a16="http://schemas.microsoft.com/office/drawing/2014/main" id="{81F69DBC-34E6-FFE6-E1B1-BAB57D6A820D}"/>
                </a:ext>
              </a:extLst>
            </p:cNvPr>
            <p:cNvPicPr preferRelativeResize="0"/>
            <p:nvPr/>
          </p:nvPicPr>
          <p:blipFill>
            <a:blip r:embed="rId7">
              <a:alphaModFix/>
            </a:blip>
            <a:stretch>
              <a:fillRect/>
            </a:stretch>
          </p:blipFill>
          <p:spPr>
            <a:xfrm>
              <a:off x="3991926" y="2092050"/>
              <a:ext cx="2019948" cy="2782025"/>
            </a:xfrm>
            <a:prstGeom prst="rect">
              <a:avLst/>
            </a:prstGeom>
            <a:noFill/>
            <a:ln>
              <a:noFill/>
            </a:ln>
          </p:spPr>
        </p:pic>
        <p:pic>
          <p:nvPicPr>
            <p:cNvPr id="16" name="Google Shape;179;p34">
              <a:extLst>
                <a:ext uri="{FF2B5EF4-FFF2-40B4-BE49-F238E27FC236}">
                  <a16:creationId xmlns:a16="http://schemas.microsoft.com/office/drawing/2014/main" id="{183B4E20-31D6-C7CE-CCD0-5834518560CC}"/>
                </a:ext>
              </a:extLst>
            </p:cNvPr>
            <p:cNvPicPr preferRelativeResize="0"/>
            <p:nvPr/>
          </p:nvPicPr>
          <p:blipFill>
            <a:blip r:embed="rId8">
              <a:alphaModFix/>
            </a:blip>
            <a:stretch>
              <a:fillRect/>
            </a:stretch>
          </p:blipFill>
          <p:spPr>
            <a:xfrm>
              <a:off x="2739677" y="2316620"/>
              <a:ext cx="1686225" cy="2027803"/>
            </a:xfrm>
            <a:prstGeom prst="rect">
              <a:avLst/>
            </a:prstGeom>
            <a:noFill/>
            <a:ln>
              <a:noFill/>
            </a:ln>
          </p:spPr>
        </p:pic>
      </p:grpSp>
      <p:pic>
        <p:nvPicPr>
          <p:cNvPr id="26" name="Google Shape;565;p51">
            <a:extLst>
              <a:ext uri="{FF2B5EF4-FFF2-40B4-BE49-F238E27FC236}">
                <a16:creationId xmlns:a16="http://schemas.microsoft.com/office/drawing/2014/main" id="{DED88225-C5FC-E35D-04BB-41D549155122}"/>
              </a:ext>
            </a:extLst>
          </p:cNvPr>
          <p:cNvPicPr preferRelativeResize="0"/>
          <p:nvPr/>
        </p:nvPicPr>
        <p:blipFill>
          <a:blip r:embed="rId9">
            <a:alphaModFix/>
          </a:blip>
          <a:stretch>
            <a:fillRect/>
          </a:stretch>
        </p:blipFill>
        <p:spPr>
          <a:xfrm>
            <a:off x="-202231" y="5096868"/>
            <a:ext cx="1549552" cy="1637832"/>
          </a:xfrm>
          <a:prstGeom prst="rect">
            <a:avLst/>
          </a:prstGeom>
          <a:noFill/>
          <a:ln>
            <a:noFill/>
          </a:ln>
        </p:spPr>
      </p:pic>
      <p:pic>
        <p:nvPicPr>
          <p:cNvPr id="27" name="Google Shape;98;p8">
            <a:extLst>
              <a:ext uri="{FF2B5EF4-FFF2-40B4-BE49-F238E27FC236}">
                <a16:creationId xmlns:a16="http://schemas.microsoft.com/office/drawing/2014/main" id="{265850CA-F260-B34F-5A54-02E88AF61314}"/>
              </a:ext>
            </a:extLst>
          </p:cNvPr>
          <p:cNvPicPr preferRelativeResize="0"/>
          <p:nvPr/>
        </p:nvPicPr>
        <p:blipFill>
          <a:blip r:embed="rId10">
            <a:alphaModFix/>
          </a:blip>
          <a:stretch>
            <a:fillRect/>
          </a:stretch>
        </p:blipFill>
        <p:spPr>
          <a:xfrm>
            <a:off x="60458" y="-44903"/>
            <a:ext cx="12192000" cy="7014359"/>
          </a:xfrm>
          <a:prstGeom prst="rect">
            <a:avLst/>
          </a:prstGeom>
          <a:noFill/>
          <a:ln>
            <a:noFill/>
          </a:ln>
        </p:spPr>
      </p:pic>
      <p:pic>
        <p:nvPicPr>
          <p:cNvPr id="7" name="Picture 6" descr="A person with a hat and yellow leaves&#10;&#10;Description automatically generated">
            <a:extLst>
              <a:ext uri="{FF2B5EF4-FFF2-40B4-BE49-F238E27FC236}">
                <a16:creationId xmlns:a16="http://schemas.microsoft.com/office/drawing/2014/main" id="{17DED777-FB18-DE57-60D4-FEEB048311C1}"/>
              </a:ext>
            </a:extLst>
          </p:cNvPr>
          <p:cNvPicPr>
            <a:picLocks noChangeAspect="1"/>
          </p:cNvPicPr>
          <p:nvPr/>
        </p:nvPicPr>
        <p:blipFill rotWithShape="1">
          <a:blip r:embed="rId11">
            <a:extLst>
              <a:ext uri="{28A0092B-C50C-407E-A947-70E740481C1C}">
                <a14:useLocalDpi xmlns:a14="http://schemas.microsoft.com/office/drawing/2010/main" val="0"/>
              </a:ext>
            </a:extLst>
          </a:blip>
          <a:srcRect l="-4134" b="20268"/>
          <a:stretch/>
        </p:blipFill>
        <p:spPr>
          <a:xfrm flipH="1">
            <a:off x="8530076" y="2560320"/>
            <a:ext cx="3829993" cy="4646227"/>
          </a:xfrm>
          <a:prstGeom prst="rect">
            <a:avLst/>
          </a:prstGeom>
        </p:spPr>
      </p:pic>
      <p:grpSp>
        <p:nvGrpSpPr>
          <p:cNvPr id="6" name="组合 233">
            <a:extLst>
              <a:ext uri="{FF2B5EF4-FFF2-40B4-BE49-F238E27FC236}">
                <a16:creationId xmlns:a16="http://schemas.microsoft.com/office/drawing/2014/main" id="{3D7AF1E5-25FA-B757-C350-A902872E8298}"/>
              </a:ext>
            </a:extLst>
          </p:cNvPr>
          <p:cNvGrpSpPr/>
          <p:nvPr/>
        </p:nvGrpSpPr>
        <p:grpSpPr>
          <a:xfrm rot="21447559">
            <a:off x="805017" y="773186"/>
            <a:ext cx="2665793" cy="2830261"/>
            <a:chOff x="-16397288" y="4345781"/>
            <a:chExt cx="1927226" cy="2259013"/>
          </a:xfrm>
          <a:solidFill>
            <a:srgbClr val="DAA34B"/>
          </a:solidFill>
        </p:grpSpPr>
        <p:sp>
          <p:nvSpPr>
            <p:cNvPr id="8" name="Freeform 948">
              <a:extLst>
                <a:ext uri="{FF2B5EF4-FFF2-40B4-BE49-F238E27FC236}">
                  <a16:creationId xmlns:a16="http://schemas.microsoft.com/office/drawing/2014/main" id="{6BA2BE21-3B78-5DAB-A74B-DF0C741DF103}"/>
                </a:ext>
              </a:extLst>
            </p:cNvPr>
            <p:cNvSpPr>
              <a:spLocks noEditPoints="1"/>
            </p:cNvSpPr>
            <p:nvPr/>
          </p:nvSpPr>
          <p:spPr bwMode="auto">
            <a:xfrm>
              <a:off x="-16263938" y="4453731"/>
              <a:ext cx="1676400" cy="2144713"/>
            </a:xfrm>
            <a:custGeom>
              <a:avLst/>
              <a:gdLst>
                <a:gd name="T0" fmla="*/ 390 w 1013"/>
                <a:gd name="T1" fmla="*/ 883 h 1298"/>
                <a:gd name="T2" fmla="*/ 318 w 1013"/>
                <a:gd name="T3" fmla="*/ 883 h 1298"/>
                <a:gd name="T4" fmla="*/ 269 w 1013"/>
                <a:gd name="T5" fmla="*/ 854 h 1298"/>
                <a:gd name="T6" fmla="*/ 124 w 1013"/>
                <a:gd name="T7" fmla="*/ 810 h 1298"/>
                <a:gd name="T8" fmla="*/ 92 w 1013"/>
                <a:gd name="T9" fmla="*/ 739 h 1298"/>
                <a:gd name="T10" fmla="*/ 92 w 1013"/>
                <a:gd name="T11" fmla="*/ 640 h 1298"/>
                <a:gd name="T12" fmla="*/ 170 w 1013"/>
                <a:gd name="T13" fmla="*/ 676 h 1298"/>
                <a:gd name="T14" fmla="*/ 64 w 1013"/>
                <a:gd name="T15" fmla="*/ 647 h 1298"/>
                <a:gd name="T16" fmla="*/ 79 w 1013"/>
                <a:gd name="T17" fmla="*/ 580 h 1298"/>
                <a:gd name="T18" fmla="*/ 49 w 1013"/>
                <a:gd name="T19" fmla="*/ 548 h 1298"/>
                <a:gd name="T20" fmla="*/ 14 w 1013"/>
                <a:gd name="T21" fmla="*/ 531 h 1298"/>
                <a:gd name="T22" fmla="*/ 49 w 1013"/>
                <a:gd name="T23" fmla="*/ 376 h 1298"/>
                <a:gd name="T24" fmla="*/ 125 w 1013"/>
                <a:gd name="T25" fmla="*/ 304 h 1298"/>
                <a:gd name="T26" fmla="*/ 136 w 1013"/>
                <a:gd name="T27" fmla="*/ 250 h 1298"/>
                <a:gd name="T28" fmla="*/ 230 w 1013"/>
                <a:gd name="T29" fmla="*/ 164 h 1298"/>
                <a:gd name="T30" fmla="*/ 330 w 1013"/>
                <a:gd name="T31" fmla="*/ 203 h 1298"/>
                <a:gd name="T32" fmla="*/ 367 w 1013"/>
                <a:gd name="T33" fmla="*/ 81 h 1298"/>
                <a:gd name="T34" fmla="*/ 470 w 1013"/>
                <a:gd name="T35" fmla="*/ 86 h 1298"/>
                <a:gd name="T36" fmla="*/ 530 w 1013"/>
                <a:gd name="T37" fmla="*/ 12 h 1298"/>
                <a:gd name="T38" fmla="*/ 507 w 1013"/>
                <a:gd name="T39" fmla="*/ 44 h 1298"/>
                <a:gd name="T40" fmla="*/ 598 w 1013"/>
                <a:gd name="T41" fmla="*/ 88 h 1298"/>
                <a:gd name="T42" fmla="*/ 676 w 1013"/>
                <a:gd name="T43" fmla="*/ 70 h 1298"/>
                <a:gd name="T44" fmla="*/ 732 w 1013"/>
                <a:gd name="T45" fmla="*/ 72 h 1298"/>
                <a:gd name="T46" fmla="*/ 821 w 1013"/>
                <a:gd name="T47" fmla="*/ 174 h 1298"/>
                <a:gd name="T48" fmla="*/ 876 w 1013"/>
                <a:gd name="T49" fmla="*/ 316 h 1298"/>
                <a:gd name="T50" fmla="*/ 953 w 1013"/>
                <a:gd name="T51" fmla="*/ 409 h 1298"/>
                <a:gd name="T52" fmla="*/ 970 w 1013"/>
                <a:gd name="T53" fmla="*/ 565 h 1298"/>
                <a:gd name="T54" fmla="*/ 1013 w 1013"/>
                <a:gd name="T55" fmla="*/ 663 h 1298"/>
                <a:gd name="T56" fmla="*/ 894 w 1013"/>
                <a:gd name="T57" fmla="*/ 668 h 1298"/>
                <a:gd name="T58" fmla="*/ 831 w 1013"/>
                <a:gd name="T59" fmla="*/ 725 h 1298"/>
                <a:gd name="T60" fmla="*/ 795 w 1013"/>
                <a:gd name="T61" fmla="*/ 789 h 1298"/>
                <a:gd name="T62" fmla="*/ 805 w 1013"/>
                <a:gd name="T63" fmla="*/ 832 h 1298"/>
                <a:gd name="T64" fmla="*/ 734 w 1013"/>
                <a:gd name="T65" fmla="*/ 866 h 1298"/>
                <a:gd name="T66" fmla="*/ 692 w 1013"/>
                <a:gd name="T67" fmla="*/ 967 h 1298"/>
                <a:gd name="T68" fmla="*/ 671 w 1013"/>
                <a:gd name="T69" fmla="*/ 1063 h 1298"/>
                <a:gd name="T70" fmla="*/ 594 w 1013"/>
                <a:gd name="T71" fmla="*/ 891 h 1298"/>
                <a:gd name="T72" fmla="*/ 572 w 1013"/>
                <a:gd name="T73" fmla="*/ 869 h 1298"/>
                <a:gd name="T74" fmla="*/ 554 w 1013"/>
                <a:gd name="T75" fmla="*/ 920 h 1298"/>
                <a:gd name="T76" fmla="*/ 504 w 1013"/>
                <a:gd name="T77" fmla="*/ 924 h 1298"/>
                <a:gd name="T78" fmla="*/ 460 w 1013"/>
                <a:gd name="T79" fmla="*/ 1011 h 1298"/>
                <a:gd name="T80" fmla="*/ 435 w 1013"/>
                <a:gd name="T81" fmla="*/ 1183 h 1298"/>
                <a:gd name="T82" fmla="*/ 785 w 1013"/>
                <a:gd name="T83" fmla="*/ 139 h 1298"/>
                <a:gd name="T84" fmla="*/ 308 w 1013"/>
                <a:gd name="T85" fmla="*/ 812 h 1298"/>
                <a:gd name="T86" fmla="*/ 386 w 1013"/>
                <a:gd name="T87" fmla="*/ 829 h 1298"/>
                <a:gd name="T88" fmla="*/ 356 w 1013"/>
                <a:gd name="T89" fmla="*/ 852 h 1298"/>
                <a:gd name="T90" fmla="*/ 956 w 1013"/>
                <a:gd name="T91" fmla="*/ 492 h 1298"/>
                <a:gd name="T92" fmla="*/ 245 w 1013"/>
                <a:gd name="T93" fmla="*/ 796 h 1298"/>
                <a:gd name="T94" fmla="*/ 219 w 1013"/>
                <a:gd name="T95" fmla="*/ 222 h 1298"/>
                <a:gd name="T96" fmla="*/ 914 w 1013"/>
                <a:gd name="T97" fmla="*/ 636 h 1298"/>
                <a:gd name="T98" fmla="*/ 406 w 1013"/>
                <a:gd name="T99" fmla="*/ 118 h 1298"/>
                <a:gd name="T100" fmla="*/ 794 w 1013"/>
                <a:gd name="T101" fmla="*/ 685 h 1298"/>
                <a:gd name="T102" fmla="*/ 121 w 1013"/>
                <a:gd name="T103" fmla="*/ 505 h 1298"/>
                <a:gd name="T104" fmla="*/ 399 w 1013"/>
                <a:gd name="T105" fmla="*/ 168 h 1298"/>
                <a:gd name="T106" fmla="*/ 340 w 1013"/>
                <a:gd name="T107" fmla="*/ 227 h 1298"/>
                <a:gd name="T108" fmla="*/ 842 w 1013"/>
                <a:gd name="T109" fmla="*/ 288 h 1298"/>
                <a:gd name="T110" fmla="*/ 250 w 1013"/>
                <a:gd name="T111" fmla="*/ 703 h 1298"/>
                <a:gd name="T112" fmla="*/ 850 w 1013"/>
                <a:gd name="T113" fmla="*/ 569 h 1298"/>
                <a:gd name="T114" fmla="*/ 266 w 1013"/>
                <a:gd name="T115" fmla="*/ 207 h 1298"/>
                <a:gd name="T116" fmla="*/ 988 w 1013"/>
                <a:gd name="T117" fmla="*/ 613 h 1298"/>
                <a:gd name="T118" fmla="*/ 939 w 1013"/>
                <a:gd name="T119" fmla="*/ 571 h 1298"/>
                <a:gd name="T120" fmla="*/ 371 w 1013"/>
                <a:gd name="T121" fmla="*/ 798 h 1298"/>
                <a:gd name="T122" fmla="*/ 304 w 1013"/>
                <a:gd name="T123" fmla="*/ 255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13" h="1298">
                  <a:moveTo>
                    <a:pt x="429" y="1077"/>
                  </a:moveTo>
                  <a:cubicBezTo>
                    <a:pt x="429" y="1076"/>
                    <a:pt x="428" y="1075"/>
                    <a:pt x="428" y="1075"/>
                  </a:cubicBezTo>
                  <a:cubicBezTo>
                    <a:pt x="428" y="1071"/>
                    <a:pt x="428" y="1067"/>
                    <a:pt x="428" y="1063"/>
                  </a:cubicBezTo>
                  <a:cubicBezTo>
                    <a:pt x="433" y="1040"/>
                    <a:pt x="430" y="1017"/>
                    <a:pt x="430" y="995"/>
                  </a:cubicBezTo>
                  <a:cubicBezTo>
                    <a:pt x="430" y="990"/>
                    <a:pt x="427" y="986"/>
                    <a:pt x="423" y="984"/>
                  </a:cubicBezTo>
                  <a:cubicBezTo>
                    <a:pt x="421" y="985"/>
                    <a:pt x="421" y="985"/>
                    <a:pt x="421" y="985"/>
                  </a:cubicBezTo>
                  <a:cubicBezTo>
                    <a:pt x="422" y="981"/>
                    <a:pt x="422" y="977"/>
                    <a:pt x="422" y="973"/>
                  </a:cubicBezTo>
                  <a:cubicBezTo>
                    <a:pt x="426" y="965"/>
                    <a:pt x="423" y="959"/>
                    <a:pt x="417" y="954"/>
                  </a:cubicBezTo>
                  <a:cubicBezTo>
                    <a:pt x="417" y="952"/>
                    <a:pt x="417" y="950"/>
                    <a:pt x="416" y="949"/>
                  </a:cubicBezTo>
                  <a:cubicBezTo>
                    <a:pt x="417" y="937"/>
                    <a:pt x="415" y="926"/>
                    <a:pt x="403" y="921"/>
                  </a:cubicBezTo>
                  <a:cubicBezTo>
                    <a:pt x="400" y="920"/>
                    <a:pt x="395" y="927"/>
                    <a:pt x="393" y="921"/>
                  </a:cubicBezTo>
                  <a:cubicBezTo>
                    <a:pt x="391" y="915"/>
                    <a:pt x="397" y="913"/>
                    <a:pt x="401" y="911"/>
                  </a:cubicBezTo>
                  <a:cubicBezTo>
                    <a:pt x="405" y="909"/>
                    <a:pt x="407" y="905"/>
                    <a:pt x="406" y="900"/>
                  </a:cubicBezTo>
                  <a:cubicBezTo>
                    <a:pt x="405" y="895"/>
                    <a:pt x="403" y="892"/>
                    <a:pt x="397" y="894"/>
                  </a:cubicBezTo>
                  <a:cubicBezTo>
                    <a:pt x="392" y="892"/>
                    <a:pt x="390" y="887"/>
                    <a:pt x="390" y="883"/>
                  </a:cubicBezTo>
                  <a:cubicBezTo>
                    <a:pt x="394" y="874"/>
                    <a:pt x="388" y="867"/>
                    <a:pt x="384" y="861"/>
                  </a:cubicBezTo>
                  <a:cubicBezTo>
                    <a:pt x="380" y="855"/>
                    <a:pt x="371" y="854"/>
                    <a:pt x="366" y="860"/>
                  </a:cubicBezTo>
                  <a:cubicBezTo>
                    <a:pt x="361" y="864"/>
                    <a:pt x="356" y="871"/>
                    <a:pt x="365" y="877"/>
                  </a:cubicBezTo>
                  <a:cubicBezTo>
                    <a:pt x="367" y="879"/>
                    <a:pt x="369" y="882"/>
                    <a:pt x="370" y="884"/>
                  </a:cubicBezTo>
                  <a:cubicBezTo>
                    <a:pt x="368" y="890"/>
                    <a:pt x="374" y="897"/>
                    <a:pt x="371" y="903"/>
                  </a:cubicBezTo>
                  <a:cubicBezTo>
                    <a:pt x="367" y="903"/>
                    <a:pt x="366" y="897"/>
                    <a:pt x="362" y="898"/>
                  </a:cubicBezTo>
                  <a:cubicBezTo>
                    <a:pt x="362" y="898"/>
                    <a:pt x="362" y="898"/>
                    <a:pt x="362" y="898"/>
                  </a:cubicBezTo>
                  <a:cubicBezTo>
                    <a:pt x="360" y="893"/>
                    <a:pt x="363" y="885"/>
                    <a:pt x="353" y="885"/>
                  </a:cubicBezTo>
                  <a:cubicBezTo>
                    <a:pt x="348" y="885"/>
                    <a:pt x="345" y="887"/>
                    <a:pt x="344" y="893"/>
                  </a:cubicBezTo>
                  <a:cubicBezTo>
                    <a:pt x="343" y="895"/>
                    <a:pt x="341" y="897"/>
                    <a:pt x="340" y="899"/>
                  </a:cubicBezTo>
                  <a:cubicBezTo>
                    <a:pt x="336" y="899"/>
                    <a:pt x="332" y="899"/>
                    <a:pt x="328" y="899"/>
                  </a:cubicBezTo>
                  <a:cubicBezTo>
                    <a:pt x="328" y="898"/>
                    <a:pt x="327" y="897"/>
                    <a:pt x="327" y="896"/>
                  </a:cubicBezTo>
                  <a:cubicBezTo>
                    <a:pt x="327" y="895"/>
                    <a:pt x="328" y="893"/>
                    <a:pt x="329" y="892"/>
                  </a:cubicBezTo>
                  <a:cubicBezTo>
                    <a:pt x="329" y="888"/>
                    <a:pt x="336" y="884"/>
                    <a:pt x="331" y="879"/>
                  </a:cubicBezTo>
                  <a:cubicBezTo>
                    <a:pt x="326" y="874"/>
                    <a:pt x="321" y="878"/>
                    <a:pt x="318" y="883"/>
                  </a:cubicBezTo>
                  <a:cubicBezTo>
                    <a:pt x="315" y="887"/>
                    <a:pt x="310" y="885"/>
                    <a:pt x="306" y="885"/>
                  </a:cubicBezTo>
                  <a:cubicBezTo>
                    <a:pt x="305" y="885"/>
                    <a:pt x="303" y="885"/>
                    <a:pt x="302" y="885"/>
                  </a:cubicBezTo>
                  <a:cubicBezTo>
                    <a:pt x="302" y="884"/>
                    <a:pt x="302" y="884"/>
                    <a:pt x="302" y="884"/>
                  </a:cubicBezTo>
                  <a:cubicBezTo>
                    <a:pt x="301" y="883"/>
                    <a:pt x="300" y="881"/>
                    <a:pt x="299" y="880"/>
                  </a:cubicBezTo>
                  <a:cubicBezTo>
                    <a:pt x="298" y="874"/>
                    <a:pt x="295" y="873"/>
                    <a:pt x="290" y="877"/>
                  </a:cubicBezTo>
                  <a:cubicBezTo>
                    <a:pt x="287" y="877"/>
                    <a:pt x="284" y="876"/>
                    <a:pt x="281" y="876"/>
                  </a:cubicBezTo>
                  <a:cubicBezTo>
                    <a:pt x="281" y="873"/>
                    <a:pt x="280" y="871"/>
                    <a:pt x="277" y="870"/>
                  </a:cubicBezTo>
                  <a:cubicBezTo>
                    <a:pt x="276" y="870"/>
                    <a:pt x="275" y="871"/>
                    <a:pt x="275" y="871"/>
                  </a:cubicBezTo>
                  <a:cubicBezTo>
                    <a:pt x="275" y="869"/>
                    <a:pt x="275" y="867"/>
                    <a:pt x="276" y="865"/>
                  </a:cubicBezTo>
                  <a:cubicBezTo>
                    <a:pt x="293" y="866"/>
                    <a:pt x="300" y="858"/>
                    <a:pt x="301" y="841"/>
                  </a:cubicBezTo>
                  <a:cubicBezTo>
                    <a:pt x="301" y="833"/>
                    <a:pt x="302" y="826"/>
                    <a:pt x="295" y="821"/>
                  </a:cubicBezTo>
                  <a:cubicBezTo>
                    <a:pt x="288" y="817"/>
                    <a:pt x="280" y="813"/>
                    <a:pt x="272" y="821"/>
                  </a:cubicBezTo>
                  <a:cubicBezTo>
                    <a:pt x="265" y="826"/>
                    <a:pt x="263" y="832"/>
                    <a:pt x="272" y="837"/>
                  </a:cubicBezTo>
                  <a:cubicBezTo>
                    <a:pt x="278" y="841"/>
                    <a:pt x="279" y="846"/>
                    <a:pt x="278" y="853"/>
                  </a:cubicBezTo>
                  <a:cubicBezTo>
                    <a:pt x="275" y="853"/>
                    <a:pt x="272" y="854"/>
                    <a:pt x="269" y="854"/>
                  </a:cubicBezTo>
                  <a:cubicBezTo>
                    <a:pt x="265" y="854"/>
                    <a:pt x="259" y="850"/>
                    <a:pt x="256" y="856"/>
                  </a:cubicBezTo>
                  <a:cubicBezTo>
                    <a:pt x="253" y="861"/>
                    <a:pt x="256" y="866"/>
                    <a:pt x="260" y="871"/>
                  </a:cubicBezTo>
                  <a:cubicBezTo>
                    <a:pt x="260" y="871"/>
                    <a:pt x="260" y="872"/>
                    <a:pt x="260" y="873"/>
                  </a:cubicBezTo>
                  <a:cubicBezTo>
                    <a:pt x="257" y="872"/>
                    <a:pt x="255" y="872"/>
                    <a:pt x="252" y="872"/>
                  </a:cubicBezTo>
                  <a:cubicBezTo>
                    <a:pt x="249" y="867"/>
                    <a:pt x="250" y="858"/>
                    <a:pt x="240" y="860"/>
                  </a:cubicBezTo>
                  <a:cubicBezTo>
                    <a:pt x="231" y="861"/>
                    <a:pt x="224" y="858"/>
                    <a:pt x="217" y="851"/>
                  </a:cubicBezTo>
                  <a:cubicBezTo>
                    <a:pt x="217" y="851"/>
                    <a:pt x="217" y="851"/>
                    <a:pt x="217" y="851"/>
                  </a:cubicBezTo>
                  <a:cubicBezTo>
                    <a:pt x="212" y="841"/>
                    <a:pt x="208" y="828"/>
                    <a:pt x="192" y="834"/>
                  </a:cubicBezTo>
                  <a:cubicBezTo>
                    <a:pt x="191" y="831"/>
                    <a:pt x="189" y="829"/>
                    <a:pt x="186" y="828"/>
                  </a:cubicBezTo>
                  <a:cubicBezTo>
                    <a:pt x="186" y="825"/>
                    <a:pt x="186" y="822"/>
                    <a:pt x="186" y="820"/>
                  </a:cubicBezTo>
                  <a:cubicBezTo>
                    <a:pt x="186" y="818"/>
                    <a:pt x="187" y="817"/>
                    <a:pt x="187" y="816"/>
                  </a:cubicBezTo>
                  <a:cubicBezTo>
                    <a:pt x="185" y="814"/>
                    <a:pt x="184" y="815"/>
                    <a:pt x="182" y="816"/>
                  </a:cubicBezTo>
                  <a:cubicBezTo>
                    <a:pt x="175" y="817"/>
                    <a:pt x="167" y="813"/>
                    <a:pt x="162" y="821"/>
                  </a:cubicBezTo>
                  <a:cubicBezTo>
                    <a:pt x="160" y="821"/>
                    <a:pt x="159" y="821"/>
                    <a:pt x="157" y="822"/>
                  </a:cubicBezTo>
                  <a:cubicBezTo>
                    <a:pt x="143" y="826"/>
                    <a:pt x="137" y="809"/>
                    <a:pt x="124" y="810"/>
                  </a:cubicBezTo>
                  <a:cubicBezTo>
                    <a:pt x="126" y="808"/>
                    <a:pt x="127" y="806"/>
                    <a:pt x="128" y="805"/>
                  </a:cubicBezTo>
                  <a:cubicBezTo>
                    <a:pt x="140" y="802"/>
                    <a:pt x="132" y="795"/>
                    <a:pt x="132" y="790"/>
                  </a:cubicBezTo>
                  <a:cubicBezTo>
                    <a:pt x="133" y="789"/>
                    <a:pt x="133" y="788"/>
                    <a:pt x="134" y="787"/>
                  </a:cubicBezTo>
                  <a:cubicBezTo>
                    <a:pt x="140" y="787"/>
                    <a:pt x="145" y="787"/>
                    <a:pt x="151" y="787"/>
                  </a:cubicBezTo>
                  <a:cubicBezTo>
                    <a:pt x="157" y="786"/>
                    <a:pt x="159" y="782"/>
                    <a:pt x="158" y="776"/>
                  </a:cubicBezTo>
                  <a:cubicBezTo>
                    <a:pt x="157" y="770"/>
                    <a:pt x="153" y="767"/>
                    <a:pt x="147" y="772"/>
                  </a:cubicBezTo>
                  <a:cubicBezTo>
                    <a:pt x="142" y="776"/>
                    <a:pt x="141" y="774"/>
                    <a:pt x="140" y="769"/>
                  </a:cubicBezTo>
                  <a:cubicBezTo>
                    <a:pt x="139" y="765"/>
                    <a:pt x="137" y="762"/>
                    <a:pt x="134" y="764"/>
                  </a:cubicBezTo>
                  <a:cubicBezTo>
                    <a:pt x="126" y="770"/>
                    <a:pt x="122" y="760"/>
                    <a:pt x="116" y="760"/>
                  </a:cubicBezTo>
                  <a:cubicBezTo>
                    <a:pt x="103" y="767"/>
                    <a:pt x="92" y="764"/>
                    <a:pt x="83" y="754"/>
                  </a:cubicBezTo>
                  <a:cubicBezTo>
                    <a:pt x="82" y="752"/>
                    <a:pt x="80" y="751"/>
                    <a:pt x="78" y="750"/>
                  </a:cubicBezTo>
                  <a:cubicBezTo>
                    <a:pt x="77" y="749"/>
                    <a:pt x="76" y="748"/>
                    <a:pt x="75" y="747"/>
                  </a:cubicBezTo>
                  <a:cubicBezTo>
                    <a:pt x="75" y="743"/>
                    <a:pt x="75" y="740"/>
                    <a:pt x="75" y="736"/>
                  </a:cubicBezTo>
                  <a:cubicBezTo>
                    <a:pt x="77" y="735"/>
                    <a:pt x="80" y="734"/>
                    <a:pt x="82" y="733"/>
                  </a:cubicBezTo>
                  <a:cubicBezTo>
                    <a:pt x="85" y="735"/>
                    <a:pt x="88" y="737"/>
                    <a:pt x="92" y="739"/>
                  </a:cubicBezTo>
                  <a:cubicBezTo>
                    <a:pt x="102" y="750"/>
                    <a:pt x="113" y="750"/>
                    <a:pt x="123" y="739"/>
                  </a:cubicBezTo>
                  <a:cubicBezTo>
                    <a:pt x="126" y="739"/>
                    <a:pt x="128" y="739"/>
                    <a:pt x="131" y="739"/>
                  </a:cubicBezTo>
                  <a:cubicBezTo>
                    <a:pt x="131" y="743"/>
                    <a:pt x="131" y="746"/>
                    <a:pt x="132" y="750"/>
                  </a:cubicBezTo>
                  <a:cubicBezTo>
                    <a:pt x="132" y="753"/>
                    <a:pt x="133" y="756"/>
                    <a:pt x="136" y="755"/>
                  </a:cubicBezTo>
                  <a:cubicBezTo>
                    <a:pt x="139" y="755"/>
                    <a:pt x="140" y="753"/>
                    <a:pt x="141" y="751"/>
                  </a:cubicBezTo>
                  <a:cubicBezTo>
                    <a:pt x="147" y="738"/>
                    <a:pt x="155" y="725"/>
                    <a:pt x="138" y="714"/>
                  </a:cubicBezTo>
                  <a:cubicBezTo>
                    <a:pt x="133" y="706"/>
                    <a:pt x="126" y="707"/>
                    <a:pt x="118" y="707"/>
                  </a:cubicBezTo>
                  <a:cubicBezTo>
                    <a:pt x="116" y="708"/>
                    <a:pt x="114" y="708"/>
                    <a:pt x="112" y="708"/>
                  </a:cubicBezTo>
                  <a:cubicBezTo>
                    <a:pt x="107" y="705"/>
                    <a:pt x="104" y="702"/>
                    <a:pt x="105" y="697"/>
                  </a:cubicBezTo>
                  <a:cubicBezTo>
                    <a:pt x="106" y="687"/>
                    <a:pt x="112" y="678"/>
                    <a:pt x="105" y="668"/>
                  </a:cubicBezTo>
                  <a:cubicBezTo>
                    <a:pt x="104" y="665"/>
                    <a:pt x="102" y="663"/>
                    <a:pt x="98" y="667"/>
                  </a:cubicBezTo>
                  <a:cubicBezTo>
                    <a:pt x="96" y="667"/>
                    <a:pt x="94" y="668"/>
                    <a:pt x="92" y="668"/>
                  </a:cubicBezTo>
                  <a:cubicBezTo>
                    <a:pt x="89" y="661"/>
                    <a:pt x="109" y="660"/>
                    <a:pt x="96" y="651"/>
                  </a:cubicBezTo>
                  <a:cubicBezTo>
                    <a:pt x="95" y="649"/>
                    <a:pt x="93" y="647"/>
                    <a:pt x="91" y="645"/>
                  </a:cubicBezTo>
                  <a:cubicBezTo>
                    <a:pt x="92" y="643"/>
                    <a:pt x="92" y="642"/>
                    <a:pt x="92" y="640"/>
                  </a:cubicBezTo>
                  <a:cubicBezTo>
                    <a:pt x="95" y="640"/>
                    <a:pt x="98" y="640"/>
                    <a:pt x="101" y="641"/>
                  </a:cubicBezTo>
                  <a:cubicBezTo>
                    <a:pt x="103" y="643"/>
                    <a:pt x="105" y="645"/>
                    <a:pt x="107" y="647"/>
                  </a:cubicBezTo>
                  <a:cubicBezTo>
                    <a:pt x="139" y="668"/>
                    <a:pt x="138" y="669"/>
                    <a:pt x="160" y="653"/>
                  </a:cubicBezTo>
                  <a:cubicBezTo>
                    <a:pt x="161" y="659"/>
                    <a:pt x="160" y="664"/>
                    <a:pt x="156" y="669"/>
                  </a:cubicBezTo>
                  <a:cubicBezTo>
                    <a:pt x="151" y="674"/>
                    <a:pt x="152" y="680"/>
                    <a:pt x="156" y="686"/>
                  </a:cubicBezTo>
                  <a:cubicBezTo>
                    <a:pt x="160" y="691"/>
                    <a:pt x="162" y="697"/>
                    <a:pt x="163" y="703"/>
                  </a:cubicBezTo>
                  <a:cubicBezTo>
                    <a:pt x="164" y="705"/>
                    <a:pt x="165" y="706"/>
                    <a:pt x="166" y="707"/>
                  </a:cubicBezTo>
                  <a:cubicBezTo>
                    <a:pt x="166" y="708"/>
                    <a:pt x="166" y="708"/>
                    <a:pt x="166" y="708"/>
                  </a:cubicBezTo>
                  <a:cubicBezTo>
                    <a:pt x="169" y="710"/>
                    <a:pt x="171" y="712"/>
                    <a:pt x="174" y="715"/>
                  </a:cubicBezTo>
                  <a:cubicBezTo>
                    <a:pt x="178" y="720"/>
                    <a:pt x="179" y="728"/>
                    <a:pt x="188" y="727"/>
                  </a:cubicBezTo>
                  <a:cubicBezTo>
                    <a:pt x="192" y="727"/>
                    <a:pt x="194" y="725"/>
                    <a:pt x="194" y="722"/>
                  </a:cubicBezTo>
                  <a:cubicBezTo>
                    <a:pt x="194" y="714"/>
                    <a:pt x="187" y="710"/>
                    <a:pt x="182" y="706"/>
                  </a:cubicBezTo>
                  <a:cubicBezTo>
                    <a:pt x="183" y="701"/>
                    <a:pt x="185" y="696"/>
                    <a:pt x="186" y="691"/>
                  </a:cubicBezTo>
                  <a:cubicBezTo>
                    <a:pt x="186" y="689"/>
                    <a:pt x="186" y="687"/>
                    <a:pt x="187" y="684"/>
                  </a:cubicBezTo>
                  <a:cubicBezTo>
                    <a:pt x="187" y="670"/>
                    <a:pt x="176" y="677"/>
                    <a:pt x="170" y="676"/>
                  </a:cubicBezTo>
                  <a:cubicBezTo>
                    <a:pt x="170" y="676"/>
                    <a:pt x="170" y="676"/>
                    <a:pt x="170" y="676"/>
                  </a:cubicBezTo>
                  <a:cubicBezTo>
                    <a:pt x="170" y="674"/>
                    <a:pt x="170" y="671"/>
                    <a:pt x="170" y="669"/>
                  </a:cubicBezTo>
                  <a:cubicBezTo>
                    <a:pt x="181" y="662"/>
                    <a:pt x="185" y="654"/>
                    <a:pt x="174" y="643"/>
                  </a:cubicBezTo>
                  <a:cubicBezTo>
                    <a:pt x="170" y="638"/>
                    <a:pt x="169" y="635"/>
                    <a:pt x="176" y="632"/>
                  </a:cubicBezTo>
                  <a:cubicBezTo>
                    <a:pt x="181" y="630"/>
                    <a:pt x="184" y="627"/>
                    <a:pt x="182" y="622"/>
                  </a:cubicBezTo>
                  <a:cubicBezTo>
                    <a:pt x="180" y="617"/>
                    <a:pt x="177" y="614"/>
                    <a:pt x="173" y="613"/>
                  </a:cubicBezTo>
                  <a:cubicBezTo>
                    <a:pt x="167" y="612"/>
                    <a:pt x="165" y="615"/>
                    <a:pt x="162" y="619"/>
                  </a:cubicBezTo>
                  <a:cubicBezTo>
                    <a:pt x="158" y="626"/>
                    <a:pt x="154" y="633"/>
                    <a:pt x="157" y="641"/>
                  </a:cubicBezTo>
                  <a:cubicBezTo>
                    <a:pt x="143" y="654"/>
                    <a:pt x="132" y="653"/>
                    <a:pt x="122" y="639"/>
                  </a:cubicBezTo>
                  <a:cubicBezTo>
                    <a:pt x="120" y="636"/>
                    <a:pt x="119" y="631"/>
                    <a:pt x="113" y="633"/>
                  </a:cubicBezTo>
                  <a:cubicBezTo>
                    <a:pt x="112" y="632"/>
                    <a:pt x="110" y="631"/>
                    <a:pt x="108" y="630"/>
                  </a:cubicBezTo>
                  <a:cubicBezTo>
                    <a:pt x="107" y="626"/>
                    <a:pt x="105" y="625"/>
                    <a:pt x="101" y="625"/>
                  </a:cubicBezTo>
                  <a:cubicBezTo>
                    <a:pt x="98" y="625"/>
                    <a:pt x="95" y="625"/>
                    <a:pt x="93" y="625"/>
                  </a:cubicBezTo>
                  <a:cubicBezTo>
                    <a:pt x="81" y="628"/>
                    <a:pt x="75" y="638"/>
                    <a:pt x="67" y="645"/>
                  </a:cubicBezTo>
                  <a:cubicBezTo>
                    <a:pt x="66" y="646"/>
                    <a:pt x="65" y="646"/>
                    <a:pt x="64" y="647"/>
                  </a:cubicBezTo>
                  <a:cubicBezTo>
                    <a:pt x="60" y="649"/>
                    <a:pt x="59" y="652"/>
                    <a:pt x="61" y="656"/>
                  </a:cubicBezTo>
                  <a:cubicBezTo>
                    <a:pt x="61" y="659"/>
                    <a:pt x="61" y="663"/>
                    <a:pt x="61" y="666"/>
                  </a:cubicBezTo>
                  <a:cubicBezTo>
                    <a:pt x="56" y="670"/>
                    <a:pt x="51" y="673"/>
                    <a:pt x="46" y="677"/>
                  </a:cubicBezTo>
                  <a:cubicBezTo>
                    <a:pt x="45" y="677"/>
                    <a:pt x="43" y="677"/>
                    <a:pt x="42" y="677"/>
                  </a:cubicBezTo>
                  <a:cubicBezTo>
                    <a:pt x="42" y="674"/>
                    <a:pt x="41" y="670"/>
                    <a:pt x="42" y="667"/>
                  </a:cubicBezTo>
                  <a:cubicBezTo>
                    <a:pt x="45" y="650"/>
                    <a:pt x="45" y="650"/>
                    <a:pt x="27" y="651"/>
                  </a:cubicBezTo>
                  <a:cubicBezTo>
                    <a:pt x="26" y="652"/>
                    <a:pt x="26" y="652"/>
                    <a:pt x="26" y="652"/>
                  </a:cubicBezTo>
                  <a:cubicBezTo>
                    <a:pt x="25" y="645"/>
                    <a:pt x="32" y="638"/>
                    <a:pt x="25" y="633"/>
                  </a:cubicBezTo>
                  <a:cubicBezTo>
                    <a:pt x="21" y="624"/>
                    <a:pt x="27" y="620"/>
                    <a:pt x="32" y="615"/>
                  </a:cubicBezTo>
                  <a:cubicBezTo>
                    <a:pt x="36" y="616"/>
                    <a:pt x="40" y="616"/>
                    <a:pt x="43" y="616"/>
                  </a:cubicBezTo>
                  <a:cubicBezTo>
                    <a:pt x="47" y="622"/>
                    <a:pt x="50" y="622"/>
                    <a:pt x="52" y="615"/>
                  </a:cubicBezTo>
                  <a:cubicBezTo>
                    <a:pt x="55" y="611"/>
                    <a:pt x="59" y="607"/>
                    <a:pt x="64" y="609"/>
                  </a:cubicBezTo>
                  <a:cubicBezTo>
                    <a:pt x="74" y="613"/>
                    <a:pt x="79" y="608"/>
                    <a:pt x="84" y="602"/>
                  </a:cubicBezTo>
                  <a:cubicBezTo>
                    <a:pt x="96" y="591"/>
                    <a:pt x="80" y="591"/>
                    <a:pt x="78" y="585"/>
                  </a:cubicBezTo>
                  <a:cubicBezTo>
                    <a:pt x="79" y="583"/>
                    <a:pt x="79" y="582"/>
                    <a:pt x="79" y="580"/>
                  </a:cubicBezTo>
                  <a:cubicBezTo>
                    <a:pt x="87" y="572"/>
                    <a:pt x="95" y="585"/>
                    <a:pt x="102" y="578"/>
                  </a:cubicBezTo>
                  <a:cubicBezTo>
                    <a:pt x="110" y="575"/>
                    <a:pt x="117" y="572"/>
                    <a:pt x="124" y="569"/>
                  </a:cubicBezTo>
                  <a:cubicBezTo>
                    <a:pt x="134" y="569"/>
                    <a:pt x="144" y="566"/>
                    <a:pt x="141" y="555"/>
                  </a:cubicBezTo>
                  <a:cubicBezTo>
                    <a:pt x="138" y="547"/>
                    <a:pt x="133" y="534"/>
                    <a:pt x="119" y="541"/>
                  </a:cubicBezTo>
                  <a:cubicBezTo>
                    <a:pt x="117" y="542"/>
                    <a:pt x="115" y="542"/>
                    <a:pt x="113" y="542"/>
                  </a:cubicBezTo>
                  <a:cubicBezTo>
                    <a:pt x="110" y="540"/>
                    <a:pt x="108" y="537"/>
                    <a:pt x="105" y="534"/>
                  </a:cubicBezTo>
                  <a:cubicBezTo>
                    <a:pt x="100" y="530"/>
                    <a:pt x="93" y="525"/>
                    <a:pt x="88" y="532"/>
                  </a:cubicBezTo>
                  <a:cubicBezTo>
                    <a:pt x="83" y="540"/>
                    <a:pt x="90" y="544"/>
                    <a:pt x="96" y="547"/>
                  </a:cubicBezTo>
                  <a:cubicBezTo>
                    <a:pt x="102" y="550"/>
                    <a:pt x="108" y="552"/>
                    <a:pt x="106" y="560"/>
                  </a:cubicBezTo>
                  <a:cubicBezTo>
                    <a:pt x="106" y="561"/>
                    <a:pt x="105" y="562"/>
                    <a:pt x="105" y="562"/>
                  </a:cubicBezTo>
                  <a:cubicBezTo>
                    <a:pt x="97" y="564"/>
                    <a:pt x="91" y="563"/>
                    <a:pt x="86" y="555"/>
                  </a:cubicBezTo>
                  <a:cubicBezTo>
                    <a:pt x="82" y="547"/>
                    <a:pt x="75" y="543"/>
                    <a:pt x="65" y="543"/>
                  </a:cubicBezTo>
                  <a:cubicBezTo>
                    <a:pt x="63" y="543"/>
                    <a:pt x="62" y="543"/>
                    <a:pt x="60" y="543"/>
                  </a:cubicBezTo>
                  <a:cubicBezTo>
                    <a:pt x="60" y="542"/>
                    <a:pt x="60" y="542"/>
                    <a:pt x="60" y="542"/>
                  </a:cubicBezTo>
                  <a:cubicBezTo>
                    <a:pt x="53" y="537"/>
                    <a:pt x="50" y="540"/>
                    <a:pt x="49" y="548"/>
                  </a:cubicBezTo>
                  <a:cubicBezTo>
                    <a:pt x="47" y="549"/>
                    <a:pt x="46" y="549"/>
                    <a:pt x="45" y="550"/>
                  </a:cubicBezTo>
                  <a:cubicBezTo>
                    <a:pt x="42" y="550"/>
                    <a:pt x="39" y="550"/>
                    <a:pt x="37" y="554"/>
                  </a:cubicBezTo>
                  <a:cubicBezTo>
                    <a:pt x="34" y="555"/>
                    <a:pt x="32" y="556"/>
                    <a:pt x="29" y="557"/>
                  </a:cubicBezTo>
                  <a:cubicBezTo>
                    <a:pt x="20" y="560"/>
                    <a:pt x="25" y="568"/>
                    <a:pt x="23" y="574"/>
                  </a:cubicBezTo>
                  <a:cubicBezTo>
                    <a:pt x="20" y="578"/>
                    <a:pt x="18" y="588"/>
                    <a:pt x="10" y="583"/>
                  </a:cubicBezTo>
                  <a:cubicBezTo>
                    <a:pt x="2" y="579"/>
                    <a:pt x="14" y="575"/>
                    <a:pt x="13" y="570"/>
                  </a:cubicBezTo>
                  <a:cubicBezTo>
                    <a:pt x="12" y="569"/>
                    <a:pt x="12" y="568"/>
                    <a:pt x="11" y="568"/>
                  </a:cubicBezTo>
                  <a:cubicBezTo>
                    <a:pt x="11" y="565"/>
                    <a:pt x="11" y="562"/>
                    <a:pt x="11" y="559"/>
                  </a:cubicBezTo>
                  <a:cubicBezTo>
                    <a:pt x="13" y="557"/>
                    <a:pt x="14" y="556"/>
                    <a:pt x="16" y="554"/>
                  </a:cubicBezTo>
                  <a:cubicBezTo>
                    <a:pt x="19" y="552"/>
                    <a:pt x="25" y="550"/>
                    <a:pt x="21" y="545"/>
                  </a:cubicBezTo>
                  <a:cubicBezTo>
                    <a:pt x="18" y="540"/>
                    <a:pt x="16" y="546"/>
                    <a:pt x="13" y="547"/>
                  </a:cubicBezTo>
                  <a:cubicBezTo>
                    <a:pt x="11" y="548"/>
                    <a:pt x="9" y="548"/>
                    <a:pt x="8" y="546"/>
                  </a:cubicBezTo>
                  <a:cubicBezTo>
                    <a:pt x="7" y="545"/>
                    <a:pt x="6" y="543"/>
                    <a:pt x="8" y="541"/>
                  </a:cubicBezTo>
                  <a:cubicBezTo>
                    <a:pt x="10" y="538"/>
                    <a:pt x="14" y="536"/>
                    <a:pt x="14" y="531"/>
                  </a:cubicBezTo>
                  <a:cubicBezTo>
                    <a:pt x="14" y="531"/>
                    <a:pt x="14" y="531"/>
                    <a:pt x="14" y="531"/>
                  </a:cubicBezTo>
                  <a:cubicBezTo>
                    <a:pt x="20" y="528"/>
                    <a:pt x="31" y="528"/>
                    <a:pt x="28" y="518"/>
                  </a:cubicBezTo>
                  <a:cubicBezTo>
                    <a:pt x="26" y="510"/>
                    <a:pt x="17" y="514"/>
                    <a:pt x="10" y="513"/>
                  </a:cubicBezTo>
                  <a:cubicBezTo>
                    <a:pt x="8" y="513"/>
                    <a:pt x="5" y="513"/>
                    <a:pt x="3" y="514"/>
                  </a:cubicBezTo>
                  <a:cubicBezTo>
                    <a:pt x="3" y="512"/>
                    <a:pt x="3" y="510"/>
                    <a:pt x="3" y="508"/>
                  </a:cubicBezTo>
                  <a:cubicBezTo>
                    <a:pt x="6" y="504"/>
                    <a:pt x="4" y="502"/>
                    <a:pt x="0" y="501"/>
                  </a:cubicBezTo>
                  <a:cubicBezTo>
                    <a:pt x="0" y="499"/>
                    <a:pt x="0" y="498"/>
                    <a:pt x="0" y="496"/>
                  </a:cubicBezTo>
                  <a:cubicBezTo>
                    <a:pt x="3" y="496"/>
                    <a:pt x="7" y="496"/>
                    <a:pt x="10" y="496"/>
                  </a:cubicBezTo>
                  <a:cubicBezTo>
                    <a:pt x="15" y="499"/>
                    <a:pt x="21" y="504"/>
                    <a:pt x="23" y="493"/>
                  </a:cubicBezTo>
                  <a:cubicBezTo>
                    <a:pt x="24" y="491"/>
                    <a:pt x="24" y="489"/>
                    <a:pt x="25" y="487"/>
                  </a:cubicBezTo>
                  <a:cubicBezTo>
                    <a:pt x="34" y="476"/>
                    <a:pt x="26" y="463"/>
                    <a:pt x="30" y="451"/>
                  </a:cubicBezTo>
                  <a:cubicBezTo>
                    <a:pt x="39" y="445"/>
                    <a:pt x="40" y="454"/>
                    <a:pt x="44" y="458"/>
                  </a:cubicBezTo>
                  <a:cubicBezTo>
                    <a:pt x="47" y="462"/>
                    <a:pt x="50" y="463"/>
                    <a:pt x="54" y="461"/>
                  </a:cubicBezTo>
                  <a:cubicBezTo>
                    <a:pt x="57" y="460"/>
                    <a:pt x="59" y="455"/>
                    <a:pt x="57" y="454"/>
                  </a:cubicBezTo>
                  <a:cubicBezTo>
                    <a:pt x="41" y="447"/>
                    <a:pt x="46" y="430"/>
                    <a:pt x="40" y="419"/>
                  </a:cubicBezTo>
                  <a:cubicBezTo>
                    <a:pt x="27" y="398"/>
                    <a:pt x="28" y="387"/>
                    <a:pt x="49" y="376"/>
                  </a:cubicBezTo>
                  <a:cubicBezTo>
                    <a:pt x="58" y="372"/>
                    <a:pt x="60" y="369"/>
                    <a:pt x="55" y="360"/>
                  </a:cubicBezTo>
                  <a:cubicBezTo>
                    <a:pt x="52" y="355"/>
                    <a:pt x="54" y="349"/>
                    <a:pt x="59" y="346"/>
                  </a:cubicBezTo>
                  <a:cubicBezTo>
                    <a:pt x="65" y="341"/>
                    <a:pt x="66" y="349"/>
                    <a:pt x="68" y="351"/>
                  </a:cubicBezTo>
                  <a:cubicBezTo>
                    <a:pt x="71" y="353"/>
                    <a:pt x="73" y="354"/>
                    <a:pt x="76" y="353"/>
                  </a:cubicBezTo>
                  <a:cubicBezTo>
                    <a:pt x="80" y="351"/>
                    <a:pt x="80" y="348"/>
                    <a:pt x="79" y="345"/>
                  </a:cubicBezTo>
                  <a:cubicBezTo>
                    <a:pt x="76" y="338"/>
                    <a:pt x="77" y="331"/>
                    <a:pt x="77" y="324"/>
                  </a:cubicBezTo>
                  <a:cubicBezTo>
                    <a:pt x="78" y="324"/>
                    <a:pt x="78" y="323"/>
                    <a:pt x="78" y="322"/>
                  </a:cubicBezTo>
                  <a:cubicBezTo>
                    <a:pt x="79" y="321"/>
                    <a:pt x="79" y="320"/>
                    <a:pt x="80" y="318"/>
                  </a:cubicBezTo>
                  <a:cubicBezTo>
                    <a:pt x="80" y="313"/>
                    <a:pt x="85" y="311"/>
                    <a:pt x="87" y="307"/>
                  </a:cubicBezTo>
                  <a:cubicBezTo>
                    <a:pt x="95" y="309"/>
                    <a:pt x="100" y="314"/>
                    <a:pt x="98" y="323"/>
                  </a:cubicBezTo>
                  <a:cubicBezTo>
                    <a:pt x="97" y="328"/>
                    <a:pt x="97" y="334"/>
                    <a:pt x="104" y="334"/>
                  </a:cubicBezTo>
                  <a:cubicBezTo>
                    <a:pt x="110" y="334"/>
                    <a:pt x="118" y="333"/>
                    <a:pt x="122" y="328"/>
                  </a:cubicBezTo>
                  <a:cubicBezTo>
                    <a:pt x="126" y="322"/>
                    <a:pt x="119" y="320"/>
                    <a:pt x="115" y="317"/>
                  </a:cubicBezTo>
                  <a:cubicBezTo>
                    <a:pt x="103" y="310"/>
                    <a:pt x="104" y="305"/>
                    <a:pt x="116" y="300"/>
                  </a:cubicBezTo>
                  <a:cubicBezTo>
                    <a:pt x="119" y="302"/>
                    <a:pt x="122" y="303"/>
                    <a:pt x="125" y="304"/>
                  </a:cubicBezTo>
                  <a:cubicBezTo>
                    <a:pt x="129" y="310"/>
                    <a:pt x="133" y="311"/>
                    <a:pt x="138" y="306"/>
                  </a:cubicBezTo>
                  <a:cubicBezTo>
                    <a:pt x="142" y="302"/>
                    <a:pt x="143" y="297"/>
                    <a:pt x="141" y="292"/>
                  </a:cubicBezTo>
                  <a:cubicBezTo>
                    <a:pt x="138" y="286"/>
                    <a:pt x="134" y="286"/>
                    <a:pt x="129" y="290"/>
                  </a:cubicBezTo>
                  <a:cubicBezTo>
                    <a:pt x="126" y="290"/>
                    <a:pt x="123" y="289"/>
                    <a:pt x="119" y="289"/>
                  </a:cubicBezTo>
                  <a:cubicBezTo>
                    <a:pt x="118" y="288"/>
                    <a:pt x="118" y="286"/>
                    <a:pt x="117" y="285"/>
                  </a:cubicBezTo>
                  <a:cubicBezTo>
                    <a:pt x="114" y="280"/>
                    <a:pt x="110" y="280"/>
                    <a:pt x="106" y="284"/>
                  </a:cubicBezTo>
                  <a:cubicBezTo>
                    <a:pt x="105" y="286"/>
                    <a:pt x="104" y="288"/>
                    <a:pt x="103" y="290"/>
                  </a:cubicBezTo>
                  <a:cubicBezTo>
                    <a:pt x="100" y="292"/>
                    <a:pt x="97" y="293"/>
                    <a:pt x="94" y="294"/>
                  </a:cubicBezTo>
                  <a:cubicBezTo>
                    <a:pt x="93" y="293"/>
                    <a:pt x="93" y="292"/>
                    <a:pt x="92" y="292"/>
                  </a:cubicBezTo>
                  <a:cubicBezTo>
                    <a:pt x="92" y="288"/>
                    <a:pt x="90" y="286"/>
                    <a:pt x="87" y="285"/>
                  </a:cubicBezTo>
                  <a:cubicBezTo>
                    <a:pt x="86" y="285"/>
                    <a:pt x="86" y="284"/>
                    <a:pt x="86" y="284"/>
                  </a:cubicBezTo>
                  <a:cubicBezTo>
                    <a:pt x="87" y="279"/>
                    <a:pt x="86" y="275"/>
                    <a:pt x="84" y="271"/>
                  </a:cubicBezTo>
                  <a:cubicBezTo>
                    <a:pt x="85" y="269"/>
                    <a:pt x="86" y="267"/>
                    <a:pt x="87" y="265"/>
                  </a:cubicBezTo>
                  <a:cubicBezTo>
                    <a:pt x="104" y="273"/>
                    <a:pt x="117" y="265"/>
                    <a:pt x="129" y="253"/>
                  </a:cubicBezTo>
                  <a:cubicBezTo>
                    <a:pt x="131" y="252"/>
                    <a:pt x="134" y="251"/>
                    <a:pt x="136" y="250"/>
                  </a:cubicBezTo>
                  <a:cubicBezTo>
                    <a:pt x="154" y="244"/>
                    <a:pt x="154" y="244"/>
                    <a:pt x="148" y="226"/>
                  </a:cubicBezTo>
                  <a:cubicBezTo>
                    <a:pt x="147" y="223"/>
                    <a:pt x="147" y="220"/>
                    <a:pt x="147" y="217"/>
                  </a:cubicBezTo>
                  <a:cubicBezTo>
                    <a:pt x="149" y="216"/>
                    <a:pt x="152" y="214"/>
                    <a:pt x="154" y="213"/>
                  </a:cubicBezTo>
                  <a:cubicBezTo>
                    <a:pt x="160" y="214"/>
                    <a:pt x="161" y="219"/>
                    <a:pt x="164" y="223"/>
                  </a:cubicBezTo>
                  <a:cubicBezTo>
                    <a:pt x="170" y="229"/>
                    <a:pt x="174" y="228"/>
                    <a:pt x="176" y="220"/>
                  </a:cubicBezTo>
                  <a:cubicBezTo>
                    <a:pt x="176" y="220"/>
                    <a:pt x="176" y="220"/>
                    <a:pt x="176" y="220"/>
                  </a:cubicBezTo>
                  <a:cubicBezTo>
                    <a:pt x="184" y="217"/>
                    <a:pt x="183" y="211"/>
                    <a:pt x="185" y="205"/>
                  </a:cubicBezTo>
                  <a:cubicBezTo>
                    <a:pt x="194" y="206"/>
                    <a:pt x="197" y="198"/>
                    <a:pt x="201" y="193"/>
                  </a:cubicBezTo>
                  <a:cubicBezTo>
                    <a:pt x="207" y="191"/>
                    <a:pt x="206" y="186"/>
                    <a:pt x="207" y="181"/>
                  </a:cubicBezTo>
                  <a:cubicBezTo>
                    <a:pt x="211" y="181"/>
                    <a:pt x="215" y="180"/>
                    <a:pt x="219" y="180"/>
                  </a:cubicBezTo>
                  <a:cubicBezTo>
                    <a:pt x="219" y="180"/>
                    <a:pt x="219" y="180"/>
                    <a:pt x="219" y="180"/>
                  </a:cubicBezTo>
                  <a:cubicBezTo>
                    <a:pt x="226" y="187"/>
                    <a:pt x="245" y="186"/>
                    <a:pt x="250" y="179"/>
                  </a:cubicBezTo>
                  <a:cubicBezTo>
                    <a:pt x="252" y="175"/>
                    <a:pt x="252" y="171"/>
                    <a:pt x="250" y="167"/>
                  </a:cubicBezTo>
                  <a:cubicBezTo>
                    <a:pt x="248" y="163"/>
                    <a:pt x="245" y="164"/>
                    <a:pt x="241" y="165"/>
                  </a:cubicBezTo>
                  <a:cubicBezTo>
                    <a:pt x="237" y="166"/>
                    <a:pt x="232" y="168"/>
                    <a:pt x="230" y="164"/>
                  </a:cubicBezTo>
                  <a:cubicBezTo>
                    <a:pt x="228" y="159"/>
                    <a:pt x="236" y="159"/>
                    <a:pt x="237" y="155"/>
                  </a:cubicBezTo>
                  <a:cubicBezTo>
                    <a:pt x="238" y="155"/>
                    <a:pt x="239" y="154"/>
                    <a:pt x="240" y="154"/>
                  </a:cubicBezTo>
                  <a:cubicBezTo>
                    <a:pt x="246" y="151"/>
                    <a:pt x="246" y="148"/>
                    <a:pt x="241" y="144"/>
                  </a:cubicBezTo>
                  <a:cubicBezTo>
                    <a:pt x="240" y="143"/>
                    <a:pt x="239" y="141"/>
                    <a:pt x="239" y="140"/>
                  </a:cubicBezTo>
                  <a:cubicBezTo>
                    <a:pt x="241" y="133"/>
                    <a:pt x="246" y="132"/>
                    <a:pt x="252" y="134"/>
                  </a:cubicBezTo>
                  <a:cubicBezTo>
                    <a:pt x="257" y="136"/>
                    <a:pt x="257" y="140"/>
                    <a:pt x="256" y="145"/>
                  </a:cubicBezTo>
                  <a:cubicBezTo>
                    <a:pt x="254" y="152"/>
                    <a:pt x="259" y="156"/>
                    <a:pt x="261" y="161"/>
                  </a:cubicBezTo>
                  <a:cubicBezTo>
                    <a:pt x="264" y="171"/>
                    <a:pt x="275" y="175"/>
                    <a:pt x="274" y="187"/>
                  </a:cubicBezTo>
                  <a:cubicBezTo>
                    <a:pt x="274" y="193"/>
                    <a:pt x="284" y="194"/>
                    <a:pt x="287" y="189"/>
                  </a:cubicBezTo>
                  <a:cubicBezTo>
                    <a:pt x="296" y="176"/>
                    <a:pt x="304" y="182"/>
                    <a:pt x="314" y="187"/>
                  </a:cubicBezTo>
                  <a:cubicBezTo>
                    <a:pt x="317" y="189"/>
                    <a:pt x="322" y="190"/>
                    <a:pt x="321" y="195"/>
                  </a:cubicBezTo>
                  <a:cubicBezTo>
                    <a:pt x="320" y="200"/>
                    <a:pt x="315" y="198"/>
                    <a:pt x="312" y="199"/>
                  </a:cubicBezTo>
                  <a:cubicBezTo>
                    <a:pt x="307" y="200"/>
                    <a:pt x="304" y="202"/>
                    <a:pt x="303" y="207"/>
                  </a:cubicBezTo>
                  <a:cubicBezTo>
                    <a:pt x="303" y="210"/>
                    <a:pt x="304" y="214"/>
                    <a:pt x="307" y="215"/>
                  </a:cubicBezTo>
                  <a:cubicBezTo>
                    <a:pt x="318" y="218"/>
                    <a:pt x="325" y="210"/>
                    <a:pt x="330" y="203"/>
                  </a:cubicBezTo>
                  <a:cubicBezTo>
                    <a:pt x="334" y="197"/>
                    <a:pt x="339" y="188"/>
                    <a:pt x="328" y="184"/>
                  </a:cubicBezTo>
                  <a:cubicBezTo>
                    <a:pt x="318" y="181"/>
                    <a:pt x="321" y="175"/>
                    <a:pt x="323" y="169"/>
                  </a:cubicBezTo>
                  <a:cubicBezTo>
                    <a:pt x="326" y="161"/>
                    <a:pt x="329" y="152"/>
                    <a:pt x="323" y="145"/>
                  </a:cubicBezTo>
                  <a:cubicBezTo>
                    <a:pt x="319" y="140"/>
                    <a:pt x="323" y="136"/>
                    <a:pt x="323" y="132"/>
                  </a:cubicBezTo>
                  <a:cubicBezTo>
                    <a:pt x="323" y="132"/>
                    <a:pt x="323" y="132"/>
                    <a:pt x="323" y="132"/>
                  </a:cubicBezTo>
                  <a:cubicBezTo>
                    <a:pt x="326" y="132"/>
                    <a:pt x="330" y="131"/>
                    <a:pt x="334" y="131"/>
                  </a:cubicBezTo>
                  <a:cubicBezTo>
                    <a:pt x="336" y="131"/>
                    <a:pt x="339" y="131"/>
                    <a:pt x="341" y="132"/>
                  </a:cubicBezTo>
                  <a:cubicBezTo>
                    <a:pt x="344" y="137"/>
                    <a:pt x="345" y="144"/>
                    <a:pt x="354" y="143"/>
                  </a:cubicBezTo>
                  <a:cubicBezTo>
                    <a:pt x="360" y="143"/>
                    <a:pt x="367" y="142"/>
                    <a:pt x="367" y="135"/>
                  </a:cubicBezTo>
                  <a:cubicBezTo>
                    <a:pt x="368" y="128"/>
                    <a:pt x="361" y="129"/>
                    <a:pt x="356" y="130"/>
                  </a:cubicBezTo>
                  <a:cubicBezTo>
                    <a:pt x="351" y="128"/>
                    <a:pt x="350" y="125"/>
                    <a:pt x="353" y="120"/>
                  </a:cubicBezTo>
                  <a:cubicBezTo>
                    <a:pt x="355" y="116"/>
                    <a:pt x="357" y="113"/>
                    <a:pt x="360" y="109"/>
                  </a:cubicBezTo>
                  <a:cubicBezTo>
                    <a:pt x="362" y="106"/>
                    <a:pt x="365" y="103"/>
                    <a:pt x="367" y="100"/>
                  </a:cubicBezTo>
                  <a:cubicBezTo>
                    <a:pt x="371" y="98"/>
                    <a:pt x="371" y="96"/>
                    <a:pt x="367" y="94"/>
                  </a:cubicBezTo>
                  <a:cubicBezTo>
                    <a:pt x="366" y="89"/>
                    <a:pt x="365" y="85"/>
                    <a:pt x="367" y="81"/>
                  </a:cubicBezTo>
                  <a:cubicBezTo>
                    <a:pt x="373" y="82"/>
                    <a:pt x="378" y="83"/>
                    <a:pt x="384" y="84"/>
                  </a:cubicBezTo>
                  <a:cubicBezTo>
                    <a:pt x="385" y="84"/>
                    <a:pt x="385" y="85"/>
                    <a:pt x="386" y="85"/>
                  </a:cubicBezTo>
                  <a:cubicBezTo>
                    <a:pt x="389" y="91"/>
                    <a:pt x="394" y="91"/>
                    <a:pt x="398" y="87"/>
                  </a:cubicBezTo>
                  <a:cubicBezTo>
                    <a:pt x="402" y="84"/>
                    <a:pt x="406" y="80"/>
                    <a:pt x="399" y="75"/>
                  </a:cubicBezTo>
                  <a:cubicBezTo>
                    <a:pt x="395" y="68"/>
                    <a:pt x="396" y="61"/>
                    <a:pt x="402" y="55"/>
                  </a:cubicBezTo>
                  <a:cubicBezTo>
                    <a:pt x="408" y="49"/>
                    <a:pt x="417" y="50"/>
                    <a:pt x="423" y="44"/>
                  </a:cubicBezTo>
                  <a:cubicBezTo>
                    <a:pt x="425" y="42"/>
                    <a:pt x="428" y="40"/>
                    <a:pt x="430" y="39"/>
                  </a:cubicBezTo>
                  <a:cubicBezTo>
                    <a:pt x="433" y="39"/>
                    <a:pt x="435" y="39"/>
                    <a:pt x="438" y="39"/>
                  </a:cubicBezTo>
                  <a:cubicBezTo>
                    <a:pt x="439" y="40"/>
                    <a:pt x="440" y="42"/>
                    <a:pt x="441" y="43"/>
                  </a:cubicBezTo>
                  <a:cubicBezTo>
                    <a:pt x="440" y="45"/>
                    <a:pt x="439" y="47"/>
                    <a:pt x="437" y="49"/>
                  </a:cubicBezTo>
                  <a:cubicBezTo>
                    <a:pt x="431" y="51"/>
                    <a:pt x="432" y="56"/>
                    <a:pt x="434" y="61"/>
                  </a:cubicBezTo>
                  <a:cubicBezTo>
                    <a:pt x="439" y="69"/>
                    <a:pt x="446" y="66"/>
                    <a:pt x="453" y="66"/>
                  </a:cubicBezTo>
                  <a:cubicBezTo>
                    <a:pt x="455" y="67"/>
                    <a:pt x="458" y="69"/>
                    <a:pt x="460" y="70"/>
                  </a:cubicBezTo>
                  <a:cubicBezTo>
                    <a:pt x="460" y="71"/>
                    <a:pt x="461" y="72"/>
                    <a:pt x="461" y="73"/>
                  </a:cubicBezTo>
                  <a:cubicBezTo>
                    <a:pt x="463" y="78"/>
                    <a:pt x="459" y="88"/>
                    <a:pt x="470" y="86"/>
                  </a:cubicBezTo>
                  <a:cubicBezTo>
                    <a:pt x="477" y="85"/>
                    <a:pt x="478" y="79"/>
                    <a:pt x="473" y="73"/>
                  </a:cubicBezTo>
                  <a:cubicBezTo>
                    <a:pt x="473" y="70"/>
                    <a:pt x="473" y="68"/>
                    <a:pt x="473" y="66"/>
                  </a:cubicBezTo>
                  <a:cubicBezTo>
                    <a:pt x="474" y="59"/>
                    <a:pt x="474" y="53"/>
                    <a:pt x="473" y="46"/>
                  </a:cubicBezTo>
                  <a:cubicBezTo>
                    <a:pt x="476" y="40"/>
                    <a:pt x="484" y="34"/>
                    <a:pt x="477" y="29"/>
                  </a:cubicBezTo>
                  <a:cubicBezTo>
                    <a:pt x="469" y="25"/>
                    <a:pt x="467" y="36"/>
                    <a:pt x="463" y="41"/>
                  </a:cubicBezTo>
                  <a:cubicBezTo>
                    <a:pt x="462" y="42"/>
                    <a:pt x="461" y="43"/>
                    <a:pt x="459" y="44"/>
                  </a:cubicBezTo>
                  <a:cubicBezTo>
                    <a:pt x="457" y="43"/>
                    <a:pt x="455" y="41"/>
                    <a:pt x="453" y="40"/>
                  </a:cubicBezTo>
                  <a:cubicBezTo>
                    <a:pt x="453" y="29"/>
                    <a:pt x="457" y="21"/>
                    <a:pt x="467" y="15"/>
                  </a:cubicBezTo>
                  <a:cubicBezTo>
                    <a:pt x="470" y="16"/>
                    <a:pt x="472" y="14"/>
                    <a:pt x="474" y="12"/>
                  </a:cubicBezTo>
                  <a:cubicBezTo>
                    <a:pt x="478" y="10"/>
                    <a:pt x="482" y="8"/>
                    <a:pt x="484" y="5"/>
                  </a:cubicBezTo>
                  <a:cubicBezTo>
                    <a:pt x="487" y="5"/>
                    <a:pt x="489" y="5"/>
                    <a:pt x="492" y="5"/>
                  </a:cubicBezTo>
                  <a:cubicBezTo>
                    <a:pt x="502" y="11"/>
                    <a:pt x="511" y="16"/>
                    <a:pt x="517" y="0"/>
                  </a:cubicBezTo>
                  <a:cubicBezTo>
                    <a:pt x="519" y="1"/>
                    <a:pt x="519" y="1"/>
                    <a:pt x="519" y="1"/>
                  </a:cubicBezTo>
                  <a:cubicBezTo>
                    <a:pt x="523" y="0"/>
                    <a:pt x="528" y="0"/>
                    <a:pt x="532" y="1"/>
                  </a:cubicBezTo>
                  <a:cubicBezTo>
                    <a:pt x="534" y="5"/>
                    <a:pt x="533" y="9"/>
                    <a:pt x="530" y="12"/>
                  </a:cubicBezTo>
                  <a:cubicBezTo>
                    <a:pt x="530" y="13"/>
                    <a:pt x="530" y="14"/>
                    <a:pt x="530" y="15"/>
                  </a:cubicBezTo>
                  <a:cubicBezTo>
                    <a:pt x="529" y="16"/>
                    <a:pt x="529" y="17"/>
                    <a:pt x="528" y="18"/>
                  </a:cubicBezTo>
                  <a:cubicBezTo>
                    <a:pt x="525" y="19"/>
                    <a:pt x="524" y="22"/>
                    <a:pt x="524" y="25"/>
                  </a:cubicBezTo>
                  <a:cubicBezTo>
                    <a:pt x="524" y="28"/>
                    <a:pt x="518" y="29"/>
                    <a:pt x="520" y="34"/>
                  </a:cubicBezTo>
                  <a:cubicBezTo>
                    <a:pt x="515" y="31"/>
                    <a:pt x="510" y="30"/>
                    <a:pt x="504" y="30"/>
                  </a:cubicBezTo>
                  <a:cubicBezTo>
                    <a:pt x="504" y="29"/>
                    <a:pt x="504" y="29"/>
                    <a:pt x="504" y="29"/>
                  </a:cubicBezTo>
                  <a:cubicBezTo>
                    <a:pt x="504" y="28"/>
                    <a:pt x="504" y="27"/>
                    <a:pt x="503" y="27"/>
                  </a:cubicBezTo>
                  <a:cubicBezTo>
                    <a:pt x="502" y="25"/>
                    <a:pt x="501" y="24"/>
                    <a:pt x="500" y="22"/>
                  </a:cubicBezTo>
                  <a:cubicBezTo>
                    <a:pt x="498" y="16"/>
                    <a:pt x="495" y="14"/>
                    <a:pt x="491" y="21"/>
                  </a:cubicBezTo>
                  <a:cubicBezTo>
                    <a:pt x="485" y="29"/>
                    <a:pt x="489" y="36"/>
                    <a:pt x="494" y="43"/>
                  </a:cubicBezTo>
                  <a:cubicBezTo>
                    <a:pt x="492" y="45"/>
                    <a:pt x="490" y="47"/>
                    <a:pt x="488" y="49"/>
                  </a:cubicBezTo>
                  <a:cubicBezTo>
                    <a:pt x="484" y="52"/>
                    <a:pt x="482" y="56"/>
                    <a:pt x="484" y="60"/>
                  </a:cubicBezTo>
                  <a:cubicBezTo>
                    <a:pt x="487" y="64"/>
                    <a:pt x="489" y="68"/>
                    <a:pt x="495" y="68"/>
                  </a:cubicBezTo>
                  <a:cubicBezTo>
                    <a:pt x="500" y="67"/>
                    <a:pt x="499" y="62"/>
                    <a:pt x="501" y="59"/>
                  </a:cubicBezTo>
                  <a:cubicBezTo>
                    <a:pt x="502" y="53"/>
                    <a:pt x="505" y="49"/>
                    <a:pt x="507" y="44"/>
                  </a:cubicBezTo>
                  <a:cubicBezTo>
                    <a:pt x="508" y="43"/>
                    <a:pt x="508" y="43"/>
                    <a:pt x="509" y="43"/>
                  </a:cubicBezTo>
                  <a:cubicBezTo>
                    <a:pt x="515" y="42"/>
                    <a:pt x="523" y="45"/>
                    <a:pt x="528" y="38"/>
                  </a:cubicBezTo>
                  <a:cubicBezTo>
                    <a:pt x="530" y="39"/>
                    <a:pt x="533" y="40"/>
                    <a:pt x="536" y="40"/>
                  </a:cubicBezTo>
                  <a:cubicBezTo>
                    <a:pt x="535" y="41"/>
                    <a:pt x="535" y="42"/>
                    <a:pt x="535" y="43"/>
                  </a:cubicBezTo>
                  <a:cubicBezTo>
                    <a:pt x="531" y="51"/>
                    <a:pt x="541" y="61"/>
                    <a:pt x="533" y="70"/>
                  </a:cubicBezTo>
                  <a:cubicBezTo>
                    <a:pt x="531" y="73"/>
                    <a:pt x="531" y="76"/>
                    <a:pt x="534" y="79"/>
                  </a:cubicBezTo>
                  <a:cubicBezTo>
                    <a:pt x="536" y="81"/>
                    <a:pt x="539" y="81"/>
                    <a:pt x="541" y="80"/>
                  </a:cubicBezTo>
                  <a:cubicBezTo>
                    <a:pt x="545" y="78"/>
                    <a:pt x="545" y="75"/>
                    <a:pt x="544" y="71"/>
                  </a:cubicBezTo>
                  <a:cubicBezTo>
                    <a:pt x="543" y="63"/>
                    <a:pt x="546" y="63"/>
                    <a:pt x="552" y="67"/>
                  </a:cubicBezTo>
                  <a:cubicBezTo>
                    <a:pt x="558" y="71"/>
                    <a:pt x="564" y="76"/>
                    <a:pt x="570" y="67"/>
                  </a:cubicBezTo>
                  <a:cubicBezTo>
                    <a:pt x="572" y="64"/>
                    <a:pt x="574" y="61"/>
                    <a:pt x="576" y="58"/>
                  </a:cubicBezTo>
                  <a:cubicBezTo>
                    <a:pt x="584" y="57"/>
                    <a:pt x="593" y="59"/>
                    <a:pt x="599" y="52"/>
                  </a:cubicBezTo>
                  <a:cubicBezTo>
                    <a:pt x="605" y="55"/>
                    <a:pt x="607" y="62"/>
                    <a:pt x="613" y="64"/>
                  </a:cubicBezTo>
                  <a:cubicBezTo>
                    <a:pt x="616" y="65"/>
                    <a:pt x="618" y="69"/>
                    <a:pt x="615" y="70"/>
                  </a:cubicBezTo>
                  <a:cubicBezTo>
                    <a:pt x="609" y="76"/>
                    <a:pt x="609" y="87"/>
                    <a:pt x="598" y="88"/>
                  </a:cubicBezTo>
                  <a:cubicBezTo>
                    <a:pt x="594" y="88"/>
                    <a:pt x="590" y="90"/>
                    <a:pt x="593" y="95"/>
                  </a:cubicBezTo>
                  <a:cubicBezTo>
                    <a:pt x="595" y="100"/>
                    <a:pt x="599" y="99"/>
                    <a:pt x="603" y="97"/>
                  </a:cubicBezTo>
                  <a:cubicBezTo>
                    <a:pt x="613" y="89"/>
                    <a:pt x="625" y="85"/>
                    <a:pt x="633" y="75"/>
                  </a:cubicBezTo>
                  <a:cubicBezTo>
                    <a:pt x="636" y="71"/>
                    <a:pt x="640" y="69"/>
                    <a:pt x="644" y="68"/>
                  </a:cubicBezTo>
                  <a:cubicBezTo>
                    <a:pt x="647" y="67"/>
                    <a:pt x="651" y="67"/>
                    <a:pt x="652" y="70"/>
                  </a:cubicBezTo>
                  <a:cubicBezTo>
                    <a:pt x="653" y="73"/>
                    <a:pt x="652" y="76"/>
                    <a:pt x="650" y="77"/>
                  </a:cubicBezTo>
                  <a:cubicBezTo>
                    <a:pt x="638" y="80"/>
                    <a:pt x="636" y="94"/>
                    <a:pt x="625" y="99"/>
                  </a:cubicBezTo>
                  <a:cubicBezTo>
                    <a:pt x="615" y="102"/>
                    <a:pt x="617" y="110"/>
                    <a:pt x="626" y="115"/>
                  </a:cubicBezTo>
                  <a:cubicBezTo>
                    <a:pt x="628" y="116"/>
                    <a:pt x="630" y="118"/>
                    <a:pt x="632" y="119"/>
                  </a:cubicBezTo>
                  <a:cubicBezTo>
                    <a:pt x="636" y="125"/>
                    <a:pt x="641" y="125"/>
                    <a:pt x="645" y="121"/>
                  </a:cubicBezTo>
                  <a:cubicBezTo>
                    <a:pt x="649" y="119"/>
                    <a:pt x="651" y="114"/>
                    <a:pt x="645" y="111"/>
                  </a:cubicBezTo>
                  <a:cubicBezTo>
                    <a:pt x="644" y="110"/>
                    <a:pt x="643" y="109"/>
                    <a:pt x="642" y="108"/>
                  </a:cubicBezTo>
                  <a:cubicBezTo>
                    <a:pt x="641" y="101"/>
                    <a:pt x="644" y="98"/>
                    <a:pt x="650" y="96"/>
                  </a:cubicBezTo>
                  <a:cubicBezTo>
                    <a:pt x="657" y="93"/>
                    <a:pt x="664" y="87"/>
                    <a:pt x="663" y="78"/>
                  </a:cubicBezTo>
                  <a:cubicBezTo>
                    <a:pt x="663" y="68"/>
                    <a:pt x="670" y="70"/>
                    <a:pt x="676" y="70"/>
                  </a:cubicBezTo>
                  <a:cubicBezTo>
                    <a:pt x="677" y="71"/>
                    <a:pt x="677" y="71"/>
                    <a:pt x="677" y="71"/>
                  </a:cubicBezTo>
                  <a:cubicBezTo>
                    <a:pt x="677" y="75"/>
                    <a:pt x="677" y="80"/>
                    <a:pt x="677" y="85"/>
                  </a:cubicBezTo>
                  <a:cubicBezTo>
                    <a:pt x="677" y="88"/>
                    <a:pt x="677" y="91"/>
                    <a:pt x="677" y="94"/>
                  </a:cubicBezTo>
                  <a:cubicBezTo>
                    <a:pt x="687" y="105"/>
                    <a:pt x="692" y="101"/>
                    <a:pt x="695" y="89"/>
                  </a:cubicBezTo>
                  <a:cubicBezTo>
                    <a:pt x="695" y="88"/>
                    <a:pt x="695" y="87"/>
                    <a:pt x="694" y="87"/>
                  </a:cubicBezTo>
                  <a:cubicBezTo>
                    <a:pt x="695" y="86"/>
                    <a:pt x="697" y="85"/>
                    <a:pt x="698" y="85"/>
                  </a:cubicBezTo>
                  <a:cubicBezTo>
                    <a:pt x="701" y="85"/>
                    <a:pt x="704" y="85"/>
                    <a:pt x="707" y="85"/>
                  </a:cubicBezTo>
                  <a:cubicBezTo>
                    <a:pt x="706" y="89"/>
                    <a:pt x="706" y="93"/>
                    <a:pt x="705" y="96"/>
                  </a:cubicBezTo>
                  <a:cubicBezTo>
                    <a:pt x="705" y="101"/>
                    <a:pt x="707" y="105"/>
                    <a:pt x="712" y="107"/>
                  </a:cubicBezTo>
                  <a:cubicBezTo>
                    <a:pt x="716" y="109"/>
                    <a:pt x="720" y="108"/>
                    <a:pt x="722" y="103"/>
                  </a:cubicBezTo>
                  <a:cubicBezTo>
                    <a:pt x="732" y="94"/>
                    <a:pt x="741" y="88"/>
                    <a:pt x="753" y="99"/>
                  </a:cubicBezTo>
                  <a:cubicBezTo>
                    <a:pt x="755" y="101"/>
                    <a:pt x="758" y="101"/>
                    <a:pt x="760" y="99"/>
                  </a:cubicBezTo>
                  <a:cubicBezTo>
                    <a:pt x="761" y="98"/>
                    <a:pt x="760" y="96"/>
                    <a:pt x="760" y="95"/>
                  </a:cubicBezTo>
                  <a:cubicBezTo>
                    <a:pt x="748" y="95"/>
                    <a:pt x="749" y="79"/>
                    <a:pt x="738" y="78"/>
                  </a:cubicBezTo>
                  <a:cubicBezTo>
                    <a:pt x="735" y="77"/>
                    <a:pt x="730" y="77"/>
                    <a:pt x="732" y="72"/>
                  </a:cubicBezTo>
                  <a:cubicBezTo>
                    <a:pt x="733" y="68"/>
                    <a:pt x="738" y="68"/>
                    <a:pt x="741" y="69"/>
                  </a:cubicBezTo>
                  <a:cubicBezTo>
                    <a:pt x="752" y="74"/>
                    <a:pt x="763" y="76"/>
                    <a:pt x="772" y="84"/>
                  </a:cubicBezTo>
                  <a:cubicBezTo>
                    <a:pt x="771" y="89"/>
                    <a:pt x="771" y="94"/>
                    <a:pt x="770" y="99"/>
                  </a:cubicBezTo>
                  <a:cubicBezTo>
                    <a:pt x="769" y="99"/>
                    <a:pt x="769" y="99"/>
                    <a:pt x="769" y="99"/>
                  </a:cubicBezTo>
                  <a:cubicBezTo>
                    <a:pt x="770" y="99"/>
                    <a:pt x="770" y="99"/>
                    <a:pt x="770" y="99"/>
                  </a:cubicBezTo>
                  <a:cubicBezTo>
                    <a:pt x="771" y="100"/>
                    <a:pt x="771" y="100"/>
                    <a:pt x="771" y="100"/>
                  </a:cubicBezTo>
                  <a:cubicBezTo>
                    <a:pt x="769" y="106"/>
                    <a:pt x="771" y="111"/>
                    <a:pt x="776" y="114"/>
                  </a:cubicBezTo>
                  <a:cubicBezTo>
                    <a:pt x="783" y="118"/>
                    <a:pt x="785" y="116"/>
                    <a:pt x="784" y="109"/>
                  </a:cubicBezTo>
                  <a:cubicBezTo>
                    <a:pt x="784" y="108"/>
                    <a:pt x="784" y="107"/>
                    <a:pt x="783" y="107"/>
                  </a:cubicBezTo>
                  <a:cubicBezTo>
                    <a:pt x="786" y="106"/>
                    <a:pt x="790" y="105"/>
                    <a:pt x="794" y="104"/>
                  </a:cubicBezTo>
                  <a:cubicBezTo>
                    <a:pt x="801" y="108"/>
                    <a:pt x="804" y="114"/>
                    <a:pt x="807" y="121"/>
                  </a:cubicBezTo>
                  <a:cubicBezTo>
                    <a:pt x="808" y="124"/>
                    <a:pt x="816" y="146"/>
                    <a:pt x="815" y="148"/>
                  </a:cubicBezTo>
                  <a:cubicBezTo>
                    <a:pt x="815" y="153"/>
                    <a:pt x="814" y="158"/>
                    <a:pt x="819" y="161"/>
                  </a:cubicBezTo>
                  <a:cubicBezTo>
                    <a:pt x="820" y="165"/>
                    <a:pt x="821" y="169"/>
                    <a:pt x="822" y="173"/>
                  </a:cubicBezTo>
                  <a:cubicBezTo>
                    <a:pt x="822" y="173"/>
                    <a:pt x="822" y="174"/>
                    <a:pt x="821" y="174"/>
                  </a:cubicBezTo>
                  <a:cubicBezTo>
                    <a:pt x="814" y="178"/>
                    <a:pt x="813" y="183"/>
                    <a:pt x="821" y="187"/>
                  </a:cubicBezTo>
                  <a:cubicBezTo>
                    <a:pt x="824" y="191"/>
                    <a:pt x="833" y="190"/>
                    <a:pt x="831" y="199"/>
                  </a:cubicBezTo>
                  <a:cubicBezTo>
                    <a:pt x="824" y="203"/>
                    <a:pt x="824" y="209"/>
                    <a:pt x="830" y="211"/>
                  </a:cubicBezTo>
                  <a:cubicBezTo>
                    <a:pt x="841" y="216"/>
                    <a:pt x="837" y="227"/>
                    <a:pt x="841" y="234"/>
                  </a:cubicBezTo>
                  <a:cubicBezTo>
                    <a:pt x="846" y="242"/>
                    <a:pt x="859" y="231"/>
                    <a:pt x="866" y="241"/>
                  </a:cubicBezTo>
                  <a:cubicBezTo>
                    <a:pt x="866" y="241"/>
                    <a:pt x="866" y="241"/>
                    <a:pt x="866" y="241"/>
                  </a:cubicBezTo>
                  <a:cubicBezTo>
                    <a:pt x="867" y="242"/>
                    <a:pt x="868" y="243"/>
                    <a:pt x="868" y="244"/>
                  </a:cubicBezTo>
                  <a:cubicBezTo>
                    <a:pt x="871" y="246"/>
                    <a:pt x="873" y="247"/>
                    <a:pt x="875" y="249"/>
                  </a:cubicBezTo>
                  <a:cubicBezTo>
                    <a:pt x="875" y="251"/>
                    <a:pt x="874" y="253"/>
                    <a:pt x="874" y="255"/>
                  </a:cubicBezTo>
                  <a:cubicBezTo>
                    <a:pt x="868" y="264"/>
                    <a:pt x="871" y="272"/>
                    <a:pt x="877" y="280"/>
                  </a:cubicBezTo>
                  <a:cubicBezTo>
                    <a:pt x="877" y="283"/>
                    <a:pt x="877" y="286"/>
                    <a:pt x="876" y="288"/>
                  </a:cubicBezTo>
                  <a:cubicBezTo>
                    <a:pt x="872" y="290"/>
                    <a:pt x="870" y="293"/>
                    <a:pt x="871" y="297"/>
                  </a:cubicBezTo>
                  <a:cubicBezTo>
                    <a:pt x="873" y="302"/>
                    <a:pt x="878" y="301"/>
                    <a:pt x="881" y="301"/>
                  </a:cubicBezTo>
                  <a:cubicBezTo>
                    <a:pt x="881" y="304"/>
                    <a:pt x="882" y="308"/>
                    <a:pt x="882" y="311"/>
                  </a:cubicBezTo>
                  <a:cubicBezTo>
                    <a:pt x="880" y="313"/>
                    <a:pt x="878" y="314"/>
                    <a:pt x="876" y="316"/>
                  </a:cubicBezTo>
                  <a:cubicBezTo>
                    <a:pt x="864" y="319"/>
                    <a:pt x="863" y="325"/>
                    <a:pt x="871" y="334"/>
                  </a:cubicBezTo>
                  <a:cubicBezTo>
                    <a:pt x="874" y="337"/>
                    <a:pt x="878" y="340"/>
                    <a:pt x="881" y="343"/>
                  </a:cubicBezTo>
                  <a:cubicBezTo>
                    <a:pt x="882" y="347"/>
                    <a:pt x="883" y="352"/>
                    <a:pt x="884" y="357"/>
                  </a:cubicBezTo>
                  <a:cubicBezTo>
                    <a:pt x="885" y="361"/>
                    <a:pt x="887" y="363"/>
                    <a:pt x="891" y="363"/>
                  </a:cubicBezTo>
                  <a:cubicBezTo>
                    <a:pt x="896" y="363"/>
                    <a:pt x="898" y="361"/>
                    <a:pt x="898" y="356"/>
                  </a:cubicBezTo>
                  <a:cubicBezTo>
                    <a:pt x="900" y="354"/>
                    <a:pt x="901" y="351"/>
                    <a:pt x="903" y="349"/>
                  </a:cubicBezTo>
                  <a:cubicBezTo>
                    <a:pt x="914" y="336"/>
                    <a:pt x="917" y="337"/>
                    <a:pt x="925" y="353"/>
                  </a:cubicBezTo>
                  <a:cubicBezTo>
                    <a:pt x="926" y="355"/>
                    <a:pt x="927" y="357"/>
                    <a:pt x="929" y="359"/>
                  </a:cubicBezTo>
                  <a:cubicBezTo>
                    <a:pt x="933" y="369"/>
                    <a:pt x="931" y="374"/>
                    <a:pt x="920" y="374"/>
                  </a:cubicBezTo>
                  <a:cubicBezTo>
                    <a:pt x="912" y="373"/>
                    <a:pt x="905" y="374"/>
                    <a:pt x="904" y="382"/>
                  </a:cubicBezTo>
                  <a:cubicBezTo>
                    <a:pt x="902" y="391"/>
                    <a:pt x="907" y="397"/>
                    <a:pt x="915" y="401"/>
                  </a:cubicBezTo>
                  <a:cubicBezTo>
                    <a:pt x="919" y="403"/>
                    <a:pt x="923" y="404"/>
                    <a:pt x="927" y="406"/>
                  </a:cubicBezTo>
                  <a:cubicBezTo>
                    <a:pt x="924" y="410"/>
                    <a:pt x="923" y="414"/>
                    <a:pt x="928" y="417"/>
                  </a:cubicBezTo>
                  <a:cubicBezTo>
                    <a:pt x="935" y="420"/>
                    <a:pt x="941" y="419"/>
                    <a:pt x="945" y="412"/>
                  </a:cubicBezTo>
                  <a:cubicBezTo>
                    <a:pt x="947" y="411"/>
                    <a:pt x="950" y="410"/>
                    <a:pt x="953" y="409"/>
                  </a:cubicBezTo>
                  <a:cubicBezTo>
                    <a:pt x="956" y="409"/>
                    <a:pt x="959" y="409"/>
                    <a:pt x="962" y="409"/>
                  </a:cubicBezTo>
                  <a:cubicBezTo>
                    <a:pt x="965" y="412"/>
                    <a:pt x="968" y="414"/>
                    <a:pt x="967" y="418"/>
                  </a:cubicBezTo>
                  <a:cubicBezTo>
                    <a:pt x="965" y="423"/>
                    <a:pt x="963" y="427"/>
                    <a:pt x="960" y="431"/>
                  </a:cubicBezTo>
                  <a:cubicBezTo>
                    <a:pt x="960" y="434"/>
                    <a:pt x="960" y="436"/>
                    <a:pt x="959" y="439"/>
                  </a:cubicBezTo>
                  <a:cubicBezTo>
                    <a:pt x="959" y="439"/>
                    <a:pt x="959" y="439"/>
                    <a:pt x="959" y="439"/>
                  </a:cubicBezTo>
                  <a:cubicBezTo>
                    <a:pt x="955" y="438"/>
                    <a:pt x="953" y="435"/>
                    <a:pt x="950" y="432"/>
                  </a:cubicBezTo>
                  <a:cubicBezTo>
                    <a:pt x="944" y="425"/>
                    <a:pt x="942" y="428"/>
                    <a:pt x="941" y="435"/>
                  </a:cubicBezTo>
                  <a:cubicBezTo>
                    <a:pt x="940" y="437"/>
                    <a:pt x="940" y="438"/>
                    <a:pt x="940" y="440"/>
                  </a:cubicBezTo>
                  <a:cubicBezTo>
                    <a:pt x="935" y="456"/>
                    <a:pt x="946" y="472"/>
                    <a:pt x="962" y="469"/>
                  </a:cubicBezTo>
                  <a:cubicBezTo>
                    <a:pt x="966" y="469"/>
                    <a:pt x="970" y="470"/>
                    <a:pt x="969" y="473"/>
                  </a:cubicBezTo>
                  <a:cubicBezTo>
                    <a:pt x="965" y="486"/>
                    <a:pt x="980" y="494"/>
                    <a:pt x="976" y="507"/>
                  </a:cubicBezTo>
                  <a:cubicBezTo>
                    <a:pt x="975" y="508"/>
                    <a:pt x="978" y="513"/>
                    <a:pt x="980" y="514"/>
                  </a:cubicBezTo>
                  <a:cubicBezTo>
                    <a:pt x="997" y="522"/>
                    <a:pt x="986" y="529"/>
                    <a:pt x="979" y="537"/>
                  </a:cubicBezTo>
                  <a:cubicBezTo>
                    <a:pt x="976" y="540"/>
                    <a:pt x="972" y="543"/>
                    <a:pt x="968" y="547"/>
                  </a:cubicBezTo>
                  <a:cubicBezTo>
                    <a:pt x="957" y="554"/>
                    <a:pt x="965" y="559"/>
                    <a:pt x="970" y="565"/>
                  </a:cubicBezTo>
                  <a:cubicBezTo>
                    <a:pt x="972" y="571"/>
                    <a:pt x="976" y="576"/>
                    <a:pt x="980" y="580"/>
                  </a:cubicBezTo>
                  <a:cubicBezTo>
                    <a:pt x="979" y="582"/>
                    <a:pt x="979" y="585"/>
                    <a:pt x="978" y="587"/>
                  </a:cubicBezTo>
                  <a:cubicBezTo>
                    <a:pt x="975" y="592"/>
                    <a:pt x="973" y="597"/>
                    <a:pt x="980" y="599"/>
                  </a:cubicBezTo>
                  <a:cubicBezTo>
                    <a:pt x="988" y="601"/>
                    <a:pt x="991" y="594"/>
                    <a:pt x="992" y="588"/>
                  </a:cubicBezTo>
                  <a:cubicBezTo>
                    <a:pt x="1002" y="590"/>
                    <a:pt x="1001" y="600"/>
                    <a:pt x="1006" y="606"/>
                  </a:cubicBezTo>
                  <a:cubicBezTo>
                    <a:pt x="1000" y="609"/>
                    <a:pt x="994" y="612"/>
                    <a:pt x="993" y="619"/>
                  </a:cubicBezTo>
                  <a:cubicBezTo>
                    <a:pt x="993" y="625"/>
                    <a:pt x="997" y="627"/>
                    <a:pt x="1002" y="627"/>
                  </a:cubicBezTo>
                  <a:cubicBezTo>
                    <a:pt x="1002" y="627"/>
                    <a:pt x="1002" y="627"/>
                    <a:pt x="1002" y="627"/>
                  </a:cubicBezTo>
                  <a:cubicBezTo>
                    <a:pt x="1002" y="631"/>
                    <a:pt x="1002" y="634"/>
                    <a:pt x="1006" y="636"/>
                  </a:cubicBezTo>
                  <a:cubicBezTo>
                    <a:pt x="1005" y="639"/>
                    <a:pt x="1005" y="642"/>
                    <a:pt x="1004" y="646"/>
                  </a:cubicBezTo>
                  <a:cubicBezTo>
                    <a:pt x="1002" y="649"/>
                    <a:pt x="1003" y="651"/>
                    <a:pt x="1007" y="652"/>
                  </a:cubicBezTo>
                  <a:cubicBezTo>
                    <a:pt x="1008" y="652"/>
                    <a:pt x="1010" y="653"/>
                    <a:pt x="1011" y="653"/>
                  </a:cubicBezTo>
                  <a:cubicBezTo>
                    <a:pt x="1011" y="654"/>
                    <a:pt x="1012" y="655"/>
                    <a:pt x="1012" y="655"/>
                  </a:cubicBezTo>
                  <a:cubicBezTo>
                    <a:pt x="1013" y="657"/>
                    <a:pt x="1013" y="659"/>
                    <a:pt x="1013" y="661"/>
                  </a:cubicBezTo>
                  <a:cubicBezTo>
                    <a:pt x="1013" y="663"/>
                    <a:pt x="1013" y="663"/>
                    <a:pt x="1013" y="663"/>
                  </a:cubicBezTo>
                  <a:cubicBezTo>
                    <a:pt x="1013" y="665"/>
                    <a:pt x="1013" y="667"/>
                    <a:pt x="1012" y="669"/>
                  </a:cubicBezTo>
                  <a:cubicBezTo>
                    <a:pt x="1012" y="670"/>
                    <a:pt x="1011" y="671"/>
                    <a:pt x="1010" y="672"/>
                  </a:cubicBezTo>
                  <a:cubicBezTo>
                    <a:pt x="1005" y="672"/>
                    <a:pt x="1002" y="674"/>
                    <a:pt x="1000" y="678"/>
                  </a:cubicBezTo>
                  <a:cubicBezTo>
                    <a:pt x="992" y="678"/>
                    <a:pt x="985" y="678"/>
                    <a:pt x="977" y="678"/>
                  </a:cubicBezTo>
                  <a:cubicBezTo>
                    <a:pt x="975" y="671"/>
                    <a:pt x="991" y="672"/>
                    <a:pt x="981" y="664"/>
                  </a:cubicBezTo>
                  <a:cubicBezTo>
                    <a:pt x="981" y="655"/>
                    <a:pt x="977" y="650"/>
                    <a:pt x="969" y="648"/>
                  </a:cubicBezTo>
                  <a:cubicBezTo>
                    <a:pt x="967" y="644"/>
                    <a:pt x="965" y="639"/>
                    <a:pt x="959" y="642"/>
                  </a:cubicBezTo>
                  <a:cubicBezTo>
                    <a:pt x="956" y="642"/>
                    <a:pt x="953" y="642"/>
                    <a:pt x="950" y="642"/>
                  </a:cubicBezTo>
                  <a:cubicBezTo>
                    <a:pt x="943" y="640"/>
                    <a:pt x="940" y="643"/>
                    <a:pt x="939" y="650"/>
                  </a:cubicBezTo>
                  <a:cubicBezTo>
                    <a:pt x="937" y="652"/>
                    <a:pt x="936" y="655"/>
                    <a:pt x="934" y="657"/>
                  </a:cubicBezTo>
                  <a:cubicBezTo>
                    <a:pt x="922" y="665"/>
                    <a:pt x="937" y="678"/>
                    <a:pt x="929" y="688"/>
                  </a:cubicBezTo>
                  <a:cubicBezTo>
                    <a:pt x="923" y="681"/>
                    <a:pt x="931" y="670"/>
                    <a:pt x="920" y="667"/>
                  </a:cubicBezTo>
                  <a:cubicBezTo>
                    <a:pt x="917" y="664"/>
                    <a:pt x="914" y="662"/>
                    <a:pt x="912" y="660"/>
                  </a:cubicBezTo>
                  <a:cubicBezTo>
                    <a:pt x="900" y="651"/>
                    <a:pt x="896" y="656"/>
                    <a:pt x="895" y="668"/>
                  </a:cubicBezTo>
                  <a:cubicBezTo>
                    <a:pt x="894" y="668"/>
                    <a:pt x="894" y="668"/>
                    <a:pt x="894" y="668"/>
                  </a:cubicBezTo>
                  <a:cubicBezTo>
                    <a:pt x="889" y="667"/>
                    <a:pt x="883" y="665"/>
                    <a:pt x="880" y="671"/>
                  </a:cubicBezTo>
                  <a:cubicBezTo>
                    <a:pt x="878" y="674"/>
                    <a:pt x="880" y="677"/>
                    <a:pt x="883" y="678"/>
                  </a:cubicBezTo>
                  <a:cubicBezTo>
                    <a:pt x="895" y="679"/>
                    <a:pt x="903" y="683"/>
                    <a:pt x="901" y="697"/>
                  </a:cubicBezTo>
                  <a:cubicBezTo>
                    <a:pt x="902" y="702"/>
                    <a:pt x="902" y="707"/>
                    <a:pt x="903" y="712"/>
                  </a:cubicBezTo>
                  <a:cubicBezTo>
                    <a:pt x="898" y="719"/>
                    <a:pt x="888" y="726"/>
                    <a:pt x="899" y="736"/>
                  </a:cubicBezTo>
                  <a:cubicBezTo>
                    <a:pt x="901" y="737"/>
                    <a:pt x="903" y="738"/>
                    <a:pt x="905" y="739"/>
                  </a:cubicBezTo>
                  <a:cubicBezTo>
                    <a:pt x="905" y="742"/>
                    <a:pt x="905" y="746"/>
                    <a:pt x="905" y="749"/>
                  </a:cubicBezTo>
                  <a:cubicBezTo>
                    <a:pt x="897" y="749"/>
                    <a:pt x="891" y="753"/>
                    <a:pt x="885" y="758"/>
                  </a:cubicBezTo>
                  <a:cubicBezTo>
                    <a:pt x="878" y="757"/>
                    <a:pt x="873" y="754"/>
                    <a:pt x="869" y="747"/>
                  </a:cubicBezTo>
                  <a:cubicBezTo>
                    <a:pt x="864" y="738"/>
                    <a:pt x="853" y="732"/>
                    <a:pt x="846" y="739"/>
                  </a:cubicBezTo>
                  <a:cubicBezTo>
                    <a:pt x="836" y="747"/>
                    <a:pt x="823" y="747"/>
                    <a:pt x="814" y="757"/>
                  </a:cubicBezTo>
                  <a:cubicBezTo>
                    <a:pt x="814" y="755"/>
                    <a:pt x="814" y="753"/>
                    <a:pt x="814" y="751"/>
                  </a:cubicBezTo>
                  <a:cubicBezTo>
                    <a:pt x="814" y="750"/>
                    <a:pt x="814" y="748"/>
                    <a:pt x="814" y="747"/>
                  </a:cubicBezTo>
                  <a:cubicBezTo>
                    <a:pt x="814" y="744"/>
                    <a:pt x="814" y="742"/>
                    <a:pt x="813" y="739"/>
                  </a:cubicBezTo>
                  <a:cubicBezTo>
                    <a:pt x="819" y="735"/>
                    <a:pt x="825" y="730"/>
                    <a:pt x="831" y="725"/>
                  </a:cubicBezTo>
                  <a:cubicBezTo>
                    <a:pt x="835" y="724"/>
                    <a:pt x="840" y="723"/>
                    <a:pt x="844" y="723"/>
                  </a:cubicBezTo>
                  <a:cubicBezTo>
                    <a:pt x="847" y="723"/>
                    <a:pt x="850" y="722"/>
                    <a:pt x="850" y="718"/>
                  </a:cubicBezTo>
                  <a:cubicBezTo>
                    <a:pt x="851" y="714"/>
                    <a:pt x="848" y="713"/>
                    <a:pt x="844" y="713"/>
                  </a:cubicBezTo>
                  <a:cubicBezTo>
                    <a:pt x="843" y="712"/>
                    <a:pt x="841" y="712"/>
                    <a:pt x="839" y="711"/>
                  </a:cubicBezTo>
                  <a:cubicBezTo>
                    <a:pt x="839" y="708"/>
                    <a:pt x="837" y="706"/>
                    <a:pt x="833" y="708"/>
                  </a:cubicBezTo>
                  <a:cubicBezTo>
                    <a:pt x="831" y="708"/>
                    <a:pt x="829" y="708"/>
                    <a:pt x="827" y="709"/>
                  </a:cubicBezTo>
                  <a:cubicBezTo>
                    <a:pt x="824" y="709"/>
                    <a:pt x="821" y="710"/>
                    <a:pt x="824" y="715"/>
                  </a:cubicBezTo>
                  <a:cubicBezTo>
                    <a:pt x="823" y="717"/>
                    <a:pt x="823" y="719"/>
                    <a:pt x="823" y="721"/>
                  </a:cubicBezTo>
                  <a:cubicBezTo>
                    <a:pt x="816" y="725"/>
                    <a:pt x="813" y="732"/>
                    <a:pt x="809" y="739"/>
                  </a:cubicBezTo>
                  <a:cubicBezTo>
                    <a:pt x="806" y="740"/>
                    <a:pt x="802" y="741"/>
                    <a:pt x="798" y="742"/>
                  </a:cubicBezTo>
                  <a:cubicBezTo>
                    <a:pt x="792" y="739"/>
                    <a:pt x="786" y="741"/>
                    <a:pt x="785" y="748"/>
                  </a:cubicBezTo>
                  <a:cubicBezTo>
                    <a:pt x="783" y="756"/>
                    <a:pt x="790" y="755"/>
                    <a:pt x="795" y="757"/>
                  </a:cubicBezTo>
                  <a:cubicBezTo>
                    <a:pt x="798" y="758"/>
                    <a:pt x="801" y="758"/>
                    <a:pt x="804" y="759"/>
                  </a:cubicBezTo>
                  <a:cubicBezTo>
                    <a:pt x="810" y="766"/>
                    <a:pt x="803" y="772"/>
                    <a:pt x="800" y="777"/>
                  </a:cubicBezTo>
                  <a:cubicBezTo>
                    <a:pt x="797" y="781"/>
                    <a:pt x="793" y="784"/>
                    <a:pt x="795" y="789"/>
                  </a:cubicBezTo>
                  <a:cubicBezTo>
                    <a:pt x="797" y="794"/>
                    <a:pt x="799" y="799"/>
                    <a:pt x="800" y="804"/>
                  </a:cubicBezTo>
                  <a:cubicBezTo>
                    <a:pt x="801" y="813"/>
                    <a:pt x="799" y="819"/>
                    <a:pt x="788" y="817"/>
                  </a:cubicBezTo>
                  <a:cubicBezTo>
                    <a:pt x="779" y="817"/>
                    <a:pt x="768" y="812"/>
                    <a:pt x="766" y="829"/>
                  </a:cubicBezTo>
                  <a:cubicBezTo>
                    <a:pt x="766" y="832"/>
                    <a:pt x="757" y="841"/>
                    <a:pt x="752" y="829"/>
                  </a:cubicBezTo>
                  <a:cubicBezTo>
                    <a:pt x="754" y="825"/>
                    <a:pt x="754" y="823"/>
                    <a:pt x="749" y="823"/>
                  </a:cubicBezTo>
                  <a:cubicBezTo>
                    <a:pt x="749" y="823"/>
                    <a:pt x="749" y="823"/>
                    <a:pt x="749" y="823"/>
                  </a:cubicBezTo>
                  <a:cubicBezTo>
                    <a:pt x="741" y="811"/>
                    <a:pt x="740" y="811"/>
                    <a:pt x="730" y="829"/>
                  </a:cubicBezTo>
                  <a:cubicBezTo>
                    <a:pt x="726" y="836"/>
                    <a:pt x="722" y="845"/>
                    <a:pt x="728" y="850"/>
                  </a:cubicBezTo>
                  <a:cubicBezTo>
                    <a:pt x="734" y="855"/>
                    <a:pt x="735" y="842"/>
                    <a:pt x="741" y="842"/>
                  </a:cubicBezTo>
                  <a:cubicBezTo>
                    <a:pt x="745" y="845"/>
                    <a:pt x="749" y="848"/>
                    <a:pt x="753" y="851"/>
                  </a:cubicBezTo>
                  <a:cubicBezTo>
                    <a:pt x="757" y="855"/>
                    <a:pt x="759" y="863"/>
                    <a:pt x="767" y="859"/>
                  </a:cubicBezTo>
                  <a:cubicBezTo>
                    <a:pt x="773" y="855"/>
                    <a:pt x="774" y="848"/>
                    <a:pt x="773" y="842"/>
                  </a:cubicBezTo>
                  <a:cubicBezTo>
                    <a:pt x="773" y="838"/>
                    <a:pt x="768" y="834"/>
                    <a:pt x="775" y="831"/>
                  </a:cubicBezTo>
                  <a:cubicBezTo>
                    <a:pt x="782" y="828"/>
                    <a:pt x="783" y="832"/>
                    <a:pt x="786" y="836"/>
                  </a:cubicBezTo>
                  <a:cubicBezTo>
                    <a:pt x="794" y="846"/>
                    <a:pt x="802" y="844"/>
                    <a:pt x="805" y="832"/>
                  </a:cubicBezTo>
                  <a:cubicBezTo>
                    <a:pt x="810" y="831"/>
                    <a:pt x="812" y="822"/>
                    <a:pt x="818" y="826"/>
                  </a:cubicBezTo>
                  <a:cubicBezTo>
                    <a:pt x="823" y="829"/>
                    <a:pt x="821" y="835"/>
                    <a:pt x="820" y="841"/>
                  </a:cubicBezTo>
                  <a:cubicBezTo>
                    <a:pt x="820" y="844"/>
                    <a:pt x="819" y="847"/>
                    <a:pt x="822" y="850"/>
                  </a:cubicBezTo>
                  <a:cubicBezTo>
                    <a:pt x="823" y="854"/>
                    <a:pt x="823" y="857"/>
                    <a:pt x="824" y="861"/>
                  </a:cubicBezTo>
                  <a:cubicBezTo>
                    <a:pt x="820" y="861"/>
                    <a:pt x="817" y="861"/>
                    <a:pt x="814" y="861"/>
                  </a:cubicBezTo>
                  <a:cubicBezTo>
                    <a:pt x="806" y="857"/>
                    <a:pt x="801" y="860"/>
                    <a:pt x="797" y="867"/>
                  </a:cubicBezTo>
                  <a:cubicBezTo>
                    <a:pt x="795" y="867"/>
                    <a:pt x="795" y="867"/>
                    <a:pt x="795" y="867"/>
                  </a:cubicBezTo>
                  <a:cubicBezTo>
                    <a:pt x="795" y="867"/>
                    <a:pt x="794" y="867"/>
                    <a:pt x="794" y="867"/>
                  </a:cubicBezTo>
                  <a:cubicBezTo>
                    <a:pt x="789" y="868"/>
                    <a:pt x="786" y="871"/>
                    <a:pt x="785" y="876"/>
                  </a:cubicBezTo>
                  <a:cubicBezTo>
                    <a:pt x="783" y="877"/>
                    <a:pt x="782" y="877"/>
                    <a:pt x="781" y="878"/>
                  </a:cubicBezTo>
                  <a:cubicBezTo>
                    <a:pt x="778" y="878"/>
                    <a:pt x="775" y="877"/>
                    <a:pt x="772" y="876"/>
                  </a:cubicBezTo>
                  <a:cubicBezTo>
                    <a:pt x="771" y="874"/>
                    <a:pt x="771" y="872"/>
                    <a:pt x="770" y="870"/>
                  </a:cubicBezTo>
                  <a:cubicBezTo>
                    <a:pt x="770" y="869"/>
                    <a:pt x="769" y="868"/>
                    <a:pt x="768" y="867"/>
                  </a:cubicBezTo>
                  <a:cubicBezTo>
                    <a:pt x="761" y="865"/>
                    <a:pt x="755" y="870"/>
                    <a:pt x="749" y="872"/>
                  </a:cubicBezTo>
                  <a:cubicBezTo>
                    <a:pt x="744" y="870"/>
                    <a:pt x="739" y="868"/>
                    <a:pt x="734" y="866"/>
                  </a:cubicBezTo>
                  <a:cubicBezTo>
                    <a:pt x="731" y="863"/>
                    <a:pt x="727" y="863"/>
                    <a:pt x="724" y="866"/>
                  </a:cubicBezTo>
                  <a:cubicBezTo>
                    <a:pt x="721" y="870"/>
                    <a:pt x="723" y="873"/>
                    <a:pt x="727" y="874"/>
                  </a:cubicBezTo>
                  <a:cubicBezTo>
                    <a:pt x="734" y="882"/>
                    <a:pt x="730" y="888"/>
                    <a:pt x="726" y="895"/>
                  </a:cubicBezTo>
                  <a:cubicBezTo>
                    <a:pt x="725" y="895"/>
                    <a:pt x="724" y="895"/>
                    <a:pt x="723" y="895"/>
                  </a:cubicBezTo>
                  <a:cubicBezTo>
                    <a:pt x="722" y="895"/>
                    <a:pt x="721" y="895"/>
                    <a:pt x="719" y="895"/>
                  </a:cubicBezTo>
                  <a:cubicBezTo>
                    <a:pt x="716" y="892"/>
                    <a:pt x="712" y="891"/>
                    <a:pt x="708" y="891"/>
                  </a:cubicBezTo>
                  <a:cubicBezTo>
                    <a:pt x="708" y="891"/>
                    <a:pt x="708" y="891"/>
                    <a:pt x="708" y="891"/>
                  </a:cubicBezTo>
                  <a:cubicBezTo>
                    <a:pt x="708" y="891"/>
                    <a:pt x="707" y="891"/>
                    <a:pt x="707" y="892"/>
                  </a:cubicBezTo>
                  <a:cubicBezTo>
                    <a:pt x="705" y="892"/>
                    <a:pt x="703" y="892"/>
                    <a:pt x="701" y="892"/>
                  </a:cubicBezTo>
                  <a:cubicBezTo>
                    <a:pt x="695" y="889"/>
                    <a:pt x="693" y="891"/>
                    <a:pt x="695" y="898"/>
                  </a:cubicBezTo>
                  <a:cubicBezTo>
                    <a:pt x="696" y="903"/>
                    <a:pt x="696" y="908"/>
                    <a:pt x="696" y="913"/>
                  </a:cubicBezTo>
                  <a:cubicBezTo>
                    <a:pt x="695" y="913"/>
                    <a:pt x="695" y="913"/>
                    <a:pt x="695" y="913"/>
                  </a:cubicBezTo>
                  <a:cubicBezTo>
                    <a:pt x="688" y="923"/>
                    <a:pt x="683" y="934"/>
                    <a:pt x="692" y="946"/>
                  </a:cubicBezTo>
                  <a:cubicBezTo>
                    <a:pt x="692" y="950"/>
                    <a:pt x="692" y="954"/>
                    <a:pt x="692" y="957"/>
                  </a:cubicBezTo>
                  <a:cubicBezTo>
                    <a:pt x="686" y="961"/>
                    <a:pt x="686" y="964"/>
                    <a:pt x="692" y="967"/>
                  </a:cubicBezTo>
                  <a:cubicBezTo>
                    <a:pt x="694" y="981"/>
                    <a:pt x="689" y="996"/>
                    <a:pt x="702" y="1007"/>
                  </a:cubicBezTo>
                  <a:cubicBezTo>
                    <a:pt x="703" y="1010"/>
                    <a:pt x="704" y="1012"/>
                    <a:pt x="705" y="1014"/>
                  </a:cubicBezTo>
                  <a:cubicBezTo>
                    <a:pt x="704" y="1018"/>
                    <a:pt x="705" y="1021"/>
                    <a:pt x="707" y="1024"/>
                  </a:cubicBezTo>
                  <a:cubicBezTo>
                    <a:pt x="707" y="1025"/>
                    <a:pt x="707" y="1027"/>
                    <a:pt x="708" y="1029"/>
                  </a:cubicBezTo>
                  <a:cubicBezTo>
                    <a:pt x="706" y="1036"/>
                    <a:pt x="706" y="1044"/>
                    <a:pt x="708" y="1051"/>
                  </a:cubicBezTo>
                  <a:cubicBezTo>
                    <a:pt x="708" y="1053"/>
                    <a:pt x="707" y="1055"/>
                    <a:pt x="707" y="1056"/>
                  </a:cubicBezTo>
                  <a:cubicBezTo>
                    <a:pt x="705" y="1061"/>
                    <a:pt x="703" y="1066"/>
                    <a:pt x="700" y="1071"/>
                  </a:cubicBezTo>
                  <a:cubicBezTo>
                    <a:pt x="697" y="1072"/>
                    <a:pt x="696" y="1075"/>
                    <a:pt x="697" y="1078"/>
                  </a:cubicBezTo>
                  <a:cubicBezTo>
                    <a:pt x="696" y="1081"/>
                    <a:pt x="695" y="1083"/>
                    <a:pt x="694" y="1086"/>
                  </a:cubicBezTo>
                  <a:cubicBezTo>
                    <a:pt x="693" y="1087"/>
                    <a:pt x="691" y="1088"/>
                    <a:pt x="689" y="1089"/>
                  </a:cubicBezTo>
                  <a:cubicBezTo>
                    <a:pt x="686" y="1089"/>
                    <a:pt x="684" y="1089"/>
                    <a:pt x="681" y="1088"/>
                  </a:cubicBezTo>
                  <a:cubicBezTo>
                    <a:pt x="680" y="1088"/>
                    <a:pt x="679" y="1087"/>
                    <a:pt x="678" y="1086"/>
                  </a:cubicBezTo>
                  <a:cubicBezTo>
                    <a:pt x="677" y="1081"/>
                    <a:pt x="676" y="1076"/>
                    <a:pt x="675" y="1071"/>
                  </a:cubicBezTo>
                  <a:cubicBezTo>
                    <a:pt x="677" y="1067"/>
                    <a:pt x="677" y="1064"/>
                    <a:pt x="672" y="1062"/>
                  </a:cubicBezTo>
                  <a:cubicBezTo>
                    <a:pt x="671" y="1063"/>
                    <a:pt x="671" y="1063"/>
                    <a:pt x="671" y="1063"/>
                  </a:cubicBezTo>
                  <a:cubicBezTo>
                    <a:pt x="673" y="1044"/>
                    <a:pt x="672" y="1025"/>
                    <a:pt x="672" y="1006"/>
                  </a:cubicBezTo>
                  <a:cubicBezTo>
                    <a:pt x="674" y="984"/>
                    <a:pt x="677" y="963"/>
                    <a:pt x="670" y="942"/>
                  </a:cubicBezTo>
                  <a:cubicBezTo>
                    <a:pt x="670" y="935"/>
                    <a:pt x="669" y="928"/>
                    <a:pt x="669" y="922"/>
                  </a:cubicBezTo>
                  <a:cubicBezTo>
                    <a:pt x="671" y="917"/>
                    <a:pt x="670" y="914"/>
                    <a:pt x="665" y="913"/>
                  </a:cubicBezTo>
                  <a:cubicBezTo>
                    <a:pt x="663" y="910"/>
                    <a:pt x="661" y="907"/>
                    <a:pt x="659" y="903"/>
                  </a:cubicBezTo>
                  <a:cubicBezTo>
                    <a:pt x="658" y="898"/>
                    <a:pt x="656" y="898"/>
                    <a:pt x="653" y="903"/>
                  </a:cubicBezTo>
                  <a:cubicBezTo>
                    <a:pt x="653" y="904"/>
                    <a:pt x="653" y="904"/>
                    <a:pt x="653" y="904"/>
                  </a:cubicBezTo>
                  <a:cubicBezTo>
                    <a:pt x="651" y="904"/>
                    <a:pt x="648" y="903"/>
                    <a:pt x="645" y="903"/>
                  </a:cubicBezTo>
                  <a:cubicBezTo>
                    <a:pt x="641" y="895"/>
                    <a:pt x="629" y="889"/>
                    <a:pt x="641" y="879"/>
                  </a:cubicBezTo>
                  <a:cubicBezTo>
                    <a:pt x="642" y="878"/>
                    <a:pt x="642" y="874"/>
                    <a:pt x="641" y="873"/>
                  </a:cubicBezTo>
                  <a:cubicBezTo>
                    <a:pt x="635" y="867"/>
                    <a:pt x="630" y="858"/>
                    <a:pt x="623" y="855"/>
                  </a:cubicBezTo>
                  <a:cubicBezTo>
                    <a:pt x="614" y="852"/>
                    <a:pt x="610" y="863"/>
                    <a:pt x="604" y="868"/>
                  </a:cubicBezTo>
                  <a:cubicBezTo>
                    <a:pt x="598" y="874"/>
                    <a:pt x="600" y="880"/>
                    <a:pt x="609" y="882"/>
                  </a:cubicBezTo>
                  <a:cubicBezTo>
                    <a:pt x="611" y="883"/>
                    <a:pt x="613" y="884"/>
                    <a:pt x="615" y="885"/>
                  </a:cubicBezTo>
                  <a:cubicBezTo>
                    <a:pt x="611" y="896"/>
                    <a:pt x="602" y="891"/>
                    <a:pt x="594" y="891"/>
                  </a:cubicBezTo>
                  <a:cubicBezTo>
                    <a:pt x="594" y="889"/>
                    <a:pt x="594" y="887"/>
                    <a:pt x="593" y="885"/>
                  </a:cubicBezTo>
                  <a:cubicBezTo>
                    <a:pt x="596" y="878"/>
                    <a:pt x="594" y="872"/>
                    <a:pt x="586" y="869"/>
                  </a:cubicBezTo>
                  <a:cubicBezTo>
                    <a:pt x="587" y="868"/>
                    <a:pt x="587" y="868"/>
                    <a:pt x="587" y="868"/>
                  </a:cubicBezTo>
                  <a:cubicBezTo>
                    <a:pt x="591" y="849"/>
                    <a:pt x="573" y="846"/>
                    <a:pt x="564" y="837"/>
                  </a:cubicBezTo>
                  <a:cubicBezTo>
                    <a:pt x="563" y="837"/>
                    <a:pt x="563" y="837"/>
                    <a:pt x="563" y="837"/>
                  </a:cubicBezTo>
                  <a:cubicBezTo>
                    <a:pt x="561" y="831"/>
                    <a:pt x="557" y="831"/>
                    <a:pt x="554" y="837"/>
                  </a:cubicBezTo>
                  <a:cubicBezTo>
                    <a:pt x="553" y="837"/>
                    <a:pt x="553" y="838"/>
                    <a:pt x="552" y="838"/>
                  </a:cubicBezTo>
                  <a:cubicBezTo>
                    <a:pt x="550" y="838"/>
                    <a:pt x="548" y="838"/>
                    <a:pt x="545" y="838"/>
                  </a:cubicBezTo>
                  <a:cubicBezTo>
                    <a:pt x="545" y="830"/>
                    <a:pt x="544" y="821"/>
                    <a:pt x="536" y="817"/>
                  </a:cubicBezTo>
                  <a:cubicBezTo>
                    <a:pt x="531" y="814"/>
                    <a:pt x="527" y="813"/>
                    <a:pt x="522" y="818"/>
                  </a:cubicBezTo>
                  <a:cubicBezTo>
                    <a:pt x="517" y="823"/>
                    <a:pt x="522" y="827"/>
                    <a:pt x="525" y="831"/>
                  </a:cubicBezTo>
                  <a:cubicBezTo>
                    <a:pt x="530" y="837"/>
                    <a:pt x="538" y="837"/>
                    <a:pt x="545" y="838"/>
                  </a:cubicBezTo>
                  <a:cubicBezTo>
                    <a:pt x="545" y="848"/>
                    <a:pt x="546" y="857"/>
                    <a:pt x="561" y="854"/>
                  </a:cubicBezTo>
                  <a:cubicBezTo>
                    <a:pt x="569" y="853"/>
                    <a:pt x="575" y="860"/>
                    <a:pt x="578" y="868"/>
                  </a:cubicBezTo>
                  <a:cubicBezTo>
                    <a:pt x="576" y="868"/>
                    <a:pt x="574" y="869"/>
                    <a:pt x="572" y="869"/>
                  </a:cubicBezTo>
                  <a:cubicBezTo>
                    <a:pt x="571" y="869"/>
                    <a:pt x="570" y="870"/>
                    <a:pt x="570" y="870"/>
                  </a:cubicBezTo>
                  <a:cubicBezTo>
                    <a:pt x="569" y="869"/>
                    <a:pt x="568" y="869"/>
                    <a:pt x="567" y="868"/>
                  </a:cubicBezTo>
                  <a:cubicBezTo>
                    <a:pt x="564" y="861"/>
                    <a:pt x="561" y="861"/>
                    <a:pt x="557" y="867"/>
                  </a:cubicBezTo>
                  <a:cubicBezTo>
                    <a:pt x="550" y="873"/>
                    <a:pt x="549" y="881"/>
                    <a:pt x="554" y="889"/>
                  </a:cubicBezTo>
                  <a:cubicBezTo>
                    <a:pt x="555" y="895"/>
                    <a:pt x="551" y="897"/>
                    <a:pt x="546" y="897"/>
                  </a:cubicBezTo>
                  <a:cubicBezTo>
                    <a:pt x="546" y="896"/>
                    <a:pt x="546" y="895"/>
                    <a:pt x="546" y="894"/>
                  </a:cubicBezTo>
                  <a:cubicBezTo>
                    <a:pt x="546" y="881"/>
                    <a:pt x="544" y="868"/>
                    <a:pt x="539" y="855"/>
                  </a:cubicBezTo>
                  <a:cubicBezTo>
                    <a:pt x="538" y="851"/>
                    <a:pt x="536" y="847"/>
                    <a:pt x="531" y="848"/>
                  </a:cubicBezTo>
                  <a:cubicBezTo>
                    <a:pt x="527" y="849"/>
                    <a:pt x="524" y="854"/>
                    <a:pt x="525" y="857"/>
                  </a:cubicBezTo>
                  <a:cubicBezTo>
                    <a:pt x="531" y="869"/>
                    <a:pt x="522" y="883"/>
                    <a:pt x="531" y="895"/>
                  </a:cubicBezTo>
                  <a:cubicBezTo>
                    <a:pt x="527" y="896"/>
                    <a:pt x="524" y="898"/>
                    <a:pt x="526" y="902"/>
                  </a:cubicBezTo>
                  <a:cubicBezTo>
                    <a:pt x="528" y="906"/>
                    <a:pt x="532" y="907"/>
                    <a:pt x="536" y="907"/>
                  </a:cubicBezTo>
                  <a:cubicBezTo>
                    <a:pt x="539" y="909"/>
                    <a:pt x="542" y="911"/>
                    <a:pt x="545" y="912"/>
                  </a:cubicBezTo>
                  <a:cubicBezTo>
                    <a:pt x="546" y="916"/>
                    <a:pt x="548" y="918"/>
                    <a:pt x="552" y="918"/>
                  </a:cubicBezTo>
                  <a:cubicBezTo>
                    <a:pt x="553" y="919"/>
                    <a:pt x="553" y="919"/>
                    <a:pt x="554" y="920"/>
                  </a:cubicBezTo>
                  <a:cubicBezTo>
                    <a:pt x="555" y="940"/>
                    <a:pt x="570" y="930"/>
                    <a:pt x="579" y="933"/>
                  </a:cubicBezTo>
                  <a:cubicBezTo>
                    <a:pt x="579" y="933"/>
                    <a:pt x="579" y="933"/>
                    <a:pt x="579" y="933"/>
                  </a:cubicBezTo>
                  <a:cubicBezTo>
                    <a:pt x="579" y="937"/>
                    <a:pt x="579" y="941"/>
                    <a:pt x="578" y="945"/>
                  </a:cubicBezTo>
                  <a:cubicBezTo>
                    <a:pt x="577" y="946"/>
                    <a:pt x="576" y="946"/>
                    <a:pt x="575" y="946"/>
                  </a:cubicBezTo>
                  <a:cubicBezTo>
                    <a:pt x="567" y="956"/>
                    <a:pt x="555" y="956"/>
                    <a:pt x="544" y="958"/>
                  </a:cubicBezTo>
                  <a:cubicBezTo>
                    <a:pt x="537" y="959"/>
                    <a:pt x="530" y="960"/>
                    <a:pt x="526" y="951"/>
                  </a:cubicBezTo>
                  <a:cubicBezTo>
                    <a:pt x="522" y="942"/>
                    <a:pt x="529" y="939"/>
                    <a:pt x="534" y="935"/>
                  </a:cubicBezTo>
                  <a:cubicBezTo>
                    <a:pt x="536" y="933"/>
                    <a:pt x="537" y="932"/>
                    <a:pt x="539" y="930"/>
                  </a:cubicBezTo>
                  <a:cubicBezTo>
                    <a:pt x="541" y="930"/>
                    <a:pt x="543" y="929"/>
                    <a:pt x="542" y="927"/>
                  </a:cubicBezTo>
                  <a:cubicBezTo>
                    <a:pt x="542" y="926"/>
                    <a:pt x="540" y="925"/>
                    <a:pt x="539" y="925"/>
                  </a:cubicBezTo>
                  <a:cubicBezTo>
                    <a:pt x="536" y="922"/>
                    <a:pt x="531" y="922"/>
                    <a:pt x="527" y="922"/>
                  </a:cubicBezTo>
                  <a:cubicBezTo>
                    <a:pt x="524" y="919"/>
                    <a:pt x="522" y="920"/>
                    <a:pt x="521" y="925"/>
                  </a:cubicBezTo>
                  <a:cubicBezTo>
                    <a:pt x="521" y="925"/>
                    <a:pt x="521" y="925"/>
                    <a:pt x="521" y="925"/>
                  </a:cubicBezTo>
                  <a:cubicBezTo>
                    <a:pt x="515" y="925"/>
                    <a:pt x="518" y="935"/>
                    <a:pt x="511" y="935"/>
                  </a:cubicBezTo>
                  <a:cubicBezTo>
                    <a:pt x="508" y="931"/>
                    <a:pt x="509" y="926"/>
                    <a:pt x="504" y="924"/>
                  </a:cubicBezTo>
                  <a:cubicBezTo>
                    <a:pt x="502" y="916"/>
                    <a:pt x="502" y="909"/>
                    <a:pt x="505" y="902"/>
                  </a:cubicBezTo>
                  <a:cubicBezTo>
                    <a:pt x="507" y="898"/>
                    <a:pt x="510" y="894"/>
                    <a:pt x="505" y="891"/>
                  </a:cubicBezTo>
                  <a:cubicBezTo>
                    <a:pt x="501" y="888"/>
                    <a:pt x="498" y="893"/>
                    <a:pt x="495" y="894"/>
                  </a:cubicBezTo>
                  <a:cubicBezTo>
                    <a:pt x="482" y="899"/>
                    <a:pt x="474" y="906"/>
                    <a:pt x="479" y="921"/>
                  </a:cubicBezTo>
                  <a:cubicBezTo>
                    <a:pt x="480" y="925"/>
                    <a:pt x="476" y="929"/>
                    <a:pt x="473" y="932"/>
                  </a:cubicBezTo>
                  <a:cubicBezTo>
                    <a:pt x="471" y="935"/>
                    <a:pt x="470" y="939"/>
                    <a:pt x="472" y="942"/>
                  </a:cubicBezTo>
                  <a:cubicBezTo>
                    <a:pt x="474" y="945"/>
                    <a:pt x="477" y="945"/>
                    <a:pt x="480" y="944"/>
                  </a:cubicBezTo>
                  <a:cubicBezTo>
                    <a:pt x="483" y="944"/>
                    <a:pt x="487" y="943"/>
                    <a:pt x="490" y="943"/>
                  </a:cubicBezTo>
                  <a:cubicBezTo>
                    <a:pt x="491" y="946"/>
                    <a:pt x="491" y="949"/>
                    <a:pt x="491" y="952"/>
                  </a:cubicBezTo>
                  <a:cubicBezTo>
                    <a:pt x="485" y="954"/>
                    <a:pt x="477" y="949"/>
                    <a:pt x="473" y="957"/>
                  </a:cubicBezTo>
                  <a:cubicBezTo>
                    <a:pt x="472" y="959"/>
                    <a:pt x="471" y="961"/>
                    <a:pt x="470" y="963"/>
                  </a:cubicBezTo>
                  <a:cubicBezTo>
                    <a:pt x="470" y="963"/>
                    <a:pt x="470" y="963"/>
                    <a:pt x="470" y="963"/>
                  </a:cubicBezTo>
                  <a:cubicBezTo>
                    <a:pt x="469" y="963"/>
                    <a:pt x="468" y="963"/>
                    <a:pt x="467" y="964"/>
                  </a:cubicBezTo>
                  <a:cubicBezTo>
                    <a:pt x="458" y="976"/>
                    <a:pt x="460" y="991"/>
                    <a:pt x="461" y="1006"/>
                  </a:cubicBezTo>
                  <a:cubicBezTo>
                    <a:pt x="461" y="1007"/>
                    <a:pt x="460" y="1009"/>
                    <a:pt x="460" y="1011"/>
                  </a:cubicBezTo>
                  <a:cubicBezTo>
                    <a:pt x="455" y="1016"/>
                    <a:pt x="455" y="1022"/>
                    <a:pt x="460" y="1027"/>
                  </a:cubicBezTo>
                  <a:cubicBezTo>
                    <a:pt x="460" y="1035"/>
                    <a:pt x="461" y="1043"/>
                    <a:pt x="461" y="1051"/>
                  </a:cubicBezTo>
                  <a:cubicBezTo>
                    <a:pt x="457" y="1064"/>
                    <a:pt x="461" y="1075"/>
                    <a:pt x="466" y="1087"/>
                  </a:cubicBezTo>
                  <a:cubicBezTo>
                    <a:pt x="466" y="1089"/>
                    <a:pt x="467" y="1091"/>
                    <a:pt x="467" y="1092"/>
                  </a:cubicBezTo>
                  <a:cubicBezTo>
                    <a:pt x="467" y="1108"/>
                    <a:pt x="470" y="1123"/>
                    <a:pt x="467" y="1138"/>
                  </a:cubicBezTo>
                  <a:cubicBezTo>
                    <a:pt x="460" y="1179"/>
                    <a:pt x="463" y="1221"/>
                    <a:pt x="462" y="1263"/>
                  </a:cubicBezTo>
                  <a:cubicBezTo>
                    <a:pt x="461" y="1273"/>
                    <a:pt x="464" y="1286"/>
                    <a:pt x="454" y="1292"/>
                  </a:cubicBezTo>
                  <a:cubicBezTo>
                    <a:pt x="443" y="1298"/>
                    <a:pt x="438" y="1284"/>
                    <a:pt x="429" y="1281"/>
                  </a:cubicBezTo>
                  <a:cubicBezTo>
                    <a:pt x="428" y="1280"/>
                    <a:pt x="428" y="1280"/>
                    <a:pt x="427" y="1279"/>
                  </a:cubicBezTo>
                  <a:cubicBezTo>
                    <a:pt x="429" y="1274"/>
                    <a:pt x="429" y="1268"/>
                    <a:pt x="428" y="1263"/>
                  </a:cubicBezTo>
                  <a:cubicBezTo>
                    <a:pt x="428" y="1259"/>
                    <a:pt x="429" y="1256"/>
                    <a:pt x="429" y="1252"/>
                  </a:cubicBezTo>
                  <a:cubicBezTo>
                    <a:pt x="437" y="1246"/>
                    <a:pt x="439" y="1239"/>
                    <a:pt x="435" y="1230"/>
                  </a:cubicBezTo>
                  <a:cubicBezTo>
                    <a:pt x="435" y="1226"/>
                    <a:pt x="435" y="1221"/>
                    <a:pt x="435" y="1216"/>
                  </a:cubicBezTo>
                  <a:cubicBezTo>
                    <a:pt x="439" y="1214"/>
                    <a:pt x="439" y="1211"/>
                    <a:pt x="435" y="1209"/>
                  </a:cubicBezTo>
                  <a:cubicBezTo>
                    <a:pt x="435" y="1200"/>
                    <a:pt x="435" y="1192"/>
                    <a:pt x="435" y="1183"/>
                  </a:cubicBezTo>
                  <a:cubicBezTo>
                    <a:pt x="441" y="1177"/>
                    <a:pt x="441" y="1170"/>
                    <a:pt x="435" y="1164"/>
                  </a:cubicBezTo>
                  <a:cubicBezTo>
                    <a:pt x="435" y="1160"/>
                    <a:pt x="435" y="1157"/>
                    <a:pt x="435" y="1153"/>
                  </a:cubicBezTo>
                  <a:cubicBezTo>
                    <a:pt x="441" y="1142"/>
                    <a:pt x="441" y="1130"/>
                    <a:pt x="435" y="1119"/>
                  </a:cubicBezTo>
                  <a:cubicBezTo>
                    <a:pt x="435" y="1111"/>
                    <a:pt x="435" y="1103"/>
                    <a:pt x="434" y="1096"/>
                  </a:cubicBezTo>
                  <a:cubicBezTo>
                    <a:pt x="439" y="1088"/>
                    <a:pt x="436" y="1082"/>
                    <a:pt x="429" y="1077"/>
                  </a:cubicBezTo>
                  <a:close/>
                  <a:moveTo>
                    <a:pt x="734" y="154"/>
                  </a:moveTo>
                  <a:cubicBezTo>
                    <a:pt x="732" y="147"/>
                    <a:pt x="729" y="147"/>
                    <a:pt x="725" y="153"/>
                  </a:cubicBezTo>
                  <a:cubicBezTo>
                    <a:pt x="723" y="154"/>
                    <a:pt x="721" y="155"/>
                    <a:pt x="718" y="156"/>
                  </a:cubicBezTo>
                  <a:cubicBezTo>
                    <a:pt x="713" y="155"/>
                    <a:pt x="707" y="149"/>
                    <a:pt x="703" y="156"/>
                  </a:cubicBezTo>
                  <a:cubicBezTo>
                    <a:pt x="700" y="161"/>
                    <a:pt x="700" y="167"/>
                    <a:pt x="705" y="171"/>
                  </a:cubicBezTo>
                  <a:cubicBezTo>
                    <a:pt x="711" y="176"/>
                    <a:pt x="717" y="177"/>
                    <a:pt x="723" y="170"/>
                  </a:cubicBezTo>
                  <a:cubicBezTo>
                    <a:pt x="727" y="168"/>
                    <a:pt x="731" y="167"/>
                    <a:pt x="734" y="166"/>
                  </a:cubicBezTo>
                  <a:cubicBezTo>
                    <a:pt x="742" y="161"/>
                    <a:pt x="743" y="157"/>
                    <a:pt x="734" y="154"/>
                  </a:cubicBezTo>
                  <a:close/>
                  <a:moveTo>
                    <a:pt x="785" y="139"/>
                  </a:moveTo>
                  <a:cubicBezTo>
                    <a:pt x="785" y="139"/>
                    <a:pt x="785" y="139"/>
                    <a:pt x="785" y="139"/>
                  </a:cubicBezTo>
                  <a:cubicBezTo>
                    <a:pt x="776" y="143"/>
                    <a:pt x="774" y="151"/>
                    <a:pt x="776" y="160"/>
                  </a:cubicBezTo>
                  <a:cubicBezTo>
                    <a:pt x="776" y="165"/>
                    <a:pt x="776" y="170"/>
                    <a:pt x="776" y="175"/>
                  </a:cubicBezTo>
                  <a:cubicBezTo>
                    <a:pt x="772" y="183"/>
                    <a:pt x="779" y="183"/>
                    <a:pt x="784" y="183"/>
                  </a:cubicBezTo>
                  <a:cubicBezTo>
                    <a:pt x="789" y="184"/>
                    <a:pt x="794" y="180"/>
                    <a:pt x="794" y="174"/>
                  </a:cubicBezTo>
                  <a:cubicBezTo>
                    <a:pt x="794" y="163"/>
                    <a:pt x="797" y="155"/>
                    <a:pt x="805" y="146"/>
                  </a:cubicBezTo>
                  <a:cubicBezTo>
                    <a:pt x="811" y="139"/>
                    <a:pt x="808" y="134"/>
                    <a:pt x="797" y="135"/>
                  </a:cubicBezTo>
                  <a:cubicBezTo>
                    <a:pt x="795" y="135"/>
                    <a:pt x="793" y="136"/>
                    <a:pt x="791" y="136"/>
                  </a:cubicBezTo>
                  <a:cubicBezTo>
                    <a:pt x="787" y="133"/>
                    <a:pt x="786" y="135"/>
                    <a:pt x="785" y="139"/>
                  </a:cubicBezTo>
                  <a:close/>
                  <a:moveTo>
                    <a:pt x="326" y="771"/>
                  </a:moveTo>
                  <a:cubicBezTo>
                    <a:pt x="325" y="773"/>
                    <a:pt x="324" y="775"/>
                    <a:pt x="322" y="777"/>
                  </a:cubicBezTo>
                  <a:cubicBezTo>
                    <a:pt x="314" y="782"/>
                    <a:pt x="306" y="781"/>
                    <a:pt x="297" y="776"/>
                  </a:cubicBezTo>
                  <a:cubicBezTo>
                    <a:pt x="292" y="773"/>
                    <a:pt x="286" y="773"/>
                    <a:pt x="282" y="778"/>
                  </a:cubicBezTo>
                  <a:cubicBezTo>
                    <a:pt x="277" y="782"/>
                    <a:pt x="281" y="787"/>
                    <a:pt x="284" y="791"/>
                  </a:cubicBezTo>
                  <a:cubicBezTo>
                    <a:pt x="287" y="794"/>
                    <a:pt x="287" y="798"/>
                    <a:pt x="288" y="802"/>
                  </a:cubicBezTo>
                  <a:cubicBezTo>
                    <a:pt x="290" y="816"/>
                    <a:pt x="295" y="817"/>
                    <a:pt x="308" y="812"/>
                  </a:cubicBezTo>
                  <a:cubicBezTo>
                    <a:pt x="322" y="807"/>
                    <a:pt x="323" y="792"/>
                    <a:pt x="333" y="784"/>
                  </a:cubicBezTo>
                  <a:cubicBezTo>
                    <a:pt x="334" y="781"/>
                    <a:pt x="335" y="778"/>
                    <a:pt x="337" y="775"/>
                  </a:cubicBezTo>
                  <a:cubicBezTo>
                    <a:pt x="340" y="773"/>
                    <a:pt x="342" y="769"/>
                    <a:pt x="338" y="766"/>
                  </a:cubicBezTo>
                  <a:cubicBezTo>
                    <a:pt x="332" y="762"/>
                    <a:pt x="329" y="766"/>
                    <a:pt x="326" y="771"/>
                  </a:cubicBezTo>
                  <a:close/>
                  <a:moveTo>
                    <a:pt x="227" y="751"/>
                  </a:moveTo>
                  <a:cubicBezTo>
                    <a:pt x="233" y="751"/>
                    <a:pt x="240" y="752"/>
                    <a:pt x="239" y="744"/>
                  </a:cubicBezTo>
                  <a:cubicBezTo>
                    <a:pt x="238" y="736"/>
                    <a:pt x="232" y="739"/>
                    <a:pt x="227" y="741"/>
                  </a:cubicBezTo>
                  <a:cubicBezTo>
                    <a:pt x="221" y="745"/>
                    <a:pt x="221" y="748"/>
                    <a:pt x="227" y="751"/>
                  </a:cubicBezTo>
                  <a:close/>
                  <a:moveTo>
                    <a:pt x="344" y="304"/>
                  </a:moveTo>
                  <a:cubicBezTo>
                    <a:pt x="350" y="306"/>
                    <a:pt x="353" y="303"/>
                    <a:pt x="355" y="298"/>
                  </a:cubicBezTo>
                  <a:cubicBezTo>
                    <a:pt x="360" y="293"/>
                    <a:pt x="361" y="288"/>
                    <a:pt x="356" y="283"/>
                  </a:cubicBezTo>
                  <a:cubicBezTo>
                    <a:pt x="352" y="279"/>
                    <a:pt x="349" y="281"/>
                    <a:pt x="348" y="286"/>
                  </a:cubicBezTo>
                  <a:cubicBezTo>
                    <a:pt x="346" y="288"/>
                    <a:pt x="345" y="290"/>
                    <a:pt x="343" y="291"/>
                  </a:cubicBezTo>
                  <a:cubicBezTo>
                    <a:pt x="337" y="296"/>
                    <a:pt x="337" y="300"/>
                    <a:pt x="344" y="304"/>
                  </a:cubicBezTo>
                  <a:close/>
                  <a:moveTo>
                    <a:pt x="386" y="829"/>
                  </a:moveTo>
                  <a:cubicBezTo>
                    <a:pt x="383" y="821"/>
                    <a:pt x="375" y="820"/>
                    <a:pt x="369" y="816"/>
                  </a:cubicBezTo>
                  <a:cubicBezTo>
                    <a:pt x="368" y="815"/>
                    <a:pt x="367" y="814"/>
                    <a:pt x="366" y="813"/>
                  </a:cubicBezTo>
                  <a:cubicBezTo>
                    <a:pt x="363" y="808"/>
                    <a:pt x="359" y="804"/>
                    <a:pt x="358" y="797"/>
                  </a:cubicBezTo>
                  <a:cubicBezTo>
                    <a:pt x="358" y="793"/>
                    <a:pt x="355" y="788"/>
                    <a:pt x="350" y="789"/>
                  </a:cubicBezTo>
                  <a:cubicBezTo>
                    <a:pt x="344" y="790"/>
                    <a:pt x="345" y="795"/>
                    <a:pt x="345" y="800"/>
                  </a:cubicBezTo>
                  <a:cubicBezTo>
                    <a:pt x="346" y="804"/>
                    <a:pt x="346" y="808"/>
                    <a:pt x="347" y="813"/>
                  </a:cubicBezTo>
                  <a:cubicBezTo>
                    <a:pt x="345" y="814"/>
                    <a:pt x="343" y="815"/>
                    <a:pt x="341" y="817"/>
                  </a:cubicBezTo>
                  <a:cubicBezTo>
                    <a:pt x="334" y="820"/>
                    <a:pt x="334" y="828"/>
                    <a:pt x="328" y="833"/>
                  </a:cubicBezTo>
                  <a:cubicBezTo>
                    <a:pt x="325" y="837"/>
                    <a:pt x="326" y="841"/>
                    <a:pt x="332" y="844"/>
                  </a:cubicBezTo>
                  <a:cubicBezTo>
                    <a:pt x="332" y="846"/>
                    <a:pt x="332" y="847"/>
                    <a:pt x="332" y="849"/>
                  </a:cubicBezTo>
                  <a:cubicBezTo>
                    <a:pt x="328" y="850"/>
                    <a:pt x="323" y="850"/>
                    <a:pt x="323" y="855"/>
                  </a:cubicBezTo>
                  <a:cubicBezTo>
                    <a:pt x="322" y="858"/>
                    <a:pt x="325" y="859"/>
                    <a:pt x="327" y="859"/>
                  </a:cubicBezTo>
                  <a:cubicBezTo>
                    <a:pt x="329" y="861"/>
                    <a:pt x="331" y="863"/>
                    <a:pt x="332" y="864"/>
                  </a:cubicBezTo>
                  <a:cubicBezTo>
                    <a:pt x="343" y="876"/>
                    <a:pt x="347" y="867"/>
                    <a:pt x="350" y="858"/>
                  </a:cubicBezTo>
                  <a:cubicBezTo>
                    <a:pt x="352" y="856"/>
                    <a:pt x="354" y="854"/>
                    <a:pt x="356" y="852"/>
                  </a:cubicBezTo>
                  <a:cubicBezTo>
                    <a:pt x="369" y="846"/>
                    <a:pt x="357" y="836"/>
                    <a:pt x="359" y="828"/>
                  </a:cubicBezTo>
                  <a:cubicBezTo>
                    <a:pt x="361" y="829"/>
                    <a:pt x="363" y="829"/>
                    <a:pt x="365" y="829"/>
                  </a:cubicBezTo>
                  <a:cubicBezTo>
                    <a:pt x="367" y="830"/>
                    <a:pt x="368" y="831"/>
                    <a:pt x="369" y="832"/>
                  </a:cubicBezTo>
                  <a:cubicBezTo>
                    <a:pt x="370" y="836"/>
                    <a:pt x="371" y="839"/>
                    <a:pt x="374" y="842"/>
                  </a:cubicBezTo>
                  <a:cubicBezTo>
                    <a:pt x="378" y="847"/>
                    <a:pt x="381" y="847"/>
                    <a:pt x="383" y="840"/>
                  </a:cubicBezTo>
                  <a:cubicBezTo>
                    <a:pt x="385" y="837"/>
                    <a:pt x="387" y="833"/>
                    <a:pt x="386" y="829"/>
                  </a:cubicBezTo>
                  <a:close/>
                  <a:moveTo>
                    <a:pt x="932" y="536"/>
                  </a:moveTo>
                  <a:cubicBezTo>
                    <a:pt x="939" y="537"/>
                    <a:pt x="940" y="533"/>
                    <a:pt x="941" y="528"/>
                  </a:cubicBezTo>
                  <a:cubicBezTo>
                    <a:pt x="941" y="527"/>
                    <a:pt x="941" y="527"/>
                    <a:pt x="942" y="526"/>
                  </a:cubicBezTo>
                  <a:cubicBezTo>
                    <a:pt x="948" y="525"/>
                    <a:pt x="954" y="524"/>
                    <a:pt x="960" y="529"/>
                  </a:cubicBezTo>
                  <a:cubicBezTo>
                    <a:pt x="964" y="532"/>
                    <a:pt x="968" y="532"/>
                    <a:pt x="972" y="528"/>
                  </a:cubicBezTo>
                  <a:cubicBezTo>
                    <a:pt x="976" y="523"/>
                    <a:pt x="973" y="519"/>
                    <a:pt x="968" y="515"/>
                  </a:cubicBezTo>
                  <a:cubicBezTo>
                    <a:pt x="966" y="514"/>
                    <a:pt x="963" y="512"/>
                    <a:pt x="961" y="510"/>
                  </a:cubicBezTo>
                  <a:cubicBezTo>
                    <a:pt x="961" y="506"/>
                    <a:pt x="961" y="503"/>
                    <a:pt x="960" y="499"/>
                  </a:cubicBezTo>
                  <a:cubicBezTo>
                    <a:pt x="962" y="494"/>
                    <a:pt x="960" y="492"/>
                    <a:pt x="956" y="492"/>
                  </a:cubicBezTo>
                  <a:cubicBezTo>
                    <a:pt x="950" y="491"/>
                    <a:pt x="947" y="495"/>
                    <a:pt x="944" y="500"/>
                  </a:cubicBezTo>
                  <a:cubicBezTo>
                    <a:pt x="941" y="507"/>
                    <a:pt x="938" y="515"/>
                    <a:pt x="928" y="514"/>
                  </a:cubicBezTo>
                  <a:cubicBezTo>
                    <a:pt x="923" y="514"/>
                    <a:pt x="918" y="516"/>
                    <a:pt x="918" y="521"/>
                  </a:cubicBezTo>
                  <a:cubicBezTo>
                    <a:pt x="918" y="527"/>
                    <a:pt x="917" y="535"/>
                    <a:pt x="926" y="536"/>
                  </a:cubicBezTo>
                  <a:cubicBezTo>
                    <a:pt x="928" y="536"/>
                    <a:pt x="930" y="536"/>
                    <a:pt x="932" y="536"/>
                  </a:cubicBezTo>
                  <a:close/>
                  <a:moveTo>
                    <a:pt x="497" y="867"/>
                  </a:moveTo>
                  <a:cubicBezTo>
                    <a:pt x="491" y="870"/>
                    <a:pt x="490" y="873"/>
                    <a:pt x="497" y="877"/>
                  </a:cubicBezTo>
                  <a:cubicBezTo>
                    <a:pt x="503" y="881"/>
                    <a:pt x="509" y="879"/>
                    <a:pt x="515" y="877"/>
                  </a:cubicBezTo>
                  <a:cubicBezTo>
                    <a:pt x="525" y="870"/>
                    <a:pt x="518" y="863"/>
                    <a:pt x="513" y="859"/>
                  </a:cubicBezTo>
                  <a:cubicBezTo>
                    <a:pt x="508" y="854"/>
                    <a:pt x="503" y="858"/>
                    <a:pt x="500" y="864"/>
                  </a:cubicBezTo>
                  <a:cubicBezTo>
                    <a:pt x="499" y="865"/>
                    <a:pt x="498" y="866"/>
                    <a:pt x="497" y="867"/>
                  </a:cubicBezTo>
                  <a:close/>
                  <a:moveTo>
                    <a:pt x="245" y="818"/>
                  </a:moveTo>
                  <a:cubicBezTo>
                    <a:pt x="247" y="822"/>
                    <a:pt x="249" y="827"/>
                    <a:pt x="254" y="824"/>
                  </a:cubicBezTo>
                  <a:cubicBezTo>
                    <a:pt x="259" y="821"/>
                    <a:pt x="258" y="814"/>
                    <a:pt x="256" y="810"/>
                  </a:cubicBezTo>
                  <a:cubicBezTo>
                    <a:pt x="253" y="805"/>
                    <a:pt x="259" y="793"/>
                    <a:pt x="245" y="796"/>
                  </a:cubicBezTo>
                  <a:cubicBezTo>
                    <a:pt x="242" y="796"/>
                    <a:pt x="239" y="796"/>
                    <a:pt x="236" y="796"/>
                  </a:cubicBezTo>
                  <a:cubicBezTo>
                    <a:pt x="220" y="776"/>
                    <a:pt x="217" y="777"/>
                    <a:pt x="207" y="802"/>
                  </a:cubicBezTo>
                  <a:cubicBezTo>
                    <a:pt x="203" y="807"/>
                    <a:pt x="198" y="811"/>
                    <a:pt x="200" y="817"/>
                  </a:cubicBezTo>
                  <a:cubicBezTo>
                    <a:pt x="202" y="823"/>
                    <a:pt x="207" y="823"/>
                    <a:pt x="211" y="822"/>
                  </a:cubicBezTo>
                  <a:cubicBezTo>
                    <a:pt x="214" y="822"/>
                    <a:pt x="216" y="823"/>
                    <a:pt x="219" y="823"/>
                  </a:cubicBezTo>
                  <a:cubicBezTo>
                    <a:pt x="222" y="822"/>
                    <a:pt x="228" y="824"/>
                    <a:pt x="228" y="819"/>
                  </a:cubicBezTo>
                  <a:cubicBezTo>
                    <a:pt x="228" y="814"/>
                    <a:pt x="223" y="814"/>
                    <a:pt x="219" y="814"/>
                  </a:cubicBezTo>
                  <a:cubicBezTo>
                    <a:pt x="219" y="809"/>
                    <a:pt x="220" y="804"/>
                    <a:pt x="226" y="803"/>
                  </a:cubicBezTo>
                  <a:cubicBezTo>
                    <a:pt x="228" y="804"/>
                    <a:pt x="230" y="804"/>
                    <a:pt x="232" y="805"/>
                  </a:cubicBezTo>
                  <a:cubicBezTo>
                    <a:pt x="236" y="809"/>
                    <a:pt x="241" y="813"/>
                    <a:pt x="245" y="818"/>
                  </a:cubicBezTo>
                  <a:close/>
                  <a:moveTo>
                    <a:pt x="182" y="234"/>
                  </a:moveTo>
                  <a:cubicBezTo>
                    <a:pt x="169" y="237"/>
                    <a:pt x="172" y="243"/>
                    <a:pt x="178" y="250"/>
                  </a:cubicBezTo>
                  <a:cubicBezTo>
                    <a:pt x="184" y="259"/>
                    <a:pt x="189" y="254"/>
                    <a:pt x="194" y="249"/>
                  </a:cubicBezTo>
                  <a:cubicBezTo>
                    <a:pt x="208" y="253"/>
                    <a:pt x="205" y="235"/>
                    <a:pt x="215" y="232"/>
                  </a:cubicBezTo>
                  <a:cubicBezTo>
                    <a:pt x="218" y="231"/>
                    <a:pt x="221" y="226"/>
                    <a:pt x="219" y="222"/>
                  </a:cubicBezTo>
                  <a:cubicBezTo>
                    <a:pt x="217" y="218"/>
                    <a:pt x="212" y="217"/>
                    <a:pt x="207" y="217"/>
                  </a:cubicBezTo>
                  <a:cubicBezTo>
                    <a:pt x="202" y="218"/>
                    <a:pt x="200" y="221"/>
                    <a:pt x="201" y="226"/>
                  </a:cubicBezTo>
                  <a:cubicBezTo>
                    <a:pt x="203" y="233"/>
                    <a:pt x="198" y="235"/>
                    <a:pt x="193" y="237"/>
                  </a:cubicBezTo>
                  <a:cubicBezTo>
                    <a:pt x="189" y="236"/>
                    <a:pt x="186" y="235"/>
                    <a:pt x="182" y="234"/>
                  </a:cubicBezTo>
                  <a:close/>
                  <a:moveTo>
                    <a:pt x="914" y="636"/>
                  </a:moveTo>
                  <a:cubicBezTo>
                    <a:pt x="920" y="639"/>
                    <a:pt x="924" y="635"/>
                    <a:pt x="927" y="631"/>
                  </a:cubicBezTo>
                  <a:cubicBezTo>
                    <a:pt x="950" y="637"/>
                    <a:pt x="952" y="635"/>
                    <a:pt x="951" y="613"/>
                  </a:cubicBezTo>
                  <a:cubicBezTo>
                    <a:pt x="950" y="612"/>
                    <a:pt x="950" y="611"/>
                    <a:pt x="950" y="610"/>
                  </a:cubicBezTo>
                  <a:cubicBezTo>
                    <a:pt x="951" y="609"/>
                    <a:pt x="951" y="609"/>
                    <a:pt x="952" y="609"/>
                  </a:cubicBezTo>
                  <a:cubicBezTo>
                    <a:pt x="957" y="609"/>
                    <a:pt x="962" y="608"/>
                    <a:pt x="960" y="601"/>
                  </a:cubicBezTo>
                  <a:cubicBezTo>
                    <a:pt x="960" y="599"/>
                    <a:pt x="960" y="597"/>
                    <a:pt x="960" y="595"/>
                  </a:cubicBezTo>
                  <a:cubicBezTo>
                    <a:pt x="961" y="582"/>
                    <a:pt x="953" y="583"/>
                    <a:pt x="945" y="584"/>
                  </a:cubicBezTo>
                  <a:cubicBezTo>
                    <a:pt x="929" y="587"/>
                    <a:pt x="930" y="601"/>
                    <a:pt x="926" y="612"/>
                  </a:cubicBezTo>
                  <a:cubicBezTo>
                    <a:pt x="913" y="612"/>
                    <a:pt x="912" y="621"/>
                    <a:pt x="910" y="631"/>
                  </a:cubicBezTo>
                  <a:cubicBezTo>
                    <a:pt x="909" y="635"/>
                    <a:pt x="911" y="636"/>
                    <a:pt x="914" y="636"/>
                  </a:cubicBezTo>
                  <a:close/>
                  <a:moveTo>
                    <a:pt x="406" y="118"/>
                  </a:moveTo>
                  <a:cubicBezTo>
                    <a:pt x="411" y="116"/>
                    <a:pt x="417" y="114"/>
                    <a:pt x="422" y="112"/>
                  </a:cubicBezTo>
                  <a:cubicBezTo>
                    <a:pt x="428" y="112"/>
                    <a:pt x="432" y="111"/>
                    <a:pt x="436" y="106"/>
                  </a:cubicBezTo>
                  <a:cubicBezTo>
                    <a:pt x="442" y="101"/>
                    <a:pt x="442" y="95"/>
                    <a:pt x="435" y="90"/>
                  </a:cubicBezTo>
                  <a:cubicBezTo>
                    <a:pt x="435" y="90"/>
                    <a:pt x="434" y="89"/>
                    <a:pt x="434" y="88"/>
                  </a:cubicBezTo>
                  <a:cubicBezTo>
                    <a:pt x="434" y="84"/>
                    <a:pt x="433" y="82"/>
                    <a:pt x="428" y="84"/>
                  </a:cubicBezTo>
                  <a:cubicBezTo>
                    <a:pt x="425" y="85"/>
                    <a:pt x="422" y="87"/>
                    <a:pt x="419" y="88"/>
                  </a:cubicBezTo>
                  <a:cubicBezTo>
                    <a:pt x="412" y="89"/>
                    <a:pt x="407" y="93"/>
                    <a:pt x="409" y="101"/>
                  </a:cubicBezTo>
                  <a:cubicBezTo>
                    <a:pt x="410" y="107"/>
                    <a:pt x="406" y="108"/>
                    <a:pt x="401" y="109"/>
                  </a:cubicBezTo>
                  <a:cubicBezTo>
                    <a:pt x="395" y="109"/>
                    <a:pt x="393" y="104"/>
                    <a:pt x="390" y="99"/>
                  </a:cubicBezTo>
                  <a:cubicBezTo>
                    <a:pt x="388" y="96"/>
                    <a:pt x="385" y="93"/>
                    <a:pt x="381" y="96"/>
                  </a:cubicBezTo>
                  <a:cubicBezTo>
                    <a:pt x="378" y="97"/>
                    <a:pt x="381" y="99"/>
                    <a:pt x="382" y="100"/>
                  </a:cubicBezTo>
                  <a:cubicBezTo>
                    <a:pt x="382" y="107"/>
                    <a:pt x="385" y="113"/>
                    <a:pt x="388" y="119"/>
                  </a:cubicBezTo>
                  <a:cubicBezTo>
                    <a:pt x="391" y="123"/>
                    <a:pt x="391" y="128"/>
                    <a:pt x="397" y="128"/>
                  </a:cubicBezTo>
                  <a:cubicBezTo>
                    <a:pt x="403" y="128"/>
                    <a:pt x="404" y="123"/>
                    <a:pt x="406" y="118"/>
                  </a:cubicBezTo>
                  <a:close/>
                  <a:moveTo>
                    <a:pt x="761" y="795"/>
                  </a:moveTo>
                  <a:cubicBezTo>
                    <a:pt x="763" y="796"/>
                    <a:pt x="765" y="798"/>
                    <a:pt x="767" y="800"/>
                  </a:cubicBezTo>
                  <a:cubicBezTo>
                    <a:pt x="770" y="805"/>
                    <a:pt x="774" y="808"/>
                    <a:pt x="780" y="803"/>
                  </a:cubicBezTo>
                  <a:cubicBezTo>
                    <a:pt x="786" y="799"/>
                    <a:pt x="785" y="794"/>
                    <a:pt x="780" y="788"/>
                  </a:cubicBezTo>
                  <a:cubicBezTo>
                    <a:pt x="778" y="787"/>
                    <a:pt x="777" y="783"/>
                    <a:pt x="776" y="781"/>
                  </a:cubicBezTo>
                  <a:cubicBezTo>
                    <a:pt x="774" y="769"/>
                    <a:pt x="769" y="774"/>
                    <a:pt x="764" y="778"/>
                  </a:cubicBezTo>
                  <a:cubicBezTo>
                    <a:pt x="757" y="776"/>
                    <a:pt x="750" y="777"/>
                    <a:pt x="749" y="787"/>
                  </a:cubicBezTo>
                  <a:cubicBezTo>
                    <a:pt x="749" y="794"/>
                    <a:pt x="754" y="797"/>
                    <a:pt x="761" y="795"/>
                  </a:cubicBezTo>
                  <a:close/>
                  <a:moveTo>
                    <a:pt x="811" y="697"/>
                  </a:moveTo>
                  <a:cubicBezTo>
                    <a:pt x="817" y="700"/>
                    <a:pt x="823" y="700"/>
                    <a:pt x="825" y="692"/>
                  </a:cubicBezTo>
                  <a:cubicBezTo>
                    <a:pt x="827" y="685"/>
                    <a:pt x="824" y="679"/>
                    <a:pt x="818" y="676"/>
                  </a:cubicBezTo>
                  <a:cubicBezTo>
                    <a:pt x="814" y="674"/>
                    <a:pt x="810" y="673"/>
                    <a:pt x="807" y="672"/>
                  </a:cubicBezTo>
                  <a:cubicBezTo>
                    <a:pt x="803" y="666"/>
                    <a:pt x="800" y="666"/>
                    <a:pt x="797" y="672"/>
                  </a:cubicBezTo>
                  <a:cubicBezTo>
                    <a:pt x="796" y="673"/>
                    <a:pt x="795" y="674"/>
                    <a:pt x="794" y="676"/>
                  </a:cubicBezTo>
                  <a:cubicBezTo>
                    <a:pt x="788" y="678"/>
                    <a:pt x="788" y="682"/>
                    <a:pt x="794" y="685"/>
                  </a:cubicBezTo>
                  <a:cubicBezTo>
                    <a:pt x="796" y="687"/>
                    <a:pt x="798" y="688"/>
                    <a:pt x="801" y="690"/>
                  </a:cubicBezTo>
                  <a:cubicBezTo>
                    <a:pt x="800" y="694"/>
                    <a:pt x="797" y="695"/>
                    <a:pt x="793" y="695"/>
                  </a:cubicBezTo>
                  <a:cubicBezTo>
                    <a:pt x="787" y="694"/>
                    <a:pt x="781" y="696"/>
                    <a:pt x="782" y="703"/>
                  </a:cubicBezTo>
                  <a:cubicBezTo>
                    <a:pt x="783" y="710"/>
                    <a:pt x="789" y="708"/>
                    <a:pt x="794" y="708"/>
                  </a:cubicBezTo>
                  <a:cubicBezTo>
                    <a:pt x="802" y="709"/>
                    <a:pt x="804" y="700"/>
                    <a:pt x="811" y="697"/>
                  </a:cubicBezTo>
                  <a:close/>
                  <a:moveTo>
                    <a:pt x="80" y="433"/>
                  </a:moveTo>
                  <a:cubicBezTo>
                    <a:pt x="80" y="433"/>
                    <a:pt x="80" y="433"/>
                    <a:pt x="80" y="433"/>
                  </a:cubicBezTo>
                  <a:cubicBezTo>
                    <a:pt x="84" y="441"/>
                    <a:pt x="91" y="443"/>
                    <a:pt x="96" y="437"/>
                  </a:cubicBezTo>
                  <a:cubicBezTo>
                    <a:pt x="106" y="427"/>
                    <a:pt x="92" y="416"/>
                    <a:pt x="94" y="405"/>
                  </a:cubicBezTo>
                  <a:cubicBezTo>
                    <a:pt x="95" y="401"/>
                    <a:pt x="89" y="400"/>
                    <a:pt x="84" y="401"/>
                  </a:cubicBezTo>
                  <a:cubicBezTo>
                    <a:pt x="84" y="401"/>
                    <a:pt x="83" y="401"/>
                    <a:pt x="83" y="401"/>
                  </a:cubicBezTo>
                  <a:cubicBezTo>
                    <a:pt x="71" y="407"/>
                    <a:pt x="70" y="424"/>
                    <a:pt x="80" y="433"/>
                  </a:cubicBezTo>
                  <a:close/>
                  <a:moveTo>
                    <a:pt x="85" y="513"/>
                  </a:moveTo>
                  <a:cubicBezTo>
                    <a:pt x="93" y="513"/>
                    <a:pt x="100" y="506"/>
                    <a:pt x="108" y="510"/>
                  </a:cubicBezTo>
                  <a:cubicBezTo>
                    <a:pt x="113" y="512"/>
                    <a:pt x="118" y="510"/>
                    <a:pt x="121" y="505"/>
                  </a:cubicBezTo>
                  <a:cubicBezTo>
                    <a:pt x="123" y="502"/>
                    <a:pt x="122" y="499"/>
                    <a:pt x="119" y="497"/>
                  </a:cubicBezTo>
                  <a:cubicBezTo>
                    <a:pt x="116" y="494"/>
                    <a:pt x="111" y="490"/>
                    <a:pt x="106" y="493"/>
                  </a:cubicBezTo>
                  <a:cubicBezTo>
                    <a:pt x="99" y="497"/>
                    <a:pt x="92" y="497"/>
                    <a:pt x="84" y="497"/>
                  </a:cubicBezTo>
                  <a:cubicBezTo>
                    <a:pt x="78" y="497"/>
                    <a:pt x="73" y="499"/>
                    <a:pt x="74" y="506"/>
                  </a:cubicBezTo>
                  <a:cubicBezTo>
                    <a:pt x="74" y="512"/>
                    <a:pt x="80" y="512"/>
                    <a:pt x="85" y="513"/>
                  </a:cubicBezTo>
                  <a:close/>
                  <a:moveTo>
                    <a:pt x="190" y="516"/>
                  </a:moveTo>
                  <a:cubicBezTo>
                    <a:pt x="189" y="511"/>
                    <a:pt x="185" y="509"/>
                    <a:pt x="181" y="509"/>
                  </a:cubicBezTo>
                  <a:cubicBezTo>
                    <a:pt x="175" y="508"/>
                    <a:pt x="169" y="507"/>
                    <a:pt x="163" y="506"/>
                  </a:cubicBezTo>
                  <a:cubicBezTo>
                    <a:pt x="159" y="505"/>
                    <a:pt x="153" y="500"/>
                    <a:pt x="150" y="506"/>
                  </a:cubicBezTo>
                  <a:cubicBezTo>
                    <a:pt x="145" y="513"/>
                    <a:pt x="152" y="520"/>
                    <a:pt x="153" y="527"/>
                  </a:cubicBezTo>
                  <a:cubicBezTo>
                    <a:pt x="154" y="532"/>
                    <a:pt x="160" y="532"/>
                    <a:pt x="165" y="531"/>
                  </a:cubicBezTo>
                  <a:cubicBezTo>
                    <a:pt x="171" y="529"/>
                    <a:pt x="178" y="526"/>
                    <a:pt x="184" y="524"/>
                  </a:cubicBezTo>
                  <a:cubicBezTo>
                    <a:pt x="187" y="522"/>
                    <a:pt x="190" y="519"/>
                    <a:pt x="190" y="516"/>
                  </a:cubicBezTo>
                  <a:close/>
                  <a:moveTo>
                    <a:pt x="373" y="154"/>
                  </a:moveTo>
                  <a:cubicBezTo>
                    <a:pt x="381" y="159"/>
                    <a:pt x="390" y="164"/>
                    <a:pt x="399" y="168"/>
                  </a:cubicBezTo>
                  <a:cubicBezTo>
                    <a:pt x="404" y="171"/>
                    <a:pt x="410" y="172"/>
                    <a:pt x="415" y="167"/>
                  </a:cubicBezTo>
                  <a:cubicBezTo>
                    <a:pt x="419" y="162"/>
                    <a:pt x="417" y="157"/>
                    <a:pt x="412" y="154"/>
                  </a:cubicBezTo>
                  <a:cubicBezTo>
                    <a:pt x="403" y="150"/>
                    <a:pt x="394" y="147"/>
                    <a:pt x="385" y="144"/>
                  </a:cubicBezTo>
                  <a:cubicBezTo>
                    <a:pt x="379" y="142"/>
                    <a:pt x="375" y="146"/>
                    <a:pt x="373" y="154"/>
                  </a:cubicBezTo>
                  <a:close/>
                  <a:moveTo>
                    <a:pt x="206" y="287"/>
                  </a:moveTo>
                  <a:cubicBezTo>
                    <a:pt x="198" y="284"/>
                    <a:pt x="196" y="266"/>
                    <a:pt x="183" y="275"/>
                  </a:cubicBezTo>
                  <a:cubicBezTo>
                    <a:pt x="174" y="282"/>
                    <a:pt x="178" y="294"/>
                    <a:pt x="184" y="299"/>
                  </a:cubicBezTo>
                  <a:cubicBezTo>
                    <a:pt x="200" y="314"/>
                    <a:pt x="194" y="283"/>
                    <a:pt x="206" y="287"/>
                  </a:cubicBezTo>
                  <a:close/>
                  <a:moveTo>
                    <a:pt x="340" y="227"/>
                  </a:moveTo>
                  <a:cubicBezTo>
                    <a:pt x="334" y="227"/>
                    <a:pt x="331" y="228"/>
                    <a:pt x="330" y="232"/>
                  </a:cubicBezTo>
                  <a:cubicBezTo>
                    <a:pt x="329" y="238"/>
                    <a:pt x="332" y="242"/>
                    <a:pt x="336" y="245"/>
                  </a:cubicBezTo>
                  <a:cubicBezTo>
                    <a:pt x="341" y="247"/>
                    <a:pt x="347" y="246"/>
                    <a:pt x="350" y="252"/>
                  </a:cubicBezTo>
                  <a:cubicBezTo>
                    <a:pt x="353" y="256"/>
                    <a:pt x="357" y="260"/>
                    <a:pt x="362" y="255"/>
                  </a:cubicBezTo>
                  <a:cubicBezTo>
                    <a:pt x="367" y="251"/>
                    <a:pt x="367" y="243"/>
                    <a:pt x="363" y="239"/>
                  </a:cubicBezTo>
                  <a:cubicBezTo>
                    <a:pt x="356" y="233"/>
                    <a:pt x="347" y="230"/>
                    <a:pt x="340" y="227"/>
                  </a:cubicBezTo>
                  <a:close/>
                  <a:moveTo>
                    <a:pt x="65" y="470"/>
                  </a:moveTo>
                  <a:cubicBezTo>
                    <a:pt x="56" y="470"/>
                    <a:pt x="46" y="476"/>
                    <a:pt x="42" y="482"/>
                  </a:cubicBezTo>
                  <a:cubicBezTo>
                    <a:pt x="41" y="485"/>
                    <a:pt x="40" y="488"/>
                    <a:pt x="42" y="491"/>
                  </a:cubicBezTo>
                  <a:cubicBezTo>
                    <a:pt x="43" y="493"/>
                    <a:pt x="45" y="493"/>
                    <a:pt x="47" y="492"/>
                  </a:cubicBezTo>
                  <a:cubicBezTo>
                    <a:pt x="53" y="487"/>
                    <a:pt x="62" y="489"/>
                    <a:pt x="68" y="485"/>
                  </a:cubicBezTo>
                  <a:cubicBezTo>
                    <a:pt x="72" y="482"/>
                    <a:pt x="78" y="480"/>
                    <a:pt x="77" y="475"/>
                  </a:cubicBezTo>
                  <a:cubicBezTo>
                    <a:pt x="76" y="468"/>
                    <a:pt x="69" y="471"/>
                    <a:pt x="65" y="470"/>
                  </a:cubicBezTo>
                  <a:close/>
                  <a:moveTo>
                    <a:pt x="867" y="683"/>
                  </a:moveTo>
                  <a:cubicBezTo>
                    <a:pt x="862" y="685"/>
                    <a:pt x="851" y="684"/>
                    <a:pt x="851" y="691"/>
                  </a:cubicBezTo>
                  <a:cubicBezTo>
                    <a:pt x="851" y="699"/>
                    <a:pt x="860" y="701"/>
                    <a:pt x="868" y="702"/>
                  </a:cubicBezTo>
                  <a:cubicBezTo>
                    <a:pt x="874" y="702"/>
                    <a:pt x="877" y="697"/>
                    <a:pt x="878" y="691"/>
                  </a:cubicBezTo>
                  <a:cubicBezTo>
                    <a:pt x="878" y="685"/>
                    <a:pt x="874" y="682"/>
                    <a:pt x="867" y="683"/>
                  </a:cubicBezTo>
                  <a:close/>
                  <a:moveTo>
                    <a:pt x="837" y="267"/>
                  </a:moveTo>
                  <a:cubicBezTo>
                    <a:pt x="837" y="267"/>
                    <a:pt x="835" y="268"/>
                    <a:pt x="834" y="269"/>
                  </a:cubicBezTo>
                  <a:cubicBezTo>
                    <a:pt x="830" y="278"/>
                    <a:pt x="839" y="282"/>
                    <a:pt x="842" y="288"/>
                  </a:cubicBezTo>
                  <a:cubicBezTo>
                    <a:pt x="844" y="292"/>
                    <a:pt x="848" y="296"/>
                    <a:pt x="853" y="294"/>
                  </a:cubicBezTo>
                  <a:cubicBezTo>
                    <a:pt x="855" y="293"/>
                    <a:pt x="857" y="290"/>
                    <a:pt x="857" y="288"/>
                  </a:cubicBezTo>
                  <a:cubicBezTo>
                    <a:pt x="858" y="283"/>
                    <a:pt x="842" y="266"/>
                    <a:pt x="837" y="267"/>
                  </a:cubicBezTo>
                  <a:close/>
                  <a:moveTo>
                    <a:pt x="117" y="593"/>
                  </a:moveTo>
                  <a:cubicBezTo>
                    <a:pt x="114" y="594"/>
                    <a:pt x="111" y="594"/>
                    <a:pt x="108" y="595"/>
                  </a:cubicBezTo>
                  <a:cubicBezTo>
                    <a:pt x="104" y="597"/>
                    <a:pt x="97" y="598"/>
                    <a:pt x="99" y="604"/>
                  </a:cubicBezTo>
                  <a:cubicBezTo>
                    <a:pt x="101" y="611"/>
                    <a:pt x="106" y="614"/>
                    <a:pt x="113" y="611"/>
                  </a:cubicBezTo>
                  <a:cubicBezTo>
                    <a:pt x="115" y="610"/>
                    <a:pt x="117" y="609"/>
                    <a:pt x="119" y="609"/>
                  </a:cubicBezTo>
                  <a:cubicBezTo>
                    <a:pt x="124" y="608"/>
                    <a:pt x="132" y="611"/>
                    <a:pt x="132" y="603"/>
                  </a:cubicBezTo>
                  <a:cubicBezTo>
                    <a:pt x="132" y="595"/>
                    <a:pt x="124" y="594"/>
                    <a:pt x="117" y="593"/>
                  </a:cubicBezTo>
                  <a:close/>
                  <a:moveTo>
                    <a:pt x="250" y="703"/>
                  </a:moveTo>
                  <a:cubicBezTo>
                    <a:pt x="244" y="705"/>
                    <a:pt x="241" y="709"/>
                    <a:pt x="241" y="715"/>
                  </a:cubicBezTo>
                  <a:cubicBezTo>
                    <a:pt x="242" y="722"/>
                    <a:pt x="245" y="726"/>
                    <a:pt x="253" y="726"/>
                  </a:cubicBezTo>
                  <a:cubicBezTo>
                    <a:pt x="258" y="726"/>
                    <a:pt x="264" y="723"/>
                    <a:pt x="263" y="717"/>
                  </a:cubicBezTo>
                  <a:cubicBezTo>
                    <a:pt x="261" y="711"/>
                    <a:pt x="259" y="704"/>
                    <a:pt x="250" y="703"/>
                  </a:cubicBezTo>
                  <a:close/>
                  <a:moveTo>
                    <a:pt x="236" y="684"/>
                  </a:moveTo>
                  <a:cubicBezTo>
                    <a:pt x="236" y="680"/>
                    <a:pt x="234" y="678"/>
                    <a:pt x="231" y="677"/>
                  </a:cubicBezTo>
                  <a:cubicBezTo>
                    <a:pt x="220" y="674"/>
                    <a:pt x="211" y="680"/>
                    <a:pt x="202" y="684"/>
                  </a:cubicBezTo>
                  <a:cubicBezTo>
                    <a:pt x="201" y="685"/>
                    <a:pt x="200" y="689"/>
                    <a:pt x="201" y="691"/>
                  </a:cubicBezTo>
                  <a:cubicBezTo>
                    <a:pt x="202" y="694"/>
                    <a:pt x="205" y="696"/>
                    <a:pt x="208" y="694"/>
                  </a:cubicBezTo>
                  <a:cubicBezTo>
                    <a:pt x="216" y="691"/>
                    <a:pt x="223" y="690"/>
                    <a:pt x="231" y="689"/>
                  </a:cubicBezTo>
                  <a:cubicBezTo>
                    <a:pt x="234" y="689"/>
                    <a:pt x="235" y="687"/>
                    <a:pt x="236" y="684"/>
                  </a:cubicBezTo>
                  <a:close/>
                  <a:moveTo>
                    <a:pt x="741" y="113"/>
                  </a:moveTo>
                  <a:cubicBezTo>
                    <a:pt x="736" y="114"/>
                    <a:pt x="732" y="117"/>
                    <a:pt x="733" y="122"/>
                  </a:cubicBezTo>
                  <a:cubicBezTo>
                    <a:pt x="733" y="130"/>
                    <a:pt x="740" y="133"/>
                    <a:pt x="747" y="134"/>
                  </a:cubicBezTo>
                  <a:cubicBezTo>
                    <a:pt x="752" y="136"/>
                    <a:pt x="754" y="132"/>
                    <a:pt x="753" y="127"/>
                  </a:cubicBezTo>
                  <a:cubicBezTo>
                    <a:pt x="752" y="120"/>
                    <a:pt x="749" y="114"/>
                    <a:pt x="741" y="113"/>
                  </a:cubicBezTo>
                  <a:close/>
                  <a:moveTo>
                    <a:pt x="862" y="571"/>
                  </a:moveTo>
                  <a:cubicBezTo>
                    <a:pt x="861" y="566"/>
                    <a:pt x="864" y="556"/>
                    <a:pt x="855" y="556"/>
                  </a:cubicBezTo>
                  <a:cubicBezTo>
                    <a:pt x="848" y="555"/>
                    <a:pt x="850" y="564"/>
                    <a:pt x="850" y="569"/>
                  </a:cubicBezTo>
                  <a:cubicBezTo>
                    <a:pt x="850" y="575"/>
                    <a:pt x="849" y="583"/>
                    <a:pt x="857" y="583"/>
                  </a:cubicBezTo>
                  <a:cubicBezTo>
                    <a:pt x="864" y="584"/>
                    <a:pt x="861" y="576"/>
                    <a:pt x="862" y="571"/>
                  </a:cubicBezTo>
                  <a:close/>
                  <a:moveTo>
                    <a:pt x="201" y="481"/>
                  </a:moveTo>
                  <a:cubicBezTo>
                    <a:pt x="197" y="482"/>
                    <a:pt x="190" y="479"/>
                    <a:pt x="191" y="488"/>
                  </a:cubicBezTo>
                  <a:cubicBezTo>
                    <a:pt x="192" y="494"/>
                    <a:pt x="195" y="499"/>
                    <a:pt x="203" y="499"/>
                  </a:cubicBezTo>
                  <a:cubicBezTo>
                    <a:pt x="209" y="498"/>
                    <a:pt x="214" y="497"/>
                    <a:pt x="214" y="490"/>
                  </a:cubicBezTo>
                  <a:cubicBezTo>
                    <a:pt x="214" y="481"/>
                    <a:pt x="207" y="482"/>
                    <a:pt x="201" y="481"/>
                  </a:cubicBezTo>
                  <a:close/>
                  <a:moveTo>
                    <a:pt x="861" y="377"/>
                  </a:moveTo>
                  <a:cubicBezTo>
                    <a:pt x="862" y="372"/>
                    <a:pt x="859" y="370"/>
                    <a:pt x="856" y="371"/>
                  </a:cubicBezTo>
                  <a:cubicBezTo>
                    <a:pt x="849" y="373"/>
                    <a:pt x="842" y="376"/>
                    <a:pt x="840" y="384"/>
                  </a:cubicBezTo>
                  <a:cubicBezTo>
                    <a:pt x="839" y="389"/>
                    <a:pt x="842" y="393"/>
                    <a:pt x="847" y="393"/>
                  </a:cubicBezTo>
                  <a:cubicBezTo>
                    <a:pt x="857" y="392"/>
                    <a:pt x="856" y="381"/>
                    <a:pt x="861" y="377"/>
                  </a:cubicBezTo>
                  <a:close/>
                  <a:moveTo>
                    <a:pt x="283" y="208"/>
                  </a:moveTo>
                  <a:cubicBezTo>
                    <a:pt x="283" y="201"/>
                    <a:pt x="279" y="199"/>
                    <a:pt x="273" y="200"/>
                  </a:cubicBezTo>
                  <a:cubicBezTo>
                    <a:pt x="269" y="200"/>
                    <a:pt x="265" y="201"/>
                    <a:pt x="266" y="207"/>
                  </a:cubicBezTo>
                  <a:cubicBezTo>
                    <a:pt x="267" y="212"/>
                    <a:pt x="271" y="215"/>
                    <a:pt x="276" y="215"/>
                  </a:cubicBezTo>
                  <a:cubicBezTo>
                    <a:pt x="281" y="215"/>
                    <a:pt x="283" y="212"/>
                    <a:pt x="283" y="208"/>
                  </a:cubicBezTo>
                  <a:close/>
                  <a:moveTo>
                    <a:pt x="658" y="139"/>
                  </a:moveTo>
                  <a:cubicBezTo>
                    <a:pt x="656" y="134"/>
                    <a:pt x="652" y="133"/>
                    <a:pt x="647" y="133"/>
                  </a:cubicBezTo>
                  <a:cubicBezTo>
                    <a:pt x="643" y="134"/>
                    <a:pt x="639" y="135"/>
                    <a:pt x="640" y="140"/>
                  </a:cubicBezTo>
                  <a:cubicBezTo>
                    <a:pt x="640" y="145"/>
                    <a:pt x="644" y="147"/>
                    <a:pt x="648" y="147"/>
                  </a:cubicBezTo>
                  <a:cubicBezTo>
                    <a:pt x="653" y="146"/>
                    <a:pt x="657" y="145"/>
                    <a:pt x="658" y="139"/>
                  </a:cubicBezTo>
                  <a:close/>
                  <a:moveTo>
                    <a:pt x="253" y="249"/>
                  </a:moveTo>
                  <a:cubicBezTo>
                    <a:pt x="252" y="244"/>
                    <a:pt x="249" y="243"/>
                    <a:pt x="245" y="242"/>
                  </a:cubicBezTo>
                  <a:cubicBezTo>
                    <a:pt x="240" y="242"/>
                    <a:pt x="236" y="243"/>
                    <a:pt x="235" y="248"/>
                  </a:cubicBezTo>
                  <a:cubicBezTo>
                    <a:pt x="234" y="254"/>
                    <a:pt x="239" y="255"/>
                    <a:pt x="244" y="255"/>
                  </a:cubicBezTo>
                  <a:cubicBezTo>
                    <a:pt x="248" y="255"/>
                    <a:pt x="252" y="254"/>
                    <a:pt x="253" y="249"/>
                  </a:cubicBezTo>
                  <a:close/>
                  <a:moveTo>
                    <a:pt x="973" y="612"/>
                  </a:moveTo>
                  <a:cubicBezTo>
                    <a:pt x="974" y="617"/>
                    <a:pt x="976" y="620"/>
                    <a:pt x="980" y="620"/>
                  </a:cubicBezTo>
                  <a:cubicBezTo>
                    <a:pt x="986" y="621"/>
                    <a:pt x="988" y="618"/>
                    <a:pt x="988" y="613"/>
                  </a:cubicBezTo>
                  <a:cubicBezTo>
                    <a:pt x="988" y="609"/>
                    <a:pt x="986" y="605"/>
                    <a:pt x="982" y="605"/>
                  </a:cubicBezTo>
                  <a:cubicBezTo>
                    <a:pt x="977" y="605"/>
                    <a:pt x="974" y="608"/>
                    <a:pt x="973" y="612"/>
                  </a:cubicBezTo>
                  <a:close/>
                  <a:moveTo>
                    <a:pt x="262" y="763"/>
                  </a:moveTo>
                  <a:cubicBezTo>
                    <a:pt x="257" y="763"/>
                    <a:pt x="255" y="766"/>
                    <a:pt x="255" y="771"/>
                  </a:cubicBezTo>
                  <a:cubicBezTo>
                    <a:pt x="255" y="775"/>
                    <a:pt x="256" y="779"/>
                    <a:pt x="261" y="779"/>
                  </a:cubicBezTo>
                  <a:cubicBezTo>
                    <a:pt x="267" y="780"/>
                    <a:pt x="269" y="776"/>
                    <a:pt x="269" y="771"/>
                  </a:cubicBezTo>
                  <a:cubicBezTo>
                    <a:pt x="269" y="766"/>
                    <a:pt x="267" y="763"/>
                    <a:pt x="262" y="763"/>
                  </a:cubicBezTo>
                  <a:close/>
                  <a:moveTo>
                    <a:pt x="836" y="586"/>
                  </a:moveTo>
                  <a:cubicBezTo>
                    <a:pt x="836" y="582"/>
                    <a:pt x="835" y="578"/>
                    <a:pt x="830" y="577"/>
                  </a:cubicBezTo>
                  <a:cubicBezTo>
                    <a:pt x="825" y="577"/>
                    <a:pt x="823" y="580"/>
                    <a:pt x="822" y="585"/>
                  </a:cubicBezTo>
                  <a:cubicBezTo>
                    <a:pt x="822" y="590"/>
                    <a:pt x="824" y="593"/>
                    <a:pt x="829" y="594"/>
                  </a:cubicBezTo>
                  <a:cubicBezTo>
                    <a:pt x="834" y="594"/>
                    <a:pt x="836" y="590"/>
                    <a:pt x="836" y="586"/>
                  </a:cubicBezTo>
                  <a:close/>
                  <a:moveTo>
                    <a:pt x="957" y="566"/>
                  </a:moveTo>
                  <a:cubicBezTo>
                    <a:pt x="957" y="562"/>
                    <a:pt x="955" y="560"/>
                    <a:pt x="953" y="561"/>
                  </a:cubicBezTo>
                  <a:cubicBezTo>
                    <a:pt x="947" y="562"/>
                    <a:pt x="941" y="564"/>
                    <a:pt x="939" y="571"/>
                  </a:cubicBezTo>
                  <a:cubicBezTo>
                    <a:pt x="938" y="574"/>
                    <a:pt x="940" y="576"/>
                    <a:pt x="943" y="576"/>
                  </a:cubicBezTo>
                  <a:cubicBezTo>
                    <a:pt x="950" y="575"/>
                    <a:pt x="954" y="571"/>
                    <a:pt x="957" y="566"/>
                  </a:cubicBezTo>
                  <a:close/>
                  <a:moveTo>
                    <a:pt x="904" y="564"/>
                  </a:moveTo>
                  <a:cubicBezTo>
                    <a:pt x="904" y="568"/>
                    <a:pt x="907" y="570"/>
                    <a:pt x="910" y="569"/>
                  </a:cubicBezTo>
                  <a:cubicBezTo>
                    <a:pt x="915" y="569"/>
                    <a:pt x="918" y="566"/>
                    <a:pt x="919" y="561"/>
                  </a:cubicBezTo>
                  <a:cubicBezTo>
                    <a:pt x="919" y="558"/>
                    <a:pt x="918" y="554"/>
                    <a:pt x="914" y="555"/>
                  </a:cubicBezTo>
                  <a:cubicBezTo>
                    <a:pt x="909" y="555"/>
                    <a:pt x="906" y="559"/>
                    <a:pt x="904" y="564"/>
                  </a:cubicBezTo>
                  <a:close/>
                  <a:moveTo>
                    <a:pt x="917" y="591"/>
                  </a:moveTo>
                  <a:cubicBezTo>
                    <a:pt x="917" y="586"/>
                    <a:pt x="915" y="583"/>
                    <a:pt x="910" y="583"/>
                  </a:cubicBezTo>
                  <a:cubicBezTo>
                    <a:pt x="906" y="584"/>
                    <a:pt x="904" y="586"/>
                    <a:pt x="903" y="590"/>
                  </a:cubicBezTo>
                  <a:cubicBezTo>
                    <a:pt x="903" y="594"/>
                    <a:pt x="906" y="598"/>
                    <a:pt x="910" y="598"/>
                  </a:cubicBezTo>
                  <a:cubicBezTo>
                    <a:pt x="915" y="599"/>
                    <a:pt x="917" y="595"/>
                    <a:pt x="917" y="591"/>
                  </a:cubicBezTo>
                  <a:close/>
                  <a:moveTo>
                    <a:pt x="369" y="784"/>
                  </a:moveTo>
                  <a:cubicBezTo>
                    <a:pt x="366" y="785"/>
                    <a:pt x="363" y="787"/>
                    <a:pt x="363" y="791"/>
                  </a:cubicBezTo>
                  <a:cubicBezTo>
                    <a:pt x="363" y="796"/>
                    <a:pt x="366" y="798"/>
                    <a:pt x="371" y="798"/>
                  </a:cubicBezTo>
                  <a:cubicBezTo>
                    <a:pt x="375" y="798"/>
                    <a:pt x="378" y="796"/>
                    <a:pt x="377" y="791"/>
                  </a:cubicBezTo>
                  <a:cubicBezTo>
                    <a:pt x="377" y="787"/>
                    <a:pt x="374" y="784"/>
                    <a:pt x="369" y="784"/>
                  </a:cubicBezTo>
                  <a:close/>
                  <a:moveTo>
                    <a:pt x="679" y="136"/>
                  </a:moveTo>
                  <a:cubicBezTo>
                    <a:pt x="678" y="133"/>
                    <a:pt x="676" y="130"/>
                    <a:pt x="672" y="131"/>
                  </a:cubicBezTo>
                  <a:cubicBezTo>
                    <a:pt x="668" y="131"/>
                    <a:pt x="666" y="134"/>
                    <a:pt x="666" y="138"/>
                  </a:cubicBezTo>
                  <a:cubicBezTo>
                    <a:pt x="666" y="142"/>
                    <a:pt x="669" y="144"/>
                    <a:pt x="673" y="144"/>
                  </a:cubicBezTo>
                  <a:cubicBezTo>
                    <a:pt x="677" y="143"/>
                    <a:pt x="679" y="141"/>
                    <a:pt x="679" y="136"/>
                  </a:cubicBezTo>
                  <a:close/>
                  <a:moveTo>
                    <a:pt x="185" y="790"/>
                  </a:moveTo>
                  <a:cubicBezTo>
                    <a:pt x="185" y="787"/>
                    <a:pt x="184" y="784"/>
                    <a:pt x="180" y="784"/>
                  </a:cubicBezTo>
                  <a:cubicBezTo>
                    <a:pt x="176" y="785"/>
                    <a:pt x="174" y="787"/>
                    <a:pt x="174" y="791"/>
                  </a:cubicBezTo>
                  <a:cubicBezTo>
                    <a:pt x="174" y="795"/>
                    <a:pt x="176" y="797"/>
                    <a:pt x="179" y="797"/>
                  </a:cubicBezTo>
                  <a:cubicBezTo>
                    <a:pt x="183" y="797"/>
                    <a:pt x="185" y="794"/>
                    <a:pt x="185" y="790"/>
                  </a:cubicBezTo>
                  <a:close/>
                  <a:moveTo>
                    <a:pt x="306" y="266"/>
                  </a:moveTo>
                  <a:cubicBezTo>
                    <a:pt x="309" y="265"/>
                    <a:pt x="311" y="263"/>
                    <a:pt x="310" y="259"/>
                  </a:cubicBezTo>
                  <a:cubicBezTo>
                    <a:pt x="310" y="256"/>
                    <a:pt x="307" y="254"/>
                    <a:pt x="304" y="255"/>
                  </a:cubicBezTo>
                  <a:cubicBezTo>
                    <a:pt x="301" y="255"/>
                    <a:pt x="300" y="258"/>
                    <a:pt x="300" y="261"/>
                  </a:cubicBezTo>
                  <a:cubicBezTo>
                    <a:pt x="300" y="264"/>
                    <a:pt x="302" y="266"/>
                    <a:pt x="306" y="266"/>
                  </a:cubicBezTo>
                  <a:close/>
                  <a:moveTo>
                    <a:pt x="711" y="884"/>
                  </a:moveTo>
                  <a:cubicBezTo>
                    <a:pt x="713" y="883"/>
                    <a:pt x="715" y="882"/>
                    <a:pt x="715" y="879"/>
                  </a:cubicBezTo>
                  <a:cubicBezTo>
                    <a:pt x="715" y="876"/>
                    <a:pt x="713" y="874"/>
                    <a:pt x="711" y="875"/>
                  </a:cubicBezTo>
                  <a:cubicBezTo>
                    <a:pt x="708" y="875"/>
                    <a:pt x="706" y="877"/>
                    <a:pt x="706" y="879"/>
                  </a:cubicBezTo>
                  <a:cubicBezTo>
                    <a:pt x="706" y="882"/>
                    <a:pt x="708" y="884"/>
                    <a:pt x="711" y="8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Freeform 949">
              <a:extLst>
                <a:ext uri="{FF2B5EF4-FFF2-40B4-BE49-F238E27FC236}">
                  <a16:creationId xmlns:a16="http://schemas.microsoft.com/office/drawing/2014/main" id="{681F170D-55B0-BDA9-D980-FEB242D8E1CB}"/>
                </a:ext>
              </a:extLst>
            </p:cNvPr>
            <p:cNvSpPr>
              <a:spLocks noEditPoints="1"/>
            </p:cNvSpPr>
            <p:nvPr/>
          </p:nvSpPr>
          <p:spPr bwMode="auto">
            <a:xfrm>
              <a:off x="-15903575" y="4579144"/>
              <a:ext cx="212725" cy="234950"/>
            </a:xfrm>
            <a:custGeom>
              <a:avLst/>
              <a:gdLst>
                <a:gd name="T0" fmla="*/ 117 w 129"/>
                <a:gd name="T1" fmla="*/ 55 h 142"/>
                <a:gd name="T2" fmla="*/ 106 w 129"/>
                <a:gd name="T3" fmla="*/ 56 h 142"/>
                <a:gd name="T4" fmla="*/ 100 w 129"/>
                <a:gd name="T5" fmla="*/ 47 h 142"/>
                <a:gd name="T6" fmla="*/ 95 w 129"/>
                <a:gd name="T7" fmla="*/ 54 h 142"/>
                <a:gd name="T8" fmla="*/ 106 w 129"/>
                <a:gd name="T9" fmla="*/ 56 h 142"/>
                <a:gd name="T10" fmla="*/ 106 w 129"/>
                <a:gd name="T11" fmla="*/ 69 h 142"/>
                <a:gd name="T12" fmla="*/ 106 w 129"/>
                <a:gd name="T13" fmla="*/ 93 h 142"/>
                <a:gd name="T14" fmla="*/ 111 w 129"/>
                <a:gd name="T15" fmla="*/ 108 h 142"/>
                <a:gd name="T16" fmla="*/ 113 w 129"/>
                <a:gd name="T17" fmla="*/ 127 h 142"/>
                <a:gd name="T18" fmla="*/ 90 w 129"/>
                <a:gd name="T19" fmla="*/ 139 h 142"/>
                <a:gd name="T20" fmla="*/ 86 w 129"/>
                <a:gd name="T21" fmla="*/ 131 h 142"/>
                <a:gd name="T22" fmla="*/ 95 w 129"/>
                <a:gd name="T23" fmla="*/ 123 h 142"/>
                <a:gd name="T24" fmla="*/ 104 w 129"/>
                <a:gd name="T25" fmla="*/ 119 h 142"/>
                <a:gd name="T26" fmla="*/ 97 w 129"/>
                <a:gd name="T27" fmla="*/ 111 h 142"/>
                <a:gd name="T28" fmla="*/ 70 w 129"/>
                <a:gd name="T29" fmla="*/ 113 h 142"/>
                <a:gd name="T30" fmla="*/ 57 w 129"/>
                <a:gd name="T31" fmla="*/ 111 h 142"/>
                <a:gd name="T32" fmla="*/ 44 w 129"/>
                <a:gd name="T33" fmla="*/ 85 h 142"/>
                <a:gd name="T34" fmla="*/ 39 w 129"/>
                <a:gd name="T35" fmla="*/ 69 h 142"/>
                <a:gd name="T36" fmla="*/ 35 w 129"/>
                <a:gd name="T37" fmla="*/ 58 h 142"/>
                <a:gd name="T38" fmla="*/ 22 w 129"/>
                <a:gd name="T39" fmla="*/ 64 h 142"/>
                <a:gd name="T40" fmla="*/ 14 w 129"/>
                <a:gd name="T41" fmla="*/ 62 h 142"/>
                <a:gd name="T42" fmla="*/ 8 w 129"/>
                <a:gd name="T43" fmla="*/ 56 h 142"/>
                <a:gd name="T44" fmla="*/ 0 w 129"/>
                <a:gd name="T45" fmla="*/ 47 h 142"/>
                <a:gd name="T46" fmla="*/ 1 w 129"/>
                <a:gd name="T47" fmla="*/ 46 h 142"/>
                <a:gd name="T48" fmla="*/ 13 w 129"/>
                <a:gd name="T49" fmla="*/ 44 h 142"/>
                <a:gd name="T50" fmla="*/ 34 w 129"/>
                <a:gd name="T51" fmla="*/ 50 h 142"/>
                <a:gd name="T52" fmla="*/ 43 w 129"/>
                <a:gd name="T53" fmla="*/ 54 h 142"/>
                <a:gd name="T54" fmla="*/ 47 w 129"/>
                <a:gd name="T55" fmla="*/ 60 h 142"/>
                <a:gd name="T56" fmla="*/ 60 w 129"/>
                <a:gd name="T57" fmla="*/ 71 h 142"/>
                <a:gd name="T58" fmla="*/ 76 w 129"/>
                <a:gd name="T59" fmla="*/ 56 h 142"/>
                <a:gd name="T60" fmla="*/ 71 w 129"/>
                <a:gd name="T61" fmla="*/ 42 h 142"/>
                <a:gd name="T62" fmla="*/ 80 w 129"/>
                <a:gd name="T63" fmla="*/ 43 h 142"/>
                <a:gd name="T64" fmla="*/ 84 w 129"/>
                <a:gd name="T65" fmla="*/ 63 h 142"/>
                <a:gd name="T66" fmla="*/ 85 w 129"/>
                <a:gd name="T67" fmla="*/ 41 h 142"/>
                <a:gd name="T68" fmla="*/ 81 w 129"/>
                <a:gd name="T69" fmla="*/ 23 h 142"/>
                <a:gd name="T70" fmla="*/ 76 w 129"/>
                <a:gd name="T71" fmla="*/ 0 h 142"/>
                <a:gd name="T72" fmla="*/ 80 w 129"/>
                <a:gd name="T73" fmla="*/ 2 h 142"/>
                <a:gd name="T74" fmla="*/ 89 w 129"/>
                <a:gd name="T75" fmla="*/ 11 h 142"/>
                <a:gd name="T76" fmla="*/ 94 w 129"/>
                <a:gd name="T77" fmla="*/ 18 h 142"/>
                <a:gd name="T78" fmla="*/ 115 w 129"/>
                <a:gd name="T79" fmla="*/ 33 h 142"/>
                <a:gd name="T80" fmla="*/ 117 w 129"/>
                <a:gd name="T81" fmla="*/ 55 h 142"/>
                <a:gd name="T82" fmla="*/ 87 w 129"/>
                <a:gd name="T83" fmla="*/ 99 h 142"/>
                <a:gd name="T84" fmla="*/ 104 w 129"/>
                <a:gd name="T85" fmla="*/ 80 h 142"/>
                <a:gd name="T86" fmla="*/ 93 w 129"/>
                <a:gd name="T87" fmla="*/ 68 h 142"/>
                <a:gd name="T88" fmla="*/ 73 w 129"/>
                <a:gd name="T89" fmla="*/ 90 h 142"/>
                <a:gd name="T90" fmla="*/ 87 w 129"/>
                <a:gd name="T91" fmla="*/ 9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142">
                  <a:moveTo>
                    <a:pt x="117" y="55"/>
                  </a:moveTo>
                  <a:cubicBezTo>
                    <a:pt x="113" y="55"/>
                    <a:pt x="109" y="56"/>
                    <a:pt x="106" y="56"/>
                  </a:cubicBezTo>
                  <a:cubicBezTo>
                    <a:pt x="105" y="52"/>
                    <a:pt x="107" y="46"/>
                    <a:pt x="100" y="47"/>
                  </a:cubicBezTo>
                  <a:cubicBezTo>
                    <a:pt x="96" y="47"/>
                    <a:pt x="94" y="51"/>
                    <a:pt x="95" y="54"/>
                  </a:cubicBezTo>
                  <a:cubicBezTo>
                    <a:pt x="97" y="62"/>
                    <a:pt x="102" y="56"/>
                    <a:pt x="106" y="56"/>
                  </a:cubicBezTo>
                  <a:cubicBezTo>
                    <a:pt x="106" y="60"/>
                    <a:pt x="102" y="64"/>
                    <a:pt x="106" y="69"/>
                  </a:cubicBezTo>
                  <a:cubicBezTo>
                    <a:pt x="112" y="76"/>
                    <a:pt x="109" y="85"/>
                    <a:pt x="106" y="93"/>
                  </a:cubicBezTo>
                  <a:cubicBezTo>
                    <a:pt x="104" y="99"/>
                    <a:pt x="101" y="105"/>
                    <a:pt x="111" y="108"/>
                  </a:cubicBezTo>
                  <a:cubicBezTo>
                    <a:pt x="122" y="112"/>
                    <a:pt x="117" y="121"/>
                    <a:pt x="113" y="127"/>
                  </a:cubicBezTo>
                  <a:cubicBezTo>
                    <a:pt x="108" y="134"/>
                    <a:pt x="101" y="142"/>
                    <a:pt x="90" y="139"/>
                  </a:cubicBezTo>
                  <a:cubicBezTo>
                    <a:pt x="87" y="138"/>
                    <a:pt x="86" y="134"/>
                    <a:pt x="86" y="131"/>
                  </a:cubicBezTo>
                  <a:cubicBezTo>
                    <a:pt x="87" y="126"/>
                    <a:pt x="90" y="124"/>
                    <a:pt x="95" y="123"/>
                  </a:cubicBezTo>
                  <a:cubicBezTo>
                    <a:pt x="98" y="122"/>
                    <a:pt x="103" y="124"/>
                    <a:pt x="104" y="119"/>
                  </a:cubicBezTo>
                  <a:cubicBezTo>
                    <a:pt x="105" y="114"/>
                    <a:pt x="100" y="113"/>
                    <a:pt x="97" y="111"/>
                  </a:cubicBezTo>
                  <a:cubicBezTo>
                    <a:pt x="87" y="106"/>
                    <a:pt x="79" y="100"/>
                    <a:pt x="70" y="113"/>
                  </a:cubicBezTo>
                  <a:cubicBezTo>
                    <a:pt x="67" y="118"/>
                    <a:pt x="57" y="117"/>
                    <a:pt x="57" y="111"/>
                  </a:cubicBezTo>
                  <a:cubicBezTo>
                    <a:pt x="58" y="99"/>
                    <a:pt x="47" y="95"/>
                    <a:pt x="44" y="85"/>
                  </a:cubicBezTo>
                  <a:cubicBezTo>
                    <a:pt x="42" y="80"/>
                    <a:pt x="37" y="76"/>
                    <a:pt x="39" y="69"/>
                  </a:cubicBezTo>
                  <a:cubicBezTo>
                    <a:pt x="40" y="64"/>
                    <a:pt x="40" y="60"/>
                    <a:pt x="35" y="58"/>
                  </a:cubicBezTo>
                  <a:cubicBezTo>
                    <a:pt x="29" y="56"/>
                    <a:pt x="24" y="57"/>
                    <a:pt x="22" y="64"/>
                  </a:cubicBezTo>
                  <a:cubicBezTo>
                    <a:pt x="19" y="63"/>
                    <a:pt x="16" y="62"/>
                    <a:pt x="14" y="62"/>
                  </a:cubicBezTo>
                  <a:cubicBezTo>
                    <a:pt x="13" y="58"/>
                    <a:pt x="12" y="56"/>
                    <a:pt x="8" y="56"/>
                  </a:cubicBezTo>
                  <a:cubicBezTo>
                    <a:pt x="7" y="52"/>
                    <a:pt x="0" y="52"/>
                    <a:pt x="0" y="47"/>
                  </a:cubicBezTo>
                  <a:cubicBezTo>
                    <a:pt x="0" y="47"/>
                    <a:pt x="1" y="46"/>
                    <a:pt x="1" y="46"/>
                  </a:cubicBezTo>
                  <a:cubicBezTo>
                    <a:pt x="5" y="46"/>
                    <a:pt x="9" y="45"/>
                    <a:pt x="13" y="44"/>
                  </a:cubicBezTo>
                  <a:cubicBezTo>
                    <a:pt x="19" y="50"/>
                    <a:pt x="26" y="52"/>
                    <a:pt x="34" y="50"/>
                  </a:cubicBezTo>
                  <a:cubicBezTo>
                    <a:pt x="37" y="52"/>
                    <a:pt x="40" y="53"/>
                    <a:pt x="43" y="54"/>
                  </a:cubicBezTo>
                  <a:cubicBezTo>
                    <a:pt x="44" y="56"/>
                    <a:pt x="46" y="58"/>
                    <a:pt x="47" y="60"/>
                  </a:cubicBezTo>
                  <a:cubicBezTo>
                    <a:pt x="50" y="65"/>
                    <a:pt x="54" y="73"/>
                    <a:pt x="60" y="71"/>
                  </a:cubicBezTo>
                  <a:cubicBezTo>
                    <a:pt x="67" y="69"/>
                    <a:pt x="75" y="65"/>
                    <a:pt x="76" y="56"/>
                  </a:cubicBezTo>
                  <a:cubicBezTo>
                    <a:pt x="77" y="50"/>
                    <a:pt x="69" y="48"/>
                    <a:pt x="71" y="42"/>
                  </a:cubicBezTo>
                  <a:cubicBezTo>
                    <a:pt x="74" y="42"/>
                    <a:pt x="77" y="42"/>
                    <a:pt x="80" y="43"/>
                  </a:cubicBezTo>
                  <a:cubicBezTo>
                    <a:pt x="80" y="50"/>
                    <a:pt x="80" y="57"/>
                    <a:pt x="84" y="63"/>
                  </a:cubicBezTo>
                  <a:cubicBezTo>
                    <a:pt x="88" y="56"/>
                    <a:pt x="94" y="49"/>
                    <a:pt x="85" y="41"/>
                  </a:cubicBezTo>
                  <a:cubicBezTo>
                    <a:pt x="88" y="34"/>
                    <a:pt x="88" y="29"/>
                    <a:pt x="81" y="23"/>
                  </a:cubicBezTo>
                  <a:cubicBezTo>
                    <a:pt x="75" y="18"/>
                    <a:pt x="70" y="9"/>
                    <a:pt x="76" y="0"/>
                  </a:cubicBezTo>
                  <a:cubicBezTo>
                    <a:pt x="78" y="1"/>
                    <a:pt x="79" y="1"/>
                    <a:pt x="80" y="2"/>
                  </a:cubicBezTo>
                  <a:cubicBezTo>
                    <a:pt x="80" y="7"/>
                    <a:pt x="81" y="13"/>
                    <a:pt x="89" y="11"/>
                  </a:cubicBezTo>
                  <a:cubicBezTo>
                    <a:pt x="91" y="13"/>
                    <a:pt x="92" y="16"/>
                    <a:pt x="94" y="18"/>
                  </a:cubicBezTo>
                  <a:cubicBezTo>
                    <a:pt x="100" y="24"/>
                    <a:pt x="106" y="30"/>
                    <a:pt x="115" y="33"/>
                  </a:cubicBezTo>
                  <a:cubicBezTo>
                    <a:pt x="129" y="39"/>
                    <a:pt x="107" y="48"/>
                    <a:pt x="117" y="55"/>
                  </a:cubicBezTo>
                  <a:close/>
                  <a:moveTo>
                    <a:pt x="87" y="99"/>
                  </a:moveTo>
                  <a:cubicBezTo>
                    <a:pt x="100" y="99"/>
                    <a:pt x="102" y="90"/>
                    <a:pt x="104" y="80"/>
                  </a:cubicBezTo>
                  <a:cubicBezTo>
                    <a:pt x="105" y="73"/>
                    <a:pt x="101" y="68"/>
                    <a:pt x="93" y="68"/>
                  </a:cubicBezTo>
                  <a:cubicBezTo>
                    <a:pt x="83" y="67"/>
                    <a:pt x="73" y="79"/>
                    <a:pt x="73" y="90"/>
                  </a:cubicBezTo>
                  <a:cubicBezTo>
                    <a:pt x="73" y="100"/>
                    <a:pt x="81" y="97"/>
                    <a:pt x="8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Freeform 950">
              <a:extLst>
                <a:ext uri="{FF2B5EF4-FFF2-40B4-BE49-F238E27FC236}">
                  <a16:creationId xmlns:a16="http://schemas.microsoft.com/office/drawing/2014/main" id="{2D6E0F33-7D01-F598-F951-C9CFAC55DE4A}"/>
                </a:ext>
              </a:extLst>
            </p:cNvPr>
            <p:cNvSpPr>
              <a:spLocks/>
            </p:cNvSpPr>
            <p:nvPr/>
          </p:nvSpPr>
          <p:spPr bwMode="auto">
            <a:xfrm>
              <a:off x="-16119475" y="4675981"/>
              <a:ext cx="273050" cy="155575"/>
            </a:xfrm>
            <a:custGeom>
              <a:avLst/>
              <a:gdLst>
                <a:gd name="T0" fmla="*/ 132 w 165"/>
                <a:gd name="T1" fmla="*/ 45 h 94"/>
                <a:gd name="T2" fmla="*/ 120 w 165"/>
                <a:gd name="T3" fmla="*/ 46 h 94"/>
                <a:gd name="T4" fmla="*/ 113 w 165"/>
                <a:gd name="T5" fmla="*/ 46 h 94"/>
                <a:gd name="T6" fmla="*/ 104 w 165"/>
                <a:gd name="T7" fmla="*/ 49 h 94"/>
                <a:gd name="T8" fmla="*/ 95 w 165"/>
                <a:gd name="T9" fmla="*/ 49 h 94"/>
                <a:gd name="T10" fmla="*/ 91 w 165"/>
                <a:gd name="T11" fmla="*/ 47 h 94"/>
                <a:gd name="T12" fmla="*/ 86 w 165"/>
                <a:gd name="T13" fmla="*/ 39 h 94"/>
                <a:gd name="T14" fmla="*/ 82 w 165"/>
                <a:gd name="T15" fmla="*/ 47 h 94"/>
                <a:gd name="T16" fmla="*/ 80 w 165"/>
                <a:gd name="T17" fmla="*/ 67 h 94"/>
                <a:gd name="T18" fmla="*/ 80 w 165"/>
                <a:gd name="T19" fmla="*/ 73 h 94"/>
                <a:gd name="T20" fmla="*/ 89 w 165"/>
                <a:gd name="T21" fmla="*/ 85 h 94"/>
                <a:gd name="T22" fmla="*/ 77 w 165"/>
                <a:gd name="T23" fmla="*/ 88 h 94"/>
                <a:gd name="T24" fmla="*/ 67 w 165"/>
                <a:gd name="T25" fmla="*/ 78 h 94"/>
                <a:gd name="T26" fmla="*/ 48 w 165"/>
                <a:gd name="T27" fmla="*/ 60 h 94"/>
                <a:gd name="T28" fmla="*/ 42 w 165"/>
                <a:gd name="T29" fmla="*/ 59 h 94"/>
                <a:gd name="T30" fmla="*/ 15 w 165"/>
                <a:gd name="T31" fmla="*/ 65 h 94"/>
                <a:gd name="T32" fmla="*/ 11 w 165"/>
                <a:gd name="T33" fmla="*/ 66 h 94"/>
                <a:gd name="T34" fmla="*/ 0 w 165"/>
                <a:gd name="T35" fmla="*/ 63 h 94"/>
                <a:gd name="T36" fmla="*/ 1 w 165"/>
                <a:gd name="T37" fmla="*/ 57 h 94"/>
                <a:gd name="T38" fmla="*/ 12 w 165"/>
                <a:gd name="T39" fmla="*/ 57 h 94"/>
                <a:gd name="T40" fmla="*/ 18 w 165"/>
                <a:gd name="T41" fmla="*/ 35 h 94"/>
                <a:gd name="T42" fmla="*/ 7 w 165"/>
                <a:gd name="T43" fmla="*/ 34 h 94"/>
                <a:gd name="T44" fmla="*/ 3 w 165"/>
                <a:gd name="T45" fmla="*/ 21 h 94"/>
                <a:gd name="T46" fmla="*/ 18 w 165"/>
                <a:gd name="T47" fmla="*/ 5 h 94"/>
                <a:gd name="T48" fmla="*/ 24 w 165"/>
                <a:gd name="T49" fmla="*/ 9 h 94"/>
                <a:gd name="T50" fmla="*/ 24 w 165"/>
                <a:gd name="T51" fmla="*/ 36 h 94"/>
                <a:gd name="T52" fmla="*/ 28 w 165"/>
                <a:gd name="T53" fmla="*/ 49 h 94"/>
                <a:gd name="T54" fmla="*/ 43 w 165"/>
                <a:gd name="T55" fmla="*/ 44 h 94"/>
                <a:gd name="T56" fmla="*/ 44 w 165"/>
                <a:gd name="T57" fmla="*/ 43 h 94"/>
                <a:gd name="T58" fmla="*/ 64 w 165"/>
                <a:gd name="T59" fmla="*/ 32 h 94"/>
                <a:gd name="T60" fmla="*/ 73 w 165"/>
                <a:gd name="T61" fmla="*/ 26 h 94"/>
                <a:gd name="T62" fmla="*/ 79 w 165"/>
                <a:gd name="T63" fmla="*/ 19 h 94"/>
                <a:gd name="T64" fmla="*/ 70 w 165"/>
                <a:gd name="T65" fmla="*/ 17 h 94"/>
                <a:gd name="T66" fmla="*/ 56 w 165"/>
                <a:gd name="T67" fmla="*/ 16 h 94"/>
                <a:gd name="T68" fmla="*/ 56 w 165"/>
                <a:gd name="T69" fmla="*/ 7 h 94"/>
                <a:gd name="T70" fmla="*/ 68 w 165"/>
                <a:gd name="T71" fmla="*/ 2 h 94"/>
                <a:gd name="T72" fmla="*/ 74 w 165"/>
                <a:gd name="T73" fmla="*/ 0 h 94"/>
                <a:gd name="T74" fmla="*/ 78 w 165"/>
                <a:gd name="T75" fmla="*/ 0 h 94"/>
                <a:gd name="T76" fmla="*/ 86 w 165"/>
                <a:gd name="T77" fmla="*/ 0 h 94"/>
                <a:gd name="T78" fmla="*/ 87 w 165"/>
                <a:gd name="T79" fmla="*/ 6 h 94"/>
                <a:gd name="T80" fmla="*/ 90 w 165"/>
                <a:gd name="T81" fmla="*/ 24 h 94"/>
                <a:gd name="T82" fmla="*/ 93 w 165"/>
                <a:gd name="T83" fmla="*/ 29 h 94"/>
                <a:gd name="T84" fmla="*/ 108 w 165"/>
                <a:gd name="T85" fmla="*/ 32 h 94"/>
                <a:gd name="T86" fmla="*/ 113 w 165"/>
                <a:gd name="T87" fmla="*/ 28 h 94"/>
                <a:gd name="T88" fmla="*/ 150 w 165"/>
                <a:gd name="T89" fmla="*/ 20 h 94"/>
                <a:gd name="T90" fmla="*/ 143 w 165"/>
                <a:gd name="T91" fmla="*/ 29 h 94"/>
                <a:gd name="T92" fmla="*/ 154 w 165"/>
                <a:gd name="T93" fmla="*/ 30 h 94"/>
                <a:gd name="T94" fmla="*/ 163 w 165"/>
                <a:gd name="T95" fmla="*/ 32 h 94"/>
                <a:gd name="T96" fmla="*/ 163 w 165"/>
                <a:gd name="T97" fmla="*/ 44 h 94"/>
                <a:gd name="T98" fmla="*/ 132 w 165"/>
                <a:gd name="T99" fmla="*/ 45 h 94"/>
                <a:gd name="T100" fmla="*/ 141 w 165"/>
                <a:gd name="T101" fmla="*/ 39 h 94"/>
                <a:gd name="T102" fmla="*/ 137 w 165"/>
                <a:gd name="T103" fmla="*/ 35 h 94"/>
                <a:gd name="T104" fmla="*/ 132 w 165"/>
                <a:gd name="T105" fmla="*/ 4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94">
                  <a:moveTo>
                    <a:pt x="132" y="45"/>
                  </a:moveTo>
                  <a:cubicBezTo>
                    <a:pt x="128" y="45"/>
                    <a:pt x="124" y="46"/>
                    <a:pt x="120" y="46"/>
                  </a:cubicBezTo>
                  <a:cubicBezTo>
                    <a:pt x="118" y="46"/>
                    <a:pt x="116" y="46"/>
                    <a:pt x="113" y="46"/>
                  </a:cubicBezTo>
                  <a:cubicBezTo>
                    <a:pt x="110" y="47"/>
                    <a:pt x="107" y="48"/>
                    <a:pt x="104" y="49"/>
                  </a:cubicBezTo>
                  <a:cubicBezTo>
                    <a:pt x="101" y="49"/>
                    <a:pt x="98" y="49"/>
                    <a:pt x="95" y="49"/>
                  </a:cubicBezTo>
                  <a:cubicBezTo>
                    <a:pt x="94" y="49"/>
                    <a:pt x="92" y="48"/>
                    <a:pt x="91" y="47"/>
                  </a:cubicBezTo>
                  <a:cubicBezTo>
                    <a:pt x="89" y="45"/>
                    <a:pt x="90" y="39"/>
                    <a:pt x="86" y="39"/>
                  </a:cubicBezTo>
                  <a:cubicBezTo>
                    <a:pt x="82" y="39"/>
                    <a:pt x="83" y="44"/>
                    <a:pt x="82" y="47"/>
                  </a:cubicBezTo>
                  <a:cubicBezTo>
                    <a:pt x="82" y="54"/>
                    <a:pt x="81" y="60"/>
                    <a:pt x="80" y="67"/>
                  </a:cubicBezTo>
                  <a:cubicBezTo>
                    <a:pt x="78" y="69"/>
                    <a:pt x="78" y="71"/>
                    <a:pt x="80" y="73"/>
                  </a:cubicBezTo>
                  <a:cubicBezTo>
                    <a:pt x="80" y="79"/>
                    <a:pt x="81" y="85"/>
                    <a:pt x="89" y="85"/>
                  </a:cubicBezTo>
                  <a:cubicBezTo>
                    <a:pt x="87" y="93"/>
                    <a:pt x="83" y="94"/>
                    <a:pt x="77" y="88"/>
                  </a:cubicBezTo>
                  <a:cubicBezTo>
                    <a:pt x="74" y="84"/>
                    <a:pt x="73" y="79"/>
                    <a:pt x="67" y="78"/>
                  </a:cubicBezTo>
                  <a:cubicBezTo>
                    <a:pt x="70" y="62"/>
                    <a:pt x="56" y="64"/>
                    <a:pt x="48" y="60"/>
                  </a:cubicBezTo>
                  <a:cubicBezTo>
                    <a:pt x="46" y="60"/>
                    <a:pt x="44" y="59"/>
                    <a:pt x="42" y="59"/>
                  </a:cubicBezTo>
                  <a:cubicBezTo>
                    <a:pt x="32" y="57"/>
                    <a:pt x="23" y="58"/>
                    <a:pt x="15" y="65"/>
                  </a:cubicBezTo>
                  <a:cubicBezTo>
                    <a:pt x="14" y="65"/>
                    <a:pt x="13" y="66"/>
                    <a:pt x="11" y="66"/>
                  </a:cubicBezTo>
                  <a:cubicBezTo>
                    <a:pt x="8" y="65"/>
                    <a:pt x="4" y="64"/>
                    <a:pt x="0" y="63"/>
                  </a:cubicBezTo>
                  <a:cubicBezTo>
                    <a:pt x="0" y="61"/>
                    <a:pt x="0" y="59"/>
                    <a:pt x="1" y="57"/>
                  </a:cubicBezTo>
                  <a:cubicBezTo>
                    <a:pt x="4" y="57"/>
                    <a:pt x="9" y="58"/>
                    <a:pt x="12" y="57"/>
                  </a:cubicBezTo>
                  <a:cubicBezTo>
                    <a:pt x="23" y="53"/>
                    <a:pt x="17" y="42"/>
                    <a:pt x="18" y="35"/>
                  </a:cubicBezTo>
                  <a:cubicBezTo>
                    <a:pt x="18" y="27"/>
                    <a:pt x="11" y="34"/>
                    <a:pt x="7" y="34"/>
                  </a:cubicBezTo>
                  <a:cubicBezTo>
                    <a:pt x="6" y="30"/>
                    <a:pt x="4" y="26"/>
                    <a:pt x="3" y="21"/>
                  </a:cubicBezTo>
                  <a:cubicBezTo>
                    <a:pt x="14" y="21"/>
                    <a:pt x="17" y="14"/>
                    <a:pt x="18" y="5"/>
                  </a:cubicBezTo>
                  <a:cubicBezTo>
                    <a:pt x="20" y="7"/>
                    <a:pt x="22" y="8"/>
                    <a:pt x="24" y="9"/>
                  </a:cubicBezTo>
                  <a:cubicBezTo>
                    <a:pt x="17" y="18"/>
                    <a:pt x="25" y="27"/>
                    <a:pt x="24" y="36"/>
                  </a:cubicBezTo>
                  <a:cubicBezTo>
                    <a:pt x="24" y="41"/>
                    <a:pt x="21" y="46"/>
                    <a:pt x="28" y="49"/>
                  </a:cubicBezTo>
                  <a:cubicBezTo>
                    <a:pt x="35" y="52"/>
                    <a:pt x="39" y="49"/>
                    <a:pt x="43" y="44"/>
                  </a:cubicBezTo>
                  <a:cubicBezTo>
                    <a:pt x="43" y="44"/>
                    <a:pt x="44" y="43"/>
                    <a:pt x="44" y="43"/>
                  </a:cubicBezTo>
                  <a:cubicBezTo>
                    <a:pt x="52" y="41"/>
                    <a:pt x="61" y="41"/>
                    <a:pt x="64" y="32"/>
                  </a:cubicBezTo>
                  <a:cubicBezTo>
                    <a:pt x="67" y="30"/>
                    <a:pt x="70" y="28"/>
                    <a:pt x="73" y="26"/>
                  </a:cubicBezTo>
                  <a:cubicBezTo>
                    <a:pt x="77" y="24"/>
                    <a:pt x="80" y="22"/>
                    <a:pt x="79" y="19"/>
                  </a:cubicBezTo>
                  <a:cubicBezTo>
                    <a:pt x="77" y="14"/>
                    <a:pt x="74" y="15"/>
                    <a:pt x="70" y="17"/>
                  </a:cubicBezTo>
                  <a:cubicBezTo>
                    <a:pt x="66" y="18"/>
                    <a:pt x="61" y="19"/>
                    <a:pt x="56" y="16"/>
                  </a:cubicBezTo>
                  <a:cubicBezTo>
                    <a:pt x="56" y="13"/>
                    <a:pt x="56" y="10"/>
                    <a:pt x="56" y="7"/>
                  </a:cubicBezTo>
                  <a:cubicBezTo>
                    <a:pt x="61" y="8"/>
                    <a:pt x="66" y="6"/>
                    <a:pt x="68" y="2"/>
                  </a:cubicBezTo>
                  <a:cubicBezTo>
                    <a:pt x="70" y="1"/>
                    <a:pt x="72" y="1"/>
                    <a:pt x="74" y="0"/>
                  </a:cubicBezTo>
                  <a:cubicBezTo>
                    <a:pt x="75" y="0"/>
                    <a:pt x="77" y="0"/>
                    <a:pt x="78" y="0"/>
                  </a:cubicBezTo>
                  <a:cubicBezTo>
                    <a:pt x="80" y="0"/>
                    <a:pt x="83" y="0"/>
                    <a:pt x="86" y="0"/>
                  </a:cubicBezTo>
                  <a:cubicBezTo>
                    <a:pt x="87" y="2"/>
                    <a:pt x="89" y="5"/>
                    <a:pt x="87" y="6"/>
                  </a:cubicBezTo>
                  <a:cubicBezTo>
                    <a:pt x="80" y="14"/>
                    <a:pt x="79" y="20"/>
                    <a:pt x="90" y="24"/>
                  </a:cubicBezTo>
                  <a:cubicBezTo>
                    <a:pt x="92" y="24"/>
                    <a:pt x="92" y="27"/>
                    <a:pt x="93" y="29"/>
                  </a:cubicBezTo>
                  <a:cubicBezTo>
                    <a:pt x="96" y="40"/>
                    <a:pt x="102" y="38"/>
                    <a:pt x="108" y="32"/>
                  </a:cubicBezTo>
                  <a:cubicBezTo>
                    <a:pt x="110" y="30"/>
                    <a:pt x="112" y="29"/>
                    <a:pt x="113" y="28"/>
                  </a:cubicBezTo>
                  <a:cubicBezTo>
                    <a:pt x="125" y="25"/>
                    <a:pt x="136" y="17"/>
                    <a:pt x="150" y="20"/>
                  </a:cubicBezTo>
                  <a:cubicBezTo>
                    <a:pt x="149" y="24"/>
                    <a:pt x="141" y="24"/>
                    <a:pt x="143" y="29"/>
                  </a:cubicBezTo>
                  <a:cubicBezTo>
                    <a:pt x="145" y="33"/>
                    <a:pt x="150" y="31"/>
                    <a:pt x="154" y="30"/>
                  </a:cubicBezTo>
                  <a:cubicBezTo>
                    <a:pt x="158" y="29"/>
                    <a:pt x="161" y="28"/>
                    <a:pt x="163" y="32"/>
                  </a:cubicBezTo>
                  <a:cubicBezTo>
                    <a:pt x="165" y="36"/>
                    <a:pt x="165" y="40"/>
                    <a:pt x="163" y="44"/>
                  </a:cubicBezTo>
                  <a:cubicBezTo>
                    <a:pt x="158" y="51"/>
                    <a:pt x="139" y="52"/>
                    <a:pt x="132" y="45"/>
                  </a:cubicBezTo>
                  <a:cubicBezTo>
                    <a:pt x="136" y="45"/>
                    <a:pt x="141" y="46"/>
                    <a:pt x="141" y="39"/>
                  </a:cubicBezTo>
                  <a:cubicBezTo>
                    <a:pt x="141" y="37"/>
                    <a:pt x="139" y="35"/>
                    <a:pt x="137" y="35"/>
                  </a:cubicBezTo>
                  <a:cubicBezTo>
                    <a:pt x="130" y="36"/>
                    <a:pt x="133" y="41"/>
                    <a:pt x="13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Freeform 951">
              <a:extLst>
                <a:ext uri="{FF2B5EF4-FFF2-40B4-BE49-F238E27FC236}">
                  <a16:creationId xmlns:a16="http://schemas.microsoft.com/office/drawing/2014/main" id="{C05B3336-24E6-48DA-5B18-8B32199D7BC9}"/>
                </a:ext>
              </a:extLst>
            </p:cNvPr>
            <p:cNvSpPr>
              <a:spLocks/>
            </p:cNvSpPr>
            <p:nvPr/>
          </p:nvSpPr>
          <p:spPr bwMode="auto">
            <a:xfrm>
              <a:off x="-14716125" y="5180806"/>
              <a:ext cx="225425" cy="315913"/>
            </a:xfrm>
            <a:custGeom>
              <a:avLst/>
              <a:gdLst>
                <a:gd name="T0" fmla="*/ 71 w 136"/>
                <a:gd name="T1" fmla="*/ 166 h 191"/>
                <a:gd name="T2" fmla="*/ 57 w 136"/>
                <a:gd name="T3" fmla="*/ 148 h 191"/>
                <a:gd name="T4" fmla="*/ 45 w 136"/>
                <a:gd name="T5" fmla="*/ 140 h 191"/>
                <a:gd name="T6" fmla="*/ 35 w 136"/>
                <a:gd name="T7" fmla="*/ 125 h 191"/>
                <a:gd name="T8" fmla="*/ 33 w 136"/>
                <a:gd name="T9" fmla="*/ 107 h 191"/>
                <a:gd name="T10" fmla="*/ 44 w 136"/>
                <a:gd name="T11" fmla="*/ 97 h 191"/>
                <a:gd name="T12" fmla="*/ 45 w 136"/>
                <a:gd name="T13" fmla="*/ 74 h 191"/>
                <a:gd name="T14" fmla="*/ 41 w 136"/>
                <a:gd name="T15" fmla="*/ 67 h 191"/>
                <a:gd name="T16" fmla="*/ 34 w 136"/>
                <a:gd name="T17" fmla="*/ 33 h 191"/>
                <a:gd name="T18" fmla="*/ 27 w 136"/>
                <a:gd name="T19" fmla="*/ 29 h 191"/>
                <a:gd name="T20" fmla="*/ 5 w 136"/>
                <a:gd name="T21" fmla="*/ 0 h 191"/>
                <a:gd name="T22" fmla="*/ 7 w 136"/>
                <a:gd name="T23" fmla="*/ 7 h 191"/>
                <a:gd name="T24" fmla="*/ 20 w 136"/>
                <a:gd name="T25" fmla="*/ 24 h 191"/>
                <a:gd name="T26" fmla="*/ 26 w 136"/>
                <a:gd name="T27" fmla="*/ 6 h 191"/>
                <a:gd name="T28" fmla="*/ 39 w 136"/>
                <a:gd name="T29" fmla="*/ 13 h 191"/>
                <a:gd name="T30" fmla="*/ 37 w 136"/>
                <a:gd name="T31" fmla="*/ 25 h 191"/>
                <a:gd name="T32" fmla="*/ 46 w 136"/>
                <a:gd name="T33" fmla="*/ 64 h 191"/>
                <a:gd name="T34" fmla="*/ 56 w 136"/>
                <a:gd name="T35" fmla="*/ 69 h 191"/>
                <a:gd name="T36" fmla="*/ 66 w 136"/>
                <a:gd name="T37" fmla="*/ 74 h 191"/>
                <a:gd name="T38" fmla="*/ 63 w 136"/>
                <a:gd name="T39" fmla="*/ 82 h 191"/>
                <a:gd name="T40" fmla="*/ 70 w 136"/>
                <a:gd name="T41" fmla="*/ 101 h 191"/>
                <a:gd name="T42" fmla="*/ 75 w 136"/>
                <a:gd name="T43" fmla="*/ 119 h 191"/>
                <a:gd name="T44" fmla="*/ 74 w 136"/>
                <a:gd name="T45" fmla="*/ 111 h 191"/>
                <a:gd name="T46" fmla="*/ 63 w 136"/>
                <a:gd name="T47" fmla="*/ 104 h 191"/>
                <a:gd name="T48" fmla="*/ 57 w 136"/>
                <a:gd name="T49" fmla="*/ 112 h 191"/>
                <a:gd name="T50" fmla="*/ 66 w 136"/>
                <a:gd name="T51" fmla="*/ 122 h 191"/>
                <a:gd name="T52" fmla="*/ 72 w 136"/>
                <a:gd name="T53" fmla="*/ 121 h 191"/>
                <a:gd name="T54" fmla="*/ 54 w 136"/>
                <a:gd name="T55" fmla="*/ 117 h 191"/>
                <a:gd name="T56" fmla="*/ 45 w 136"/>
                <a:gd name="T57" fmla="*/ 106 h 191"/>
                <a:gd name="T58" fmla="*/ 42 w 136"/>
                <a:gd name="T59" fmla="*/ 122 h 191"/>
                <a:gd name="T60" fmla="*/ 54 w 136"/>
                <a:gd name="T61" fmla="*/ 137 h 191"/>
                <a:gd name="T62" fmla="*/ 75 w 136"/>
                <a:gd name="T63" fmla="*/ 153 h 191"/>
                <a:gd name="T64" fmla="*/ 87 w 136"/>
                <a:gd name="T65" fmla="*/ 157 h 191"/>
                <a:gd name="T66" fmla="*/ 87 w 136"/>
                <a:gd name="T67" fmla="*/ 147 h 191"/>
                <a:gd name="T68" fmla="*/ 89 w 136"/>
                <a:gd name="T69" fmla="*/ 133 h 191"/>
                <a:gd name="T70" fmla="*/ 121 w 136"/>
                <a:gd name="T71" fmla="*/ 147 h 191"/>
                <a:gd name="T72" fmla="*/ 124 w 136"/>
                <a:gd name="T73" fmla="*/ 138 h 191"/>
                <a:gd name="T74" fmla="*/ 128 w 136"/>
                <a:gd name="T75" fmla="*/ 124 h 191"/>
                <a:gd name="T76" fmla="*/ 116 w 136"/>
                <a:gd name="T77" fmla="*/ 159 h 191"/>
                <a:gd name="T78" fmla="*/ 93 w 136"/>
                <a:gd name="T79" fmla="*/ 191 h 191"/>
                <a:gd name="T80" fmla="*/ 111 w 136"/>
                <a:gd name="T81" fmla="*/ 158 h 191"/>
                <a:gd name="T82" fmla="*/ 71 w 136"/>
                <a:gd name="T83" fmla="*/ 16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6" h="191">
                  <a:moveTo>
                    <a:pt x="71" y="166"/>
                  </a:moveTo>
                  <a:cubicBezTo>
                    <a:pt x="66" y="160"/>
                    <a:pt x="67" y="150"/>
                    <a:pt x="57" y="148"/>
                  </a:cubicBezTo>
                  <a:cubicBezTo>
                    <a:pt x="55" y="143"/>
                    <a:pt x="50" y="141"/>
                    <a:pt x="45" y="140"/>
                  </a:cubicBezTo>
                  <a:cubicBezTo>
                    <a:pt x="41" y="136"/>
                    <a:pt x="37" y="131"/>
                    <a:pt x="35" y="125"/>
                  </a:cubicBezTo>
                  <a:cubicBezTo>
                    <a:pt x="34" y="119"/>
                    <a:pt x="34" y="113"/>
                    <a:pt x="33" y="107"/>
                  </a:cubicBezTo>
                  <a:cubicBezTo>
                    <a:pt x="37" y="103"/>
                    <a:pt x="41" y="100"/>
                    <a:pt x="44" y="97"/>
                  </a:cubicBezTo>
                  <a:cubicBezTo>
                    <a:pt x="51" y="89"/>
                    <a:pt x="62" y="82"/>
                    <a:pt x="45" y="74"/>
                  </a:cubicBezTo>
                  <a:cubicBezTo>
                    <a:pt x="43" y="73"/>
                    <a:pt x="40" y="68"/>
                    <a:pt x="41" y="67"/>
                  </a:cubicBezTo>
                  <a:cubicBezTo>
                    <a:pt x="45" y="54"/>
                    <a:pt x="30" y="46"/>
                    <a:pt x="34" y="33"/>
                  </a:cubicBezTo>
                  <a:cubicBezTo>
                    <a:pt x="35" y="30"/>
                    <a:pt x="31" y="29"/>
                    <a:pt x="27" y="29"/>
                  </a:cubicBezTo>
                  <a:cubicBezTo>
                    <a:pt x="11" y="32"/>
                    <a:pt x="0" y="16"/>
                    <a:pt x="5" y="0"/>
                  </a:cubicBezTo>
                  <a:cubicBezTo>
                    <a:pt x="5" y="2"/>
                    <a:pt x="6" y="5"/>
                    <a:pt x="7" y="7"/>
                  </a:cubicBezTo>
                  <a:cubicBezTo>
                    <a:pt x="11" y="13"/>
                    <a:pt x="12" y="25"/>
                    <a:pt x="20" y="24"/>
                  </a:cubicBezTo>
                  <a:cubicBezTo>
                    <a:pt x="28" y="23"/>
                    <a:pt x="23" y="12"/>
                    <a:pt x="26" y="6"/>
                  </a:cubicBezTo>
                  <a:cubicBezTo>
                    <a:pt x="29" y="10"/>
                    <a:pt x="34" y="12"/>
                    <a:pt x="39" y="13"/>
                  </a:cubicBezTo>
                  <a:cubicBezTo>
                    <a:pt x="37" y="16"/>
                    <a:pt x="33" y="19"/>
                    <a:pt x="37" y="25"/>
                  </a:cubicBezTo>
                  <a:cubicBezTo>
                    <a:pt x="44" y="37"/>
                    <a:pt x="47" y="50"/>
                    <a:pt x="46" y="64"/>
                  </a:cubicBezTo>
                  <a:cubicBezTo>
                    <a:pt x="45" y="70"/>
                    <a:pt x="49" y="75"/>
                    <a:pt x="56" y="69"/>
                  </a:cubicBezTo>
                  <a:cubicBezTo>
                    <a:pt x="63" y="63"/>
                    <a:pt x="65" y="67"/>
                    <a:pt x="66" y="74"/>
                  </a:cubicBezTo>
                  <a:cubicBezTo>
                    <a:pt x="65" y="76"/>
                    <a:pt x="65" y="79"/>
                    <a:pt x="63" y="82"/>
                  </a:cubicBezTo>
                  <a:cubicBezTo>
                    <a:pt x="57" y="91"/>
                    <a:pt x="59" y="96"/>
                    <a:pt x="70" y="101"/>
                  </a:cubicBezTo>
                  <a:cubicBezTo>
                    <a:pt x="77" y="104"/>
                    <a:pt x="86" y="109"/>
                    <a:pt x="75" y="119"/>
                  </a:cubicBezTo>
                  <a:cubicBezTo>
                    <a:pt x="75" y="116"/>
                    <a:pt x="75" y="114"/>
                    <a:pt x="74" y="111"/>
                  </a:cubicBezTo>
                  <a:cubicBezTo>
                    <a:pt x="72" y="106"/>
                    <a:pt x="68" y="103"/>
                    <a:pt x="63" y="104"/>
                  </a:cubicBezTo>
                  <a:cubicBezTo>
                    <a:pt x="58" y="104"/>
                    <a:pt x="57" y="108"/>
                    <a:pt x="57" y="112"/>
                  </a:cubicBezTo>
                  <a:cubicBezTo>
                    <a:pt x="58" y="117"/>
                    <a:pt x="60" y="121"/>
                    <a:pt x="66" y="122"/>
                  </a:cubicBezTo>
                  <a:cubicBezTo>
                    <a:pt x="68" y="122"/>
                    <a:pt x="70" y="122"/>
                    <a:pt x="72" y="121"/>
                  </a:cubicBezTo>
                  <a:cubicBezTo>
                    <a:pt x="64" y="131"/>
                    <a:pt x="59" y="129"/>
                    <a:pt x="54" y="117"/>
                  </a:cubicBezTo>
                  <a:cubicBezTo>
                    <a:pt x="52" y="112"/>
                    <a:pt x="54" y="103"/>
                    <a:pt x="45" y="106"/>
                  </a:cubicBezTo>
                  <a:cubicBezTo>
                    <a:pt x="37" y="108"/>
                    <a:pt x="40" y="116"/>
                    <a:pt x="42" y="122"/>
                  </a:cubicBezTo>
                  <a:cubicBezTo>
                    <a:pt x="43" y="130"/>
                    <a:pt x="48" y="137"/>
                    <a:pt x="54" y="137"/>
                  </a:cubicBezTo>
                  <a:cubicBezTo>
                    <a:pt x="66" y="138"/>
                    <a:pt x="69" y="146"/>
                    <a:pt x="75" y="153"/>
                  </a:cubicBezTo>
                  <a:cubicBezTo>
                    <a:pt x="78" y="158"/>
                    <a:pt x="82" y="160"/>
                    <a:pt x="87" y="157"/>
                  </a:cubicBezTo>
                  <a:cubicBezTo>
                    <a:pt x="92" y="154"/>
                    <a:pt x="89" y="150"/>
                    <a:pt x="87" y="147"/>
                  </a:cubicBezTo>
                  <a:cubicBezTo>
                    <a:pt x="85" y="142"/>
                    <a:pt x="84" y="137"/>
                    <a:pt x="89" y="133"/>
                  </a:cubicBezTo>
                  <a:cubicBezTo>
                    <a:pt x="92" y="143"/>
                    <a:pt x="112" y="151"/>
                    <a:pt x="121" y="147"/>
                  </a:cubicBezTo>
                  <a:cubicBezTo>
                    <a:pt x="126" y="145"/>
                    <a:pt x="126" y="142"/>
                    <a:pt x="124" y="138"/>
                  </a:cubicBezTo>
                  <a:cubicBezTo>
                    <a:pt x="122" y="132"/>
                    <a:pt x="121" y="127"/>
                    <a:pt x="128" y="124"/>
                  </a:cubicBezTo>
                  <a:cubicBezTo>
                    <a:pt x="136" y="140"/>
                    <a:pt x="134" y="152"/>
                    <a:pt x="116" y="159"/>
                  </a:cubicBezTo>
                  <a:cubicBezTo>
                    <a:pt x="102" y="164"/>
                    <a:pt x="105" y="183"/>
                    <a:pt x="93" y="191"/>
                  </a:cubicBezTo>
                  <a:cubicBezTo>
                    <a:pt x="96" y="178"/>
                    <a:pt x="96" y="165"/>
                    <a:pt x="111" y="158"/>
                  </a:cubicBezTo>
                  <a:cubicBezTo>
                    <a:pt x="95" y="156"/>
                    <a:pt x="85" y="170"/>
                    <a:pt x="71"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4" name="Freeform 952">
              <a:extLst>
                <a:ext uri="{FF2B5EF4-FFF2-40B4-BE49-F238E27FC236}">
                  <a16:creationId xmlns:a16="http://schemas.microsoft.com/office/drawing/2014/main" id="{DC5170AA-A493-0B97-D4A5-017D396EC88E}"/>
                </a:ext>
              </a:extLst>
            </p:cNvPr>
            <p:cNvSpPr>
              <a:spLocks/>
            </p:cNvSpPr>
            <p:nvPr/>
          </p:nvSpPr>
          <p:spPr bwMode="auto">
            <a:xfrm>
              <a:off x="-15287625" y="4509294"/>
              <a:ext cx="142875" cy="133350"/>
            </a:xfrm>
            <a:custGeom>
              <a:avLst/>
              <a:gdLst>
                <a:gd name="T0" fmla="*/ 36 w 86"/>
                <a:gd name="T1" fmla="*/ 81 h 81"/>
                <a:gd name="T2" fmla="*/ 35 w 86"/>
                <a:gd name="T3" fmla="*/ 65 h 81"/>
                <a:gd name="T4" fmla="*/ 60 w 86"/>
                <a:gd name="T5" fmla="*/ 43 h 81"/>
                <a:gd name="T6" fmla="*/ 62 w 86"/>
                <a:gd name="T7" fmla="*/ 36 h 81"/>
                <a:gd name="T8" fmla="*/ 54 w 86"/>
                <a:gd name="T9" fmla="*/ 34 h 81"/>
                <a:gd name="T10" fmla="*/ 43 w 86"/>
                <a:gd name="T11" fmla="*/ 41 h 81"/>
                <a:gd name="T12" fmla="*/ 13 w 86"/>
                <a:gd name="T13" fmla="*/ 63 h 81"/>
                <a:gd name="T14" fmla="*/ 3 w 86"/>
                <a:gd name="T15" fmla="*/ 61 h 81"/>
                <a:gd name="T16" fmla="*/ 8 w 86"/>
                <a:gd name="T17" fmla="*/ 54 h 81"/>
                <a:gd name="T18" fmla="*/ 25 w 86"/>
                <a:gd name="T19" fmla="*/ 36 h 81"/>
                <a:gd name="T20" fmla="*/ 23 w 86"/>
                <a:gd name="T21" fmla="*/ 30 h 81"/>
                <a:gd name="T22" fmla="*/ 9 w 86"/>
                <a:gd name="T23" fmla="*/ 18 h 81"/>
                <a:gd name="T24" fmla="*/ 8 w 86"/>
                <a:gd name="T25" fmla="*/ 13 h 81"/>
                <a:gd name="T26" fmla="*/ 10 w 86"/>
                <a:gd name="T27" fmla="*/ 5 h 81"/>
                <a:gd name="T28" fmla="*/ 20 w 86"/>
                <a:gd name="T29" fmla="*/ 8 h 81"/>
                <a:gd name="T30" fmla="*/ 27 w 86"/>
                <a:gd name="T31" fmla="*/ 26 h 81"/>
                <a:gd name="T32" fmla="*/ 49 w 86"/>
                <a:gd name="T33" fmla="*/ 30 h 81"/>
                <a:gd name="T34" fmla="*/ 61 w 86"/>
                <a:gd name="T35" fmla="*/ 14 h 81"/>
                <a:gd name="T36" fmla="*/ 64 w 86"/>
                <a:gd name="T37" fmla="*/ 3 h 81"/>
                <a:gd name="T38" fmla="*/ 67 w 86"/>
                <a:gd name="T39" fmla="*/ 1 h 81"/>
                <a:gd name="T40" fmla="*/ 80 w 86"/>
                <a:gd name="T41" fmla="*/ 9 h 81"/>
                <a:gd name="T42" fmla="*/ 86 w 86"/>
                <a:gd name="T43" fmla="*/ 36 h 81"/>
                <a:gd name="T44" fmla="*/ 73 w 86"/>
                <a:gd name="T45" fmla="*/ 44 h 81"/>
                <a:gd name="T46" fmla="*/ 60 w 86"/>
                <a:gd name="T47" fmla="*/ 62 h 81"/>
                <a:gd name="T48" fmla="*/ 52 w 86"/>
                <a:gd name="T49" fmla="*/ 74 h 81"/>
                <a:gd name="T50" fmla="*/ 38 w 86"/>
                <a:gd name="T51" fmla="*/ 69 h 81"/>
                <a:gd name="T52" fmla="*/ 36 w 86"/>
                <a:gd name="T53"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1">
                  <a:moveTo>
                    <a:pt x="36" y="81"/>
                  </a:moveTo>
                  <a:cubicBezTo>
                    <a:pt x="27" y="76"/>
                    <a:pt x="25" y="68"/>
                    <a:pt x="35" y="65"/>
                  </a:cubicBezTo>
                  <a:cubicBezTo>
                    <a:pt x="46" y="60"/>
                    <a:pt x="48" y="46"/>
                    <a:pt x="60" y="43"/>
                  </a:cubicBezTo>
                  <a:cubicBezTo>
                    <a:pt x="62" y="42"/>
                    <a:pt x="63" y="39"/>
                    <a:pt x="62" y="36"/>
                  </a:cubicBezTo>
                  <a:cubicBezTo>
                    <a:pt x="61" y="33"/>
                    <a:pt x="57" y="33"/>
                    <a:pt x="54" y="34"/>
                  </a:cubicBezTo>
                  <a:cubicBezTo>
                    <a:pt x="50" y="35"/>
                    <a:pt x="46" y="37"/>
                    <a:pt x="43" y="41"/>
                  </a:cubicBezTo>
                  <a:cubicBezTo>
                    <a:pt x="35" y="51"/>
                    <a:pt x="23" y="55"/>
                    <a:pt x="13" y="63"/>
                  </a:cubicBezTo>
                  <a:cubicBezTo>
                    <a:pt x="9" y="65"/>
                    <a:pt x="5" y="66"/>
                    <a:pt x="3" y="61"/>
                  </a:cubicBezTo>
                  <a:cubicBezTo>
                    <a:pt x="0" y="56"/>
                    <a:pt x="4" y="54"/>
                    <a:pt x="8" y="54"/>
                  </a:cubicBezTo>
                  <a:cubicBezTo>
                    <a:pt x="19" y="53"/>
                    <a:pt x="19" y="42"/>
                    <a:pt x="25" y="36"/>
                  </a:cubicBezTo>
                  <a:cubicBezTo>
                    <a:pt x="28" y="35"/>
                    <a:pt x="26" y="31"/>
                    <a:pt x="23" y="30"/>
                  </a:cubicBezTo>
                  <a:cubicBezTo>
                    <a:pt x="17" y="28"/>
                    <a:pt x="15" y="21"/>
                    <a:pt x="9" y="18"/>
                  </a:cubicBezTo>
                  <a:cubicBezTo>
                    <a:pt x="9" y="16"/>
                    <a:pt x="8" y="14"/>
                    <a:pt x="8" y="13"/>
                  </a:cubicBezTo>
                  <a:cubicBezTo>
                    <a:pt x="9" y="10"/>
                    <a:pt x="10" y="7"/>
                    <a:pt x="10" y="5"/>
                  </a:cubicBezTo>
                  <a:cubicBezTo>
                    <a:pt x="14" y="4"/>
                    <a:pt x="21" y="0"/>
                    <a:pt x="20" y="8"/>
                  </a:cubicBezTo>
                  <a:cubicBezTo>
                    <a:pt x="20" y="15"/>
                    <a:pt x="17" y="22"/>
                    <a:pt x="27" y="26"/>
                  </a:cubicBezTo>
                  <a:cubicBezTo>
                    <a:pt x="34" y="28"/>
                    <a:pt x="41" y="31"/>
                    <a:pt x="49" y="30"/>
                  </a:cubicBezTo>
                  <a:cubicBezTo>
                    <a:pt x="57" y="28"/>
                    <a:pt x="66" y="27"/>
                    <a:pt x="61" y="14"/>
                  </a:cubicBezTo>
                  <a:cubicBezTo>
                    <a:pt x="59" y="10"/>
                    <a:pt x="62" y="7"/>
                    <a:pt x="64" y="3"/>
                  </a:cubicBezTo>
                  <a:cubicBezTo>
                    <a:pt x="65" y="3"/>
                    <a:pt x="66" y="2"/>
                    <a:pt x="67" y="1"/>
                  </a:cubicBezTo>
                  <a:cubicBezTo>
                    <a:pt x="74" y="0"/>
                    <a:pt x="77" y="4"/>
                    <a:pt x="80" y="9"/>
                  </a:cubicBezTo>
                  <a:cubicBezTo>
                    <a:pt x="81" y="19"/>
                    <a:pt x="77" y="29"/>
                    <a:pt x="86" y="36"/>
                  </a:cubicBezTo>
                  <a:cubicBezTo>
                    <a:pt x="80" y="36"/>
                    <a:pt x="73" y="34"/>
                    <a:pt x="73" y="44"/>
                  </a:cubicBezTo>
                  <a:cubicBezTo>
                    <a:pt x="74" y="53"/>
                    <a:pt x="67" y="59"/>
                    <a:pt x="60" y="62"/>
                  </a:cubicBezTo>
                  <a:cubicBezTo>
                    <a:pt x="54" y="64"/>
                    <a:pt x="51" y="67"/>
                    <a:pt x="52" y="74"/>
                  </a:cubicBezTo>
                  <a:cubicBezTo>
                    <a:pt x="47" y="73"/>
                    <a:pt x="44" y="64"/>
                    <a:pt x="38" y="69"/>
                  </a:cubicBezTo>
                  <a:cubicBezTo>
                    <a:pt x="33" y="72"/>
                    <a:pt x="36" y="77"/>
                    <a:pt x="36"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7" name="Freeform 953">
              <a:extLst>
                <a:ext uri="{FF2B5EF4-FFF2-40B4-BE49-F238E27FC236}">
                  <a16:creationId xmlns:a16="http://schemas.microsoft.com/office/drawing/2014/main" id="{8E211C1B-D992-9684-45B5-FA33A2C543D4}"/>
                </a:ext>
              </a:extLst>
            </p:cNvPr>
            <p:cNvSpPr>
              <a:spLocks/>
            </p:cNvSpPr>
            <p:nvPr/>
          </p:nvSpPr>
          <p:spPr bwMode="auto">
            <a:xfrm>
              <a:off x="-15443200" y="5980906"/>
              <a:ext cx="257175" cy="100013"/>
            </a:xfrm>
            <a:custGeom>
              <a:avLst/>
              <a:gdLst>
                <a:gd name="T0" fmla="*/ 82 w 155"/>
                <a:gd name="T1" fmla="*/ 21 h 61"/>
                <a:gd name="T2" fmla="*/ 83 w 155"/>
                <a:gd name="T3" fmla="*/ 9 h 61"/>
                <a:gd name="T4" fmla="*/ 96 w 155"/>
                <a:gd name="T5" fmla="*/ 20 h 61"/>
                <a:gd name="T6" fmla="*/ 103 w 155"/>
                <a:gd name="T7" fmla="*/ 24 h 61"/>
                <a:gd name="T8" fmla="*/ 116 w 155"/>
                <a:gd name="T9" fmla="*/ 32 h 61"/>
                <a:gd name="T10" fmla="*/ 110 w 155"/>
                <a:gd name="T11" fmla="*/ 32 h 61"/>
                <a:gd name="T12" fmla="*/ 100 w 155"/>
                <a:gd name="T13" fmla="*/ 39 h 61"/>
                <a:gd name="T14" fmla="*/ 108 w 155"/>
                <a:gd name="T15" fmla="*/ 49 h 61"/>
                <a:gd name="T16" fmla="*/ 120 w 155"/>
                <a:gd name="T17" fmla="*/ 36 h 61"/>
                <a:gd name="T18" fmla="*/ 149 w 155"/>
                <a:gd name="T19" fmla="*/ 35 h 61"/>
                <a:gd name="T20" fmla="*/ 155 w 155"/>
                <a:gd name="T21" fmla="*/ 46 h 61"/>
                <a:gd name="T22" fmla="*/ 106 w 155"/>
                <a:gd name="T23" fmla="*/ 55 h 61"/>
                <a:gd name="T24" fmla="*/ 87 w 155"/>
                <a:gd name="T25" fmla="*/ 53 h 61"/>
                <a:gd name="T26" fmla="*/ 78 w 155"/>
                <a:gd name="T27" fmla="*/ 48 h 61"/>
                <a:gd name="T28" fmla="*/ 51 w 155"/>
                <a:gd name="T29" fmla="*/ 39 h 61"/>
                <a:gd name="T30" fmla="*/ 20 w 155"/>
                <a:gd name="T31" fmla="*/ 24 h 61"/>
                <a:gd name="T32" fmla="*/ 4 w 155"/>
                <a:gd name="T33" fmla="*/ 45 h 61"/>
                <a:gd name="T34" fmla="*/ 4 w 155"/>
                <a:gd name="T35" fmla="*/ 30 h 61"/>
                <a:gd name="T36" fmla="*/ 6 w 155"/>
                <a:gd name="T37" fmla="*/ 1 h 61"/>
                <a:gd name="T38" fmla="*/ 8 w 155"/>
                <a:gd name="T39" fmla="*/ 0 h 61"/>
                <a:gd name="T40" fmla="*/ 15 w 155"/>
                <a:gd name="T41" fmla="*/ 11 h 61"/>
                <a:gd name="T42" fmla="*/ 25 w 155"/>
                <a:gd name="T43" fmla="*/ 1 h 61"/>
                <a:gd name="T44" fmla="*/ 38 w 155"/>
                <a:gd name="T45" fmla="*/ 11 h 61"/>
                <a:gd name="T46" fmla="*/ 30 w 155"/>
                <a:gd name="T47" fmla="*/ 27 h 61"/>
                <a:gd name="T48" fmla="*/ 48 w 155"/>
                <a:gd name="T49" fmla="*/ 34 h 61"/>
                <a:gd name="T50" fmla="*/ 79 w 155"/>
                <a:gd name="T51" fmla="*/ 22 h 61"/>
                <a:gd name="T52" fmla="*/ 82 w 155"/>
                <a:gd name="T53" fmla="*/ 36 h 61"/>
                <a:gd name="T54" fmla="*/ 92 w 155"/>
                <a:gd name="T55" fmla="*/ 42 h 61"/>
                <a:gd name="T56" fmla="*/ 92 w 155"/>
                <a:gd name="T57" fmla="*/ 31 h 61"/>
                <a:gd name="T58" fmla="*/ 82 w 155"/>
                <a:gd name="T59" fmla="*/ 2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61">
                  <a:moveTo>
                    <a:pt x="82" y="21"/>
                  </a:moveTo>
                  <a:cubicBezTo>
                    <a:pt x="83" y="17"/>
                    <a:pt x="83" y="13"/>
                    <a:pt x="83" y="9"/>
                  </a:cubicBezTo>
                  <a:cubicBezTo>
                    <a:pt x="89" y="10"/>
                    <a:pt x="91" y="17"/>
                    <a:pt x="96" y="20"/>
                  </a:cubicBezTo>
                  <a:cubicBezTo>
                    <a:pt x="98" y="22"/>
                    <a:pt x="100" y="24"/>
                    <a:pt x="103" y="24"/>
                  </a:cubicBezTo>
                  <a:cubicBezTo>
                    <a:pt x="107" y="28"/>
                    <a:pt x="114" y="26"/>
                    <a:pt x="116" y="32"/>
                  </a:cubicBezTo>
                  <a:cubicBezTo>
                    <a:pt x="114" y="32"/>
                    <a:pt x="112" y="33"/>
                    <a:pt x="110" y="32"/>
                  </a:cubicBezTo>
                  <a:cubicBezTo>
                    <a:pt x="105" y="32"/>
                    <a:pt x="100" y="31"/>
                    <a:pt x="100" y="39"/>
                  </a:cubicBezTo>
                  <a:cubicBezTo>
                    <a:pt x="100" y="44"/>
                    <a:pt x="102" y="48"/>
                    <a:pt x="108" y="49"/>
                  </a:cubicBezTo>
                  <a:cubicBezTo>
                    <a:pt x="122" y="53"/>
                    <a:pt x="124" y="51"/>
                    <a:pt x="120" y="36"/>
                  </a:cubicBezTo>
                  <a:cubicBezTo>
                    <a:pt x="129" y="44"/>
                    <a:pt x="139" y="40"/>
                    <a:pt x="149" y="35"/>
                  </a:cubicBezTo>
                  <a:cubicBezTo>
                    <a:pt x="153" y="37"/>
                    <a:pt x="155" y="41"/>
                    <a:pt x="155" y="46"/>
                  </a:cubicBezTo>
                  <a:cubicBezTo>
                    <a:pt x="139" y="50"/>
                    <a:pt x="124" y="61"/>
                    <a:pt x="106" y="55"/>
                  </a:cubicBezTo>
                  <a:cubicBezTo>
                    <a:pt x="100" y="53"/>
                    <a:pt x="93" y="53"/>
                    <a:pt x="87" y="53"/>
                  </a:cubicBezTo>
                  <a:cubicBezTo>
                    <a:pt x="83" y="53"/>
                    <a:pt x="79" y="52"/>
                    <a:pt x="78" y="48"/>
                  </a:cubicBezTo>
                  <a:cubicBezTo>
                    <a:pt x="73" y="33"/>
                    <a:pt x="63" y="36"/>
                    <a:pt x="51" y="39"/>
                  </a:cubicBezTo>
                  <a:cubicBezTo>
                    <a:pt x="38" y="42"/>
                    <a:pt x="26" y="40"/>
                    <a:pt x="20" y="24"/>
                  </a:cubicBezTo>
                  <a:cubicBezTo>
                    <a:pt x="14" y="31"/>
                    <a:pt x="14" y="42"/>
                    <a:pt x="4" y="45"/>
                  </a:cubicBezTo>
                  <a:cubicBezTo>
                    <a:pt x="4" y="40"/>
                    <a:pt x="4" y="35"/>
                    <a:pt x="4" y="30"/>
                  </a:cubicBezTo>
                  <a:cubicBezTo>
                    <a:pt x="0" y="20"/>
                    <a:pt x="8" y="11"/>
                    <a:pt x="6" y="1"/>
                  </a:cubicBezTo>
                  <a:cubicBezTo>
                    <a:pt x="7" y="1"/>
                    <a:pt x="8" y="0"/>
                    <a:pt x="8" y="0"/>
                  </a:cubicBezTo>
                  <a:cubicBezTo>
                    <a:pt x="13" y="2"/>
                    <a:pt x="12" y="7"/>
                    <a:pt x="15" y="11"/>
                  </a:cubicBezTo>
                  <a:cubicBezTo>
                    <a:pt x="22" y="11"/>
                    <a:pt x="19" y="1"/>
                    <a:pt x="25" y="1"/>
                  </a:cubicBezTo>
                  <a:cubicBezTo>
                    <a:pt x="26" y="8"/>
                    <a:pt x="32" y="10"/>
                    <a:pt x="38" y="11"/>
                  </a:cubicBezTo>
                  <a:cubicBezTo>
                    <a:pt x="33" y="15"/>
                    <a:pt x="26" y="18"/>
                    <a:pt x="30" y="27"/>
                  </a:cubicBezTo>
                  <a:cubicBezTo>
                    <a:pt x="34" y="36"/>
                    <a:pt x="41" y="35"/>
                    <a:pt x="48" y="34"/>
                  </a:cubicBezTo>
                  <a:cubicBezTo>
                    <a:pt x="59" y="32"/>
                    <a:pt x="71" y="32"/>
                    <a:pt x="79" y="22"/>
                  </a:cubicBezTo>
                  <a:cubicBezTo>
                    <a:pt x="79" y="27"/>
                    <a:pt x="79" y="32"/>
                    <a:pt x="82" y="36"/>
                  </a:cubicBezTo>
                  <a:cubicBezTo>
                    <a:pt x="84" y="40"/>
                    <a:pt x="86" y="45"/>
                    <a:pt x="92" y="42"/>
                  </a:cubicBezTo>
                  <a:cubicBezTo>
                    <a:pt x="98" y="39"/>
                    <a:pt x="94" y="34"/>
                    <a:pt x="92" y="31"/>
                  </a:cubicBezTo>
                  <a:cubicBezTo>
                    <a:pt x="89" y="27"/>
                    <a:pt x="85" y="25"/>
                    <a:pt x="8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8" name="Freeform 954">
              <a:extLst>
                <a:ext uri="{FF2B5EF4-FFF2-40B4-BE49-F238E27FC236}">
                  <a16:creationId xmlns:a16="http://schemas.microsoft.com/office/drawing/2014/main" id="{2B47109E-28C3-8FE4-49D5-533E932C8F66}"/>
                </a:ext>
              </a:extLst>
            </p:cNvPr>
            <p:cNvSpPr>
              <a:spLocks/>
            </p:cNvSpPr>
            <p:nvPr/>
          </p:nvSpPr>
          <p:spPr bwMode="auto">
            <a:xfrm>
              <a:off x="-16227425" y="4972844"/>
              <a:ext cx="96838" cy="246063"/>
            </a:xfrm>
            <a:custGeom>
              <a:avLst/>
              <a:gdLst>
                <a:gd name="T0" fmla="*/ 8 w 58"/>
                <a:gd name="T1" fmla="*/ 137 h 149"/>
                <a:gd name="T2" fmla="*/ 12 w 58"/>
                <a:gd name="T3" fmla="*/ 123 h 149"/>
                <a:gd name="T4" fmla="*/ 15 w 58"/>
                <a:gd name="T5" fmla="*/ 112 h 149"/>
                <a:gd name="T6" fmla="*/ 1 w 58"/>
                <a:gd name="T7" fmla="*/ 81 h 149"/>
                <a:gd name="T8" fmla="*/ 2 w 58"/>
                <a:gd name="T9" fmla="*/ 75 h 149"/>
                <a:gd name="T10" fmla="*/ 25 w 58"/>
                <a:gd name="T11" fmla="*/ 36 h 149"/>
                <a:gd name="T12" fmla="*/ 21 w 58"/>
                <a:gd name="T13" fmla="*/ 32 h 149"/>
                <a:gd name="T14" fmla="*/ 8 w 58"/>
                <a:gd name="T15" fmla="*/ 31 h 149"/>
                <a:gd name="T16" fmla="*/ 12 w 58"/>
                <a:gd name="T17" fmla="*/ 1 h 149"/>
                <a:gd name="T18" fmla="*/ 13 w 58"/>
                <a:gd name="T19" fmla="*/ 0 h 149"/>
                <a:gd name="T20" fmla="*/ 20 w 58"/>
                <a:gd name="T21" fmla="*/ 0 h 149"/>
                <a:gd name="T22" fmla="*/ 16 w 58"/>
                <a:gd name="T23" fmla="*/ 8 h 149"/>
                <a:gd name="T24" fmla="*/ 19 w 58"/>
                <a:gd name="T25" fmla="*/ 24 h 149"/>
                <a:gd name="T26" fmla="*/ 37 w 58"/>
                <a:gd name="T27" fmla="*/ 11 h 149"/>
                <a:gd name="T28" fmla="*/ 37 w 58"/>
                <a:gd name="T29" fmla="*/ 5 h 149"/>
                <a:gd name="T30" fmla="*/ 42 w 58"/>
                <a:gd name="T31" fmla="*/ 11 h 149"/>
                <a:gd name="T32" fmla="*/ 43 w 58"/>
                <a:gd name="T33" fmla="*/ 20 h 149"/>
                <a:gd name="T34" fmla="*/ 51 w 58"/>
                <a:gd name="T35" fmla="*/ 14 h 149"/>
                <a:gd name="T36" fmla="*/ 55 w 58"/>
                <a:gd name="T37" fmla="*/ 10 h 149"/>
                <a:gd name="T38" fmla="*/ 57 w 58"/>
                <a:gd name="T39" fmla="*/ 31 h 149"/>
                <a:gd name="T40" fmla="*/ 54 w 58"/>
                <a:gd name="T41" fmla="*/ 39 h 149"/>
                <a:gd name="T42" fmla="*/ 46 w 58"/>
                <a:gd name="T43" fmla="*/ 37 h 149"/>
                <a:gd name="T44" fmla="*/ 37 w 58"/>
                <a:gd name="T45" fmla="*/ 32 h 149"/>
                <a:gd name="T46" fmla="*/ 33 w 58"/>
                <a:gd name="T47" fmla="*/ 46 h 149"/>
                <a:gd name="T48" fmla="*/ 27 w 58"/>
                <a:gd name="T49" fmla="*/ 62 h 149"/>
                <a:gd name="T50" fmla="*/ 18 w 58"/>
                <a:gd name="T51" fmla="*/ 105 h 149"/>
                <a:gd name="T52" fmla="*/ 35 w 58"/>
                <a:gd name="T53" fmla="*/ 140 h 149"/>
                <a:gd name="T54" fmla="*/ 32 w 58"/>
                <a:gd name="T55" fmla="*/ 147 h 149"/>
                <a:gd name="T56" fmla="*/ 22 w 58"/>
                <a:gd name="T57" fmla="*/ 144 h 149"/>
                <a:gd name="T58" fmla="*/ 8 w 58"/>
                <a:gd name="T59" fmla="*/ 13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149">
                  <a:moveTo>
                    <a:pt x="8" y="137"/>
                  </a:moveTo>
                  <a:cubicBezTo>
                    <a:pt x="3" y="130"/>
                    <a:pt x="10" y="127"/>
                    <a:pt x="12" y="123"/>
                  </a:cubicBezTo>
                  <a:cubicBezTo>
                    <a:pt x="14" y="119"/>
                    <a:pt x="19" y="113"/>
                    <a:pt x="15" y="112"/>
                  </a:cubicBezTo>
                  <a:cubicBezTo>
                    <a:pt x="0" y="105"/>
                    <a:pt x="8" y="90"/>
                    <a:pt x="1" y="81"/>
                  </a:cubicBezTo>
                  <a:cubicBezTo>
                    <a:pt x="1" y="79"/>
                    <a:pt x="2" y="77"/>
                    <a:pt x="2" y="75"/>
                  </a:cubicBezTo>
                  <a:cubicBezTo>
                    <a:pt x="22" y="69"/>
                    <a:pt x="15" y="47"/>
                    <a:pt x="25" y="36"/>
                  </a:cubicBezTo>
                  <a:cubicBezTo>
                    <a:pt x="27" y="35"/>
                    <a:pt x="24" y="32"/>
                    <a:pt x="21" y="32"/>
                  </a:cubicBezTo>
                  <a:cubicBezTo>
                    <a:pt x="16" y="31"/>
                    <a:pt x="12" y="32"/>
                    <a:pt x="8" y="31"/>
                  </a:cubicBezTo>
                  <a:cubicBezTo>
                    <a:pt x="11" y="22"/>
                    <a:pt x="10" y="11"/>
                    <a:pt x="12" y="1"/>
                  </a:cubicBezTo>
                  <a:cubicBezTo>
                    <a:pt x="12" y="1"/>
                    <a:pt x="13" y="0"/>
                    <a:pt x="13" y="0"/>
                  </a:cubicBezTo>
                  <a:cubicBezTo>
                    <a:pt x="15" y="0"/>
                    <a:pt x="17" y="0"/>
                    <a:pt x="20" y="0"/>
                  </a:cubicBezTo>
                  <a:cubicBezTo>
                    <a:pt x="19" y="2"/>
                    <a:pt x="16" y="5"/>
                    <a:pt x="16" y="8"/>
                  </a:cubicBezTo>
                  <a:cubicBezTo>
                    <a:pt x="17" y="13"/>
                    <a:pt x="11" y="22"/>
                    <a:pt x="19" y="24"/>
                  </a:cubicBezTo>
                  <a:cubicBezTo>
                    <a:pt x="28" y="26"/>
                    <a:pt x="36" y="22"/>
                    <a:pt x="37" y="11"/>
                  </a:cubicBezTo>
                  <a:cubicBezTo>
                    <a:pt x="37" y="9"/>
                    <a:pt x="37" y="7"/>
                    <a:pt x="37" y="5"/>
                  </a:cubicBezTo>
                  <a:cubicBezTo>
                    <a:pt x="40" y="6"/>
                    <a:pt x="42" y="8"/>
                    <a:pt x="42" y="11"/>
                  </a:cubicBezTo>
                  <a:cubicBezTo>
                    <a:pt x="41" y="15"/>
                    <a:pt x="39" y="19"/>
                    <a:pt x="43" y="20"/>
                  </a:cubicBezTo>
                  <a:cubicBezTo>
                    <a:pt x="48" y="22"/>
                    <a:pt x="48" y="16"/>
                    <a:pt x="51" y="14"/>
                  </a:cubicBezTo>
                  <a:cubicBezTo>
                    <a:pt x="53" y="13"/>
                    <a:pt x="54" y="12"/>
                    <a:pt x="55" y="10"/>
                  </a:cubicBezTo>
                  <a:cubicBezTo>
                    <a:pt x="55" y="17"/>
                    <a:pt x="54" y="24"/>
                    <a:pt x="57" y="31"/>
                  </a:cubicBezTo>
                  <a:cubicBezTo>
                    <a:pt x="58" y="34"/>
                    <a:pt x="58" y="37"/>
                    <a:pt x="54" y="39"/>
                  </a:cubicBezTo>
                  <a:cubicBezTo>
                    <a:pt x="51" y="40"/>
                    <a:pt x="49" y="39"/>
                    <a:pt x="46" y="37"/>
                  </a:cubicBezTo>
                  <a:cubicBezTo>
                    <a:pt x="44" y="35"/>
                    <a:pt x="43" y="27"/>
                    <a:pt x="37" y="32"/>
                  </a:cubicBezTo>
                  <a:cubicBezTo>
                    <a:pt x="32" y="35"/>
                    <a:pt x="30" y="41"/>
                    <a:pt x="33" y="46"/>
                  </a:cubicBezTo>
                  <a:cubicBezTo>
                    <a:pt x="38" y="55"/>
                    <a:pt x="36" y="58"/>
                    <a:pt x="27" y="62"/>
                  </a:cubicBezTo>
                  <a:cubicBezTo>
                    <a:pt x="6" y="73"/>
                    <a:pt x="5" y="84"/>
                    <a:pt x="18" y="105"/>
                  </a:cubicBezTo>
                  <a:cubicBezTo>
                    <a:pt x="24" y="116"/>
                    <a:pt x="19" y="133"/>
                    <a:pt x="35" y="140"/>
                  </a:cubicBezTo>
                  <a:cubicBezTo>
                    <a:pt x="37" y="141"/>
                    <a:pt x="35" y="146"/>
                    <a:pt x="32" y="147"/>
                  </a:cubicBezTo>
                  <a:cubicBezTo>
                    <a:pt x="28" y="149"/>
                    <a:pt x="25" y="148"/>
                    <a:pt x="22" y="144"/>
                  </a:cubicBezTo>
                  <a:cubicBezTo>
                    <a:pt x="18" y="140"/>
                    <a:pt x="17" y="131"/>
                    <a:pt x="8"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9" name="Freeform 955">
              <a:extLst>
                <a:ext uri="{FF2B5EF4-FFF2-40B4-BE49-F238E27FC236}">
                  <a16:creationId xmlns:a16="http://schemas.microsoft.com/office/drawing/2014/main" id="{4A1CAC1C-E7DF-8384-3B26-ED5EFD55E5B6}"/>
                </a:ext>
              </a:extLst>
            </p:cNvPr>
            <p:cNvSpPr>
              <a:spLocks/>
            </p:cNvSpPr>
            <p:nvPr/>
          </p:nvSpPr>
          <p:spPr bwMode="auto">
            <a:xfrm>
              <a:off x="-15778163" y="4537869"/>
              <a:ext cx="142875" cy="133350"/>
            </a:xfrm>
            <a:custGeom>
              <a:avLst/>
              <a:gdLst>
                <a:gd name="T0" fmla="*/ 41 w 87"/>
                <a:gd name="T1" fmla="*/ 80 h 81"/>
                <a:gd name="T2" fmla="*/ 39 w 87"/>
                <a:gd name="T3" fmla="*/ 58 h 81"/>
                <a:gd name="T4" fmla="*/ 18 w 87"/>
                <a:gd name="T5" fmla="*/ 43 h 81"/>
                <a:gd name="T6" fmla="*/ 13 w 87"/>
                <a:gd name="T7" fmla="*/ 36 h 81"/>
                <a:gd name="T8" fmla="*/ 16 w 87"/>
                <a:gd name="T9" fmla="*/ 31 h 81"/>
                <a:gd name="T10" fmla="*/ 15 w 87"/>
                <a:gd name="T11" fmla="*/ 25 h 81"/>
                <a:gd name="T12" fmla="*/ 4 w 87"/>
                <a:gd name="T13" fmla="*/ 27 h 81"/>
                <a:gd name="T14" fmla="*/ 0 w 87"/>
                <a:gd name="T15" fmla="*/ 25 h 81"/>
                <a:gd name="T16" fmla="*/ 12 w 87"/>
                <a:gd name="T17" fmla="*/ 19 h 81"/>
                <a:gd name="T18" fmla="*/ 23 w 87"/>
                <a:gd name="T19" fmla="*/ 8 h 81"/>
                <a:gd name="T20" fmla="*/ 27 w 87"/>
                <a:gd name="T21" fmla="*/ 0 h 81"/>
                <a:gd name="T22" fmla="*/ 33 w 87"/>
                <a:gd name="T23" fmla="*/ 4 h 81"/>
                <a:gd name="T24" fmla="*/ 32 w 87"/>
                <a:gd name="T25" fmla="*/ 13 h 81"/>
                <a:gd name="T26" fmla="*/ 29 w 87"/>
                <a:gd name="T27" fmla="*/ 31 h 81"/>
                <a:gd name="T28" fmla="*/ 42 w 87"/>
                <a:gd name="T29" fmla="*/ 34 h 81"/>
                <a:gd name="T30" fmla="*/ 44 w 87"/>
                <a:gd name="T31" fmla="*/ 41 h 81"/>
                <a:gd name="T32" fmla="*/ 55 w 87"/>
                <a:gd name="T33" fmla="*/ 49 h 81"/>
                <a:gd name="T34" fmla="*/ 57 w 87"/>
                <a:gd name="T35" fmla="*/ 43 h 81"/>
                <a:gd name="T36" fmla="*/ 47 w 87"/>
                <a:gd name="T37" fmla="*/ 33 h 81"/>
                <a:gd name="T38" fmla="*/ 42 w 87"/>
                <a:gd name="T39" fmla="*/ 34 h 81"/>
                <a:gd name="T40" fmla="*/ 49 w 87"/>
                <a:gd name="T41" fmla="*/ 29 h 81"/>
                <a:gd name="T42" fmla="*/ 73 w 87"/>
                <a:gd name="T43" fmla="*/ 17 h 81"/>
                <a:gd name="T44" fmla="*/ 87 w 87"/>
                <a:gd name="T45" fmla="*/ 28 h 81"/>
                <a:gd name="T46" fmla="*/ 74 w 87"/>
                <a:gd name="T47" fmla="*/ 30 h 81"/>
                <a:gd name="T48" fmla="*/ 74 w 87"/>
                <a:gd name="T49" fmla="*/ 43 h 81"/>
                <a:gd name="T50" fmla="*/ 71 w 87"/>
                <a:gd name="T51" fmla="*/ 43 h 81"/>
                <a:gd name="T52" fmla="*/ 64 w 87"/>
                <a:gd name="T53" fmla="*/ 45 h 81"/>
                <a:gd name="T54" fmla="*/ 71 w 87"/>
                <a:gd name="T55" fmla="*/ 49 h 81"/>
                <a:gd name="T56" fmla="*/ 73 w 87"/>
                <a:gd name="T57" fmla="*/ 49 h 81"/>
                <a:gd name="T58" fmla="*/ 74 w 87"/>
                <a:gd name="T59" fmla="*/ 49 h 81"/>
                <a:gd name="T60" fmla="*/ 67 w 87"/>
                <a:gd name="T61" fmla="*/ 58 h 81"/>
                <a:gd name="T62" fmla="*/ 48 w 87"/>
                <a:gd name="T63" fmla="*/ 81 h 81"/>
                <a:gd name="T64" fmla="*/ 41 w 87"/>
                <a:gd name="T65"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81">
                  <a:moveTo>
                    <a:pt x="41" y="80"/>
                  </a:moveTo>
                  <a:cubicBezTo>
                    <a:pt x="31" y="73"/>
                    <a:pt x="53" y="64"/>
                    <a:pt x="39" y="58"/>
                  </a:cubicBezTo>
                  <a:cubicBezTo>
                    <a:pt x="30" y="55"/>
                    <a:pt x="24" y="49"/>
                    <a:pt x="18" y="43"/>
                  </a:cubicBezTo>
                  <a:cubicBezTo>
                    <a:pt x="16" y="41"/>
                    <a:pt x="15" y="38"/>
                    <a:pt x="13" y="36"/>
                  </a:cubicBezTo>
                  <a:cubicBezTo>
                    <a:pt x="14" y="34"/>
                    <a:pt x="15" y="33"/>
                    <a:pt x="16" y="31"/>
                  </a:cubicBezTo>
                  <a:cubicBezTo>
                    <a:pt x="20" y="29"/>
                    <a:pt x="22" y="27"/>
                    <a:pt x="15" y="25"/>
                  </a:cubicBezTo>
                  <a:cubicBezTo>
                    <a:pt x="11" y="24"/>
                    <a:pt x="7" y="24"/>
                    <a:pt x="4" y="27"/>
                  </a:cubicBezTo>
                  <a:cubicBezTo>
                    <a:pt x="3" y="26"/>
                    <a:pt x="2" y="26"/>
                    <a:pt x="0" y="25"/>
                  </a:cubicBezTo>
                  <a:cubicBezTo>
                    <a:pt x="3" y="20"/>
                    <a:pt x="7" y="19"/>
                    <a:pt x="12" y="19"/>
                  </a:cubicBezTo>
                  <a:cubicBezTo>
                    <a:pt x="19" y="19"/>
                    <a:pt x="22" y="16"/>
                    <a:pt x="23" y="8"/>
                  </a:cubicBezTo>
                  <a:cubicBezTo>
                    <a:pt x="23" y="5"/>
                    <a:pt x="22" y="0"/>
                    <a:pt x="27" y="0"/>
                  </a:cubicBezTo>
                  <a:cubicBezTo>
                    <a:pt x="29" y="0"/>
                    <a:pt x="31" y="2"/>
                    <a:pt x="33" y="4"/>
                  </a:cubicBezTo>
                  <a:cubicBezTo>
                    <a:pt x="36" y="7"/>
                    <a:pt x="35" y="11"/>
                    <a:pt x="32" y="13"/>
                  </a:cubicBezTo>
                  <a:cubicBezTo>
                    <a:pt x="25" y="18"/>
                    <a:pt x="28" y="25"/>
                    <a:pt x="29" y="31"/>
                  </a:cubicBezTo>
                  <a:cubicBezTo>
                    <a:pt x="31" y="38"/>
                    <a:pt x="38" y="33"/>
                    <a:pt x="42" y="34"/>
                  </a:cubicBezTo>
                  <a:cubicBezTo>
                    <a:pt x="43" y="36"/>
                    <a:pt x="43" y="39"/>
                    <a:pt x="44" y="41"/>
                  </a:cubicBezTo>
                  <a:cubicBezTo>
                    <a:pt x="47" y="44"/>
                    <a:pt x="49" y="50"/>
                    <a:pt x="55" y="49"/>
                  </a:cubicBezTo>
                  <a:cubicBezTo>
                    <a:pt x="57" y="48"/>
                    <a:pt x="58" y="45"/>
                    <a:pt x="57" y="43"/>
                  </a:cubicBezTo>
                  <a:cubicBezTo>
                    <a:pt x="56" y="38"/>
                    <a:pt x="54" y="32"/>
                    <a:pt x="47" y="33"/>
                  </a:cubicBezTo>
                  <a:cubicBezTo>
                    <a:pt x="45" y="33"/>
                    <a:pt x="44" y="34"/>
                    <a:pt x="42" y="34"/>
                  </a:cubicBezTo>
                  <a:cubicBezTo>
                    <a:pt x="43" y="30"/>
                    <a:pt x="46" y="28"/>
                    <a:pt x="49" y="29"/>
                  </a:cubicBezTo>
                  <a:cubicBezTo>
                    <a:pt x="60" y="30"/>
                    <a:pt x="67" y="31"/>
                    <a:pt x="73" y="17"/>
                  </a:cubicBezTo>
                  <a:cubicBezTo>
                    <a:pt x="77" y="10"/>
                    <a:pt x="83" y="23"/>
                    <a:pt x="87" y="28"/>
                  </a:cubicBezTo>
                  <a:cubicBezTo>
                    <a:pt x="83" y="29"/>
                    <a:pt x="78" y="22"/>
                    <a:pt x="74" y="30"/>
                  </a:cubicBezTo>
                  <a:cubicBezTo>
                    <a:pt x="72" y="34"/>
                    <a:pt x="73" y="38"/>
                    <a:pt x="74" y="43"/>
                  </a:cubicBezTo>
                  <a:cubicBezTo>
                    <a:pt x="73" y="43"/>
                    <a:pt x="72" y="43"/>
                    <a:pt x="71" y="43"/>
                  </a:cubicBezTo>
                  <a:cubicBezTo>
                    <a:pt x="69" y="43"/>
                    <a:pt x="64" y="38"/>
                    <a:pt x="64" y="45"/>
                  </a:cubicBezTo>
                  <a:cubicBezTo>
                    <a:pt x="64" y="50"/>
                    <a:pt x="68" y="49"/>
                    <a:pt x="71" y="49"/>
                  </a:cubicBezTo>
                  <a:cubicBezTo>
                    <a:pt x="73" y="49"/>
                    <a:pt x="73" y="49"/>
                    <a:pt x="73" y="49"/>
                  </a:cubicBezTo>
                  <a:cubicBezTo>
                    <a:pt x="74" y="49"/>
                    <a:pt x="74" y="49"/>
                    <a:pt x="74" y="49"/>
                  </a:cubicBezTo>
                  <a:cubicBezTo>
                    <a:pt x="72" y="52"/>
                    <a:pt x="69" y="55"/>
                    <a:pt x="67" y="58"/>
                  </a:cubicBezTo>
                  <a:cubicBezTo>
                    <a:pt x="54" y="60"/>
                    <a:pt x="54" y="73"/>
                    <a:pt x="48" y="81"/>
                  </a:cubicBezTo>
                  <a:cubicBezTo>
                    <a:pt x="46" y="80"/>
                    <a:pt x="43" y="80"/>
                    <a:pt x="41"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0" name="Freeform 956">
              <a:extLst>
                <a:ext uri="{FF2B5EF4-FFF2-40B4-BE49-F238E27FC236}">
                  <a16:creationId xmlns:a16="http://schemas.microsoft.com/office/drawing/2014/main" id="{1AB7E865-3134-84ED-4BD6-59E4B986F24B}"/>
                </a:ext>
              </a:extLst>
            </p:cNvPr>
            <p:cNvSpPr>
              <a:spLocks/>
            </p:cNvSpPr>
            <p:nvPr/>
          </p:nvSpPr>
          <p:spPr bwMode="auto">
            <a:xfrm>
              <a:off x="-16256000" y="5544344"/>
              <a:ext cx="127000" cy="119063"/>
            </a:xfrm>
            <a:custGeom>
              <a:avLst/>
              <a:gdLst>
                <a:gd name="T0" fmla="*/ 42 w 77"/>
                <a:gd name="T1" fmla="*/ 17 h 72"/>
                <a:gd name="T2" fmla="*/ 57 w 77"/>
                <a:gd name="T3" fmla="*/ 6 h 72"/>
                <a:gd name="T4" fmla="*/ 73 w 77"/>
                <a:gd name="T5" fmla="*/ 0 h 72"/>
                <a:gd name="T6" fmla="*/ 77 w 77"/>
                <a:gd name="T7" fmla="*/ 7 h 72"/>
                <a:gd name="T8" fmla="*/ 72 w 77"/>
                <a:gd name="T9" fmla="*/ 22 h 72"/>
                <a:gd name="T10" fmla="*/ 70 w 77"/>
                <a:gd name="T11" fmla="*/ 22 h 72"/>
                <a:gd name="T12" fmla="*/ 66 w 77"/>
                <a:gd name="T13" fmla="*/ 17 h 72"/>
                <a:gd name="T14" fmla="*/ 62 w 77"/>
                <a:gd name="T15" fmla="*/ 22 h 72"/>
                <a:gd name="T16" fmla="*/ 69 w 77"/>
                <a:gd name="T17" fmla="*/ 50 h 72"/>
                <a:gd name="T18" fmla="*/ 54 w 77"/>
                <a:gd name="T19" fmla="*/ 51 h 72"/>
                <a:gd name="T20" fmla="*/ 47 w 77"/>
                <a:gd name="T21" fmla="*/ 46 h 72"/>
                <a:gd name="T22" fmla="*/ 45 w 77"/>
                <a:gd name="T23" fmla="*/ 49 h 72"/>
                <a:gd name="T24" fmla="*/ 51 w 77"/>
                <a:gd name="T25" fmla="*/ 53 h 72"/>
                <a:gd name="T26" fmla="*/ 33 w 77"/>
                <a:gd name="T27" fmla="*/ 67 h 72"/>
                <a:gd name="T28" fmla="*/ 19 w 77"/>
                <a:gd name="T29" fmla="*/ 52 h 72"/>
                <a:gd name="T30" fmla="*/ 24 w 77"/>
                <a:gd name="T31" fmla="*/ 38 h 72"/>
                <a:gd name="T32" fmla="*/ 0 w 77"/>
                <a:gd name="T33" fmla="*/ 26 h 72"/>
                <a:gd name="T34" fmla="*/ 11 w 77"/>
                <a:gd name="T35" fmla="*/ 23 h 72"/>
                <a:gd name="T36" fmla="*/ 49 w 77"/>
                <a:gd name="T37" fmla="*/ 29 h 72"/>
                <a:gd name="T38" fmla="*/ 54 w 77"/>
                <a:gd name="T39" fmla="*/ 23 h 72"/>
                <a:gd name="T40" fmla="*/ 46 w 77"/>
                <a:gd name="T41" fmla="*/ 19 h 72"/>
                <a:gd name="T42" fmla="*/ 42 w 77"/>
                <a:gd name="T43" fmla="*/ 1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72">
                  <a:moveTo>
                    <a:pt x="42" y="17"/>
                  </a:moveTo>
                  <a:cubicBezTo>
                    <a:pt x="47" y="13"/>
                    <a:pt x="52" y="10"/>
                    <a:pt x="57" y="6"/>
                  </a:cubicBezTo>
                  <a:cubicBezTo>
                    <a:pt x="65" y="11"/>
                    <a:pt x="69" y="7"/>
                    <a:pt x="73" y="0"/>
                  </a:cubicBezTo>
                  <a:cubicBezTo>
                    <a:pt x="74" y="2"/>
                    <a:pt x="75" y="5"/>
                    <a:pt x="77" y="7"/>
                  </a:cubicBezTo>
                  <a:cubicBezTo>
                    <a:pt x="75" y="12"/>
                    <a:pt x="76" y="18"/>
                    <a:pt x="72" y="22"/>
                  </a:cubicBezTo>
                  <a:cubicBezTo>
                    <a:pt x="72" y="23"/>
                    <a:pt x="71" y="23"/>
                    <a:pt x="70" y="22"/>
                  </a:cubicBezTo>
                  <a:cubicBezTo>
                    <a:pt x="70" y="19"/>
                    <a:pt x="68" y="17"/>
                    <a:pt x="66" y="17"/>
                  </a:cubicBezTo>
                  <a:cubicBezTo>
                    <a:pt x="63" y="17"/>
                    <a:pt x="62" y="20"/>
                    <a:pt x="62" y="22"/>
                  </a:cubicBezTo>
                  <a:cubicBezTo>
                    <a:pt x="59" y="33"/>
                    <a:pt x="61" y="42"/>
                    <a:pt x="69" y="50"/>
                  </a:cubicBezTo>
                  <a:cubicBezTo>
                    <a:pt x="64" y="50"/>
                    <a:pt x="59" y="50"/>
                    <a:pt x="54" y="51"/>
                  </a:cubicBezTo>
                  <a:cubicBezTo>
                    <a:pt x="52" y="48"/>
                    <a:pt x="51" y="45"/>
                    <a:pt x="47" y="46"/>
                  </a:cubicBezTo>
                  <a:cubicBezTo>
                    <a:pt x="46" y="46"/>
                    <a:pt x="45" y="48"/>
                    <a:pt x="45" y="49"/>
                  </a:cubicBezTo>
                  <a:cubicBezTo>
                    <a:pt x="45" y="52"/>
                    <a:pt x="49" y="52"/>
                    <a:pt x="51" y="53"/>
                  </a:cubicBezTo>
                  <a:cubicBezTo>
                    <a:pt x="54" y="66"/>
                    <a:pt x="47" y="72"/>
                    <a:pt x="33" y="67"/>
                  </a:cubicBezTo>
                  <a:cubicBezTo>
                    <a:pt x="26" y="65"/>
                    <a:pt x="20" y="60"/>
                    <a:pt x="19" y="52"/>
                  </a:cubicBezTo>
                  <a:cubicBezTo>
                    <a:pt x="26" y="49"/>
                    <a:pt x="30" y="42"/>
                    <a:pt x="24" y="38"/>
                  </a:cubicBezTo>
                  <a:cubicBezTo>
                    <a:pt x="17" y="33"/>
                    <a:pt x="10" y="25"/>
                    <a:pt x="0" y="26"/>
                  </a:cubicBezTo>
                  <a:cubicBezTo>
                    <a:pt x="3" y="16"/>
                    <a:pt x="4" y="15"/>
                    <a:pt x="11" y="23"/>
                  </a:cubicBezTo>
                  <a:cubicBezTo>
                    <a:pt x="23" y="34"/>
                    <a:pt x="35" y="33"/>
                    <a:pt x="49" y="29"/>
                  </a:cubicBezTo>
                  <a:cubicBezTo>
                    <a:pt x="52" y="28"/>
                    <a:pt x="55" y="26"/>
                    <a:pt x="54" y="23"/>
                  </a:cubicBezTo>
                  <a:cubicBezTo>
                    <a:pt x="54" y="18"/>
                    <a:pt x="50" y="18"/>
                    <a:pt x="46" y="19"/>
                  </a:cubicBezTo>
                  <a:cubicBezTo>
                    <a:pt x="45" y="18"/>
                    <a:pt x="43" y="18"/>
                    <a:pt x="4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1" name="Freeform 957">
              <a:extLst>
                <a:ext uri="{FF2B5EF4-FFF2-40B4-BE49-F238E27FC236}">
                  <a16:creationId xmlns:a16="http://schemas.microsoft.com/office/drawing/2014/main" id="{003E319D-87CB-6A54-D1D1-EBC642AEEB25}"/>
                </a:ext>
              </a:extLst>
            </p:cNvPr>
            <p:cNvSpPr>
              <a:spLocks/>
            </p:cNvSpPr>
            <p:nvPr/>
          </p:nvSpPr>
          <p:spPr bwMode="auto">
            <a:xfrm>
              <a:off x="-15108238" y="4555331"/>
              <a:ext cx="158750" cy="85725"/>
            </a:xfrm>
            <a:custGeom>
              <a:avLst/>
              <a:gdLst>
                <a:gd name="T0" fmla="*/ 74 w 96"/>
                <a:gd name="T1" fmla="*/ 22 h 52"/>
                <a:gd name="T2" fmla="*/ 43 w 96"/>
                <a:gd name="T3" fmla="*/ 7 h 52"/>
                <a:gd name="T4" fmla="*/ 34 w 96"/>
                <a:gd name="T5" fmla="*/ 10 h 52"/>
                <a:gd name="T6" fmla="*/ 40 w 96"/>
                <a:gd name="T7" fmla="*/ 16 h 52"/>
                <a:gd name="T8" fmla="*/ 62 w 96"/>
                <a:gd name="T9" fmla="*/ 33 h 52"/>
                <a:gd name="T10" fmla="*/ 62 w 96"/>
                <a:gd name="T11" fmla="*/ 37 h 52"/>
                <a:gd name="T12" fmla="*/ 55 w 96"/>
                <a:gd name="T13" fmla="*/ 37 h 52"/>
                <a:gd name="T14" fmla="*/ 24 w 96"/>
                <a:gd name="T15" fmla="*/ 41 h 52"/>
                <a:gd name="T16" fmla="*/ 13 w 96"/>
                <a:gd name="T17" fmla="*/ 27 h 52"/>
                <a:gd name="T18" fmla="*/ 9 w 96"/>
                <a:gd name="T19" fmla="*/ 23 h 52"/>
                <a:gd name="T20" fmla="*/ 0 w 96"/>
                <a:gd name="T21" fmla="*/ 23 h 52"/>
                <a:gd name="T22" fmla="*/ 29 w 96"/>
                <a:gd name="T23" fmla="*/ 4 h 52"/>
                <a:gd name="T24" fmla="*/ 49 w 96"/>
                <a:gd name="T25" fmla="*/ 3 h 52"/>
                <a:gd name="T26" fmla="*/ 82 w 96"/>
                <a:gd name="T27" fmla="*/ 8 h 52"/>
                <a:gd name="T28" fmla="*/ 93 w 96"/>
                <a:gd name="T29" fmla="*/ 16 h 52"/>
                <a:gd name="T30" fmla="*/ 84 w 96"/>
                <a:gd name="T31" fmla="*/ 34 h 52"/>
                <a:gd name="T32" fmla="*/ 78 w 96"/>
                <a:gd name="T33" fmla="*/ 48 h 52"/>
                <a:gd name="T34" fmla="*/ 78 w 96"/>
                <a:gd name="T35" fmla="*/ 52 h 52"/>
                <a:gd name="T36" fmla="*/ 73 w 96"/>
                <a:gd name="T37" fmla="*/ 38 h 52"/>
                <a:gd name="T38" fmla="*/ 74 w 9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52">
                  <a:moveTo>
                    <a:pt x="74" y="22"/>
                  </a:moveTo>
                  <a:cubicBezTo>
                    <a:pt x="65" y="14"/>
                    <a:pt x="54" y="12"/>
                    <a:pt x="43" y="7"/>
                  </a:cubicBezTo>
                  <a:cubicBezTo>
                    <a:pt x="40" y="6"/>
                    <a:pt x="35" y="6"/>
                    <a:pt x="34" y="10"/>
                  </a:cubicBezTo>
                  <a:cubicBezTo>
                    <a:pt x="32" y="15"/>
                    <a:pt x="37" y="15"/>
                    <a:pt x="40" y="16"/>
                  </a:cubicBezTo>
                  <a:cubicBezTo>
                    <a:pt x="51" y="17"/>
                    <a:pt x="50" y="33"/>
                    <a:pt x="62" y="33"/>
                  </a:cubicBezTo>
                  <a:cubicBezTo>
                    <a:pt x="62" y="34"/>
                    <a:pt x="63" y="36"/>
                    <a:pt x="62" y="37"/>
                  </a:cubicBezTo>
                  <a:cubicBezTo>
                    <a:pt x="60" y="39"/>
                    <a:pt x="57" y="39"/>
                    <a:pt x="55" y="37"/>
                  </a:cubicBezTo>
                  <a:cubicBezTo>
                    <a:pt x="43" y="26"/>
                    <a:pt x="34" y="32"/>
                    <a:pt x="24" y="41"/>
                  </a:cubicBezTo>
                  <a:cubicBezTo>
                    <a:pt x="16" y="40"/>
                    <a:pt x="10" y="38"/>
                    <a:pt x="13" y="27"/>
                  </a:cubicBezTo>
                  <a:cubicBezTo>
                    <a:pt x="14" y="25"/>
                    <a:pt x="12" y="23"/>
                    <a:pt x="9" y="23"/>
                  </a:cubicBezTo>
                  <a:cubicBezTo>
                    <a:pt x="6" y="23"/>
                    <a:pt x="3" y="23"/>
                    <a:pt x="0" y="23"/>
                  </a:cubicBezTo>
                  <a:cubicBezTo>
                    <a:pt x="10" y="17"/>
                    <a:pt x="22" y="16"/>
                    <a:pt x="29" y="4"/>
                  </a:cubicBezTo>
                  <a:cubicBezTo>
                    <a:pt x="32" y="0"/>
                    <a:pt x="43" y="0"/>
                    <a:pt x="49" y="3"/>
                  </a:cubicBezTo>
                  <a:cubicBezTo>
                    <a:pt x="60" y="8"/>
                    <a:pt x="70" y="13"/>
                    <a:pt x="82" y="8"/>
                  </a:cubicBezTo>
                  <a:cubicBezTo>
                    <a:pt x="86" y="7"/>
                    <a:pt x="91" y="11"/>
                    <a:pt x="93" y="16"/>
                  </a:cubicBezTo>
                  <a:cubicBezTo>
                    <a:pt x="96" y="25"/>
                    <a:pt x="88" y="29"/>
                    <a:pt x="84" y="34"/>
                  </a:cubicBezTo>
                  <a:cubicBezTo>
                    <a:pt x="79" y="38"/>
                    <a:pt x="78" y="42"/>
                    <a:pt x="78" y="48"/>
                  </a:cubicBezTo>
                  <a:cubicBezTo>
                    <a:pt x="78" y="49"/>
                    <a:pt x="78" y="51"/>
                    <a:pt x="78" y="52"/>
                  </a:cubicBezTo>
                  <a:cubicBezTo>
                    <a:pt x="73" y="49"/>
                    <a:pt x="71" y="44"/>
                    <a:pt x="73" y="38"/>
                  </a:cubicBezTo>
                  <a:cubicBezTo>
                    <a:pt x="79" y="33"/>
                    <a:pt x="80" y="28"/>
                    <a:pt x="7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2" name="Freeform 958">
              <a:extLst>
                <a:ext uri="{FF2B5EF4-FFF2-40B4-BE49-F238E27FC236}">
                  <a16:creationId xmlns:a16="http://schemas.microsoft.com/office/drawing/2014/main" id="{F815A9A6-F321-519A-71A3-4092BD222FA9}"/>
                </a:ext>
              </a:extLst>
            </p:cNvPr>
            <p:cNvSpPr>
              <a:spLocks/>
            </p:cNvSpPr>
            <p:nvPr/>
          </p:nvSpPr>
          <p:spPr bwMode="auto">
            <a:xfrm>
              <a:off x="-14790738" y="5687219"/>
              <a:ext cx="84138" cy="160338"/>
            </a:xfrm>
            <a:custGeom>
              <a:avLst/>
              <a:gdLst>
                <a:gd name="T0" fmla="*/ 0 w 51"/>
                <a:gd name="T1" fmla="*/ 91 h 97"/>
                <a:gd name="T2" fmla="*/ 9 w 51"/>
                <a:gd name="T3" fmla="*/ 78 h 97"/>
                <a:gd name="T4" fmla="*/ 8 w 51"/>
                <a:gd name="T5" fmla="*/ 46 h 97"/>
                <a:gd name="T6" fmla="*/ 13 w 51"/>
                <a:gd name="T7" fmla="*/ 39 h 97"/>
                <a:gd name="T8" fmla="*/ 25 w 51"/>
                <a:gd name="T9" fmla="*/ 31 h 97"/>
                <a:gd name="T10" fmla="*/ 36 w 51"/>
                <a:gd name="T11" fmla="*/ 0 h 97"/>
                <a:gd name="T12" fmla="*/ 40 w 51"/>
                <a:gd name="T13" fmla="*/ 0 h 97"/>
                <a:gd name="T14" fmla="*/ 51 w 51"/>
                <a:gd name="T15" fmla="*/ 6 h 97"/>
                <a:gd name="T16" fmla="*/ 40 w 51"/>
                <a:gd name="T17" fmla="*/ 21 h 97"/>
                <a:gd name="T18" fmla="*/ 37 w 51"/>
                <a:gd name="T19" fmla="*/ 37 h 97"/>
                <a:gd name="T20" fmla="*/ 35 w 51"/>
                <a:gd name="T21" fmla="*/ 41 h 97"/>
                <a:gd name="T22" fmla="*/ 39 w 51"/>
                <a:gd name="T23" fmla="*/ 70 h 97"/>
                <a:gd name="T24" fmla="*/ 39 w 51"/>
                <a:gd name="T25" fmla="*/ 72 h 97"/>
                <a:gd name="T26" fmla="*/ 27 w 51"/>
                <a:gd name="T27" fmla="*/ 81 h 97"/>
                <a:gd name="T28" fmla="*/ 26 w 51"/>
                <a:gd name="T29" fmla="*/ 87 h 97"/>
                <a:gd name="T30" fmla="*/ 24 w 51"/>
                <a:gd name="T31" fmla="*/ 87 h 97"/>
                <a:gd name="T32" fmla="*/ 21 w 51"/>
                <a:gd name="T33" fmla="*/ 90 h 97"/>
                <a:gd name="T34" fmla="*/ 7 w 51"/>
                <a:gd name="T35" fmla="*/ 97 h 97"/>
                <a:gd name="T36" fmla="*/ 0 w 51"/>
                <a:gd name="T37" fmla="*/ 94 h 97"/>
                <a:gd name="T38" fmla="*/ 0 w 51"/>
                <a:gd name="T39" fmla="*/ 9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 h="97">
                  <a:moveTo>
                    <a:pt x="0" y="91"/>
                  </a:moveTo>
                  <a:cubicBezTo>
                    <a:pt x="2" y="85"/>
                    <a:pt x="4" y="81"/>
                    <a:pt x="9" y="78"/>
                  </a:cubicBezTo>
                  <a:cubicBezTo>
                    <a:pt x="28" y="62"/>
                    <a:pt x="27" y="58"/>
                    <a:pt x="8" y="46"/>
                  </a:cubicBezTo>
                  <a:cubicBezTo>
                    <a:pt x="10" y="44"/>
                    <a:pt x="12" y="41"/>
                    <a:pt x="13" y="39"/>
                  </a:cubicBezTo>
                  <a:cubicBezTo>
                    <a:pt x="17" y="36"/>
                    <a:pt x="21" y="33"/>
                    <a:pt x="25" y="31"/>
                  </a:cubicBezTo>
                  <a:cubicBezTo>
                    <a:pt x="39" y="24"/>
                    <a:pt x="35" y="11"/>
                    <a:pt x="36" y="0"/>
                  </a:cubicBezTo>
                  <a:cubicBezTo>
                    <a:pt x="37" y="0"/>
                    <a:pt x="39" y="0"/>
                    <a:pt x="40" y="0"/>
                  </a:cubicBezTo>
                  <a:cubicBezTo>
                    <a:pt x="44" y="0"/>
                    <a:pt x="49" y="1"/>
                    <a:pt x="51" y="6"/>
                  </a:cubicBezTo>
                  <a:cubicBezTo>
                    <a:pt x="43" y="7"/>
                    <a:pt x="39" y="13"/>
                    <a:pt x="40" y="21"/>
                  </a:cubicBezTo>
                  <a:cubicBezTo>
                    <a:pt x="40" y="27"/>
                    <a:pt x="39" y="32"/>
                    <a:pt x="37" y="37"/>
                  </a:cubicBezTo>
                  <a:cubicBezTo>
                    <a:pt x="36" y="38"/>
                    <a:pt x="36" y="40"/>
                    <a:pt x="35" y="41"/>
                  </a:cubicBezTo>
                  <a:cubicBezTo>
                    <a:pt x="44" y="50"/>
                    <a:pt x="43" y="60"/>
                    <a:pt x="39" y="70"/>
                  </a:cubicBezTo>
                  <a:cubicBezTo>
                    <a:pt x="39" y="71"/>
                    <a:pt x="39" y="71"/>
                    <a:pt x="39" y="72"/>
                  </a:cubicBezTo>
                  <a:cubicBezTo>
                    <a:pt x="34" y="73"/>
                    <a:pt x="29" y="76"/>
                    <a:pt x="27" y="81"/>
                  </a:cubicBezTo>
                  <a:cubicBezTo>
                    <a:pt x="27" y="83"/>
                    <a:pt x="26" y="85"/>
                    <a:pt x="26" y="87"/>
                  </a:cubicBezTo>
                  <a:cubicBezTo>
                    <a:pt x="25" y="87"/>
                    <a:pt x="25" y="87"/>
                    <a:pt x="24" y="87"/>
                  </a:cubicBezTo>
                  <a:cubicBezTo>
                    <a:pt x="23" y="88"/>
                    <a:pt x="22" y="89"/>
                    <a:pt x="21" y="90"/>
                  </a:cubicBezTo>
                  <a:cubicBezTo>
                    <a:pt x="16" y="93"/>
                    <a:pt x="11" y="95"/>
                    <a:pt x="7" y="97"/>
                  </a:cubicBezTo>
                  <a:cubicBezTo>
                    <a:pt x="4" y="96"/>
                    <a:pt x="2" y="95"/>
                    <a:pt x="0" y="94"/>
                  </a:cubicBezTo>
                  <a:cubicBezTo>
                    <a:pt x="0" y="93"/>
                    <a:pt x="0" y="92"/>
                    <a:pt x="0"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3" name="Freeform 959">
              <a:extLst>
                <a:ext uri="{FF2B5EF4-FFF2-40B4-BE49-F238E27FC236}">
                  <a16:creationId xmlns:a16="http://schemas.microsoft.com/office/drawing/2014/main" id="{B25AE2E1-F23F-E769-382A-9199984118FB}"/>
                </a:ext>
              </a:extLst>
            </p:cNvPr>
            <p:cNvSpPr>
              <a:spLocks noEditPoints="1"/>
            </p:cNvSpPr>
            <p:nvPr/>
          </p:nvSpPr>
          <p:spPr bwMode="auto">
            <a:xfrm>
              <a:off x="-15657513" y="4374356"/>
              <a:ext cx="107950" cy="101600"/>
            </a:xfrm>
            <a:custGeom>
              <a:avLst/>
              <a:gdLst>
                <a:gd name="T0" fmla="*/ 59 w 65"/>
                <a:gd name="T1" fmla="*/ 31 h 62"/>
                <a:gd name="T2" fmla="*/ 56 w 65"/>
                <a:gd name="T3" fmla="*/ 40 h 62"/>
                <a:gd name="T4" fmla="*/ 29 w 65"/>
                <a:gd name="T5" fmla="*/ 27 h 62"/>
                <a:gd name="T6" fmla="*/ 25 w 65"/>
                <a:gd name="T7" fmla="*/ 28 h 62"/>
                <a:gd name="T8" fmla="*/ 33 w 65"/>
                <a:gd name="T9" fmla="*/ 52 h 62"/>
                <a:gd name="T10" fmla="*/ 58 w 65"/>
                <a:gd name="T11" fmla="*/ 45 h 62"/>
                <a:gd name="T12" fmla="*/ 65 w 65"/>
                <a:gd name="T13" fmla="*/ 57 h 62"/>
                <a:gd name="T14" fmla="*/ 61 w 65"/>
                <a:gd name="T15" fmla="*/ 61 h 62"/>
                <a:gd name="T16" fmla="*/ 48 w 65"/>
                <a:gd name="T17" fmla="*/ 61 h 62"/>
                <a:gd name="T18" fmla="*/ 20 w 65"/>
                <a:gd name="T19" fmla="*/ 38 h 62"/>
                <a:gd name="T20" fmla="*/ 9 w 65"/>
                <a:gd name="T21" fmla="*/ 27 h 62"/>
                <a:gd name="T22" fmla="*/ 0 w 65"/>
                <a:gd name="T23" fmla="*/ 16 h 62"/>
                <a:gd name="T24" fmla="*/ 8 w 65"/>
                <a:gd name="T25" fmla="*/ 3 h 62"/>
                <a:gd name="T26" fmla="*/ 21 w 65"/>
                <a:gd name="T27" fmla="*/ 10 h 62"/>
                <a:gd name="T28" fmla="*/ 38 w 65"/>
                <a:gd name="T29" fmla="*/ 12 h 62"/>
                <a:gd name="T30" fmla="*/ 59 w 65"/>
                <a:gd name="T31" fmla="*/ 31 h 62"/>
                <a:gd name="T32" fmla="*/ 11 w 65"/>
                <a:gd name="T33" fmla="*/ 8 h 62"/>
                <a:gd name="T34" fmla="*/ 6 w 65"/>
                <a:gd name="T35" fmla="*/ 14 h 62"/>
                <a:gd name="T36" fmla="*/ 12 w 65"/>
                <a:gd name="T37" fmla="*/ 20 h 62"/>
                <a:gd name="T38" fmla="*/ 17 w 65"/>
                <a:gd name="T39" fmla="*/ 14 h 62"/>
                <a:gd name="T40" fmla="*/ 11 w 65"/>
                <a:gd name="T41" fmla="*/ 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 h="62">
                  <a:moveTo>
                    <a:pt x="59" y="31"/>
                  </a:moveTo>
                  <a:cubicBezTo>
                    <a:pt x="58" y="34"/>
                    <a:pt x="57" y="37"/>
                    <a:pt x="56" y="40"/>
                  </a:cubicBezTo>
                  <a:cubicBezTo>
                    <a:pt x="48" y="34"/>
                    <a:pt x="35" y="38"/>
                    <a:pt x="29" y="27"/>
                  </a:cubicBezTo>
                  <a:cubicBezTo>
                    <a:pt x="28" y="25"/>
                    <a:pt x="24" y="27"/>
                    <a:pt x="25" y="28"/>
                  </a:cubicBezTo>
                  <a:cubicBezTo>
                    <a:pt x="26" y="37"/>
                    <a:pt x="23" y="48"/>
                    <a:pt x="33" y="52"/>
                  </a:cubicBezTo>
                  <a:cubicBezTo>
                    <a:pt x="41" y="55"/>
                    <a:pt x="53" y="62"/>
                    <a:pt x="58" y="45"/>
                  </a:cubicBezTo>
                  <a:cubicBezTo>
                    <a:pt x="62" y="48"/>
                    <a:pt x="64" y="52"/>
                    <a:pt x="65" y="57"/>
                  </a:cubicBezTo>
                  <a:cubicBezTo>
                    <a:pt x="64" y="58"/>
                    <a:pt x="63" y="60"/>
                    <a:pt x="61" y="61"/>
                  </a:cubicBezTo>
                  <a:cubicBezTo>
                    <a:pt x="57" y="61"/>
                    <a:pt x="52" y="61"/>
                    <a:pt x="48" y="61"/>
                  </a:cubicBezTo>
                  <a:cubicBezTo>
                    <a:pt x="33" y="60"/>
                    <a:pt x="18" y="60"/>
                    <a:pt x="20" y="38"/>
                  </a:cubicBezTo>
                  <a:cubicBezTo>
                    <a:pt x="21" y="32"/>
                    <a:pt x="16" y="27"/>
                    <a:pt x="9" y="27"/>
                  </a:cubicBezTo>
                  <a:cubicBezTo>
                    <a:pt x="3" y="26"/>
                    <a:pt x="0" y="22"/>
                    <a:pt x="0" y="16"/>
                  </a:cubicBezTo>
                  <a:cubicBezTo>
                    <a:pt x="1" y="11"/>
                    <a:pt x="2" y="5"/>
                    <a:pt x="8" y="3"/>
                  </a:cubicBezTo>
                  <a:cubicBezTo>
                    <a:pt x="14" y="0"/>
                    <a:pt x="18" y="4"/>
                    <a:pt x="21" y="10"/>
                  </a:cubicBezTo>
                  <a:cubicBezTo>
                    <a:pt x="25" y="19"/>
                    <a:pt x="32" y="15"/>
                    <a:pt x="38" y="12"/>
                  </a:cubicBezTo>
                  <a:cubicBezTo>
                    <a:pt x="41" y="23"/>
                    <a:pt x="55" y="22"/>
                    <a:pt x="59" y="31"/>
                  </a:cubicBezTo>
                  <a:close/>
                  <a:moveTo>
                    <a:pt x="11" y="8"/>
                  </a:moveTo>
                  <a:cubicBezTo>
                    <a:pt x="8" y="9"/>
                    <a:pt x="6" y="10"/>
                    <a:pt x="6" y="14"/>
                  </a:cubicBezTo>
                  <a:cubicBezTo>
                    <a:pt x="6" y="18"/>
                    <a:pt x="8" y="20"/>
                    <a:pt x="12" y="20"/>
                  </a:cubicBezTo>
                  <a:cubicBezTo>
                    <a:pt x="16" y="20"/>
                    <a:pt x="17" y="18"/>
                    <a:pt x="17" y="14"/>
                  </a:cubicBezTo>
                  <a:cubicBezTo>
                    <a:pt x="17" y="11"/>
                    <a:pt x="15" y="9"/>
                    <a:pt x="1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4" name="Freeform 960">
              <a:extLst>
                <a:ext uri="{FF2B5EF4-FFF2-40B4-BE49-F238E27FC236}">
                  <a16:creationId xmlns:a16="http://schemas.microsoft.com/office/drawing/2014/main" id="{3A7B425D-D7FE-ADDB-EABE-8417A5227A3C}"/>
                </a:ext>
              </a:extLst>
            </p:cNvPr>
            <p:cNvSpPr>
              <a:spLocks/>
            </p:cNvSpPr>
            <p:nvPr/>
          </p:nvSpPr>
          <p:spPr bwMode="auto">
            <a:xfrm>
              <a:off x="-15557500" y="6258719"/>
              <a:ext cx="80963" cy="346075"/>
            </a:xfrm>
            <a:custGeom>
              <a:avLst/>
              <a:gdLst>
                <a:gd name="T0" fmla="*/ 2 w 48"/>
                <a:gd name="T1" fmla="*/ 189 h 210"/>
                <a:gd name="T2" fmla="*/ 27 w 48"/>
                <a:gd name="T3" fmla="*/ 200 h 210"/>
                <a:gd name="T4" fmla="*/ 35 w 48"/>
                <a:gd name="T5" fmla="*/ 171 h 210"/>
                <a:gd name="T6" fmla="*/ 40 w 48"/>
                <a:gd name="T7" fmla="*/ 46 h 210"/>
                <a:gd name="T8" fmla="*/ 40 w 48"/>
                <a:gd name="T9" fmla="*/ 0 h 210"/>
                <a:gd name="T10" fmla="*/ 43 w 48"/>
                <a:gd name="T11" fmla="*/ 1 h 210"/>
                <a:gd name="T12" fmla="*/ 46 w 48"/>
                <a:gd name="T13" fmla="*/ 55 h 210"/>
                <a:gd name="T14" fmla="*/ 45 w 48"/>
                <a:gd name="T15" fmla="*/ 67 h 210"/>
                <a:gd name="T16" fmla="*/ 44 w 48"/>
                <a:gd name="T17" fmla="*/ 73 h 210"/>
                <a:gd name="T18" fmla="*/ 41 w 48"/>
                <a:gd name="T19" fmla="*/ 103 h 210"/>
                <a:gd name="T20" fmla="*/ 40 w 48"/>
                <a:gd name="T21" fmla="*/ 190 h 210"/>
                <a:gd name="T22" fmla="*/ 34 w 48"/>
                <a:gd name="T23" fmla="*/ 204 h 210"/>
                <a:gd name="T24" fmla="*/ 34 w 48"/>
                <a:gd name="T25" fmla="*/ 205 h 210"/>
                <a:gd name="T26" fmla="*/ 10 w 48"/>
                <a:gd name="T27" fmla="*/ 204 h 210"/>
                <a:gd name="T28" fmla="*/ 2 w 48"/>
                <a:gd name="T29" fmla="*/ 18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10">
                  <a:moveTo>
                    <a:pt x="2" y="189"/>
                  </a:moveTo>
                  <a:cubicBezTo>
                    <a:pt x="11" y="192"/>
                    <a:pt x="16" y="206"/>
                    <a:pt x="27" y="200"/>
                  </a:cubicBezTo>
                  <a:cubicBezTo>
                    <a:pt x="37" y="194"/>
                    <a:pt x="34" y="181"/>
                    <a:pt x="35" y="171"/>
                  </a:cubicBezTo>
                  <a:cubicBezTo>
                    <a:pt x="36" y="129"/>
                    <a:pt x="33" y="87"/>
                    <a:pt x="40" y="46"/>
                  </a:cubicBezTo>
                  <a:cubicBezTo>
                    <a:pt x="43" y="31"/>
                    <a:pt x="40" y="16"/>
                    <a:pt x="40" y="0"/>
                  </a:cubicBezTo>
                  <a:cubicBezTo>
                    <a:pt x="41" y="1"/>
                    <a:pt x="42" y="1"/>
                    <a:pt x="43" y="1"/>
                  </a:cubicBezTo>
                  <a:cubicBezTo>
                    <a:pt x="48" y="18"/>
                    <a:pt x="46" y="37"/>
                    <a:pt x="46" y="55"/>
                  </a:cubicBezTo>
                  <a:cubicBezTo>
                    <a:pt x="44" y="59"/>
                    <a:pt x="44" y="63"/>
                    <a:pt x="45" y="67"/>
                  </a:cubicBezTo>
                  <a:cubicBezTo>
                    <a:pt x="44" y="69"/>
                    <a:pt x="44" y="71"/>
                    <a:pt x="44" y="73"/>
                  </a:cubicBezTo>
                  <a:cubicBezTo>
                    <a:pt x="38" y="82"/>
                    <a:pt x="40" y="93"/>
                    <a:pt x="41" y="103"/>
                  </a:cubicBezTo>
                  <a:cubicBezTo>
                    <a:pt x="41" y="132"/>
                    <a:pt x="41" y="161"/>
                    <a:pt x="40" y="190"/>
                  </a:cubicBezTo>
                  <a:cubicBezTo>
                    <a:pt x="37" y="194"/>
                    <a:pt x="35" y="199"/>
                    <a:pt x="34" y="204"/>
                  </a:cubicBezTo>
                  <a:cubicBezTo>
                    <a:pt x="34" y="205"/>
                    <a:pt x="34" y="205"/>
                    <a:pt x="34" y="205"/>
                  </a:cubicBezTo>
                  <a:cubicBezTo>
                    <a:pt x="26" y="210"/>
                    <a:pt x="18" y="207"/>
                    <a:pt x="10" y="204"/>
                  </a:cubicBezTo>
                  <a:cubicBezTo>
                    <a:pt x="7" y="199"/>
                    <a:pt x="0" y="197"/>
                    <a:pt x="2"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5" name="Freeform 961">
              <a:extLst>
                <a:ext uri="{FF2B5EF4-FFF2-40B4-BE49-F238E27FC236}">
                  <a16:creationId xmlns:a16="http://schemas.microsoft.com/office/drawing/2014/main" id="{FC233F1B-85D5-5A8A-5888-9F4229C6C1F1}"/>
                </a:ext>
              </a:extLst>
            </p:cNvPr>
            <p:cNvSpPr>
              <a:spLocks/>
            </p:cNvSpPr>
            <p:nvPr/>
          </p:nvSpPr>
          <p:spPr bwMode="auto">
            <a:xfrm>
              <a:off x="-14908213" y="4707731"/>
              <a:ext cx="101600" cy="101600"/>
            </a:xfrm>
            <a:custGeom>
              <a:avLst/>
              <a:gdLst>
                <a:gd name="T0" fmla="*/ 12 w 61"/>
                <a:gd name="T1" fmla="*/ 45 h 61"/>
                <a:gd name="T2" fmla="*/ 2 w 61"/>
                <a:gd name="T3" fmla="*/ 33 h 61"/>
                <a:gd name="T4" fmla="*/ 3 w 61"/>
                <a:gd name="T5" fmla="*/ 29 h 61"/>
                <a:gd name="T6" fmla="*/ 20 w 61"/>
                <a:gd name="T7" fmla="*/ 26 h 61"/>
                <a:gd name="T8" fmla="*/ 17 w 61"/>
                <a:gd name="T9" fmla="*/ 14 h 61"/>
                <a:gd name="T10" fmla="*/ 3 w 61"/>
                <a:gd name="T11" fmla="*/ 19 h 61"/>
                <a:gd name="T12" fmla="*/ 0 w 61"/>
                <a:gd name="T13" fmla="*/ 7 h 61"/>
                <a:gd name="T14" fmla="*/ 2 w 61"/>
                <a:gd name="T15" fmla="*/ 6 h 61"/>
                <a:gd name="T16" fmla="*/ 17 w 61"/>
                <a:gd name="T17" fmla="*/ 0 h 61"/>
                <a:gd name="T18" fmla="*/ 32 w 61"/>
                <a:gd name="T19" fmla="*/ 8 h 61"/>
                <a:gd name="T20" fmla="*/ 34 w 61"/>
                <a:gd name="T21" fmla="*/ 27 h 61"/>
                <a:gd name="T22" fmla="*/ 53 w 61"/>
                <a:gd name="T23" fmla="*/ 23 h 61"/>
                <a:gd name="T24" fmla="*/ 53 w 61"/>
                <a:gd name="T25" fmla="*/ 44 h 61"/>
                <a:gd name="T26" fmla="*/ 51 w 61"/>
                <a:gd name="T27" fmla="*/ 50 h 61"/>
                <a:gd name="T28" fmla="*/ 49 w 61"/>
                <a:gd name="T29" fmla="*/ 54 h 61"/>
                <a:gd name="T30" fmla="*/ 49 w 61"/>
                <a:gd name="T31" fmla="*/ 54 h 61"/>
                <a:gd name="T32" fmla="*/ 44 w 61"/>
                <a:gd name="T33" fmla="*/ 46 h 61"/>
                <a:gd name="T34" fmla="*/ 51 w 61"/>
                <a:gd name="T35" fmla="*/ 37 h 61"/>
                <a:gd name="T36" fmla="*/ 49 w 61"/>
                <a:gd name="T37" fmla="*/ 28 h 61"/>
                <a:gd name="T38" fmla="*/ 32 w 61"/>
                <a:gd name="T39" fmla="*/ 39 h 61"/>
                <a:gd name="T40" fmla="*/ 36 w 61"/>
                <a:gd name="T41" fmla="*/ 51 h 61"/>
                <a:gd name="T42" fmla="*/ 27 w 61"/>
                <a:gd name="T43" fmla="*/ 61 h 61"/>
                <a:gd name="T44" fmla="*/ 12 w 61"/>
                <a:gd name="T45" fmla="*/ 4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1" h="61">
                  <a:moveTo>
                    <a:pt x="12" y="45"/>
                  </a:moveTo>
                  <a:cubicBezTo>
                    <a:pt x="14" y="36"/>
                    <a:pt x="5" y="37"/>
                    <a:pt x="2" y="33"/>
                  </a:cubicBezTo>
                  <a:cubicBezTo>
                    <a:pt x="2" y="32"/>
                    <a:pt x="3" y="30"/>
                    <a:pt x="3" y="29"/>
                  </a:cubicBezTo>
                  <a:cubicBezTo>
                    <a:pt x="9" y="27"/>
                    <a:pt x="16" y="36"/>
                    <a:pt x="20" y="26"/>
                  </a:cubicBezTo>
                  <a:cubicBezTo>
                    <a:pt x="21" y="22"/>
                    <a:pt x="21" y="17"/>
                    <a:pt x="17" y="14"/>
                  </a:cubicBezTo>
                  <a:cubicBezTo>
                    <a:pt x="11" y="9"/>
                    <a:pt x="8" y="18"/>
                    <a:pt x="3" y="19"/>
                  </a:cubicBezTo>
                  <a:cubicBezTo>
                    <a:pt x="2" y="15"/>
                    <a:pt x="1" y="11"/>
                    <a:pt x="0" y="7"/>
                  </a:cubicBezTo>
                  <a:cubicBezTo>
                    <a:pt x="0" y="7"/>
                    <a:pt x="1" y="6"/>
                    <a:pt x="2" y="6"/>
                  </a:cubicBezTo>
                  <a:cubicBezTo>
                    <a:pt x="9" y="7"/>
                    <a:pt x="12" y="2"/>
                    <a:pt x="17" y="0"/>
                  </a:cubicBezTo>
                  <a:cubicBezTo>
                    <a:pt x="17" y="11"/>
                    <a:pt x="24" y="9"/>
                    <a:pt x="32" y="8"/>
                  </a:cubicBezTo>
                  <a:cubicBezTo>
                    <a:pt x="33" y="14"/>
                    <a:pt x="30" y="20"/>
                    <a:pt x="34" y="27"/>
                  </a:cubicBezTo>
                  <a:cubicBezTo>
                    <a:pt x="40" y="23"/>
                    <a:pt x="45" y="14"/>
                    <a:pt x="53" y="23"/>
                  </a:cubicBezTo>
                  <a:cubicBezTo>
                    <a:pt x="61" y="31"/>
                    <a:pt x="58" y="37"/>
                    <a:pt x="53" y="44"/>
                  </a:cubicBezTo>
                  <a:cubicBezTo>
                    <a:pt x="52" y="46"/>
                    <a:pt x="52" y="48"/>
                    <a:pt x="51" y="50"/>
                  </a:cubicBezTo>
                  <a:cubicBezTo>
                    <a:pt x="50" y="51"/>
                    <a:pt x="50" y="53"/>
                    <a:pt x="49" y="54"/>
                  </a:cubicBezTo>
                  <a:cubicBezTo>
                    <a:pt x="49" y="54"/>
                    <a:pt x="49" y="54"/>
                    <a:pt x="49" y="54"/>
                  </a:cubicBezTo>
                  <a:cubicBezTo>
                    <a:pt x="47" y="51"/>
                    <a:pt x="46" y="49"/>
                    <a:pt x="44" y="46"/>
                  </a:cubicBezTo>
                  <a:cubicBezTo>
                    <a:pt x="46" y="43"/>
                    <a:pt x="49" y="40"/>
                    <a:pt x="51" y="37"/>
                  </a:cubicBezTo>
                  <a:cubicBezTo>
                    <a:pt x="53" y="33"/>
                    <a:pt x="53" y="29"/>
                    <a:pt x="49" y="28"/>
                  </a:cubicBezTo>
                  <a:cubicBezTo>
                    <a:pt x="40" y="25"/>
                    <a:pt x="37" y="35"/>
                    <a:pt x="32" y="39"/>
                  </a:cubicBezTo>
                  <a:cubicBezTo>
                    <a:pt x="26" y="44"/>
                    <a:pt x="29" y="49"/>
                    <a:pt x="36" y="51"/>
                  </a:cubicBezTo>
                  <a:cubicBezTo>
                    <a:pt x="34" y="55"/>
                    <a:pt x="31" y="58"/>
                    <a:pt x="27" y="61"/>
                  </a:cubicBezTo>
                  <a:cubicBezTo>
                    <a:pt x="21" y="57"/>
                    <a:pt x="13" y="54"/>
                    <a:pt x="12"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8" name="Freeform 962">
              <a:extLst>
                <a:ext uri="{FF2B5EF4-FFF2-40B4-BE49-F238E27FC236}">
                  <a16:creationId xmlns:a16="http://schemas.microsoft.com/office/drawing/2014/main" id="{6E590985-F403-E42F-C193-99C7878B9B9E}"/>
                </a:ext>
              </a:extLst>
            </p:cNvPr>
            <p:cNvSpPr>
              <a:spLocks/>
            </p:cNvSpPr>
            <p:nvPr/>
          </p:nvSpPr>
          <p:spPr bwMode="auto">
            <a:xfrm>
              <a:off x="-14695488" y="5550694"/>
              <a:ext cx="90488" cy="84138"/>
            </a:xfrm>
            <a:custGeom>
              <a:avLst/>
              <a:gdLst>
                <a:gd name="T0" fmla="*/ 34 w 55"/>
                <a:gd name="T1" fmla="*/ 0 h 51"/>
                <a:gd name="T2" fmla="*/ 30 w 55"/>
                <a:gd name="T3" fmla="*/ 14 h 51"/>
                <a:gd name="T4" fmla="*/ 53 w 55"/>
                <a:gd name="T5" fmla="*/ 14 h 51"/>
                <a:gd name="T6" fmla="*/ 55 w 55"/>
                <a:gd name="T7" fmla="*/ 15 h 51"/>
                <a:gd name="T8" fmla="*/ 55 w 55"/>
                <a:gd name="T9" fmla="*/ 18 h 51"/>
                <a:gd name="T10" fmla="*/ 51 w 55"/>
                <a:gd name="T11" fmla="*/ 20 h 51"/>
                <a:gd name="T12" fmla="*/ 37 w 55"/>
                <a:gd name="T13" fmla="*/ 23 h 51"/>
                <a:gd name="T14" fmla="*/ 43 w 55"/>
                <a:gd name="T15" fmla="*/ 35 h 51"/>
                <a:gd name="T16" fmla="*/ 46 w 55"/>
                <a:gd name="T17" fmla="*/ 49 h 51"/>
                <a:gd name="T18" fmla="*/ 42 w 55"/>
                <a:gd name="T19" fmla="*/ 51 h 51"/>
                <a:gd name="T20" fmla="*/ 32 w 55"/>
                <a:gd name="T21" fmla="*/ 45 h 51"/>
                <a:gd name="T22" fmla="*/ 6 w 55"/>
                <a:gd name="T23" fmla="*/ 33 h 51"/>
                <a:gd name="T24" fmla="*/ 3 w 55"/>
                <a:gd name="T25" fmla="*/ 31 h 51"/>
                <a:gd name="T26" fmla="*/ 5 w 55"/>
                <a:gd name="T27" fmla="*/ 18 h 51"/>
                <a:gd name="T28" fmla="*/ 13 w 55"/>
                <a:gd name="T29" fmla="*/ 8 h 51"/>
                <a:gd name="T30" fmla="*/ 24 w 55"/>
                <a:gd name="T31" fmla="*/ 1 h 51"/>
                <a:gd name="T32" fmla="*/ 34 w 55"/>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51">
                  <a:moveTo>
                    <a:pt x="34" y="0"/>
                  </a:moveTo>
                  <a:cubicBezTo>
                    <a:pt x="44" y="8"/>
                    <a:pt x="28" y="7"/>
                    <a:pt x="30" y="14"/>
                  </a:cubicBezTo>
                  <a:cubicBezTo>
                    <a:pt x="38" y="14"/>
                    <a:pt x="45" y="14"/>
                    <a:pt x="53" y="14"/>
                  </a:cubicBezTo>
                  <a:cubicBezTo>
                    <a:pt x="54" y="14"/>
                    <a:pt x="54" y="15"/>
                    <a:pt x="55" y="15"/>
                  </a:cubicBezTo>
                  <a:cubicBezTo>
                    <a:pt x="55" y="16"/>
                    <a:pt x="55" y="17"/>
                    <a:pt x="55" y="18"/>
                  </a:cubicBezTo>
                  <a:cubicBezTo>
                    <a:pt x="54" y="19"/>
                    <a:pt x="52" y="19"/>
                    <a:pt x="51" y="20"/>
                  </a:cubicBezTo>
                  <a:cubicBezTo>
                    <a:pt x="46" y="20"/>
                    <a:pt x="40" y="17"/>
                    <a:pt x="37" y="23"/>
                  </a:cubicBezTo>
                  <a:cubicBezTo>
                    <a:pt x="34" y="29"/>
                    <a:pt x="39" y="32"/>
                    <a:pt x="43" y="35"/>
                  </a:cubicBezTo>
                  <a:cubicBezTo>
                    <a:pt x="49" y="39"/>
                    <a:pt x="49" y="44"/>
                    <a:pt x="46" y="49"/>
                  </a:cubicBezTo>
                  <a:cubicBezTo>
                    <a:pt x="45" y="50"/>
                    <a:pt x="44" y="50"/>
                    <a:pt x="42" y="51"/>
                  </a:cubicBezTo>
                  <a:cubicBezTo>
                    <a:pt x="39" y="50"/>
                    <a:pt x="34" y="50"/>
                    <a:pt x="32" y="45"/>
                  </a:cubicBezTo>
                  <a:cubicBezTo>
                    <a:pt x="27" y="34"/>
                    <a:pt x="17" y="32"/>
                    <a:pt x="6" y="33"/>
                  </a:cubicBezTo>
                  <a:cubicBezTo>
                    <a:pt x="5" y="32"/>
                    <a:pt x="4" y="32"/>
                    <a:pt x="3" y="31"/>
                  </a:cubicBezTo>
                  <a:cubicBezTo>
                    <a:pt x="0" y="26"/>
                    <a:pt x="2" y="22"/>
                    <a:pt x="5" y="18"/>
                  </a:cubicBezTo>
                  <a:cubicBezTo>
                    <a:pt x="12" y="18"/>
                    <a:pt x="13" y="13"/>
                    <a:pt x="13" y="8"/>
                  </a:cubicBezTo>
                  <a:cubicBezTo>
                    <a:pt x="19" y="9"/>
                    <a:pt x="24" y="9"/>
                    <a:pt x="24" y="1"/>
                  </a:cubicBezTo>
                  <a:cubicBezTo>
                    <a:pt x="27" y="0"/>
                    <a:pt x="31" y="0"/>
                    <a:pt x="3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29" name="Freeform 963">
              <a:extLst>
                <a:ext uri="{FF2B5EF4-FFF2-40B4-BE49-F238E27FC236}">
                  <a16:creationId xmlns:a16="http://schemas.microsoft.com/office/drawing/2014/main" id="{426E626A-02BB-7030-59B9-2BFF0539612B}"/>
                </a:ext>
              </a:extLst>
            </p:cNvPr>
            <p:cNvSpPr>
              <a:spLocks/>
            </p:cNvSpPr>
            <p:nvPr/>
          </p:nvSpPr>
          <p:spPr bwMode="auto">
            <a:xfrm>
              <a:off x="-16362363" y="5347494"/>
              <a:ext cx="90488" cy="104775"/>
            </a:xfrm>
            <a:custGeom>
              <a:avLst/>
              <a:gdLst>
                <a:gd name="T0" fmla="*/ 35 w 55"/>
                <a:gd name="T1" fmla="*/ 62 h 63"/>
                <a:gd name="T2" fmla="*/ 29 w 55"/>
                <a:gd name="T3" fmla="*/ 63 h 63"/>
                <a:gd name="T4" fmla="*/ 29 w 55"/>
                <a:gd name="T5" fmla="*/ 51 h 63"/>
                <a:gd name="T6" fmla="*/ 32 w 55"/>
                <a:gd name="T7" fmla="*/ 36 h 63"/>
                <a:gd name="T8" fmla="*/ 20 w 55"/>
                <a:gd name="T9" fmla="*/ 42 h 63"/>
                <a:gd name="T10" fmla="*/ 12 w 55"/>
                <a:gd name="T11" fmla="*/ 48 h 63"/>
                <a:gd name="T12" fmla="*/ 9 w 55"/>
                <a:gd name="T13" fmla="*/ 47 h 63"/>
                <a:gd name="T14" fmla="*/ 0 w 55"/>
                <a:gd name="T15" fmla="*/ 41 h 63"/>
                <a:gd name="T16" fmla="*/ 2 w 55"/>
                <a:gd name="T17" fmla="*/ 33 h 63"/>
                <a:gd name="T18" fmla="*/ 34 w 55"/>
                <a:gd name="T19" fmla="*/ 5 h 63"/>
                <a:gd name="T20" fmla="*/ 42 w 55"/>
                <a:gd name="T21" fmla="*/ 4 h 63"/>
                <a:gd name="T22" fmla="*/ 47 w 55"/>
                <a:gd name="T23" fmla="*/ 29 h 63"/>
                <a:gd name="T24" fmla="*/ 37 w 55"/>
                <a:gd name="T25" fmla="*/ 60 h 63"/>
                <a:gd name="T26" fmla="*/ 35 w 55"/>
                <a:gd name="T27" fmla="*/ 6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63">
                  <a:moveTo>
                    <a:pt x="35" y="62"/>
                  </a:moveTo>
                  <a:cubicBezTo>
                    <a:pt x="33" y="62"/>
                    <a:pt x="31" y="62"/>
                    <a:pt x="29" y="63"/>
                  </a:cubicBezTo>
                  <a:cubicBezTo>
                    <a:pt x="29" y="59"/>
                    <a:pt x="29" y="55"/>
                    <a:pt x="29" y="51"/>
                  </a:cubicBezTo>
                  <a:cubicBezTo>
                    <a:pt x="32" y="46"/>
                    <a:pt x="39" y="42"/>
                    <a:pt x="32" y="36"/>
                  </a:cubicBezTo>
                  <a:cubicBezTo>
                    <a:pt x="28" y="33"/>
                    <a:pt x="22" y="35"/>
                    <a:pt x="20" y="42"/>
                  </a:cubicBezTo>
                  <a:cubicBezTo>
                    <a:pt x="17" y="44"/>
                    <a:pt x="14" y="46"/>
                    <a:pt x="12" y="48"/>
                  </a:cubicBezTo>
                  <a:cubicBezTo>
                    <a:pt x="11" y="47"/>
                    <a:pt x="10" y="47"/>
                    <a:pt x="9" y="47"/>
                  </a:cubicBezTo>
                  <a:cubicBezTo>
                    <a:pt x="6" y="45"/>
                    <a:pt x="3" y="43"/>
                    <a:pt x="0" y="41"/>
                  </a:cubicBezTo>
                  <a:cubicBezTo>
                    <a:pt x="1" y="38"/>
                    <a:pt x="2" y="36"/>
                    <a:pt x="2" y="33"/>
                  </a:cubicBezTo>
                  <a:cubicBezTo>
                    <a:pt x="16" y="28"/>
                    <a:pt x="30" y="23"/>
                    <a:pt x="34" y="5"/>
                  </a:cubicBezTo>
                  <a:cubicBezTo>
                    <a:pt x="35" y="0"/>
                    <a:pt x="40" y="0"/>
                    <a:pt x="42" y="4"/>
                  </a:cubicBezTo>
                  <a:cubicBezTo>
                    <a:pt x="46" y="12"/>
                    <a:pt x="55" y="19"/>
                    <a:pt x="47" y="29"/>
                  </a:cubicBezTo>
                  <a:cubicBezTo>
                    <a:pt x="41" y="38"/>
                    <a:pt x="47" y="51"/>
                    <a:pt x="37" y="60"/>
                  </a:cubicBezTo>
                  <a:cubicBezTo>
                    <a:pt x="37" y="60"/>
                    <a:pt x="36" y="61"/>
                    <a:pt x="35"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0" name="Freeform 964">
              <a:extLst>
                <a:ext uri="{FF2B5EF4-FFF2-40B4-BE49-F238E27FC236}">
                  <a16:creationId xmlns:a16="http://schemas.microsoft.com/office/drawing/2014/main" id="{95DEE45C-16C1-9C62-A4E4-7569A7E83083}"/>
                </a:ext>
              </a:extLst>
            </p:cNvPr>
            <p:cNvSpPr>
              <a:spLocks/>
            </p:cNvSpPr>
            <p:nvPr/>
          </p:nvSpPr>
          <p:spPr bwMode="auto">
            <a:xfrm>
              <a:off x="-14568488" y="5364956"/>
              <a:ext cx="77788" cy="65088"/>
            </a:xfrm>
            <a:custGeom>
              <a:avLst/>
              <a:gdLst>
                <a:gd name="T0" fmla="*/ 39 w 47"/>
                <a:gd name="T1" fmla="*/ 12 h 39"/>
                <a:gd name="T2" fmla="*/ 35 w 47"/>
                <a:gd name="T3" fmla="*/ 26 h 39"/>
                <a:gd name="T4" fmla="*/ 32 w 47"/>
                <a:gd name="T5" fmla="*/ 35 h 39"/>
                <a:gd name="T6" fmla="*/ 0 w 47"/>
                <a:gd name="T7" fmla="*/ 21 h 39"/>
                <a:gd name="T8" fmla="*/ 1 w 47"/>
                <a:gd name="T9" fmla="*/ 12 h 39"/>
                <a:gd name="T10" fmla="*/ 38 w 47"/>
                <a:gd name="T11" fmla="*/ 1 h 39"/>
                <a:gd name="T12" fmla="*/ 42 w 47"/>
                <a:gd name="T13" fmla="*/ 10 h 39"/>
                <a:gd name="T14" fmla="*/ 39 w 47"/>
                <a:gd name="T15" fmla="*/ 12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9">
                  <a:moveTo>
                    <a:pt x="39" y="12"/>
                  </a:moveTo>
                  <a:cubicBezTo>
                    <a:pt x="32" y="15"/>
                    <a:pt x="33" y="20"/>
                    <a:pt x="35" y="26"/>
                  </a:cubicBezTo>
                  <a:cubicBezTo>
                    <a:pt x="37" y="30"/>
                    <a:pt x="37" y="33"/>
                    <a:pt x="32" y="35"/>
                  </a:cubicBezTo>
                  <a:cubicBezTo>
                    <a:pt x="23" y="39"/>
                    <a:pt x="3" y="31"/>
                    <a:pt x="0" y="21"/>
                  </a:cubicBezTo>
                  <a:cubicBezTo>
                    <a:pt x="0" y="18"/>
                    <a:pt x="0" y="15"/>
                    <a:pt x="1" y="12"/>
                  </a:cubicBezTo>
                  <a:cubicBezTo>
                    <a:pt x="11" y="1"/>
                    <a:pt x="25" y="3"/>
                    <a:pt x="38" y="1"/>
                  </a:cubicBezTo>
                  <a:cubicBezTo>
                    <a:pt x="47" y="0"/>
                    <a:pt x="45" y="5"/>
                    <a:pt x="42" y="10"/>
                  </a:cubicBezTo>
                  <a:cubicBezTo>
                    <a:pt x="41" y="11"/>
                    <a:pt x="40" y="11"/>
                    <a:pt x="3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1" name="Freeform 965">
              <a:extLst>
                <a:ext uri="{FF2B5EF4-FFF2-40B4-BE49-F238E27FC236}">
                  <a16:creationId xmlns:a16="http://schemas.microsoft.com/office/drawing/2014/main" id="{021343F3-E176-8A3B-D6BE-87C45D47E8F6}"/>
                </a:ext>
              </a:extLst>
            </p:cNvPr>
            <p:cNvSpPr>
              <a:spLocks/>
            </p:cNvSpPr>
            <p:nvPr/>
          </p:nvSpPr>
          <p:spPr bwMode="auto">
            <a:xfrm>
              <a:off x="-14592300" y="5576094"/>
              <a:ext cx="68263" cy="68263"/>
            </a:xfrm>
            <a:custGeom>
              <a:avLst/>
              <a:gdLst>
                <a:gd name="T0" fmla="*/ 19 w 41"/>
                <a:gd name="T1" fmla="*/ 14 h 42"/>
                <a:gd name="T2" fmla="*/ 12 w 41"/>
                <a:gd name="T3" fmla="*/ 28 h 42"/>
                <a:gd name="T4" fmla="*/ 5 w 41"/>
                <a:gd name="T5" fmla="*/ 36 h 42"/>
                <a:gd name="T6" fmla="*/ 2 w 41"/>
                <a:gd name="T7" fmla="*/ 26 h 42"/>
                <a:gd name="T8" fmla="*/ 6 w 41"/>
                <a:gd name="T9" fmla="*/ 17 h 42"/>
                <a:gd name="T10" fmla="*/ 22 w 41"/>
                <a:gd name="T11" fmla="*/ 7 h 42"/>
                <a:gd name="T12" fmla="*/ 25 w 41"/>
                <a:gd name="T13" fmla="*/ 8 h 42"/>
                <a:gd name="T14" fmla="*/ 39 w 41"/>
                <a:gd name="T15" fmla="*/ 7 h 42"/>
                <a:gd name="T16" fmla="*/ 38 w 41"/>
                <a:gd name="T17" fmla="*/ 37 h 42"/>
                <a:gd name="T18" fmla="*/ 33 w 41"/>
                <a:gd name="T19" fmla="*/ 42 h 42"/>
                <a:gd name="T20" fmla="*/ 26 w 41"/>
                <a:gd name="T21" fmla="*/ 36 h 42"/>
                <a:gd name="T22" fmla="*/ 19 w 41"/>
                <a:gd name="T23" fmla="*/ 1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2">
                  <a:moveTo>
                    <a:pt x="19" y="14"/>
                  </a:moveTo>
                  <a:cubicBezTo>
                    <a:pt x="12" y="17"/>
                    <a:pt x="12" y="23"/>
                    <a:pt x="12" y="28"/>
                  </a:cubicBezTo>
                  <a:cubicBezTo>
                    <a:pt x="11" y="32"/>
                    <a:pt x="10" y="37"/>
                    <a:pt x="5" y="36"/>
                  </a:cubicBezTo>
                  <a:cubicBezTo>
                    <a:pt x="0" y="35"/>
                    <a:pt x="0" y="30"/>
                    <a:pt x="2" y="26"/>
                  </a:cubicBezTo>
                  <a:cubicBezTo>
                    <a:pt x="3" y="23"/>
                    <a:pt x="5" y="20"/>
                    <a:pt x="6" y="17"/>
                  </a:cubicBezTo>
                  <a:cubicBezTo>
                    <a:pt x="6" y="0"/>
                    <a:pt x="7" y="0"/>
                    <a:pt x="22" y="7"/>
                  </a:cubicBezTo>
                  <a:cubicBezTo>
                    <a:pt x="23" y="7"/>
                    <a:pt x="24" y="7"/>
                    <a:pt x="25" y="8"/>
                  </a:cubicBezTo>
                  <a:cubicBezTo>
                    <a:pt x="30" y="9"/>
                    <a:pt x="38" y="0"/>
                    <a:pt x="39" y="7"/>
                  </a:cubicBezTo>
                  <a:cubicBezTo>
                    <a:pt x="41" y="16"/>
                    <a:pt x="39" y="27"/>
                    <a:pt x="38" y="37"/>
                  </a:cubicBezTo>
                  <a:cubicBezTo>
                    <a:pt x="38" y="40"/>
                    <a:pt x="36" y="42"/>
                    <a:pt x="33" y="42"/>
                  </a:cubicBezTo>
                  <a:cubicBezTo>
                    <a:pt x="29" y="42"/>
                    <a:pt x="27" y="39"/>
                    <a:pt x="26" y="36"/>
                  </a:cubicBezTo>
                  <a:cubicBezTo>
                    <a:pt x="23" y="29"/>
                    <a:pt x="24" y="21"/>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2" name="Freeform 966">
              <a:extLst>
                <a:ext uri="{FF2B5EF4-FFF2-40B4-BE49-F238E27FC236}">
                  <a16:creationId xmlns:a16="http://schemas.microsoft.com/office/drawing/2014/main" id="{B8F63D3B-DDBA-451D-2E14-1C5EC24C4EF1}"/>
                </a:ext>
              </a:extLst>
            </p:cNvPr>
            <p:cNvSpPr>
              <a:spLocks/>
            </p:cNvSpPr>
            <p:nvPr/>
          </p:nvSpPr>
          <p:spPr bwMode="auto">
            <a:xfrm>
              <a:off x="-14789150" y="4980781"/>
              <a:ext cx="84138" cy="142875"/>
            </a:xfrm>
            <a:custGeom>
              <a:avLst/>
              <a:gdLst>
                <a:gd name="T0" fmla="*/ 32 w 51"/>
                <a:gd name="T1" fmla="*/ 15 h 87"/>
                <a:gd name="T2" fmla="*/ 44 w 51"/>
                <a:gd name="T3" fmla="*/ 63 h 87"/>
                <a:gd name="T4" fmla="*/ 32 w 51"/>
                <a:gd name="T5" fmla="*/ 63 h 87"/>
                <a:gd name="T6" fmla="*/ 19 w 51"/>
                <a:gd name="T7" fmla="*/ 63 h 87"/>
                <a:gd name="T8" fmla="*/ 20 w 51"/>
                <a:gd name="T9" fmla="*/ 72 h 87"/>
                <a:gd name="T10" fmla="*/ 32 w 51"/>
                <a:gd name="T11" fmla="*/ 75 h 87"/>
                <a:gd name="T12" fmla="*/ 44 w 51"/>
                <a:gd name="T13" fmla="*/ 86 h 87"/>
                <a:gd name="T14" fmla="*/ 36 w 51"/>
                <a:gd name="T15" fmla="*/ 87 h 87"/>
                <a:gd name="T16" fmla="*/ 24 w 51"/>
                <a:gd name="T17" fmla="*/ 82 h 87"/>
                <a:gd name="T18" fmla="*/ 13 w 51"/>
                <a:gd name="T19" fmla="*/ 63 h 87"/>
                <a:gd name="T20" fmla="*/ 29 w 51"/>
                <a:gd name="T21" fmla="*/ 55 h 87"/>
                <a:gd name="T22" fmla="*/ 38 w 51"/>
                <a:gd name="T23" fmla="*/ 40 h 87"/>
                <a:gd name="T24" fmla="*/ 34 w 51"/>
                <a:gd name="T25" fmla="*/ 34 h 87"/>
                <a:gd name="T26" fmla="*/ 12 w 51"/>
                <a:gd name="T27" fmla="*/ 30 h 87"/>
                <a:gd name="T28" fmla="*/ 12 w 51"/>
                <a:gd name="T29" fmla="*/ 26 h 87"/>
                <a:gd name="T30" fmla="*/ 9 w 51"/>
                <a:gd name="T31" fmla="*/ 6 h 87"/>
                <a:gd name="T32" fmla="*/ 26 w 51"/>
                <a:gd name="T33" fmla="*/ 14 h 87"/>
                <a:gd name="T34" fmla="*/ 32 w 51"/>
                <a:gd name="T35"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7">
                  <a:moveTo>
                    <a:pt x="32" y="15"/>
                  </a:moveTo>
                  <a:cubicBezTo>
                    <a:pt x="39" y="30"/>
                    <a:pt x="51" y="44"/>
                    <a:pt x="44" y="63"/>
                  </a:cubicBezTo>
                  <a:cubicBezTo>
                    <a:pt x="40" y="62"/>
                    <a:pt x="36" y="61"/>
                    <a:pt x="32" y="63"/>
                  </a:cubicBezTo>
                  <a:cubicBezTo>
                    <a:pt x="28" y="61"/>
                    <a:pt x="23" y="58"/>
                    <a:pt x="19" y="63"/>
                  </a:cubicBezTo>
                  <a:cubicBezTo>
                    <a:pt x="17" y="66"/>
                    <a:pt x="18" y="69"/>
                    <a:pt x="20" y="72"/>
                  </a:cubicBezTo>
                  <a:cubicBezTo>
                    <a:pt x="23" y="77"/>
                    <a:pt x="27" y="77"/>
                    <a:pt x="32" y="75"/>
                  </a:cubicBezTo>
                  <a:cubicBezTo>
                    <a:pt x="35" y="79"/>
                    <a:pt x="42" y="81"/>
                    <a:pt x="44" y="86"/>
                  </a:cubicBezTo>
                  <a:cubicBezTo>
                    <a:pt x="42" y="87"/>
                    <a:pt x="39" y="87"/>
                    <a:pt x="36" y="87"/>
                  </a:cubicBezTo>
                  <a:cubicBezTo>
                    <a:pt x="32" y="85"/>
                    <a:pt x="28" y="84"/>
                    <a:pt x="24" y="82"/>
                  </a:cubicBezTo>
                  <a:cubicBezTo>
                    <a:pt x="16" y="78"/>
                    <a:pt x="11" y="72"/>
                    <a:pt x="13" y="63"/>
                  </a:cubicBezTo>
                  <a:cubicBezTo>
                    <a:pt x="14" y="55"/>
                    <a:pt x="21" y="54"/>
                    <a:pt x="29" y="55"/>
                  </a:cubicBezTo>
                  <a:cubicBezTo>
                    <a:pt x="40" y="55"/>
                    <a:pt x="42" y="50"/>
                    <a:pt x="38" y="40"/>
                  </a:cubicBezTo>
                  <a:cubicBezTo>
                    <a:pt x="36" y="38"/>
                    <a:pt x="35" y="36"/>
                    <a:pt x="34" y="34"/>
                  </a:cubicBezTo>
                  <a:cubicBezTo>
                    <a:pt x="26" y="18"/>
                    <a:pt x="23" y="17"/>
                    <a:pt x="12" y="30"/>
                  </a:cubicBezTo>
                  <a:cubicBezTo>
                    <a:pt x="12" y="28"/>
                    <a:pt x="11" y="27"/>
                    <a:pt x="12" y="26"/>
                  </a:cubicBezTo>
                  <a:cubicBezTo>
                    <a:pt x="13" y="18"/>
                    <a:pt x="0" y="13"/>
                    <a:pt x="9" y="6"/>
                  </a:cubicBezTo>
                  <a:cubicBezTo>
                    <a:pt x="17" y="0"/>
                    <a:pt x="19" y="15"/>
                    <a:pt x="26" y="14"/>
                  </a:cubicBezTo>
                  <a:cubicBezTo>
                    <a:pt x="28" y="14"/>
                    <a:pt x="30" y="14"/>
                    <a:pt x="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3" name="Freeform 967">
              <a:extLst>
                <a:ext uri="{FF2B5EF4-FFF2-40B4-BE49-F238E27FC236}">
                  <a16:creationId xmlns:a16="http://schemas.microsoft.com/office/drawing/2014/main" id="{D836BDDC-A35E-9670-38FB-5DC0A20CEB84}"/>
                </a:ext>
              </a:extLst>
            </p:cNvPr>
            <p:cNvSpPr>
              <a:spLocks/>
            </p:cNvSpPr>
            <p:nvPr/>
          </p:nvSpPr>
          <p:spPr bwMode="auto">
            <a:xfrm>
              <a:off x="-14874875" y="5714206"/>
              <a:ext cx="74613" cy="100013"/>
            </a:xfrm>
            <a:custGeom>
              <a:avLst/>
              <a:gdLst>
                <a:gd name="T0" fmla="*/ 26 w 45"/>
                <a:gd name="T1" fmla="*/ 6 h 60"/>
                <a:gd name="T2" fmla="*/ 29 w 45"/>
                <a:gd name="T3" fmla="*/ 8 h 60"/>
                <a:gd name="T4" fmla="*/ 32 w 45"/>
                <a:gd name="T5" fmla="*/ 17 h 60"/>
                <a:gd name="T6" fmla="*/ 36 w 45"/>
                <a:gd name="T7" fmla="*/ 32 h 60"/>
                <a:gd name="T8" fmla="*/ 45 w 45"/>
                <a:gd name="T9" fmla="*/ 45 h 60"/>
                <a:gd name="T10" fmla="*/ 45 w 45"/>
                <a:gd name="T11" fmla="*/ 56 h 60"/>
                <a:gd name="T12" fmla="*/ 39 w 45"/>
                <a:gd name="T13" fmla="*/ 60 h 60"/>
                <a:gd name="T14" fmla="*/ 36 w 45"/>
                <a:gd name="T15" fmla="*/ 60 h 60"/>
                <a:gd name="T16" fmla="*/ 27 w 45"/>
                <a:gd name="T17" fmla="*/ 51 h 60"/>
                <a:gd name="T18" fmla="*/ 21 w 45"/>
                <a:gd name="T19" fmla="*/ 42 h 60"/>
                <a:gd name="T20" fmla="*/ 0 w 45"/>
                <a:gd name="T21" fmla="*/ 17 h 60"/>
                <a:gd name="T22" fmla="*/ 3 w 45"/>
                <a:gd name="T23" fmla="*/ 9 h 60"/>
                <a:gd name="T24" fmla="*/ 20 w 45"/>
                <a:gd name="T25" fmla="*/ 1 h 60"/>
                <a:gd name="T26" fmla="*/ 26 w 45"/>
                <a:gd name="T27" fmla="*/ 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60">
                  <a:moveTo>
                    <a:pt x="26" y="6"/>
                  </a:moveTo>
                  <a:cubicBezTo>
                    <a:pt x="27" y="7"/>
                    <a:pt x="28" y="7"/>
                    <a:pt x="29" y="8"/>
                  </a:cubicBezTo>
                  <a:cubicBezTo>
                    <a:pt x="30" y="11"/>
                    <a:pt x="31" y="14"/>
                    <a:pt x="32" y="17"/>
                  </a:cubicBezTo>
                  <a:cubicBezTo>
                    <a:pt x="31" y="23"/>
                    <a:pt x="32" y="28"/>
                    <a:pt x="36" y="32"/>
                  </a:cubicBezTo>
                  <a:cubicBezTo>
                    <a:pt x="39" y="37"/>
                    <a:pt x="42" y="41"/>
                    <a:pt x="45" y="45"/>
                  </a:cubicBezTo>
                  <a:cubicBezTo>
                    <a:pt x="45" y="48"/>
                    <a:pt x="45" y="52"/>
                    <a:pt x="45" y="56"/>
                  </a:cubicBezTo>
                  <a:cubicBezTo>
                    <a:pt x="42" y="56"/>
                    <a:pt x="40" y="57"/>
                    <a:pt x="39" y="60"/>
                  </a:cubicBezTo>
                  <a:cubicBezTo>
                    <a:pt x="38" y="60"/>
                    <a:pt x="37" y="60"/>
                    <a:pt x="36" y="60"/>
                  </a:cubicBezTo>
                  <a:cubicBezTo>
                    <a:pt x="34" y="56"/>
                    <a:pt x="31" y="53"/>
                    <a:pt x="27" y="51"/>
                  </a:cubicBezTo>
                  <a:cubicBezTo>
                    <a:pt x="25" y="48"/>
                    <a:pt x="23" y="45"/>
                    <a:pt x="21" y="42"/>
                  </a:cubicBezTo>
                  <a:cubicBezTo>
                    <a:pt x="21" y="28"/>
                    <a:pt x="15" y="19"/>
                    <a:pt x="0" y="17"/>
                  </a:cubicBezTo>
                  <a:cubicBezTo>
                    <a:pt x="1" y="14"/>
                    <a:pt x="2" y="12"/>
                    <a:pt x="3" y="9"/>
                  </a:cubicBezTo>
                  <a:cubicBezTo>
                    <a:pt x="11" y="11"/>
                    <a:pt x="13" y="0"/>
                    <a:pt x="20" y="1"/>
                  </a:cubicBezTo>
                  <a:cubicBezTo>
                    <a:pt x="21" y="4"/>
                    <a:pt x="23" y="6"/>
                    <a:pt x="2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4" name="Freeform 968">
              <a:extLst>
                <a:ext uri="{FF2B5EF4-FFF2-40B4-BE49-F238E27FC236}">
                  <a16:creationId xmlns:a16="http://schemas.microsoft.com/office/drawing/2014/main" id="{D76F4E7B-AB3E-55BD-6225-9D12FE5ED53D}"/>
                </a:ext>
              </a:extLst>
            </p:cNvPr>
            <p:cNvSpPr>
              <a:spLocks/>
            </p:cNvSpPr>
            <p:nvPr/>
          </p:nvSpPr>
          <p:spPr bwMode="auto">
            <a:xfrm>
              <a:off x="-16335375" y="5274469"/>
              <a:ext cx="123825" cy="57150"/>
            </a:xfrm>
            <a:custGeom>
              <a:avLst/>
              <a:gdLst>
                <a:gd name="T0" fmla="*/ 58 w 75"/>
                <a:gd name="T1" fmla="*/ 34 h 34"/>
                <a:gd name="T2" fmla="*/ 57 w 75"/>
                <a:gd name="T3" fmla="*/ 23 h 34"/>
                <a:gd name="T4" fmla="*/ 47 w 75"/>
                <a:gd name="T5" fmla="*/ 26 h 34"/>
                <a:gd name="T6" fmla="*/ 4 w 75"/>
                <a:gd name="T7" fmla="*/ 26 h 34"/>
                <a:gd name="T8" fmla="*/ 2 w 75"/>
                <a:gd name="T9" fmla="*/ 14 h 34"/>
                <a:gd name="T10" fmla="*/ 4 w 75"/>
                <a:gd name="T11" fmla="*/ 7 h 34"/>
                <a:gd name="T12" fmla="*/ 21 w 75"/>
                <a:gd name="T13" fmla="*/ 12 h 34"/>
                <a:gd name="T14" fmla="*/ 34 w 75"/>
                <a:gd name="T15" fmla="*/ 20 h 34"/>
                <a:gd name="T16" fmla="*/ 41 w 75"/>
                <a:gd name="T17" fmla="*/ 18 h 34"/>
                <a:gd name="T18" fmla="*/ 47 w 75"/>
                <a:gd name="T19" fmla="*/ 17 h 34"/>
                <a:gd name="T20" fmla="*/ 54 w 75"/>
                <a:gd name="T21" fmla="*/ 16 h 34"/>
                <a:gd name="T22" fmla="*/ 72 w 75"/>
                <a:gd name="T23" fmla="*/ 21 h 34"/>
                <a:gd name="T24" fmla="*/ 58 w 75"/>
                <a:gd name="T2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4">
                  <a:moveTo>
                    <a:pt x="58" y="34"/>
                  </a:moveTo>
                  <a:cubicBezTo>
                    <a:pt x="58" y="30"/>
                    <a:pt x="61" y="26"/>
                    <a:pt x="57" y="23"/>
                  </a:cubicBezTo>
                  <a:cubicBezTo>
                    <a:pt x="53" y="20"/>
                    <a:pt x="50" y="24"/>
                    <a:pt x="47" y="26"/>
                  </a:cubicBezTo>
                  <a:cubicBezTo>
                    <a:pt x="40" y="31"/>
                    <a:pt x="11" y="31"/>
                    <a:pt x="4" y="26"/>
                  </a:cubicBezTo>
                  <a:cubicBezTo>
                    <a:pt x="0" y="23"/>
                    <a:pt x="3" y="18"/>
                    <a:pt x="2" y="14"/>
                  </a:cubicBezTo>
                  <a:cubicBezTo>
                    <a:pt x="3" y="12"/>
                    <a:pt x="3" y="9"/>
                    <a:pt x="4" y="7"/>
                  </a:cubicBezTo>
                  <a:cubicBezTo>
                    <a:pt x="12" y="0"/>
                    <a:pt x="17" y="5"/>
                    <a:pt x="21" y="12"/>
                  </a:cubicBezTo>
                  <a:cubicBezTo>
                    <a:pt x="23" y="18"/>
                    <a:pt x="25" y="25"/>
                    <a:pt x="34" y="20"/>
                  </a:cubicBezTo>
                  <a:cubicBezTo>
                    <a:pt x="36" y="19"/>
                    <a:pt x="39" y="18"/>
                    <a:pt x="41" y="18"/>
                  </a:cubicBezTo>
                  <a:cubicBezTo>
                    <a:pt x="43" y="17"/>
                    <a:pt x="45" y="17"/>
                    <a:pt x="47" y="17"/>
                  </a:cubicBezTo>
                  <a:cubicBezTo>
                    <a:pt x="49" y="16"/>
                    <a:pt x="52" y="16"/>
                    <a:pt x="54" y="16"/>
                  </a:cubicBezTo>
                  <a:cubicBezTo>
                    <a:pt x="61" y="17"/>
                    <a:pt x="70" y="13"/>
                    <a:pt x="72" y="21"/>
                  </a:cubicBezTo>
                  <a:cubicBezTo>
                    <a:pt x="75" y="31"/>
                    <a:pt x="64" y="31"/>
                    <a:pt x="5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5" name="Freeform 969">
              <a:extLst>
                <a:ext uri="{FF2B5EF4-FFF2-40B4-BE49-F238E27FC236}">
                  <a16:creationId xmlns:a16="http://schemas.microsoft.com/office/drawing/2014/main" id="{148DCDBB-34B6-F282-7499-ED35849B4245}"/>
                </a:ext>
              </a:extLst>
            </p:cNvPr>
            <p:cNvSpPr>
              <a:spLocks/>
            </p:cNvSpPr>
            <p:nvPr/>
          </p:nvSpPr>
          <p:spPr bwMode="auto">
            <a:xfrm>
              <a:off x="-15122525" y="5971381"/>
              <a:ext cx="50800" cy="146050"/>
            </a:xfrm>
            <a:custGeom>
              <a:avLst/>
              <a:gdLst>
                <a:gd name="T0" fmla="*/ 13 w 31"/>
                <a:gd name="T1" fmla="*/ 89 h 89"/>
                <a:gd name="T2" fmla="*/ 3 w 31"/>
                <a:gd name="T3" fmla="*/ 49 h 89"/>
                <a:gd name="T4" fmla="*/ 3 w 31"/>
                <a:gd name="T5" fmla="*/ 39 h 89"/>
                <a:gd name="T6" fmla="*/ 3 w 31"/>
                <a:gd name="T7" fmla="*/ 28 h 89"/>
                <a:gd name="T8" fmla="*/ 7 w 31"/>
                <a:gd name="T9" fmla="*/ 0 h 89"/>
                <a:gd name="T10" fmla="*/ 12 w 31"/>
                <a:gd name="T11" fmla="*/ 15 h 89"/>
                <a:gd name="T12" fmla="*/ 10 w 31"/>
                <a:gd name="T13" fmla="*/ 38 h 89"/>
                <a:gd name="T14" fmla="*/ 18 w 31"/>
                <a:gd name="T15" fmla="*/ 36 h 89"/>
                <a:gd name="T16" fmla="*/ 25 w 31"/>
                <a:gd name="T17" fmla="*/ 24 h 89"/>
                <a:gd name="T18" fmla="*/ 31 w 31"/>
                <a:gd name="T19" fmla="*/ 37 h 89"/>
                <a:gd name="T20" fmla="*/ 16 w 31"/>
                <a:gd name="T21" fmla="*/ 51 h 89"/>
                <a:gd name="T22" fmla="*/ 9 w 31"/>
                <a:gd name="T23" fmla="*/ 65 h 89"/>
                <a:gd name="T24" fmla="*/ 13 w 31"/>
                <a:gd name="T25"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89">
                  <a:moveTo>
                    <a:pt x="13" y="89"/>
                  </a:moveTo>
                  <a:cubicBezTo>
                    <a:pt x="0" y="78"/>
                    <a:pt x="5" y="63"/>
                    <a:pt x="3" y="49"/>
                  </a:cubicBezTo>
                  <a:cubicBezTo>
                    <a:pt x="3" y="46"/>
                    <a:pt x="3" y="42"/>
                    <a:pt x="3" y="39"/>
                  </a:cubicBezTo>
                  <a:cubicBezTo>
                    <a:pt x="3" y="36"/>
                    <a:pt x="3" y="32"/>
                    <a:pt x="3" y="28"/>
                  </a:cubicBezTo>
                  <a:cubicBezTo>
                    <a:pt x="4" y="18"/>
                    <a:pt x="6" y="9"/>
                    <a:pt x="7" y="0"/>
                  </a:cubicBezTo>
                  <a:cubicBezTo>
                    <a:pt x="16" y="2"/>
                    <a:pt x="29" y="3"/>
                    <a:pt x="12" y="15"/>
                  </a:cubicBezTo>
                  <a:cubicBezTo>
                    <a:pt x="5" y="20"/>
                    <a:pt x="8" y="31"/>
                    <a:pt x="10" y="38"/>
                  </a:cubicBezTo>
                  <a:cubicBezTo>
                    <a:pt x="12" y="44"/>
                    <a:pt x="16" y="38"/>
                    <a:pt x="18" y="36"/>
                  </a:cubicBezTo>
                  <a:cubicBezTo>
                    <a:pt x="21" y="33"/>
                    <a:pt x="17" y="25"/>
                    <a:pt x="25" y="24"/>
                  </a:cubicBezTo>
                  <a:cubicBezTo>
                    <a:pt x="25" y="30"/>
                    <a:pt x="25" y="35"/>
                    <a:pt x="31" y="37"/>
                  </a:cubicBezTo>
                  <a:cubicBezTo>
                    <a:pt x="29" y="44"/>
                    <a:pt x="26" y="51"/>
                    <a:pt x="16" y="51"/>
                  </a:cubicBezTo>
                  <a:cubicBezTo>
                    <a:pt x="8" y="52"/>
                    <a:pt x="9" y="59"/>
                    <a:pt x="9" y="65"/>
                  </a:cubicBezTo>
                  <a:cubicBezTo>
                    <a:pt x="9" y="73"/>
                    <a:pt x="15" y="81"/>
                    <a:pt x="1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6" name="Freeform 970">
              <a:extLst>
                <a:ext uri="{FF2B5EF4-FFF2-40B4-BE49-F238E27FC236}">
                  <a16:creationId xmlns:a16="http://schemas.microsoft.com/office/drawing/2014/main" id="{7C75D7D9-145F-BC52-5945-83EBC7662A71}"/>
                </a:ext>
              </a:extLst>
            </p:cNvPr>
            <p:cNvSpPr>
              <a:spLocks/>
            </p:cNvSpPr>
            <p:nvPr/>
          </p:nvSpPr>
          <p:spPr bwMode="auto">
            <a:xfrm>
              <a:off x="-14959013" y="5757069"/>
              <a:ext cx="68263" cy="101600"/>
            </a:xfrm>
            <a:custGeom>
              <a:avLst/>
              <a:gdLst>
                <a:gd name="T0" fmla="*/ 34 w 41"/>
                <a:gd name="T1" fmla="*/ 61 h 61"/>
                <a:gd name="T2" fmla="*/ 32 w 41"/>
                <a:gd name="T3" fmla="*/ 52 h 61"/>
                <a:gd name="T4" fmla="*/ 30 w 41"/>
                <a:gd name="T5" fmla="*/ 37 h 61"/>
                <a:gd name="T6" fmla="*/ 17 w 41"/>
                <a:gd name="T7" fmla="*/ 43 h 61"/>
                <a:gd name="T8" fmla="*/ 0 w 41"/>
                <a:gd name="T9" fmla="*/ 28 h 61"/>
                <a:gd name="T10" fmla="*/ 12 w 41"/>
                <a:gd name="T11" fmla="*/ 15 h 61"/>
                <a:gd name="T12" fmla="*/ 7 w 41"/>
                <a:gd name="T13" fmla="*/ 0 h 61"/>
                <a:gd name="T14" fmla="*/ 18 w 41"/>
                <a:gd name="T15" fmla="*/ 6 h 61"/>
                <a:gd name="T16" fmla="*/ 35 w 41"/>
                <a:gd name="T17" fmla="*/ 6 h 61"/>
                <a:gd name="T18" fmla="*/ 40 w 41"/>
                <a:gd name="T19" fmla="*/ 17 h 61"/>
                <a:gd name="T20" fmla="*/ 29 w 41"/>
                <a:gd name="T21" fmla="*/ 23 h 61"/>
                <a:gd name="T22" fmla="*/ 37 w 41"/>
                <a:gd name="T23" fmla="*/ 33 h 61"/>
                <a:gd name="T24" fmla="*/ 41 w 41"/>
                <a:gd name="T25" fmla="*/ 37 h 61"/>
                <a:gd name="T26" fmla="*/ 40 w 41"/>
                <a:gd name="T27" fmla="*/ 51 h 61"/>
                <a:gd name="T28" fmla="*/ 37 w 41"/>
                <a:gd name="T29" fmla="*/ 58 h 61"/>
                <a:gd name="T30" fmla="*/ 34 w 41"/>
                <a:gd name="T3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61">
                  <a:moveTo>
                    <a:pt x="34" y="61"/>
                  </a:moveTo>
                  <a:cubicBezTo>
                    <a:pt x="31" y="58"/>
                    <a:pt x="32" y="55"/>
                    <a:pt x="32" y="52"/>
                  </a:cubicBezTo>
                  <a:cubicBezTo>
                    <a:pt x="33" y="46"/>
                    <a:pt x="35" y="40"/>
                    <a:pt x="30" y="37"/>
                  </a:cubicBezTo>
                  <a:cubicBezTo>
                    <a:pt x="24" y="33"/>
                    <a:pt x="22" y="42"/>
                    <a:pt x="17" y="43"/>
                  </a:cubicBezTo>
                  <a:cubicBezTo>
                    <a:pt x="10" y="40"/>
                    <a:pt x="2" y="38"/>
                    <a:pt x="0" y="28"/>
                  </a:cubicBezTo>
                  <a:cubicBezTo>
                    <a:pt x="11" y="30"/>
                    <a:pt x="13" y="24"/>
                    <a:pt x="12" y="15"/>
                  </a:cubicBezTo>
                  <a:cubicBezTo>
                    <a:pt x="11" y="10"/>
                    <a:pt x="9" y="5"/>
                    <a:pt x="7" y="0"/>
                  </a:cubicBezTo>
                  <a:cubicBezTo>
                    <a:pt x="12" y="0"/>
                    <a:pt x="16" y="0"/>
                    <a:pt x="18" y="6"/>
                  </a:cubicBezTo>
                  <a:cubicBezTo>
                    <a:pt x="25" y="19"/>
                    <a:pt x="27" y="19"/>
                    <a:pt x="35" y="6"/>
                  </a:cubicBezTo>
                  <a:cubicBezTo>
                    <a:pt x="39" y="9"/>
                    <a:pt x="40" y="13"/>
                    <a:pt x="40" y="17"/>
                  </a:cubicBezTo>
                  <a:cubicBezTo>
                    <a:pt x="36" y="19"/>
                    <a:pt x="30" y="18"/>
                    <a:pt x="29" y="23"/>
                  </a:cubicBezTo>
                  <a:cubicBezTo>
                    <a:pt x="28" y="29"/>
                    <a:pt x="34" y="30"/>
                    <a:pt x="37" y="33"/>
                  </a:cubicBezTo>
                  <a:cubicBezTo>
                    <a:pt x="38" y="34"/>
                    <a:pt x="39" y="36"/>
                    <a:pt x="41" y="37"/>
                  </a:cubicBezTo>
                  <a:cubicBezTo>
                    <a:pt x="40" y="42"/>
                    <a:pt x="40" y="47"/>
                    <a:pt x="40" y="51"/>
                  </a:cubicBezTo>
                  <a:cubicBezTo>
                    <a:pt x="37" y="53"/>
                    <a:pt x="37" y="55"/>
                    <a:pt x="37" y="58"/>
                  </a:cubicBezTo>
                  <a:cubicBezTo>
                    <a:pt x="36" y="59"/>
                    <a:pt x="35" y="60"/>
                    <a:pt x="34" y="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7" name="Freeform 971">
              <a:extLst>
                <a:ext uri="{FF2B5EF4-FFF2-40B4-BE49-F238E27FC236}">
                  <a16:creationId xmlns:a16="http://schemas.microsoft.com/office/drawing/2014/main" id="{2662E274-8C32-4B56-B958-D64DA50E390E}"/>
                </a:ext>
              </a:extLst>
            </p:cNvPr>
            <p:cNvSpPr>
              <a:spLocks/>
            </p:cNvSpPr>
            <p:nvPr/>
          </p:nvSpPr>
          <p:spPr bwMode="auto">
            <a:xfrm>
              <a:off x="-15659100" y="4475956"/>
              <a:ext cx="60325" cy="117475"/>
            </a:xfrm>
            <a:custGeom>
              <a:avLst/>
              <a:gdLst>
                <a:gd name="T0" fmla="*/ 21 w 37"/>
                <a:gd name="T1" fmla="*/ 71 h 71"/>
                <a:gd name="T2" fmla="*/ 19 w 37"/>
                <a:gd name="T3" fmla="*/ 70 h 71"/>
                <a:gd name="T4" fmla="*/ 18 w 37"/>
                <a:gd name="T5" fmla="*/ 66 h 71"/>
                <a:gd name="T6" fmla="*/ 20 w 37"/>
                <a:gd name="T7" fmla="*/ 45 h 71"/>
                <a:gd name="T8" fmla="*/ 3 w 37"/>
                <a:gd name="T9" fmla="*/ 7 h 71"/>
                <a:gd name="T10" fmla="*/ 10 w 37"/>
                <a:gd name="T11" fmla="*/ 1 h 71"/>
                <a:gd name="T12" fmla="*/ 26 w 37"/>
                <a:gd name="T13" fmla="*/ 12 h 71"/>
                <a:gd name="T14" fmla="*/ 21 w 37"/>
                <a:gd name="T15" fmla="*/ 11 h 71"/>
                <a:gd name="T16" fmla="*/ 15 w 37"/>
                <a:gd name="T17" fmla="*/ 29 h 71"/>
                <a:gd name="T18" fmla="*/ 27 w 37"/>
                <a:gd name="T19" fmla="*/ 35 h 71"/>
                <a:gd name="T20" fmla="*/ 37 w 37"/>
                <a:gd name="T21" fmla="*/ 41 h 71"/>
                <a:gd name="T22" fmla="*/ 34 w 37"/>
                <a:gd name="T23" fmla="*/ 61 h 71"/>
                <a:gd name="T24" fmla="*/ 21 w 37"/>
                <a:gd name="T25"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71">
                  <a:moveTo>
                    <a:pt x="21" y="71"/>
                  </a:moveTo>
                  <a:cubicBezTo>
                    <a:pt x="20" y="71"/>
                    <a:pt x="20" y="70"/>
                    <a:pt x="19" y="70"/>
                  </a:cubicBezTo>
                  <a:cubicBezTo>
                    <a:pt x="18" y="69"/>
                    <a:pt x="18" y="67"/>
                    <a:pt x="18" y="66"/>
                  </a:cubicBezTo>
                  <a:cubicBezTo>
                    <a:pt x="27" y="61"/>
                    <a:pt x="29" y="52"/>
                    <a:pt x="20" y="45"/>
                  </a:cubicBezTo>
                  <a:cubicBezTo>
                    <a:pt x="6" y="35"/>
                    <a:pt x="10" y="19"/>
                    <a:pt x="3" y="7"/>
                  </a:cubicBezTo>
                  <a:cubicBezTo>
                    <a:pt x="0" y="3"/>
                    <a:pt x="6" y="0"/>
                    <a:pt x="10" y="1"/>
                  </a:cubicBezTo>
                  <a:cubicBezTo>
                    <a:pt x="16" y="3"/>
                    <a:pt x="26" y="1"/>
                    <a:pt x="26" y="12"/>
                  </a:cubicBezTo>
                  <a:cubicBezTo>
                    <a:pt x="24" y="12"/>
                    <a:pt x="23" y="11"/>
                    <a:pt x="21" y="11"/>
                  </a:cubicBezTo>
                  <a:cubicBezTo>
                    <a:pt x="6" y="12"/>
                    <a:pt x="14" y="22"/>
                    <a:pt x="15" y="29"/>
                  </a:cubicBezTo>
                  <a:cubicBezTo>
                    <a:pt x="17" y="35"/>
                    <a:pt x="21" y="38"/>
                    <a:pt x="27" y="35"/>
                  </a:cubicBezTo>
                  <a:cubicBezTo>
                    <a:pt x="32" y="34"/>
                    <a:pt x="36" y="36"/>
                    <a:pt x="37" y="41"/>
                  </a:cubicBezTo>
                  <a:cubicBezTo>
                    <a:pt x="31" y="47"/>
                    <a:pt x="30" y="54"/>
                    <a:pt x="34" y="61"/>
                  </a:cubicBezTo>
                  <a:cubicBezTo>
                    <a:pt x="32" y="68"/>
                    <a:pt x="27" y="71"/>
                    <a:pt x="2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8" name="Freeform 972">
              <a:extLst>
                <a:ext uri="{FF2B5EF4-FFF2-40B4-BE49-F238E27FC236}">
                  <a16:creationId xmlns:a16="http://schemas.microsoft.com/office/drawing/2014/main" id="{A47A5845-4891-A5CF-C888-0DCFAD887747}"/>
                </a:ext>
              </a:extLst>
            </p:cNvPr>
            <p:cNvSpPr>
              <a:spLocks/>
            </p:cNvSpPr>
            <p:nvPr/>
          </p:nvSpPr>
          <p:spPr bwMode="auto">
            <a:xfrm>
              <a:off x="-15594013" y="4388644"/>
              <a:ext cx="90488" cy="47625"/>
            </a:xfrm>
            <a:custGeom>
              <a:avLst/>
              <a:gdLst>
                <a:gd name="T0" fmla="*/ 21 w 55"/>
                <a:gd name="T1" fmla="*/ 22 h 29"/>
                <a:gd name="T2" fmla="*/ 0 w 55"/>
                <a:gd name="T3" fmla="*/ 3 h 29"/>
                <a:gd name="T4" fmla="*/ 3 w 55"/>
                <a:gd name="T5" fmla="*/ 0 h 29"/>
                <a:gd name="T6" fmla="*/ 37 w 55"/>
                <a:gd name="T7" fmla="*/ 1 h 29"/>
                <a:gd name="T8" fmla="*/ 42 w 55"/>
                <a:gd name="T9" fmla="*/ 2 h 29"/>
                <a:gd name="T10" fmla="*/ 55 w 55"/>
                <a:gd name="T11" fmla="*/ 22 h 29"/>
                <a:gd name="T12" fmla="*/ 40 w 55"/>
                <a:gd name="T13" fmla="*/ 25 h 29"/>
                <a:gd name="T14" fmla="*/ 21 w 55"/>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29">
                  <a:moveTo>
                    <a:pt x="21" y="22"/>
                  </a:moveTo>
                  <a:cubicBezTo>
                    <a:pt x="17" y="13"/>
                    <a:pt x="3" y="14"/>
                    <a:pt x="0" y="3"/>
                  </a:cubicBezTo>
                  <a:cubicBezTo>
                    <a:pt x="1" y="2"/>
                    <a:pt x="2" y="1"/>
                    <a:pt x="3" y="0"/>
                  </a:cubicBezTo>
                  <a:cubicBezTo>
                    <a:pt x="14" y="6"/>
                    <a:pt x="25" y="8"/>
                    <a:pt x="37" y="1"/>
                  </a:cubicBezTo>
                  <a:cubicBezTo>
                    <a:pt x="38" y="1"/>
                    <a:pt x="40" y="1"/>
                    <a:pt x="42" y="2"/>
                  </a:cubicBezTo>
                  <a:cubicBezTo>
                    <a:pt x="46" y="8"/>
                    <a:pt x="50" y="15"/>
                    <a:pt x="55" y="22"/>
                  </a:cubicBezTo>
                  <a:cubicBezTo>
                    <a:pt x="51" y="28"/>
                    <a:pt x="46" y="29"/>
                    <a:pt x="40" y="25"/>
                  </a:cubicBezTo>
                  <a:cubicBezTo>
                    <a:pt x="34" y="21"/>
                    <a:pt x="28" y="22"/>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39" name="Freeform 973">
              <a:extLst>
                <a:ext uri="{FF2B5EF4-FFF2-40B4-BE49-F238E27FC236}">
                  <a16:creationId xmlns:a16="http://schemas.microsoft.com/office/drawing/2014/main" id="{6F846127-C93F-CFA3-1A7B-C4870A8E0BBB}"/>
                </a:ext>
              </a:extLst>
            </p:cNvPr>
            <p:cNvSpPr>
              <a:spLocks/>
            </p:cNvSpPr>
            <p:nvPr/>
          </p:nvSpPr>
          <p:spPr bwMode="auto">
            <a:xfrm>
              <a:off x="-16059150" y="4548981"/>
              <a:ext cx="58738" cy="87313"/>
            </a:xfrm>
            <a:custGeom>
              <a:avLst/>
              <a:gdLst>
                <a:gd name="T0" fmla="*/ 8 w 36"/>
                <a:gd name="T1" fmla="*/ 27 h 53"/>
                <a:gd name="T2" fmla="*/ 3 w 36"/>
                <a:gd name="T3" fmla="*/ 13 h 53"/>
                <a:gd name="T4" fmla="*/ 22 w 36"/>
                <a:gd name="T5" fmla="*/ 1 h 53"/>
                <a:gd name="T6" fmla="*/ 29 w 36"/>
                <a:gd name="T7" fmla="*/ 14 h 53"/>
                <a:gd name="T8" fmla="*/ 33 w 36"/>
                <a:gd name="T9" fmla="*/ 31 h 53"/>
                <a:gd name="T10" fmla="*/ 30 w 36"/>
                <a:gd name="T11" fmla="*/ 47 h 53"/>
                <a:gd name="T12" fmla="*/ 21 w 36"/>
                <a:gd name="T13" fmla="*/ 51 h 53"/>
                <a:gd name="T14" fmla="*/ 21 w 36"/>
                <a:gd name="T15" fmla="*/ 43 h 53"/>
                <a:gd name="T16" fmla="*/ 8 w 36"/>
                <a:gd name="T17" fmla="*/ 27 h 53"/>
                <a:gd name="T18" fmla="*/ 13 w 36"/>
                <a:gd name="T19" fmla="*/ 27 h 53"/>
                <a:gd name="T20" fmla="*/ 24 w 36"/>
                <a:gd name="T21" fmla="*/ 14 h 53"/>
                <a:gd name="T22" fmla="*/ 18 w 36"/>
                <a:gd name="T23" fmla="*/ 7 h 53"/>
                <a:gd name="T24" fmla="*/ 8 w 36"/>
                <a:gd name="T25" fmla="*/ 21 h 53"/>
                <a:gd name="T26" fmla="*/ 8 w 36"/>
                <a:gd name="T27"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3">
                  <a:moveTo>
                    <a:pt x="8" y="27"/>
                  </a:moveTo>
                  <a:cubicBezTo>
                    <a:pt x="0" y="24"/>
                    <a:pt x="0" y="19"/>
                    <a:pt x="3" y="13"/>
                  </a:cubicBezTo>
                  <a:cubicBezTo>
                    <a:pt x="7" y="5"/>
                    <a:pt x="14" y="0"/>
                    <a:pt x="22" y="1"/>
                  </a:cubicBezTo>
                  <a:cubicBezTo>
                    <a:pt x="30" y="2"/>
                    <a:pt x="29" y="9"/>
                    <a:pt x="29" y="14"/>
                  </a:cubicBezTo>
                  <a:cubicBezTo>
                    <a:pt x="29" y="20"/>
                    <a:pt x="30" y="26"/>
                    <a:pt x="33" y="31"/>
                  </a:cubicBezTo>
                  <a:cubicBezTo>
                    <a:pt x="36" y="37"/>
                    <a:pt x="35" y="43"/>
                    <a:pt x="30" y="47"/>
                  </a:cubicBezTo>
                  <a:cubicBezTo>
                    <a:pt x="28" y="50"/>
                    <a:pt x="25" y="53"/>
                    <a:pt x="21" y="51"/>
                  </a:cubicBezTo>
                  <a:cubicBezTo>
                    <a:pt x="18" y="49"/>
                    <a:pt x="19" y="45"/>
                    <a:pt x="21" y="43"/>
                  </a:cubicBezTo>
                  <a:cubicBezTo>
                    <a:pt x="29" y="28"/>
                    <a:pt x="9" y="35"/>
                    <a:pt x="8" y="27"/>
                  </a:cubicBezTo>
                  <a:cubicBezTo>
                    <a:pt x="10" y="27"/>
                    <a:pt x="11" y="27"/>
                    <a:pt x="13" y="27"/>
                  </a:cubicBezTo>
                  <a:cubicBezTo>
                    <a:pt x="21" y="27"/>
                    <a:pt x="24" y="21"/>
                    <a:pt x="24" y="14"/>
                  </a:cubicBezTo>
                  <a:cubicBezTo>
                    <a:pt x="24" y="11"/>
                    <a:pt x="23" y="7"/>
                    <a:pt x="18" y="7"/>
                  </a:cubicBezTo>
                  <a:cubicBezTo>
                    <a:pt x="11" y="8"/>
                    <a:pt x="8" y="13"/>
                    <a:pt x="8" y="21"/>
                  </a:cubicBezTo>
                  <a:cubicBezTo>
                    <a:pt x="8" y="23"/>
                    <a:pt x="8" y="25"/>
                    <a:pt x="8"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0" name="Freeform 974">
              <a:extLst>
                <a:ext uri="{FF2B5EF4-FFF2-40B4-BE49-F238E27FC236}">
                  <a16:creationId xmlns:a16="http://schemas.microsoft.com/office/drawing/2014/main" id="{608A4283-B830-7F6E-D6E3-ED7712A43EBC}"/>
                </a:ext>
              </a:extLst>
            </p:cNvPr>
            <p:cNvSpPr>
              <a:spLocks/>
            </p:cNvSpPr>
            <p:nvPr/>
          </p:nvSpPr>
          <p:spPr bwMode="auto">
            <a:xfrm>
              <a:off x="-16092488" y="5709444"/>
              <a:ext cx="92075" cy="73025"/>
            </a:xfrm>
            <a:custGeom>
              <a:avLst/>
              <a:gdLst>
                <a:gd name="T0" fmla="*/ 13 w 56"/>
                <a:gd name="T1" fmla="*/ 0 h 44"/>
                <a:gd name="T2" fmla="*/ 31 w 56"/>
                <a:gd name="T3" fmla="*/ 4 h 44"/>
                <a:gd name="T4" fmla="*/ 37 w 56"/>
                <a:gd name="T5" fmla="*/ 9 h 44"/>
                <a:gd name="T6" fmla="*/ 44 w 56"/>
                <a:gd name="T7" fmla="*/ 12 h 44"/>
                <a:gd name="T8" fmla="*/ 55 w 56"/>
                <a:gd name="T9" fmla="*/ 16 h 44"/>
                <a:gd name="T10" fmla="*/ 48 w 56"/>
                <a:gd name="T11" fmla="*/ 27 h 44"/>
                <a:gd name="T12" fmla="*/ 31 w 56"/>
                <a:gd name="T13" fmla="*/ 27 h 44"/>
                <a:gd name="T14" fmla="*/ 26 w 56"/>
                <a:gd name="T15" fmla="*/ 13 h 44"/>
                <a:gd name="T16" fmla="*/ 18 w 56"/>
                <a:gd name="T17" fmla="*/ 26 h 44"/>
                <a:gd name="T18" fmla="*/ 2 w 56"/>
                <a:gd name="T19" fmla="*/ 44 h 44"/>
                <a:gd name="T20" fmla="*/ 0 w 56"/>
                <a:gd name="T21" fmla="*/ 42 h 44"/>
                <a:gd name="T22" fmla="*/ 3 w 56"/>
                <a:gd name="T23" fmla="*/ 38 h 44"/>
                <a:gd name="T24" fmla="*/ 10 w 56"/>
                <a:gd name="T25" fmla="*/ 13 h 44"/>
                <a:gd name="T26" fmla="*/ 13 w 56"/>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44">
                  <a:moveTo>
                    <a:pt x="13" y="0"/>
                  </a:moveTo>
                  <a:cubicBezTo>
                    <a:pt x="19" y="0"/>
                    <a:pt x="23" y="10"/>
                    <a:pt x="31" y="4"/>
                  </a:cubicBezTo>
                  <a:cubicBezTo>
                    <a:pt x="34" y="2"/>
                    <a:pt x="36" y="5"/>
                    <a:pt x="37" y="9"/>
                  </a:cubicBezTo>
                  <a:cubicBezTo>
                    <a:pt x="38" y="14"/>
                    <a:pt x="39" y="16"/>
                    <a:pt x="44" y="12"/>
                  </a:cubicBezTo>
                  <a:cubicBezTo>
                    <a:pt x="50" y="7"/>
                    <a:pt x="54" y="10"/>
                    <a:pt x="55" y="16"/>
                  </a:cubicBezTo>
                  <a:cubicBezTo>
                    <a:pt x="56" y="22"/>
                    <a:pt x="54" y="26"/>
                    <a:pt x="48" y="27"/>
                  </a:cubicBezTo>
                  <a:cubicBezTo>
                    <a:pt x="42" y="27"/>
                    <a:pt x="37" y="27"/>
                    <a:pt x="31" y="27"/>
                  </a:cubicBezTo>
                  <a:cubicBezTo>
                    <a:pt x="31" y="22"/>
                    <a:pt x="35" y="13"/>
                    <a:pt x="26" y="13"/>
                  </a:cubicBezTo>
                  <a:cubicBezTo>
                    <a:pt x="18" y="13"/>
                    <a:pt x="20" y="21"/>
                    <a:pt x="18" y="26"/>
                  </a:cubicBezTo>
                  <a:cubicBezTo>
                    <a:pt x="16" y="35"/>
                    <a:pt x="13" y="43"/>
                    <a:pt x="2" y="44"/>
                  </a:cubicBezTo>
                  <a:cubicBezTo>
                    <a:pt x="1" y="43"/>
                    <a:pt x="1" y="43"/>
                    <a:pt x="0" y="42"/>
                  </a:cubicBezTo>
                  <a:cubicBezTo>
                    <a:pt x="1" y="41"/>
                    <a:pt x="2" y="39"/>
                    <a:pt x="3" y="38"/>
                  </a:cubicBezTo>
                  <a:cubicBezTo>
                    <a:pt x="11" y="31"/>
                    <a:pt x="17" y="24"/>
                    <a:pt x="10" y="13"/>
                  </a:cubicBezTo>
                  <a:cubicBezTo>
                    <a:pt x="12" y="9"/>
                    <a:pt x="14" y="5"/>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1" name="Freeform 975">
              <a:extLst>
                <a:ext uri="{FF2B5EF4-FFF2-40B4-BE49-F238E27FC236}">
                  <a16:creationId xmlns:a16="http://schemas.microsoft.com/office/drawing/2014/main" id="{957D7FE2-452C-03D1-EAA8-2F8C830F4C1F}"/>
                </a:ext>
              </a:extLst>
            </p:cNvPr>
            <p:cNvSpPr>
              <a:spLocks/>
            </p:cNvSpPr>
            <p:nvPr/>
          </p:nvSpPr>
          <p:spPr bwMode="auto">
            <a:xfrm>
              <a:off x="-16059150" y="5887244"/>
              <a:ext cx="42863" cy="92075"/>
            </a:xfrm>
            <a:custGeom>
              <a:avLst/>
              <a:gdLst>
                <a:gd name="T0" fmla="*/ 26 w 26"/>
                <a:gd name="T1" fmla="*/ 24 h 55"/>
                <a:gd name="T2" fmla="*/ 22 w 26"/>
                <a:gd name="T3" fmla="*/ 32 h 55"/>
                <a:gd name="T4" fmla="*/ 11 w 26"/>
                <a:gd name="T5" fmla="*/ 50 h 55"/>
                <a:gd name="T6" fmla="*/ 4 w 26"/>
                <a:gd name="T7" fmla="*/ 54 h 55"/>
                <a:gd name="T8" fmla="*/ 4 w 26"/>
                <a:gd name="T9" fmla="*/ 46 h 55"/>
                <a:gd name="T10" fmla="*/ 2 w 26"/>
                <a:gd name="T11" fmla="*/ 12 h 55"/>
                <a:gd name="T12" fmla="*/ 2 w 26"/>
                <a:gd name="T13" fmla="*/ 5 h 55"/>
                <a:gd name="T14" fmla="*/ 9 w 26"/>
                <a:gd name="T15" fmla="*/ 2 h 55"/>
                <a:gd name="T16" fmla="*/ 26 w 26"/>
                <a:gd name="T1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55">
                  <a:moveTo>
                    <a:pt x="26" y="24"/>
                  </a:moveTo>
                  <a:cubicBezTo>
                    <a:pt x="25" y="27"/>
                    <a:pt x="24" y="31"/>
                    <a:pt x="22" y="32"/>
                  </a:cubicBezTo>
                  <a:cubicBezTo>
                    <a:pt x="17" y="38"/>
                    <a:pt x="11" y="42"/>
                    <a:pt x="11" y="50"/>
                  </a:cubicBezTo>
                  <a:cubicBezTo>
                    <a:pt x="12" y="53"/>
                    <a:pt x="7" y="55"/>
                    <a:pt x="4" y="54"/>
                  </a:cubicBezTo>
                  <a:cubicBezTo>
                    <a:pt x="1" y="52"/>
                    <a:pt x="2" y="49"/>
                    <a:pt x="4" y="46"/>
                  </a:cubicBezTo>
                  <a:cubicBezTo>
                    <a:pt x="11" y="34"/>
                    <a:pt x="13" y="23"/>
                    <a:pt x="2" y="12"/>
                  </a:cubicBezTo>
                  <a:cubicBezTo>
                    <a:pt x="0" y="10"/>
                    <a:pt x="0" y="7"/>
                    <a:pt x="2" y="5"/>
                  </a:cubicBezTo>
                  <a:cubicBezTo>
                    <a:pt x="4" y="2"/>
                    <a:pt x="7" y="0"/>
                    <a:pt x="9" y="2"/>
                  </a:cubicBezTo>
                  <a:cubicBezTo>
                    <a:pt x="16" y="8"/>
                    <a:pt x="23" y="14"/>
                    <a:pt x="2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2" name="Freeform 976">
              <a:extLst>
                <a:ext uri="{FF2B5EF4-FFF2-40B4-BE49-F238E27FC236}">
                  <a16:creationId xmlns:a16="http://schemas.microsoft.com/office/drawing/2014/main" id="{8264414A-01BB-24DE-68B3-59EBD74D7288}"/>
                </a:ext>
              </a:extLst>
            </p:cNvPr>
            <p:cNvSpPr>
              <a:spLocks/>
            </p:cNvSpPr>
            <p:nvPr/>
          </p:nvSpPr>
          <p:spPr bwMode="auto">
            <a:xfrm>
              <a:off x="-16159163" y="5580856"/>
              <a:ext cx="58738" cy="69850"/>
            </a:xfrm>
            <a:custGeom>
              <a:avLst/>
              <a:gdLst>
                <a:gd name="T0" fmla="*/ 11 w 35"/>
                <a:gd name="T1" fmla="*/ 0 h 42"/>
                <a:gd name="T2" fmla="*/ 13 w 35"/>
                <a:gd name="T3" fmla="*/ 0 h 42"/>
                <a:gd name="T4" fmla="*/ 22 w 35"/>
                <a:gd name="T5" fmla="*/ 9 h 42"/>
                <a:gd name="T6" fmla="*/ 23 w 35"/>
                <a:gd name="T7" fmla="*/ 12 h 42"/>
                <a:gd name="T8" fmla="*/ 27 w 35"/>
                <a:gd name="T9" fmla="*/ 15 h 42"/>
                <a:gd name="T10" fmla="*/ 28 w 35"/>
                <a:gd name="T11" fmla="*/ 16 h 42"/>
                <a:gd name="T12" fmla="*/ 30 w 35"/>
                <a:gd name="T13" fmla="*/ 26 h 42"/>
                <a:gd name="T14" fmla="*/ 20 w 35"/>
                <a:gd name="T15" fmla="*/ 42 h 42"/>
                <a:gd name="T16" fmla="*/ 17 w 35"/>
                <a:gd name="T17" fmla="*/ 42 h 42"/>
                <a:gd name="T18" fmla="*/ 14 w 35"/>
                <a:gd name="T19" fmla="*/ 36 h 42"/>
                <a:gd name="T20" fmla="*/ 10 w 35"/>
                <a:gd name="T21" fmla="*/ 28 h 42"/>
                <a:gd name="T22" fmla="*/ 10 w 35"/>
                <a:gd name="T23" fmla="*/ 28 h 42"/>
                <a:gd name="T24" fmla="*/ 3 w 35"/>
                <a:gd name="T25" fmla="*/ 0 h 42"/>
                <a:gd name="T26" fmla="*/ 11 w 35"/>
                <a:gd name="T2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42">
                  <a:moveTo>
                    <a:pt x="11" y="0"/>
                  </a:moveTo>
                  <a:cubicBezTo>
                    <a:pt x="12" y="1"/>
                    <a:pt x="13" y="1"/>
                    <a:pt x="13" y="0"/>
                  </a:cubicBezTo>
                  <a:cubicBezTo>
                    <a:pt x="15" y="5"/>
                    <a:pt x="18" y="8"/>
                    <a:pt x="22" y="9"/>
                  </a:cubicBezTo>
                  <a:cubicBezTo>
                    <a:pt x="22" y="10"/>
                    <a:pt x="23" y="11"/>
                    <a:pt x="23" y="12"/>
                  </a:cubicBezTo>
                  <a:cubicBezTo>
                    <a:pt x="24" y="13"/>
                    <a:pt x="25" y="14"/>
                    <a:pt x="27" y="15"/>
                  </a:cubicBezTo>
                  <a:cubicBezTo>
                    <a:pt x="27" y="15"/>
                    <a:pt x="28" y="15"/>
                    <a:pt x="28" y="16"/>
                  </a:cubicBezTo>
                  <a:cubicBezTo>
                    <a:pt x="27" y="20"/>
                    <a:pt x="29" y="23"/>
                    <a:pt x="30" y="26"/>
                  </a:cubicBezTo>
                  <a:cubicBezTo>
                    <a:pt x="35" y="36"/>
                    <a:pt x="32" y="42"/>
                    <a:pt x="20" y="42"/>
                  </a:cubicBezTo>
                  <a:cubicBezTo>
                    <a:pt x="19" y="41"/>
                    <a:pt x="18" y="41"/>
                    <a:pt x="17" y="42"/>
                  </a:cubicBezTo>
                  <a:cubicBezTo>
                    <a:pt x="16" y="40"/>
                    <a:pt x="15" y="38"/>
                    <a:pt x="14" y="36"/>
                  </a:cubicBezTo>
                  <a:cubicBezTo>
                    <a:pt x="15" y="33"/>
                    <a:pt x="14" y="30"/>
                    <a:pt x="10" y="28"/>
                  </a:cubicBezTo>
                  <a:cubicBezTo>
                    <a:pt x="10" y="28"/>
                    <a:pt x="10" y="28"/>
                    <a:pt x="10" y="28"/>
                  </a:cubicBezTo>
                  <a:cubicBezTo>
                    <a:pt x="2" y="20"/>
                    <a:pt x="0" y="11"/>
                    <a:pt x="3" y="0"/>
                  </a:cubicBezTo>
                  <a:cubicBezTo>
                    <a:pt x="6"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3" name="Freeform 977">
              <a:extLst>
                <a:ext uri="{FF2B5EF4-FFF2-40B4-BE49-F238E27FC236}">
                  <a16:creationId xmlns:a16="http://schemas.microsoft.com/office/drawing/2014/main" id="{BFE5853E-3C39-5E10-1D4F-D2DBE18A6E67}"/>
                </a:ext>
              </a:extLst>
            </p:cNvPr>
            <p:cNvSpPr>
              <a:spLocks/>
            </p:cNvSpPr>
            <p:nvPr/>
          </p:nvSpPr>
          <p:spPr bwMode="auto">
            <a:xfrm>
              <a:off x="-14900275" y="4782344"/>
              <a:ext cx="88900" cy="71438"/>
            </a:xfrm>
            <a:custGeom>
              <a:avLst/>
              <a:gdLst>
                <a:gd name="T0" fmla="*/ 44 w 53"/>
                <a:gd name="T1" fmla="*/ 9 h 43"/>
                <a:gd name="T2" fmla="*/ 53 w 53"/>
                <a:gd name="T3" fmla="*/ 15 h 43"/>
                <a:gd name="T4" fmla="*/ 48 w 53"/>
                <a:gd name="T5" fmla="*/ 23 h 43"/>
                <a:gd name="T6" fmla="*/ 42 w 53"/>
                <a:gd name="T7" fmla="*/ 42 h 43"/>
                <a:gd name="T8" fmla="*/ 17 w 53"/>
                <a:gd name="T9" fmla="*/ 35 h 43"/>
                <a:gd name="T10" fmla="*/ 6 w 53"/>
                <a:gd name="T11" fmla="*/ 12 h 43"/>
                <a:gd name="T12" fmla="*/ 7 w 53"/>
                <a:gd name="T13" fmla="*/ 0 h 43"/>
                <a:gd name="T14" fmla="*/ 22 w 53"/>
                <a:gd name="T15" fmla="*/ 16 h 43"/>
                <a:gd name="T16" fmla="*/ 25 w 53"/>
                <a:gd name="T17" fmla="*/ 30 h 43"/>
                <a:gd name="T18" fmla="*/ 44 w 53"/>
                <a:gd name="T1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43">
                  <a:moveTo>
                    <a:pt x="44" y="9"/>
                  </a:moveTo>
                  <a:cubicBezTo>
                    <a:pt x="48" y="10"/>
                    <a:pt x="51" y="10"/>
                    <a:pt x="53" y="15"/>
                  </a:cubicBezTo>
                  <a:cubicBezTo>
                    <a:pt x="51" y="18"/>
                    <a:pt x="50" y="20"/>
                    <a:pt x="48" y="23"/>
                  </a:cubicBezTo>
                  <a:cubicBezTo>
                    <a:pt x="34" y="25"/>
                    <a:pt x="42" y="35"/>
                    <a:pt x="42" y="42"/>
                  </a:cubicBezTo>
                  <a:cubicBezTo>
                    <a:pt x="35" y="32"/>
                    <a:pt x="22" y="43"/>
                    <a:pt x="17" y="35"/>
                  </a:cubicBezTo>
                  <a:cubicBezTo>
                    <a:pt x="13" y="28"/>
                    <a:pt x="17" y="17"/>
                    <a:pt x="6" y="12"/>
                  </a:cubicBezTo>
                  <a:cubicBezTo>
                    <a:pt x="0" y="10"/>
                    <a:pt x="0" y="4"/>
                    <a:pt x="7" y="0"/>
                  </a:cubicBezTo>
                  <a:cubicBezTo>
                    <a:pt x="8" y="9"/>
                    <a:pt x="16" y="12"/>
                    <a:pt x="22" y="16"/>
                  </a:cubicBezTo>
                  <a:cubicBezTo>
                    <a:pt x="21" y="20"/>
                    <a:pt x="20" y="25"/>
                    <a:pt x="25" y="30"/>
                  </a:cubicBezTo>
                  <a:cubicBezTo>
                    <a:pt x="32" y="23"/>
                    <a:pt x="38" y="16"/>
                    <a:pt x="4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4" name="Freeform 978">
              <a:extLst>
                <a:ext uri="{FF2B5EF4-FFF2-40B4-BE49-F238E27FC236}">
                  <a16:creationId xmlns:a16="http://schemas.microsoft.com/office/drawing/2014/main" id="{5700A3EC-EBA3-154D-DCD3-B0743A61A197}"/>
                </a:ext>
              </a:extLst>
            </p:cNvPr>
            <p:cNvSpPr>
              <a:spLocks/>
            </p:cNvSpPr>
            <p:nvPr/>
          </p:nvSpPr>
          <p:spPr bwMode="auto">
            <a:xfrm>
              <a:off x="-14620875" y="5437981"/>
              <a:ext cx="88900" cy="66675"/>
            </a:xfrm>
            <a:custGeom>
              <a:avLst/>
              <a:gdLst>
                <a:gd name="T0" fmla="*/ 13 w 53"/>
                <a:gd name="T1" fmla="*/ 10 h 40"/>
                <a:gd name="T2" fmla="*/ 53 w 53"/>
                <a:gd name="T3" fmla="*/ 2 h 40"/>
                <a:gd name="T4" fmla="*/ 35 w 53"/>
                <a:gd name="T5" fmla="*/ 35 h 40"/>
                <a:gd name="T6" fmla="*/ 33 w 53"/>
                <a:gd name="T7" fmla="*/ 36 h 40"/>
                <a:gd name="T8" fmla="*/ 13 w 53"/>
                <a:gd name="T9" fmla="*/ 40 h 40"/>
                <a:gd name="T10" fmla="*/ 9 w 53"/>
                <a:gd name="T11" fmla="*/ 31 h 40"/>
                <a:gd name="T12" fmla="*/ 25 w 53"/>
                <a:gd name="T13" fmla="*/ 30 h 40"/>
                <a:gd name="T14" fmla="*/ 29 w 53"/>
                <a:gd name="T15" fmla="*/ 23 h 40"/>
                <a:gd name="T16" fmla="*/ 11 w 53"/>
                <a:gd name="T17" fmla="*/ 18 h 40"/>
                <a:gd name="T18" fmla="*/ 9 w 53"/>
                <a:gd name="T19" fmla="*/ 31 h 40"/>
                <a:gd name="T20" fmla="*/ 0 w 53"/>
                <a:gd name="T21" fmla="*/ 23 h 40"/>
                <a:gd name="T22" fmla="*/ 13 w 53"/>
                <a:gd name="T23" fmla="*/ 1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40">
                  <a:moveTo>
                    <a:pt x="13" y="10"/>
                  </a:moveTo>
                  <a:cubicBezTo>
                    <a:pt x="27" y="14"/>
                    <a:pt x="37" y="0"/>
                    <a:pt x="53" y="2"/>
                  </a:cubicBezTo>
                  <a:cubicBezTo>
                    <a:pt x="38" y="9"/>
                    <a:pt x="38" y="22"/>
                    <a:pt x="35" y="35"/>
                  </a:cubicBezTo>
                  <a:cubicBezTo>
                    <a:pt x="35" y="35"/>
                    <a:pt x="34" y="36"/>
                    <a:pt x="33" y="36"/>
                  </a:cubicBezTo>
                  <a:cubicBezTo>
                    <a:pt x="26" y="34"/>
                    <a:pt x="19" y="35"/>
                    <a:pt x="13" y="40"/>
                  </a:cubicBezTo>
                  <a:cubicBezTo>
                    <a:pt x="9" y="38"/>
                    <a:pt x="9" y="35"/>
                    <a:pt x="9" y="31"/>
                  </a:cubicBezTo>
                  <a:cubicBezTo>
                    <a:pt x="14" y="31"/>
                    <a:pt x="20" y="33"/>
                    <a:pt x="25" y="30"/>
                  </a:cubicBezTo>
                  <a:cubicBezTo>
                    <a:pt x="28" y="29"/>
                    <a:pt x="32" y="26"/>
                    <a:pt x="29" y="23"/>
                  </a:cubicBezTo>
                  <a:cubicBezTo>
                    <a:pt x="24" y="18"/>
                    <a:pt x="17" y="16"/>
                    <a:pt x="11" y="18"/>
                  </a:cubicBezTo>
                  <a:cubicBezTo>
                    <a:pt x="3" y="20"/>
                    <a:pt x="8" y="26"/>
                    <a:pt x="9" y="31"/>
                  </a:cubicBezTo>
                  <a:cubicBezTo>
                    <a:pt x="4" y="31"/>
                    <a:pt x="0" y="29"/>
                    <a:pt x="0" y="23"/>
                  </a:cubicBezTo>
                  <a:cubicBezTo>
                    <a:pt x="1" y="16"/>
                    <a:pt x="7" y="13"/>
                    <a:pt x="1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5" name="Freeform 979">
              <a:extLst>
                <a:ext uri="{FF2B5EF4-FFF2-40B4-BE49-F238E27FC236}">
                  <a16:creationId xmlns:a16="http://schemas.microsoft.com/office/drawing/2014/main" id="{229F70D6-BDC3-5030-247F-9015264361FA}"/>
                </a:ext>
              </a:extLst>
            </p:cNvPr>
            <p:cNvSpPr>
              <a:spLocks/>
            </p:cNvSpPr>
            <p:nvPr/>
          </p:nvSpPr>
          <p:spPr bwMode="auto">
            <a:xfrm>
              <a:off x="-15844838" y="5796756"/>
              <a:ext cx="80963" cy="96838"/>
            </a:xfrm>
            <a:custGeom>
              <a:avLst/>
              <a:gdLst>
                <a:gd name="T0" fmla="*/ 7 w 49"/>
                <a:gd name="T1" fmla="*/ 58 h 58"/>
                <a:gd name="T2" fmla="*/ 3 w 49"/>
                <a:gd name="T3" fmla="*/ 43 h 58"/>
                <a:gd name="T4" fmla="*/ 16 w 49"/>
                <a:gd name="T5" fmla="*/ 41 h 58"/>
                <a:gd name="T6" fmla="*/ 25 w 49"/>
                <a:gd name="T7" fmla="*/ 40 h 58"/>
                <a:gd name="T8" fmla="*/ 41 w 49"/>
                <a:gd name="T9" fmla="*/ 34 h 58"/>
                <a:gd name="T10" fmla="*/ 19 w 49"/>
                <a:gd name="T11" fmla="*/ 8 h 58"/>
                <a:gd name="T12" fmla="*/ 42 w 49"/>
                <a:gd name="T13" fmla="*/ 8 h 58"/>
                <a:gd name="T14" fmla="*/ 48 w 49"/>
                <a:gd name="T15" fmla="*/ 28 h 58"/>
                <a:gd name="T16" fmla="*/ 23 w 49"/>
                <a:gd name="T17" fmla="*/ 52 h 58"/>
                <a:gd name="T18" fmla="*/ 11 w 49"/>
                <a:gd name="T19" fmla="*/ 58 h 58"/>
                <a:gd name="T20" fmla="*/ 7 w 49"/>
                <a:gd name="T21"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8">
                  <a:moveTo>
                    <a:pt x="7" y="58"/>
                  </a:moveTo>
                  <a:cubicBezTo>
                    <a:pt x="3" y="53"/>
                    <a:pt x="0" y="48"/>
                    <a:pt x="3" y="43"/>
                  </a:cubicBezTo>
                  <a:cubicBezTo>
                    <a:pt x="6" y="37"/>
                    <a:pt x="12" y="41"/>
                    <a:pt x="16" y="41"/>
                  </a:cubicBezTo>
                  <a:cubicBezTo>
                    <a:pt x="19" y="41"/>
                    <a:pt x="22" y="40"/>
                    <a:pt x="25" y="40"/>
                  </a:cubicBezTo>
                  <a:cubicBezTo>
                    <a:pt x="34" y="49"/>
                    <a:pt x="39" y="47"/>
                    <a:pt x="41" y="34"/>
                  </a:cubicBezTo>
                  <a:cubicBezTo>
                    <a:pt x="46" y="13"/>
                    <a:pt x="43" y="10"/>
                    <a:pt x="19" y="8"/>
                  </a:cubicBezTo>
                  <a:cubicBezTo>
                    <a:pt x="27" y="0"/>
                    <a:pt x="35" y="4"/>
                    <a:pt x="42" y="8"/>
                  </a:cubicBezTo>
                  <a:cubicBezTo>
                    <a:pt x="49" y="13"/>
                    <a:pt x="48" y="20"/>
                    <a:pt x="48" y="28"/>
                  </a:cubicBezTo>
                  <a:cubicBezTo>
                    <a:pt x="47" y="45"/>
                    <a:pt x="40" y="53"/>
                    <a:pt x="23" y="52"/>
                  </a:cubicBezTo>
                  <a:cubicBezTo>
                    <a:pt x="16" y="48"/>
                    <a:pt x="11" y="48"/>
                    <a:pt x="11" y="58"/>
                  </a:cubicBezTo>
                  <a:cubicBezTo>
                    <a:pt x="9" y="58"/>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6" name="Freeform 980">
              <a:extLst>
                <a:ext uri="{FF2B5EF4-FFF2-40B4-BE49-F238E27FC236}">
                  <a16:creationId xmlns:a16="http://schemas.microsoft.com/office/drawing/2014/main" id="{544032E2-BEE7-D0A9-CD45-1D9172CFAFEF}"/>
                </a:ext>
              </a:extLst>
            </p:cNvPr>
            <p:cNvSpPr>
              <a:spLocks/>
            </p:cNvSpPr>
            <p:nvPr/>
          </p:nvSpPr>
          <p:spPr bwMode="auto">
            <a:xfrm>
              <a:off x="-15159038" y="4523581"/>
              <a:ext cx="53975" cy="92075"/>
            </a:xfrm>
            <a:custGeom>
              <a:avLst/>
              <a:gdLst>
                <a:gd name="T0" fmla="*/ 9 w 33"/>
                <a:gd name="T1" fmla="*/ 27 h 55"/>
                <a:gd name="T2" fmla="*/ 3 w 33"/>
                <a:gd name="T3" fmla="*/ 0 h 55"/>
                <a:gd name="T4" fmla="*/ 14 w 33"/>
                <a:gd name="T5" fmla="*/ 4 h 55"/>
                <a:gd name="T6" fmla="*/ 26 w 33"/>
                <a:gd name="T7" fmla="*/ 11 h 55"/>
                <a:gd name="T8" fmla="*/ 24 w 33"/>
                <a:gd name="T9" fmla="*/ 34 h 55"/>
                <a:gd name="T10" fmla="*/ 27 w 33"/>
                <a:gd name="T11" fmla="*/ 44 h 55"/>
                <a:gd name="T12" fmla="*/ 28 w 33"/>
                <a:gd name="T13" fmla="*/ 46 h 55"/>
                <a:gd name="T14" fmla="*/ 21 w 33"/>
                <a:gd name="T15" fmla="*/ 48 h 55"/>
                <a:gd name="T16" fmla="*/ 19 w 33"/>
                <a:gd name="T17" fmla="*/ 47 h 55"/>
                <a:gd name="T18" fmla="*/ 19 w 33"/>
                <a:gd name="T19" fmla="*/ 49 h 55"/>
                <a:gd name="T20" fmla="*/ 10 w 33"/>
                <a:gd name="T21" fmla="*/ 51 h 55"/>
                <a:gd name="T22" fmla="*/ 10 w 33"/>
                <a:gd name="T23" fmla="*/ 42 h 55"/>
                <a:gd name="T24" fmla="*/ 10 w 33"/>
                <a:gd name="T25" fmla="*/ 28 h 55"/>
                <a:gd name="T26" fmla="*/ 9 w 33"/>
                <a:gd name="T27"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55">
                  <a:moveTo>
                    <a:pt x="9" y="27"/>
                  </a:moveTo>
                  <a:cubicBezTo>
                    <a:pt x="0" y="20"/>
                    <a:pt x="4" y="10"/>
                    <a:pt x="3" y="0"/>
                  </a:cubicBezTo>
                  <a:cubicBezTo>
                    <a:pt x="7" y="2"/>
                    <a:pt x="10" y="3"/>
                    <a:pt x="14" y="4"/>
                  </a:cubicBezTo>
                  <a:cubicBezTo>
                    <a:pt x="13" y="16"/>
                    <a:pt x="19" y="15"/>
                    <a:pt x="26" y="11"/>
                  </a:cubicBezTo>
                  <a:cubicBezTo>
                    <a:pt x="29" y="19"/>
                    <a:pt x="33" y="26"/>
                    <a:pt x="24" y="34"/>
                  </a:cubicBezTo>
                  <a:cubicBezTo>
                    <a:pt x="20" y="37"/>
                    <a:pt x="25" y="41"/>
                    <a:pt x="27" y="44"/>
                  </a:cubicBezTo>
                  <a:cubicBezTo>
                    <a:pt x="28" y="44"/>
                    <a:pt x="28" y="45"/>
                    <a:pt x="28" y="46"/>
                  </a:cubicBezTo>
                  <a:cubicBezTo>
                    <a:pt x="26" y="47"/>
                    <a:pt x="23" y="47"/>
                    <a:pt x="21" y="48"/>
                  </a:cubicBezTo>
                  <a:cubicBezTo>
                    <a:pt x="20" y="48"/>
                    <a:pt x="20" y="47"/>
                    <a:pt x="19" y="47"/>
                  </a:cubicBezTo>
                  <a:cubicBezTo>
                    <a:pt x="19" y="48"/>
                    <a:pt x="19" y="49"/>
                    <a:pt x="19" y="49"/>
                  </a:cubicBezTo>
                  <a:cubicBezTo>
                    <a:pt x="17" y="55"/>
                    <a:pt x="13" y="50"/>
                    <a:pt x="10" y="51"/>
                  </a:cubicBezTo>
                  <a:cubicBezTo>
                    <a:pt x="10" y="48"/>
                    <a:pt x="10" y="45"/>
                    <a:pt x="10" y="42"/>
                  </a:cubicBezTo>
                  <a:cubicBezTo>
                    <a:pt x="17" y="37"/>
                    <a:pt x="18" y="32"/>
                    <a:pt x="10" y="28"/>
                  </a:cubicBezTo>
                  <a:lnTo>
                    <a:pt x="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7" name="Freeform 981">
              <a:extLst>
                <a:ext uri="{FF2B5EF4-FFF2-40B4-BE49-F238E27FC236}">
                  <a16:creationId xmlns:a16="http://schemas.microsoft.com/office/drawing/2014/main" id="{4FBA1D03-F146-DCFB-1FA6-E2E7AB0A2EC8}"/>
                </a:ext>
              </a:extLst>
            </p:cNvPr>
            <p:cNvSpPr>
              <a:spLocks/>
            </p:cNvSpPr>
            <p:nvPr/>
          </p:nvSpPr>
          <p:spPr bwMode="auto">
            <a:xfrm>
              <a:off x="-14746288" y="5796756"/>
              <a:ext cx="65088" cy="57150"/>
            </a:xfrm>
            <a:custGeom>
              <a:avLst/>
              <a:gdLst>
                <a:gd name="T0" fmla="*/ 0 w 39"/>
                <a:gd name="T1" fmla="*/ 15 h 34"/>
                <a:gd name="T2" fmla="*/ 12 w 39"/>
                <a:gd name="T3" fmla="*/ 6 h 34"/>
                <a:gd name="T4" fmla="*/ 18 w 39"/>
                <a:gd name="T5" fmla="*/ 5 h 34"/>
                <a:gd name="T6" fmla="*/ 34 w 39"/>
                <a:gd name="T7" fmla="*/ 7 h 34"/>
                <a:gd name="T8" fmla="*/ 35 w 39"/>
                <a:gd name="T9" fmla="*/ 25 h 34"/>
                <a:gd name="T10" fmla="*/ 30 w 39"/>
                <a:gd name="T11" fmla="*/ 34 h 34"/>
                <a:gd name="T12" fmla="*/ 19 w 39"/>
                <a:gd name="T13" fmla="*/ 33 h 34"/>
                <a:gd name="T14" fmla="*/ 10 w 39"/>
                <a:gd name="T15" fmla="*/ 24 h 34"/>
                <a:gd name="T16" fmla="*/ 9 w 39"/>
                <a:gd name="T17" fmla="*/ 22 h 34"/>
                <a:gd name="T18" fmla="*/ 0 w 39"/>
                <a:gd name="T19"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4">
                  <a:moveTo>
                    <a:pt x="0" y="15"/>
                  </a:moveTo>
                  <a:cubicBezTo>
                    <a:pt x="2" y="10"/>
                    <a:pt x="7" y="7"/>
                    <a:pt x="12" y="6"/>
                  </a:cubicBezTo>
                  <a:cubicBezTo>
                    <a:pt x="14" y="5"/>
                    <a:pt x="16" y="6"/>
                    <a:pt x="18" y="5"/>
                  </a:cubicBezTo>
                  <a:cubicBezTo>
                    <a:pt x="24" y="3"/>
                    <a:pt x="30" y="0"/>
                    <a:pt x="34" y="7"/>
                  </a:cubicBezTo>
                  <a:cubicBezTo>
                    <a:pt x="39" y="12"/>
                    <a:pt x="38" y="19"/>
                    <a:pt x="35" y="25"/>
                  </a:cubicBezTo>
                  <a:cubicBezTo>
                    <a:pt x="34" y="28"/>
                    <a:pt x="32" y="31"/>
                    <a:pt x="30" y="34"/>
                  </a:cubicBezTo>
                  <a:cubicBezTo>
                    <a:pt x="27" y="34"/>
                    <a:pt x="23" y="33"/>
                    <a:pt x="19" y="33"/>
                  </a:cubicBezTo>
                  <a:cubicBezTo>
                    <a:pt x="17" y="29"/>
                    <a:pt x="14" y="26"/>
                    <a:pt x="10" y="24"/>
                  </a:cubicBezTo>
                  <a:cubicBezTo>
                    <a:pt x="10" y="23"/>
                    <a:pt x="9" y="22"/>
                    <a:pt x="9" y="22"/>
                  </a:cubicBezTo>
                  <a:cubicBezTo>
                    <a:pt x="8" y="17"/>
                    <a:pt x="5" y="15"/>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8" name="Freeform 982">
              <a:extLst>
                <a:ext uri="{FF2B5EF4-FFF2-40B4-BE49-F238E27FC236}">
                  <a16:creationId xmlns:a16="http://schemas.microsoft.com/office/drawing/2014/main" id="{0E17668E-5E13-FAC1-83EC-17CDF0A0DC34}"/>
                </a:ext>
              </a:extLst>
            </p:cNvPr>
            <p:cNvSpPr>
              <a:spLocks/>
            </p:cNvSpPr>
            <p:nvPr/>
          </p:nvSpPr>
          <p:spPr bwMode="auto">
            <a:xfrm>
              <a:off x="-15049500" y="5942806"/>
              <a:ext cx="57150" cy="60325"/>
            </a:xfrm>
            <a:custGeom>
              <a:avLst/>
              <a:gdLst>
                <a:gd name="T0" fmla="*/ 29 w 34"/>
                <a:gd name="T1" fmla="*/ 35 h 37"/>
                <a:gd name="T2" fmla="*/ 22 w 34"/>
                <a:gd name="T3" fmla="*/ 37 h 37"/>
                <a:gd name="T4" fmla="*/ 12 w 34"/>
                <a:gd name="T5" fmla="*/ 30 h 37"/>
                <a:gd name="T6" fmla="*/ 21 w 34"/>
                <a:gd name="T7" fmla="*/ 18 h 37"/>
                <a:gd name="T8" fmla="*/ 9 w 34"/>
                <a:gd name="T9" fmla="*/ 17 h 37"/>
                <a:gd name="T10" fmla="*/ 0 w 34"/>
                <a:gd name="T11" fmla="*/ 18 h 37"/>
                <a:gd name="T12" fmla="*/ 3 w 34"/>
                <a:gd name="T13" fmla="*/ 5 h 37"/>
                <a:gd name="T14" fmla="*/ 13 w 34"/>
                <a:gd name="T15" fmla="*/ 0 h 37"/>
                <a:gd name="T16" fmla="*/ 27 w 34"/>
                <a:gd name="T17" fmla="*/ 3 h 37"/>
                <a:gd name="T18" fmla="*/ 30 w 34"/>
                <a:gd name="T19" fmla="*/ 6 h 37"/>
                <a:gd name="T20" fmla="*/ 34 w 34"/>
                <a:gd name="T21" fmla="*/ 15 h 37"/>
                <a:gd name="T22" fmla="*/ 34 w 34"/>
                <a:gd name="T23" fmla="*/ 29 h 37"/>
                <a:gd name="T24" fmla="*/ 29 w 34"/>
                <a:gd name="T2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7">
                  <a:moveTo>
                    <a:pt x="29" y="35"/>
                  </a:moveTo>
                  <a:cubicBezTo>
                    <a:pt x="27" y="36"/>
                    <a:pt x="25" y="36"/>
                    <a:pt x="22" y="37"/>
                  </a:cubicBezTo>
                  <a:cubicBezTo>
                    <a:pt x="18" y="36"/>
                    <a:pt x="14" y="35"/>
                    <a:pt x="12" y="30"/>
                  </a:cubicBezTo>
                  <a:cubicBezTo>
                    <a:pt x="16" y="26"/>
                    <a:pt x="24" y="25"/>
                    <a:pt x="21" y="18"/>
                  </a:cubicBezTo>
                  <a:cubicBezTo>
                    <a:pt x="18" y="12"/>
                    <a:pt x="13" y="14"/>
                    <a:pt x="9" y="17"/>
                  </a:cubicBezTo>
                  <a:cubicBezTo>
                    <a:pt x="6" y="17"/>
                    <a:pt x="3" y="17"/>
                    <a:pt x="0" y="18"/>
                  </a:cubicBezTo>
                  <a:cubicBezTo>
                    <a:pt x="1" y="14"/>
                    <a:pt x="2" y="10"/>
                    <a:pt x="3" y="5"/>
                  </a:cubicBezTo>
                  <a:cubicBezTo>
                    <a:pt x="6" y="4"/>
                    <a:pt x="10" y="2"/>
                    <a:pt x="13" y="0"/>
                  </a:cubicBezTo>
                  <a:cubicBezTo>
                    <a:pt x="18" y="1"/>
                    <a:pt x="23" y="2"/>
                    <a:pt x="27" y="3"/>
                  </a:cubicBezTo>
                  <a:cubicBezTo>
                    <a:pt x="28" y="4"/>
                    <a:pt x="29" y="5"/>
                    <a:pt x="30" y="6"/>
                  </a:cubicBezTo>
                  <a:cubicBezTo>
                    <a:pt x="30" y="9"/>
                    <a:pt x="31" y="12"/>
                    <a:pt x="34" y="15"/>
                  </a:cubicBezTo>
                  <a:cubicBezTo>
                    <a:pt x="34" y="20"/>
                    <a:pt x="34" y="25"/>
                    <a:pt x="34" y="29"/>
                  </a:cubicBezTo>
                  <a:cubicBezTo>
                    <a:pt x="33" y="31"/>
                    <a:pt x="31" y="33"/>
                    <a:pt x="2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49" name="Freeform 983">
              <a:extLst>
                <a:ext uri="{FF2B5EF4-FFF2-40B4-BE49-F238E27FC236}">
                  <a16:creationId xmlns:a16="http://schemas.microsoft.com/office/drawing/2014/main" id="{BF3874A8-CACA-5B07-5BA9-E0487AD383C1}"/>
                </a:ext>
              </a:extLst>
            </p:cNvPr>
            <p:cNvSpPr>
              <a:spLocks/>
            </p:cNvSpPr>
            <p:nvPr/>
          </p:nvSpPr>
          <p:spPr bwMode="auto">
            <a:xfrm>
              <a:off x="-15752763" y="5995194"/>
              <a:ext cx="63500" cy="53975"/>
            </a:xfrm>
            <a:custGeom>
              <a:avLst/>
              <a:gdLst>
                <a:gd name="T0" fmla="*/ 38 w 38"/>
                <a:gd name="T1" fmla="*/ 15 h 33"/>
                <a:gd name="T2" fmla="*/ 31 w 38"/>
                <a:gd name="T3" fmla="*/ 26 h 33"/>
                <a:gd name="T4" fmla="*/ 25 w 38"/>
                <a:gd name="T5" fmla="*/ 33 h 33"/>
                <a:gd name="T6" fmla="*/ 16 w 38"/>
                <a:gd name="T7" fmla="*/ 26 h 33"/>
                <a:gd name="T8" fmla="*/ 1 w 38"/>
                <a:gd name="T9" fmla="*/ 4 h 33"/>
                <a:gd name="T10" fmla="*/ 0 w 38"/>
                <a:gd name="T11" fmla="*/ 0 h 33"/>
                <a:gd name="T12" fmla="*/ 18 w 38"/>
                <a:gd name="T13" fmla="*/ 0 h 33"/>
                <a:gd name="T14" fmla="*/ 35 w 38"/>
                <a:gd name="T15" fmla="*/ 5 h 33"/>
                <a:gd name="T16" fmla="*/ 38 w 38"/>
                <a:gd name="T17" fmla="*/ 1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3">
                  <a:moveTo>
                    <a:pt x="38" y="15"/>
                  </a:moveTo>
                  <a:cubicBezTo>
                    <a:pt x="34" y="18"/>
                    <a:pt x="32" y="22"/>
                    <a:pt x="31" y="26"/>
                  </a:cubicBezTo>
                  <a:cubicBezTo>
                    <a:pt x="31" y="30"/>
                    <a:pt x="29" y="33"/>
                    <a:pt x="25" y="33"/>
                  </a:cubicBezTo>
                  <a:cubicBezTo>
                    <a:pt x="20" y="33"/>
                    <a:pt x="16" y="30"/>
                    <a:pt x="16" y="26"/>
                  </a:cubicBezTo>
                  <a:cubicBezTo>
                    <a:pt x="19" y="13"/>
                    <a:pt x="11" y="8"/>
                    <a:pt x="1" y="4"/>
                  </a:cubicBezTo>
                  <a:cubicBezTo>
                    <a:pt x="0" y="4"/>
                    <a:pt x="0" y="1"/>
                    <a:pt x="0" y="0"/>
                  </a:cubicBezTo>
                  <a:cubicBezTo>
                    <a:pt x="6" y="3"/>
                    <a:pt x="12" y="4"/>
                    <a:pt x="18" y="0"/>
                  </a:cubicBezTo>
                  <a:cubicBezTo>
                    <a:pt x="23" y="4"/>
                    <a:pt x="29" y="4"/>
                    <a:pt x="35" y="5"/>
                  </a:cubicBezTo>
                  <a:cubicBezTo>
                    <a:pt x="36" y="8"/>
                    <a:pt x="37" y="12"/>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0" name="Freeform 984">
              <a:extLst>
                <a:ext uri="{FF2B5EF4-FFF2-40B4-BE49-F238E27FC236}">
                  <a16:creationId xmlns:a16="http://schemas.microsoft.com/office/drawing/2014/main" id="{8C3D19C2-6A9B-4742-6FA4-B24D17933475}"/>
                </a:ext>
              </a:extLst>
            </p:cNvPr>
            <p:cNvSpPr>
              <a:spLocks/>
            </p:cNvSpPr>
            <p:nvPr/>
          </p:nvSpPr>
          <p:spPr bwMode="auto">
            <a:xfrm>
              <a:off x="-16125825" y="5798344"/>
              <a:ext cx="34925" cy="58738"/>
            </a:xfrm>
            <a:custGeom>
              <a:avLst/>
              <a:gdLst>
                <a:gd name="T0" fmla="*/ 1 w 21"/>
                <a:gd name="T1" fmla="*/ 21 h 35"/>
                <a:gd name="T2" fmla="*/ 12 w 21"/>
                <a:gd name="T3" fmla="*/ 1 h 35"/>
                <a:gd name="T4" fmla="*/ 19 w 21"/>
                <a:gd name="T5" fmla="*/ 11 h 35"/>
                <a:gd name="T6" fmla="*/ 10 w 21"/>
                <a:gd name="T7" fmla="*/ 33 h 35"/>
                <a:gd name="T8" fmla="*/ 1 w 21"/>
                <a:gd name="T9" fmla="*/ 21 h 35"/>
              </a:gdLst>
              <a:ahLst/>
              <a:cxnLst>
                <a:cxn ang="0">
                  <a:pos x="T0" y="T1"/>
                </a:cxn>
                <a:cxn ang="0">
                  <a:pos x="T2" y="T3"/>
                </a:cxn>
                <a:cxn ang="0">
                  <a:pos x="T4" y="T5"/>
                </a:cxn>
                <a:cxn ang="0">
                  <a:pos x="T6" y="T7"/>
                </a:cxn>
                <a:cxn ang="0">
                  <a:pos x="T8" y="T9"/>
                </a:cxn>
              </a:cxnLst>
              <a:rect l="0" t="0" r="r" b="b"/>
              <a:pathLst>
                <a:path w="21" h="35">
                  <a:moveTo>
                    <a:pt x="1" y="21"/>
                  </a:moveTo>
                  <a:cubicBezTo>
                    <a:pt x="4" y="15"/>
                    <a:pt x="0" y="3"/>
                    <a:pt x="12" y="1"/>
                  </a:cubicBezTo>
                  <a:cubicBezTo>
                    <a:pt x="18" y="0"/>
                    <a:pt x="21" y="7"/>
                    <a:pt x="19" y="11"/>
                  </a:cubicBezTo>
                  <a:cubicBezTo>
                    <a:pt x="16" y="18"/>
                    <a:pt x="21" y="31"/>
                    <a:pt x="10" y="33"/>
                  </a:cubicBezTo>
                  <a:cubicBezTo>
                    <a:pt x="3" y="35"/>
                    <a:pt x="2" y="27"/>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1" name="Freeform 985">
              <a:extLst>
                <a:ext uri="{FF2B5EF4-FFF2-40B4-BE49-F238E27FC236}">
                  <a16:creationId xmlns:a16="http://schemas.microsoft.com/office/drawing/2014/main" id="{6BEDE733-6781-D87A-5BA4-EC8F68BF4569}"/>
                </a:ext>
              </a:extLst>
            </p:cNvPr>
            <p:cNvSpPr>
              <a:spLocks/>
            </p:cNvSpPr>
            <p:nvPr/>
          </p:nvSpPr>
          <p:spPr bwMode="auto">
            <a:xfrm>
              <a:off x="-16068675" y="5790406"/>
              <a:ext cx="65088" cy="65088"/>
            </a:xfrm>
            <a:custGeom>
              <a:avLst/>
              <a:gdLst>
                <a:gd name="T0" fmla="*/ 6 w 39"/>
                <a:gd name="T1" fmla="*/ 1 h 39"/>
                <a:gd name="T2" fmla="*/ 39 w 39"/>
                <a:gd name="T3" fmla="*/ 13 h 39"/>
                <a:gd name="T4" fmla="*/ 34 w 39"/>
                <a:gd name="T5" fmla="*/ 35 h 39"/>
                <a:gd name="T6" fmla="*/ 29 w 39"/>
                <a:gd name="T7" fmla="*/ 39 h 39"/>
                <a:gd name="T8" fmla="*/ 24 w 39"/>
                <a:gd name="T9" fmla="*/ 33 h 39"/>
                <a:gd name="T10" fmla="*/ 24 w 39"/>
                <a:gd name="T11" fmla="*/ 27 h 39"/>
                <a:gd name="T12" fmla="*/ 5 w 39"/>
                <a:gd name="T13" fmla="*/ 14 h 39"/>
                <a:gd name="T14" fmla="*/ 6 w 39"/>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6" y="1"/>
                  </a:moveTo>
                  <a:cubicBezTo>
                    <a:pt x="19" y="0"/>
                    <a:pt x="25" y="17"/>
                    <a:pt x="39" y="13"/>
                  </a:cubicBezTo>
                  <a:cubicBezTo>
                    <a:pt x="38" y="20"/>
                    <a:pt x="36" y="28"/>
                    <a:pt x="34" y="35"/>
                  </a:cubicBezTo>
                  <a:cubicBezTo>
                    <a:pt x="34" y="37"/>
                    <a:pt x="31" y="39"/>
                    <a:pt x="29" y="39"/>
                  </a:cubicBezTo>
                  <a:cubicBezTo>
                    <a:pt x="25" y="39"/>
                    <a:pt x="25" y="36"/>
                    <a:pt x="24" y="33"/>
                  </a:cubicBezTo>
                  <a:cubicBezTo>
                    <a:pt x="24" y="31"/>
                    <a:pt x="24" y="29"/>
                    <a:pt x="24" y="27"/>
                  </a:cubicBezTo>
                  <a:cubicBezTo>
                    <a:pt x="23" y="9"/>
                    <a:pt x="21" y="8"/>
                    <a:pt x="5" y="14"/>
                  </a:cubicBezTo>
                  <a:cubicBezTo>
                    <a:pt x="1" y="9"/>
                    <a:pt x="0" y="4"/>
                    <a:pt x="6"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2" name="Freeform 986">
              <a:extLst>
                <a:ext uri="{FF2B5EF4-FFF2-40B4-BE49-F238E27FC236}">
                  <a16:creationId xmlns:a16="http://schemas.microsoft.com/office/drawing/2014/main" id="{9759DE25-0A08-4244-42CC-FDF8E8CCE182}"/>
                </a:ext>
              </a:extLst>
            </p:cNvPr>
            <p:cNvSpPr>
              <a:spLocks/>
            </p:cNvSpPr>
            <p:nvPr/>
          </p:nvSpPr>
          <p:spPr bwMode="auto">
            <a:xfrm>
              <a:off x="-14541500" y="5499894"/>
              <a:ext cx="53975" cy="34925"/>
            </a:xfrm>
            <a:custGeom>
              <a:avLst/>
              <a:gdLst>
                <a:gd name="T0" fmla="*/ 16 w 32"/>
                <a:gd name="T1" fmla="*/ 0 h 21"/>
                <a:gd name="T2" fmla="*/ 32 w 32"/>
                <a:gd name="T3" fmla="*/ 9 h 21"/>
                <a:gd name="T4" fmla="*/ 24 w 32"/>
                <a:gd name="T5" fmla="*/ 19 h 21"/>
                <a:gd name="T6" fmla="*/ 1 w 32"/>
                <a:gd name="T7" fmla="*/ 8 h 21"/>
                <a:gd name="T8" fmla="*/ 16 w 32"/>
                <a:gd name="T9" fmla="*/ 0 h 21"/>
              </a:gdLst>
              <a:ahLst/>
              <a:cxnLst>
                <a:cxn ang="0">
                  <a:pos x="T0" y="T1"/>
                </a:cxn>
                <a:cxn ang="0">
                  <a:pos x="T2" y="T3"/>
                </a:cxn>
                <a:cxn ang="0">
                  <a:pos x="T4" y="T5"/>
                </a:cxn>
                <a:cxn ang="0">
                  <a:pos x="T6" y="T7"/>
                </a:cxn>
                <a:cxn ang="0">
                  <a:pos x="T8" y="T9"/>
                </a:cxn>
              </a:cxnLst>
              <a:rect l="0" t="0" r="r" b="b"/>
              <a:pathLst>
                <a:path w="32" h="21">
                  <a:moveTo>
                    <a:pt x="16" y="0"/>
                  </a:moveTo>
                  <a:cubicBezTo>
                    <a:pt x="22" y="2"/>
                    <a:pt x="30" y="0"/>
                    <a:pt x="32" y="9"/>
                  </a:cubicBezTo>
                  <a:cubicBezTo>
                    <a:pt x="32" y="13"/>
                    <a:pt x="29" y="21"/>
                    <a:pt x="24" y="19"/>
                  </a:cubicBezTo>
                  <a:cubicBezTo>
                    <a:pt x="16" y="16"/>
                    <a:pt x="3" y="18"/>
                    <a:pt x="1" y="8"/>
                  </a:cubicBezTo>
                  <a:cubicBezTo>
                    <a:pt x="0" y="2"/>
                    <a:pt x="10" y="2"/>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3" name="Freeform 987">
              <a:extLst>
                <a:ext uri="{FF2B5EF4-FFF2-40B4-BE49-F238E27FC236}">
                  <a16:creationId xmlns:a16="http://schemas.microsoft.com/office/drawing/2014/main" id="{D1056C12-EAE1-B5A0-55D1-986E3B0394B5}"/>
                </a:ext>
              </a:extLst>
            </p:cNvPr>
            <p:cNvSpPr>
              <a:spLocks/>
            </p:cNvSpPr>
            <p:nvPr/>
          </p:nvSpPr>
          <p:spPr bwMode="auto">
            <a:xfrm>
              <a:off x="-16317913" y="5166519"/>
              <a:ext cx="73025" cy="71438"/>
            </a:xfrm>
            <a:custGeom>
              <a:avLst/>
              <a:gdLst>
                <a:gd name="T0" fmla="*/ 0 w 44"/>
                <a:gd name="T1" fmla="*/ 9 h 43"/>
                <a:gd name="T2" fmla="*/ 6 w 44"/>
                <a:gd name="T3" fmla="*/ 0 h 43"/>
                <a:gd name="T4" fmla="*/ 16 w 44"/>
                <a:gd name="T5" fmla="*/ 6 h 43"/>
                <a:gd name="T6" fmla="*/ 40 w 44"/>
                <a:gd name="T7" fmla="*/ 21 h 43"/>
                <a:gd name="T8" fmla="*/ 44 w 44"/>
                <a:gd name="T9" fmla="*/ 25 h 43"/>
                <a:gd name="T10" fmla="*/ 30 w 44"/>
                <a:gd name="T11" fmla="*/ 27 h 43"/>
                <a:gd name="T12" fmla="*/ 22 w 44"/>
                <a:gd name="T13" fmla="*/ 33 h 43"/>
                <a:gd name="T14" fmla="*/ 32 w 44"/>
                <a:gd name="T15" fmla="*/ 36 h 43"/>
                <a:gd name="T16" fmla="*/ 32 w 44"/>
                <a:gd name="T17" fmla="*/ 39 h 43"/>
                <a:gd name="T18" fmla="*/ 24 w 44"/>
                <a:gd name="T19" fmla="*/ 43 h 43"/>
                <a:gd name="T20" fmla="*/ 12 w 44"/>
                <a:gd name="T21" fmla="*/ 24 h 43"/>
                <a:gd name="T22" fmla="*/ 0 w 44"/>
                <a:gd name="T23"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3">
                  <a:moveTo>
                    <a:pt x="0" y="9"/>
                  </a:moveTo>
                  <a:cubicBezTo>
                    <a:pt x="0" y="5"/>
                    <a:pt x="0" y="0"/>
                    <a:pt x="6" y="0"/>
                  </a:cubicBezTo>
                  <a:cubicBezTo>
                    <a:pt x="10" y="0"/>
                    <a:pt x="16" y="2"/>
                    <a:pt x="16" y="6"/>
                  </a:cubicBezTo>
                  <a:cubicBezTo>
                    <a:pt x="19" y="21"/>
                    <a:pt x="27" y="25"/>
                    <a:pt x="40" y="21"/>
                  </a:cubicBezTo>
                  <a:cubicBezTo>
                    <a:pt x="41" y="21"/>
                    <a:pt x="42" y="24"/>
                    <a:pt x="44" y="25"/>
                  </a:cubicBezTo>
                  <a:cubicBezTo>
                    <a:pt x="39" y="25"/>
                    <a:pt x="35" y="26"/>
                    <a:pt x="30" y="27"/>
                  </a:cubicBezTo>
                  <a:cubicBezTo>
                    <a:pt x="27" y="27"/>
                    <a:pt x="21" y="27"/>
                    <a:pt x="22" y="33"/>
                  </a:cubicBezTo>
                  <a:cubicBezTo>
                    <a:pt x="23" y="38"/>
                    <a:pt x="28" y="36"/>
                    <a:pt x="32" y="36"/>
                  </a:cubicBezTo>
                  <a:cubicBezTo>
                    <a:pt x="32" y="37"/>
                    <a:pt x="32" y="38"/>
                    <a:pt x="32" y="39"/>
                  </a:cubicBezTo>
                  <a:cubicBezTo>
                    <a:pt x="29" y="40"/>
                    <a:pt x="27" y="42"/>
                    <a:pt x="24" y="43"/>
                  </a:cubicBezTo>
                  <a:cubicBezTo>
                    <a:pt x="14" y="41"/>
                    <a:pt x="17" y="30"/>
                    <a:pt x="12" y="24"/>
                  </a:cubicBezTo>
                  <a:cubicBezTo>
                    <a:pt x="11" y="17"/>
                    <a:pt x="7" y="12"/>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4" name="Freeform 988">
              <a:extLst>
                <a:ext uri="{FF2B5EF4-FFF2-40B4-BE49-F238E27FC236}">
                  <a16:creationId xmlns:a16="http://schemas.microsoft.com/office/drawing/2014/main" id="{E58A4F03-DA6E-F0DB-086E-C5963DF3EC9B}"/>
                </a:ext>
              </a:extLst>
            </p:cNvPr>
            <p:cNvSpPr>
              <a:spLocks/>
            </p:cNvSpPr>
            <p:nvPr/>
          </p:nvSpPr>
          <p:spPr bwMode="auto">
            <a:xfrm>
              <a:off x="-14817725" y="4834731"/>
              <a:ext cx="44450" cy="66675"/>
            </a:xfrm>
            <a:custGeom>
              <a:avLst/>
              <a:gdLst>
                <a:gd name="T0" fmla="*/ 0 w 26"/>
                <a:gd name="T1" fmla="*/ 24 h 40"/>
                <a:gd name="T2" fmla="*/ 1 w 26"/>
                <a:gd name="T3" fmla="*/ 18 h 40"/>
                <a:gd name="T4" fmla="*/ 1 w 26"/>
                <a:gd name="T5" fmla="*/ 1 h 40"/>
                <a:gd name="T6" fmla="*/ 23 w 26"/>
                <a:gd name="T7" fmla="*/ 14 h 40"/>
                <a:gd name="T8" fmla="*/ 21 w 26"/>
                <a:gd name="T9" fmla="*/ 26 h 40"/>
                <a:gd name="T10" fmla="*/ 15 w 26"/>
                <a:gd name="T11" fmla="*/ 39 h 40"/>
                <a:gd name="T12" fmla="*/ 10 w 26"/>
                <a:gd name="T13" fmla="*/ 40 h 40"/>
                <a:gd name="T14" fmla="*/ 0 w 2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40">
                  <a:moveTo>
                    <a:pt x="0" y="24"/>
                  </a:moveTo>
                  <a:cubicBezTo>
                    <a:pt x="0" y="22"/>
                    <a:pt x="1" y="20"/>
                    <a:pt x="1" y="18"/>
                  </a:cubicBezTo>
                  <a:cubicBezTo>
                    <a:pt x="4" y="12"/>
                    <a:pt x="3" y="6"/>
                    <a:pt x="1" y="1"/>
                  </a:cubicBezTo>
                  <a:cubicBezTo>
                    <a:pt x="12" y="0"/>
                    <a:pt x="16" y="10"/>
                    <a:pt x="23" y="14"/>
                  </a:cubicBezTo>
                  <a:cubicBezTo>
                    <a:pt x="26" y="17"/>
                    <a:pt x="25" y="23"/>
                    <a:pt x="21" y="26"/>
                  </a:cubicBezTo>
                  <a:cubicBezTo>
                    <a:pt x="18" y="30"/>
                    <a:pt x="15" y="34"/>
                    <a:pt x="15" y="39"/>
                  </a:cubicBezTo>
                  <a:cubicBezTo>
                    <a:pt x="13" y="39"/>
                    <a:pt x="12" y="39"/>
                    <a:pt x="10" y="40"/>
                  </a:cubicBezTo>
                  <a:cubicBezTo>
                    <a:pt x="11" y="32"/>
                    <a:pt x="1" y="30"/>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5" name="Freeform 989">
              <a:extLst>
                <a:ext uri="{FF2B5EF4-FFF2-40B4-BE49-F238E27FC236}">
                  <a16:creationId xmlns:a16="http://schemas.microsoft.com/office/drawing/2014/main" id="{13D279B5-63EA-8184-F912-B3B6376137C8}"/>
                </a:ext>
              </a:extLst>
            </p:cNvPr>
            <p:cNvSpPr>
              <a:spLocks/>
            </p:cNvSpPr>
            <p:nvPr/>
          </p:nvSpPr>
          <p:spPr bwMode="auto">
            <a:xfrm>
              <a:off x="-16121063" y="4812506"/>
              <a:ext cx="112713" cy="92075"/>
            </a:xfrm>
            <a:custGeom>
              <a:avLst/>
              <a:gdLst>
                <a:gd name="T0" fmla="*/ 0 w 68"/>
                <a:gd name="T1" fmla="*/ 45 h 56"/>
                <a:gd name="T2" fmla="*/ 11 w 68"/>
                <a:gd name="T3" fmla="*/ 42 h 56"/>
                <a:gd name="T4" fmla="*/ 24 w 68"/>
                <a:gd name="T5" fmla="*/ 42 h 56"/>
                <a:gd name="T6" fmla="*/ 33 w 68"/>
                <a:gd name="T7" fmla="*/ 35 h 56"/>
                <a:gd name="T8" fmla="*/ 42 w 68"/>
                <a:gd name="T9" fmla="*/ 27 h 56"/>
                <a:gd name="T10" fmla="*/ 57 w 68"/>
                <a:gd name="T11" fmla="*/ 10 h 56"/>
                <a:gd name="T12" fmla="*/ 61 w 68"/>
                <a:gd name="T13" fmla="*/ 0 h 56"/>
                <a:gd name="T14" fmla="*/ 62 w 68"/>
                <a:gd name="T15" fmla="*/ 9 h 56"/>
                <a:gd name="T16" fmla="*/ 50 w 68"/>
                <a:gd name="T17" fmla="*/ 33 h 56"/>
                <a:gd name="T18" fmla="*/ 43 w 68"/>
                <a:gd name="T19" fmla="*/ 36 h 56"/>
                <a:gd name="T20" fmla="*/ 1 w 68"/>
                <a:gd name="T21" fmla="*/ 48 h 56"/>
                <a:gd name="T22" fmla="*/ 0 w 68"/>
                <a:gd name="T23"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56">
                  <a:moveTo>
                    <a:pt x="0" y="45"/>
                  </a:moveTo>
                  <a:cubicBezTo>
                    <a:pt x="3" y="41"/>
                    <a:pt x="7" y="41"/>
                    <a:pt x="11" y="42"/>
                  </a:cubicBezTo>
                  <a:cubicBezTo>
                    <a:pt x="15" y="46"/>
                    <a:pt x="20" y="49"/>
                    <a:pt x="24" y="42"/>
                  </a:cubicBezTo>
                  <a:cubicBezTo>
                    <a:pt x="28" y="41"/>
                    <a:pt x="32" y="40"/>
                    <a:pt x="33" y="35"/>
                  </a:cubicBezTo>
                  <a:cubicBezTo>
                    <a:pt x="36" y="33"/>
                    <a:pt x="39" y="30"/>
                    <a:pt x="42" y="27"/>
                  </a:cubicBezTo>
                  <a:cubicBezTo>
                    <a:pt x="61" y="27"/>
                    <a:pt x="61" y="27"/>
                    <a:pt x="57" y="10"/>
                  </a:cubicBezTo>
                  <a:cubicBezTo>
                    <a:pt x="56" y="6"/>
                    <a:pt x="55" y="2"/>
                    <a:pt x="61" y="0"/>
                  </a:cubicBezTo>
                  <a:cubicBezTo>
                    <a:pt x="61" y="3"/>
                    <a:pt x="61" y="6"/>
                    <a:pt x="62" y="9"/>
                  </a:cubicBezTo>
                  <a:cubicBezTo>
                    <a:pt x="68" y="27"/>
                    <a:pt x="68" y="27"/>
                    <a:pt x="50" y="33"/>
                  </a:cubicBezTo>
                  <a:cubicBezTo>
                    <a:pt x="48" y="34"/>
                    <a:pt x="45" y="35"/>
                    <a:pt x="43" y="36"/>
                  </a:cubicBezTo>
                  <a:cubicBezTo>
                    <a:pt x="31" y="48"/>
                    <a:pt x="18" y="56"/>
                    <a:pt x="1" y="48"/>
                  </a:cubicBezTo>
                  <a:cubicBezTo>
                    <a:pt x="1" y="47"/>
                    <a:pt x="1" y="46"/>
                    <a:pt x="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6" name="Freeform 990">
              <a:extLst>
                <a:ext uri="{FF2B5EF4-FFF2-40B4-BE49-F238E27FC236}">
                  <a16:creationId xmlns:a16="http://schemas.microsoft.com/office/drawing/2014/main" id="{CD22C3EE-2927-9BC9-970D-E29A9EC26810}"/>
                </a:ext>
              </a:extLst>
            </p:cNvPr>
            <p:cNvSpPr>
              <a:spLocks/>
            </p:cNvSpPr>
            <p:nvPr/>
          </p:nvSpPr>
          <p:spPr bwMode="auto">
            <a:xfrm>
              <a:off x="-16314738" y="5542756"/>
              <a:ext cx="47625" cy="68263"/>
            </a:xfrm>
            <a:custGeom>
              <a:avLst/>
              <a:gdLst>
                <a:gd name="T0" fmla="*/ 11 w 29"/>
                <a:gd name="T1" fmla="*/ 41 h 41"/>
                <a:gd name="T2" fmla="*/ 2 w 29"/>
                <a:gd name="T3" fmla="*/ 35 h 41"/>
                <a:gd name="T4" fmla="*/ 5 w 29"/>
                <a:gd name="T5" fmla="*/ 23 h 41"/>
                <a:gd name="T6" fmla="*/ 20 w 29"/>
                <a:gd name="T7" fmla="*/ 6 h 41"/>
                <a:gd name="T8" fmla="*/ 26 w 29"/>
                <a:gd name="T9" fmla="*/ 2 h 41"/>
                <a:gd name="T10" fmla="*/ 27 w 29"/>
                <a:gd name="T11" fmla="*/ 9 h 41"/>
                <a:gd name="T12" fmla="*/ 16 w 29"/>
                <a:gd name="T13" fmla="*/ 38 h 41"/>
                <a:gd name="T14" fmla="*/ 11 w 2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1">
                  <a:moveTo>
                    <a:pt x="11" y="41"/>
                  </a:moveTo>
                  <a:cubicBezTo>
                    <a:pt x="7" y="40"/>
                    <a:pt x="3" y="39"/>
                    <a:pt x="2" y="35"/>
                  </a:cubicBezTo>
                  <a:cubicBezTo>
                    <a:pt x="0" y="30"/>
                    <a:pt x="0" y="25"/>
                    <a:pt x="5" y="23"/>
                  </a:cubicBezTo>
                  <a:cubicBezTo>
                    <a:pt x="13" y="19"/>
                    <a:pt x="17" y="13"/>
                    <a:pt x="20" y="6"/>
                  </a:cubicBezTo>
                  <a:cubicBezTo>
                    <a:pt x="21" y="3"/>
                    <a:pt x="23" y="0"/>
                    <a:pt x="26" y="2"/>
                  </a:cubicBezTo>
                  <a:cubicBezTo>
                    <a:pt x="29" y="3"/>
                    <a:pt x="27" y="6"/>
                    <a:pt x="27" y="9"/>
                  </a:cubicBezTo>
                  <a:cubicBezTo>
                    <a:pt x="24" y="19"/>
                    <a:pt x="14" y="26"/>
                    <a:pt x="16" y="38"/>
                  </a:cubicBezTo>
                  <a:cubicBezTo>
                    <a:pt x="16" y="40"/>
                    <a:pt x="13" y="41"/>
                    <a:pt x="11"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7" name="Freeform 991">
              <a:extLst>
                <a:ext uri="{FF2B5EF4-FFF2-40B4-BE49-F238E27FC236}">
                  <a16:creationId xmlns:a16="http://schemas.microsoft.com/office/drawing/2014/main" id="{8F5B9A61-E0C6-EA79-4F17-E33E24C8C6A6}"/>
                </a:ext>
              </a:extLst>
            </p:cNvPr>
            <p:cNvSpPr>
              <a:spLocks/>
            </p:cNvSpPr>
            <p:nvPr/>
          </p:nvSpPr>
          <p:spPr bwMode="auto">
            <a:xfrm>
              <a:off x="-15989300" y="4653756"/>
              <a:ext cx="49213" cy="88900"/>
            </a:xfrm>
            <a:custGeom>
              <a:avLst/>
              <a:gdLst>
                <a:gd name="T0" fmla="*/ 29 w 29"/>
                <a:gd name="T1" fmla="*/ 46 h 54"/>
                <a:gd name="T2" fmla="*/ 14 w 29"/>
                <a:gd name="T3" fmla="*/ 43 h 54"/>
                <a:gd name="T4" fmla="*/ 11 w 29"/>
                <a:gd name="T5" fmla="*/ 38 h 54"/>
                <a:gd name="T6" fmla="*/ 8 w 29"/>
                <a:gd name="T7" fmla="*/ 20 h 54"/>
                <a:gd name="T8" fmla="*/ 7 w 29"/>
                <a:gd name="T9" fmla="*/ 14 h 54"/>
                <a:gd name="T10" fmla="*/ 8 w 29"/>
                <a:gd name="T11" fmla="*/ 10 h 54"/>
                <a:gd name="T12" fmla="*/ 16 w 29"/>
                <a:gd name="T13" fmla="*/ 2 h 54"/>
                <a:gd name="T14" fmla="*/ 20 w 29"/>
                <a:gd name="T15" fmla="*/ 13 h 54"/>
                <a:gd name="T16" fmla="*/ 18 w 29"/>
                <a:gd name="T17" fmla="*/ 37 h 54"/>
                <a:gd name="T18" fmla="*/ 29 w 29"/>
                <a:gd name="T19" fmla="*/ 4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54">
                  <a:moveTo>
                    <a:pt x="29" y="46"/>
                  </a:moveTo>
                  <a:cubicBezTo>
                    <a:pt x="23" y="52"/>
                    <a:pt x="17" y="54"/>
                    <a:pt x="14" y="43"/>
                  </a:cubicBezTo>
                  <a:cubicBezTo>
                    <a:pt x="13" y="41"/>
                    <a:pt x="13" y="38"/>
                    <a:pt x="11" y="38"/>
                  </a:cubicBezTo>
                  <a:cubicBezTo>
                    <a:pt x="0" y="34"/>
                    <a:pt x="1" y="28"/>
                    <a:pt x="8" y="20"/>
                  </a:cubicBezTo>
                  <a:cubicBezTo>
                    <a:pt x="10" y="19"/>
                    <a:pt x="8" y="16"/>
                    <a:pt x="7" y="14"/>
                  </a:cubicBezTo>
                  <a:cubicBezTo>
                    <a:pt x="7" y="12"/>
                    <a:pt x="7" y="11"/>
                    <a:pt x="8" y="10"/>
                  </a:cubicBezTo>
                  <a:cubicBezTo>
                    <a:pt x="9" y="5"/>
                    <a:pt x="10" y="0"/>
                    <a:pt x="16" y="2"/>
                  </a:cubicBezTo>
                  <a:cubicBezTo>
                    <a:pt x="22" y="3"/>
                    <a:pt x="21" y="8"/>
                    <a:pt x="20" y="13"/>
                  </a:cubicBezTo>
                  <a:cubicBezTo>
                    <a:pt x="18" y="21"/>
                    <a:pt x="14" y="29"/>
                    <a:pt x="18" y="37"/>
                  </a:cubicBezTo>
                  <a:cubicBezTo>
                    <a:pt x="21" y="43"/>
                    <a:pt x="24" y="45"/>
                    <a:pt x="29"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8" name="Freeform 992">
              <a:extLst>
                <a:ext uri="{FF2B5EF4-FFF2-40B4-BE49-F238E27FC236}">
                  <a16:creationId xmlns:a16="http://schemas.microsoft.com/office/drawing/2014/main" id="{7962D1F5-D815-212F-C490-F23C24AE0791}"/>
                </a:ext>
              </a:extLst>
            </p:cNvPr>
            <p:cNvSpPr>
              <a:spLocks/>
            </p:cNvSpPr>
            <p:nvPr/>
          </p:nvSpPr>
          <p:spPr bwMode="auto">
            <a:xfrm>
              <a:off x="-16179800" y="4799806"/>
              <a:ext cx="41275" cy="57150"/>
            </a:xfrm>
            <a:custGeom>
              <a:avLst/>
              <a:gdLst>
                <a:gd name="T0" fmla="*/ 25 w 25"/>
                <a:gd name="T1" fmla="*/ 27 h 34"/>
                <a:gd name="T2" fmla="*/ 12 w 25"/>
                <a:gd name="T3" fmla="*/ 34 h 34"/>
                <a:gd name="T4" fmla="*/ 0 w 25"/>
                <a:gd name="T5" fmla="*/ 19 h 34"/>
                <a:gd name="T6" fmla="*/ 16 w 25"/>
                <a:gd name="T7" fmla="*/ 9 h 34"/>
                <a:gd name="T8" fmla="*/ 21 w 25"/>
                <a:gd name="T9" fmla="*/ 10 h 34"/>
                <a:gd name="T10" fmla="*/ 24 w 25"/>
                <a:gd name="T11" fmla="*/ 13 h 34"/>
                <a:gd name="T12" fmla="*/ 25 w 25"/>
                <a:gd name="T13" fmla="*/ 27 h 34"/>
              </a:gdLst>
              <a:ahLst/>
              <a:cxnLst>
                <a:cxn ang="0">
                  <a:pos x="T0" y="T1"/>
                </a:cxn>
                <a:cxn ang="0">
                  <a:pos x="T2" y="T3"/>
                </a:cxn>
                <a:cxn ang="0">
                  <a:pos x="T4" y="T5"/>
                </a:cxn>
                <a:cxn ang="0">
                  <a:pos x="T6" y="T7"/>
                </a:cxn>
                <a:cxn ang="0">
                  <a:pos x="T8" y="T9"/>
                </a:cxn>
                <a:cxn ang="0">
                  <a:pos x="T10" y="T11"/>
                </a:cxn>
                <a:cxn ang="0">
                  <a:pos x="T12" y="T13"/>
                </a:cxn>
              </a:cxnLst>
              <a:rect l="0" t="0" r="r" b="b"/>
              <a:pathLst>
                <a:path w="25" h="34">
                  <a:moveTo>
                    <a:pt x="25" y="27"/>
                  </a:moveTo>
                  <a:cubicBezTo>
                    <a:pt x="22" y="32"/>
                    <a:pt x="18" y="34"/>
                    <a:pt x="12" y="34"/>
                  </a:cubicBezTo>
                  <a:cubicBezTo>
                    <a:pt x="8" y="29"/>
                    <a:pt x="4" y="24"/>
                    <a:pt x="0" y="19"/>
                  </a:cubicBezTo>
                  <a:cubicBezTo>
                    <a:pt x="2" y="0"/>
                    <a:pt x="2" y="0"/>
                    <a:pt x="16" y="9"/>
                  </a:cubicBezTo>
                  <a:cubicBezTo>
                    <a:pt x="17" y="9"/>
                    <a:pt x="19" y="9"/>
                    <a:pt x="21" y="10"/>
                  </a:cubicBezTo>
                  <a:cubicBezTo>
                    <a:pt x="22" y="11"/>
                    <a:pt x="23" y="12"/>
                    <a:pt x="24" y="13"/>
                  </a:cubicBezTo>
                  <a:cubicBezTo>
                    <a:pt x="24" y="18"/>
                    <a:pt x="24" y="23"/>
                    <a:pt x="25"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59" name="Freeform 993">
              <a:extLst>
                <a:ext uri="{FF2B5EF4-FFF2-40B4-BE49-F238E27FC236}">
                  <a16:creationId xmlns:a16="http://schemas.microsoft.com/office/drawing/2014/main" id="{811E1D2C-53EF-2DB8-14E9-C29AC9758278}"/>
                </a:ext>
              </a:extLst>
            </p:cNvPr>
            <p:cNvSpPr>
              <a:spLocks/>
            </p:cNvSpPr>
            <p:nvPr/>
          </p:nvSpPr>
          <p:spPr bwMode="auto">
            <a:xfrm>
              <a:off x="-14573250" y="5353844"/>
              <a:ext cx="103188" cy="31750"/>
            </a:xfrm>
            <a:custGeom>
              <a:avLst/>
              <a:gdLst>
                <a:gd name="T0" fmla="*/ 45 w 63"/>
                <a:gd name="T1" fmla="*/ 17 h 19"/>
                <a:gd name="T2" fmla="*/ 41 w 63"/>
                <a:gd name="T3" fmla="*/ 8 h 19"/>
                <a:gd name="T4" fmla="*/ 4 w 63"/>
                <a:gd name="T5" fmla="*/ 19 h 19"/>
                <a:gd name="T6" fmla="*/ 13 w 63"/>
                <a:gd name="T7" fmla="*/ 6 h 19"/>
                <a:gd name="T8" fmla="*/ 49 w 63"/>
                <a:gd name="T9" fmla="*/ 2 h 19"/>
                <a:gd name="T10" fmla="*/ 61 w 63"/>
                <a:gd name="T11" fmla="*/ 6 h 19"/>
                <a:gd name="T12" fmla="*/ 51 w 63"/>
                <a:gd name="T13" fmla="*/ 17 h 19"/>
                <a:gd name="T14" fmla="*/ 45 w 63"/>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9">
                  <a:moveTo>
                    <a:pt x="45" y="17"/>
                  </a:moveTo>
                  <a:cubicBezTo>
                    <a:pt x="48" y="12"/>
                    <a:pt x="50" y="7"/>
                    <a:pt x="41" y="8"/>
                  </a:cubicBezTo>
                  <a:cubicBezTo>
                    <a:pt x="28" y="10"/>
                    <a:pt x="14" y="8"/>
                    <a:pt x="4" y="19"/>
                  </a:cubicBezTo>
                  <a:cubicBezTo>
                    <a:pt x="0" y="11"/>
                    <a:pt x="6" y="7"/>
                    <a:pt x="13" y="6"/>
                  </a:cubicBezTo>
                  <a:cubicBezTo>
                    <a:pt x="25" y="4"/>
                    <a:pt x="37" y="3"/>
                    <a:pt x="49" y="2"/>
                  </a:cubicBezTo>
                  <a:cubicBezTo>
                    <a:pt x="53" y="2"/>
                    <a:pt x="60" y="0"/>
                    <a:pt x="61" y="6"/>
                  </a:cubicBezTo>
                  <a:cubicBezTo>
                    <a:pt x="63" y="13"/>
                    <a:pt x="56" y="15"/>
                    <a:pt x="51" y="17"/>
                  </a:cubicBezTo>
                  <a:cubicBezTo>
                    <a:pt x="49" y="18"/>
                    <a:pt x="47" y="17"/>
                    <a:pt x="4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0" name="Freeform 994">
              <a:extLst>
                <a:ext uri="{FF2B5EF4-FFF2-40B4-BE49-F238E27FC236}">
                  <a16:creationId xmlns:a16="http://schemas.microsoft.com/office/drawing/2014/main" id="{0EEDCC21-E275-C488-D855-1475B9CE776F}"/>
                </a:ext>
              </a:extLst>
            </p:cNvPr>
            <p:cNvSpPr>
              <a:spLocks/>
            </p:cNvSpPr>
            <p:nvPr/>
          </p:nvSpPr>
          <p:spPr bwMode="auto">
            <a:xfrm>
              <a:off x="-15625763" y="5926931"/>
              <a:ext cx="52388" cy="95250"/>
            </a:xfrm>
            <a:custGeom>
              <a:avLst/>
              <a:gdLst>
                <a:gd name="T0" fmla="*/ 22 w 32"/>
                <a:gd name="T1" fmla="*/ 40 h 57"/>
                <a:gd name="T2" fmla="*/ 15 w 32"/>
                <a:gd name="T3" fmla="*/ 38 h 57"/>
                <a:gd name="T4" fmla="*/ 1 w 32"/>
                <a:gd name="T5" fmla="*/ 33 h 57"/>
                <a:gd name="T6" fmla="*/ 7 w 32"/>
                <a:gd name="T7" fmla="*/ 17 h 57"/>
                <a:gd name="T8" fmla="*/ 12 w 32"/>
                <a:gd name="T9" fmla="*/ 2 h 57"/>
                <a:gd name="T10" fmla="*/ 21 w 32"/>
                <a:gd name="T11" fmla="*/ 8 h 57"/>
                <a:gd name="T12" fmla="*/ 16 w 32"/>
                <a:gd name="T13" fmla="*/ 19 h 57"/>
                <a:gd name="T14" fmla="*/ 8 w 32"/>
                <a:gd name="T15" fmla="*/ 29 h 57"/>
                <a:gd name="T16" fmla="*/ 18 w 32"/>
                <a:gd name="T17" fmla="*/ 29 h 57"/>
                <a:gd name="T18" fmla="*/ 31 w 32"/>
                <a:gd name="T19" fmla="*/ 57 h 57"/>
                <a:gd name="T20" fmla="*/ 25 w 32"/>
                <a:gd name="T21" fmla="*/ 48 h 57"/>
                <a:gd name="T22" fmla="*/ 22 w 32"/>
                <a:gd name="T23" fmla="*/ 4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7">
                  <a:moveTo>
                    <a:pt x="22" y="40"/>
                  </a:moveTo>
                  <a:cubicBezTo>
                    <a:pt x="20" y="37"/>
                    <a:pt x="18" y="37"/>
                    <a:pt x="15" y="38"/>
                  </a:cubicBezTo>
                  <a:cubicBezTo>
                    <a:pt x="9" y="39"/>
                    <a:pt x="3" y="40"/>
                    <a:pt x="1" y="33"/>
                  </a:cubicBezTo>
                  <a:cubicBezTo>
                    <a:pt x="0" y="27"/>
                    <a:pt x="0" y="20"/>
                    <a:pt x="7" y="17"/>
                  </a:cubicBezTo>
                  <a:cubicBezTo>
                    <a:pt x="15" y="14"/>
                    <a:pt x="18" y="10"/>
                    <a:pt x="12" y="2"/>
                  </a:cubicBezTo>
                  <a:cubicBezTo>
                    <a:pt x="18" y="0"/>
                    <a:pt x="20" y="3"/>
                    <a:pt x="21" y="8"/>
                  </a:cubicBezTo>
                  <a:cubicBezTo>
                    <a:pt x="22" y="13"/>
                    <a:pt x="20" y="17"/>
                    <a:pt x="16" y="19"/>
                  </a:cubicBezTo>
                  <a:cubicBezTo>
                    <a:pt x="12" y="21"/>
                    <a:pt x="6" y="23"/>
                    <a:pt x="8" y="29"/>
                  </a:cubicBezTo>
                  <a:cubicBezTo>
                    <a:pt x="10" y="35"/>
                    <a:pt x="15" y="28"/>
                    <a:pt x="18" y="29"/>
                  </a:cubicBezTo>
                  <a:cubicBezTo>
                    <a:pt x="30" y="34"/>
                    <a:pt x="32" y="45"/>
                    <a:pt x="31" y="57"/>
                  </a:cubicBezTo>
                  <a:cubicBezTo>
                    <a:pt x="29" y="54"/>
                    <a:pt x="27" y="51"/>
                    <a:pt x="25" y="48"/>
                  </a:cubicBezTo>
                  <a:cubicBezTo>
                    <a:pt x="24" y="45"/>
                    <a:pt x="23" y="43"/>
                    <a:pt x="22"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1" name="Freeform 995">
              <a:extLst>
                <a:ext uri="{FF2B5EF4-FFF2-40B4-BE49-F238E27FC236}">
                  <a16:creationId xmlns:a16="http://schemas.microsoft.com/office/drawing/2014/main" id="{8854A63F-5683-2939-EF9F-1EA11A610DE0}"/>
                </a:ext>
              </a:extLst>
            </p:cNvPr>
            <p:cNvSpPr>
              <a:spLocks/>
            </p:cNvSpPr>
            <p:nvPr/>
          </p:nvSpPr>
          <p:spPr bwMode="auto">
            <a:xfrm>
              <a:off x="-14949488" y="4614069"/>
              <a:ext cx="61913" cy="84138"/>
            </a:xfrm>
            <a:custGeom>
              <a:avLst/>
              <a:gdLst>
                <a:gd name="T0" fmla="*/ 21 w 37"/>
                <a:gd name="T1" fmla="*/ 51 h 51"/>
                <a:gd name="T2" fmla="*/ 13 w 37"/>
                <a:gd name="T3" fmla="*/ 24 h 51"/>
                <a:gd name="T4" fmla="*/ 0 w 37"/>
                <a:gd name="T5" fmla="*/ 7 h 51"/>
                <a:gd name="T6" fmla="*/ 3 w 37"/>
                <a:gd name="T7" fmla="*/ 2 h 51"/>
                <a:gd name="T8" fmla="*/ 17 w 37"/>
                <a:gd name="T9" fmla="*/ 16 h 51"/>
                <a:gd name="T10" fmla="*/ 26 w 37"/>
                <a:gd name="T11" fmla="*/ 25 h 51"/>
                <a:gd name="T12" fmla="*/ 36 w 37"/>
                <a:gd name="T13" fmla="*/ 30 h 51"/>
                <a:gd name="T14" fmla="*/ 37 w 37"/>
                <a:gd name="T15" fmla="*/ 35 h 51"/>
                <a:gd name="T16" fmla="*/ 26 w 37"/>
                <a:gd name="T17" fmla="*/ 49 h 51"/>
                <a:gd name="T18" fmla="*/ 21 w 37"/>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51">
                  <a:moveTo>
                    <a:pt x="21" y="51"/>
                  </a:moveTo>
                  <a:cubicBezTo>
                    <a:pt x="22" y="49"/>
                    <a:pt x="14" y="27"/>
                    <a:pt x="13" y="24"/>
                  </a:cubicBezTo>
                  <a:cubicBezTo>
                    <a:pt x="10" y="17"/>
                    <a:pt x="7" y="11"/>
                    <a:pt x="0" y="7"/>
                  </a:cubicBezTo>
                  <a:cubicBezTo>
                    <a:pt x="1" y="6"/>
                    <a:pt x="2" y="4"/>
                    <a:pt x="3" y="2"/>
                  </a:cubicBezTo>
                  <a:cubicBezTo>
                    <a:pt x="15" y="0"/>
                    <a:pt x="15" y="9"/>
                    <a:pt x="17" y="16"/>
                  </a:cubicBezTo>
                  <a:cubicBezTo>
                    <a:pt x="18" y="21"/>
                    <a:pt x="21" y="24"/>
                    <a:pt x="26" y="25"/>
                  </a:cubicBezTo>
                  <a:cubicBezTo>
                    <a:pt x="28" y="29"/>
                    <a:pt x="32" y="30"/>
                    <a:pt x="36" y="30"/>
                  </a:cubicBezTo>
                  <a:cubicBezTo>
                    <a:pt x="36" y="32"/>
                    <a:pt x="37" y="33"/>
                    <a:pt x="37" y="35"/>
                  </a:cubicBezTo>
                  <a:cubicBezTo>
                    <a:pt x="36" y="42"/>
                    <a:pt x="30" y="45"/>
                    <a:pt x="26" y="49"/>
                  </a:cubicBezTo>
                  <a:cubicBezTo>
                    <a:pt x="24" y="50"/>
                    <a:pt x="23" y="50"/>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2" name="Freeform 996">
              <a:extLst>
                <a:ext uri="{FF2B5EF4-FFF2-40B4-BE49-F238E27FC236}">
                  <a16:creationId xmlns:a16="http://schemas.microsoft.com/office/drawing/2014/main" id="{6C033013-4962-9909-49EC-8E048C8AAD91}"/>
                </a:ext>
              </a:extLst>
            </p:cNvPr>
            <p:cNvSpPr>
              <a:spLocks/>
            </p:cNvSpPr>
            <p:nvPr/>
          </p:nvSpPr>
          <p:spPr bwMode="auto">
            <a:xfrm>
              <a:off x="-15297150" y="4345781"/>
              <a:ext cx="49213" cy="33338"/>
            </a:xfrm>
            <a:custGeom>
              <a:avLst/>
              <a:gdLst>
                <a:gd name="T0" fmla="*/ 30 w 30"/>
                <a:gd name="T1" fmla="*/ 16 h 20"/>
                <a:gd name="T2" fmla="*/ 28 w 30"/>
                <a:gd name="T3" fmla="*/ 20 h 20"/>
                <a:gd name="T4" fmla="*/ 2 w 30"/>
                <a:gd name="T5" fmla="*/ 11 h 20"/>
                <a:gd name="T6" fmla="*/ 3 w 30"/>
                <a:gd name="T7" fmla="*/ 3 h 20"/>
                <a:gd name="T8" fmla="*/ 12 w 30"/>
                <a:gd name="T9" fmla="*/ 2 h 20"/>
                <a:gd name="T10" fmla="*/ 29 w 30"/>
                <a:gd name="T11" fmla="*/ 14 h 20"/>
                <a:gd name="T12" fmla="*/ 30 w 3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30" h="20">
                  <a:moveTo>
                    <a:pt x="30" y="16"/>
                  </a:moveTo>
                  <a:cubicBezTo>
                    <a:pt x="29" y="17"/>
                    <a:pt x="28" y="20"/>
                    <a:pt x="28" y="20"/>
                  </a:cubicBezTo>
                  <a:cubicBezTo>
                    <a:pt x="20" y="15"/>
                    <a:pt x="9" y="18"/>
                    <a:pt x="2" y="11"/>
                  </a:cubicBezTo>
                  <a:cubicBezTo>
                    <a:pt x="0" y="9"/>
                    <a:pt x="0" y="6"/>
                    <a:pt x="3" y="3"/>
                  </a:cubicBezTo>
                  <a:cubicBezTo>
                    <a:pt x="6" y="1"/>
                    <a:pt x="10" y="0"/>
                    <a:pt x="12" y="2"/>
                  </a:cubicBezTo>
                  <a:cubicBezTo>
                    <a:pt x="18" y="7"/>
                    <a:pt x="19" y="15"/>
                    <a:pt x="29" y="14"/>
                  </a:cubicBezTo>
                  <a:cubicBezTo>
                    <a:pt x="29" y="14"/>
                    <a:pt x="30" y="15"/>
                    <a:pt x="3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3" name="Freeform 997">
              <a:extLst>
                <a:ext uri="{FF2B5EF4-FFF2-40B4-BE49-F238E27FC236}">
                  <a16:creationId xmlns:a16="http://schemas.microsoft.com/office/drawing/2014/main" id="{3BD37246-C67F-C213-9D35-FB909D859536}"/>
                </a:ext>
              </a:extLst>
            </p:cNvPr>
            <p:cNvSpPr>
              <a:spLocks/>
            </p:cNvSpPr>
            <p:nvPr/>
          </p:nvSpPr>
          <p:spPr bwMode="auto">
            <a:xfrm>
              <a:off x="-14885988" y="6025356"/>
              <a:ext cx="47625" cy="34925"/>
            </a:xfrm>
            <a:custGeom>
              <a:avLst/>
              <a:gdLst>
                <a:gd name="T0" fmla="*/ 29 w 29"/>
                <a:gd name="T1" fmla="*/ 13 h 21"/>
                <a:gd name="T2" fmla="*/ 21 w 29"/>
                <a:gd name="T3" fmla="*/ 21 h 21"/>
                <a:gd name="T4" fmla="*/ 2 w 29"/>
                <a:gd name="T5" fmla="*/ 9 h 21"/>
                <a:gd name="T6" fmla="*/ 13 w 29"/>
                <a:gd name="T7" fmla="*/ 1 h 21"/>
                <a:gd name="T8" fmla="*/ 29 w 29"/>
                <a:gd name="T9" fmla="*/ 13 h 21"/>
              </a:gdLst>
              <a:ahLst/>
              <a:cxnLst>
                <a:cxn ang="0">
                  <a:pos x="T0" y="T1"/>
                </a:cxn>
                <a:cxn ang="0">
                  <a:pos x="T2" y="T3"/>
                </a:cxn>
                <a:cxn ang="0">
                  <a:pos x="T4" y="T5"/>
                </a:cxn>
                <a:cxn ang="0">
                  <a:pos x="T6" y="T7"/>
                </a:cxn>
                <a:cxn ang="0">
                  <a:pos x="T8" y="T9"/>
                </a:cxn>
              </a:cxnLst>
              <a:rect l="0" t="0" r="r" b="b"/>
              <a:pathLst>
                <a:path w="29" h="21">
                  <a:moveTo>
                    <a:pt x="29" y="13"/>
                  </a:moveTo>
                  <a:cubicBezTo>
                    <a:pt x="29" y="19"/>
                    <a:pt x="25" y="21"/>
                    <a:pt x="21" y="21"/>
                  </a:cubicBezTo>
                  <a:cubicBezTo>
                    <a:pt x="13" y="20"/>
                    <a:pt x="4" y="18"/>
                    <a:pt x="2" y="9"/>
                  </a:cubicBezTo>
                  <a:cubicBezTo>
                    <a:pt x="0" y="1"/>
                    <a:pt x="8" y="2"/>
                    <a:pt x="13" y="1"/>
                  </a:cubicBezTo>
                  <a:cubicBezTo>
                    <a:pt x="22" y="0"/>
                    <a:pt x="27" y="5"/>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4" name="Freeform 998">
              <a:extLst>
                <a:ext uri="{FF2B5EF4-FFF2-40B4-BE49-F238E27FC236}">
                  <a16:creationId xmlns:a16="http://schemas.microsoft.com/office/drawing/2014/main" id="{EF11DA0A-B94C-E0DA-A037-EC84C27180DC}"/>
                </a:ext>
              </a:extLst>
            </p:cNvPr>
            <p:cNvSpPr>
              <a:spLocks/>
            </p:cNvSpPr>
            <p:nvPr/>
          </p:nvSpPr>
          <p:spPr bwMode="auto">
            <a:xfrm>
              <a:off x="-16397288" y="5283994"/>
              <a:ext cx="41275" cy="63500"/>
            </a:xfrm>
            <a:custGeom>
              <a:avLst/>
              <a:gdLst>
                <a:gd name="T0" fmla="*/ 9 w 25"/>
                <a:gd name="T1" fmla="*/ 5 h 38"/>
                <a:gd name="T2" fmla="*/ 23 w 25"/>
                <a:gd name="T3" fmla="*/ 0 h 38"/>
                <a:gd name="T4" fmla="*/ 14 w 25"/>
                <a:gd name="T5" fmla="*/ 32 h 38"/>
                <a:gd name="T6" fmla="*/ 13 w 25"/>
                <a:gd name="T7" fmla="*/ 38 h 38"/>
                <a:gd name="T8" fmla="*/ 13 w 25"/>
                <a:gd name="T9" fmla="*/ 37 h 38"/>
                <a:gd name="T10" fmla="*/ 13 w 25"/>
                <a:gd name="T11" fmla="*/ 38 h 38"/>
                <a:gd name="T12" fmla="*/ 6 w 25"/>
                <a:gd name="T13" fmla="*/ 38 h 38"/>
                <a:gd name="T14" fmla="*/ 7 w 25"/>
                <a:gd name="T15" fmla="*/ 37 h 38"/>
                <a:gd name="T16" fmla="*/ 6 w 25"/>
                <a:gd name="T17" fmla="*/ 38 h 38"/>
                <a:gd name="T18" fmla="*/ 3 w 25"/>
                <a:gd name="T19" fmla="*/ 36 h 38"/>
                <a:gd name="T20" fmla="*/ 2 w 25"/>
                <a:gd name="T21" fmla="*/ 35 h 38"/>
                <a:gd name="T22" fmla="*/ 9 w 25"/>
                <a:gd name="T23"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38">
                  <a:moveTo>
                    <a:pt x="9" y="5"/>
                  </a:moveTo>
                  <a:cubicBezTo>
                    <a:pt x="13" y="3"/>
                    <a:pt x="18" y="2"/>
                    <a:pt x="23" y="0"/>
                  </a:cubicBezTo>
                  <a:cubicBezTo>
                    <a:pt x="25" y="12"/>
                    <a:pt x="8" y="19"/>
                    <a:pt x="14" y="32"/>
                  </a:cubicBezTo>
                  <a:cubicBezTo>
                    <a:pt x="14" y="34"/>
                    <a:pt x="13" y="36"/>
                    <a:pt x="13" y="38"/>
                  </a:cubicBezTo>
                  <a:cubicBezTo>
                    <a:pt x="13" y="38"/>
                    <a:pt x="13" y="37"/>
                    <a:pt x="13" y="37"/>
                  </a:cubicBezTo>
                  <a:cubicBezTo>
                    <a:pt x="13" y="38"/>
                    <a:pt x="13" y="38"/>
                    <a:pt x="13" y="38"/>
                  </a:cubicBezTo>
                  <a:cubicBezTo>
                    <a:pt x="11" y="38"/>
                    <a:pt x="8" y="38"/>
                    <a:pt x="6" y="38"/>
                  </a:cubicBezTo>
                  <a:cubicBezTo>
                    <a:pt x="7" y="37"/>
                    <a:pt x="7" y="37"/>
                    <a:pt x="7" y="37"/>
                  </a:cubicBezTo>
                  <a:cubicBezTo>
                    <a:pt x="6" y="38"/>
                    <a:pt x="6" y="38"/>
                    <a:pt x="6" y="38"/>
                  </a:cubicBezTo>
                  <a:cubicBezTo>
                    <a:pt x="5" y="37"/>
                    <a:pt x="4" y="37"/>
                    <a:pt x="3" y="36"/>
                  </a:cubicBezTo>
                  <a:cubicBezTo>
                    <a:pt x="3" y="36"/>
                    <a:pt x="2" y="35"/>
                    <a:pt x="2" y="35"/>
                  </a:cubicBezTo>
                  <a:cubicBezTo>
                    <a:pt x="0" y="24"/>
                    <a:pt x="0" y="1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5" name="Freeform 999">
              <a:extLst>
                <a:ext uri="{FF2B5EF4-FFF2-40B4-BE49-F238E27FC236}">
                  <a16:creationId xmlns:a16="http://schemas.microsoft.com/office/drawing/2014/main" id="{DC7F0274-F100-9284-A3F8-010D96376E35}"/>
                </a:ext>
              </a:extLst>
            </p:cNvPr>
            <p:cNvSpPr>
              <a:spLocks/>
            </p:cNvSpPr>
            <p:nvPr/>
          </p:nvSpPr>
          <p:spPr bwMode="auto">
            <a:xfrm>
              <a:off x="-14673263" y="5071269"/>
              <a:ext cx="52388" cy="41275"/>
            </a:xfrm>
            <a:custGeom>
              <a:avLst/>
              <a:gdLst>
                <a:gd name="T0" fmla="*/ 32 w 32"/>
                <a:gd name="T1" fmla="*/ 7 h 25"/>
                <a:gd name="T2" fmla="*/ 23 w 32"/>
                <a:gd name="T3" fmla="*/ 23 h 25"/>
                <a:gd name="T4" fmla="*/ 16 w 32"/>
                <a:gd name="T5" fmla="*/ 25 h 25"/>
                <a:gd name="T6" fmla="*/ 6 w 32"/>
                <a:gd name="T7" fmla="*/ 25 h 25"/>
                <a:gd name="T8" fmla="*/ 0 w 32"/>
                <a:gd name="T9" fmla="*/ 16 h 25"/>
                <a:gd name="T10" fmla="*/ 11 w 32"/>
                <a:gd name="T11" fmla="*/ 5 h 25"/>
                <a:gd name="T12" fmla="*/ 15 w 32"/>
                <a:gd name="T13" fmla="*/ 1 h 25"/>
                <a:gd name="T14" fmla="*/ 31 w 32"/>
                <a:gd name="T15" fmla="*/ 6 h 25"/>
                <a:gd name="T16" fmla="*/ 32 w 32"/>
                <a:gd name="T17" fmla="*/ 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5">
                  <a:moveTo>
                    <a:pt x="32" y="7"/>
                  </a:moveTo>
                  <a:cubicBezTo>
                    <a:pt x="32" y="14"/>
                    <a:pt x="26" y="18"/>
                    <a:pt x="23" y="23"/>
                  </a:cubicBezTo>
                  <a:cubicBezTo>
                    <a:pt x="20" y="23"/>
                    <a:pt x="18" y="23"/>
                    <a:pt x="16" y="25"/>
                  </a:cubicBezTo>
                  <a:cubicBezTo>
                    <a:pt x="12" y="25"/>
                    <a:pt x="9" y="25"/>
                    <a:pt x="6" y="25"/>
                  </a:cubicBezTo>
                  <a:cubicBezTo>
                    <a:pt x="2" y="23"/>
                    <a:pt x="0" y="21"/>
                    <a:pt x="0" y="16"/>
                  </a:cubicBezTo>
                  <a:cubicBezTo>
                    <a:pt x="5" y="14"/>
                    <a:pt x="10" y="11"/>
                    <a:pt x="11" y="5"/>
                  </a:cubicBezTo>
                  <a:cubicBezTo>
                    <a:pt x="13" y="4"/>
                    <a:pt x="14" y="2"/>
                    <a:pt x="15" y="1"/>
                  </a:cubicBezTo>
                  <a:cubicBezTo>
                    <a:pt x="21" y="0"/>
                    <a:pt x="26" y="3"/>
                    <a:pt x="31" y="6"/>
                  </a:cubicBezTo>
                  <a:cubicBezTo>
                    <a:pt x="31" y="6"/>
                    <a:pt x="31" y="7"/>
                    <a:pt x="3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6" name="Freeform 1000">
              <a:extLst>
                <a:ext uri="{FF2B5EF4-FFF2-40B4-BE49-F238E27FC236}">
                  <a16:creationId xmlns:a16="http://schemas.microsoft.com/office/drawing/2014/main" id="{76024278-64AE-D430-0F7C-A6DCD68FBF3F}"/>
                </a:ext>
              </a:extLst>
            </p:cNvPr>
            <p:cNvSpPr>
              <a:spLocks/>
            </p:cNvSpPr>
            <p:nvPr/>
          </p:nvSpPr>
          <p:spPr bwMode="auto">
            <a:xfrm>
              <a:off x="-15109825" y="4407694"/>
              <a:ext cx="50800" cy="46038"/>
            </a:xfrm>
            <a:custGeom>
              <a:avLst/>
              <a:gdLst>
                <a:gd name="T0" fmla="*/ 31 w 31"/>
                <a:gd name="T1" fmla="*/ 17 h 28"/>
                <a:gd name="T2" fmla="*/ 26 w 31"/>
                <a:gd name="T3" fmla="*/ 27 h 28"/>
                <a:gd name="T4" fmla="*/ 17 w 31"/>
                <a:gd name="T5" fmla="*/ 23 h 28"/>
                <a:gd name="T6" fmla="*/ 16 w 31"/>
                <a:gd name="T7" fmla="*/ 22 h 28"/>
                <a:gd name="T8" fmla="*/ 5 w 31"/>
                <a:gd name="T9" fmla="*/ 5 h 28"/>
                <a:gd name="T10" fmla="*/ 26 w 31"/>
                <a:gd name="T11" fmla="*/ 8 h 28"/>
                <a:gd name="T12" fmla="*/ 31 w 31"/>
                <a:gd name="T13" fmla="*/ 17 h 28"/>
              </a:gdLst>
              <a:ahLst/>
              <a:cxnLst>
                <a:cxn ang="0">
                  <a:pos x="T0" y="T1"/>
                </a:cxn>
                <a:cxn ang="0">
                  <a:pos x="T2" y="T3"/>
                </a:cxn>
                <a:cxn ang="0">
                  <a:pos x="T4" y="T5"/>
                </a:cxn>
                <a:cxn ang="0">
                  <a:pos x="T6" y="T7"/>
                </a:cxn>
                <a:cxn ang="0">
                  <a:pos x="T8" y="T9"/>
                </a:cxn>
                <a:cxn ang="0">
                  <a:pos x="T10" y="T11"/>
                </a:cxn>
                <a:cxn ang="0">
                  <a:pos x="T12" y="T13"/>
                </a:cxn>
              </a:cxnLst>
              <a:rect l="0" t="0" r="r" b="b"/>
              <a:pathLst>
                <a:path w="31" h="28">
                  <a:moveTo>
                    <a:pt x="31" y="17"/>
                  </a:moveTo>
                  <a:cubicBezTo>
                    <a:pt x="31" y="21"/>
                    <a:pt x="30" y="25"/>
                    <a:pt x="26" y="27"/>
                  </a:cubicBezTo>
                  <a:cubicBezTo>
                    <a:pt x="22" y="28"/>
                    <a:pt x="19" y="26"/>
                    <a:pt x="17" y="23"/>
                  </a:cubicBezTo>
                  <a:cubicBezTo>
                    <a:pt x="16" y="23"/>
                    <a:pt x="16" y="23"/>
                    <a:pt x="16" y="22"/>
                  </a:cubicBezTo>
                  <a:cubicBezTo>
                    <a:pt x="14" y="15"/>
                    <a:pt x="0" y="13"/>
                    <a:pt x="5" y="5"/>
                  </a:cubicBezTo>
                  <a:cubicBezTo>
                    <a:pt x="8" y="0"/>
                    <a:pt x="18" y="10"/>
                    <a:pt x="26" y="8"/>
                  </a:cubicBezTo>
                  <a:cubicBezTo>
                    <a:pt x="30" y="7"/>
                    <a:pt x="31" y="13"/>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7" name="Freeform 1001">
              <a:extLst>
                <a:ext uri="{FF2B5EF4-FFF2-40B4-BE49-F238E27FC236}">
                  <a16:creationId xmlns:a16="http://schemas.microsoft.com/office/drawing/2014/main" id="{F1543CF6-7FA3-AF29-EF2F-D52A5CBD4211}"/>
                </a:ext>
              </a:extLst>
            </p:cNvPr>
            <p:cNvSpPr>
              <a:spLocks/>
            </p:cNvSpPr>
            <p:nvPr/>
          </p:nvSpPr>
          <p:spPr bwMode="auto">
            <a:xfrm>
              <a:off x="-15178088" y="6088856"/>
              <a:ext cx="28575" cy="120650"/>
            </a:xfrm>
            <a:custGeom>
              <a:avLst/>
              <a:gdLst>
                <a:gd name="T0" fmla="*/ 16 w 17"/>
                <a:gd name="T1" fmla="*/ 16 h 73"/>
                <a:gd name="T2" fmla="*/ 15 w 17"/>
                <a:gd name="T3" fmla="*/ 73 h 73"/>
                <a:gd name="T4" fmla="*/ 10 w 17"/>
                <a:gd name="T5" fmla="*/ 55 h 73"/>
                <a:gd name="T6" fmla="*/ 3 w 17"/>
                <a:gd name="T7" fmla="*/ 10 h 73"/>
                <a:gd name="T8" fmla="*/ 12 w 17"/>
                <a:gd name="T9" fmla="*/ 0 h 73"/>
                <a:gd name="T10" fmla="*/ 16 w 17"/>
                <a:gd name="T11" fmla="*/ 16 h 73"/>
              </a:gdLst>
              <a:ahLst/>
              <a:cxnLst>
                <a:cxn ang="0">
                  <a:pos x="T0" y="T1"/>
                </a:cxn>
                <a:cxn ang="0">
                  <a:pos x="T2" y="T3"/>
                </a:cxn>
                <a:cxn ang="0">
                  <a:pos x="T4" y="T5"/>
                </a:cxn>
                <a:cxn ang="0">
                  <a:pos x="T6" y="T7"/>
                </a:cxn>
                <a:cxn ang="0">
                  <a:pos x="T8" y="T9"/>
                </a:cxn>
                <a:cxn ang="0">
                  <a:pos x="T10" y="T11"/>
                </a:cxn>
              </a:cxnLst>
              <a:rect l="0" t="0" r="r" b="b"/>
              <a:pathLst>
                <a:path w="17" h="73">
                  <a:moveTo>
                    <a:pt x="16" y="16"/>
                  </a:moveTo>
                  <a:cubicBezTo>
                    <a:pt x="16" y="35"/>
                    <a:pt x="17" y="54"/>
                    <a:pt x="15" y="73"/>
                  </a:cubicBezTo>
                  <a:cubicBezTo>
                    <a:pt x="8" y="68"/>
                    <a:pt x="11" y="61"/>
                    <a:pt x="10" y="55"/>
                  </a:cubicBezTo>
                  <a:cubicBezTo>
                    <a:pt x="8" y="40"/>
                    <a:pt x="15" y="24"/>
                    <a:pt x="3" y="10"/>
                  </a:cubicBezTo>
                  <a:cubicBezTo>
                    <a:pt x="0" y="5"/>
                    <a:pt x="8" y="3"/>
                    <a:pt x="12" y="0"/>
                  </a:cubicBezTo>
                  <a:cubicBezTo>
                    <a:pt x="13" y="5"/>
                    <a:pt x="12" y="11"/>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8" name="Freeform 1002">
              <a:extLst>
                <a:ext uri="{FF2B5EF4-FFF2-40B4-BE49-F238E27FC236}">
                  <a16:creationId xmlns:a16="http://schemas.microsoft.com/office/drawing/2014/main" id="{2FE56429-6465-41F4-3372-2BD173D40312}"/>
                </a:ext>
              </a:extLst>
            </p:cNvPr>
            <p:cNvSpPr>
              <a:spLocks noEditPoints="1"/>
            </p:cNvSpPr>
            <p:nvPr/>
          </p:nvSpPr>
          <p:spPr bwMode="auto">
            <a:xfrm>
              <a:off x="-15957550" y="4482306"/>
              <a:ext cx="34925" cy="58738"/>
            </a:xfrm>
            <a:custGeom>
              <a:avLst/>
              <a:gdLst>
                <a:gd name="T0" fmla="*/ 1 w 21"/>
                <a:gd name="T1" fmla="*/ 18 h 35"/>
                <a:gd name="T2" fmla="*/ 11 w 21"/>
                <a:gd name="T3" fmla="*/ 0 h 35"/>
                <a:gd name="T4" fmla="*/ 21 w 21"/>
                <a:gd name="T5" fmla="*/ 18 h 35"/>
                <a:gd name="T6" fmla="*/ 10 w 21"/>
                <a:gd name="T7" fmla="*/ 34 h 35"/>
                <a:gd name="T8" fmla="*/ 1 w 21"/>
                <a:gd name="T9" fmla="*/ 18 h 35"/>
                <a:gd name="T10" fmla="*/ 17 w 21"/>
                <a:gd name="T11" fmla="*/ 18 h 35"/>
                <a:gd name="T12" fmla="*/ 12 w 21"/>
                <a:gd name="T13" fmla="*/ 9 h 35"/>
                <a:gd name="T14" fmla="*/ 6 w 21"/>
                <a:gd name="T15" fmla="*/ 18 h 35"/>
                <a:gd name="T16" fmla="*/ 11 w 21"/>
                <a:gd name="T17" fmla="*/ 27 h 35"/>
                <a:gd name="T18" fmla="*/ 17 w 21"/>
                <a:gd name="T1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35">
                  <a:moveTo>
                    <a:pt x="1" y="18"/>
                  </a:moveTo>
                  <a:cubicBezTo>
                    <a:pt x="2" y="11"/>
                    <a:pt x="0" y="0"/>
                    <a:pt x="11" y="0"/>
                  </a:cubicBezTo>
                  <a:cubicBezTo>
                    <a:pt x="21" y="1"/>
                    <a:pt x="21" y="11"/>
                    <a:pt x="21" y="18"/>
                  </a:cubicBezTo>
                  <a:cubicBezTo>
                    <a:pt x="21" y="25"/>
                    <a:pt x="20" y="35"/>
                    <a:pt x="10" y="34"/>
                  </a:cubicBezTo>
                  <a:cubicBezTo>
                    <a:pt x="1" y="34"/>
                    <a:pt x="1" y="25"/>
                    <a:pt x="1" y="18"/>
                  </a:cubicBezTo>
                  <a:close/>
                  <a:moveTo>
                    <a:pt x="17" y="18"/>
                  </a:moveTo>
                  <a:cubicBezTo>
                    <a:pt x="16" y="14"/>
                    <a:pt x="17" y="9"/>
                    <a:pt x="12" y="9"/>
                  </a:cubicBezTo>
                  <a:cubicBezTo>
                    <a:pt x="7" y="9"/>
                    <a:pt x="7" y="14"/>
                    <a:pt x="6" y="18"/>
                  </a:cubicBezTo>
                  <a:cubicBezTo>
                    <a:pt x="6" y="22"/>
                    <a:pt x="6" y="27"/>
                    <a:pt x="11" y="27"/>
                  </a:cubicBezTo>
                  <a:cubicBezTo>
                    <a:pt x="16" y="27"/>
                    <a:pt x="16" y="22"/>
                    <a:pt x="1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69" name="Freeform 1003">
              <a:extLst>
                <a:ext uri="{FF2B5EF4-FFF2-40B4-BE49-F238E27FC236}">
                  <a16:creationId xmlns:a16="http://schemas.microsoft.com/office/drawing/2014/main" id="{A0D15698-AB5F-11D2-6042-F9C9A9C6E341}"/>
                </a:ext>
              </a:extLst>
            </p:cNvPr>
            <p:cNvSpPr>
              <a:spLocks/>
            </p:cNvSpPr>
            <p:nvPr/>
          </p:nvSpPr>
          <p:spPr bwMode="auto">
            <a:xfrm>
              <a:off x="-15838488" y="4504531"/>
              <a:ext cx="49213" cy="79375"/>
            </a:xfrm>
            <a:custGeom>
              <a:avLst/>
              <a:gdLst>
                <a:gd name="T0" fmla="*/ 21 w 29"/>
                <a:gd name="T1" fmla="*/ 23 h 48"/>
                <a:gd name="T2" fmla="*/ 23 w 29"/>
                <a:gd name="T3" fmla="*/ 34 h 48"/>
                <a:gd name="T4" fmla="*/ 23 w 29"/>
                <a:gd name="T5" fmla="*/ 44 h 48"/>
                <a:gd name="T6" fmla="*/ 12 w 29"/>
                <a:gd name="T7" fmla="*/ 38 h 48"/>
                <a:gd name="T8" fmla="*/ 0 w 29"/>
                <a:gd name="T9" fmla="*/ 13 h 48"/>
                <a:gd name="T10" fmla="*/ 14 w 29"/>
                <a:gd name="T11" fmla="*/ 20 h 48"/>
                <a:gd name="T12" fmla="*/ 21 w 29"/>
                <a:gd name="T13" fmla="*/ 23 h 48"/>
              </a:gdLst>
              <a:ahLst/>
              <a:cxnLst>
                <a:cxn ang="0">
                  <a:pos x="T0" y="T1"/>
                </a:cxn>
                <a:cxn ang="0">
                  <a:pos x="T2" y="T3"/>
                </a:cxn>
                <a:cxn ang="0">
                  <a:pos x="T4" y="T5"/>
                </a:cxn>
                <a:cxn ang="0">
                  <a:pos x="T6" y="T7"/>
                </a:cxn>
                <a:cxn ang="0">
                  <a:pos x="T8" y="T9"/>
                </a:cxn>
                <a:cxn ang="0">
                  <a:pos x="T10" y="T11"/>
                </a:cxn>
                <a:cxn ang="0">
                  <a:pos x="T12" y="T13"/>
                </a:cxn>
              </a:cxnLst>
              <a:rect l="0" t="0" r="r" b="b"/>
              <a:pathLst>
                <a:path w="29" h="48">
                  <a:moveTo>
                    <a:pt x="21" y="23"/>
                  </a:moveTo>
                  <a:cubicBezTo>
                    <a:pt x="21" y="27"/>
                    <a:pt x="20" y="30"/>
                    <a:pt x="23" y="34"/>
                  </a:cubicBezTo>
                  <a:cubicBezTo>
                    <a:pt x="25" y="37"/>
                    <a:pt x="29" y="41"/>
                    <a:pt x="23" y="44"/>
                  </a:cubicBezTo>
                  <a:cubicBezTo>
                    <a:pt x="16" y="48"/>
                    <a:pt x="14" y="42"/>
                    <a:pt x="12" y="38"/>
                  </a:cubicBezTo>
                  <a:cubicBezTo>
                    <a:pt x="8" y="30"/>
                    <a:pt x="4" y="21"/>
                    <a:pt x="0" y="13"/>
                  </a:cubicBezTo>
                  <a:cubicBezTo>
                    <a:pt x="8" y="9"/>
                    <a:pt x="18" y="0"/>
                    <a:pt x="14" y="20"/>
                  </a:cubicBezTo>
                  <a:cubicBezTo>
                    <a:pt x="13" y="24"/>
                    <a:pt x="18" y="23"/>
                    <a:pt x="2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0" name="Freeform 1004">
              <a:extLst>
                <a:ext uri="{FF2B5EF4-FFF2-40B4-BE49-F238E27FC236}">
                  <a16:creationId xmlns:a16="http://schemas.microsoft.com/office/drawing/2014/main" id="{9772204A-48DB-88A2-F885-2D5952B3396A}"/>
                </a:ext>
              </a:extLst>
            </p:cNvPr>
            <p:cNvSpPr>
              <a:spLocks/>
            </p:cNvSpPr>
            <p:nvPr/>
          </p:nvSpPr>
          <p:spPr bwMode="auto">
            <a:xfrm>
              <a:off x="-16309975" y="5455444"/>
              <a:ext cx="58738" cy="36513"/>
            </a:xfrm>
            <a:custGeom>
              <a:avLst/>
              <a:gdLst>
                <a:gd name="T0" fmla="*/ 1 w 35"/>
                <a:gd name="T1" fmla="*/ 11 h 22"/>
                <a:gd name="T2" fmla="*/ 18 w 35"/>
                <a:gd name="T3" fmla="*/ 3 h 22"/>
                <a:gd name="T4" fmla="*/ 31 w 35"/>
                <a:gd name="T5" fmla="*/ 3 h 22"/>
                <a:gd name="T6" fmla="*/ 30 w 35"/>
                <a:gd name="T7" fmla="*/ 15 h 22"/>
                <a:gd name="T8" fmla="*/ 28 w 35"/>
                <a:gd name="T9" fmla="*/ 16 h 22"/>
                <a:gd name="T10" fmla="*/ 12 w 35"/>
                <a:gd name="T11" fmla="*/ 20 h 22"/>
                <a:gd name="T12" fmla="*/ 0 w 35"/>
                <a:gd name="T13" fmla="*/ 12 h 22"/>
                <a:gd name="T14" fmla="*/ 1 w 35"/>
                <a:gd name="T15" fmla="*/ 1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2">
                  <a:moveTo>
                    <a:pt x="1" y="11"/>
                  </a:moveTo>
                  <a:cubicBezTo>
                    <a:pt x="7" y="8"/>
                    <a:pt x="12" y="5"/>
                    <a:pt x="18" y="3"/>
                  </a:cubicBezTo>
                  <a:cubicBezTo>
                    <a:pt x="22" y="1"/>
                    <a:pt x="27" y="0"/>
                    <a:pt x="31" y="3"/>
                  </a:cubicBezTo>
                  <a:cubicBezTo>
                    <a:pt x="35" y="7"/>
                    <a:pt x="31" y="11"/>
                    <a:pt x="30" y="15"/>
                  </a:cubicBezTo>
                  <a:cubicBezTo>
                    <a:pt x="29" y="15"/>
                    <a:pt x="28" y="15"/>
                    <a:pt x="28" y="16"/>
                  </a:cubicBezTo>
                  <a:cubicBezTo>
                    <a:pt x="22" y="17"/>
                    <a:pt x="17" y="18"/>
                    <a:pt x="12" y="20"/>
                  </a:cubicBezTo>
                  <a:cubicBezTo>
                    <a:pt x="5" y="22"/>
                    <a:pt x="1" y="19"/>
                    <a:pt x="0" y="12"/>
                  </a:cubicBezTo>
                  <a:cubicBezTo>
                    <a:pt x="1" y="12"/>
                    <a:pt x="1" y="11"/>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1" name="Freeform 1005">
              <a:extLst>
                <a:ext uri="{FF2B5EF4-FFF2-40B4-BE49-F238E27FC236}">
                  <a16:creationId xmlns:a16="http://schemas.microsoft.com/office/drawing/2014/main" id="{A5875C41-48EF-C327-813B-198D7B5AFCEB}"/>
                </a:ext>
              </a:extLst>
            </p:cNvPr>
            <p:cNvSpPr>
              <a:spLocks/>
            </p:cNvSpPr>
            <p:nvPr/>
          </p:nvSpPr>
          <p:spPr bwMode="auto">
            <a:xfrm>
              <a:off x="-15565438" y="6079331"/>
              <a:ext cx="19050" cy="130175"/>
            </a:xfrm>
            <a:custGeom>
              <a:avLst/>
              <a:gdLst>
                <a:gd name="T0" fmla="*/ 6 w 11"/>
                <a:gd name="T1" fmla="*/ 79 h 79"/>
                <a:gd name="T2" fmla="*/ 3 w 11"/>
                <a:gd name="T3" fmla="*/ 27 h 79"/>
                <a:gd name="T4" fmla="*/ 0 w 11"/>
                <a:gd name="T5" fmla="*/ 9 h 79"/>
                <a:gd name="T6" fmla="*/ 1 w 11"/>
                <a:gd name="T7" fmla="*/ 0 h 79"/>
                <a:gd name="T8" fmla="*/ 8 w 11"/>
                <a:gd name="T9" fmla="*/ 11 h 79"/>
                <a:gd name="T10" fmla="*/ 6 w 11"/>
                <a:gd name="T11" fmla="*/ 79 h 79"/>
              </a:gdLst>
              <a:ahLst/>
              <a:cxnLst>
                <a:cxn ang="0">
                  <a:pos x="T0" y="T1"/>
                </a:cxn>
                <a:cxn ang="0">
                  <a:pos x="T2" y="T3"/>
                </a:cxn>
                <a:cxn ang="0">
                  <a:pos x="T4" y="T5"/>
                </a:cxn>
                <a:cxn ang="0">
                  <a:pos x="T6" y="T7"/>
                </a:cxn>
                <a:cxn ang="0">
                  <a:pos x="T8" y="T9"/>
                </a:cxn>
                <a:cxn ang="0">
                  <a:pos x="T10" y="T11"/>
                </a:cxn>
              </a:cxnLst>
              <a:rect l="0" t="0" r="r" b="b"/>
              <a:pathLst>
                <a:path w="11" h="79">
                  <a:moveTo>
                    <a:pt x="6" y="79"/>
                  </a:moveTo>
                  <a:cubicBezTo>
                    <a:pt x="0" y="62"/>
                    <a:pt x="5" y="44"/>
                    <a:pt x="3" y="27"/>
                  </a:cubicBezTo>
                  <a:cubicBezTo>
                    <a:pt x="2" y="21"/>
                    <a:pt x="4" y="15"/>
                    <a:pt x="0" y="9"/>
                  </a:cubicBezTo>
                  <a:cubicBezTo>
                    <a:pt x="0" y="6"/>
                    <a:pt x="0" y="3"/>
                    <a:pt x="1" y="0"/>
                  </a:cubicBezTo>
                  <a:cubicBezTo>
                    <a:pt x="5" y="2"/>
                    <a:pt x="8" y="6"/>
                    <a:pt x="8" y="11"/>
                  </a:cubicBezTo>
                  <a:cubicBezTo>
                    <a:pt x="8" y="33"/>
                    <a:pt x="11" y="56"/>
                    <a:pt x="6"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2" name="Freeform 1006">
              <a:extLst>
                <a:ext uri="{FF2B5EF4-FFF2-40B4-BE49-F238E27FC236}">
                  <a16:creationId xmlns:a16="http://schemas.microsoft.com/office/drawing/2014/main" id="{8B3C794E-0F47-64BF-90FF-28FA2E2C8D20}"/>
                </a:ext>
              </a:extLst>
            </p:cNvPr>
            <p:cNvSpPr>
              <a:spLocks/>
            </p:cNvSpPr>
            <p:nvPr/>
          </p:nvSpPr>
          <p:spPr bwMode="auto">
            <a:xfrm>
              <a:off x="-14954250" y="4483894"/>
              <a:ext cx="33338" cy="38100"/>
            </a:xfrm>
            <a:custGeom>
              <a:avLst/>
              <a:gdLst>
                <a:gd name="T0" fmla="*/ 8 w 20"/>
                <a:gd name="T1" fmla="*/ 23 h 23"/>
                <a:gd name="T2" fmla="*/ 0 w 20"/>
                <a:gd name="T3" fmla="*/ 15 h 23"/>
                <a:gd name="T4" fmla="*/ 8 w 20"/>
                <a:gd name="T5" fmla="*/ 1 h 23"/>
                <a:gd name="T6" fmla="*/ 19 w 20"/>
                <a:gd name="T7" fmla="*/ 9 h 23"/>
                <a:gd name="T8" fmla="*/ 8 w 20"/>
                <a:gd name="T9" fmla="*/ 23 h 23"/>
              </a:gdLst>
              <a:ahLst/>
              <a:cxnLst>
                <a:cxn ang="0">
                  <a:pos x="T0" y="T1"/>
                </a:cxn>
                <a:cxn ang="0">
                  <a:pos x="T2" y="T3"/>
                </a:cxn>
                <a:cxn ang="0">
                  <a:pos x="T4" y="T5"/>
                </a:cxn>
                <a:cxn ang="0">
                  <a:pos x="T6" y="T7"/>
                </a:cxn>
                <a:cxn ang="0">
                  <a:pos x="T8" y="T9"/>
                </a:cxn>
              </a:cxnLst>
              <a:rect l="0" t="0" r="r" b="b"/>
              <a:pathLst>
                <a:path w="20" h="23">
                  <a:moveTo>
                    <a:pt x="8" y="23"/>
                  </a:moveTo>
                  <a:cubicBezTo>
                    <a:pt x="2" y="23"/>
                    <a:pt x="0" y="20"/>
                    <a:pt x="0" y="15"/>
                  </a:cubicBezTo>
                  <a:cubicBezTo>
                    <a:pt x="0" y="9"/>
                    <a:pt x="1" y="3"/>
                    <a:pt x="8" y="1"/>
                  </a:cubicBezTo>
                  <a:cubicBezTo>
                    <a:pt x="14" y="0"/>
                    <a:pt x="18" y="4"/>
                    <a:pt x="19" y="9"/>
                  </a:cubicBezTo>
                  <a:cubicBezTo>
                    <a:pt x="20" y="17"/>
                    <a:pt x="12" y="19"/>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3" name="Freeform 1007">
              <a:extLst>
                <a:ext uri="{FF2B5EF4-FFF2-40B4-BE49-F238E27FC236}">
                  <a16:creationId xmlns:a16="http://schemas.microsoft.com/office/drawing/2014/main" id="{2DC2819D-D907-4751-C206-E99D9FACEDEF}"/>
                </a:ext>
              </a:extLst>
            </p:cNvPr>
            <p:cNvSpPr>
              <a:spLocks/>
            </p:cNvSpPr>
            <p:nvPr/>
          </p:nvSpPr>
          <p:spPr bwMode="auto">
            <a:xfrm>
              <a:off x="-15889288" y="4482306"/>
              <a:ext cx="50800" cy="44450"/>
            </a:xfrm>
            <a:custGeom>
              <a:avLst/>
              <a:gdLst>
                <a:gd name="T0" fmla="*/ 0 w 31"/>
                <a:gd name="T1" fmla="*/ 6 h 26"/>
                <a:gd name="T2" fmla="*/ 2 w 31"/>
                <a:gd name="T3" fmla="*/ 5 h 26"/>
                <a:gd name="T4" fmla="*/ 23 w 31"/>
                <a:gd name="T5" fmla="*/ 0 h 26"/>
                <a:gd name="T6" fmla="*/ 29 w 31"/>
                <a:gd name="T7" fmla="*/ 1 h 26"/>
                <a:gd name="T8" fmla="*/ 18 w 31"/>
                <a:gd name="T9" fmla="*/ 24 h 26"/>
                <a:gd name="T10" fmla="*/ 17 w 31"/>
                <a:gd name="T11" fmla="*/ 25 h 26"/>
                <a:gd name="T12" fmla="*/ 13 w 31"/>
                <a:gd name="T13" fmla="*/ 26 h 26"/>
                <a:gd name="T14" fmla="*/ 5 w 31"/>
                <a:gd name="T15" fmla="*/ 21 h 26"/>
                <a:gd name="T16" fmla="*/ 1 w 31"/>
                <a:gd name="T17" fmla="*/ 13 h 26"/>
                <a:gd name="T18" fmla="*/ 0 w 31"/>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6">
                  <a:moveTo>
                    <a:pt x="0" y="6"/>
                  </a:moveTo>
                  <a:cubicBezTo>
                    <a:pt x="1" y="6"/>
                    <a:pt x="1" y="5"/>
                    <a:pt x="2" y="5"/>
                  </a:cubicBezTo>
                  <a:cubicBezTo>
                    <a:pt x="9" y="3"/>
                    <a:pt x="16" y="5"/>
                    <a:pt x="23" y="0"/>
                  </a:cubicBezTo>
                  <a:cubicBezTo>
                    <a:pt x="25" y="0"/>
                    <a:pt x="27" y="0"/>
                    <a:pt x="29" y="1"/>
                  </a:cubicBezTo>
                  <a:cubicBezTo>
                    <a:pt x="31" y="11"/>
                    <a:pt x="21" y="16"/>
                    <a:pt x="18" y="24"/>
                  </a:cubicBezTo>
                  <a:cubicBezTo>
                    <a:pt x="18" y="24"/>
                    <a:pt x="17" y="24"/>
                    <a:pt x="17" y="25"/>
                  </a:cubicBezTo>
                  <a:cubicBezTo>
                    <a:pt x="15" y="25"/>
                    <a:pt x="14" y="25"/>
                    <a:pt x="13" y="26"/>
                  </a:cubicBezTo>
                  <a:cubicBezTo>
                    <a:pt x="10" y="24"/>
                    <a:pt x="8" y="23"/>
                    <a:pt x="5" y="21"/>
                  </a:cubicBezTo>
                  <a:cubicBezTo>
                    <a:pt x="6" y="18"/>
                    <a:pt x="4" y="15"/>
                    <a:pt x="1" y="13"/>
                  </a:cubicBezTo>
                  <a:cubicBezTo>
                    <a:pt x="1" y="10"/>
                    <a:pt x="0" y="8"/>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74" name="Freeform 1008">
              <a:extLst>
                <a:ext uri="{FF2B5EF4-FFF2-40B4-BE49-F238E27FC236}">
                  <a16:creationId xmlns:a16="http://schemas.microsoft.com/office/drawing/2014/main" id="{AA528160-0219-7E26-2E9F-6AAEC6F55A7B}"/>
                </a:ext>
              </a:extLst>
            </p:cNvPr>
            <p:cNvSpPr>
              <a:spLocks/>
            </p:cNvSpPr>
            <p:nvPr/>
          </p:nvSpPr>
          <p:spPr bwMode="auto">
            <a:xfrm>
              <a:off x="-15271750" y="4463256"/>
              <a:ext cx="53975" cy="39688"/>
            </a:xfrm>
            <a:custGeom>
              <a:avLst/>
              <a:gdLst>
                <a:gd name="T0" fmla="*/ 3 w 33"/>
                <a:gd name="T1" fmla="*/ 0 h 24"/>
                <a:gd name="T2" fmla="*/ 33 w 33"/>
                <a:gd name="T3" fmla="*/ 24 h 24"/>
                <a:gd name="T4" fmla="*/ 21 w 33"/>
                <a:gd name="T5" fmla="*/ 23 h 24"/>
                <a:gd name="T6" fmla="*/ 0 w 33"/>
                <a:gd name="T7" fmla="*/ 3 h 24"/>
                <a:gd name="T8" fmla="*/ 3 w 33"/>
                <a:gd name="T9" fmla="*/ 0 h 24"/>
              </a:gdLst>
              <a:ahLst/>
              <a:cxnLst>
                <a:cxn ang="0">
                  <a:pos x="T0" y="T1"/>
                </a:cxn>
                <a:cxn ang="0">
                  <a:pos x="T2" y="T3"/>
                </a:cxn>
                <a:cxn ang="0">
                  <a:pos x="T4" y="T5"/>
                </a:cxn>
                <a:cxn ang="0">
                  <a:pos x="T6" y="T7"/>
                </a:cxn>
                <a:cxn ang="0">
                  <a:pos x="T8" y="T9"/>
                </a:cxn>
              </a:cxnLst>
              <a:rect l="0" t="0" r="r" b="b"/>
              <a:pathLst>
                <a:path w="33" h="24">
                  <a:moveTo>
                    <a:pt x="3" y="0"/>
                  </a:moveTo>
                  <a:cubicBezTo>
                    <a:pt x="21" y="2"/>
                    <a:pt x="31" y="10"/>
                    <a:pt x="33" y="24"/>
                  </a:cubicBezTo>
                  <a:cubicBezTo>
                    <a:pt x="29" y="24"/>
                    <a:pt x="25" y="23"/>
                    <a:pt x="21" y="23"/>
                  </a:cubicBezTo>
                  <a:cubicBezTo>
                    <a:pt x="14" y="17"/>
                    <a:pt x="3" y="14"/>
                    <a:pt x="0" y="3"/>
                  </a:cubicBezTo>
                  <a:cubicBezTo>
                    <a:pt x="1" y="2"/>
                    <a:pt x="2" y="1"/>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
                  <a:srgbClr val="000000"/>
                </a:buClr>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grpSp>
      <p:sp>
        <p:nvSpPr>
          <p:cNvPr id="75" name="矩形 122">
            <a:extLst>
              <a:ext uri="{FF2B5EF4-FFF2-40B4-BE49-F238E27FC236}">
                <a16:creationId xmlns:a16="http://schemas.microsoft.com/office/drawing/2014/main" id="{2DC9D092-0963-34E9-6C84-357CC5B4CD51}"/>
              </a:ext>
            </a:extLst>
          </p:cNvPr>
          <p:cNvSpPr/>
          <p:nvPr/>
        </p:nvSpPr>
        <p:spPr>
          <a:xfrm>
            <a:off x="1395611" y="743902"/>
            <a:ext cx="1484609" cy="206210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585">
              <a:buClr>
                <a:srgbClr val="000000"/>
              </a:buClr>
            </a:pPr>
            <a:r>
              <a:rPr lang="en-US" altLang="zh-CN" sz="12800" b="1" dirty="0">
                <a:solidFill>
                  <a:srgbClr val="FFFFFF"/>
                </a:solidFill>
                <a:effectLst>
                  <a:outerShdw blurRad="50800" dist="127000" dir="5400000" algn="ctr" rotWithShape="0">
                    <a:srgbClr val="6E7F77"/>
                  </a:outerShdw>
                </a:effectLst>
                <a:latin typeface="Courgette" panose="02000603070400060004" pitchFamily="2" charset="0"/>
                <a:sym typeface="Arial"/>
              </a:rPr>
              <a:t>4</a:t>
            </a:r>
          </a:p>
        </p:txBody>
      </p:sp>
      <p:sp>
        <p:nvSpPr>
          <p:cNvPr id="76" name="Google Shape;550;p32">
            <a:extLst>
              <a:ext uri="{FF2B5EF4-FFF2-40B4-BE49-F238E27FC236}">
                <a16:creationId xmlns:a16="http://schemas.microsoft.com/office/drawing/2014/main" id="{BE4454AF-7DB3-92B5-B622-503D4174D73B}"/>
              </a:ext>
            </a:extLst>
          </p:cNvPr>
          <p:cNvSpPr txBox="1">
            <a:spLocks noGrp="1"/>
          </p:cNvSpPr>
          <p:nvPr/>
        </p:nvSpPr>
        <p:spPr>
          <a:xfrm>
            <a:off x="3210430" y="429357"/>
            <a:ext cx="7144443" cy="2388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lanquin Dark"/>
              <a:buNone/>
              <a:defRPr sz="5000" b="0" i="0" u="none" strike="noStrike" cap="none">
                <a:solidFill>
                  <a:schemeClr val="dk1"/>
                </a:solidFill>
                <a:latin typeface="Palanquin Dark"/>
                <a:ea typeface="Palanquin Dark"/>
                <a:cs typeface="Palanquin Dark"/>
                <a:sym typeface="Palanquin Dark"/>
              </a:defRPr>
            </a:lvl1pPr>
            <a:lvl2pPr marR="0" lvl="1"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2pPr>
            <a:lvl3pPr marR="0" lvl="2"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3pPr>
            <a:lvl4pPr marR="0" lvl="3"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4pPr>
            <a:lvl5pPr marR="0" lvl="4"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5pPr>
            <a:lvl6pPr marR="0" lvl="5"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6pPr>
            <a:lvl7pPr marR="0" lvl="6"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7pPr>
            <a:lvl8pPr marR="0" lvl="7"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8pPr>
            <a:lvl9pPr marR="0" lvl="8" algn="ctr" rtl="0">
              <a:lnSpc>
                <a:spcPct val="100000"/>
              </a:lnSpc>
              <a:spcBef>
                <a:spcPts val="0"/>
              </a:spcBef>
              <a:spcAft>
                <a:spcPts val="0"/>
              </a:spcAft>
              <a:buClr>
                <a:schemeClr val="dk1"/>
              </a:buClr>
              <a:buSzPts val="5000"/>
              <a:buFont typeface="Raleway"/>
              <a:buNone/>
              <a:defRPr sz="5000" b="0" i="0" u="none" strike="noStrike" cap="none">
                <a:solidFill>
                  <a:schemeClr val="dk1"/>
                </a:solidFill>
                <a:latin typeface="Raleway"/>
                <a:ea typeface="Raleway"/>
                <a:cs typeface="Raleway"/>
                <a:sym typeface="Raleway"/>
              </a:defRPr>
            </a:lvl9pPr>
          </a:lstStyle>
          <a:p>
            <a:pPr algn="ctr"/>
            <a:r>
              <a:rPr lang="vi-VN" sz="5400" b="1" dirty="0">
                <a:latin typeface="+mj-lt"/>
              </a:rPr>
              <a:t>Thủ pháp đồng hiện và bút pháp dòng ý thức</a:t>
            </a:r>
            <a:endParaRPr lang="en-SG" sz="5400" dirty="0">
              <a:latin typeface="+mj-lt"/>
            </a:endParaRPr>
          </a:p>
        </p:txBody>
      </p:sp>
    </p:spTree>
    <p:extLst>
      <p:ext uri="{BB962C8B-B14F-4D97-AF65-F5344CB8AC3E}">
        <p14:creationId xmlns:p14="http://schemas.microsoft.com/office/powerpoint/2010/main" val="38162561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0"/>
                                        <p:tgtEl>
                                          <p:spTgt spid="75"/>
                                        </p:tgtEl>
                                      </p:cBhvr>
                                    </p:animEffect>
                                    <p:anim calcmode="lin" valueType="num">
                                      <p:cBhvr>
                                        <p:cTn id="8" dur="1000" fill="hold"/>
                                        <p:tgtEl>
                                          <p:spTgt spid="75"/>
                                        </p:tgtEl>
                                        <p:attrNameLst>
                                          <p:attrName>ppt_x</p:attrName>
                                        </p:attrNameLst>
                                      </p:cBhvr>
                                      <p:tavLst>
                                        <p:tav tm="0">
                                          <p:val>
                                            <p:strVal val="#ppt_x"/>
                                          </p:val>
                                        </p:tav>
                                        <p:tav tm="100000">
                                          <p:val>
                                            <p:strVal val="#ppt_x"/>
                                          </p:val>
                                        </p:tav>
                                      </p:tavLst>
                                    </p:anim>
                                    <p:anim calcmode="lin" valueType="num">
                                      <p:cBhvr>
                                        <p:cTn id="9" dur="1000" fill="hold"/>
                                        <p:tgtEl>
                                          <p:spTgt spid="7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1000"/>
                                        <p:tgtEl>
                                          <p:spTgt spid="76"/>
                                        </p:tgtEl>
                                      </p:cBhvr>
                                    </p:animEffect>
                                    <p:anim calcmode="lin" valueType="num">
                                      <p:cBhvr>
                                        <p:cTn id="18" dur="1000" fill="hold"/>
                                        <p:tgtEl>
                                          <p:spTgt spid="76"/>
                                        </p:tgtEl>
                                        <p:attrNameLst>
                                          <p:attrName>ppt_x</p:attrName>
                                        </p:attrNameLst>
                                      </p:cBhvr>
                                      <p:tavLst>
                                        <p:tav tm="0">
                                          <p:val>
                                            <p:strVal val="#ppt_x"/>
                                          </p:val>
                                        </p:tav>
                                        <p:tav tm="100000">
                                          <p:val>
                                            <p:strVal val="#ppt_x"/>
                                          </p:val>
                                        </p:tav>
                                      </p:tavLst>
                                    </p:anim>
                                    <p:anim calcmode="lin" valueType="num">
                                      <p:cBhvr>
                                        <p:cTn id="1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2">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3"/>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4">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5"/>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5"/>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6"/>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7"/>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8"/>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2">
            <a:alphaModFix/>
          </a:blip>
          <a:stretch>
            <a:fillRect/>
          </a:stretch>
        </p:blipFill>
        <p:spPr>
          <a:xfrm flipH="1">
            <a:off x="1527004" y="-224870"/>
            <a:ext cx="9137987" cy="2251222"/>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53846" y="431486"/>
            <a:ext cx="6871697"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3200" b="1" dirty="0">
                <a:effectLst/>
                <a:latin typeface="Times New Roman" panose="02020603050405020304" pitchFamily="18" charset="0"/>
                <a:ea typeface="Times New Roman" panose="02020603050405020304" pitchFamily="18" charset="0"/>
                <a:cs typeface="Times New Roman" panose="02020603050405020304" pitchFamily="18" charset="0"/>
              </a:rPr>
              <a:t>4. Thủ pháp đồng hiện và bút pháp dòng ý thức</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图片 10245" descr="22">
            <a:extLst>
              <a:ext uri="{FF2B5EF4-FFF2-40B4-BE49-F238E27FC236}">
                <a16:creationId xmlns:a16="http://schemas.microsoft.com/office/drawing/2014/main" id="{F84FBC1A-9944-6E56-A6D8-1966CB143D4B}"/>
              </a:ext>
            </a:extLst>
          </p:cNvPr>
          <p:cNvPicPr>
            <a:picLocks noChangeAspect="1"/>
          </p:cNvPicPr>
          <p:nvPr/>
        </p:nvPicPr>
        <p:blipFill>
          <a:blip r:embed="rId9"/>
          <a:stretch>
            <a:fillRect/>
          </a:stretch>
        </p:blipFill>
        <p:spPr>
          <a:xfrm>
            <a:off x="5246245" y="1194521"/>
            <a:ext cx="5899049" cy="4991098"/>
          </a:xfrm>
          <a:prstGeom prst="rect">
            <a:avLst/>
          </a:prstGeom>
          <a:noFill/>
          <a:ln w="9525">
            <a:noFill/>
          </a:ln>
        </p:spPr>
      </p:pic>
      <p:sp>
        <p:nvSpPr>
          <p:cNvPr id="12" name="TextBox 11">
            <a:extLst>
              <a:ext uri="{FF2B5EF4-FFF2-40B4-BE49-F238E27FC236}">
                <a16:creationId xmlns:a16="http://schemas.microsoft.com/office/drawing/2014/main" id="{55273AE6-F1BD-105C-3E47-0B9328FECD17}"/>
              </a:ext>
            </a:extLst>
          </p:cNvPr>
          <p:cNvSpPr txBox="1"/>
          <p:nvPr/>
        </p:nvSpPr>
        <p:spPr>
          <a:xfrm>
            <a:off x="5764945" y="2800854"/>
            <a:ext cx="4991100" cy="1569660"/>
          </a:xfrm>
          <a:prstGeom prst="rect">
            <a:avLst/>
          </a:prstGeom>
          <a:noFill/>
        </p:spPr>
        <p:txBody>
          <a:bodyPr wrap="square">
            <a:spAutoFit/>
          </a:bodyPr>
          <a:lstStyle/>
          <a:p>
            <a:pPr algn="just"/>
            <a:r>
              <a:rPr lang="vi-VN" sz="3200" dirty="0">
                <a:latin typeface="+mj-lt"/>
              </a:rPr>
              <a:t>Em hãy phân tích thủ pháp đồng hiện và bút pháp dòng ý thức trong đoạn trích.</a:t>
            </a:r>
            <a:endParaRPr lang="en-SG" sz="3200" dirty="0">
              <a:latin typeface="+mj-lt"/>
            </a:endParaRPr>
          </a:p>
        </p:txBody>
      </p:sp>
      <p:pic>
        <p:nvPicPr>
          <p:cNvPr id="14" name="Picture 13" descr="A person writing on a piece of paper&#10;&#10;Description automatically generated">
            <a:extLst>
              <a:ext uri="{FF2B5EF4-FFF2-40B4-BE49-F238E27FC236}">
                <a16:creationId xmlns:a16="http://schemas.microsoft.com/office/drawing/2014/main" id="{5A754AC3-BFCA-4ACB-0CD0-30D1090263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94407" y="3266548"/>
            <a:ext cx="5896506" cy="4111778"/>
          </a:xfrm>
          <a:prstGeom prst="rect">
            <a:avLst/>
          </a:prstGeom>
        </p:spPr>
      </p:pic>
    </p:spTree>
    <p:extLst>
      <p:ext uri="{BB962C8B-B14F-4D97-AF65-F5344CB8AC3E}">
        <p14:creationId xmlns:p14="http://schemas.microsoft.com/office/powerpoint/2010/main" val="1880221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7701" y="139860"/>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631861" y="-211735"/>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Google Shape;798;p26">
            <a:extLst>
              <a:ext uri="{FF2B5EF4-FFF2-40B4-BE49-F238E27FC236}">
                <a16:creationId xmlns:a16="http://schemas.microsoft.com/office/drawing/2014/main" id="{03AE9B9A-AD58-79EA-FE01-865AA34747DE}"/>
              </a:ext>
            </a:extLst>
          </p:cNvPr>
          <p:cNvSpPr/>
          <p:nvPr/>
        </p:nvSpPr>
        <p:spPr>
          <a:xfrm>
            <a:off x="3286739" y="1805726"/>
            <a:ext cx="1970609" cy="638000"/>
          </a:xfrm>
          <a:prstGeom prst="roundRect">
            <a:avLst>
              <a:gd name="adj" fmla="val 16667"/>
            </a:avLst>
          </a:prstGeom>
          <a:solidFill>
            <a:srgbClr val="ED7341"/>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Fira Sans Extra Condensed"/>
                <a:cs typeface="Arial"/>
                <a:sym typeface="Arial"/>
              </a:rPr>
              <a:t>Cơ</a:t>
            </a:r>
            <a:r>
              <a:rPr lang="en-US" sz="3200" b="1" kern="0" dirty="0">
                <a:solidFill>
                  <a:srgbClr val="000000"/>
                </a:solidFill>
                <a:latin typeface="Times New Roman" panose="02020603050405020304" pitchFamily="18" charset="0"/>
                <a:ea typeface="Fira Sans Extra Condensed"/>
                <a:cs typeface="Arial"/>
                <a:sym typeface="Arial"/>
              </a:rPr>
              <a:t> </a:t>
            </a:r>
            <a:r>
              <a:rPr lang="en-US" sz="3200" b="1" kern="0" dirty="0" err="1">
                <a:solidFill>
                  <a:srgbClr val="000000"/>
                </a:solidFill>
                <a:latin typeface="Times New Roman" panose="02020603050405020304" pitchFamily="18" charset="0"/>
                <a:ea typeface="Fira Sans Extra Condensed"/>
                <a:cs typeface="Arial"/>
                <a:sym typeface="Arial"/>
              </a:rPr>
              <a:t>sở</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2" name="Google Shape;799;p26">
            <a:extLst>
              <a:ext uri="{FF2B5EF4-FFF2-40B4-BE49-F238E27FC236}">
                <a16:creationId xmlns:a16="http://schemas.microsoft.com/office/drawing/2014/main" id="{022B939C-D2B6-07BD-AD88-033CD5EF5448}"/>
              </a:ext>
            </a:extLst>
          </p:cNvPr>
          <p:cNvSpPr/>
          <p:nvPr/>
        </p:nvSpPr>
        <p:spPr>
          <a:xfrm>
            <a:off x="2275599" y="4929942"/>
            <a:ext cx="1971191" cy="638000"/>
          </a:xfrm>
          <a:prstGeom prst="roundRect">
            <a:avLst>
              <a:gd name="adj" fmla="val 16667"/>
            </a:avLst>
          </a:prstGeom>
          <a:solidFill>
            <a:srgbClr val="F3D676"/>
          </a:solidFill>
          <a:ln>
            <a:noFill/>
          </a:ln>
        </p:spPr>
        <p:txBody>
          <a:bodyPr spcFirstLastPara="1" wrap="square" lIns="121900" tIns="121900" rIns="121900" bIns="121900" anchor="ctr" anchorCtr="0">
            <a:noAutofit/>
          </a:bodyPr>
          <a:lstStyle/>
          <a:p>
            <a:pPr algn="ctr" defTabSz="1219110">
              <a:defRPr/>
            </a:pP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Biểu</a:t>
            </a:r>
            <a:r>
              <a:rPr lang="en-US" sz="3200" b="1" kern="0" dirty="0">
                <a:solidFill>
                  <a:srgbClr val="000000"/>
                </a:solidFill>
                <a:latin typeface="Times New Roman" panose="02020603050405020304" pitchFamily="18" charset="0"/>
                <a:ea typeface="Calibri" panose="020F0502020204030204" pitchFamily="34" charset="0"/>
                <a:cs typeface="Arial"/>
                <a:sym typeface="Arial"/>
              </a:rPr>
              <a:t> </a:t>
            </a:r>
            <a:r>
              <a:rPr lang="en-US" sz="3200" b="1" kern="0" dirty="0" err="1">
                <a:solidFill>
                  <a:srgbClr val="000000"/>
                </a:solidFill>
                <a:latin typeface="Times New Roman" panose="02020603050405020304" pitchFamily="18" charset="0"/>
                <a:ea typeface="Calibri" panose="020F0502020204030204" pitchFamily="34" charset="0"/>
                <a:cs typeface="Arial"/>
                <a:sym typeface="Arial"/>
              </a:rPr>
              <a:t>hiện</a:t>
            </a:r>
            <a:endParaRPr sz="3200" b="1" kern="0" dirty="0">
              <a:solidFill>
                <a:srgbClr val="FFFFFF"/>
              </a:solidFill>
              <a:latin typeface="Fira Sans Extra Condensed"/>
              <a:ea typeface="Fira Sans Extra Condensed"/>
              <a:cs typeface="Fira Sans Extra Condensed"/>
              <a:sym typeface="Fira Sans Extra Condensed"/>
            </a:endParaRPr>
          </a:p>
        </p:txBody>
      </p:sp>
      <p:sp>
        <p:nvSpPr>
          <p:cNvPr id="14" name="Google Shape;800;p26">
            <a:extLst>
              <a:ext uri="{FF2B5EF4-FFF2-40B4-BE49-F238E27FC236}">
                <a16:creationId xmlns:a16="http://schemas.microsoft.com/office/drawing/2014/main" id="{156E6967-DCC8-99BD-9F2A-B594347A5C8B}"/>
              </a:ext>
            </a:extLst>
          </p:cNvPr>
          <p:cNvSpPr/>
          <p:nvPr/>
        </p:nvSpPr>
        <p:spPr>
          <a:xfrm>
            <a:off x="1002535" y="3462660"/>
            <a:ext cx="5664484" cy="731800"/>
          </a:xfrm>
          <a:prstGeom prst="roundRect">
            <a:avLst>
              <a:gd name="adj" fmla="val 7663"/>
            </a:avLst>
          </a:prstGeom>
          <a:solidFill>
            <a:srgbClr val="5492C4">
              <a:alpha val="25099"/>
            </a:srgbClr>
          </a:solidFill>
          <a:ln>
            <a:noFill/>
          </a:ln>
        </p:spPr>
        <p:txBody>
          <a:bodyPr spcFirstLastPara="1" wrap="square" lIns="121900" tIns="121900" rIns="121900" bIns="121900" anchor="ctr" anchorCtr="0">
            <a:noAutofit/>
          </a:bodyPr>
          <a:lstStyle/>
          <a:p>
            <a:pPr algn="r" defTabSz="1219140">
              <a:buClr>
                <a:srgbClr val="000000"/>
              </a:buClr>
            </a:pPr>
            <a:r>
              <a:rPr lang="en-US" sz="3200" b="1" dirty="0" err="1">
                <a:latin typeface="Times New Roman" panose="02020603050405020304" pitchFamily="18" charset="0"/>
                <a:cs typeface="Times New Roman" panose="02020603050405020304" pitchFamily="18" charset="0"/>
              </a:rPr>
              <a:t>Thủ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endParaRPr lang="en-SG" sz="23900" b="1" kern="0" dirty="0">
              <a:solidFill>
                <a:srgbClr val="000000"/>
              </a:solidFill>
              <a:latin typeface="Times New Roman" panose="02020603050405020304" pitchFamily="18" charset="0"/>
              <a:ea typeface="等线" panose="020F0502020204030204"/>
              <a:cs typeface="Times New Roman" panose="02020603050405020304" pitchFamily="18" charset="0"/>
              <a:sym typeface="Arial"/>
            </a:endParaRPr>
          </a:p>
        </p:txBody>
      </p:sp>
      <p:sp>
        <p:nvSpPr>
          <p:cNvPr id="15" name="Google Shape;853;p26">
            <a:extLst>
              <a:ext uri="{FF2B5EF4-FFF2-40B4-BE49-F238E27FC236}">
                <a16:creationId xmlns:a16="http://schemas.microsoft.com/office/drawing/2014/main" id="{0CD8DEA6-DBD5-2940-F382-CD806FA8C1DF}"/>
              </a:ext>
            </a:extLst>
          </p:cNvPr>
          <p:cNvSpPr txBox="1"/>
          <p:nvPr/>
        </p:nvSpPr>
        <p:spPr>
          <a:xfrm>
            <a:off x="6114479" y="1718726"/>
            <a:ext cx="5978461" cy="812000"/>
          </a:xfrm>
          <a:prstGeom prst="rect">
            <a:avLst/>
          </a:prstGeom>
          <a:noFill/>
          <a:ln>
            <a:noFill/>
          </a:ln>
        </p:spPr>
        <p:txBody>
          <a:bodyPr spcFirstLastPara="1" wrap="square" lIns="121900" tIns="121900" rIns="121900" bIns="121900" anchor="ctr" anchorCtr="0">
            <a:noAutofit/>
          </a:bodyPr>
          <a:lstStyle/>
          <a:p>
            <a:pPr algn="just"/>
            <a:r>
              <a:rPr lang="vi-VN" sz="3600" dirty="0">
                <a:latin typeface="+mj-lt"/>
              </a:rPr>
              <a:t>hồi ức của Kiên.</a:t>
            </a:r>
            <a:endParaRPr lang="en-SG" sz="4800" dirty="0">
              <a:latin typeface="+mj-lt"/>
              <a:cs typeface="Times New Roman" panose="02020603050405020304" pitchFamily="18" charset="0"/>
            </a:endParaRPr>
          </a:p>
        </p:txBody>
      </p:sp>
      <p:sp>
        <p:nvSpPr>
          <p:cNvPr id="16" name="Google Shape;854;p26">
            <a:extLst>
              <a:ext uri="{FF2B5EF4-FFF2-40B4-BE49-F238E27FC236}">
                <a16:creationId xmlns:a16="http://schemas.microsoft.com/office/drawing/2014/main" id="{16623190-4AA9-DD1A-C0A1-F5F41911EEC2}"/>
              </a:ext>
            </a:extLst>
          </p:cNvPr>
          <p:cNvSpPr txBox="1"/>
          <p:nvPr/>
        </p:nvSpPr>
        <p:spPr>
          <a:xfrm>
            <a:off x="5030987" y="4842824"/>
            <a:ext cx="7061953" cy="812000"/>
          </a:xfrm>
          <a:prstGeom prst="rect">
            <a:avLst/>
          </a:prstGeom>
          <a:noFill/>
          <a:ln>
            <a:noFill/>
          </a:ln>
        </p:spPr>
        <p:txBody>
          <a:bodyPr spcFirstLastPara="1" wrap="square" lIns="121900" tIns="121900" rIns="121900" bIns="121900" anchor="ctr" anchorCtr="0">
            <a:noAutofit/>
          </a:bodyPr>
          <a:lstStyle/>
          <a:p>
            <a:pPr lvl="0" algn="just"/>
            <a:r>
              <a:rPr lang="vi-VN" sz="3600" dirty="0">
                <a:latin typeface="+mj-lt"/>
              </a:rPr>
              <a:t>Tác giả cho xuất hiện cùng lúc các hình ảnh, sự việc vốn xảy ra ở những thời điểm và không gian khác nhau</a:t>
            </a:r>
            <a:endParaRPr kumimoji="0" lang="en-SG" sz="8000" b="0" i="0" u="none" strike="noStrike" kern="0" cap="none" spc="0" normalizeH="0" baseline="0" noProof="0" dirty="0">
              <a:ln>
                <a:noFill/>
              </a:ln>
              <a:solidFill>
                <a:srgbClr val="313835">
                  <a:lumMod val="50000"/>
                </a:srgbClr>
              </a:solidFill>
              <a:effectLst/>
              <a:uLnTx/>
              <a:uFillTx/>
              <a:latin typeface="+mj-lt"/>
              <a:cs typeface="Times New Roman" panose="02020603050405020304" pitchFamily="18" charset="0"/>
            </a:endParaRPr>
          </a:p>
        </p:txBody>
      </p:sp>
      <p:cxnSp>
        <p:nvCxnSpPr>
          <p:cNvPr id="17" name="Google Shape;855;p26">
            <a:extLst>
              <a:ext uri="{FF2B5EF4-FFF2-40B4-BE49-F238E27FC236}">
                <a16:creationId xmlns:a16="http://schemas.microsoft.com/office/drawing/2014/main" id="{6F47B009-2106-D20F-1D38-2158EBFDEC6A}"/>
              </a:ext>
            </a:extLst>
          </p:cNvPr>
          <p:cNvCxnSpPr>
            <a:cxnSpLocks/>
            <a:stCxn id="4" idx="3"/>
            <a:endCxn id="15" idx="1"/>
          </p:cNvCxnSpPr>
          <p:nvPr/>
        </p:nvCxnSpPr>
        <p:spPr>
          <a:xfrm>
            <a:off x="5257348" y="2124726"/>
            <a:ext cx="857131" cy="0"/>
          </a:xfrm>
          <a:prstGeom prst="straightConnector1">
            <a:avLst/>
          </a:prstGeom>
          <a:noFill/>
          <a:ln w="9525" cap="flat" cmpd="sng">
            <a:solidFill>
              <a:srgbClr val="666666"/>
            </a:solidFill>
            <a:prstDash val="solid"/>
            <a:round/>
            <a:headEnd type="none" w="med" len="med"/>
            <a:tailEnd type="oval" w="med" len="med"/>
          </a:ln>
        </p:spPr>
      </p:cxnSp>
      <p:cxnSp>
        <p:nvCxnSpPr>
          <p:cNvPr id="18" name="Google Shape;856;p26">
            <a:extLst>
              <a:ext uri="{FF2B5EF4-FFF2-40B4-BE49-F238E27FC236}">
                <a16:creationId xmlns:a16="http://schemas.microsoft.com/office/drawing/2014/main" id="{7239A75C-4141-C35B-0931-0F061F70E013}"/>
              </a:ext>
            </a:extLst>
          </p:cNvPr>
          <p:cNvCxnSpPr>
            <a:cxnSpLocks/>
            <a:stCxn id="12" idx="3"/>
            <a:endCxn id="16" idx="1"/>
          </p:cNvCxnSpPr>
          <p:nvPr/>
        </p:nvCxnSpPr>
        <p:spPr>
          <a:xfrm flipV="1">
            <a:off x="4246790" y="5248824"/>
            <a:ext cx="784197" cy="118"/>
          </a:xfrm>
          <a:prstGeom prst="straightConnector1">
            <a:avLst/>
          </a:prstGeom>
          <a:noFill/>
          <a:ln w="9525" cap="flat" cmpd="sng">
            <a:solidFill>
              <a:srgbClr val="666666"/>
            </a:solidFill>
            <a:prstDash val="solid"/>
            <a:round/>
            <a:headEnd type="none" w="med" len="med"/>
            <a:tailEnd type="oval" w="med" len="med"/>
          </a:ln>
        </p:spPr>
      </p:cxnSp>
      <p:grpSp>
        <p:nvGrpSpPr>
          <p:cNvPr id="21" name="Google Shape;857;p26">
            <a:extLst>
              <a:ext uri="{FF2B5EF4-FFF2-40B4-BE49-F238E27FC236}">
                <a16:creationId xmlns:a16="http://schemas.microsoft.com/office/drawing/2014/main" id="{1AD8C650-EFF1-9313-ED74-0CD5B59BDC30}"/>
              </a:ext>
            </a:extLst>
          </p:cNvPr>
          <p:cNvGrpSpPr/>
          <p:nvPr/>
        </p:nvGrpSpPr>
        <p:grpSpPr>
          <a:xfrm>
            <a:off x="5384296" y="1634996"/>
            <a:ext cx="496828" cy="439180"/>
            <a:chOff x="3199454" y="2306991"/>
            <a:chExt cx="372621" cy="329385"/>
          </a:xfrm>
        </p:grpSpPr>
        <p:sp>
          <p:nvSpPr>
            <p:cNvPr id="26" name="Google Shape;858;p26">
              <a:extLst>
                <a:ext uri="{FF2B5EF4-FFF2-40B4-BE49-F238E27FC236}">
                  <a16:creationId xmlns:a16="http://schemas.microsoft.com/office/drawing/2014/main" id="{51AC8398-54FD-6B5A-B682-B9FD55DFCC90}"/>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27" name="Google Shape;859;p26">
              <a:extLst>
                <a:ext uri="{FF2B5EF4-FFF2-40B4-BE49-F238E27FC236}">
                  <a16:creationId xmlns:a16="http://schemas.microsoft.com/office/drawing/2014/main" id="{5071EF11-7304-E8EC-B31F-D66544024CC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grpSp>
        <p:nvGrpSpPr>
          <p:cNvPr id="28" name="Google Shape;860;p26">
            <a:extLst>
              <a:ext uri="{FF2B5EF4-FFF2-40B4-BE49-F238E27FC236}">
                <a16:creationId xmlns:a16="http://schemas.microsoft.com/office/drawing/2014/main" id="{8F769CFF-11E5-924A-F343-BFF9A0857FCB}"/>
              </a:ext>
            </a:extLst>
          </p:cNvPr>
          <p:cNvGrpSpPr/>
          <p:nvPr/>
        </p:nvGrpSpPr>
        <p:grpSpPr>
          <a:xfrm>
            <a:off x="4463769" y="4681789"/>
            <a:ext cx="494637" cy="481583"/>
            <a:chOff x="3204349" y="4054012"/>
            <a:chExt cx="370978" cy="361187"/>
          </a:xfrm>
        </p:grpSpPr>
        <p:sp>
          <p:nvSpPr>
            <p:cNvPr id="29" name="Google Shape;861;p26">
              <a:extLst>
                <a:ext uri="{FF2B5EF4-FFF2-40B4-BE49-F238E27FC236}">
                  <a16:creationId xmlns:a16="http://schemas.microsoft.com/office/drawing/2014/main" id="{007A49D8-82CE-111F-3723-CE0263E01DBB}"/>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0" name="Google Shape;862;p26">
              <a:extLst>
                <a:ext uri="{FF2B5EF4-FFF2-40B4-BE49-F238E27FC236}">
                  <a16:creationId xmlns:a16="http://schemas.microsoft.com/office/drawing/2014/main" id="{FC03DE67-53C3-938F-E125-89EB9134A79B}"/>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1" name="Google Shape;863;p26">
              <a:extLst>
                <a:ext uri="{FF2B5EF4-FFF2-40B4-BE49-F238E27FC236}">
                  <a16:creationId xmlns:a16="http://schemas.microsoft.com/office/drawing/2014/main" id="{DA8AEE4E-F946-D36A-2C00-255D10EA4D0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sp>
          <p:nvSpPr>
            <p:cNvPr id="32" name="Google Shape;864;p26">
              <a:extLst>
                <a:ext uri="{FF2B5EF4-FFF2-40B4-BE49-F238E27FC236}">
                  <a16:creationId xmlns:a16="http://schemas.microsoft.com/office/drawing/2014/main" id="{CE8140DF-8B39-7FBF-03A3-6D152A8041FE}"/>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121900" tIns="121900" rIns="121900" bIns="121900" anchor="ctr" anchorCtr="0">
              <a:noAutofit/>
            </a:bodyPr>
            <a:lstStyle/>
            <a:p>
              <a:pPr defTabSz="1219110">
                <a:defRPr/>
              </a:pPr>
              <a:endParaRPr sz="2400" kern="0">
                <a:solidFill>
                  <a:sysClr val="windowText" lastClr="000000"/>
                </a:solidFill>
                <a:ea typeface="等线" panose="020F0502020204030204"/>
                <a:cs typeface="Arial"/>
                <a:sym typeface="Arial"/>
              </a:endParaRPr>
            </a:p>
          </p:txBody>
        </p:sp>
      </p:grpSp>
      <p:sp>
        <p:nvSpPr>
          <p:cNvPr id="33" name="Google Shape;597;p44">
            <a:extLst>
              <a:ext uri="{FF2B5EF4-FFF2-40B4-BE49-F238E27FC236}">
                <a16:creationId xmlns:a16="http://schemas.microsoft.com/office/drawing/2014/main" id="{41EDD197-5E0A-2EFB-4649-67E280CB23F1}"/>
              </a:ext>
            </a:extLst>
          </p:cNvPr>
          <p:cNvSpPr/>
          <p:nvPr/>
        </p:nvSpPr>
        <p:spPr>
          <a:xfrm>
            <a:off x="172299" y="3053599"/>
            <a:ext cx="1650435" cy="3844603"/>
          </a:xfrm>
          <a:custGeom>
            <a:avLst/>
            <a:gdLst/>
            <a:ahLst/>
            <a:cxnLst/>
            <a:rect l="l" t="t" r="r" b="b"/>
            <a:pathLst>
              <a:path w="17622" h="41149" extrusionOk="0">
                <a:moveTo>
                  <a:pt x="14181" y="14360"/>
                </a:moveTo>
                <a:lnTo>
                  <a:pt x="14919" y="16908"/>
                </a:lnTo>
                <a:lnTo>
                  <a:pt x="14419" y="18217"/>
                </a:lnTo>
                <a:cubicBezTo>
                  <a:pt x="14407" y="18075"/>
                  <a:pt x="14383" y="17944"/>
                  <a:pt x="14383" y="17944"/>
                </a:cubicBezTo>
                <a:cubicBezTo>
                  <a:pt x="14347" y="17944"/>
                  <a:pt x="14300" y="17932"/>
                  <a:pt x="14264" y="17932"/>
                </a:cubicBezTo>
                <a:lnTo>
                  <a:pt x="14228" y="15539"/>
                </a:lnTo>
                <a:lnTo>
                  <a:pt x="14181" y="14360"/>
                </a:lnTo>
                <a:close/>
                <a:moveTo>
                  <a:pt x="1715" y="1"/>
                </a:moveTo>
                <a:lnTo>
                  <a:pt x="1572" y="72"/>
                </a:lnTo>
                <a:lnTo>
                  <a:pt x="1560" y="251"/>
                </a:lnTo>
                <a:lnTo>
                  <a:pt x="1477" y="168"/>
                </a:lnTo>
                <a:lnTo>
                  <a:pt x="500" y="537"/>
                </a:lnTo>
                <a:lnTo>
                  <a:pt x="489" y="656"/>
                </a:lnTo>
                <a:lnTo>
                  <a:pt x="298" y="680"/>
                </a:lnTo>
                <a:lnTo>
                  <a:pt x="0" y="1061"/>
                </a:lnTo>
                <a:lnTo>
                  <a:pt x="12" y="1370"/>
                </a:lnTo>
                <a:lnTo>
                  <a:pt x="489" y="2704"/>
                </a:lnTo>
                <a:lnTo>
                  <a:pt x="489" y="3001"/>
                </a:lnTo>
                <a:lnTo>
                  <a:pt x="167" y="3001"/>
                </a:lnTo>
                <a:lnTo>
                  <a:pt x="917" y="8157"/>
                </a:lnTo>
                <a:cubicBezTo>
                  <a:pt x="929" y="8276"/>
                  <a:pt x="977" y="8383"/>
                  <a:pt x="1036" y="8478"/>
                </a:cubicBezTo>
                <a:cubicBezTo>
                  <a:pt x="1048" y="8514"/>
                  <a:pt x="1084" y="8538"/>
                  <a:pt x="1096" y="8573"/>
                </a:cubicBezTo>
                <a:lnTo>
                  <a:pt x="3751" y="12074"/>
                </a:lnTo>
                <a:lnTo>
                  <a:pt x="6442" y="14407"/>
                </a:lnTo>
                <a:lnTo>
                  <a:pt x="6442" y="14372"/>
                </a:lnTo>
                <a:lnTo>
                  <a:pt x="6573" y="17872"/>
                </a:lnTo>
                <a:lnTo>
                  <a:pt x="6561" y="17872"/>
                </a:lnTo>
                <a:cubicBezTo>
                  <a:pt x="6561" y="17872"/>
                  <a:pt x="6477" y="18027"/>
                  <a:pt x="6442" y="18468"/>
                </a:cubicBezTo>
                <a:cubicBezTo>
                  <a:pt x="6418" y="18979"/>
                  <a:pt x="6418" y="19087"/>
                  <a:pt x="6418" y="19087"/>
                </a:cubicBezTo>
                <a:lnTo>
                  <a:pt x="6430" y="19087"/>
                </a:lnTo>
                <a:lnTo>
                  <a:pt x="5477" y="21968"/>
                </a:lnTo>
                <a:lnTo>
                  <a:pt x="5906" y="21920"/>
                </a:lnTo>
                <a:lnTo>
                  <a:pt x="5906" y="21920"/>
                </a:lnTo>
                <a:cubicBezTo>
                  <a:pt x="5858" y="22111"/>
                  <a:pt x="5823" y="22313"/>
                  <a:pt x="5763" y="22516"/>
                </a:cubicBezTo>
                <a:lnTo>
                  <a:pt x="5787" y="22516"/>
                </a:lnTo>
                <a:cubicBezTo>
                  <a:pt x="5644" y="23206"/>
                  <a:pt x="5477" y="23885"/>
                  <a:pt x="5465" y="23885"/>
                </a:cubicBezTo>
                <a:cubicBezTo>
                  <a:pt x="5346" y="24278"/>
                  <a:pt x="5239" y="24671"/>
                  <a:pt x="5120" y="25064"/>
                </a:cubicBezTo>
                <a:cubicBezTo>
                  <a:pt x="5132" y="25480"/>
                  <a:pt x="5132" y="25897"/>
                  <a:pt x="5132" y="26326"/>
                </a:cubicBezTo>
                <a:cubicBezTo>
                  <a:pt x="5001" y="27135"/>
                  <a:pt x="4870" y="27921"/>
                  <a:pt x="4703" y="28707"/>
                </a:cubicBezTo>
                <a:cubicBezTo>
                  <a:pt x="4691" y="29064"/>
                  <a:pt x="4691" y="29409"/>
                  <a:pt x="4668" y="29767"/>
                </a:cubicBezTo>
                <a:cubicBezTo>
                  <a:pt x="4775" y="30207"/>
                  <a:pt x="4894" y="30659"/>
                  <a:pt x="5001" y="31100"/>
                </a:cubicBezTo>
                <a:cubicBezTo>
                  <a:pt x="5072" y="31326"/>
                  <a:pt x="5132" y="31552"/>
                  <a:pt x="5203" y="31779"/>
                </a:cubicBezTo>
                <a:cubicBezTo>
                  <a:pt x="5215" y="31969"/>
                  <a:pt x="5239" y="32160"/>
                  <a:pt x="5251" y="32338"/>
                </a:cubicBezTo>
                <a:lnTo>
                  <a:pt x="5037" y="32338"/>
                </a:lnTo>
                <a:lnTo>
                  <a:pt x="6549" y="38613"/>
                </a:lnTo>
                <a:cubicBezTo>
                  <a:pt x="6549" y="38613"/>
                  <a:pt x="5489" y="38851"/>
                  <a:pt x="4561" y="39220"/>
                </a:cubicBezTo>
                <a:cubicBezTo>
                  <a:pt x="3644" y="39589"/>
                  <a:pt x="3394" y="40423"/>
                  <a:pt x="3394" y="40423"/>
                </a:cubicBezTo>
                <a:cubicBezTo>
                  <a:pt x="3418" y="40434"/>
                  <a:pt x="3465" y="40470"/>
                  <a:pt x="3489" y="40482"/>
                </a:cubicBezTo>
                <a:cubicBezTo>
                  <a:pt x="3513" y="40482"/>
                  <a:pt x="3513" y="40494"/>
                  <a:pt x="3525" y="40494"/>
                </a:cubicBezTo>
                <a:lnTo>
                  <a:pt x="3656" y="40542"/>
                </a:lnTo>
                <a:cubicBezTo>
                  <a:pt x="3703" y="40554"/>
                  <a:pt x="3751" y="40577"/>
                  <a:pt x="3810" y="40577"/>
                </a:cubicBezTo>
                <a:lnTo>
                  <a:pt x="3834" y="40577"/>
                </a:lnTo>
                <a:cubicBezTo>
                  <a:pt x="3894" y="40589"/>
                  <a:pt x="3941" y="40589"/>
                  <a:pt x="4001" y="40589"/>
                </a:cubicBezTo>
                <a:cubicBezTo>
                  <a:pt x="4090" y="40600"/>
                  <a:pt x="4183" y="40605"/>
                  <a:pt x="4278" y="40605"/>
                </a:cubicBezTo>
                <a:cubicBezTo>
                  <a:pt x="4616" y="40605"/>
                  <a:pt x="4983" y="40538"/>
                  <a:pt x="5299" y="40399"/>
                </a:cubicBezTo>
                <a:cubicBezTo>
                  <a:pt x="5930" y="40113"/>
                  <a:pt x="8371" y="39387"/>
                  <a:pt x="8371" y="39387"/>
                </a:cubicBezTo>
                <a:lnTo>
                  <a:pt x="8311" y="32326"/>
                </a:lnTo>
                <a:cubicBezTo>
                  <a:pt x="8430" y="31981"/>
                  <a:pt x="8549" y="31660"/>
                  <a:pt x="8668" y="31314"/>
                </a:cubicBezTo>
                <a:cubicBezTo>
                  <a:pt x="8704" y="30695"/>
                  <a:pt x="8740" y="30076"/>
                  <a:pt x="8752" y="29457"/>
                </a:cubicBezTo>
                <a:cubicBezTo>
                  <a:pt x="9002" y="28850"/>
                  <a:pt x="9240" y="28219"/>
                  <a:pt x="9466" y="27600"/>
                </a:cubicBezTo>
                <a:cubicBezTo>
                  <a:pt x="9561" y="26564"/>
                  <a:pt x="9644" y="25528"/>
                  <a:pt x="9704" y="24504"/>
                </a:cubicBezTo>
                <a:cubicBezTo>
                  <a:pt x="9787" y="25468"/>
                  <a:pt x="9883" y="26421"/>
                  <a:pt x="9942" y="27385"/>
                </a:cubicBezTo>
                <a:cubicBezTo>
                  <a:pt x="9942" y="28159"/>
                  <a:pt x="9918" y="28945"/>
                  <a:pt x="9895" y="29719"/>
                </a:cubicBezTo>
                <a:cubicBezTo>
                  <a:pt x="10037" y="30112"/>
                  <a:pt x="10192" y="30493"/>
                  <a:pt x="10323" y="30898"/>
                </a:cubicBezTo>
                <a:cubicBezTo>
                  <a:pt x="10383" y="31207"/>
                  <a:pt x="10454" y="31541"/>
                  <a:pt x="10514" y="31850"/>
                </a:cubicBezTo>
                <a:lnTo>
                  <a:pt x="10561" y="32076"/>
                </a:lnTo>
                <a:lnTo>
                  <a:pt x="10478" y="32076"/>
                </a:lnTo>
                <a:lnTo>
                  <a:pt x="11728" y="39041"/>
                </a:lnTo>
                <a:cubicBezTo>
                  <a:pt x="11728" y="39041"/>
                  <a:pt x="13752" y="40625"/>
                  <a:pt x="14621" y="41018"/>
                </a:cubicBezTo>
                <a:cubicBezTo>
                  <a:pt x="14693" y="41054"/>
                  <a:pt x="14728" y="41066"/>
                  <a:pt x="14788" y="41077"/>
                </a:cubicBezTo>
                <a:cubicBezTo>
                  <a:pt x="14800" y="41077"/>
                  <a:pt x="14836" y="41089"/>
                  <a:pt x="14848" y="41089"/>
                </a:cubicBezTo>
                <a:cubicBezTo>
                  <a:pt x="14883" y="41113"/>
                  <a:pt x="14919" y="41113"/>
                  <a:pt x="14955" y="41125"/>
                </a:cubicBezTo>
                <a:cubicBezTo>
                  <a:pt x="14990" y="41125"/>
                  <a:pt x="15002" y="41137"/>
                  <a:pt x="15026" y="41137"/>
                </a:cubicBezTo>
                <a:cubicBezTo>
                  <a:pt x="15062" y="41137"/>
                  <a:pt x="15086" y="41149"/>
                  <a:pt x="15121" y="41149"/>
                </a:cubicBezTo>
                <a:lnTo>
                  <a:pt x="15419" y="41149"/>
                </a:lnTo>
                <a:cubicBezTo>
                  <a:pt x="15455" y="41149"/>
                  <a:pt x="15490" y="41149"/>
                  <a:pt x="15538" y="41137"/>
                </a:cubicBezTo>
                <a:lnTo>
                  <a:pt x="15562" y="41137"/>
                </a:lnTo>
                <a:cubicBezTo>
                  <a:pt x="15610" y="41137"/>
                  <a:pt x="15657" y="41125"/>
                  <a:pt x="15681" y="41125"/>
                </a:cubicBezTo>
                <a:lnTo>
                  <a:pt x="15693" y="41125"/>
                </a:lnTo>
                <a:cubicBezTo>
                  <a:pt x="16110" y="41030"/>
                  <a:pt x="16395" y="40851"/>
                  <a:pt x="16395" y="40851"/>
                </a:cubicBezTo>
                <a:cubicBezTo>
                  <a:pt x="16169" y="39220"/>
                  <a:pt x="13788" y="38101"/>
                  <a:pt x="13788" y="38101"/>
                </a:cubicBezTo>
                <a:lnTo>
                  <a:pt x="13966" y="32457"/>
                </a:lnTo>
                <a:cubicBezTo>
                  <a:pt x="14002" y="32291"/>
                  <a:pt x="14026" y="32148"/>
                  <a:pt x="14050" y="31981"/>
                </a:cubicBezTo>
                <a:cubicBezTo>
                  <a:pt x="14062" y="31850"/>
                  <a:pt x="14086" y="31707"/>
                  <a:pt x="14109" y="31564"/>
                </a:cubicBezTo>
                <a:lnTo>
                  <a:pt x="14728" y="30052"/>
                </a:lnTo>
                <a:cubicBezTo>
                  <a:pt x="14812" y="29886"/>
                  <a:pt x="14871" y="29707"/>
                  <a:pt x="14943" y="29540"/>
                </a:cubicBezTo>
                <a:cubicBezTo>
                  <a:pt x="14955" y="29231"/>
                  <a:pt x="14955" y="28909"/>
                  <a:pt x="14955" y="28588"/>
                </a:cubicBezTo>
                <a:cubicBezTo>
                  <a:pt x="14788" y="27778"/>
                  <a:pt x="14621" y="26969"/>
                  <a:pt x="14443" y="26171"/>
                </a:cubicBezTo>
                <a:cubicBezTo>
                  <a:pt x="14467" y="25873"/>
                  <a:pt x="14478" y="25552"/>
                  <a:pt x="14490" y="25254"/>
                </a:cubicBezTo>
                <a:lnTo>
                  <a:pt x="14764" y="25671"/>
                </a:lnTo>
                <a:lnTo>
                  <a:pt x="15300" y="25302"/>
                </a:lnTo>
                <a:lnTo>
                  <a:pt x="16979" y="28254"/>
                </a:lnTo>
                <a:lnTo>
                  <a:pt x="17181" y="28088"/>
                </a:lnTo>
                <a:lnTo>
                  <a:pt x="14562" y="22670"/>
                </a:lnTo>
                <a:lnTo>
                  <a:pt x="14562" y="22492"/>
                </a:lnTo>
                <a:cubicBezTo>
                  <a:pt x="14562" y="22456"/>
                  <a:pt x="14550" y="22432"/>
                  <a:pt x="14550" y="22397"/>
                </a:cubicBezTo>
                <a:lnTo>
                  <a:pt x="14550" y="22397"/>
                </a:lnTo>
                <a:lnTo>
                  <a:pt x="14693" y="22420"/>
                </a:lnTo>
                <a:lnTo>
                  <a:pt x="14645" y="22147"/>
                </a:lnTo>
                <a:lnTo>
                  <a:pt x="14848" y="22182"/>
                </a:lnTo>
                <a:lnTo>
                  <a:pt x="14693" y="21313"/>
                </a:lnTo>
                <a:lnTo>
                  <a:pt x="17253" y="18075"/>
                </a:lnTo>
                <a:lnTo>
                  <a:pt x="17550" y="17074"/>
                </a:lnTo>
                <a:cubicBezTo>
                  <a:pt x="17562" y="17003"/>
                  <a:pt x="17586" y="16920"/>
                  <a:pt x="17586" y="16848"/>
                </a:cubicBezTo>
                <a:cubicBezTo>
                  <a:pt x="17622" y="16717"/>
                  <a:pt x="17622" y="16586"/>
                  <a:pt x="17586" y="16432"/>
                </a:cubicBezTo>
                <a:cubicBezTo>
                  <a:pt x="17574" y="16360"/>
                  <a:pt x="17562" y="16265"/>
                  <a:pt x="17526" y="16193"/>
                </a:cubicBezTo>
                <a:lnTo>
                  <a:pt x="17515" y="16170"/>
                </a:lnTo>
                <a:lnTo>
                  <a:pt x="15538" y="10776"/>
                </a:lnTo>
                <a:cubicBezTo>
                  <a:pt x="15479" y="10609"/>
                  <a:pt x="15359" y="10478"/>
                  <a:pt x="15205" y="10407"/>
                </a:cubicBezTo>
                <a:lnTo>
                  <a:pt x="14252" y="9895"/>
                </a:lnTo>
                <a:lnTo>
                  <a:pt x="14121" y="9824"/>
                </a:lnTo>
                <a:lnTo>
                  <a:pt x="14121" y="9835"/>
                </a:lnTo>
                <a:cubicBezTo>
                  <a:pt x="14121" y="9847"/>
                  <a:pt x="14109" y="9895"/>
                  <a:pt x="14109" y="9943"/>
                </a:cubicBezTo>
                <a:cubicBezTo>
                  <a:pt x="14109" y="9990"/>
                  <a:pt x="14097" y="10026"/>
                  <a:pt x="14097" y="10074"/>
                </a:cubicBezTo>
                <a:lnTo>
                  <a:pt x="14097" y="9847"/>
                </a:lnTo>
                <a:lnTo>
                  <a:pt x="11788" y="9609"/>
                </a:lnTo>
                <a:lnTo>
                  <a:pt x="11442" y="9193"/>
                </a:lnTo>
                <a:lnTo>
                  <a:pt x="11442" y="9216"/>
                </a:lnTo>
                <a:lnTo>
                  <a:pt x="11359" y="8323"/>
                </a:lnTo>
                <a:lnTo>
                  <a:pt x="11657" y="7704"/>
                </a:lnTo>
                <a:lnTo>
                  <a:pt x="11680" y="7526"/>
                </a:lnTo>
                <a:cubicBezTo>
                  <a:pt x="11847" y="7490"/>
                  <a:pt x="11978" y="7157"/>
                  <a:pt x="12014" y="6859"/>
                </a:cubicBezTo>
                <a:cubicBezTo>
                  <a:pt x="12204" y="6835"/>
                  <a:pt x="12395" y="6788"/>
                  <a:pt x="12585" y="6728"/>
                </a:cubicBezTo>
                <a:cubicBezTo>
                  <a:pt x="12585" y="6728"/>
                  <a:pt x="12514" y="3799"/>
                  <a:pt x="10585" y="3347"/>
                </a:cubicBezTo>
                <a:cubicBezTo>
                  <a:pt x="10537" y="3335"/>
                  <a:pt x="10502" y="3335"/>
                  <a:pt x="10466" y="3323"/>
                </a:cubicBezTo>
                <a:cubicBezTo>
                  <a:pt x="10418" y="3311"/>
                  <a:pt x="10359" y="3311"/>
                  <a:pt x="10311" y="3287"/>
                </a:cubicBezTo>
                <a:cubicBezTo>
                  <a:pt x="10236" y="3280"/>
                  <a:pt x="10163" y="3276"/>
                  <a:pt x="10092" y="3276"/>
                </a:cubicBezTo>
                <a:cubicBezTo>
                  <a:pt x="8067" y="3276"/>
                  <a:pt x="7489" y="6121"/>
                  <a:pt x="7489" y="6121"/>
                </a:cubicBezTo>
                <a:cubicBezTo>
                  <a:pt x="7489" y="6121"/>
                  <a:pt x="7739" y="6240"/>
                  <a:pt x="8144" y="6371"/>
                </a:cubicBezTo>
                <a:lnTo>
                  <a:pt x="8168" y="6466"/>
                </a:lnTo>
                <a:cubicBezTo>
                  <a:pt x="8144" y="6478"/>
                  <a:pt x="8120" y="6490"/>
                  <a:pt x="8097" y="6537"/>
                </a:cubicBezTo>
                <a:cubicBezTo>
                  <a:pt x="7966" y="6776"/>
                  <a:pt x="8216" y="7526"/>
                  <a:pt x="8466" y="7573"/>
                </a:cubicBezTo>
                <a:lnTo>
                  <a:pt x="8513" y="7752"/>
                </a:lnTo>
                <a:lnTo>
                  <a:pt x="8990" y="8585"/>
                </a:lnTo>
                <a:lnTo>
                  <a:pt x="8942" y="8978"/>
                </a:lnTo>
                <a:lnTo>
                  <a:pt x="8894" y="9431"/>
                </a:lnTo>
                <a:lnTo>
                  <a:pt x="8835" y="9574"/>
                </a:lnTo>
                <a:lnTo>
                  <a:pt x="7751" y="9645"/>
                </a:lnTo>
                <a:cubicBezTo>
                  <a:pt x="7739" y="9633"/>
                  <a:pt x="7739" y="9597"/>
                  <a:pt x="7728" y="9585"/>
                </a:cubicBezTo>
                <a:cubicBezTo>
                  <a:pt x="7728" y="9585"/>
                  <a:pt x="7323" y="9585"/>
                  <a:pt x="7073" y="9597"/>
                </a:cubicBezTo>
                <a:cubicBezTo>
                  <a:pt x="6799" y="9609"/>
                  <a:pt x="6489" y="9693"/>
                  <a:pt x="6489" y="9693"/>
                </a:cubicBezTo>
                <a:cubicBezTo>
                  <a:pt x="6489" y="9705"/>
                  <a:pt x="6501" y="9716"/>
                  <a:pt x="6501" y="9728"/>
                </a:cubicBezTo>
                <a:lnTo>
                  <a:pt x="6275" y="9752"/>
                </a:lnTo>
                <a:lnTo>
                  <a:pt x="6275" y="9728"/>
                </a:lnTo>
                <a:lnTo>
                  <a:pt x="6275" y="9716"/>
                </a:lnTo>
                <a:lnTo>
                  <a:pt x="3167" y="7466"/>
                </a:lnTo>
                <a:lnTo>
                  <a:pt x="1917" y="2978"/>
                </a:lnTo>
                <a:lnTo>
                  <a:pt x="1774" y="2978"/>
                </a:lnTo>
                <a:lnTo>
                  <a:pt x="1632" y="2501"/>
                </a:lnTo>
                <a:lnTo>
                  <a:pt x="1751" y="2382"/>
                </a:lnTo>
                <a:lnTo>
                  <a:pt x="2120" y="1442"/>
                </a:lnTo>
                <a:lnTo>
                  <a:pt x="2191" y="537"/>
                </a:lnTo>
                <a:lnTo>
                  <a:pt x="1929" y="322"/>
                </a:lnTo>
                <a:lnTo>
                  <a:pt x="17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38" name="Group 37">
            <a:extLst>
              <a:ext uri="{FF2B5EF4-FFF2-40B4-BE49-F238E27FC236}">
                <a16:creationId xmlns:a16="http://schemas.microsoft.com/office/drawing/2014/main" id="{62D60B94-6C93-71E6-ADAF-983037BA352F}"/>
              </a:ext>
            </a:extLst>
          </p:cNvPr>
          <p:cNvGrpSpPr/>
          <p:nvPr/>
        </p:nvGrpSpPr>
        <p:grpSpPr>
          <a:xfrm>
            <a:off x="3738308" y="821357"/>
            <a:ext cx="8092321" cy="6079810"/>
            <a:chOff x="4867637" y="1399144"/>
            <a:chExt cx="6368116" cy="4654510"/>
          </a:xfrm>
        </p:grpSpPr>
        <p:sp>
          <p:nvSpPr>
            <p:cNvPr id="36" name="Freeform 4">
              <a:extLst>
                <a:ext uri="{FF2B5EF4-FFF2-40B4-BE49-F238E27FC236}">
                  <a16:creationId xmlns:a16="http://schemas.microsoft.com/office/drawing/2014/main" id="{A6E3C081-8D72-E737-6ED6-9F14FC7E2C7F}"/>
                </a:ext>
              </a:extLst>
            </p:cNvPr>
            <p:cNvSpPr/>
            <p:nvPr/>
          </p:nvSpPr>
          <p:spPr>
            <a:xfrm rot="276717" flipH="1">
              <a:off x="4867637" y="1399144"/>
              <a:ext cx="6368116" cy="4654510"/>
            </a:xfrm>
            <a:custGeom>
              <a:avLst/>
              <a:gdLst/>
              <a:ahLst/>
              <a:cxnLst/>
              <a:rect l="l" t="t" r="r" b="b"/>
              <a:pathLst>
                <a:path w="4850991" h="3844410">
                  <a:moveTo>
                    <a:pt x="0" y="0"/>
                  </a:moveTo>
                  <a:lnTo>
                    <a:pt x="4850991" y="0"/>
                  </a:lnTo>
                  <a:lnTo>
                    <a:pt x="4850991" y="3844410"/>
                  </a:lnTo>
                  <a:lnTo>
                    <a:pt x="0" y="384441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AC823A9-D10C-8236-29AC-4A22B0C0D27A}"/>
                </a:ext>
              </a:extLst>
            </p:cNvPr>
            <p:cNvSpPr txBox="1"/>
            <p:nvPr/>
          </p:nvSpPr>
          <p:spPr>
            <a:xfrm>
              <a:off x="5434719" y="2063547"/>
              <a:ext cx="5234940" cy="2709675"/>
            </a:xfrm>
            <a:prstGeom prst="rect">
              <a:avLst/>
            </a:prstGeom>
            <a:noFill/>
          </p:spPr>
          <p:txBody>
            <a:bodyPr wrap="square">
              <a:spAutoFit/>
            </a:bodyPr>
            <a:lstStyle/>
            <a:p>
              <a:pPr algn="ctr"/>
              <a:r>
                <a:rPr lang="vi-VN" sz="2800" dirty="0">
                  <a:latin typeface="+mj-lt"/>
                </a:rPr>
                <a:t>“</a:t>
              </a:r>
              <a:r>
                <a:rPr lang="vi-VN" sz="2800" i="1" dirty="0">
                  <a:latin typeface="Times New Roman" panose="02020603050405020304" pitchFamily="18" charset="0"/>
                  <a:cs typeface="Times New Roman" panose="02020603050405020304" pitchFamily="18" charset="0"/>
                </a:rPr>
                <a:t>Kiên cũng không thể cắt nghĩa được </a:t>
              </a:r>
              <a:endParaRPr lang="en-US" sz="2800" i="1" dirty="0">
                <a:latin typeface="Times New Roman" panose="02020603050405020304" pitchFamily="18" charset="0"/>
                <a:cs typeface="Times New Roman" panose="02020603050405020304" pitchFamily="18" charset="0"/>
              </a:endParaRPr>
            </a:p>
            <a:p>
              <a:pPr algn="ctr"/>
              <a:r>
                <a:rPr lang="vi-VN" sz="2800" i="1" dirty="0">
                  <a:latin typeface="Times New Roman" panose="02020603050405020304" pitchFamily="18" charset="0"/>
                  <a:cs typeface="Times New Roman" panose="02020603050405020304" pitchFamily="18" charset="0"/>
                </a:rPr>
                <a:t>vì </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mà vào cái đêm lạnh giá ấy, đứng trước cửa sổ nhìn màn mưa mỏng đang chầm chậm tràn ngang qua bầu không khí xanh xám run rẩy, uốn ngả theo chiều gió đông bắc, lòng đăm đắm nhớ tới Phương, anh lại chợt nhìn thấy mùa mưa Cánh Bắc, nhìn thấy Ngọc Bơ Rây, truông Gọi Hồn</a:t>
              </a:r>
              <a:r>
                <a:rPr lang="vi-VN" sz="2800" dirty="0">
                  <a:latin typeface="+mj-lt"/>
                </a:rPr>
                <a:t>”,..</a:t>
              </a:r>
              <a:endParaRPr lang="en-SG" sz="2800" dirty="0">
                <a:latin typeface="+mj-lt"/>
              </a:endParaRPr>
            </a:p>
          </p:txBody>
        </p:sp>
      </p:grpSp>
    </p:spTree>
    <p:extLst>
      <p:ext uri="{BB962C8B-B14F-4D97-AF65-F5344CB8AC3E}">
        <p14:creationId xmlns:p14="http://schemas.microsoft.com/office/powerpoint/2010/main" val="3744112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500"/>
                                        <p:tgtEl>
                                          <p:spTgt spid="2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additive="base">
                                        <p:cTn id="44" dur="500" fill="hold"/>
                                        <p:tgtEl>
                                          <p:spTgt spid="38"/>
                                        </p:tgtEl>
                                        <p:attrNameLst>
                                          <p:attrName>ppt_x</p:attrName>
                                        </p:attrNameLst>
                                      </p:cBhvr>
                                      <p:tavLst>
                                        <p:tav tm="0">
                                          <p:val>
                                            <p:strVal val="#ppt_x"/>
                                          </p:val>
                                        </p:tav>
                                        <p:tav tm="100000">
                                          <p:val>
                                            <p:strVal val="#ppt_x"/>
                                          </p:val>
                                        </p:tav>
                                      </p:tavLst>
                                    </p:anim>
                                    <p:anim calcmode="lin" valueType="num">
                                      <p:cBhvr additive="base">
                                        <p:cTn id="4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8">
            <a:extLst>
              <a:ext uri="{FF2B5EF4-FFF2-40B4-BE49-F238E27FC236}">
                <a16:creationId xmlns:a16="http://schemas.microsoft.com/office/drawing/2014/main" id="{DF4A488D-7E3F-2B95-B8E6-BEE289E2724B}"/>
              </a:ext>
            </a:extLst>
          </p:cNvPr>
          <p:cNvSpPr/>
          <p:nvPr/>
        </p:nvSpPr>
        <p:spPr>
          <a:xfrm rot="20719017">
            <a:off x="11639899" y="16118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69" name="AutoShape 12">
            <a:extLst>
              <a:ext uri="{FF2B5EF4-FFF2-40B4-BE49-F238E27FC236}">
                <a16:creationId xmlns:a16="http://schemas.microsoft.com/office/drawing/2014/main" id="{FBEDA0F8-C3E2-8B08-11E4-933B1A2F6C7C}"/>
              </a:ext>
            </a:extLst>
          </p:cNvPr>
          <p:cNvSpPr/>
          <p:nvPr/>
        </p:nvSpPr>
        <p:spPr>
          <a:xfrm>
            <a:off x="830444" y="415581"/>
            <a:ext cx="10820400" cy="0"/>
          </a:xfrm>
          <a:prstGeom prst="line">
            <a:avLst/>
          </a:prstGeom>
          <a:ln w="19050" cap="flat">
            <a:solidFill>
              <a:srgbClr val="000000"/>
            </a:solidFill>
            <a:prstDash val="solid"/>
            <a:headEnd type="none" w="sm" len="sm"/>
            <a:tailEnd type="none" w="sm" len="sm"/>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71" name="Freeform 14">
            <a:extLst>
              <a:ext uri="{FF2B5EF4-FFF2-40B4-BE49-F238E27FC236}">
                <a16:creationId xmlns:a16="http://schemas.microsoft.com/office/drawing/2014/main" id="{9BAAA285-39B2-4D4A-BDE0-80216805AE5A}"/>
              </a:ext>
            </a:extLst>
          </p:cNvPr>
          <p:cNvSpPr/>
          <p:nvPr/>
        </p:nvSpPr>
        <p:spPr>
          <a:xfrm>
            <a:off x="2797621" y="84164"/>
            <a:ext cx="6671499" cy="702914"/>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Biểu</a:t>
            </a:r>
            <a:r>
              <a:rPr kumimoji="0" lang="en-US" sz="3600" b="1" i="0" u="none" strike="noStrike" kern="0" cap="none" spc="0" normalizeH="0" baseline="0" noProof="0" dirty="0">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 </a:t>
            </a:r>
            <a:r>
              <a:rPr kumimoji="0" lang="en-US" sz="3600" b="1" i="0" u="none" strike="noStrike" kern="0" cap="none" spc="0" normalizeH="0" baseline="0" noProof="0" dirty="0" err="1">
                <a:ln>
                  <a:noFill/>
                </a:ln>
                <a:solidFill>
                  <a:srgbClr val="F79646">
                    <a:lumMod val="75000"/>
                  </a:srgbClr>
                </a:solidFill>
                <a:effectLst/>
                <a:uLnTx/>
                <a:uFillTx/>
                <a:latin typeface="Times New Roman" panose="02020603050405020304" pitchFamily="18" charset="0"/>
                <a:ea typeface="Times New Roman" panose="02020603050405020304" pitchFamily="18" charset="0"/>
                <a:cs typeface="Arial"/>
                <a:sym typeface="Arial"/>
              </a:rPr>
              <a:t>hiện</a:t>
            </a:r>
            <a:endParaRPr kumimoji="0" lang="en-SG" sz="3600" b="1"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6F42855D-8EEA-3ED2-1384-5D06368634E4}"/>
              </a:ext>
            </a:extLst>
          </p:cNvPr>
          <p:cNvSpPr/>
          <p:nvPr/>
        </p:nvSpPr>
        <p:spPr>
          <a:xfrm>
            <a:off x="138369" y="-51385"/>
            <a:ext cx="1538031" cy="1039330"/>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2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DF6036B-320C-C3CD-94B6-83CAABCFAD54}"/>
              </a:ext>
            </a:extLst>
          </p:cNvPr>
          <p:cNvSpPr/>
          <p:nvPr/>
        </p:nvSpPr>
        <p:spPr>
          <a:xfrm>
            <a:off x="139941" y="1007072"/>
            <a:ext cx="1977450"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6">
              <a:lumMod val="40000"/>
              <a:lumOff val="6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i="1" kern="1200" dirty="0">
                <a:solidFill>
                  <a:schemeClr val="tx1"/>
                </a:solidFill>
                <a:latin typeface="+mj-lt"/>
              </a:rPr>
              <a:t>“Con người nội tâm trong anh cô quạnh, âu sầu không hề cảm thấy gió lạnh chiều tà” </a:t>
            </a:r>
            <a:endParaRPr lang="en-SG" sz="2200" i="1" kern="1200" dirty="0">
              <a:solidFill>
                <a:schemeClr val="tx1"/>
              </a:solidFill>
              <a:latin typeface="+mj-lt"/>
            </a:endParaRPr>
          </a:p>
        </p:txBody>
      </p:sp>
      <p:sp>
        <p:nvSpPr>
          <p:cNvPr id="6" name="Freeform: Shape 5">
            <a:extLst>
              <a:ext uri="{FF2B5EF4-FFF2-40B4-BE49-F238E27FC236}">
                <a16:creationId xmlns:a16="http://schemas.microsoft.com/office/drawing/2014/main" id="{05DB42A2-A224-343C-437D-389DEA2C5F74}"/>
              </a:ext>
            </a:extLst>
          </p:cNvPr>
          <p:cNvSpPr/>
          <p:nvPr/>
        </p:nvSpPr>
        <p:spPr>
          <a:xfrm>
            <a:off x="202296" y="3809324"/>
            <a:ext cx="232012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6">
                <a:lumMod val="60000"/>
                <a:lumOff val="4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cô đơn trong con người Kiên,</a:t>
            </a:r>
            <a:r>
              <a:rPr lang="en-US" sz="2200" dirty="0">
                <a:latin typeface="+mj-lt"/>
              </a:rPr>
              <a:t> </a:t>
            </a:r>
            <a:r>
              <a:rPr lang="vi-VN" sz="2200" kern="1200" dirty="0">
                <a:latin typeface="+mj-lt"/>
              </a:rPr>
              <a:t>cô đơn đến âu sầu khiến anh không cảm nhận được những gì diễn ra xung quanh, kể cả những cơn gió lạnh.</a:t>
            </a:r>
            <a:endParaRPr lang="en-SG" sz="2200" kern="1200" dirty="0">
              <a:latin typeface="+mj-lt"/>
            </a:endParaRPr>
          </a:p>
        </p:txBody>
      </p:sp>
      <p:sp>
        <p:nvSpPr>
          <p:cNvPr id="7" name="Freeform: Shape 6">
            <a:extLst>
              <a:ext uri="{FF2B5EF4-FFF2-40B4-BE49-F238E27FC236}">
                <a16:creationId xmlns:a16="http://schemas.microsoft.com/office/drawing/2014/main" id="{CCAC02ED-A233-F7AA-648B-D7A5768217D9}"/>
              </a:ext>
            </a:extLst>
          </p:cNvPr>
          <p:cNvSpPr/>
          <p:nvPr/>
        </p:nvSpPr>
        <p:spPr>
          <a:xfrm>
            <a:off x="2189535"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a:solidFill>
            <a:schemeClr val="accent6">
              <a:lumMod val="60000"/>
              <a:lumOff val="40000"/>
            </a:schemeClr>
          </a:solidFill>
        </p:spPr>
        <p:style>
          <a:lnRef idx="0">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a:p>
        </p:txBody>
      </p:sp>
      <p:sp>
        <p:nvSpPr>
          <p:cNvPr id="8" name="Freeform: Shape 7">
            <a:extLst>
              <a:ext uri="{FF2B5EF4-FFF2-40B4-BE49-F238E27FC236}">
                <a16:creationId xmlns:a16="http://schemas.microsoft.com/office/drawing/2014/main" id="{28C0A111-3022-FBB6-7288-285340F542DC}"/>
              </a:ext>
            </a:extLst>
          </p:cNvPr>
          <p:cNvSpPr/>
          <p:nvPr/>
        </p:nvSpPr>
        <p:spPr>
          <a:xfrm>
            <a:off x="2877320" y="1007072"/>
            <a:ext cx="2234743"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Lặng lẽ đưa mắt nhìn vượt khỏi tầm mắt, vươn tới cõi xa xăm bên ngoài biên giới của tư duy, đạt đến cõi hoà đồng người sống và người chết</a:t>
            </a:r>
            <a:r>
              <a:rPr lang="vi-VN" sz="2200" kern="1200" dirty="0">
                <a:solidFill>
                  <a:schemeClr val="tx1"/>
                </a:solidFill>
                <a:latin typeface="+mj-lt"/>
              </a:rPr>
              <a:t>”</a:t>
            </a:r>
            <a:r>
              <a:rPr lang="en-US" sz="2200" kern="1200" dirty="0">
                <a:solidFill>
                  <a:schemeClr val="tx1"/>
                </a:solidFill>
                <a:latin typeface="+mj-lt"/>
              </a:rPr>
              <a:t>.</a:t>
            </a:r>
            <a:endParaRPr lang="en-SG" sz="2200" kern="1200" dirty="0">
              <a:solidFill>
                <a:schemeClr val="tx1"/>
              </a:solidFill>
              <a:latin typeface="+mj-lt"/>
            </a:endParaRPr>
          </a:p>
        </p:txBody>
      </p:sp>
      <p:sp>
        <p:nvSpPr>
          <p:cNvPr id="10" name="Freeform: Shape 9">
            <a:extLst>
              <a:ext uri="{FF2B5EF4-FFF2-40B4-BE49-F238E27FC236}">
                <a16:creationId xmlns:a16="http://schemas.microsoft.com/office/drawing/2014/main" id="{509A9DCA-8588-E0D0-E993-28EF57ACF95A}"/>
              </a:ext>
            </a:extLst>
          </p:cNvPr>
          <p:cNvSpPr/>
          <p:nvPr/>
        </p:nvSpPr>
        <p:spPr>
          <a:xfrm>
            <a:off x="5268460" y="1805873"/>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2" name="Freeform: Shape 11">
            <a:extLst>
              <a:ext uri="{FF2B5EF4-FFF2-40B4-BE49-F238E27FC236}">
                <a16:creationId xmlns:a16="http://schemas.microsoft.com/office/drawing/2014/main" id="{84EE1D38-58D6-99A4-B5F8-7574BC13C710}"/>
              </a:ext>
            </a:extLst>
          </p:cNvPr>
          <p:cNvSpPr/>
          <p:nvPr/>
        </p:nvSpPr>
        <p:spPr>
          <a:xfrm>
            <a:off x="5967505" y="1007072"/>
            <a:ext cx="2277225"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rgbClr val="E8B8B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en-US" sz="2200" i="1" dirty="0">
                <a:solidFill>
                  <a:schemeClr val="tx1"/>
                </a:solidFill>
                <a:latin typeface="Times New Roman" panose="02020603050405020304" pitchFamily="18" charset="0"/>
                <a:cs typeface="Times New Roman" panose="02020603050405020304" pitchFamily="18" charset="0"/>
              </a:rPr>
              <a:t>T</a:t>
            </a:r>
            <a:r>
              <a:rPr lang="vi-VN" sz="2200" i="1" kern="1200" dirty="0">
                <a:solidFill>
                  <a:schemeClr val="tx1"/>
                </a:solidFill>
                <a:latin typeface="Times New Roman" panose="02020603050405020304" pitchFamily="18" charset="0"/>
                <a:cs typeface="Times New Roman" panose="02020603050405020304" pitchFamily="18" charset="0"/>
              </a:rPr>
              <a:t>rên vùng không gian tinh thần ấy Kiên thấy hiện lên rõ rệt một cách bí ẩn… một gương mặt mà đã từ lâu rồi anh quên lãng</a:t>
            </a:r>
            <a:r>
              <a:rPr lang="vi-VN" sz="2200" kern="1200" dirty="0">
                <a:solidFill>
                  <a:schemeClr val="tx1"/>
                </a:solidFill>
                <a:latin typeface="+mj-lt"/>
              </a:rPr>
              <a:t>” </a:t>
            </a:r>
            <a:endParaRPr lang="en-SG" sz="2200" kern="1200" dirty="0">
              <a:solidFill>
                <a:schemeClr val="tx1"/>
              </a:solidFill>
              <a:latin typeface="+mj-lt"/>
            </a:endParaRPr>
          </a:p>
        </p:txBody>
      </p:sp>
      <p:sp>
        <p:nvSpPr>
          <p:cNvPr id="13" name="Freeform: Shape 12">
            <a:extLst>
              <a:ext uri="{FF2B5EF4-FFF2-40B4-BE49-F238E27FC236}">
                <a16:creationId xmlns:a16="http://schemas.microsoft.com/office/drawing/2014/main" id="{2F2EAAB7-9E12-168F-C9B4-C745A994D2F0}"/>
              </a:ext>
            </a:extLst>
          </p:cNvPr>
          <p:cNvSpPr/>
          <p:nvPr/>
        </p:nvSpPr>
        <p:spPr>
          <a:xfrm>
            <a:off x="6048777" y="3822699"/>
            <a:ext cx="3133865" cy="2951137"/>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rgbClr val="E8B8B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Từ sự khát khao mong mỏi, trong kí ức anh lúc này hiện ra một gương mặt mà từ lâu anh đã quên, có thể là một người bạn cũ, một người đồng đội cũ tại chiến trường và đó chính là hình ảnh đầu tiên xuất hiện.</a:t>
            </a:r>
            <a:endParaRPr lang="en-SG" sz="2200" kern="1200" dirty="0">
              <a:latin typeface="+mj-lt"/>
            </a:endParaRPr>
          </a:p>
        </p:txBody>
      </p:sp>
      <p:sp>
        <p:nvSpPr>
          <p:cNvPr id="14" name="Freeform: Shape 13">
            <a:extLst>
              <a:ext uri="{FF2B5EF4-FFF2-40B4-BE49-F238E27FC236}">
                <a16:creationId xmlns:a16="http://schemas.microsoft.com/office/drawing/2014/main" id="{CC76B0E9-5CFA-44B6-FABD-24840C5120A0}"/>
              </a:ext>
            </a:extLst>
          </p:cNvPr>
          <p:cNvSpPr/>
          <p:nvPr/>
        </p:nvSpPr>
        <p:spPr>
          <a:xfrm>
            <a:off x="8461467" y="1866289"/>
            <a:ext cx="635521" cy="492328"/>
          </a:xfrm>
          <a:custGeom>
            <a:avLst/>
            <a:gdLst>
              <a:gd name="connsiteX0" fmla="*/ 0 w 635521"/>
              <a:gd name="connsiteY0" fmla="*/ 98466 h 492328"/>
              <a:gd name="connsiteX1" fmla="*/ 389357 w 635521"/>
              <a:gd name="connsiteY1" fmla="*/ 98466 h 492328"/>
              <a:gd name="connsiteX2" fmla="*/ 389357 w 635521"/>
              <a:gd name="connsiteY2" fmla="*/ 0 h 492328"/>
              <a:gd name="connsiteX3" fmla="*/ 635521 w 635521"/>
              <a:gd name="connsiteY3" fmla="*/ 246164 h 492328"/>
              <a:gd name="connsiteX4" fmla="*/ 389357 w 635521"/>
              <a:gd name="connsiteY4" fmla="*/ 492328 h 492328"/>
              <a:gd name="connsiteX5" fmla="*/ 389357 w 635521"/>
              <a:gd name="connsiteY5" fmla="*/ 393862 h 492328"/>
              <a:gd name="connsiteX6" fmla="*/ 0 w 635521"/>
              <a:gd name="connsiteY6" fmla="*/ 393862 h 492328"/>
              <a:gd name="connsiteX7" fmla="*/ 0 w 635521"/>
              <a:gd name="connsiteY7" fmla="*/ 98466 h 49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521" h="492328">
                <a:moveTo>
                  <a:pt x="0" y="98466"/>
                </a:moveTo>
                <a:lnTo>
                  <a:pt x="389357" y="98466"/>
                </a:lnTo>
                <a:lnTo>
                  <a:pt x="389357" y="0"/>
                </a:lnTo>
                <a:lnTo>
                  <a:pt x="635521" y="246164"/>
                </a:lnTo>
                <a:lnTo>
                  <a:pt x="389357" y="492328"/>
                </a:lnTo>
                <a:lnTo>
                  <a:pt x="389357" y="393862"/>
                </a:lnTo>
                <a:lnTo>
                  <a:pt x="0" y="393862"/>
                </a:lnTo>
                <a:lnTo>
                  <a:pt x="0" y="9846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8466" rIns="147698" bIns="98466" numCol="1" spcCol="1270" anchor="ctr" anchorCtr="0">
            <a:noAutofit/>
          </a:bodyPr>
          <a:lstStyle/>
          <a:p>
            <a:pPr marL="0" lvl="0" indent="0" algn="ctr" defTabSz="266700">
              <a:lnSpc>
                <a:spcPct val="90000"/>
              </a:lnSpc>
              <a:spcBef>
                <a:spcPct val="0"/>
              </a:spcBef>
              <a:spcAft>
                <a:spcPct val="35000"/>
              </a:spcAft>
              <a:buNone/>
            </a:pPr>
            <a:endParaRPr lang="en-SG" sz="2200" kern="1200" dirty="0"/>
          </a:p>
        </p:txBody>
      </p:sp>
      <p:sp>
        <p:nvSpPr>
          <p:cNvPr id="15" name="Freeform: Shape 14">
            <a:extLst>
              <a:ext uri="{FF2B5EF4-FFF2-40B4-BE49-F238E27FC236}">
                <a16:creationId xmlns:a16="http://schemas.microsoft.com/office/drawing/2014/main" id="{80452E15-3CEE-51C9-FDE7-E483A42D4185}"/>
              </a:ext>
            </a:extLst>
          </p:cNvPr>
          <p:cNvSpPr/>
          <p:nvPr/>
        </p:nvSpPr>
        <p:spPr>
          <a:xfrm>
            <a:off x="9319941" y="1007072"/>
            <a:ext cx="2673334" cy="2844490"/>
          </a:xfrm>
          <a:custGeom>
            <a:avLst/>
            <a:gdLst>
              <a:gd name="connsiteX0" fmla="*/ 0 w 1977450"/>
              <a:gd name="connsiteY0" fmla="*/ 94074 h 940737"/>
              <a:gd name="connsiteX1" fmla="*/ 94074 w 1977450"/>
              <a:gd name="connsiteY1" fmla="*/ 0 h 940737"/>
              <a:gd name="connsiteX2" fmla="*/ 1883376 w 1977450"/>
              <a:gd name="connsiteY2" fmla="*/ 0 h 940737"/>
              <a:gd name="connsiteX3" fmla="*/ 1977450 w 1977450"/>
              <a:gd name="connsiteY3" fmla="*/ 94074 h 940737"/>
              <a:gd name="connsiteX4" fmla="*/ 1977450 w 1977450"/>
              <a:gd name="connsiteY4" fmla="*/ 846663 h 940737"/>
              <a:gd name="connsiteX5" fmla="*/ 1883376 w 1977450"/>
              <a:gd name="connsiteY5" fmla="*/ 940737 h 940737"/>
              <a:gd name="connsiteX6" fmla="*/ 94074 w 1977450"/>
              <a:gd name="connsiteY6" fmla="*/ 940737 h 940737"/>
              <a:gd name="connsiteX7" fmla="*/ 0 w 1977450"/>
              <a:gd name="connsiteY7" fmla="*/ 846663 h 940737"/>
              <a:gd name="connsiteX8" fmla="*/ 0 w 1977450"/>
              <a:gd name="connsiteY8" fmla="*/ 94074 h 9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940737">
                <a:moveTo>
                  <a:pt x="0" y="94074"/>
                </a:moveTo>
                <a:cubicBezTo>
                  <a:pt x="0" y="42118"/>
                  <a:pt x="42118" y="0"/>
                  <a:pt x="94074" y="0"/>
                </a:cubicBezTo>
                <a:lnTo>
                  <a:pt x="1883376" y="0"/>
                </a:lnTo>
                <a:cubicBezTo>
                  <a:pt x="1935332" y="0"/>
                  <a:pt x="1977450" y="42118"/>
                  <a:pt x="1977450" y="94074"/>
                </a:cubicBezTo>
                <a:lnTo>
                  <a:pt x="1977450" y="846663"/>
                </a:lnTo>
                <a:cubicBezTo>
                  <a:pt x="1977450" y="898619"/>
                  <a:pt x="1935332" y="940737"/>
                  <a:pt x="1883376" y="940737"/>
                </a:cubicBezTo>
                <a:lnTo>
                  <a:pt x="94074" y="940737"/>
                </a:lnTo>
                <a:cubicBezTo>
                  <a:pt x="42118" y="940737"/>
                  <a:pt x="0" y="898619"/>
                  <a:pt x="0" y="846663"/>
                </a:cubicBezTo>
                <a:lnTo>
                  <a:pt x="0" y="94074"/>
                </a:lnTo>
                <a:close/>
              </a:path>
            </a:pathLst>
          </a:custGeom>
          <a:solidFill>
            <a:schemeClr val="accent4">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6896" tIns="56896" rIns="56896" bIns="344059" numCol="1" spcCol="1270" anchor="t" anchorCtr="0">
            <a:noAutofit/>
          </a:bodyPr>
          <a:lstStyle/>
          <a:p>
            <a:pPr marL="0" lvl="0" indent="0" algn="just" defTabSz="355600">
              <a:lnSpc>
                <a:spcPct val="90000"/>
              </a:lnSpc>
              <a:spcBef>
                <a:spcPct val="0"/>
              </a:spcBef>
              <a:spcAft>
                <a:spcPct val="35000"/>
              </a:spcAft>
              <a:buNone/>
            </a:pPr>
            <a:r>
              <a:rPr lang="vi-VN" sz="2200" kern="1200" dirty="0">
                <a:solidFill>
                  <a:schemeClr val="tx1"/>
                </a:solidFill>
                <a:latin typeface="+mj-lt"/>
              </a:rPr>
              <a:t>“</a:t>
            </a:r>
            <a:r>
              <a:rPr lang="vi-VN" sz="2200" i="1" kern="1200" dirty="0">
                <a:solidFill>
                  <a:schemeClr val="tx1"/>
                </a:solidFill>
                <a:latin typeface="+mj-lt"/>
              </a:rPr>
              <a:t>Kí ức về một trưa mùa khô rực rỡ nắng, hoa nở đầy trong những khoảnh khắc rừng thưa…”; “Kí ức một ngày mưa lũ gian truân bên bờ Sa Thầy vào rừng hái măng đào củ”; </a:t>
            </a:r>
            <a:r>
              <a:rPr lang="en-US" sz="2200" kern="1200" dirty="0">
                <a:solidFill>
                  <a:schemeClr val="tx1"/>
                </a:solidFill>
                <a:latin typeface="+mj-lt"/>
              </a:rPr>
              <a:t>…</a:t>
            </a:r>
            <a:endParaRPr lang="en-SG" sz="2200" kern="1200" dirty="0">
              <a:solidFill>
                <a:schemeClr val="tx1"/>
              </a:solidFill>
              <a:latin typeface="+mj-lt"/>
            </a:endParaRPr>
          </a:p>
        </p:txBody>
      </p:sp>
      <p:sp>
        <p:nvSpPr>
          <p:cNvPr id="16" name="Freeform: Shape 15">
            <a:extLst>
              <a:ext uri="{FF2B5EF4-FFF2-40B4-BE49-F238E27FC236}">
                <a16:creationId xmlns:a16="http://schemas.microsoft.com/office/drawing/2014/main" id="{2099C7C1-7C1C-15AB-E397-1CCA2D9087EB}"/>
              </a:ext>
            </a:extLst>
          </p:cNvPr>
          <p:cNvSpPr/>
          <p:nvPr/>
        </p:nvSpPr>
        <p:spPr>
          <a:xfrm>
            <a:off x="9902312" y="3808544"/>
            <a:ext cx="1977450"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a:ln>
            <a:solidFill>
              <a:schemeClr val="accent4">
                <a:lumMod val="75000"/>
              </a:schemeClr>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Nối tiếp sau gương mặt ấy là một loạt các kí ức trong đoạn đời, kỉ niệm khác lần lượt kế tiếp nhau</a:t>
            </a:r>
            <a:r>
              <a:rPr lang="en-US" sz="2200" kern="1200" dirty="0">
                <a:latin typeface="+mj-lt"/>
              </a:rPr>
              <a:t>.</a:t>
            </a:r>
            <a:r>
              <a:rPr lang="vi-VN" sz="2200" kern="1200" dirty="0">
                <a:latin typeface="+mj-lt"/>
              </a:rPr>
              <a:t> </a:t>
            </a:r>
            <a:endParaRPr lang="en-SG" sz="2200" kern="1200" dirty="0">
              <a:latin typeface="+mj-lt"/>
            </a:endParaRPr>
          </a:p>
        </p:txBody>
      </p:sp>
      <p:sp>
        <p:nvSpPr>
          <p:cNvPr id="9" name="Freeform: Shape 8">
            <a:extLst>
              <a:ext uri="{FF2B5EF4-FFF2-40B4-BE49-F238E27FC236}">
                <a16:creationId xmlns:a16="http://schemas.microsoft.com/office/drawing/2014/main" id="{E140383B-7D9A-3C54-6FE2-424AB299C400}"/>
              </a:ext>
            </a:extLst>
          </p:cNvPr>
          <p:cNvSpPr/>
          <p:nvPr/>
        </p:nvSpPr>
        <p:spPr>
          <a:xfrm>
            <a:off x="3009358" y="3809323"/>
            <a:ext cx="2521939" cy="2951135"/>
          </a:xfrm>
          <a:custGeom>
            <a:avLst/>
            <a:gdLst>
              <a:gd name="connsiteX0" fmla="*/ 0 w 1977450"/>
              <a:gd name="connsiteY0" fmla="*/ 81000 h 810000"/>
              <a:gd name="connsiteX1" fmla="*/ 81000 w 1977450"/>
              <a:gd name="connsiteY1" fmla="*/ 0 h 810000"/>
              <a:gd name="connsiteX2" fmla="*/ 1896450 w 1977450"/>
              <a:gd name="connsiteY2" fmla="*/ 0 h 810000"/>
              <a:gd name="connsiteX3" fmla="*/ 1977450 w 1977450"/>
              <a:gd name="connsiteY3" fmla="*/ 81000 h 810000"/>
              <a:gd name="connsiteX4" fmla="*/ 1977450 w 1977450"/>
              <a:gd name="connsiteY4" fmla="*/ 729000 h 810000"/>
              <a:gd name="connsiteX5" fmla="*/ 1896450 w 1977450"/>
              <a:gd name="connsiteY5" fmla="*/ 810000 h 810000"/>
              <a:gd name="connsiteX6" fmla="*/ 81000 w 1977450"/>
              <a:gd name="connsiteY6" fmla="*/ 810000 h 810000"/>
              <a:gd name="connsiteX7" fmla="*/ 0 w 1977450"/>
              <a:gd name="connsiteY7" fmla="*/ 729000 h 810000"/>
              <a:gd name="connsiteX8" fmla="*/ 0 w 1977450"/>
              <a:gd name="connsiteY8" fmla="*/ 81000 h 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7450" h="810000">
                <a:moveTo>
                  <a:pt x="0" y="81000"/>
                </a:moveTo>
                <a:cubicBezTo>
                  <a:pt x="0" y="36265"/>
                  <a:pt x="36265" y="0"/>
                  <a:pt x="81000" y="0"/>
                </a:cubicBezTo>
                <a:lnTo>
                  <a:pt x="1896450" y="0"/>
                </a:lnTo>
                <a:cubicBezTo>
                  <a:pt x="1941185" y="0"/>
                  <a:pt x="1977450" y="36265"/>
                  <a:pt x="1977450" y="81000"/>
                </a:cubicBezTo>
                <a:lnTo>
                  <a:pt x="1977450" y="729000"/>
                </a:lnTo>
                <a:cubicBezTo>
                  <a:pt x="1977450" y="773735"/>
                  <a:pt x="1941185" y="810000"/>
                  <a:pt x="1896450" y="810000"/>
                </a:cubicBezTo>
                <a:lnTo>
                  <a:pt x="81000" y="810000"/>
                </a:lnTo>
                <a:cubicBezTo>
                  <a:pt x="36265" y="810000"/>
                  <a:pt x="0" y="773735"/>
                  <a:pt x="0" y="729000"/>
                </a:cubicBezTo>
                <a:lnTo>
                  <a:pt x="0" y="81000"/>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0620" tIns="80620" rIns="80620" bIns="80620" numCol="1" spcCol="1270" anchor="t" anchorCtr="0">
            <a:noAutofit/>
          </a:bodyPr>
          <a:lstStyle/>
          <a:p>
            <a:pPr marL="57150" lvl="1" indent="-57150" algn="just" defTabSz="355600">
              <a:lnSpc>
                <a:spcPct val="90000"/>
              </a:lnSpc>
              <a:spcBef>
                <a:spcPct val="0"/>
              </a:spcBef>
              <a:spcAft>
                <a:spcPct val="15000"/>
              </a:spcAft>
              <a:buChar char="•"/>
            </a:pPr>
            <a:r>
              <a:rPr lang="vi-VN" sz="2200" kern="1200" dirty="0">
                <a:latin typeface="+mj-lt"/>
              </a:rPr>
              <a:t>Sự mong mỏi đến cùng cực, sự khát khao muốn gặp gỡ những người đồng đội đã mất của mình.</a:t>
            </a:r>
            <a:endParaRPr lang="en-SG" sz="2200" kern="1200" dirty="0">
              <a:latin typeface="+mj-lt"/>
            </a:endParaRPr>
          </a:p>
        </p:txBody>
      </p:sp>
    </p:spTree>
    <p:extLst>
      <p:ext uri="{BB962C8B-B14F-4D97-AF65-F5344CB8AC3E}">
        <p14:creationId xmlns:p14="http://schemas.microsoft.com/office/powerpoint/2010/main" val="379488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2" grpId="0" animBg="1"/>
      <p:bldP spid="13" grpId="0" animBg="1"/>
      <p:bldP spid="14" grpId="0" animBg="1"/>
      <p:bldP spid="15"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oogle Shape;241;p20">
            <a:extLst>
              <a:ext uri="{FF2B5EF4-FFF2-40B4-BE49-F238E27FC236}">
                <a16:creationId xmlns:a16="http://schemas.microsoft.com/office/drawing/2014/main" id="{6F46E2E3-DF50-AA57-037F-38F2BD0E279E}"/>
              </a:ext>
            </a:extLst>
          </p:cNvPr>
          <p:cNvPicPr preferRelativeResize="0"/>
          <p:nvPr/>
        </p:nvPicPr>
        <p:blipFill>
          <a:blip r:embed="rId3">
            <a:alphaModFix/>
          </a:blip>
          <a:stretch>
            <a:fillRect/>
          </a:stretch>
        </p:blipFill>
        <p:spPr>
          <a:xfrm>
            <a:off x="-1392513" y="-507215"/>
            <a:ext cx="15512311" cy="2371905"/>
          </a:xfrm>
          <a:prstGeom prst="rect">
            <a:avLst/>
          </a:prstGeom>
          <a:noFill/>
          <a:ln>
            <a:noFill/>
          </a:ln>
        </p:spPr>
      </p:pic>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4"/>
          <a:srcRect t="19870"/>
          <a:stretch/>
        </p:blipFill>
        <p:spPr>
          <a:xfrm>
            <a:off x="-25271" y="0"/>
            <a:ext cx="12227139" cy="7461045"/>
          </a:xfrm>
          <a:prstGeom prst="rect">
            <a:avLst/>
          </a:prstGeom>
        </p:spPr>
      </p:pic>
      <p:pic>
        <p:nvPicPr>
          <p:cNvPr id="3" name="Google Shape;36;p3">
            <a:extLst>
              <a:ext uri="{FF2B5EF4-FFF2-40B4-BE49-F238E27FC236}">
                <a16:creationId xmlns:a16="http://schemas.microsoft.com/office/drawing/2014/main" id="{60BF076D-3C19-5C42-F42A-B097330FA526}"/>
              </a:ext>
            </a:extLst>
          </p:cNvPr>
          <p:cNvPicPr preferRelativeResize="0"/>
          <p:nvPr/>
        </p:nvPicPr>
        <p:blipFill>
          <a:blip r:embed="rId5">
            <a:alphaModFix/>
          </a:blip>
          <a:stretch>
            <a:fillRect/>
          </a:stretch>
        </p:blipFill>
        <p:spPr>
          <a:xfrm>
            <a:off x="-18325" y="183395"/>
            <a:ext cx="12192000" cy="6858000"/>
          </a:xfrm>
          <a:prstGeom prst="rect">
            <a:avLst/>
          </a:prstGeom>
          <a:noFill/>
          <a:ln>
            <a:noFill/>
          </a:ln>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6"/>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6"/>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7"/>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8"/>
          <a:stretch>
            <a:fillRect/>
          </a:stretch>
        </p:blipFill>
        <p:spPr>
          <a:xfrm>
            <a:off x="10396259" y="-323325"/>
            <a:ext cx="2192315" cy="1249917"/>
          </a:xfrm>
          <a:prstGeom prst="rect">
            <a:avLst/>
          </a:prstGeom>
        </p:spPr>
      </p:pic>
      <p:pic>
        <p:nvPicPr>
          <p:cNvPr id="22" name="Picture 21" descr="A group of helicopters flying in the sky&#10;&#10;Description automatically generated">
            <a:extLst>
              <a:ext uri="{FF2B5EF4-FFF2-40B4-BE49-F238E27FC236}">
                <a16:creationId xmlns:a16="http://schemas.microsoft.com/office/drawing/2014/main" id="{B37DB396-A529-8A77-CF90-528E6FA86162}"/>
              </a:ext>
            </a:extLst>
          </p:cNvPr>
          <p:cNvPicPr>
            <a:picLocks noChangeAspect="1"/>
          </p:cNvPicPr>
          <p:nvPr/>
        </p:nvPicPr>
        <p:blipFill rotWithShape="1">
          <a:blip r:embed="rId9"/>
          <a:srcRect l="67987" t="16824" r="-4563" b="52348"/>
          <a:stretch/>
        </p:blipFill>
        <p:spPr>
          <a:xfrm>
            <a:off x="9801421" y="4240076"/>
            <a:ext cx="2382879" cy="1906705"/>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3">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oogle Shape;1585;p52">
            <a:extLst>
              <a:ext uri="{FF2B5EF4-FFF2-40B4-BE49-F238E27FC236}">
                <a16:creationId xmlns:a16="http://schemas.microsoft.com/office/drawing/2014/main" id="{CDD943DB-FAD1-57E4-2031-50D8D8DADD41}"/>
              </a:ext>
            </a:extLst>
          </p:cNvPr>
          <p:cNvGrpSpPr/>
          <p:nvPr/>
        </p:nvGrpSpPr>
        <p:grpSpPr>
          <a:xfrm>
            <a:off x="7700" y="4282978"/>
            <a:ext cx="1550338" cy="2542564"/>
            <a:chOff x="-4054450" y="146225"/>
            <a:chExt cx="2615550" cy="3742350"/>
          </a:xfrm>
        </p:grpSpPr>
        <p:sp>
          <p:nvSpPr>
            <p:cNvPr id="12" name="Google Shape;1586;p52">
              <a:extLst>
                <a:ext uri="{FF2B5EF4-FFF2-40B4-BE49-F238E27FC236}">
                  <a16:creationId xmlns:a16="http://schemas.microsoft.com/office/drawing/2014/main" id="{35A564CB-D527-674D-18E4-CB51AAC049C0}"/>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rgbClr val="00424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587;p52">
              <a:extLst>
                <a:ext uri="{FF2B5EF4-FFF2-40B4-BE49-F238E27FC236}">
                  <a16:creationId xmlns:a16="http://schemas.microsoft.com/office/drawing/2014/main" id="{40B3D620-26B1-FC60-85BB-90F19F378576}"/>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88;p52">
              <a:extLst>
                <a:ext uri="{FF2B5EF4-FFF2-40B4-BE49-F238E27FC236}">
                  <a16:creationId xmlns:a16="http://schemas.microsoft.com/office/drawing/2014/main" id="{D52F06F1-FD42-EF22-9170-CE18E8E5EBC3}"/>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589;p52">
              <a:extLst>
                <a:ext uri="{FF2B5EF4-FFF2-40B4-BE49-F238E27FC236}">
                  <a16:creationId xmlns:a16="http://schemas.microsoft.com/office/drawing/2014/main" id="{47DDB47C-127D-1B68-6652-429DC3166A34}"/>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590;p52">
              <a:extLst>
                <a:ext uri="{FF2B5EF4-FFF2-40B4-BE49-F238E27FC236}">
                  <a16:creationId xmlns:a16="http://schemas.microsoft.com/office/drawing/2014/main" id="{14245AF3-98DE-D5B3-F9B9-CCB7D016431A}"/>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组合 34">
            <a:extLst>
              <a:ext uri="{FF2B5EF4-FFF2-40B4-BE49-F238E27FC236}">
                <a16:creationId xmlns:a16="http://schemas.microsoft.com/office/drawing/2014/main" id="{AE4D5915-BC45-3108-B67D-CE8AA37C3587}"/>
              </a:ext>
            </a:extLst>
          </p:cNvPr>
          <p:cNvGrpSpPr/>
          <p:nvPr/>
        </p:nvGrpSpPr>
        <p:grpSpPr>
          <a:xfrm>
            <a:off x="2382879" y="1256076"/>
            <a:ext cx="9005915" cy="1636653"/>
            <a:chOff x="6096000" y="1902851"/>
            <a:chExt cx="8312186" cy="1249672"/>
          </a:xfrm>
        </p:grpSpPr>
        <p:sp>
          <p:nvSpPr>
            <p:cNvPr id="21" name="矩形 35">
              <a:extLst>
                <a:ext uri="{FF2B5EF4-FFF2-40B4-BE49-F238E27FC236}">
                  <a16:creationId xmlns:a16="http://schemas.microsoft.com/office/drawing/2014/main" id="{F1F4235D-1732-2B61-A051-95333CF68249}"/>
                </a:ext>
              </a:extLst>
            </p:cNvPr>
            <p:cNvSpPr/>
            <p:nvPr/>
          </p:nvSpPr>
          <p:spPr bwMode="auto">
            <a:xfrm>
              <a:off x="7415662" y="2076983"/>
              <a:ext cx="6992524" cy="1057518"/>
            </a:xfrm>
            <a:prstGeom prst="rect">
              <a:avLst/>
            </a:prstGeom>
            <a:solidFill>
              <a:srgbClr val="E8B8B0"/>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hà văn sử dụng những từ ngữ giàu sức gợi như “kí ức xa vời, trập trùng và lạnh lẽo”, “khắc nghiệt và thẳm sâu”; </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矩形 19">
              <a:extLst>
                <a:ext uri="{FF2B5EF4-FFF2-40B4-BE49-F238E27FC236}">
                  <a16:creationId xmlns:a16="http://schemas.microsoft.com/office/drawing/2014/main" id="{98B82B8F-B78A-A25D-0C6C-FBF0A9972F54}"/>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27" name="组合 1">
              <a:extLst>
                <a:ext uri="{FF2B5EF4-FFF2-40B4-BE49-F238E27FC236}">
                  <a16:creationId xmlns:a16="http://schemas.microsoft.com/office/drawing/2014/main" id="{8120D77C-28B0-11EA-27B9-C2D8FD6DDAD1}"/>
                </a:ext>
              </a:extLst>
            </p:cNvPr>
            <p:cNvGrpSpPr/>
            <p:nvPr/>
          </p:nvGrpSpPr>
          <p:grpSpPr>
            <a:xfrm>
              <a:off x="6096000" y="2072604"/>
              <a:ext cx="1077562" cy="1079919"/>
              <a:chOff x="6096000" y="2072604"/>
              <a:chExt cx="1077562" cy="1079919"/>
            </a:xfrm>
          </p:grpSpPr>
          <p:grpSp>
            <p:nvGrpSpPr>
              <p:cNvPr id="28" name="组合 38">
                <a:extLst>
                  <a:ext uri="{FF2B5EF4-FFF2-40B4-BE49-F238E27FC236}">
                    <a16:creationId xmlns:a16="http://schemas.microsoft.com/office/drawing/2014/main" id="{CFEB01B3-E258-E05A-BC5A-36A22E472D9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30" name="任意多边形: 形状 20">
                  <a:extLst>
                    <a:ext uri="{FF2B5EF4-FFF2-40B4-BE49-F238E27FC236}">
                      <a16:creationId xmlns:a16="http://schemas.microsoft.com/office/drawing/2014/main" id="{73834239-C2B1-D5AB-BA4D-4BEE526C0321}"/>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1" name="任意多边形: 形状 21">
                  <a:extLst>
                    <a:ext uri="{FF2B5EF4-FFF2-40B4-BE49-F238E27FC236}">
                      <a16:creationId xmlns:a16="http://schemas.microsoft.com/office/drawing/2014/main" id="{2E6BFA78-E1F4-5B81-0249-716960EDFDA3}"/>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2" name="任意多边形: 形状 22">
                  <a:extLst>
                    <a:ext uri="{FF2B5EF4-FFF2-40B4-BE49-F238E27FC236}">
                      <a16:creationId xmlns:a16="http://schemas.microsoft.com/office/drawing/2014/main" id="{2139CEB0-CA14-E16F-2520-EE4C5F0DB6AC}"/>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33" name="任意多边形: 形状 23">
                  <a:extLst>
                    <a:ext uri="{FF2B5EF4-FFF2-40B4-BE49-F238E27FC236}">
                      <a16:creationId xmlns:a16="http://schemas.microsoft.com/office/drawing/2014/main" id="{CA33FD8C-2096-297E-5728-ECC1E4A71F26}"/>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29" name="图片 8">
                <a:extLst>
                  <a:ext uri="{FF2B5EF4-FFF2-40B4-BE49-F238E27FC236}">
                    <a16:creationId xmlns:a16="http://schemas.microsoft.com/office/drawing/2014/main" id="{4080DAAE-0842-94EB-5E03-4A6191B8B9A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106405" y="2143780"/>
                <a:ext cx="1067157" cy="913868"/>
              </a:xfrm>
              <a:prstGeom prst="rect">
                <a:avLst/>
              </a:prstGeom>
              <a:noFill/>
              <a:ln w="9525">
                <a:noFill/>
              </a:ln>
            </p:spPr>
          </p:pic>
        </p:grpSp>
      </p:grpSp>
      <p:grpSp>
        <p:nvGrpSpPr>
          <p:cNvPr id="34" name="组合 34">
            <a:extLst>
              <a:ext uri="{FF2B5EF4-FFF2-40B4-BE49-F238E27FC236}">
                <a16:creationId xmlns:a16="http://schemas.microsoft.com/office/drawing/2014/main" id="{0D828303-1E8A-C940-5CF5-E9166DC2FD34}"/>
              </a:ext>
            </a:extLst>
          </p:cNvPr>
          <p:cNvGrpSpPr/>
          <p:nvPr/>
        </p:nvGrpSpPr>
        <p:grpSpPr>
          <a:xfrm>
            <a:off x="2697847" y="3170473"/>
            <a:ext cx="9190898" cy="1815882"/>
            <a:chOff x="6096000" y="1698448"/>
            <a:chExt cx="9119081" cy="1537429"/>
          </a:xfrm>
        </p:grpSpPr>
        <p:sp>
          <p:nvSpPr>
            <p:cNvPr id="35" name="矩形 35">
              <a:extLst>
                <a:ext uri="{FF2B5EF4-FFF2-40B4-BE49-F238E27FC236}">
                  <a16:creationId xmlns:a16="http://schemas.microsoft.com/office/drawing/2014/main" id="{B40F5312-FA7A-7939-BBEF-57E615412F7C}"/>
                </a:ext>
              </a:extLst>
            </p:cNvPr>
            <p:cNvSpPr/>
            <p:nvPr/>
          </p:nvSpPr>
          <p:spPr bwMode="auto">
            <a:xfrm>
              <a:off x="7527077" y="1698448"/>
              <a:ext cx="7688004" cy="1537429"/>
            </a:xfrm>
            <a:prstGeom prst="rect">
              <a:avLst/>
            </a:prstGeom>
            <a:solidFill>
              <a:srgbClr val="A7C5DB"/>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iện pháp so sánh kí ức ấy như “rừng như núi trong lòng anh chiều ấy” làm cho tâm hồn không còn có thể dừng mắt ở điểm nào nữa trên cõi không cùng của quá khứ.</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矩形 19">
              <a:extLst>
                <a:ext uri="{FF2B5EF4-FFF2-40B4-BE49-F238E27FC236}">
                  <a16:creationId xmlns:a16="http://schemas.microsoft.com/office/drawing/2014/main" id="{49DC0BC3-141B-E635-AD90-6831FF90C5E0}"/>
                </a:ext>
              </a:extLst>
            </p:cNvPr>
            <p:cNvSpPr/>
            <p:nvPr/>
          </p:nvSpPr>
          <p:spPr>
            <a:xfrm>
              <a:off x="7173562" y="1902851"/>
              <a:ext cx="2361287" cy="923556"/>
            </a:xfrm>
            <a:prstGeom prst="rect">
              <a:avLst/>
            </a:prstGeom>
            <a:noFill/>
            <a:ln w="9525">
              <a:noFill/>
            </a:ln>
          </p:spPr>
          <p:txBody>
            <a:bodyP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eaLnBrk="1" hangingPunct="1">
                <a:spcBef>
                  <a:spcPct val="0"/>
                </a:spcBef>
                <a:buNone/>
              </a:pPr>
              <a:endParaRPr lang="zh-CN" altLang="en-US" sz="5400" dirty="0">
                <a:solidFill>
                  <a:srgbClr val="5798C9"/>
                </a:solidFill>
                <a:cs typeface="+mn-ea"/>
                <a:sym typeface="+mn-lt"/>
              </a:endParaRPr>
            </a:p>
          </p:txBody>
        </p:sp>
        <p:grpSp>
          <p:nvGrpSpPr>
            <p:cNvPr id="37" name="组合 1">
              <a:extLst>
                <a:ext uri="{FF2B5EF4-FFF2-40B4-BE49-F238E27FC236}">
                  <a16:creationId xmlns:a16="http://schemas.microsoft.com/office/drawing/2014/main" id="{FE7F6227-AD23-903B-4A89-3A5526DFBAE8}"/>
                </a:ext>
              </a:extLst>
            </p:cNvPr>
            <p:cNvGrpSpPr/>
            <p:nvPr/>
          </p:nvGrpSpPr>
          <p:grpSpPr>
            <a:xfrm>
              <a:off x="6096000" y="2072604"/>
              <a:ext cx="1072427" cy="1079919"/>
              <a:chOff x="6096000" y="2072604"/>
              <a:chExt cx="1072427" cy="1079919"/>
            </a:xfrm>
          </p:grpSpPr>
          <p:grpSp>
            <p:nvGrpSpPr>
              <p:cNvPr id="38" name="组合 38">
                <a:extLst>
                  <a:ext uri="{FF2B5EF4-FFF2-40B4-BE49-F238E27FC236}">
                    <a16:creationId xmlns:a16="http://schemas.microsoft.com/office/drawing/2014/main" id="{1B7D7F6D-BEAE-DBDA-DA99-A9AE9E0FAFEA}"/>
                  </a:ext>
                </a:extLst>
              </p:cNvPr>
              <p:cNvGrpSpPr>
                <a:grpSpLocks noChangeAspect="1"/>
              </p:cNvGrpSpPr>
              <p:nvPr/>
            </p:nvGrpSpPr>
            <p:grpSpPr bwMode="auto">
              <a:xfrm>
                <a:off x="6096000" y="2072604"/>
                <a:ext cx="1072427" cy="1079919"/>
                <a:chOff x="1983909" y="2663640"/>
                <a:chExt cx="1657350" cy="1668463"/>
              </a:xfrm>
              <a:solidFill>
                <a:schemeClr val="accent1"/>
              </a:solidFill>
            </p:grpSpPr>
            <p:sp>
              <p:nvSpPr>
                <p:cNvPr id="40" name="任意多边形: 形状 20">
                  <a:extLst>
                    <a:ext uri="{FF2B5EF4-FFF2-40B4-BE49-F238E27FC236}">
                      <a16:creationId xmlns:a16="http://schemas.microsoft.com/office/drawing/2014/main" id="{B32B6B50-C412-009F-F08B-A01FFB3077EA}"/>
                    </a:ext>
                  </a:extLst>
                </p:cNvPr>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1" name="任意多边形: 形状 21">
                  <a:extLst>
                    <a:ext uri="{FF2B5EF4-FFF2-40B4-BE49-F238E27FC236}">
                      <a16:creationId xmlns:a16="http://schemas.microsoft.com/office/drawing/2014/main" id="{D4353E77-242B-9F4A-446E-0C45F492EBD4}"/>
                    </a:ext>
                  </a:extLst>
                </p:cNvPr>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2" name="任意多边形: 形状 22">
                  <a:extLst>
                    <a:ext uri="{FF2B5EF4-FFF2-40B4-BE49-F238E27FC236}">
                      <a16:creationId xmlns:a16="http://schemas.microsoft.com/office/drawing/2014/main" id="{58201E56-F0D3-D9D3-8FD2-E1B7B290531F}"/>
                    </a:ext>
                  </a:extLst>
                </p:cNvPr>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sp>
              <p:nvSpPr>
                <p:cNvPr id="43" name="任意多边形: 形状 23">
                  <a:extLst>
                    <a:ext uri="{FF2B5EF4-FFF2-40B4-BE49-F238E27FC236}">
                      <a16:creationId xmlns:a16="http://schemas.microsoft.com/office/drawing/2014/main" id="{560A9347-C340-44F0-D4DA-269041D8C46C}"/>
                    </a:ext>
                  </a:extLst>
                </p:cNvPr>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spcBef>
                      <a:spcPts val="0"/>
                    </a:spcBef>
                    <a:spcAft>
                      <a:spcPts val="0"/>
                    </a:spcAft>
                    <a:buClrTx/>
                    <a:buSzTx/>
                    <a:buFontTx/>
                    <a:buNone/>
                    <a:defRPr/>
                  </a:pPr>
                  <a:endParaRPr kumimoji="0" sz="5400" b="0" i="0" u="none" strike="noStrike" kern="1200" cap="none" spc="0" normalizeH="0" baseline="0" noProof="0" dirty="0">
                    <a:ln>
                      <a:noFill/>
                    </a:ln>
                    <a:solidFill>
                      <a:schemeClr val="tx1">
                        <a:lumMod val="95000"/>
                        <a:lumOff val="5000"/>
                      </a:schemeClr>
                    </a:solidFill>
                    <a:effectLst/>
                    <a:uLnTx/>
                    <a:uFillTx/>
                    <a:cs typeface="+mn-ea"/>
                    <a:sym typeface="+mn-lt"/>
                  </a:endParaRPr>
                </a:p>
              </p:txBody>
            </p:sp>
          </p:grpSp>
          <p:pic>
            <p:nvPicPr>
              <p:cNvPr id="39" name="图片 8">
                <a:extLst>
                  <a:ext uri="{FF2B5EF4-FFF2-40B4-BE49-F238E27FC236}">
                    <a16:creationId xmlns:a16="http://schemas.microsoft.com/office/drawing/2014/main" id="{F9C81EED-8260-7CE2-D869-21445FBA208E}"/>
                  </a:ext>
                </a:extLst>
              </p:cNvPr>
              <p:cNvPicPr>
                <a:picLocks noChangeAspect="1"/>
              </p:cNvPicPr>
              <p:nvPr/>
            </p:nvPicPr>
            <p:blipFill>
              <a:blip r:embed="rId10" cstate="screen">
                <a:extLst>
                  <a:ext uri="{28A0092B-C50C-407E-A947-70E740481C1C}">
                    <a14:useLocalDpi xmlns:a14="http://schemas.microsoft.com/office/drawing/2010/main"/>
                  </a:ext>
                </a:extLst>
              </a:blip>
              <a:srcRect r="86771"/>
              <a:stretch>
                <a:fillRect/>
              </a:stretch>
            </p:blipFill>
            <p:spPr>
              <a:xfrm>
                <a:off x="6096000" y="2205690"/>
                <a:ext cx="1067157" cy="913868"/>
              </a:xfrm>
              <a:prstGeom prst="rect">
                <a:avLst/>
              </a:prstGeom>
              <a:noFill/>
              <a:ln w="9525">
                <a:noFill/>
              </a:ln>
            </p:spPr>
          </p:pic>
        </p:grpSp>
      </p:grpSp>
    </p:spTree>
    <p:extLst>
      <p:ext uri="{BB962C8B-B14F-4D97-AF65-F5344CB8AC3E}">
        <p14:creationId xmlns:p14="http://schemas.microsoft.com/office/powerpoint/2010/main" val="3650748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3" name="Picture 12">
            <a:extLst>
              <a:ext uri="{FF2B5EF4-FFF2-40B4-BE49-F238E27FC236}">
                <a16:creationId xmlns:a16="http://schemas.microsoft.com/office/drawing/2014/main" id="{4DF60741-AE31-11CD-A898-68B5178EBB0B}"/>
              </a:ext>
            </a:extLst>
          </p:cNvPr>
          <p:cNvPicPr>
            <a:picLocks noChangeAspect="1"/>
          </p:cNvPicPr>
          <p:nvPr/>
        </p:nvPicPr>
        <p:blipFill rotWithShape="1">
          <a:blip r:embed="rId3"/>
          <a:srcRect t="-12354" r="54197"/>
          <a:stretch/>
        </p:blipFill>
        <p:spPr>
          <a:xfrm flipH="1">
            <a:off x="9399546" y="5099485"/>
            <a:ext cx="2916999" cy="3229567"/>
          </a:xfrm>
          <a:prstGeom prst="rect">
            <a:avLst/>
          </a:prstGeom>
        </p:spPr>
      </p:pic>
      <p:grpSp>
        <p:nvGrpSpPr>
          <p:cNvPr id="6" name="Google Shape;40;p3">
            <a:extLst>
              <a:ext uri="{FF2B5EF4-FFF2-40B4-BE49-F238E27FC236}">
                <a16:creationId xmlns:a16="http://schemas.microsoft.com/office/drawing/2014/main" id="{383800F7-8741-E722-626B-396B920AB08E}"/>
              </a:ext>
            </a:extLst>
          </p:cNvPr>
          <p:cNvGrpSpPr/>
          <p:nvPr/>
        </p:nvGrpSpPr>
        <p:grpSpPr>
          <a:xfrm>
            <a:off x="-73138" y="6270176"/>
            <a:ext cx="12275007" cy="1190869"/>
            <a:chOff x="-54854" y="4535220"/>
            <a:chExt cx="9206255" cy="1060567"/>
          </a:xfrm>
        </p:grpSpPr>
        <p:sp>
          <p:nvSpPr>
            <p:cNvPr id="7" name="Google Shape;41;p3">
              <a:extLst>
                <a:ext uri="{FF2B5EF4-FFF2-40B4-BE49-F238E27FC236}">
                  <a16:creationId xmlns:a16="http://schemas.microsoft.com/office/drawing/2014/main" id="{CBE107B3-FDC6-0A95-C272-81222472E2FD}"/>
                </a:ext>
              </a:extLst>
            </p:cNvPr>
            <p:cNvSpPr/>
            <p:nvPr/>
          </p:nvSpPr>
          <p:spPr>
            <a:xfrm>
              <a:off x="4149975" y="4569300"/>
              <a:ext cx="5001426" cy="1026484"/>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42;p3">
              <a:extLst>
                <a:ext uri="{FF2B5EF4-FFF2-40B4-BE49-F238E27FC236}">
                  <a16:creationId xmlns:a16="http://schemas.microsoft.com/office/drawing/2014/main" id="{7DDD2E71-780A-06B9-9987-08542A053DD9}"/>
                </a:ext>
              </a:extLst>
            </p:cNvPr>
            <p:cNvSpPr/>
            <p:nvPr/>
          </p:nvSpPr>
          <p:spPr>
            <a:xfrm>
              <a:off x="-54854" y="4674195"/>
              <a:ext cx="4422380" cy="921592"/>
            </a:xfrm>
            <a:custGeom>
              <a:avLst/>
              <a:gdLst/>
              <a:ahLst/>
              <a:cxnLst/>
              <a:rect l="l" t="t" r="r" b="b"/>
              <a:pathLst>
                <a:path w="66557" h="13870" extrusionOk="0">
                  <a:moveTo>
                    <a:pt x="36218" y="1"/>
                  </a:moveTo>
                  <a:cubicBezTo>
                    <a:pt x="36162" y="1"/>
                    <a:pt x="36104" y="4"/>
                    <a:pt x="36041" y="11"/>
                  </a:cubicBezTo>
                  <a:cubicBezTo>
                    <a:pt x="35660" y="71"/>
                    <a:pt x="35339" y="249"/>
                    <a:pt x="35065" y="428"/>
                  </a:cubicBezTo>
                  <a:cubicBezTo>
                    <a:pt x="34493" y="773"/>
                    <a:pt x="34053" y="1190"/>
                    <a:pt x="33410" y="1475"/>
                  </a:cubicBezTo>
                  <a:cubicBezTo>
                    <a:pt x="33243" y="1416"/>
                    <a:pt x="33088" y="1356"/>
                    <a:pt x="32922" y="1309"/>
                  </a:cubicBezTo>
                  <a:cubicBezTo>
                    <a:pt x="32672" y="1225"/>
                    <a:pt x="32398" y="1142"/>
                    <a:pt x="32100" y="1142"/>
                  </a:cubicBezTo>
                  <a:cubicBezTo>
                    <a:pt x="31910" y="1142"/>
                    <a:pt x="31767" y="1225"/>
                    <a:pt x="31624" y="1285"/>
                  </a:cubicBezTo>
                  <a:cubicBezTo>
                    <a:pt x="31338" y="1416"/>
                    <a:pt x="31017" y="1523"/>
                    <a:pt x="30719" y="1642"/>
                  </a:cubicBezTo>
                  <a:cubicBezTo>
                    <a:pt x="30290" y="1797"/>
                    <a:pt x="29826" y="1964"/>
                    <a:pt x="29433" y="2178"/>
                  </a:cubicBezTo>
                  <a:cubicBezTo>
                    <a:pt x="29159" y="2083"/>
                    <a:pt x="28862" y="1999"/>
                    <a:pt x="28623" y="1880"/>
                  </a:cubicBezTo>
                  <a:cubicBezTo>
                    <a:pt x="28409" y="1773"/>
                    <a:pt x="28266" y="1642"/>
                    <a:pt x="28040" y="1547"/>
                  </a:cubicBezTo>
                  <a:cubicBezTo>
                    <a:pt x="27911" y="1490"/>
                    <a:pt x="27786" y="1466"/>
                    <a:pt x="27665" y="1466"/>
                  </a:cubicBezTo>
                  <a:cubicBezTo>
                    <a:pt x="27308" y="1466"/>
                    <a:pt x="26992" y="1675"/>
                    <a:pt x="26742" y="1845"/>
                  </a:cubicBezTo>
                  <a:cubicBezTo>
                    <a:pt x="26492" y="2023"/>
                    <a:pt x="26278" y="2214"/>
                    <a:pt x="26016" y="2380"/>
                  </a:cubicBezTo>
                  <a:cubicBezTo>
                    <a:pt x="25861" y="2476"/>
                    <a:pt x="25683" y="2547"/>
                    <a:pt x="25528" y="2630"/>
                  </a:cubicBezTo>
                  <a:cubicBezTo>
                    <a:pt x="25362" y="2564"/>
                    <a:pt x="25166" y="2498"/>
                    <a:pt x="24959" y="2498"/>
                  </a:cubicBezTo>
                  <a:cubicBezTo>
                    <a:pt x="24942" y="2498"/>
                    <a:pt x="24925" y="2498"/>
                    <a:pt x="24909" y="2499"/>
                  </a:cubicBezTo>
                  <a:cubicBezTo>
                    <a:pt x="24718" y="2499"/>
                    <a:pt x="24540" y="2571"/>
                    <a:pt x="24373" y="2654"/>
                  </a:cubicBezTo>
                  <a:cubicBezTo>
                    <a:pt x="24182" y="2737"/>
                    <a:pt x="24016" y="2857"/>
                    <a:pt x="23837" y="2964"/>
                  </a:cubicBezTo>
                  <a:cubicBezTo>
                    <a:pt x="23623" y="3095"/>
                    <a:pt x="23361" y="3190"/>
                    <a:pt x="23087" y="3273"/>
                  </a:cubicBezTo>
                  <a:cubicBezTo>
                    <a:pt x="22813" y="3357"/>
                    <a:pt x="22551" y="3428"/>
                    <a:pt x="22289" y="3488"/>
                  </a:cubicBezTo>
                  <a:cubicBezTo>
                    <a:pt x="22002" y="3562"/>
                    <a:pt x="21862" y="3614"/>
                    <a:pt x="21738" y="3614"/>
                  </a:cubicBezTo>
                  <a:cubicBezTo>
                    <a:pt x="21625" y="3614"/>
                    <a:pt x="21524" y="3571"/>
                    <a:pt x="21337" y="3464"/>
                  </a:cubicBezTo>
                  <a:cubicBezTo>
                    <a:pt x="21003" y="3273"/>
                    <a:pt x="20646" y="3095"/>
                    <a:pt x="20265" y="2916"/>
                  </a:cubicBezTo>
                  <a:cubicBezTo>
                    <a:pt x="19765" y="2666"/>
                    <a:pt x="19253" y="2416"/>
                    <a:pt x="18801" y="2130"/>
                  </a:cubicBezTo>
                  <a:cubicBezTo>
                    <a:pt x="18479" y="1940"/>
                    <a:pt x="18217" y="1714"/>
                    <a:pt x="17884" y="1523"/>
                  </a:cubicBezTo>
                  <a:cubicBezTo>
                    <a:pt x="17646" y="1368"/>
                    <a:pt x="17324" y="1178"/>
                    <a:pt x="16955" y="1178"/>
                  </a:cubicBezTo>
                  <a:cubicBezTo>
                    <a:pt x="16598" y="1178"/>
                    <a:pt x="16253" y="1368"/>
                    <a:pt x="16015" y="1523"/>
                  </a:cubicBezTo>
                  <a:cubicBezTo>
                    <a:pt x="15705" y="1702"/>
                    <a:pt x="15443" y="1904"/>
                    <a:pt x="15122" y="2071"/>
                  </a:cubicBezTo>
                  <a:cubicBezTo>
                    <a:pt x="14645" y="2321"/>
                    <a:pt x="14169" y="2571"/>
                    <a:pt x="13622" y="2785"/>
                  </a:cubicBezTo>
                  <a:cubicBezTo>
                    <a:pt x="13562" y="2797"/>
                    <a:pt x="13514" y="2833"/>
                    <a:pt x="13455" y="2845"/>
                  </a:cubicBezTo>
                  <a:cubicBezTo>
                    <a:pt x="13348" y="2797"/>
                    <a:pt x="13229" y="2749"/>
                    <a:pt x="13098" y="2714"/>
                  </a:cubicBezTo>
                  <a:cubicBezTo>
                    <a:pt x="12848" y="2630"/>
                    <a:pt x="12562" y="2630"/>
                    <a:pt x="12288" y="2595"/>
                  </a:cubicBezTo>
                  <a:cubicBezTo>
                    <a:pt x="12074" y="2547"/>
                    <a:pt x="11871" y="2452"/>
                    <a:pt x="11633" y="2428"/>
                  </a:cubicBezTo>
                  <a:cubicBezTo>
                    <a:pt x="11583" y="2420"/>
                    <a:pt x="11533" y="2416"/>
                    <a:pt x="11483" y="2416"/>
                  </a:cubicBezTo>
                  <a:cubicBezTo>
                    <a:pt x="11320" y="2416"/>
                    <a:pt x="11160" y="2457"/>
                    <a:pt x="11014" y="2511"/>
                  </a:cubicBezTo>
                  <a:cubicBezTo>
                    <a:pt x="10705" y="2630"/>
                    <a:pt x="10383" y="2749"/>
                    <a:pt x="10062" y="2868"/>
                  </a:cubicBezTo>
                  <a:cubicBezTo>
                    <a:pt x="9752" y="2988"/>
                    <a:pt x="9419" y="3095"/>
                    <a:pt x="9073" y="3202"/>
                  </a:cubicBezTo>
                  <a:cubicBezTo>
                    <a:pt x="8871" y="3261"/>
                    <a:pt x="8645" y="3309"/>
                    <a:pt x="8454" y="3380"/>
                  </a:cubicBezTo>
                  <a:cubicBezTo>
                    <a:pt x="8419" y="3380"/>
                    <a:pt x="8395" y="3369"/>
                    <a:pt x="8359" y="3369"/>
                  </a:cubicBezTo>
                  <a:cubicBezTo>
                    <a:pt x="8243" y="3355"/>
                    <a:pt x="8131" y="3348"/>
                    <a:pt x="8021" y="3348"/>
                  </a:cubicBezTo>
                  <a:cubicBezTo>
                    <a:pt x="7661" y="3348"/>
                    <a:pt x="7334" y="3422"/>
                    <a:pt x="7014" y="3559"/>
                  </a:cubicBezTo>
                  <a:cubicBezTo>
                    <a:pt x="6514" y="3750"/>
                    <a:pt x="6061" y="3988"/>
                    <a:pt x="5585" y="4202"/>
                  </a:cubicBezTo>
                  <a:cubicBezTo>
                    <a:pt x="5287" y="4321"/>
                    <a:pt x="4990" y="4440"/>
                    <a:pt x="4692" y="4535"/>
                  </a:cubicBezTo>
                  <a:cubicBezTo>
                    <a:pt x="4597" y="4559"/>
                    <a:pt x="4489" y="4571"/>
                    <a:pt x="4406" y="4583"/>
                  </a:cubicBezTo>
                  <a:cubicBezTo>
                    <a:pt x="3537" y="4702"/>
                    <a:pt x="2799" y="5035"/>
                    <a:pt x="2072" y="5333"/>
                  </a:cubicBezTo>
                  <a:cubicBezTo>
                    <a:pt x="1691" y="5476"/>
                    <a:pt x="1310" y="5607"/>
                    <a:pt x="906" y="5726"/>
                  </a:cubicBezTo>
                  <a:cubicBezTo>
                    <a:pt x="656" y="5809"/>
                    <a:pt x="382" y="5833"/>
                    <a:pt x="120" y="5869"/>
                  </a:cubicBezTo>
                  <a:cubicBezTo>
                    <a:pt x="72" y="5869"/>
                    <a:pt x="25" y="5881"/>
                    <a:pt x="1" y="5881"/>
                  </a:cubicBezTo>
                  <a:lnTo>
                    <a:pt x="1" y="13870"/>
                  </a:lnTo>
                  <a:lnTo>
                    <a:pt x="66557" y="13870"/>
                  </a:lnTo>
                  <a:lnTo>
                    <a:pt x="66557" y="5762"/>
                  </a:lnTo>
                  <a:cubicBezTo>
                    <a:pt x="63806" y="5047"/>
                    <a:pt x="61913" y="4202"/>
                    <a:pt x="61258" y="3857"/>
                  </a:cubicBezTo>
                  <a:cubicBezTo>
                    <a:pt x="60000" y="3200"/>
                    <a:pt x="59265" y="2862"/>
                    <a:pt x="58573" y="2862"/>
                  </a:cubicBezTo>
                  <a:cubicBezTo>
                    <a:pt x="58060" y="2862"/>
                    <a:pt x="57572" y="3048"/>
                    <a:pt x="56913" y="3428"/>
                  </a:cubicBezTo>
                  <a:cubicBezTo>
                    <a:pt x="56672" y="3582"/>
                    <a:pt x="56410" y="3705"/>
                    <a:pt x="56064" y="3705"/>
                  </a:cubicBezTo>
                  <a:cubicBezTo>
                    <a:pt x="56034" y="3705"/>
                    <a:pt x="56003" y="3704"/>
                    <a:pt x="55972" y="3702"/>
                  </a:cubicBezTo>
                  <a:cubicBezTo>
                    <a:pt x="55543" y="3690"/>
                    <a:pt x="55139" y="3547"/>
                    <a:pt x="54781" y="3404"/>
                  </a:cubicBezTo>
                  <a:cubicBezTo>
                    <a:pt x="54559" y="3333"/>
                    <a:pt x="54320" y="3280"/>
                    <a:pt x="54063" y="3280"/>
                  </a:cubicBezTo>
                  <a:cubicBezTo>
                    <a:pt x="54017" y="3280"/>
                    <a:pt x="53971" y="3282"/>
                    <a:pt x="53924" y="3285"/>
                  </a:cubicBezTo>
                  <a:cubicBezTo>
                    <a:pt x="53579" y="3333"/>
                    <a:pt x="53269" y="3488"/>
                    <a:pt x="52996" y="3607"/>
                  </a:cubicBezTo>
                  <a:cubicBezTo>
                    <a:pt x="52448" y="3845"/>
                    <a:pt x="52204" y="3970"/>
                    <a:pt x="51961" y="3970"/>
                  </a:cubicBezTo>
                  <a:cubicBezTo>
                    <a:pt x="51719" y="3970"/>
                    <a:pt x="51477" y="3845"/>
                    <a:pt x="50936" y="3583"/>
                  </a:cubicBezTo>
                  <a:cubicBezTo>
                    <a:pt x="50817" y="3523"/>
                    <a:pt x="50674" y="3464"/>
                    <a:pt x="50555" y="3404"/>
                  </a:cubicBezTo>
                  <a:cubicBezTo>
                    <a:pt x="50114" y="3202"/>
                    <a:pt x="49626" y="3071"/>
                    <a:pt x="49078" y="2976"/>
                  </a:cubicBezTo>
                  <a:cubicBezTo>
                    <a:pt x="48435" y="2857"/>
                    <a:pt x="47745" y="2797"/>
                    <a:pt x="47138" y="2595"/>
                  </a:cubicBezTo>
                  <a:cubicBezTo>
                    <a:pt x="46649" y="2428"/>
                    <a:pt x="46209" y="2214"/>
                    <a:pt x="45649" y="2166"/>
                  </a:cubicBezTo>
                  <a:cubicBezTo>
                    <a:pt x="45566" y="2157"/>
                    <a:pt x="45482" y="2153"/>
                    <a:pt x="45399" y="2153"/>
                  </a:cubicBezTo>
                  <a:cubicBezTo>
                    <a:pt x="44947" y="2153"/>
                    <a:pt x="44498" y="2272"/>
                    <a:pt x="44066" y="2333"/>
                  </a:cubicBezTo>
                  <a:cubicBezTo>
                    <a:pt x="43982" y="2356"/>
                    <a:pt x="43887" y="2368"/>
                    <a:pt x="43804" y="2368"/>
                  </a:cubicBezTo>
                  <a:cubicBezTo>
                    <a:pt x="43471" y="2249"/>
                    <a:pt x="43149" y="2118"/>
                    <a:pt x="42828" y="1975"/>
                  </a:cubicBezTo>
                  <a:cubicBezTo>
                    <a:pt x="42328" y="1761"/>
                    <a:pt x="41839" y="1499"/>
                    <a:pt x="41363" y="1261"/>
                  </a:cubicBezTo>
                  <a:cubicBezTo>
                    <a:pt x="40899" y="1023"/>
                    <a:pt x="40470" y="761"/>
                    <a:pt x="39994" y="535"/>
                  </a:cubicBezTo>
                  <a:cubicBezTo>
                    <a:pt x="39793" y="443"/>
                    <a:pt x="39580" y="380"/>
                    <a:pt x="39351" y="380"/>
                  </a:cubicBezTo>
                  <a:cubicBezTo>
                    <a:pt x="39255" y="380"/>
                    <a:pt x="39156" y="391"/>
                    <a:pt x="39053" y="416"/>
                  </a:cubicBezTo>
                  <a:cubicBezTo>
                    <a:pt x="38791" y="475"/>
                    <a:pt x="38589" y="630"/>
                    <a:pt x="38387" y="761"/>
                  </a:cubicBezTo>
                  <a:cubicBezTo>
                    <a:pt x="38196" y="690"/>
                    <a:pt x="37982" y="606"/>
                    <a:pt x="37756" y="571"/>
                  </a:cubicBezTo>
                  <a:cubicBezTo>
                    <a:pt x="37589" y="535"/>
                    <a:pt x="37422" y="547"/>
                    <a:pt x="37255" y="511"/>
                  </a:cubicBezTo>
                  <a:cubicBezTo>
                    <a:pt x="37041" y="452"/>
                    <a:pt x="36922" y="297"/>
                    <a:pt x="36791" y="190"/>
                  </a:cubicBezTo>
                  <a:cubicBezTo>
                    <a:pt x="36636" y="64"/>
                    <a:pt x="36458" y="1"/>
                    <a:pt x="362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43;p3">
              <a:extLst>
                <a:ext uri="{FF2B5EF4-FFF2-40B4-BE49-F238E27FC236}">
                  <a16:creationId xmlns:a16="http://schemas.microsoft.com/office/drawing/2014/main" id="{80B8029E-E500-F7F7-CA02-27CF454CEF02}"/>
                </a:ext>
              </a:extLst>
            </p:cNvPr>
            <p:cNvSpPr/>
            <p:nvPr/>
          </p:nvSpPr>
          <p:spPr>
            <a:xfrm>
              <a:off x="2872900" y="4642095"/>
              <a:ext cx="161650" cy="227725"/>
            </a:xfrm>
            <a:custGeom>
              <a:avLst/>
              <a:gdLst/>
              <a:ahLst/>
              <a:cxnLst/>
              <a:rect l="l" t="t" r="r" b="b"/>
              <a:pathLst>
                <a:path w="6466" h="9109" extrusionOk="0">
                  <a:moveTo>
                    <a:pt x="4787" y="1"/>
                  </a:moveTo>
                  <a:cubicBezTo>
                    <a:pt x="4703" y="60"/>
                    <a:pt x="4632" y="120"/>
                    <a:pt x="4572" y="191"/>
                  </a:cubicBezTo>
                  <a:cubicBezTo>
                    <a:pt x="4334" y="525"/>
                    <a:pt x="4108" y="870"/>
                    <a:pt x="3870" y="1203"/>
                  </a:cubicBezTo>
                  <a:cubicBezTo>
                    <a:pt x="3691" y="1441"/>
                    <a:pt x="3572" y="1715"/>
                    <a:pt x="3465" y="2001"/>
                  </a:cubicBezTo>
                  <a:cubicBezTo>
                    <a:pt x="3132" y="2918"/>
                    <a:pt x="2870" y="3858"/>
                    <a:pt x="2679" y="4835"/>
                  </a:cubicBezTo>
                  <a:cubicBezTo>
                    <a:pt x="2655" y="4716"/>
                    <a:pt x="2620" y="4620"/>
                    <a:pt x="2596" y="4513"/>
                  </a:cubicBezTo>
                  <a:cubicBezTo>
                    <a:pt x="2548" y="4096"/>
                    <a:pt x="2524" y="3668"/>
                    <a:pt x="2477" y="3227"/>
                  </a:cubicBezTo>
                  <a:cubicBezTo>
                    <a:pt x="2465" y="3084"/>
                    <a:pt x="2441" y="2930"/>
                    <a:pt x="2417" y="2787"/>
                  </a:cubicBezTo>
                  <a:cubicBezTo>
                    <a:pt x="2405" y="2727"/>
                    <a:pt x="2370" y="2692"/>
                    <a:pt x="2346" y="2656"/>
                  </a:cubicBezTo>
                  <a:cubicBezTo>
                    <a:pt x="2310" y="2656"/>
                    <a:pt x="2286" y="2656"/>
                    <a:pt x="2286" y="2668"/>
                  </a:cubicBezTo>
                  <a:cubicBezTo>
                    <a:pt x="2120" y="2953"/>
                    <a:pt x="2012" y="3251"/>
                    <a:pt x="1965" y="3573"/>
                  </a:cubicBezTo>
                  <a:cubicBezTo>
                    <a:pt x="1893" y="4168"/>
                    <a:pt x="1882" y="4763"/>
                    <a:pt x="1929" y="5358"/>
                  </a:cubicBezTo>
                  <a:cubicBezTo>
                    <a:pt x="1929" y="5418"/>
                    <a:pt x="1953" y="5513"/>
                    <a:pt x="1870" y="5537"/>
                  </a:cubicBezTo>
                  <a:cubicBezTo>
                    <a:pt x="1192" y="4985"/>
                    <a:pt x="1065" y="4882"/>
                    <a:pt x="913" y="4882"/>
                  </a:cubicBezTo>
                  <a:cubicBezTo>
                    <a:pt x="879" y="4882"/>
                    <a:pt x="842" y="4887"/>
                    <a:pt x="798" y="4894"/>
                  </a:cubicBezTo>
                  <a:cubicBezTo>
                    <a:pt x="1131" y="5406"/>
                    <a:pt x="1643" y="5787"/>
                    <a:pt x="1834" y="6406"/>
                  </a:cubicBezTo>
                  <a:cubicBezTo>
                    <a:pt x="1810" y="6418"/>
                    <a:pt x="1786" y="6418"/>
                    <a:pt x="1774" y="6418"/>
                  </a:cubicBezTo>
                  <a:cubicBezTo>
                    <a:pt x="1751" y="6382"/>
                    <a:pt x="1703" y="6371"/>
                    <a:pt x="1667" y="6347"/>
                  </a:cubicBezTo>
                  <a:cubicBezTo>
                    <a:pt x="1250" y="5954"/>
                    <a:pt x="739" y="5775"/>
                    <a:pt x="227" y="5573"/>
                  </a:cubicBezTo>
                  <a:cubicBezTo>
                    <a:pt x="195" y="5552"/>
                    <a:pt x="157" y="5533"/>
                    <a:pt x="119" y="5533"/>
                  </a:cubicBezTo>
                  <a:cubicBezTo>
                    <a:pt x="72" y="5533"/>
                    <a:pt x="27" y="5563"/>
                    <a:pt x="0" y="5656"/>
                  </a:cubicBezTo>
                  <a:cubicBezTo>
                    <a:pt x="107" y="5728"/>
                    <a:pt x="215" y="5835"/>
                    <a:pt x="322" y="5930"/>
                  </a:cubicBezTo>
                  <a:cubicBezTo>
                    <a:pt x="774" y="6323"/>
                    <a:pt x="1179" y="6775"/>
                    <a:pt x="1453" y="7359"/>
                  </a:cubicBezTo>
                  <a:cubicBezTo>
                    <a:pt x="1608" y="7716"/>
                    <a:pt x="1834" y="8025"/>
                    <a:pt x="2024" y="8347"/>
                  </a:cubicBezTo>
                  <a:cubicBezTo>
                    <a:pt x="2132" y="8549"/>
                    <a:pt x="2251" y="8740"/>
                    <a:pt x="2370" y="8918"/>
                  </a:cubicBezTo>
                  <a:cubicBezTo>
                    <a:pt x="2417" y="8990"/>
                    <a:pt x="2477" y="9049"/>
                    <a:pt x="2524" y="9109"/>
                  </a:cubicBezTo>
                  <a:cubicBezTo>
                    <a:pt x="3251" y="8871"/>
                    <a:pt x="3989" y="8823"/>
                    <a:pt x="4739" y="8680"/>
                  </a:cubicBezTo>
                  <a:cubicBezTo>
                    <a:pt x="4810" y="8335"/>
                    <a:pt x="4906" y="8014"/>
                    <a:pt x="4965" y="7680"/>
                  </a:cubicBezTo>
                  <a:cubicBezTo>
                    <a:pt x="5156" y="6716"/>
                    <a:pt x="5501" y="5811"/>
                    <a:pt x="5989" y="4954"/>
                  </a:cubicBezTo>
                  <a:cubicBezTo>
                    <a:pt x="6192" y="4620"/>
                    <a:pt x="6334" y="4239"/>
                    <a:pt x="6406" y="3846"/>
                  </a:cubicBezTo>
                  <a:cubicBezTo>
                    <a:pt x="6418" y="3787"/>
                    <a:pt x="6465" y="3692"/>
                    <a:pt x="6358" y="3632"/>
                  </a:cubicBezTo>
                  <a:cubicBezTo>
                    <a:pt x="6180" y="3787"/>
                    <a:pt x="6037" y="3965"/>
                    <a:pt x="5882" y="4144"/>
                  </a:cubicBezTo>
                  <a:lnTo>
                    <a:pt x="5441" y="4680"/>
                  </a:lnTo>
                  <a:cubicBezTo>
                    <a:pt x="5287" y="4835"/>
                    <a:pt x="5191" y="5049"/>
                    <a:pt x="4977" y="5275"/>
                  </a:cubicBezTo>
                  <a:cubicBezTo>
                    <a:pt x="5001" y="5120"/>
                    <a:pt x="5013" y="5073"/>
                    <a:pt x="5037" y="5013"/>
                  </a:cubicBezTo>
                  <a:cubicBezTo>
                    <a:pt x="5168" y="4680"/>
                    <a:pt x="5287" y="4323"/>
                    <a:pt x="5418" y="3977"/>
                  </a:cubicBezTo>
                  <a:cubicBezTo>
                    <a:pt x="5453" y="3858"/>
                    <a:pt x="5489" y="3751"/>
                    <a:pt x="5525" y="3632"/>
                  </a:cubicBezTo>
                  <a:cubicBezTo>
                    <a:pt x="5537" y="3584"/>
                    <a:pt x="5513" y="3549"/>
                    <a:pt x="5477" y="3513"/>
                  </a:cubicBezTo>
                  <a:cubicBezTo>
                    <a:pt x="5460" y="3505"/>
                    <a:pt x="5426" y="3496"/>
                    <a:pt x="5394" y="3496"/>
                  </a:cubicBezTo>
                  <a:cubicBezTo>
                    <a:pt x="5381" y="3496"/>
                    <a:pt x="5369" y="3498"/>
                    <a:pt x="5358" y="3501"/>
                  </a:cubicBezTo>
                  <a:cubicBezTo>
                    <a:pt x="5287" y="3549"/>
                    <a:pt x="5215" y="3608"/>
                    <a:pt x="5156" y="3668"/>
                  </a:cubicBezTo>
                  <a:cubicBezTo>
                    <a:pt x="4846" y="3977"/>
                    <a:pt x="4572" y="4323"/>
                    <a:pt x="4334" y="4692"/>
                  </a:cubicBezTo>
                  <a:cubicBezTo>
                    <a:pt x="4312" y="4747"/>
                    <a:pt x="4290" y="4824"/>
                    <a:pt x="4209" y="4824"/>
                  </a:cubicBezTo>
                  <a:cubicBezTo>
                    <a:pt x="4203" y="4824"/>
                    <a:pt x="4198" y="4823"/>
                    <a:pt x="4191" y="4823"/>
                  </a:cubicBezTo>
                  <a:cubicBezTo>
                    <a:pt x="4191" y="4811"/>
                    <a:pt x="4168" y="4799"/>
                    <a:pt x="4168" y="4775"/>
                  </a:cubicBezTo>
                  <a:cubicBezTo>
                    <a:pt x="4251" y="3811"/>
                    <a:pt x="4382" y="2834"/>
                    <a:pt x="4584" y="1882"/>
                  </a:cubicBezTo>
                  <a:cubicBezTo>
                    <a:pt x="4703" y="1358"/>
                    <a:pt x="4787" y="822"/>
                    <a:pt x="4870" y="298"/>
                  </a:cubicBezTo>
                  <a:cubicBezTo>
                    <a:pt x="4882" y="191"/>
                    <a:pt x="4918" y="96"/>
                    <a:pt x="478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44;p3">
              <a:extLst>
                <a:ext uri="{FF2B5EF4-FFF2-40B4-BE49-F238E27FC236}">
                  <a16:creationId xmlns:a16="http://schemas.microsoft.com/office/drawing/2014/main" id="{5F1CEFB8-1AFB-21BC-338E-58A5A0DA3100}"/>
                </a:ext>
              </a:extLst>
            </p:cNvPr>
            <p:cNvSpPr/>
            <p:nvPr/>
          </p:nvSpPr>
          <p:spPr>
            <a:xfrm>
              <a:off x="3924175" y="4751495"/>
              <a:ext cx="104200" cy="179225"/>
            </a:xfrm>
            <a:custGeom>
              <a:avLst/>
              <a:gdLst/>
              <a:ahLst/>
              <a:cxnLst/>
              <a:rect l="l" t="t" r="r" b="b"/>
              <a:pathLst>
                <a:path w="4168" h="7169" extrusionOk="0">
                  <a:moveTo>
                    <a:pt x="672" y="0"/>
                  </a:moveTo>
                  <a:cubicBezTo>
                    <a:pt x="666" y="0"/>
                    <a:pt x="661" y="1"/>
                    <a:pt x="655" y="1"/>
                  </a:cubicBezTo>
                  <a:cubicBezTo>
                    <a:pt x="501" y="37"/>
                    <a:pt x="536" y="168"/>
                    <a:pt x="536" y="287"/>
                  </a:cubicBezTo>
                  <a:cubicBezTo>
                    <a:pt x="536" y="454"/>
                    <a:pt x="548" y="620"/>
                    <a:pt x="560" y="763"/>
                  </a:cubicBezTo>
                  <a:cubicBezTo>
                    <a:pt x="715" y="2192"/>
                    <a:pt x="655" y="3621"/>
                    <a:pt x="620" y="5049"/>
                  </a:cubicBezTo>
                  <a:cubicBezTo>
                    <a:pt x="620" y="5145"/>
                    <a:pt x="596" y="5216"/>
                    <a:pt x="584" y="5323"/>
                  </a:cubicBezTo>
                  <a:cubicBezTo>
                    <a:pt x="398" y="5245"/>
                    <a:pt x="373" y="4957"/>
                    <a:pt x="164" y="4957"/>
                  </a:cubicBezTo>
                  <a:cubicBezTo>
                    <a:pt x="119" y="4957"/>
                    <a:pt x="66" y="4970"/>
                    <a:pt x="0" y="5002"/>
                  </a:cubicBezTo>
                  <a:cubicBezTo>
                    <a:pt x="0" y="5704"/>
                    <a:pt x="60" y="6419"/>
                    <a:pt x="239" y="7121"/>
                  </a:cubicBezTo>
                  <a:cubicBezTo>
                    <a:pt x="381" y="7157"/>
                    <a:pt x="518" y="7169"/>
                    <a:pt x="651" y="7169"/>
                  </a:cubicBezTo>
                  <a:cubicBezTo>
                    <a:pt x="783" y="7169"/>
                    <a:pt x="911" y="7157"/>
                    <a:pt x="1036" y="7145"/>
                  </a:cubicBezTo>
                  <a:cubicBezTo>
                    <a:pt x="1620" y="7085"/>
                    <a:pt x="2203" y="7026"/>
                    <a:pt x="2739" y="6728"/>
                  </a:cubicBezTo>
                  <a:cubicBezTo>
                    <a:pt x="3037" y="6573"/>
                    <a:pt x="3239" y="6347"/>
                    <a:pt x="3334" y="6002"/>
                  </a:cubicBezTo>
                  <a:cubicBezTo>
                    <a:pt x="3560" y="5145"/>
                    <a:pt x="3822" y="4276"/>
                    <a:pt x="4013" y="3394"/>
                  </a:cubicBezTo>
                  <a:cubicBezTo>
                    <a:pt x="4120" y="2978"/>
                    <a:pt x="4132" y="2549"/>
                    <a:pt x="4156" y="2121"/>
                  </a:cubicBezTo>
                  <a:cubicBezTo>
                    <a:pt x="4168" y="1811"/>
                    <a:pt x="4049" y="1644"/>
                    <a:pt x="3918" y="1644"/>
                  </a:cubicBezTo>
                  <a:cubicBezTo>
                    <a:pt x="3703" y="1644"/>
                    <a:pt x="3632" y="1835"/>
                    <a:pt x="3572" y="1990"/>
                  </a:cubicBezTo>
                  <a:cubicBezTo>
                    <a:pt x="3394" y="2406"/>
                    <a:pt x="3239" y="2823"/>
                    <a:pt x="3084" y="3240"/>
                  </a:cubicBezTo>
                  <a:cubicBezTo>
                    <a:pt x="3025" y="3383"/>
                    <a:pt x="2965" y="3549"/>
                    <a:pt x="2858" y="3811"/>
                  </a:cubicBezTo>
                  <a:cubicBezTo>
                    <a:pt x="2798" y="3561"/>
                    <a:pt x="2763" y="3442"/>
                    <a:pt x="2691" y="3323"/>
                  </a:cubicBezTo>
                  <a:cubicBezTo>
                    <a:pt x="2620" y="2966"/>
                    <a:pt x="2560" y="2597"/>
                    <a:pt x="2477" y="2240"/>
                  </a:cubicBezTo>
                  <a:cubicBezTo>
                    <a:pt x="2465" y="2121"/>
                    <a:pt x="2417" y="2001"/>
                    <a:pt x="2358" y="1906"/>
                  </a:cubicBezTo>
                  <a:cubicBezTo>
                    <a:pt x="2338" y="1856"/>
                    <a:pt x="2258" y="1806"/>
                    <a:pt x="2205" y="1806"/>
                  </a:cubicBezTo>
                  <a:cubicBezTo>
                    <a:pt x="2195" y="1806"/>
                    <a:pt x="2187" y="1807"/>
                    <a:pt x="2179" y="1811"/>
                  </a:cubicBezTo>
                  <a:cubicBezTo>
                    <a:pt x="2120" y="1823"/>
                    <a:pt x="2060" y="1906"/>
                    <a:pt x="2048" y="1966"/>
                  </a:cubicBezTo>
                  <a:cubicBezTo>
                    <a:pt x="2036" y="2085"/>
                    <a:pt x="2036" y="2240"/>
                    <a:pt x="2025" y="2371"/>
                  </a:cubicBezTo>
                  <a:cubicBezTo>
                    <a:pt x="2001" y="2644"/>
                    <a:pt x="2001" y="2918"/>
                    <a:pt x="1977" y="3192"/>
                  </a:cubicBezTo>
                  <a:cubicBezTo>
                    <a:pt x="1965" y="3275"/>
                    <a:pt x="1929" y="3371"/>
                    <a:pt x="1882" y="3490"/>
                  </a:cubicBezTo>
                  <a:cubicBezTo>
                    <a:pt x="1846" y="3418"/>
                    <a:pt x="1810" y="3383"/>
                    <a:pt x="1810" y="3359"/>
                  </a:cubicBezTo>
                  <a:cubicBezTo>
                    <a:pt x="1727" y="2240"/>
                    <a:pt x="1310" y="1228"/>
                    <a:pt x="870" y="227"/>
                  </a:cubicBezTo>
                  <a:cubicBezTo>
                    <a:pt x="835" y="125"/>
                    <a:pt x="790" y="0"/>
                    <a:pt x="67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45;p3">
              <a:extLst>
                <a:ext uri="{FF2B5EF4-FFF2-40B4-BE49-F238E27FC236}">
                  <a16:creationId xmlns:a16="http://schemas.microsoft.com/office/drawing/2014/main" id="{A577E864-094A-8A66-6D79-AFFE27142556}"/>
                </a:ext>
              </a:extLst>
            </p:cNvPr>
            <p:cNvSpPr/>
            <p:nvPr/>
          </p:nvSpPr>
          <p:spPr>
            <a:xfrm>
              <a:off x="7350150" y="4535220"/>
              <a:ext cx="161650" cy="227725"/>
            </a:xfrm>
            <a:custGeom>
              <a:avLst/>
              <a:gdLst/>
              <a:ahLst/>
              <a:cxnLst/>
              <a:rect l="l" t="t" r="r" b="b"/>
              <a:pathLst>
                <a:path w="6466" h="9109" extrusionOk="0">
                  <a:moveTo>
                    <a:pt x="1691" y="0"/>
                  </a:moveTo>
                  <a:cubicBezTo>
                    <a:pt x="1549" y="95"/>
                    <a:pt x="1584" y="203"/>
                    <a:pt x="1596" y="298"/>
                  </a:cubicBezTo>
                  <a:cubicBezTo>
                    <a:pt x="1691" y="822"/>
                    <a:pt x="1763" y="1358"/>
                    <a:pt x="1882" y="1881"/>
                  </a:cubicBezTo>
                  <a:cubicBezTo>
                    <a:pt x="2084" y="2834"/>
                    <a:pt x="2227" y="3810"/>
                    <a:pt x="2299" y="4787"/>
                  </a:cubicBezTo>
                  <a:cubicBezTo>
                    <a:pt x="2299" y="4798"/>
                    <a:pt x="2287" y="4810"/>
                    <a:pt x="2287" y="4822"/>
                  </a:cubicBezTo>
                  <a:cubicBezTo>
                    <a:pt x="2275" y="4825"/>
                    <a:pt x="2265" y="4826"/>
                    <a:pt x="2255" y="4826"/>
                  </a:cubicBezTo>
                  <a:cubicBezTo>
                    <a:pt x="2177" y="4826"/>
                    <a:pt x="2164" y="4744"/>
                    <a:pt x="2132" y="4691"/>
                  </a:cubicBezTo>
                  <a:cubicBezTo>
                    <a:pt x="1894" y="4322"/>
                    <a:pt x="1632" y="3977"/>
                    <a:pt x="1310" y="3667"/>
                  </a:cubicBezTo>
                  <a:cubicBezTo>
                    <a:pt x="1251" y="3608"/>
                    <a:pt x="1179" y="3548"/>
                    <a:pt x="1108" y="3501"/>
                  </a:cubicBezTo>
                  <a:cubicBezTo>
                    <a:pt x="1098" y="3497"/>
                    <a:pt x="1085" y="3496"/>
                    <a:pt x="1072" y="3496"/>
                  </a:cubicBezTo>
                  <a:cubicBezTo>
                    <a:pt x="1041" y="3496"/>
                    <a:pt x="1006" y="3504"/>
                    <a:pt x="989" y="3513"/>
                  </a:cubicBezTo>
                  <a:cubicBezTo>
                    <a:pt x="953" y="3548"/>
                    <a:pt x="929" y="3596"/>
                    <a:pt x="941" y="3632"/>
                  </a:cubicBezTo>
                  <a:cubicBezTo>
                    <a:pt x="977" y="3751"/>
                    <a:pt x="1013" y="3858"/>
                    <a:pt x="1049" y="3977"/>
                  </a:cubicBezTo>
                  <a:cubicBezTo>
                    <a:pt x="1179" y="4322"/>
                    <a:pt x="1299" y="4679"/>
                    <a:pt x="1430" y="5025"/>
                  </a:cubicBezTo>
                  <a:cubicBezTo>
                    <a:pt x="1453" y="5084"/>
                    <a:pt x="1465" y="5120"/>
                    <a:pt x="1489" y="5275"/>
                  </a:cubicBezTo>
                  <a:cubicBezTo>
                    <a:pt x="1275" y="5048"/>
                    <a:pt x="1179" y="4846"/>
                    <a:pt x="1037" y="4679"/>
                  </a:cubicBezTo>
                  <a:lnTo>
                    <a:pt x="584" y="4144"/>
                  </a:lnTo>
                  <a:cubicBezTo>
                    <a:pt x="441" y="3965"/>
                    <a:pt x="287" y="3786"/>
                    <a:pt x="108" y="3632"/>
                  </a:cubicBezTo>
                  <a:cubicBezTo>
                    <a:pt x="1" y="3691"/>
                    <a:pt x="48" y="3786"/>
                    <a:pt x="60" y="3846"/>
                  </a:cubicBezTo>
                  <a:cubicBezTo>
                    <a:pt x="144" y="4251"/>
                    <a:pt x="275" y="4620"/>
                    <a:pt x="477" y="4965"/>
                  </a:cubicBezTo>
                  <a:cubicBezTo>
                    <a:pt x="977" y="5810"/>
                    <a:pt x="1310" y="6715"/>
                    <a:pt x="1513" y="7680"/>
                  </a:cubicBezTo>
                  <a:cubicBezTo>
                    <a:pt x="1572" y="8013"/>
                    <a:pt x="1656" y="8335"/>
                    <a:pt x="1727" y="8680"/>
                  </a:cubicBezTo>
                  <a:cubicBezTo>
                    <a:pt x="2477" y="8835"/>
                    <a:pt x="3215" y="8870"/>
                    <a:pt x="3954" y="9108"/>
                  </a:cubicBezTo>
                  <a:cubicBezTo>
                    <a:pt x="3989" y="9049"/>
                    <a:pt x="4049" y="8989"/>
                    <a:pt x="4097" y="8918"/>
                  </a:cubicBezTo>
                  <a:cubicBezTo>
                    <a:pt x="4216" y="8739"/>
                    <a:pt x="4335" y="8549"/>
                    <a:pt x="4442" y="8358"/>
                  </a:cubicBezTo>
                  <a:cubicBezTo>
                    <a:pt x="4632" y="8025"/>
                    <a:pt x="4859" y="7715"/>
                    <a:pt x="5025" y="7358"/>
                  </a:cubicBezTo>
                  <a:cubicBezTo>
                    <a:pt x="5287" y="6775"/>
                    <a:pt x="5692" y="6334"/>
                    <a:pt x="6156" y="5930"/>
                  </a:cubicBezTo>
                  <a:cubicBezTo>
                    <a:pt x="6252" y="5834"/>
                    <a:pt x="6359" y="5739"/>
                    <a:pt x="6466" y="5656"/>
                  </a:cubicBezTo>
                  <a:cubicBezTo>
                    <a:pt x="6438" y="5566"/>
                    <a:pt x="6391" y="5536"/>
                    <a:pt x="6342" y="5536"/>
                  </a:cubicBezTo>
                  <a:cubicBezTo>
                    <a:pt x="6306" y="5536"/>
                    <a:pt x="6270" y="5552"/>
                    <a:pt x="6240" y="5572"/>
                  </a:cubicBezTo>
                  <a:cubicBezTo>
                    <a:pt x="5740" y="5775"/>
                    <a:pt x="5216" y="5953"/>
                    <a:pt x="4799" y="6346"/>
                  </a:cubicBezTo>
                  <a:cubicBezTo>
                    <a:pt x="4763" y="6370"/>
                    <a:pt x="4728" y="6394"/>
                    <a:pt x="4692" y="6418"/>
                  </a:cubicBezTo>
                  <a:cubicBezTo>
                    <a:pt x="4680" y="6418"/>
                    <a:pt x="4668" y="6418"/>
                    <a:pt x="4632" y="6406"/>
                  </a:cubicBezTo>
                  <a:cubicBezTo>
                    <a:pt x="4823" y="5799"/>
                    <a:pt x="5335" y="5406"/>
                    <a:pt x="5680" y="4906"/>
                  </a:cubicBezTo>
                  <a:cubicBezTo>
                    <a:pt x="5630" y="4896"/>
                    <a:pt x="5591" y="4888"/>
                    <a:pt x="5552" y="4888"/>
                  </a:cubicBezTo>
                  <a:cubicBezTo>
                    <a:pt x="5405" y="4888"/>
                    <a:pt x="5267" y="5000"/>
                    <a:pt x="4608" y="5537"/>
                  </a:cubicBezTo>
                  <a:cubicBezTo>
                    <a:pt x="4513" y="5513"/>
                    <a:pt x="4549" y="5418"/>
                    <a:pt x="4549" y="5358"/>
                  </a:cubicBezTo>
                  <a:cubicBezTo>
                    <a:pt x="4585" y="4763"/>
                    <a:pt x="4573" y="4167"/>
                    <a:pt x="4501" y="3572"/>
                  </a:cubicBezTo>
                  <a:cubicBezTo>
                    <a:pt x="4454" y="3251"/>
                    <a:pt x="4347" y="2953"/>
                    <a:pt x="4192" y="2667"/>
                  </a:cubicBezTo>
                  <a:cubicBezTo>
                    <a:pt x="4192" y="2655"/>
                    <a:pt x="4156" y="2655"/>
                    <a:pt x="4132" y="2655"/>
                  </a:cubicBezTo>
                  <a:cubicBezTo>
                    <a:pt x="4097" y="2703"/>
                    <a:pt x="4073" y="2727"/>
                    <a:pt x="4049" y="2786"/>
                  </a:cubicBezTo>
                  <a:cubicBezTo>
                    <a:pt x="4025" y="2941"/>
                    <a:pt x="4013" y="3084"/>
                    <a:pt x="3989" y="3239"/>
                  </a:cubicBezTo>
                  <a:cubicBezTo>
                    <a:pt x="3954" y="3667"/>
                    <a:pt x="3918" y="4096"/>
                    <a:pt x="3870" y="4513"/>
                  </a:cubicBezTo>
                  <a:cubicBezTo>
                    <a:pt x="3858" y="4620"/>
                    <a:pt x="3811" y="4739"/>
                    <a:pt x="3787" y="4846"/>
                  </a:cubicBezTo>
                  <a:cubicBezTo>
                    <a:pt x="3596" y="3858"/>
                    <a:pt x="3335" y="2917"/>
                    <a:pt x="3001" y="2000"/>
                  </a:cubicBezTo>
                  <a:cubicBezTo>
                    <a:pt x="2894" y="1715"/>
                    <a:pt x="2775" y="1453"/>
                    <a:pt x="2596" y="1215"/>
                  </a:cubicBezTo>
                  <a:cubicBezTo>
                    <a:pt x="2358" y="869"/>
                    <a:pt x="2132" y="524"/>
                    <a:pt x="1894" y="203"/>
                  </a:cubicBezTo>
                  <a:cubicBezTo>
                    <a:pt x="1834" y="119"/>
                    <a:pt x="1763" y="60"/>
                    <a:pt x="169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a. </a:t>
            </a:r>
            <a:r>
              <a:rPr lang="vi-VN" sz="3600" b="1" dirty="0">
                <a:effectLst/>
                <a:latin typeface="Times New Roman" panose="02020603050405020304" pitchFamily="18" charset="0"/>
                <a:ea typeface="Times New Roman" panose="02020603050405020304" pitchFamily="18" charset="0"/>
              </a:rPr>
              <a:t>Thủ pháp đồng hiện</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5" name="Picture 44" descr="A person with a hat and yellow leaves&#10;&#10;Description automatically generated">
            <a:extLst>
              <a:ext uri="{FF2B5EF4-FFF2-40B4-BE49-F238E27FC236}">
                <a16:creationId xmlns:a16="http://schemas.microsoft.com/office/drawing/2014/main" id="{2C81FC48-04FE-F81A-CAA1-CDC0EBFE562B}"/>
              </a:ext>
            </a:extLst>
          </p:cNvPr>
          <p:cNvPicPr>
            <a:picLocks noChangeAspect="1"/>
          </p:cNvPicPr>
          <p:nvPr/>
        </p:nvPicPr>
        <p:blipFill rotWithShape="1">
          <a:blip r:embed="rId7">
            <a:extLst>
              <a:ext uri="{28A0092B-C50C-407E-A947-70E740481C1C}">
                <a14:useLocalDpi xmlns:a14="http://schemas.microsoft.com/office/drawing/2010/main" val="0"/>
              </a:ext>
            </a:extLst>
          </a:blip>
          <a:srcRect l="-4134" b="20268"/>
          <a:stretch/>
        </p:blipFill>
        <p:spPr>
          <a:xfrm>
            <a:off x="-218491" y="2450805"/>
            <a:ext cx="3675677" cy="4459024"/>
          </a:xfrm>
          <a:prstGeom prst="rect">
            <a:avLst/>
          </a:prstGeom>
        </p:spPr>
      </p:pic>
      <p:sp>
        <p:nvSpPr>
          <p:cNvPr id="33" name="Google Shape;1591;p52">
            <a:extLst>
              <a:ext uri="{FF2B5EF4-FFF2-40B4-BE49-F238E27FC236}">
                <a16:creationId xmlns:a16="http://schemas.microsoft.com/office/drawing/2014/main" id="{E2E6714D-380F-D7B5-DCEC-C3EFEDE6D616}"/>
              </a:ext>
            </a:extLst>
          </p:cNvPr>
          <p:cNvSpPr/>
          <p:nvPr/>
        </p:nvSpPr>
        <p:spPr>
          <a:xfrm>
            <a:off x="1897782" y="3161203"/>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4" name="Google Shape;1592;p52">
            <a:extLst>
              <a:ext uri="{FF2B5EF4-FFF2-40B4-BE49-F238E27FC236}">
                <a16:creationId xmlns:a16="http://schemas.microsoft.com/office/drawing/2014/main" id="{3B40A8A6-76FC-CF54-FC5E-510764204EFF}"/>
              </a:ext>
            </a:extLst>
          </p:cNvPr>
          <p:cNvCxnSpPr>
            <a:cxnSpLocks/>
            <a:endCxn id="33" idx="6"/>
          </p:cNvCxnSpPr>
          <p:nvPr/>
        </p:nvCxnSpPr>
        <p:spPr>
          <a:xfrm rot="10800000" flipV="1">
            <a:off x="2137498" y="1986124"/>
            <a:ext cx="1693036" cy="1308361"/>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35" name="Google Shape;1593;p52">
            <a:extLst>
              <a:ext uri="{FF2B5EF4-FFF2-40B4-BE49-F238E27FC236}">
                <a16:creationId xmlns:a16="http://schemas.microsoft.com/office/drawing/2014/main" id="{1D2DE05E-4620-5CBD-184C-06803E14F2AE}"/>
              </a:ext>
            </a:extLst>
          </p:cNvPr>
          <p:cNvSpPr/>
          <p:nvPr/>
        </p:nvSpPr>
        <p:spPr>
          <a:xfrm>
            <a:off x="2741801" y="3649215"/>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6" name="Google Shape;1594;p52">
            <a:extLst>
              <a:ext uri="{FF2B5EF4-FFF2-40B4-BE49-F238E27FC236}">
                <a16:creationId xmlns:a16="http://schemas.microsoft.com/office/drawing/2014/main" id="{B2906719-EF8F-7D60-2912-F543B2438763}"/>
              </a:ext>
            </a:extLst>
          </p:cNvPr>
          <p:cNvCxnSpPr>
            <a:cxnSpLocks/>
            <a:endCxn id="35" idx="4"/>
          </p:cNvCxnSpPr>
          <p:nvPr/>
        </p:nvCxnSpPr>
        <p:spPr>
          <a:xfrm rot="10800000" flipV="1">
            <a:off x="2861659" y="3713521"/>
            <a:ext cx="2509508" cy="202259"/>
          </a:xfrm>
          <a:prstGeom prst="bentConnector4">
            <a:avLst>
              <a:gd name="adj1" fmla="val 47612"/>
              <a:gd name="adj2" fmla="val 213023"/>
            </a:avLst>
          </a:prstGeom>
          <a:noFill/>
          <a:ln w="19050" cap="flat" cmpd="sng">
            <a:solidFill>
              <a:srgbClr val="FFEDD6"/>
            </a:solidFill>
            <a:prstDash val="solid"/>
            <a:round/>
            <a:headEnd type="none" w="med" len="med"/>
            <a:tailEnd type="none" w="med" len="med"/>
          </a:ln>
        </p:spPr>
      </p:cxnSp>
      <p:sp>
        <p:nvSpPr>
          <p:cNvPr id="37" name="Google Shape;1595;p52">
            <a:extLst>
              <a:ext uri="{FF2B5EF4-FFF2-40B4-BE49-F238E27FC236}">
                <a16:creationId xmlns:a16="http://schemas.microsoft.com/office/drawing/2014/main" id="{C5991725-7AF9-3C94-E8B9-948137D4247F}"/>
              </a:ext>
            </a:extLst>
          </p:cNvPr>
          <p:cNvSpPr/>
          <p:nvPr/>
        </p:nvSpPr>
        <p:spPr>
          <a:xfrm>
            <a:off x="2861779" y="5753628"/>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8" name="Google Shape;1596;p52">
            <a:extLst>
              <a:ext uri="{FF2B5EF4-FFF2-40B4-BE49-F238E27FC236}">
                <a16:creationId xmlns:a16="http://schemas.microsoft.com/office/drawing/2014/main" id="{75C726FA-2DE5-5590-EB7C-6D7283ADE790}"/>
              </a:ext>
            </a:extLst>
          </p:cNvPr>
          <p:cNvCxnSpPr>
            <a:cxnSpLocks/>
            <a:stCxn id="60" idx="2"/>
            <a:endCxn id="37" idx="6"/>
          </p:cNvCxnSpPr>
          <p:nvPr/>
        </p:nvCxnSpPr>
        <p:spPr>
          <a:xfrm rot="10800000" flipV="1">
            <a:off x="3101496" y="5285655"/>
            <a:ext cx="2655441" cy="601255"/>
          </a:xfrm>
          <a:prstGeom prst="bentConnector3">
            <a:avLst>
              <a:gd name="adj1" fmla="val 50000"/>
            </a:avLst>
          </a:prstGeom>
          <a:noFill/>
          <a:ln w="19050" cap="flat" cmpd="sng">
            <a:solidFill>
              <a:srgbClr val="FFEDD6"/>
            </a:solidFill>
            <a:prstDash val="solid"/>
            <a:round/>
            <a:headEnd type="none" w="med" len="med"/>
            <a:tailEnd type="none" w="med" len="med"/>
          </a:ln>
        </p:spPr>
      </p:cxnSp>
      <p:sp>
        <p:nvSpPr>
          <p:cNvPr id="53" name="TextBox 52">
            <a:extLst>
              <a:ext uri="{FF2B5EF4-FFF2-40B4-BE49-F238E27FC236}">
                <a16:creationId xmlns:a16="http://schemas.microsoft.com/office/drawing/2014/main" id="{F2873022-505C-A0F3-2DE0-23AA4DDF9A84}"/>
              </a:ext>
            </a:extLst>
          </p:cNvPr>
          <p:cNvSpPr txBox="1"/>
          <p:nvPr/>
        </p:nvSpPr>
        <p:spPr>
          <a:xfrm>
            <a:off x="4093934" y="1375948"/>
            <a:ext cx="7907566" cy="1384995"/>
          </a:xfrm>
          <a:prstGeom prst="rect">
            <a:avLst/>
          </a:prstGeom>
          <a:solidFill>
            <a:srgbClr val="FFEBCD"/>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Để miêu tả quá trình phục hiện kí ức của Kiên, trước hết nhà văn đã tập trung miêu tả sự cô đơn trong lòng nhân vật. </a:t>
            </a:r>
            <a:endParaRPr lang="en-SG" sz="2800" dirty="0"/>
          </a:p>
        </p:txBody>
      </p:sp>
      <p:sp>
        <p:nvSpPr>
          <p:cNvPr id="55" name="TextBox 54">
            <a:extLst>
              <a:ext uri="{FF2B5EF4-FFF2-40B4-BE49-F238E27FC236}">
                <a16:creationId xmlns:a16="http://schemas.microsoft.com/office/drawing/2014/main" id="{0FA7A950-7853-0A1D-BA4A-5B299A70AA90}"/>
              </a:ext>
            </a:extLst>
          </p:cNvPr>
          <p:cNvSpPr txBox="1"/>
          <p:nvPr/>
        </p:nvSpPr>
        <p:spPr>
          <a:xfrm>
            <a:off x="5301700" y="3329106"/>
            <a:ext cx="6435524" cy="954107"/>
          </a:xfrm>
          <a:prstGeom prst="rect">
            <a:avLst/>
          </a:prstGeom>
          <a:solidFill>
            <a:srgbClr val="E8B8B0"/>
          </a:solid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Từ tâm trạng cô đơn dẫn tới khát khao muốn gặp gỡ đồng đội. </a:t>
            </a:r>
            <a:endParaRPr lang="en-SG" sz="2800" dirty="0"/>
          </a:p>
        </p:txBody>
      </p:sp>
      <p:sp>
        <p:nvSpPr>
          <p:cNvPr id="57" name="TextBox 56">
            <a:extLst>
              <a:ext uri="{FF2B5EF4-FFF2-40B4-BE49-F238E27FC236}">
                <a16:creationId xmlns:a16="http://schemas.microsoft.com/office/drawing/2014/main" id="{6455B4BE-D9BE-A3B6-078E-1F1B43936720}"/>
              </a:ext>
            </a:extLst>
          </p:cNvPr>
          <p:cNvSpPr txBox="1"/>
          <p:nvPr/>
        </p:nvSpPr>
        <p:spPr>
          <a:xfrm>
            <a:off x="6122181" y="4665414"/>
            <a:ext cx="5879319" cy="1384995"/>
          </a:xfrm>
          <a:prstGeom prst="rect">
            <a:avLst/>
          </a:prstGeom>
          <a:solidFill>
            <a:srgbClr val="BCDEEA"/>
          </a:solidFill>
        </p:spPr>
        <p:txBody>
          <a:bodyPr wrap="square">
            <a:spAutoFit/>
          </a:bodyPr>
          <a:lstStyle/>
          <a:p>
            <a:pPr algn="just">
              <a:spcAft>
                <a:spcPts val="8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Đó chính là nguyên nhân dẫn đến một loạt các kí ức đồng hiện trong tâm tư nhân vật.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Google Shape;1591;p52">
            <a:extLst>
              <a:ext uri="{FF2B5EF4-FFF2-40B4-BE49-F238E27FC236}">
                <a16:creationId xmlns:a16="http://schemas.microsoft.com/office/drawing/2014/main" id="{0EBAA03E-44E8-3868-4BAC-5DC8770B113C}"/>
              </a:ext>
            </a:extLst>
          </p:cNvPr>
          <p:cNvSpPr/>
          <p:nvPr/>
        </p:nvSpPr>
        <p:spPr>
          <a:xfrm>
            <a:off x="3806351" y="1852841"/>
            <a:ext cx="239716" cy="266566"/>
          </a:xfrm>
          <a:prstGeom prst="ellipse">
            <a:avLst/>
          </a:prstGeom>
          <a:solidFill>
            <a:srgbClr val="FABD4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93;p52">
            <a:extLst>
              <a:ext uri="{FF2B5EF4-FFF2-40B4-BE49-F238E27FC236}">
                <a16:creationId xmlns:a16="http://schemas.microsoft.com/office/drawing/2014/main" id="{EAF7661B-2D74-0618-AB0D-BD718D069B50}"/>
              </a:ext>
            </a:extLst>
          </p:cNvPr>
          <p:cNvSpPr/>
          <p:nvPr/>
        </p:nvSpPr>
        <p:spPr>
          <a:xfrm>
            <a:off x="5157909" y="3590302"/>
            <a:ext cx="239716" cy="266566"/>
          </a:xfrm>
          <a:prstGeom prst="ellipse">
            <a:avLst/>
          </a:prstGeom>
          <a:solidFill>
            <a:srgbClr val="0097A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95;p52">
            <a:extLst>
              <a:ext uri="{FF2B5EF4-FFF2-40B4-BE49-F238E27FC236}">
                <a16:creationId xmlns:a16="http://schemas.microsoft.com/office/drawing/2014/main" id="{FE911ABE-B557-B63A-C5B7-2C4400D6E582}"/>
              </a:ext>
            </a:extLst>
          </p:cNvPr>
          <p:cNvSpPr/>
          <p:nvPr/>
        </p:nvSpPr>
        <p:spPr>
          <a:xfrm>
            <a:off x="5756936" y="5152373"/>
            <a:ext cx="239716" cy="266566"/>
          </a:xfrm>
          <a:prstGeom prst="ellipse">
            <a:avLst/>
          </a:prstGeom>
          <a:solidFill>
            <a:srgbClr val="016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451020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barn(inVertical)">
                                      <p:cBhvr>
                                        <p:cTn id="13" dur="500"/>
                                        <p:tgtEl>
                                          <p:spTgt spid="5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barn(inVertical)">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barn(inVertical)">
                                      <p:cBhvr>
                                        <p:cTn id="27" dur="500"/>
                                        <p:tgtEl>
                                          <p:spTgt spid="5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inVertical)">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barn(inVertical)">
                                      <p:cBhvr>
                                        <p:cTn id="35" dur="500"/>
                                        <p:tgtEl>
                                          <p:spTgt spid="37"/>
                                        </p:tgtEl>
                                      </p:cBhvr>
                                    </p:animEffect>
                                  </p:childTnLst>
                                </p:cTn>
                              </p:par>
                              <p:par>
                                <p:cTn id="36" presetID="16" presetClass="entr" presetSubtype="2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barn(inVertical)">
                                      <p:cBhvr>
                                        <p:cTn id="41" dur="500"/>
                                        <p:tgtEl>
                                          <p:spTgt spid="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barn(inVertical)">
                                      <p:cBhvr>
                                        <p:cTn id="4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53" grpId="0" animBg="1"/>
      <p:bldP spid="55" grpId="0" animBg="1"/>
      <p:bldP spid="57" grpId="0" animBg="1"/>
      <p:bldP spid="58" grpId="0" animBg="1"/>
      <p:bldP spid="59" grpId="0" animBg="1"/>
      <p:bldP spid="6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BC0DF-BE19-D049-BE18-4F1D2CB0B0C7}"/>
              </a:ext>
            </a:extLst>
          </p:cNvPr>
          <p:cNvPicPr>
            <a:picLocks noChangeAspect="1"/>
          </p:cNvPicPr>
          <p:nvPr/>
        </p:nvPicPr>
        <p:blipFill rotWithShape="1">
          <a:blip r:embed="rId2"/>
          <a:srcRect t="19870"/>
          <a:stretch/>
        </p:blipFill>
        <p:spPr>
          <a:xfrm>
            <a:off x="-25271" y="0"/>
            <a:ext cx="12227139" cy="7461045"/>
          </a:xfrm>
          <a:prstGeom prst="rect">
            <a:avLst/>
          </a:prstGeom>
        </p:spPr>
      </p:pic>
      <p:pic>
        <p:nvPicPr>
          <p:cNvPr id="5" name="Picture 4">
            <a:extLst>
              <a:ext uri="{FF2B5EF4-FFF2-40B4-BE49-F238E27FC236}">
                <a16:creationId xmlns:a16="http://schemas.microsoft.com/office/drawing/2014/main" id="{EB5BD50C-460C-6101-77AA-C08A5BF3606C}"/>
              </a:ext>
            </a:extLst>
          </p:cNvPr>
          <p:cNvPicPr>
            <a:picLocks noChangeAspect="1"/>
          </p:cNvPicPr>
          <p:nvPr/>
        </p:nvPicPr>
        <p:blipFill rotWithShape="1">
          <a:blip r:embed="rId3"/>
          <a:srcRect t="-12354" r="54197"/>
          <a:stretch/>
        </p:blipFill>
        <p:spPr>
          <a:xfrm>
            <a:off x="-272632" y="5089677"/>
            <a:ext cx="2916999" cy="3229567"/>
          </a:xfrm>
          <a:prstGeom prst="rect">
            <a:avLst/>
          </a:prstGeom>
        </p:spPr>
      </p:pic>
      <p:pic>
        <p:nvPicPr>
          <p:cNvPr id="19" name="Picture 18" descr="A silhouette of a plane&#10;&#10;Description automatically generated">
            <a:extLst>
              <a:ext uri="{FF2B5EF4-FFF2-40B4-BE49-F238E27FC236}">
                <a16:creationId xmlns:a16="http://schemas.microsoft.com/office/drawing/2014/main" id="{3516CC9B-1B76-F115-3B21-F23C1F6490C7}"/>
              </a:ext>
            </a:extLst>
          </p:cNvPr>
          <p:cNvPicPr>
            <a:picLocks noChangeAspect="1"/>
          </p:cNvPicPr>
          <p:nvPr/>
        </p:nvPicPr>
        <p:blipFill>
          <a:blip r:embed="rId4"/>
          <a:stretch>
            <a:fillRect/>
          </a:stretch>
        </p:blipFill>
        <p:spPr>
          <a:xfrm flipH="1">
            <a:off x="1" y="32458"/>
            <a:ext cx="2382879" cy="789375"/>
          </a:xfrm>
          <a:prstGeom prst="rect">
            <a:avLst/>
          </a:prstGeom>
        </p:spPr>
      </p:pic>
      <p:pic>
        <p:nvPicPr>
          <p:cNvPr id="20" name="Picture 19" descr="A group of birds flying in the sky&#10;&#10;Description automatically generated">
            <a:extLst>
              <a:ext uri="{FF2B5EF4-FFF2-40B4-BE49-F238E27FC236}">
                <a16:creationId xmlns:a16="http://schemas.microsoft.com/office/drawing/2014/main" id="{FD260790-16D2-56A6-F604-8A6CA6AD1627}"/>
              </a:ext>
            </a:extLst>
          </p:cNvPr>
          <p:cNvPicPr>
            <a:picLocks noChangeAspect="1"/>
          </p:cNvPicPr>
          <p:nvPr/>
        </p:nvPicPr>
        <p:blipFill>
          <a:blip r:embed="rId5"/>
          <a:stretch>
            <a:fillRect/>
          </a:stretch>
        </p:blipFill>
        <p:spPr>
          <a:xfrm>
            <a:off x="10396259" y="-323325"/>
            <a:ext cx="2192315" cy="1249917"/>
          </a:xfrm>
          <a:prstGeom prst="rect">
            <a:avLst/>
          </a:prstGeom>
        </p:spPr>
      </p:pic>
      <p:pic>
        <p:nvPicPr>
          <p:cNvPr id="23" name="Google Shape;241;p20">
            <a:extLst>
              <a:ext uri="{FF2B5EF4-FFF2-40B4-BE49-F238E27FC236}">
                <a16:creationId xmlns:a16="http://schemas.microsoft.com/office/drawing/2014/main" id="{CE42DA3B-76C8-D4CB-636B-569A9E55A697}"/>
              </a:ext>
            </a:extLst>
          </p:cNvPr>
          <p:cNvPicPr preferRelativeResize="0"/>
          <p:nvPr/>
        </p:nvPicPr>
        <p:blipFill>
          <a:blip r:embed="rId6">
            <a:alphaModFix/>
          </a:blip>
          <a:stretch>
            <a:fillRect/>
          </a:stretch>
        </p:blipFill>
        <p:spPr>
          <a:xfrm flipH="1">
            <a:off x="1527006" y="-224869"/>
            <a:ext cx="9137987" cy="1658676"/>
          </a:xfrm>
          <a:prstGeom prst="rect">
            <a:avLst/>
          </a:prstGeom>
          <a:noFill/>
          <a:ln>
            <a:noFill/>
          </a:ln>
        </p:spPr>
      </p:pic>
      <p:sp>
        <p:nvSpPr>
          <p:cNvPr id="25" name="Google Shape;874;p50">
            <a:extLst>
              <a:ext uri="{FF2B5EF4-FFF2-40B4-BE49-F238E27FC236}">
                <a16:creationId xmlns:a16="http://schemas.microsoft.com/office/drawing/2014/main" id="{8E3E5ABE-850D-3D2F-021B-30EE170C8972}"/>
              </a:ext>
            </a:extLst>
          </p:cNvPr>
          <p:cNvSpPr txBox="1">
            <a:spLocks/>
          </p:cNvSpPr>
          <p:nvPr/>
        </p:nvSpPr>
        <p:spPr>
          <a:xfrm>
            <a:off x="2586582" y="229145"/>
            <a:ext cx="6667995" cy="1050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tabLst>
                <a:tab pos="538480" algn="l"/>
              </a:tabLst>
            </a:pPr>
            <a:r>
              <a:rPr lang="en-US" sz="3600" b="1" dirty="0">
                <a:effectLst/>
                <a:latin typeface="Times New Roman" panose="02020603050405020304" pitchFamily="18" charset="0"/>
                <a:ea typeface="Times New Roman" panose="02020603050405020304" pitchFamily="18" charset="0"/>
              </a:rPr>
              <a:t>b. </a:t>
            </a:r>
            <a:r>
              <a:rPr lang="vi-VN" sz="3600" b="1" dirty="0">
                <a:effectLst/>
                <a:latin typeface="Times New Roman" panose="02020603050405020304" pitchFamily="18" charset="0"/>
                <a:ea typeface="Times New Roman" panose="02020603050405020304" pitchFamily="18" charset="0"/>
              </a:rPr>
              <a:t>Bút pháp dòng ý thức</a:t>
            </a:r>
            <a:endParaRPr lang="en-SG" sz="8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oogle Shape;3607;p43">
            <a:extLst>
              <a:ext uri="{FF2B5EF4-FFF2-40B4-BE49-F238E27FC236}">
                <a16:creationId xmlns:a16="http://schemas.microsoft.com/office/drawing/2014/main" id="{970E4C5B-D883-4BC0-EC0B-90911827CAAF}"/>
              </a:ext>
            </a:extLst>
          </p:cNvPr>
          <p:cNvGrpSpPr/>
          <p:nvPr/>
        </p:nvGrpSpPr>
        <p:grpSpPr>
          <a:xfrm>
            <a:off x="199706" y="1445732"/>
            <a:ext cx="3026433" cy="5197955"/>
            <a:chOff x="9933811" y="2471750"/>
            <a:chExt cx="2082599" cy="2651887"/>
          </a:xfrm>
        </p:grpSpPr>
        <p:sp>
          <p:nvSpPr>
            <p:cNvPr id="26" name="Google Shape;3608;p43">
              <a:extLst>
                <a:ext uri="{FF2B5EF4-FFF2-40B4-BE49-F238E27FC236}">
                  <a16:creationId xmlns:a16="http://schemas.microsoft.com/office/drawing/2014/main" id="{60C43229-0CA7-0B95-C434-BA9A0CFF6904}"/>
                </a:ext>
              </a:extLst>
            </p:cNvPr>
            <p:cNvSpPr/>
            <p:nvPr/>
          </p:nvSpPr>
          <p:spPr>
            <a:xfrm>
              <a:off x="10312206" y="2471750"/>
              <a:ext cx="1704204" cy="1510871"/>
            </a:xfrm>
            <a:custGeom>
              <a:avLst/>
              <a:gdLst/>
              <a:ahLst/>
              <a:cxnLst/>
              <a:rect l="l" t="t" r="r" b="b"/>
              <a:pathLst>
                <a:path w="43519" h="38582" extrusionOk="0">
                  <a:moveTo>
                    <a:pt x="20499" y="1"/>
                  </a:moveTo>
                  <a:cubicBezTo>
                    <a:pt x="10744" y="1"/>
                    <a:pt x="2835" y="4758"/>
                    <a:pt x="1350" y="11994"/>
                  </a:cubicBezTo>
                  <a:cubicBezTo>
                    <a:pt x="0" y="18604"/>
                    <a:pt x="2434" y="22616"/>
                    <a:pt x="4250" y="28375"/>
                  </a:cubicBezTo>
                  <a:cubicBezTo>
                    <a:pt x="6065" y="34134"/>
                    <a:pt x="3041" y="38582"/>
                    <a:pt x="3041" y="38582"/>
                  </a:cubicBezTo>
                  <a:cubicBezTo>
                    <a:pt x="3041" y="38582"/>
                    <a:pt x="14230" y="38582"/>
                    <a:pt x="26185" y="35524"/>
                  </a:cubicBezTo>
                  <a:cubicBezTo>
                    <a:pt x="31915" y="34060"/>
                    <a:pt x="41192" y="30207"/>
                    <a:pt x="42355" y="19506"/>
                  </a:cubicBezTo>
                  <a:cubicBezTo>
                    <a:pt x="43518" y="8800"/>
                    <a:pt x="36267" y="1844"/>
                    <a:pt x="24670" y="284"/>
                  </a:cubicBezTo>
                  <a:cubicBezTo>
                    <a:pt x="23252" y="93"/>
                    <a:pt x="21858" y="1"/>
                    <a:pt x="20499" y="1"/>
                  </a:cubicBez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sp>
          <p:nvSpPr>
            <p:cNvPr id="27" name="Google Shape;3609;p43">
              <a:extLst>
                <a:ext uri="{FF2B5EF4-FFF2-40B4-BE49-F238E27FC236}">
                  <a16:creationId xmlns:a16="http://schemas.microsoft.com/office/drawing/2014/main" id="{9EB5A6DC-463C-9BFC-2D26-D72E6C930152}"/>
                </a:ext>
              </a:extLst>
            </p:cNvPr>
            <p:cNvSpPr/>
            <p:nvPr/>
          </p:nvSpPr>
          <p:spPr>
            <a:xfrm>
              <a:off x="9980489" y="3485306"/>
              <a:ext cx="1606891" cy="515071"/>
            </a:xfrm>
            <a:custGeom>
              <a:avLst/>
              <a:gdLst/>
              <a:ahLst/>
              <a:cxnLst/>
              <a:rect l="l" t="t" r="r" b="b"/>
              <a:pathLst>
                <a:path w="41034" h="13153" extrusionOk="0">
                  <a:moveTo>
                    <a:pt x="7053" y="1"/>
                  </a:moveTo>
                  <a:lnTo>
                    <a:pt x="0" y="1402"/>
                  </a:lnTo>
                  <a:lnTo>
                    <a:pt x="2661" y="4449"/>
                  </a:lnTo>
                  <a:lnTo>
                    <a:pt x="4987" y="7995"/>
                  </a:lnTo>
                  <a:cubicBezTo>
                    <a:pt x="4987" y="7995"/>
                    <a:pt x="7461" y="11774"/>
                    <a:pt x="7558" y="11910"/>
                  </a:cubicBezTo>
                  <a:cubicBezTo>
                    <a:pt x="7648" y="12052"/>
                    <a:pt x="12119" y="13153"/>
                    <a:pt x="12119" y="13153"/>
                  </a:cubicBezTo>
                  <a:lnTo>
                    <a:pt x="12431" y="11836"/>
                  </a:lnTo>
                  <a:lnTo>
                    <a:pt x="14145" y="12143"/>
                  </a:lnTo>
                  <a:lnTo>
                    <a:pt x="15518" y="11910"/>
                  </a:lnTo>
                  <a:lnTo>
                    <a:pt x="41033" y="7445"/>
                  </a:lnTo>
                  <a:lnTo>
                    <a:pt x="34798" y="1402"/>
                  </a:lnTo>
                  <a:cubicBezTo>
                    <a:pt x="34798" y="1402"/>
                    <a:pt x="28761" y="2151"/>
                    <a:pt x="20443" y="6004"/>
                  </a:cubicBezTo>
                  <a:cubicBezTo>
                    <a:pt x="15478" y="8296"/>
                    <a:pt x="13623" y="9340"/>
                    <a:pt x="12817" y="10265"/>
                  </a:cubicBezTo>
                  <a:lnTo>
                    <a:pt x="12732" y="9538"/>
                  </a:lnTo>
                  <a:cubicBezTo>
                    <a:pt x="12715" y="9357"/>
                    <a:pt x="12687" y="9170"/>
                    <a:pt x="12653" y="8988"/>
                  </a:cubicBezTo>
                  <a:cubicBezTo>
                    <a:pt x="11518" y="2980"/>
                    <a:pt x="7053" y="1"/>
                    <a:pt x="705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3610;p43">
              <a:extLst>
                <a:ext uri="{FF2B5EF4-FFF2-40B4-BE49-F238E27FC236}">
                  <a16:creationId xmlns:a16="http://schemas.microsoft.com/office/drawing/2014/main" id="{2DD4C200-0DB4-AA1B-E655-C48138ED11A8}"/>
                </a:ext>
              </a:extLst>
            </p:cNvPr>
            <p:cNvSpPr/>
            <p:nvPr/>
          </p:nvSpPr>
          <p:spPr>
            <a:xfrm>
              <a:off x="10289298" y="3620836"/>
              <a:ext cx="447990" cy="316452"/>
            </a:xfrm>
            <a:custGeom>
              <a:avLst/>
              <a:gdLst/>
              <a:ahLst/>
              <a:cxnLst/>
              <a:rect l="l" t="t" r="r" b="b"/>
              <a:pathLst>
                <a:path w="11440" h="8081" extrusionOk="0">
                  <a:moveTo>
                    <a:pt x="1045" y="1"/>
                  </a:moveTo>
                  <a:cubicBezTo>
                    <a:pt x="1045" y="1"/>
                    <a:pt x="2469" y="2191"/>
                    <a:pt x="2991" y="3865"/>
                  </a:cubicBezTo>
                  <a:cubicBezTo>
                    <a:pt x="3360" y="5056"/>
                    <a:pt x="3660" y="6134"/>
                    <a:pt x="3808" y="6656"/>
                  </a:cubicBezTo>
                  <a:lnTo>
                    <a:pt x="3740" y="6651"/>
                  </a:lnTo>
                  <a:lnTo>
                    <a:pt x="2389" y="3672"/>
                  </a:lnTo>
                  <a:lnTo>
                    <a:pt x="3490" y="6634"/>
                  </a:lnTo>
                  <a:lnTo>
                    <a:pt x="3394" y="6628"/>
                  </a:lnTo>
                  <a:lnTo>
                    <a:pt x="1" y="1340"/>
                  </a:lnTo>
                  <a:lnTo>
                    <a:pt x="1" y="1340"/>
                  </a:lnTo>
                  <a:lnTo>
                    <a:pt x="2900" y="6622"/>
                  </a:lnTo>
                  <a:cubicBezTo>
                    <a:pt x="2866" y="6622"/>
                    <a:pt x="2832" y="6622"/>
                    <a:pt x="2798" y="6622"/>
                  </a:cubicBezTo>
                  <a:cubicBezTo>
                    <a:pt x="2287" y="6622"/>
                    <a:pt x="1777" y="6662"/>
                    <a:pt x="1272" y="6741"/>
                  </a:cubicBezTo>
                  <a:cubicBezTo>
                    <a:pt x="1272" y="7031"/>
                    <a:pt x="3501" y="8080"/>
                    <a:pt x="3501" y="8080"/>
                  </a:cubicBezTo>
                  <a:lnTo>
                    <a:pt x="6219" y="7893"/>
                  </a:lnTo>
                  <a:lnTo>
                    <a:pt x="6231" y="7899"/>
                  </a:lnTo>
                  <a:lnTo>
                    <a:pt x="8177" y="7865"/>
                  </a:lnTo>
                  <a:lnTo>
                    <a:pt x="8387" y="7746"/>
                  </a:lnTo>
                  <a:lnTo>
                    <a:pt x="8398" y="7746"/>
                  </a:lnTo>
                  <a:lnTo>
                    <a:pt x="9975" y="6821"/>
                  </a:lnTo>
                  <a:lnTo>
                    <a:pt x="6923" y="7286"/>
                  </a:lnTo>
                  <a:lnTo>
                    <a:pt x="6719" y="7229"/>
                  </a:lnTo>
                  <a:lnTo>
                    <a:pt x="11144" y="4744"/>
                  </a:lnTo>
                  <a:lnTo>
                    <a:pt x="6179" y="7087"/>
                  </a:lnTo>
                  <a:lnTo>
                    <a:pt x="6094" y="7065"/>
                  </a:lnTo>
                  <a:lnTo>
                    <a:pt x="11439" y="3865"/>
                  </a:lnTo>
                  <a:lnTo>
                    <a:pt x="5606" y="6951"/>
                  </a:lnTo>
                  <a:cubicBezTo>
                    <a:pt x="5385" y="6900"/>
                    <a:pt x="5158" y="6855"/>
                    <a:pt x="4926" y="6809"/>
                  </a:cubicBezTo>
                  <a:cubicBezTo>
                    <a:pt x="4699" y="6764"/>
                    <a:pt x="4460" y="6724"/>
                    <a:pt x="4228" y="6696"/>
                  </a:cubicBezTo>
                  <a:cubicBezTo>
                    <a:pt x="4120" y="6089"/>
                    <a:pt x="3814" y="4631"/>
                    <a:pt x="3263" y="3428"/>
                  </a:cubicBezTo>
                  <a:cubicBezTo>
                    <a:pt x="2554" y="1862"/>
                    <a:pt x="1045" y="1"/>
                    <a:pt x="1045" y="1"/>
                  </a:cubicBez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 name="Google Shape;3611;p43">
              <a:extLst>
                <a:ext uri="{FF2B5EF4-FFF2-40B4-BE49-F238E27FC236}">
                  <a16:creationId xmlns:a16="http://schemas.microsoft.com/office/drawing/2014/main" id="{23A229B0-FB7A-049A-32AE-D7BACE0E98E9}"/>
                </a:ext>
              </a:extLst>
            </p:cNvPr>
            <p:cNvSpPr/>
            <p:nvPr/>
          </p:nvSpPr>
          <p:spPr>
            <a:xfrm>
              <a:off x="10044475" y="3519962"/>
              <a:ext cx="169093" cy="174262"/>
            </a:xfrm>
            <a:custGeom>
              <a:avLst/>
              <a:gdLst/>
              <a:ahLst/>
              <a:cxnLst/>
              <a:rect l="l" t="t" r="r" b="b"/>
              <a:pathLst>
                <a:path w="4318" h="4450" extrusionOk="0">
                  <a:moveTo>
                    <a:pt x="970" y="1"/>
                  </a:moveTo>
                  <a:lnTo>
                    <a:pt x="0" y="194"/>
                  </a:lnTo>
                  <a:lnTo>
                    <a:pt x="4318" y="4449"/>
                  </a:lnTo>
                  <a:lnTo>
                    <a:pt x="777" y="438"/>
                  </a:lnTo>
                  <a:lnTo>
                    <a:pt x="2406" y="1800"/>
                  </a:lnTo>
                  <a:lnTo>
                    <a:pt x="970"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 name="Google Shape;3612;p43">
              <a:extLst>
                <a:ext uri="{FF2B5EF4-FFF2-40B4-BE49-F238E27FC236}">
                  <a16:creationId xmlns:a16="http://schemas.microsoft.com/office/drawing/2014/main" id="{68BF6F88-E701-EA33-87DB-18E4E8B98DB9}"/>
                </a:ext>
              </a:extLst>
            </p:cNvPr>
            <p:cNvSpPr/>
            <p:nvPr/>
          </p:nvSpPr>
          <p:spPr>
            <a:xfrm>
              <a:off x="10149539" y="3544201"/>
              <a:ext cx="167801" cy="252660"/>
            </a:xfrm>
            <a:custGeom>
              <a:avLst/>
              <a:gdLst/>
              <a:ahLst/>
              <a:cxnLst/>
              <a:rect l="l" t="t" r="r" b="b"/>
              <a:pathLst>
                <a:path w="4285" h="6452" extrusionOk="0">
                  <a:moveTo>
                    <a:pt x="1" y="0"/>
                  </a:moveTo>
                  <a:lnTo>
                    <a:pt x="4285" y="6452"/>
                  </a:lnTo>
                  <a:lnTo>
                    <a:pt x="2140" y="2264"/>
                  </a:lnTo>
                  <a:lnTo>
                    <a:pt x="1"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1" name="Google Shape;3613;p43">
              <a:extLst>
                <a:ext uri="{FF2B5EF4-FFF2-40B4-BE49-F238E27FC236}">
                  <a16:creationId xmlns:a16="http://schemas.microsoft.com/office/drawing/2014/main" id="{EB3FEDD2-EDC0-12EE-0D0F-433EA9CA1F23}"/>
                </a:ext>
              </a:extLst>
            </p:cNvPr>
            <p:cNvSpPr/>
            <p:nvPr/>
          </p:nvSpPr>
          <p:spPr>
            <a:xfrm>
              <a:off x="10189755" y="3495331"/>
              <a:ext cx="134710" cy="175124"/>
            </a:xfrm>
            <a:custGeom>
              <a:avLst/>
              <a:gdLst/>
              <a:ahLst/>
              <a:cxnLst/>
              <a:rect l="l" t="t" r="r" b="b"/>
              <a:pathLst>
                <a:path w="3440" h="4472" extrusionOk="0">
                  <a:moveTo>
                    <a:pt x="438" y="0"/>
                  </a:moveTo>
                  <a:lnTo>
                    <a:pt x="1" y="85"/>
                  </a:lnTo>
                  <a:lnTo>
                    <a:pt x="3439" y="4471"/>
                  </a:lnTo>
                  <a:lnTo>
                    <a:pt x="438"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2" name="Google Shape;3614;p43">
              <a:extLst>
                <a:ext uri="{FF2B5EF4-FFF2-40B4-BE49-F238E27FC236}">
                  <a16:creationId xmlns:a16="http://schemas.microsoft.com/office/drawing/2014/main" id="{3B517C42-8C35-0CA6-D263-81D9650282E3}"/>
                </a:ext>
              </a:extLst>
            </p:cNvPr>
            <p:cNvSpPr/>
            <p:nvPr/>
          </p:nvSpPr>
          <p:spPr>
            <a:xfrm>
              <a:off x="10952067" y="3709962"/>
              <a:ext cx="586382" cy="112898"/>
            </a:xfrm>
            <a:custGeom>
              <a:avLst/>
              <a:gdLst/>
              <a:ahLst/>
              <a:cxnLst/>
              <a:rect l="l" t="t" r="r" b="b"/>
              <a:pathLst>
                <a:path w="14974" h="2883" extrusionOk="0">
                  <a:moveTo>
                    <a:pt x="14463" y="0"/>
                  </a:moveTo>
                  <a:lnTo>
                    <a:pt x="1" y="2882"/>
                  </a:lnTo>
                  <a:lnTo>
                    <a:pt x="1" y="2882"/>
                  </a:lnTo>
                  <a:lnTo>
                    <a:pt x="14974" y="494"/>
                  </a:lnTo>
                  <a:lnTo>
                    <a:pt x="14463"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3" name="Google Shape;3615;p43">
              <a:extLst>
                <a:ext uri="{FF2B5EF4-FFF2-40B4-BE49-F238E27FC236}">
                  <a16:creationId xmlns:a16="http://schemas.microsoft.com/office/drawing/2014/main" id="{4E91516D-D667-7264-B2CA-A1B55D4C9A79}"/>
                </a:ext>
              </a:extLst>
            </p:cNvPr>
            <p:cNvSpPr/>
            <p:nvPr/>
          </p:nvSpPr>
          <p:spPr>
            <a:xfrm>
              <a:off x="10690327" y="3749043"/>
              <a:ext cx="499956" cy="113799"/>
            </a:xfrm>
            <a:custGeom>
              <a:avLst/>
              <a:gdLst/>
              <a:ahLst/>
              <a:cxnLst/>
              <a:rect l="l" t="t" r="r" b="b"/>
              <a:pathLst>
                <a:path w="12767" h="2906" extrusionOk="0">
                  <a:moveTo>
                    <a:pt x="12767" y="1"/>
                  </a:moveTo>
                  <a:lnTo>
                    <a:pt x="5374" y="1221"/>
                  </a:lnTo>
                  <a:lnTo>
                    <a:pt x="1" y="2906"/>
                  </a:lnTo>
                  <a:lnTo>
                    <a:pt x="1" y="2906"/>
                  </a:lnTo>
                  <a:lnTo>
                    <a:pt x="12767"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4" name="Google Shape;3616;p43">
              <a:extLst>
                <a:ext uri="{FF2B5EF4-FFF2-40B4-BE49-F238E27FC236}">
                  <a16:creationId xmlns:a16="http://schemas.microsoft.com/office/drawing/2014/main" id="{4AA0ACA2-20B9-DB51-A6A1-6AD1F814A2EF}"/>
                </a:ext>
              </a:extLst>
            </p:cNvPr>
            <p:cNvSpPr/>
            <p:nvPr/>
          </p:nvSpPr>
          <p:spPr>
            <a:xfrm>
              <a:off x="10783879" y="3689051"/>
              <a:ext cx="421087" cy="107807"/>
            </a:xfrm>
            <a:custGeom>
              <a:avLst/>
              <a:gdLst/>
              <a:ahLst/>
              <a:cxnLst/>
              <a:rect l="l" t="t" r="r" b="b"/>
              <a:pathLst>
                <a:path w="10753" h="2753" extrusionOk="0">
                  <a:moveTo>
                    <a:pt x="10752" y="1"/>
                  </a:moveTo>
                  <a:cubicBezTo>
                    <a:pt x="10752" y="1"/>
                    <a:pt x="3240" y="1011"/>
                    <a:pt x="1" y="2753"/>
                  </a:cubicBezTo>
                  <a:lnTo>
                    <a:pt x="10752"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5" name="Google Shape;3617;p43">
              <a:extLst>
                <a:ext uri="{FF2B5EF4-FFF2-40B4-BE49-F238E27FC236}">
                  <a16:creationId xmlns:a16="http://schemas.microsoft.com/office/drawing/2014/main" id="{6DDE390D-4C98-FB69-FB02-EC7BBA3D29B0}"/>
                </a:ext>
              </a:extLst>
            </p:cNvPr>
            <p:cNvSpPr/>
            <p:nvPr/>
          </p:nvSpPr>
          <p:spPr>
            <a:xfrm>
              <a:off x="11190273" y="3660857"/>
              <a:ext cx="294209" cy="66689"/>
            </a:xfrm>
            <a:custGeom>
              <a:avLst/>
              <a:gdLst/>
              <a:ahLst/>
              <a:cxnLst/>
              <a:rect l="l" t="t" r="r" b="b"/>
              <a:pathLst>
                <a:path w="7513" h="1703" extrusionOk="0">
                  <a:moveTo>
                    <a:pt x="7087" y="0"/>
                  </a:moveTo>
                  <a:lnTo>
                    <a:pt x="0" y="1702"/>
                  </a:lnTo>
                  <a:lnTo>
                    <a:pt x="7512" y="409"/>
                  </a:lnTo>
                  <a:lnTo>
                    <a:pt x="7087" y="0"/>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6" name="Google Shape;3618;p43">
              <a:extLst>
                <a:ext uri="{FF2B5EF4-FFF2-40B4-BE49-F238E27FC236}">
                  <a16:creationId xmlns:a16="http://schemas.microsoft.com/office/drawing/2014/main" id="{E73C785C-28B3-8DB0-E978-1B604829B6EB}"/>
                </a:ext>
              </a:extLst>
            </p:cNvPr>
            <p:cNvSpPr/>
            <p:nvPr/>
          </p:nvSpPr>
          <p:spPr>
            <a:xfrm>
              <a:off x="10898967" y="3606621"/>
              <a:ext cx="461736" cy="120926"/>
            </a:xfrm>
            <a:custGeom>
              <a:avLst/>
              <a:gdLst/>
              <a:ahLst/>
              <a:cxnLst/>
              <a:rect l="l" t="t" r="r" b="b"/>
              <a:pathLst>
                <a:path w="11791" h="3088" extrusionOk="0">
                  <a:moveTo>
                    <a:pt x="11791" y="1"/>
                  </a:moveTo>
                  <a:cubicBezTo>
                    <a:pt x="11790" y="1"/>
                    <a:pt x="7910" y="557"/>
                    <a:pt x="6741" y="744"/>
                  </a:cubicBezTo>
                  <a:cubicBezTo>
                    <a:pt x="5567" y="937"/>
                    <a:pt x="1" y="3087"/>
                    <a:pt x="1" y="3087"/>
                  </a:cubicBezTo>
                  <a:lnTo>
                    <a:pt x="11791" y="1"/>
                  </a:lnTo>
                  <a:close/>
                </a:path>
              </a:pathLst>
            </a:custGeom>
            <a:solidFill>
              <a:srgbClr val="EBCFA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3619;p43">
              <a:extLst>
                <a:ext uri="{FF2B5EF4-FFF2-40B4-BE49-F238E27FC236}">
                  <a16:creationId xmlns:a16="http://schemas.microsoft.com/office/drawing/2014/main" id="{B97AF144-B174-C0B8-38D2-8C7F464EE506}"/>
                </a:ext>
              </a:extLst>
            </p:cNvPr>
            <p:cNvSpPr/>
            <p:nvPr/>
          </p:nvSpPr>
          <p:spPr>
            <a:xfrm>
              <a:off x="9933811" y="3512874"/>
              <a:ext cx="756571" cy="1522893"/>
            </a:xfrm>
            <a:custGeom>
              <a:avLst/>
              <a:gdLst/>
              <a:ahLst/>
              <a:cxnLst/>
              <a:rect l="l" t="t" r="r" b="b"/>
              <a:pathLst>
                <a:path w="19320" h="38889" extrusionOk="0">
                  <a:moveTo>
                    <a:pt x="977" y="0"/>
                  </a:moveTo>
                  <a:lnTo>
                    <a:pt x="1" y="392"/>
                  </a:lnTo>
                  <a:lnTo>
                    <a:pt x="9090" y="29759"/>
                  </a:lnTo>
                  <a:cubicBezTo>
                    <a:pt x="9232" y="30202"/>
                    <a:pt x="9487" y="30593"/>
                    <a:pt x="9845" y="30894"/>
                  </a:cubicBezTo>
                  <a:lnTo>
                    <a:pt x="19320" y="38889"/>
                  </a:lnTo>
                  <a:lnTo>
                    <a:pt x="11581" y="12494"/>
                  </a:lnTo>
                  <a:lnTo>
                    <a:pt x="10917" y="8937"/>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3620;p43">
              <a:extLst>
                <a:ext uri="{FF2B5EF4-FFF2-40B4-BE49-F238E27FC236}">
                  <a16:creationId xmlns:a16="http://schemas.microsoft.com/office/drawing/2014/main" id="{740535EF-59FF-53D6-E238-5A2B96E7F2AF}"/>
                </a:ext>
              </a:extLst>
            </p:cNvPr>
            <p:cNvSpPr/>
            <p:nvPr/>
          </p:nvSpPr>
          <p:spPr>
            <a:xfrm>
              <a:off x="9933811" y="3513109"/>
              <a:ext cx="431308" cy="381497"/>
            </a:xfrm>
            <a:custGeom>
              <a:avLst/>
              <a:gdLst/>
              <a:ahLst/>
              <a:cxnLst/>
              <a:rect l="l" t="t" r="r" b="b"/>
              <a:pathLst>
                <a:path w="11014" h="9742" extrusionOk="0">
                  <a:moveTo>
                    <a:pt x="977" y="0"/>
                  </a:moveTo>
                  <a:lnTo>
                    <a:pt x="1" y="392"/>
                  </a:lnTo>
                  <a:lnTo>
                    <a:pt x="10543" y="9742"/>
                  </a:lnTo>
                  <a:lnTo>
                    <a:pt x="11013" y="9458"/>
                  </a:lnTo>
                  <a:lnTo>
                    <a:pt x="10917" y="8931"/>
                  </a:lnTo>
                  <a:lnTo>
                    <a:pt x="977" y="0"/>
                  </a:ln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3621;p43">
              <a:extLst>
                <a:ext uri="{FF2B5EF4-FFF2-40B4-BE49-F238E27FC236}">
                  <a16:creationId xmlns:a16="http://schemas.microsoft.com/office/drawing/2014/main" id="{4C79984D-5670-0246-2C4A-C30790D69AF7}"/>
                </a:ext>
              </a:extLst>
            </p:cNvPr>
            <p:cNvSpPr/>
            <p:nvPr/>
          </p:nvSpPr>
          <p:spPr>
            <a:xfrm>
              <a:off x="10312206" y="3862800"/>
              <a:ext cx="119125" cy="239346"/>
            </a:xfrm>
            <a:custGeom>
              <a:avLst/>
              <a:gdLst/>
              <a:ahLst/>
              <a:cxnLst/>
              <a:rect l="l" t="t" r="r" b="b"/>
              <a:pathLst>
                <a:path w="3042" h="6112" extrusionOk="0">
                  <a:moveTo>
                    <a:pt x="1254" y="1"/>
                  </a:moveTo>
                  <a:lnTo>
                    <a:pt x="0" y="994"/>
                  </a:lnTo>
                  <a:lnTo>
                    <a:pt x="3041" y="6111"/>
                  </a:lnTo>
                  <a:lnTo>
                    <a:pt x="1254" y="1"/>
                  </a:lnTo>
                  <a:close/>
                </a:path>
              </a:pathLst>
            </a:custGeom>
            <a:solidFill>
              <a:srgbClr val="2C505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0" name="Google Shape;3622;p43">
              <a:extLst>
                <a:ext uri="{FF2B5EF4-FFF2-40B4-BE49-F238E27FC236}">
                  <a16:creationId xmlns:a16="http://schemas.microsoft.com/office/drawing/2014/main" id="{33F86DE1-43A0-988D-8E78-22F6EC1F3DFF}"/>
                </a:ext>
              </a:extLst>
            </p:cNvPr>
            <p:cNvSpPr/>
            <p:nvPr/>
          </p:nvSpPr>
          <p:spPr>
            <a:xfrm>
              <a:off x="10312206" y="3749043"/>
              <a:ext cx="1631523" cy="1374594"/>
            </a:xfrm>
            <a:custGeom>
              <a:avLst/>
              <a:gdLst/>
              <a:ahLst/>
              <a:cxnLst/>
              <a:rect l="l" t="t" r="r" b="b"/>
              <a:pathLst>
                <a:path w="41663" h="35102" extrusionOk="0">
                  <a:moveTo>
                    <a:pt x="32913" y="0"/>
                  </a:moveTo>
                  <a:cubicBezTo>
                    <a:pt x="32836" y="0"/>
                    <a:pt x="32759" y="6"/>
                    <a:pt x="32681" y="18"/>
                  </a:cubicBezTo>
                  <a:lnTo>
                    <a:pt x="8040" y="3751"/>
                  </a:lnTo>
                  <a:lnTo>
                    <a:pt x="7677" y="4369"/>
                  </a:lnTo>
                  <a:cubicBezTo>
                    <a:pt x="7356" y="4381"/>
                    <a:pt x="7030" y="4387"/>
                    <a:pt x="6700" y="4387"/>
                  </a:cubicBezTo>
                  <a:cubicBezTo>
                    <a:pt x="4504" y="4387"/>
                    <a:pt x="2161" y="4115"/>
                    <a:pt x="573" y="3445"/>
                  </a:cubicBezTo>
                  <a:lnTo>
                    <a:pt x="0" y="3899"/>
                  </a:lnTo>
                  <a:lnTo>
                    <a:pt x="8488" y="32319"/>
                  </a:lnTo>
                  <a:cubicBezTo>
                    <a:pt x="8698" y="33028"/>
                    <a:pt x="9265" y="33578"/>
                    <a:pt x="9980" y="33771"/>
                  </a:cubicBezTo>
                  <a:cubicBezTo>
                    <a:pt x="11762" y="34249"/>
                    <a:pt x="15071" y="35102"/>
                    <a:pt x="15885" y="35102"/>
                  </a:cubicBezTo>
                  <a:cubicBezTo>
                    <a:pt x="15932" y="35102"/>
                    <a:pt x="15971" y="35099"/>
                    <a:pt x="16000" y="35093"/>
                  </a:cubicBezTo>
                  <a:cubicBezTo>
                    <a:pt x="16744" y="34940"/>
                    <a:pt x="17487" y="34270"/>
                    <a:pt x="17487" y="34270"/>
                  </a:cubicBezTo>
                  <a:lnTo>
                    <a:pt x="40880" y="32188"/>
                  </a:lnTo>
                  <a:cubicBezTo>
                    <a:pt x="41339" y="32148"/>
                    <a:pt x="41663" y="31706"/>
                    <a:pt x="41555" y="31252"/>
                  </a:cubicBezTo>
                  <a:lnTo>
                    <a:pt x="34423" y="1192"/>
                  </a:lnTo>
                  <a:cubicBezTo>
                    <a:pt x="34254" y="485"/>
                    <a:pt x="33623" y="0"/>
                    <a:pt x="32913" y="0"/>
                  </a:cubicBezTo>
                  <a:close/>
                </a:path>
              </a:pathLst>
            </a:custGeom>
            <a:solidFill>
              <a:srgbClr val="A5886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1" name="Google Shape;3623;p43">
              <a:extLst>
                <a:ext uri="{FF2B5EF4-FFF2-40B4-BE49-F238E27FC236}">
                  <a16:creationId xmlns:a16="http://schemas.microsoft.com/office/drawing/2014/main" id="{AB382344-9422-274E-9677-4CA7C983DB78}"/>
                </a:ext>
              </a:extLst>
            </p:cNvPr>
            <p:cNvSpPr/>
            <p:nvPr/>
          </p:nvSpPr>
          <p:spPr>
            <a:xfrm>
              <a:off x="10576570" y="3973895"/>
              <a:ext cx="349542" cy="1110969"/>
            </a:xfrm>
            <a:custGeom>
              <a:avLst/>
              <a:gdLst/>
              <a:ahLst/>
              <a:cxnLst/>
              <a:rect l="l" t="t" r="r" b="b"/>
              <a:pathLst>
                <a:path w="8926" h="28370" extrusionOk="0">
                  <a:moveTo>
                    <a:pt x="1" y="1"/>
                  </a:moveTo>
                  <a:lnTo>
                    <a:pt x="2583" y="10650"/>
                  </a:lnTo>
                  <a:cubicBezTo>
                    <a:pt x="2963" y="12211"/>
                    <a:pt x="3434" y="13748"/>
                    <a:pt x="4001" y="15257"/>
                  </a:cubicBezTo>
                  <a:lnTo>
                    <a:pt x="8926" y="28369"/>
                  </a:lnTo>
                  <a:lnTo>
                    <a:pt x="1" y="1"/>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2" name="Google Shape;3624;p43">
              <a:extLst>
                <a:ext uri="{FF2B5EF4-FFF2-40B4-BE49-F238E27FC236}">
                  <a16:creationId xmlns:a16="http://schemas.microsoft.com/office/drawing/2014/main" id="{409C1484-55F3-5069-AA61-E8534944025E}"/>
                </a:ext>
              </a:extLst>
            </p:cNvPr>
            <p:cNvSpPr/>
            <p:nvPr/>
          </p:nvSpPr>
          <p:spPr>
            <a:xfrm>
              <a:off x="10649014" y="3785265"/>
              <a:ext cx="965451" cy="143561"/>
            </a:xfrm>
            <a:custGeom>
              <a:avLst/>
              <a:gdLst/>
              <a:ahLst/>
              <a:cxnLst/>
              <a:rect l="l" t="t" r="r" b="b"/>
              <a:pathLst>
                <a:path w="24654" h="3666" extrusionOk="0">
                  <a:moveTo>
                    <a:pt x="24653" y="0"/>
                  </a:moveTo>
                  <a:lnTo>
                    <a:pt x="1" y="3666"/>
                  </a:lnTo>
                  <a:lnTo>
                    <a:pt x="12086" y="2559"/>
                  </a:lnTo>
                  <a:cubicBezTo>
                    <a:pt x="12545" y="2514"/>
                    <a:pt x="12999" y="2446"/>
                    <a:pt x="13453" y="2349"/>
                  </a:cubicBezTo>
                  <a:lnTo>
                    <a:pt x="24653"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3" name="Google Shape;3625;p43">
              <a:extLst>
                <a:ext uri="{FF2B5EF4-FFF2-40B4-BE49-F238E27FC236}">
                  <a16:creationId xmlns:a16="http://schemas.microsoft.com/office/drawing/2014/main" id="{620A0B3F-87A9-1C1F-9C1F-22E436A34108}"/>
                </a:ext>
              </a:extLst>
            </p:cNvPr>
            <p:cNvSpPr/>
            <p:nvPr/>
          </p:nvSpPr>
          <p:spPr>
            <a:xfrm>
              <a:off x="10659235" y="4000131"/>
              <a:ext cx="274237" cy="885212"/>
            </a:xfrm>
            <a:custGeom>
              <a:avLst/>
              <a:gdLst/>
              <a:ahLst/>
              <a:cxnLst/>
              <a:rect l="l" t="t" r="r" b="b"/>
              <a:pathLst>
                <a:path w="7003" h="22605" extrusionOk="0">
                  <a:moveTo>
                    <a:pt x="1" y="0"/>
                  </a:moveTo>
                  <a:lnTo>
                    <a:pt x="7002" y="22604"/>
                  </a:lnTo>
                  <a:cubicBezTo>
                    <a:pt x="7002" y="22604"/>
                    <a:pt x="2338" y="3342"/>
                    <a:pt x="1" y="0"/>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4" name="Google Shape;3626;p43">
              <a:extLst>
                <a:ext uri="{FF2B5EF4-FFF2-40B4-BE49-F238E27FC236}">
                  <a16:creationId xmlns:a16="http://schemas.microsoft.com/office/drawing/2014/main" id="{FFBAB647-A687-9D3B-280C-3CB7832FEBA7}"/>
                </a:ext>
              </a:extLst>
            </p:cNvPr>
            <p:cNvSpPr/>
            <p:nvPr/>
          </p:nvSpPr>
          <p:spPr>
            <a:xfrm>
              <a:off x="9966274" y="3557085"/>
              <a:ext cx="344647" cy="305761"/>
            </a:xfrm>
            <a:custGeom>
              <a:avLst/>
              <a:gdLst/>
              <a:ahLst/>
              <a:cxnLst/>
              <a:rect l="l" t="t" r="r" b="b"/>
              <a:pathLst>
                <a:path w="8801" h="7808" extrusionOk="0">
                  <a:moveTo>
                    <a:pt x="0" y="0"/>
                  </a:moveTo>
                  <a:lnTo>
                    <a:pt x="4091" y="4488"/>
                  </a:lnTo>
                  <a:lnTo>
                    <a:pt x="8800" y="7808"/>
                  </a:lnTo>
                  <a:lnTo>
                    <a:pt x="0" y="0"/>
                  </a:ln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5" name="Google Shape;3627;p43">
              <a:extLst>
                <a:ext uri="{FF2B5EF4-FFF2-40B4-BE49-F238E27FC236}">
                  <a16:creationId xmlns:a16="http://schemas.microsoft.com/office/drawing/2014/main" id="{C72BBA84-5220-B51D-EDF3-48024C2240EE}"/>
                </a:ext>
              </a:extLst>
            </p:cNvPr>
            <p:cNvSpPr/>
            <p:nvPr/>
          </p:nvSpPr>
          <p:spPr>
            <a:xfrm>
              <a:off x="10750985" y="3894363"/>
              <a:ext cx="1052347" cy="924333"/>
            </a:xfrm>
            <a:custGeom>
              <a:avLst/>
              <a:gdLst/>
              <a:ahLst/>
              <a:cxnLst/>
              <a:rect l="l" t="t" r="r" b="b"/>
              <a:pathLst>
                <a:path w="26873" h="23604" extrusionOk="0">
                  <a:moveTo>
                    <a:pt x="21403" y="914"/>
                  </a:moveTo>
                  <a:lnTo>
                    <a:pt x="21408" y="919"/>
                  </a:lnTo>
                  <a:lnTo>
                    <a:pt x="25856" y="20528"/>
                  </a:lnTo>
                  <a:lnTo>
                    <a:pt x="6526" y="22695"/>
                  </a:lnTo>
                  <a:lnTo>
                    <a:pt x="1062" y="3405"/>
                  </a:lnTo>
                  <a:lnTo>
                    <a:pt x="21403" y="914"/>
                  </a:lnTo>
                  <a:close/>
                  <a:moveTo>
                    <a:pt x="22044" y="0"/>
                  </a:moveTo>
                  <a:lnTo>
                    <a:pt x="1" y="2701"/>
                  </a:lnTo>
                  <a:lnTo>
                    <a:pt x="5919" y="23603"/>
                  </a:lnTo>
                  <a:lnTo>
                    <a:pt x="26872" y="21254"/>
                  </a:lnTo>
                  <a:lnTo>
                    <a:pt x="22049" y="6"/>
                  </a:lnTo>
                  <a:lnTo>
                    <a:pt x="22044" y="0"/>
                  </a:lnTo>
                  <a:close/>
                </a:path>
              </a:pathLst>
            </a:custGeom>
            <a:solidFill>
              <a:srgbClr val="FCF2E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6" name="Google Shape;3628;p43">
              <a:extLst>
                <a:ext uri="{FF2B5EF4-FFF2-40B4-BE49-F238E27FC236}">
                  <a16:creationId xmlns:a16="http://schemas.microsoft.com/office/drawing/2014/main" id="{A80A46C0-B16D-566F-DB6E-C6BE9A08E4F0}"/>
                </a:ext>
              </a:extLst>
            </p:cNvPr>
            <p:cNvSpPr/>
            <p:nvPr/>
          </p:nvSpPr>
          <p:spPr>
            <a:xfrm>
              <a:off x="10312206" y="3749004"/>
              <a:ext cx="1341152" cy="1374085"/>
            </a:xfrm>
            <a:custGeom>
              <a:avLst/>
              <a:gdLst/>
              <a:ahLst/>
              <a:cxnLst/>
              <a:rect l="l" t="t" r="r" b="b"/>
              <a:pathLst>
                <a:path w="34248" h="35089" extrusionOk="0">
                  <a:moveTo>
                    <a:pt x="32915" y="1"/>
                  </a:moveTo>
                  <a:cubicBezTo>
                    <a:pt x="32838" y="1"/>
                    <a:pt x="32759" y="7"/>
                    <a:pt x="32681" y="19"/>
                  </a:cubicBezTo>
                  <a:lnTo>
                    <a:pt x="8040" y="3752"/>
                  </a:lnTo>
                  <a:lnTo>
                    <a:pt x="8034" y="3763"/>
                  </a:lnTo>
                  <a:lnTo>
                    <a:pt x="8017" y="3803"/>
                  </a:lnTo>
                  <a:cubicBezTo>
                    <a:pt x="8017" y="3803"/>
                    <a:pt x="8017" y="3809"/>
                    <a:pt x="8017" y="3814"/>
                  </a:cubicBezTo>
                  <a:lnTo>
                    <a:pt x="7995" y="3865"/>
                  </a:lnTo>
                  <a:lnTo>
                    <a:pt x="7989" y="3877"/>
                  </a:lnTo>
                  <a:cubicBezTo>
                    <a:pt x="7977" y="3900"/>
                    <a:pt x="7966" y="3922"/>
                    <a:pt x="7955" y="3951"/>
                  </a:cubicBezTo>
                  <a:lnTo>
                    <a:pt x="7949" y="3962"/>
                  </a:lnTo>
                  <a:cubicBezTo>
                    <a:pt x="7932" y="3990"/>
                    <a:pt x="7915" y="4019"/>
                    <a:pt x="7898" y="4053"/>
                  </a:cubicBezTo>
                  <a:lnTo>
                    <a:pt x="7887" y="4064"/>
                  </a:lnTo>
                  <a:cubicBezTo>
                    <a:pt x="7864" y="4109"/>
                    <a:pt x="7836" y="4155"/>
                    <a:pt x="7807" y="4200"/>
                  </a:cubicBezTo>
                  <a:cubicBezTo>
                    <a:pt x="7796" y="4217"/>
                    <a:pt x="7785" y="4229"/>
                    <a:pt x="7779" y="4240"/>
                  </a:cubicBezTo>
                  <a:cubicBezTo>
                    <a:pt x="7751" y="4280"/>
                    <a:pt x="7717" y="4325"/>
                    <a:pt x="7682" y="4365"/>
                  </a:cubicBezTo>
                  <a:cubicBezTo>
                    <a:pt x="7682" y="4365"/>
                    <a:pt x="7269" y="4389"/>
                    <a:pt x="6629" y="4389"/>
                  </a:cubicBezTo>
                  <a:cubicBezTo>
                    <a:pt x="5836" y="4389"/>
                    <a:pt x="4696" y="4352"/>
                    <a:pt x="3563" y="4189"/>
                  </a:cubicBezTo>
                  <a:cubicBezTo>
                    <a:pt x="1606" y="3905"/>
                    <a:pt x="579" y="3440"/>
                    <a:pt x="579" y="3440"/>
                  </a:cubicBezTo>
                  <a:lnTo>
                    <a:pt x="0" y="3894"/>
                  </a:lnTo>
                  <a:cubicBezTo>
                    <a:pt x="1096" y="4637"/>
                    <a:pt x="3164" y="5154"/>
                    <a:pt x="5133" y="5154"/>
                  </a:cubicBezTo>
                  <a:cubicBezTo>
                    <a:pt x="5600" y="5154"/>
                    <a:pt x="6061" y="5125"/>
                    <a:pt x="6502" y="5063"/>
                  </a:cubicBezTo>
                  <a:lnTo>
                    <a:pt x="15989" y="35088"/>
                  </a:lnTo>
                  <a:cubicBezTo>
                    <a:pt x="16738" y="34947"/>
                    <a:pt x="17492" y="34266"/>
                    <a:pt x="17492" y="34266"/>
                  </a:cubicBezTo>
                  <a:lnTo>
                    <a:pt x="8414" y="4949"/>
                  </a:lnTo>
                  <a:cubicBezTo>
                    <a:pt x="8363" y="4779"/>
                    <a:pt x="8471" y="4609"/>
                    <a:pt x="8647" y="4580"/>
                  </a:cubicBezTo>
                  <a:lnTo>
                    <a:pt x="34247" y="779"/>
                  </a:lnTo>
                  <a:cubicBezTo>
                    <a:pt x="33974" y="292"/>
                    <a:pt x="33461" y="1"/>
                    <a:pt x="32915"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7" name="Google Shape;3629;p43">
              <a:extLst>
                <a:ext uri="{FF2B5EF4-FFF2-40B4-BE49-F238E27FC236}">
                  <a16:creationId xmlns:a16="http://schemas.microsoft.com/office/drawing/2014/main" id="{80332750-3049-EC7D-E394-EBF36450536C}"/>
                </a:ext>
              </a:extLst>
            </p:cNvPr>
            <p:cNvSpPr/>
            <p:nvPr/>
          </p:nvSpPr>
          <p:spPr>
            <a:xfrm>
              <a:off x="10334644" y="3883907"/>
              <a:ext cx="273533" cy="45543"/>
            </a:xfrm>
            <a:custGeom>
              <a:avLst/>
              <a:gdLst/>
              <a:ahLst/>
              <a:cxnLst/>
              <a:rect l="l" t="t" r="r" b="b"/>
              <a:pathLst>
                <a:path w="6985" h="1163" extrusionOk="0">
                  <a:moveTo>
                    <a:pt x="0" y="1"/>
                  </a:moveTo>
                  <a:cubicBezTo>
                    <a:pt x="0" y="1"/>
                    <a:pt x="153" y="511"/>
                    <a:pt x="2395" y="971"/>
                  </a:cubicBezTo>
                  <a:cubicBezTo>
                    <a:pt x="3099" y="1114"/>
                    <a:pt x="3815" y="1163"/>
                    <a:pt x="4465" y="1163"/>
                  </a:cubicBezTo>
                  <a:cubicBezTo>
                    <a:pt x="5880" y="1163"/>
                    <a:pt x="6985" y="931"/>
                    <a:pt x="6985" y="931"/>
                  </a:cubicBezTo>
                  <a:lnTo>
                    <a:pt x="6985" y="931"/>
                  </a:lnTo>
                  <a:cubicBezTo>
                    <a:pt x="6795" y="935"/>
                    <a:pt x="6608" y="938"/>
                    <a:pt x="6424" y="938"/>
                  </a:cubicBezTo>
                  <a:cubicBezTo>
                    <a:pt x="2511" y="938"/>
                    <a:pt x="0" y="1"/>
                    <a:pt x="0" y="1"/>
                  </a:cubicBezTo>
                  <a:close/>
                </a:path>
              </a:pathLst>
            </a:custGeom>
            <a:solidFill>
              <a:srgbClr val="3C3C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48" name="Google Shape;3630;p43">
            <a:extLst>
              <a:ext uri="{FF2B5EF4-FFF2-40B4-BE49-F238E27FC236}">
                <a16:creationId xmlns:a16="http://schemas.microsoft.com/office/drawing/2014/main" id="{C167F0A8-4AAF-6CFA-7543-BD9134A43712}"/>
              </a:ext>
            </a:extLst>
          </p:cNvPr>
          <p:cNvSpPr txBox="1"/>
          <p:nvPr/>
        </p:nvSpPr>
        <p:spPr>
          <a:xfrm>
            <a:off x="1127345" y="1584019"/>
            <a:ext cx="1702400" cy="2048264"/>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3600" b="1" kern="0" dirty="0">
                <a:solidFill>
                  <a:schemeClr val="accent5"/>
                </a:solidFill>
                <a:latin typeface="Viga"/>
                <a:ea typeface="Viga"/>
                <a:cs typeface="Viga"/>
                <a:sym typeface="Viga"/>
              </a:rPr>
              <a:t>Bút pháp dòng ý thức</a:t>
            </a:r>
            <a:endParaRPr sz="3600" b="1" kern="0" dirty="0">
              <a:solidFill>
                <a:schemeClr val="accent5"/>
              </a:solidFill>
              <a:latin typeface="Viga"/>
              <a:ea typeface="Viga"/>
              <a:cs typeface="Viga"/>
              <a:sym typeface="Viga"/>
            </a:endParaRPr>
          </a:p>
        </p:txBody>
      </p:sp>
      <p:cxnSp>
        <p:nvCxnSpPr>
          <p:cNvPr id="49" name="Google Shape;3631;p43">
            <a:extLst>
              <a:ext uri="{FF2B5EF4-FFF2-40B4-BE49-F238E27FC236}">
                <a16:creationId xmlns:a16="http://schemas.microsoft.com/office/drawing/2014/main" id="{04D40C7F-FD15-23CF-463A-209AF6D0DA1B}"/>
              </a:ext>
            </a:extLst>
          </p:cNvPr>
          <p:cNvCxnSpPr/>
          <p:nvPr/>
        </p:nvCxnSpPr>
        <p:spPr>
          <a:xfrm>
            <a:off x="4861943" y="2530606"/>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0" name="Google Shape;3632;p43">
            <a:extLst>
              <a:ext uri="{FF2B5EF4-FFF2-40B4-BE49-F238E27FC236}">
                <a16:creationId xmlns:a16="http://schemas.microsoft.com/office/drawing/2014/main" id="{7B0096DB-3980-62E3-1120-7D345FE276B6}"/>
              </a:ext>
            </a:extLst>
          </p:cNvPr>
          <p:cNvCxnSpPr/>
          <p:nvPr/>
        </p:nvCxnSpPr>
        <p:spPr>
          <a:xfrm>
            <a:off x="4861943" y="4015990"/>
            <a:ext cx="0" cy="400400"/>
          </a:xfrm>
          <a:prstGeom prst="straightConnector1">
            <a:avLst/>
          </a:prstGeom>
          <a:noFill/>
          <a:ln w="19050" cap="flat" cmpd="sng">
            <a:solidFill>
              <a:srgbClr val="3C3C3C"/>
            </a:solidFill>
            <a:prstDash val="solid"/>
            <a:round/>
            <a:headEnd type="none" w="med" len="med"/>
            <a:tailEnd type="diamond" w="med" len="med"/>
          </a:ln>
        </p:spPr>
      </p:cxnSp>
      <p:cxnSp>
        <p:nvCxnSpPr>
          <p:cNvPr id="51" name="Google Shape;3634;p43">
            <a:extLst>
              <a:ext uri="{FF2B5EF4-FFF2-40B4-BE49-F238E27FC236}">
                <a16:creationId xmlns:a16="http://schemas.microsoft.com/office/drawing/2014/main" id="{269A2030-195B-A495-1824-8B09A03C9569}"/>
              </a:ext>
            </a:extLst>
          </p:cNvPr>
          <p:cNvCxnSpPr/>
          <p:nvPr/>
        </p:nvCxnSpPr>
        <p:spPr>
          <a:xfrm rot="10800000">
            <a:off x="5407920" y="1988179"/>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2" name="Google Shape;3635;p43">
            <a:extLst>
              <a:ext uri="{FF2B5EF4-FFF2-40B4-BE49-F238E27FC236}">
                <a16:creationId xmlns:a16="http://schemas.microsoft.com/office/drawing/2014/main" id="{6EB252A3-12CD-CD7E-F22F-244342D86AA7}"/>
              </a:ext>
            </a:extLst>
          </p:cNvPr>
          <p:cNvCxnSpPr/>
          <p:nvPr/>
        </p:nvCxnSpPr>
        <p:spPr>
          <a:xfrm rot="10800000">
            <a:off x="5407920" y="3473546"/>
            <a:ext cx="364400" cy="0"/>
          </a:xfrm>
          <a:prstGeom prst="straightConnector1">
            <a:avLst/>
          </a:prstGeom>
          <a:noFill/>
          <a:ln w="19050" cap="flat" cmpd="sng">
            <a:solidFill>
              <a:srgbClr val="3C3C3C"/>
            </a:solidFill>
            <a:prstDash val="solid"/>
            <a:round/>
            <a:headEnd type="none" w="med" len="med"/>
            <a:tailEnd type="diamond" w="med" len="med"/>
          </a:ln>
        </p:spPr>
      </p:cxnSp>
      <p:cxnSp>
        <p:nvCxnSpPr>
          <p:cNvPr id="53" name="Google Shape;3638;p43">
            <a:extLst>
              <a:ext uri="{FF2B5EF4-FFF2-40B4-BE49-F238E27FC236}">
                <a16:creationId xmlns:a16="http://schemas.microsoft.com/office/drawing/2014/main" id="{C820868E-817D-85F4-F1F7-4CB68E1F1A25}"/>
              </a:ext>
            </a:extLst>
          </p:cNvPr>
          <p:cNvCxnSpPr/>
          <p:nvPr/>
        </p:nvCxnSpPr>
        <p:spPr>
          <a:xfrm rot="10800000">
            <a:off x="5407920" y="4958913"/>
            <a:ext cx="364400" cy="0"/>
          </a:xfrm>
          <a:prstGeom prst="straightConnector1">
            <a:avLst/>
          </a:prstGeom>
          <a:noFill/>
          <a:ln w="19050" cap="flat" cmpd="sng">
            <a:solidFill>
              <a:srgbClr val="3C3C3C"/>
            </a:solidFill>
            <a:prstDash val="solid"/>
            <a:round/>
            <a:headEnd type="none" w="med" len="med"/>
            <a:tailEnd type="diamond" w="med" len="med"/>
          </a:ln>
        </p:spPr>
      </p:cxnSp>
      <p:grpSp>
        <p:nvGrpSpPr>
          <p:cNvPr id="54" name="Google Shape;3639;p43">
            <a:extLst>
              <a:ext uri="{FF2B5EF4-FFF2-40B4-BE49-F238E27FC236}">
                <a16:creationId xmlns:a16="http://schemas.microsoft.com/office/drawing/2014/main" id="{CF4BB4DC-ED1D-1D43-D037-0E46E607CB06}"/>
              </a:ext>
            </a:extLst>
          </p:cNvPr>
          <p:cNvGrpSpPr/>
          <p:nvPr/>
        </p:nvGrpSpPr>
        <p:grpSpPr>
          <a:xfrm>
            <a:off x="4641997" y="4732395"/>
            <a:ext cx="439864" cy="452952"/>
            <a:chOff x="5484825" y="2154975"/>
            <a:chExt cx="409150" cy="421325"/>
          </a:xfrm>
        </p:grpSpPr>
        <p:sp>
          <p:nvSpPr>
            <p:cNvPr id="55" name="Google Shape;3640;p43">
              <a:extLst>
                <a:ext uri="{FF2B5EF4-FFF2-40B4-BE49-F238E27FC236}">
                  <a16:creationId xmlns:a16="http://schemas.microsoft.com/office/drawing/2014/main" id="{C3EA28B0-F9FC-F599-B1FB-BEE1158471BA}"/>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6" name="Google Shape;3641;p43">
              <a:extLst>
                <a:ext uri="{FF2B5EF4-FFF2-40B4-BE49-F238E27FC236}">
                  <a16:creationId xmlns:a16="http://schemas.microsoft.com/office/drawing/2014/main" id="{AB8F0068-F2B8-6E55-EC2B-5C85AF78FEFA}"/>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7" name="Google Shape;3642;p43">
              <a:extLst>
                <a:ext uri="{FF2B5EF4-FFF2-40B4-BE49-F238E27FC236}">
                  <a16:creationId xmlns:a16="http://schemas.microsoft.com/office/drawing/2014/main" id="{DF39184C-0632-DE03-D539-725B56D77E77}"/>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8" name="Google Shape;3643;p43">
              <a:extLst>
                <a:ext uri="{FF2B5EF4-FFF2-40B4-BE49-F238E27FC236}">
                  <a16:creationId xmlns:a16="http://schemas.microsoft.com/office/drawing/2014/main" id="{35214FE1-2FB4-9C3B-D811-A3912BD54952}"/>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59" name="Google Shape;3644;p43">
              <a:extLst>
                <a:ext uri="{FF2B5EF4-FFF2-40B4-BE49-F238E27FC236}">
                  <a16:creationId xmlns:a16="http://schemas.microsoft.com/office/drawing/2014/main" id="{7E6D3D07-7434-08FB-9DE3-9DAD67EB12F6}"/>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0" name="Google Shape;3645;p43">
              <a:extLst>
                <a:ext uri="{FF2B5EF4-FFF2-40B4-BE49-F238E27FC236}">
                  <a16:creationId xmlns:a16="http://schemas.microsoft.com/office/drawing/2014/main" id="{78A141AC-ECD6-0555-0731-428607F9CDAD}"/>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1" name="Google Shape;3646;p43">
              <a:extLst>
                <a:ext uri="{FF2B5EF4-FFF2-40B4-BE49-F238E27FC236}">
                  <a16:creationId xmlns:a16="http://schemas.microsoft.com/office/drawing/2014/main" id="{C1101D0A-2225-3F08-2167-588C287E328C}"/>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2" name="Google Shape;3647;p43">
              <a:extLst>
                <a:ext uri="{FF2B5EF4-FFF2-40B4-BE49-F238E27FC236}">
                  <a16:creationId xmlns:a16="http://schemas.microsoft.com/office/drawing/2014/main" id="{AB23C352-CDF4-9DB6-270A-B5AEA5BA5ED2}"/>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63" name="Google Shape;3648;p43">
            <a:extLst>
              <a:ext uri="{FF2B5EF4-FFF2-40B4-BE49-F238E27FC236}">
                <a16:creationId xmlns:a16="http://schemas.microsoft.com/office/drawing/2014/main" id="{3486031A-9833-95D7-E127-8D85AAE6794F}"/>
              </a:ext>
            </a:extLst>
          </p:cNvPr>
          <p:cNvGrpSpPr/>
          <p:nvPr/>
        </p:nvGrpSpPr>
        <p:grpSpPr>
          <a:xfrm>
            <a:off x="4634837" y="3267029"/>
            <a:ext cx="454184" cy="412963"/>
            <a:chOff x="4731725" y="2173975"/>
            <a:chExt cx="421425" cy="383225"/>
          </a:xfrm>
        </p:grpSpPr>
        <p:sp>
          <p:nvSpPr>
            <p:cNvPr id="64" name="Google Shape;3649;p43">
              <a:extLst>
                <a:ext uri="{FF2B5EF4-FFF2-40B4-BE49-F238E27FC236}">
                  <a16:creationId xmlns:a16="http://schemas.microsoft.com/office/drawing/2014/main" id="{21587392-BF39-CE3C-2403-58364BFC898D}"/>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5" name="Google Shape;3650;p43">
              <a:extLst>
                <a:ext uri="{FF2B5EF4-FFF2-40B4-BE49-F238E27FC236}">
                  <a16:creationId xmlns:a16="http://schemas.microsoft.com/office/drawing/2014/main" id="{634E149C-4E6F-EB39-72EC-A4E77DC1DFFE}"/>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6" name="Google Shape;3651;p43">
              <a:extLst>
                <a:ext uri="{FF2B5EF4-FFF2-40B4-BE49-F238E27FC236}">
                  <a16:creationId xmlns:a16="http://schemas.microsoft.com/office/drawing/2014/main" id="{640A06E0-219A-143A-8174-AA8D92A3594D}"/>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7" name="Google Shape;3652;p43">
              <a:extLst>
                <a:ext uri="{FF2B5EF4-FFF2-40B4-BE49-F238E27FC236}">
                  <a16:creationId xmlns:a16="http://schemas.microsoft.com/office/drawing/2014/main" id="{576C6BC2-5747-C535-9DD8-AA814D896ADC}"/>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8" name="Google Shape;3653;p43">
              <a:extLst>
                <a:ext uri="{FF2B5EF4-FFF2-40B4-BE49-F238E27FC236}">
                  <a16:creationId xmlns:a16="http://schemas.microsoft.com/office/drawing/2014/main" id="{E6278957-9263-408E-72BF-7B0365200988}"/>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69" name="Google Shape;3654;p43">
              <a:extLst>
                <a:ext uri="{FF2B5EF4-FFF2-40B4-BE49-F238E27FC236}">
                  <a16:creationId xmlns:a16="http://schemas.microsoft.com/office/drawing/2014/main" id="{17D1AD76-3472-B2B3-654A-BA5F29C695A5}"/>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0" name="Google Shape;3655;p43">
              <a:extLst>
                <a:ext uri="{FF2B5EF4-FFF2-40B4-BE49-F238E27FC236}">
                  <a16:creationId xmlns:a16="http://schemas.microsoft.com/office/drawing/2014/main" id="{821DC1A5-7AA0-34E3-6BF3-8ED4AFC4FB1F}"/>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1" name="Google Shape;3656;p43">
              <a:extLst>
                <a:ext uri="{FF2B5EF4-FFF2-40B4-BE49-F238E27FC236}">
                  <a16:creationId xmlns:a16="http://schemas.microsoft.com/office/drawing/2014/main" id="{E2623BEE-4429-29FB-17CF-A8AD8E67B434}"/>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2" name="Google Shape;3657;p43">
              <a:extLst>
                <a:ext uri="{FF2B5EF4-FFF2-40B4-BE49-F238E27FC236}">
                  <a16:creationId xmlns:a16="http://schemas.microsoft.com/office/drawing/2014/main" id="{7600ACDB-6E12-0B7D-BFC3-FE246B40F1CB}"/>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3" name="Google Shape;3658;p43">
              <a:extLst>
                <a:ext uri="{FF2B5EF4-FFF2-40B4-BE49-F238E27FC236}">
                  <a16:creationId xmlns:a16="http://schemas.microsoft.com/office/drawing/2014/main" id="{0B8E4290-6926-0EB0-CB0F-6E85B88B85D3}"/>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4" name="Google Shape;3659;p43">
              <a:extLst>
                <a:ext uri="{FF2B5EF4-FFF2-40B4-BE49-F238E27FC236}">
                  <a16:creationId xmlns:a16="http://schemas.microsoft.com/office/drawing/2014/main" id="{6560600E-FE7D-A843-8434-99B94F577500}"/>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5" name="Google Shape;3660;p43">
              <a:extLst>
                <a:ext uri="{FF2B5EF4-FFF2-40B4-BE49-F238E27FC236}">
                  <a16:creationId xmlns:a16="http://schemas.microsoft.com/office/drawing/2014/main" id="{25ACBB03-1D4F-920F-5DF3-AEDFF0A03E96}"/>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6" name="Google Shape;3661;p43">
              <a:extLst>
                <a:ext uri="{FF2B5EF4-FFF2-40B4-BE49-F238E27FC236}">
                  <a16:creationId xmlns:a16="http://schemas.microsoft.com/office/drawing/2014/main" id="{41676805-683B-24A6-F3FF-AD3B12ACAFD7}"/>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7" name="Google Shape;3662;p43">
              <a:extLst>
                <a:ext uri="{FF2B5EF4-FFF2-40B4-BE49-F238E27FC236}">
                  <a16:creationId xmlns:a16="http://schemas.microsoft.com/office/drawing/2014/main" id="{38BE2B6D-E34B-B943-26A5-1515DAAB9352}"/>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8" name="Google Shape;3663;p43">
              <a:extLst>
                <a:ext uri="{FF2B5EF4-FFF2-40B4-BE49-F238E27FC236}">
                  <a16:creationId xmlns:a16="http://schemas.microsoft.com/office/drawing/2014/main" id="{4124C22E-775A-6841-1B62-F5CED28A0E21}"/>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79" name="Google Shape;3664;p43">
              <a:extLst>
                <a:ext uri="{FF2B5EF4-FFF2-40B4-BE49-F238E27FC236}">
                  <a16:creationId xmlns:a16="http://schemas.microsoft.com/office/drawing/2014/main" id="{28BB178A-372A-8E8B-F5EE-54D4F2CA51AD}"/>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0" name="Google Shape;3665;p43">
              <a:extLst>
                <a:ext uri="{FF2B5EF4-FFF2-40B4-BE49-F238E27FC236}">
                  <a16:creationId xmlns:a16="http://schemas.microsoft.com/office/drawing/2014/main" id="{56EB9B11-465D-33E1-ED78-3FF89339B0AC}"/>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1" name="Google Shape;3666;p43">
              <a:extLst>
                <a:ext uri="{FF2B5EF4-FFF2-40B4-BE49-F238E27FC236}">
                  <a16:creationId xmlns:a16="http://schemas.microsoft.com/office/drawing/2014/main" id="{A7EA9917-89D7-12FE-10C8-6A1109B3ADBC}"/>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2" name="Google Shape;3667;p43">
              <a:extLst>
                <a:ext uri="{FF2B5EF4-FFF2-40B4-BE49-F238E27FC236}">
                  <a16:creationId xmlns:a16="http://schemas.microsoft.com/office/drawing/2014/main" id="{8B377AF2-A20F-B615-CF27-77B6C0574E65}"/>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3" name="Google Shape;3668;p43">
              <a:extLst>
                <a:ext uri="{FF2B5EF4-FFF2-40B4-BE49-F238E27FC236}">
                  <a16:creationId xmlns:a16="http://schemas.microsoft.com/office/drawing/2014/main" id="{47D15579-3069-FACD-8AA9-6DA103EDCD4C}"/>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4" name="Google Shape;3669;p43">
              <a:extLst>
                <a:ext uri="{FF2B5EF4-FFF2-40B4-BE49-F238E27FC236}">
                  <a16:creationId xmlns:a16="http://schemas.microsoft.com/office/drawing/2014/main" id="{0382EE08-8716-E9D8-ACF6-C9505F4172FA}"/>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5" name="Google Shape;3670;p43">
              <a:extLst>
                <a:ext uri="{FF2B5EF4-FFF2-40B4-BE49-F238E27FC236}">
                  <a16:creationId xmlns:a16="http://schemas.microsoft.com/office/drawing/2014/main" id="{7155945C-91EE-4E64-0F4E-401FF7AD340A}"/>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6" name="Google Shape;3671;p43">
              <a:extLst>
                <a:ext uri="{FF2B5EF4-FFF2-40B4-BE49-F238E27FC236}">
                  <a16:creationId xmlns:a16="http://schemas.microsoft.com/office/drawing/2014/main" id="{5C3B6D12-89F0-6BF0-0406-41341BC2682C}"/>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grpSp>
        <p:nvGrpSpPr>
          <p:cNvPr id="87" name="Google Shape;3672;p43">
            <a:extLst>
              <a:ext uri="{FF2B5EF4-FFF2-40B4-BE49-F238E27FC236}">
                <a16:creationId xmlns:a16="http://schemas.microsoft.com/office/drawing/2014/main" id="{548E7657-A6D3-CE06-CCD1-54860EAC83EF}"/>
              </a:ext>
            </a:extLst>
          </p:cNvPr>
          <p:cNvGrpSpPr/>
          <p:nvPr/>
        </p:nvGrpSpPr>
        <p:grpSpPr>
          <a:xfrm>
            <a:off x="4634845" y="1761652"/>
            <a:ext cx="454184" cy="453049"/>
            <a:chOff x="3984825" y="2155375"/>
            <a:chExt cx="421425" cy="420425"/>
          </a:xfrm>
        </p:grpSpPr>
        <p:sp>
          <p:nvSpPr>
            <p:cNvPr id="88" name="Google Shape;3673;p43">
              <a:extLst>
                <a:ext uri="{FF2B5EF4-FFF2-40B4-BE49-F238E27FC236}">
                  <a16:creationId xmlns:a16="http://schemas.microsoft.com/office/drawing/2014/main" id="{DA7D2A34-A007-7A24-1244-C05A4A16A9B2}"/>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89" name="Google Shape;3674;p43">
              <a:extLst>
                <a:ext uri="{FF2B5EF4-FFF2-40B4-BE49-F238E27FC236}">
                  <a16:creationId xmlns:a16="http://schemas.microsoft.com/office/drawing/2014/main" id="{29F52E76-1684-BC0B-99F5-355B8C66D30E}"/>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0" name="Google Shape;3675;p43">
              <a:extLst>
                <a:ext uri="{FF2B5EF4-FFF2-40B4-BE49-F238E27FC236}">
                  <a16:creationId xmlns:a16="http://schemas.microsoft.com/office/drawing/2014/main" id="{110415D6-69FC-1302-FD4F-9CC301987D14}"/>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1" name="Google Shape;3676;p43">
              <a:extLst>
                <a:ext uri="{FF2B5EF4-FFF2-40B4-BE49-F238E27FC236}">
                  <a16:creationId xmlns:a16="http://schemas.microsoft.com/office/drawing/2014/main" id="{6CB6D7B0-B544-EED0-0D01-22FAF45B2710}"/>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2" name="Google Shape;3677;p43">
              <a:extLst>
                <a:ext uri="{FF2B5EF4-FFF2-40B4-BE49-F238E27FC236}">
                  <a16:creationId xmlns:a16="http://schemas.microsoft.com/office/drawing/2014/main" id="{6AF4CF31-9386-5470-7DBF-2FE9D942AC0B}"/>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3" name="Google Shape;3678;p43">
              <a:extLst>
                <a:ext uri="{FF2B5EF4-FFF2-40B4-BE49-F238E27FC236}">
                  <a16:creationId xmlns:a16="http://schemas.microsoft.com/office/drawing/2014/main" id="{D35BFBCA-5BC6-67FC-8AB0-CE03591FDA7A}"/>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4" name="Google Shape;3679;p43">
              <a:extLst>
                <a:ext uri="{FF2B5EF4-FFF2-40B4-BE49-F238E27FC236}">
                  <a16:creationId xmlns:a16="http://schemas.microsoft.com/office/drawing/2014/main" id="{742C6C13-5D9C-C2A5-CE69-2DB1DA1B20B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5" name="Google Shape;3680;p43">
              <a:extLst>
                <a:ext uri="{FF2B5EF4-FFF2-40B4-BE49-F238E27FC236}">
                  <a16:creationId xmlns:a16="http://schemas.microsoft.com/office/drawing/2014/main" id="{A68AC32A-6257-B962-6AEC-D57C0A0EA52E}"/>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6" name="Google Shape;3681;p43">
              <a:extLst>
                <a:ext uri="{FF2B5EF4-FFF2-40B4-BE49-F238E27FC236}">
                  <a16:creationId xmlns:a16="http://schemas.microsoft.com/office/drawing/2014/main" id="{87F21A89-5EEA-64CD-90A5-EB84F21CE086}"/>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sp>
          <p:nvSpPr>
            <p:cNvPr id="97" name="Google Shape;3682;p43">
              <a:extLst>
                <a:ext uri="{FF2B5EF4-FFF2-40B4-BE49-F238E27FC236}">
                  <a16:creationId xmlns:a16="http://schemas.microsoft.com/office/drawing/2014/main" id="{A15755D1-F23F-CB78-EF6A-DDBD26629D70}"/>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cs typeface="Arial"/>
                <a:sym typeface="Arial"/>
              </a:endParaRPr>
            </a:p>
          </p:txBody>
        </p:sp>
      </p:grpSp>
      <p:cxnSp>
        <p:nvCxnSpPr>
          <p:cNvPr id="98" name="Google Shape;3683;p43">
            <a:extLst>
              <a:ext uri="{FF2B5EF4-FFF2-40B4-BE49-F238E27FC236}">
                <a16:creationId xmlns:a16="http://schemas.microsoft.com/office/drawing/2014/main" id="{19AACC7C-7DAB-F303-AAF0-C457A4E59AF3}"/>
              </a:ext>
            </a:extLst>
          </p:cNvPr>
          <p:cNvCxnSpPr>
            <a:cxnSpLocks/>
            <a:endCxn id="48" idx="3"/>
          </p:cNvCxnSpPr>
          <p:nvPr/>
        </p:nvCxnSpPr>
        <p:spPr>
          <a:xfrm rot="10800000" flipV="1">
            <a:off x="2829746" y="1988173"/>
            <a:ext cx="1486337" cy="619978"/>
          </a:xfrm>
          <a:prstGeom prst="bentConnector3">
            <a:avLst>
              <a:gd name="adj1" fmla="val 50000"/>
            </a:avLst>
          </a:prstGeom>
          <a:noFill/>
          <a:ln w="19050" cap="flat" cmpd="sng">
            <a:solidFill>
              <a:srgbClr val="3C3C3C"/>
            </a:solidFill>
            <a:prstDash val="solid"/>
            <a:round/>
            <a:headEnd type="none" w="med" len="med"/>
            <a:tailEnd type="diamond" w="med" len="med"/>
          </a:ln>
        </p:spPr>
      </p:cxnSp>
      <p:cxnSp>
        <p:nvCxnSpPr>
          <p:cNvPr id="99" name="Google Shape;3684;p43">
            <a:extLst>
              <a:ext uri="{FF2B5EF4-FFF2-40B4-BE49-F238E27FC236}">
                <a16:creationId xmlns:a16="http://schemas.microsoft.com/office/drawing/2014/main" id="{46FA87FA-ED9F-D346-D673-4C8EAAA54593}"/>
              </a:ext>
            </a:extLst>
          </p:cNvPr>
          <p:cNvCxnSpPr>
            <a:cxnSpLocks/>
            <a:endCxn id="48" idx="3"/>
          </p:cNvCxnSpPr>
          <p:nvPr/>
        </p:nvCxnSpPr>
        <p:spPr>
          <a:xfrm rot="16200000" flipV="1">
            <a:off x="2397516" y="3040380"/>
            <a:ext cx="2350792" cy="1486333"/>
          </a:xfrm>
          <a:prstGeom prst="bentConnector2">
            <a:avLst/>
          </a:prstGeom>
          <a:noFill/>
          <a:ln w="19050" cap="flat" cmpd="sng">
            <a:solidFill>
              <a:srgbClr val="3C3C3C"/>
            </a:solidFill>
            <a:prstDash val="solid"/>
            <a:round/>
            <a:headEnd type="none" w="med" len="med"/>
            <a:tailEnd type="diamond" w="med" len="med"/>
          </a:ln>
        </p:spPr>
      </p:cxnSp>
      <p:cxnSp>
        <p:nvCxnSpPr>
          <p:cNvPr id="100" name="Google Shape;3685;p43">
            <a:extLst>
              <a:ext uri="{FF2B5EF4-FFF2-40B4-BE49-F238E27FC236}">
                <a16:creationId xmlns:a16="http://schemas.microsoft.com/office/drawing/2014/main" id="{005252E1-67E7-6E8A-72B7-E8E1913EDD50}"/>
              </a:ext>
            </a:extLst>
          </p:cNvPr>
          <p:cNvCxnSpPr>
            <a:cxnSpLocks/>
            <a:endCxn id="48" idx="3"/>
          </p:cNvCxnSpPr>
          <p:nvPr/>
        </p:nvCxnSpPr>
        <p:spPr>
          <a:xfrm rot="10800000">
            <a:off x="2829746" y="2608152"/>
            <a:ext cx="1486337" cy="865409"/>
          </a:xfrm>
          <a:prstGeom prst="bentConnector3">
            <a:avLst>
              <a:gd name="adj1" fmla="val 50000"/>
            </a:avLst>
          </a:prstGeom>
          <a:noFill/>
          <a:ln w="19050" cap="flat" cmpd="sng">
            <a:solidFill>
              <a:srgbClr val="3C3C3C"/>
            </a:solidFill>
            <a:prstDash val="solid"/>
            <a:round/>
            <a:headEnd type="none" w="med" len="med"/>
            <a:tailEnd type="diamond" w="med" len="med"/>
          </a:ln>
        </p:spPr>
      </p:cxnSp>
      <p:sp>
        <p:nvSpPr>
          <p:cNvPr id="102" name="TextBox 101">
            <a:extLst>
              <a:ext uri="{FF2B5EF4-FFF2-40B4-BE49-F238E27FC236}">
                <a16:creationId xmlns:a16="http://schemas.microsoft.com/office/drawing/2014/main" id="{D416E617-B62A-A1DD-B318-285B83D27CEF}"/>
              </a:ext>
            </a:extLst>
          </p:cNvPr>
          <p:cNvSpPr txBox="1"/>
          <p:nvPr/>
        </p:nvSpPr>
        <p:spPr>
          <a:xfrm>
            <a:off x="5772320" y="1119056"/>
            <a:ext cx="5885598" cy="1384995"/>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Trạng thái chuyển động không ngừng và biến hoá phức tạp của toàn bộ ý thức nhân vật. </a:t>
            </a:r>
            <a:endParaRPr lang="en-SG" sz="2800" dirty="0"/>
          </a:p>
        </p:txBody>
      </p:sp>
      <p:sp>
        <p:nvSpPr>
          <p:cNvPr id="104" name="TextBox 103">
            <a:extLst>
              <a:ext uri="{FF2B5EF4-FFF2-40B4-BE49-F238E27FC236}">
                <a16:creationId xmlns:a16="http://schemas.microsoft.com/office/drawing/2014/main" id="{B8123FC9-483E-9F36-3649-C05B99FF87B6}"/>
              </a:ext>
            </a:extLst>
          </p:cNvPr>
          <p:cNvSpPr txBox="1"/>
          <p:nvPr/>
        </p:nvSpPr>
        <p:spPr>
          <a:xfrm>
            <a:off x="5772320" y="2625625"/>
            <a:ext cx="6166130" cy="1815882"/>
          </a:xfrm>
          <a:prstGeom prst="rect">
            <a:avLst/>
          </a:prstGeom>
          <a:noFill/>
        </p:spPr>
        <p:txBody>
          <a:bodyPr wrap="square">
            <a:spAutoFit/>
          </a:bodyPr>
          <a:lstStyle/>
          <a:p>
            <a:pPr algn="just"/>
            <a:r>
              <a:rPr lang="vi-VN" sz="2800" dirty="0">
                <a:effectLst/>
                <a:latin typeface="Times New Roman" panose="02020603050405020304" pitchFamily="18" charset="0"/>
                <a:ea typeface="Times New Roman" panose="02020603050405020304" pitchFamily="18" charset="0"/>
              </a:rPr>
              <a:t>Kiên chìm đắm trong dòng hồi ức và nhân vật “tôi” triền miên trong những băn khoăn trước đống bản thảo dang dở mà Kiên bỏ lại. </a:t>
            </a:r>
            <a:endParaRPr lang="en-SG" sz="2800" dirty="0"/>
          </a:p>
        </p:txBody>
      </p:sp>
      <p:sp>
        <p:nvSpPr>
          <p:cNvPr id="106" name="TextBox 105">
            <a:extLst>
              <a:ext uri="{FF2B5EF4-FFF2-40B4-BE49-F238E27FC236}">
                <a16:creationId xmlns:a16="http://schemas.microsoft.com/office/drawing/2014/main" id="{993158BA-82C5-DE2A-6445-6FDC53413988}"/>
              </a:ext>
            </a:extLst>
          </p:cNvPr>
          <p:cNvSpPr txBox="1"/>
          <p:nvPr/>
        </p:nvSpPr>
        <p:spPr>
          <a:xfrm>
            <a:off x="5862405" y="4709073"/>
            <a:ext cx="6166130" cy="2246769"/>
          </a:xfrm>
          <a:prstGeom prst="rect">
            <a:avLst/>
          </a:prstGeom>
          <a:noFill/>
        </p:spPr>
        <p:txBody>
          <a:bodyPr wrap="square">
            <a:spAutoFit/>
          </a:bodyPr>
          <a:lstStyle/>
          <a:p>
            <a:pPr algn="just"/>
            <a:r>
              <a:rPr lang="en-US" sz="2800" dirty="0">
                <a:latin typeface="Times New Roman" panose="02020603050405020304" pitchFamily="18" charset="0"/>
                <a:ea typeface="Times New Roman" panose="02020603050405020304" pitchFamily="18" charset="0"/>
              </a:rPr>
              <a:t>N</a:t>
            </a:r>
            <a:r>
              <a:rPr lang="vi-VN" sz="2800" dirty="0">
                <a:effectLst/>
                <a:latin typeface="Times New Roman" panose="02020603050405020304" pitchFamily="18" charset="0"/>
                <a:ea typeface="Times New Roman" panose="02020603050405020304" pitchFamily="18" charset="0"/>
              </a:rPr>
              <a:t>gười đọc cảm nhận được hiện thực của chiến tranh, triết lí quan niệm của nhà văn về đời sống và cùng tham gia đối thoại, tranh biện, đồng sáng tạo với nhân vật và nhà văn.</a:t>
            </a:r>
            <a:endParaRPr lang="en-SG" sz="2800" dirty="0"/>
          </a:p>
        </p:txBody>
      </p:sp>
    </p:spTree>
    <p:extLst>
      <p:ext uri="{BB962C8B-B14F-4D97-AF65-F5344CB8AC3E}">
        <p14:creationId xmlns:p14="http://schemas.microsoft.com/office/powerpoint/2010/main" val="32717607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wipe(down)">
                                      <p:cBhvr>
                                        <p:cTn id="19" dur="500"/>
                                        <p:tgtEl>
                                          <p:spTgt spid="98"/>
                                        </p:tgtEl>
                                      </p:cBhvr>
                                    </p:animEffect>
                                  </p:childTnLst>
                                </p:cTn>
                              </p:par>
                              <p:par>
                                <p:cTn id="20" presetID="22" presetClass="entr" presetSubtype="4"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down)">
                                      <p:cBhvr>
                                        <p:cTn id="22" dur="500"/>
                                        <p:tgtEl>
                                          <p:spTgt spid="51"/>
                                        </p:tgtEl>
                                      </p:cBhvr>
                                    </p:animEffect>
                                  </p:childTnLst>
                                </p:cTn>
                              </p:par>
                              <p:par>
                                <p:cTn id="23" presetID="22" presetClass="entr" presetSubtype="4"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down)">
                                      <p:cBhvr>
                                        <p:cTn id="25" dur="500"/>
                                        <p:tgtEl>
                                          <p:spTgt spid="8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wipe(down)">
                                      <p:cBhvr>
                                        <p:cTn id="28" dur="500"/>
                                        <p:tgtEl>
                                          <p:spTgt spid="1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barn(inVertical)">
                                      <p:cBhvr>
                                        <p:cTn id="33" dur="500"/>
                                        <p:tgtEl>
                                          <p:spTgt spid="100"/>
                                        </p:tgtEl>
                                      </p:cBhvr>
                                    </p:animEffect>
                                  </p:childTnLst>
                                </p:cTn>
                              </p:par>
                              <p:par>
                                <p:cTn id="34" presetID="16" presetClass="entr" presetSubtype="21" fill="hold" nodeType="with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barn(inVertical)">
                                      <p:cBhvr>
                                        <p:cTn id="36" dur="500"/>
                                        <p:tgtEl>
                                          <p:spTgt spid="49"/>
                                        </p:tgtEl>
                                      </p:cBhvr>
                                    </p:animEffect>
                                  </p:childTnLst>
                                </p:cTn>
                              </p:par>
                              <p:par>
                                <p:cTn id="37" presetID="16" presetClass="entr" presetSubtype="21"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par>
                                <p:cTn id="40" presetID="16" presetClass="entr" presetSubtype="2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barn(inVertical)">
                                      <p:cBhvr>
                                        <p:cTn id="42" dur="500"/>
                                        <p:tgtEl>
                                          <p:spTgt spid="52"/>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barn(inVertical)">
                                      <p:cBhvr>
                                        <p:cTn id="45" dur="500"/>
                                        <p:tgtEl>
                                          <p:spTgt spid="10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9"/>
                                        </p:tgtEl>
                                        <p:attrNameLst>
                                          <p:attrName>style.visibility</p:attrName>
                                        </p:attrNameLst>
                                      </p:cBhvr>
                                      <p:to>
                                        <p:strVal val="visible"/>
                                      </p:to>
                                    </p:set>
                                    <p:animEffect transition="in" filter="barn(inVertical)">
                                      <p:cBhvr>
                                        <p:cTn id="50" dur="500"/>
                                        <p:tgtEl>
                                          <p:spTgt spid="99"/>
                                        </p:tgtEl>
                                      </p:cBhvr>
                                    </p:animEffect>
                                  </p:childTnLst>
                                </p:cTn>
                              </p:par>
                              <p:par>
                                <p:cTn id="51" presetID="16" presetClass="entr" presetSubtype="21"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par>
                                <p:cTn id="54" presetID="16" presetClass="entr" presetSubtype="21"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barn(inVertical)">
                                      <p:cBhvr>
                                        <p:cTn id="56" dur="500"/>
                                        <p:tgtEl>
                                          <p:spTgt spid="54"/>
                                        </p:tgtEl>
                                      </p:cBhvr>
                                    </p:animEffect>
                                  </p:childTnLst>
                                </p:cTn>
                              </p:par>
                              <p:par>
                                <p:cTn id="57" presetID="16" presetClass="entr" presetSubtype="21" fill="hold"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barn(inVertical)">
                                      <p:cBhvr>
                                        <p:cTn id="59" dur="500"/>
                                        <p:tgtEl>
                                          <p:spTgt spid="5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06"/>
                                        </p:tgtEl>
                                        <p:attrNameLst>
                                          <p:attrName>style.visibility</p:attrName>
                                        </p:attrNameLst>
                                      </p:cBhvr>
                                      <p:to>
                                        <p:strVal val="visible"/>
                                      </p:to>
                                    </p:set>
                                    <p:animEffect transition="in" filter="barn(inVertical)">
                                      <p:cBhvr>
                                        <p:cTn id="62"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102" grpId="0"/>
      <p:bldP spid="104" grpId="0"/>
      <p:bldP spid="10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orange background with a logo and text&#10;&#10;Description automatically generated">
            <a:extLst>
              <a:ext uri="{FF2B5EF4-FFF2-40B4-BE49-F238E27FC236}">
                <a16:creationId xmlns:a16="http://schemas.microsoft.com/office/drawing/2014/main" id="{0A507446-A9F1-CC2A-B43D-EC01E7B8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9"/>
            <a:ext cx="12190476" cy="6857143"/>
          </a:xfrm>
          <a:prstGeom prst="rect">
            <a:avLst/>
          </a:prstGeom>
          <a:ln>
            <a:noFill/>
          </a:ln>
          <a:effectLst>
            <a:softEdge rad="112500"/>
          </a:effectLst>
        </p:spPr>
      </p:pic>
    </p:spTree>
    <p:extLst>
      <p:ext uri="{BB962C8B-B14F-4D97-AF65-F5344CB8AC3E}">
        <p14:creationId xmlns:p14="http://schemas.microsoft.com/office/powerpoint/2010/main" val="15241816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3270" y="1240722"/>
            <a:ext cx="9941632" cy="646331"/>
          </a:xfrm>
          <a:prstGeom prst="rect">
            <a:avLst/>
          </a:prstGeom>
        </p:spPr>
        <p:txBody>
          <a:bodyPr wrap="none">
            <a:spAutoFit/>
          </a:bodyPr>
          <a:lstStyle/>
          <a:p>
            <a:r>
              <a:rPr lang="en-US" sz="3600" dirty="0"/>
              <a:t>https://www.youtube.com/watch?v=MFa6xd728dM</a:t>
            </a:r>
          </a:p>
        </p:txBody>
      </p:sp>
    </p:spTree>
    <p:extLst>
      <p:ext uri="{BB962C8B-B14F-4D97-AF65-F5344CB8AC3E}">
        <p14:creationId xmlns:p14="http://schemas.microsoft.com/office/powerpoint/2010/main" val="3246196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grpSp>
        <p:nvGrpSpPr>
          <p:cNvPr id="2" name="Group 2"/>
          <p:cNvGrpSpPr/>
          <p:nvPr/>
        </p:nvGrpSpPr>
        <p:grpSpPr>
          <a:xfrm>
            <a:off x="2766425" y="5110412"/>
            <a:ext cx="3643882" cy="1747588"/>
            <a:chOff x="0" y="0"/>
            <a:chExt cx="505067" cy="242228"/>
          </a:xfrm>
        </p:grpSpPr>
        <p:sp>
          <p:nvSpPr>
            <p:cNvPr id="3" name="Freeform 3"/>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5" name="Group 5"/>
          <p:cNvGrpSpPr/>
          <p:nvPr/>
        </p:nvGrpSpPr>
        <p:grpSpPr>
          <a:xfrm>
            <a:off x="8687299" y="5110412"/>
            <a:ext cx="3643882" cy="1747588"/>
            <a:chOff x="0" y="0"/>
            <a:chExt cx="505067" cy="242228"/>
          </a:xfrm>
        </p:grpSpPr>
        <p:sp>
          <p:nvSpPr>
            <p:cNvPr id="6" name="Freeform 6"/>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8" name="Group 8"/>
          <p:cNvGrpSpPr/>
          <p:nvPr/>
        </p:nvGrpSpPr>
        <p:grpSpPr>
          <a:xfrm>
            <a:off x="2310526" y="441257"/>
            <a:ext cx="12296346" cy="5897267"/>
            <a:chOff x="0" y="0"/>
            <a:chExt cx="505067" cy="242228"/>
          </a:xfrm>
        </p:grpSpPr>
        <p:sp>
          <p:nvSpPr>
            <p:cNvPr id="9" name="Freeform 9"/>
            <p:cNvSpPr/>
            <p:nvPr/>
          </p:nvSpPr>
          <p:spPr>
            <a:xfrm>
              <a:off x="0" y="0"/>
              <a:ext cx="505067" cy="242228"/>
            </a:xfrm>
            <a:custGeom>
              <a:avLst/>
              <a:gdLst/>
              <a:ahLst/>
              <a:cxnLst/>
              <a:rect l="l" t="t" r="r" b="b"/>
              <a:pathLst>
                <a:path w="505067" h="242228">
                  <a:moveTo>
                    <a:pt x="203200" y="0"/>
                  </a:moveTo>
                  <a:lnTo>
                    <a:pt x="505067" y="0"/>
                  </a:lnTo>
                  <a:lnTo>
                    <a:pt x="301867"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1" name="Group 11"/>
          <p:cNvGrpSpPr/>
          <p:nvPr/>
        </p:nvGrpSpPr>
        <p:grpSpPr>
          <a:xfrm>
            <a:off x="4719738" y="-764091"/>
            <a:ext cx="2708337" cy="2708337"/>
            <a:chOff x="0" y="0"/>
            <a:chExt cx="5416675" cy="5416675"/>
          </a:xfrm>
        </p:grpSpPr>
        <p:grpSp>
          <p:nvGrpSpPr>
            <p:cNvPr id="12" name="Group 12"/>
            <p:cNvGrpSpPr/>
            <p:nvPr/>
          </p:nvGrpSpPr>
          <p:grpSpPr>
            <a:xfrm>
              <a:off x="0" y="0"/>
              <a:ext cx="5416675" cy="54166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pPr defTabSz="304815"/>
                <a:endParaRPr lang="vi-VN" sz="1200">
                  <a:solidFill>
                    <a:prstClr val="black"/>
                  </a:solidFill>
                  <a:latin typeface="Arial" panose="020B0604020202020204" pitchFamily="34" charset="0"/>
                </a:endParaRPr>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5" name="Group 15"/>
            <p:cNvGrpSpPr>
              <a:grpSpLocks noChangeAspect="1"/>
            </p:cNvGrpSpPr>
            <p:nvPr/>
          </p:nvGrpSpPr>
          <p:grpSpPr>
            <a:xfrm>
              <a:off x="473977" y="473986"/>
              <a:ext cx="4468720" cy="4468702"/>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b="-58371"/>
                </a:stretch>
              </a:blipFill>
            </p:spPr>
            <p:txBody>
              <a:bodyPr/>
              <a:lstStyle/>
              <a:p>
                <a:pPr defTabSz="304815"/>
                <a:endParaRPr lang="vi-VN" sz="1200">
                  <a:solidFill>
                    <a:prstClr val="black"/>
                  </a:solidFill>
                  <a:latin typeface="Arial" panose="020B0604020202020204" pitchFamily="34" charset="0"/>
                </a:endParaRPr>
              </a:p>
            </p:txBody>
          </p:sp>
        </p:grpSp>
      </p:grpSp>
      <p:grpSp>
        <p:nvGrpSpPr>
          <p:cNvPr id="17" name="Group 17"/>
          <p:cNvGrpSpPr/>
          <p:nvPr/>
        </p:nvGrpSpPr>
        <p:grpSpPr>
          <a:xfrm rot="-10800000">
            <a:off x="-409848" y="-440424"/>
            <a:ext cx="5868263" cy="735492"/>
            <a:chOff x="0" y="0"/>
            <a:chExt cx="1932661" cy="242228"/>
          </a:xfrm>
        </p:grpSpPr>
        <p:sp>
          <p:nvSpPr>
            <p:cNvPr id="18" name="Freeform 18"/>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9" name="TextBox 19"/>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0" name="Group 20"/>
          <p:cNvGrpSpPr/>
          <p:nvPr/>
        </p:nvGrpSpPr>
        <p:grpSpPr>
          <a:xfrm rot="-10800000">
            <a:off x="10110067" y="-440424"/>
            <a:ext cx="2706567" cy="735492"/>
            <a:chOff x="0" y="0"/>
            <a:chExt cx="891384" cy="242228"/>
          </a:xfrm>
        </p:grpSpPr>
        <p:sp>
          <p:nvSpPr>
            <p:cNvPr id="21" name="Freeform 21"/>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2" name="TextBox 22"/>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23" name="TextBox 23"/>
          <p:cNvSpPr txBox="1"/>
          <p:nvPr/>
        </p:nvSpPr>
        <p:spPr>
          <a:xfrm>
            <a:off x="204363" y="381742"/>
            <a:ext cx="4669525" cy="4847481"/>
          </a:xfrm>
          <a:prstGeom prst="rect">
            <a:avLst/>
          </a:prstGeom>
        </p:spPr>
        <p:txBody>
          <a:bodyPr lIns="0" tIns="0" rIns="0" bIns="0" rtlCol="0" anchor="t">
            <a:spAutoFit/>
          </a:bodyPr>
          <a:lstStyle/>
          <a:p>
            <a:pPr algn="ctr" defTabSz="304815">
              <a:lnSpc>
                <a:spcPts val="4200"/>
              </a:lnSpc>
            </a:pPr>
            <a:r>
              <a:rPr lang="en-US" sz="2800" b="1" spc="-113" dirty="0">
                <a:solidFill>
                  <a:srgbClr val="B40505"/>
                </a:solidFill>
                <a:latin typeface="Times New Roman" panose="02020603050405020304" pitchFamily="18" charset="0"/>
                <a:cs typeface="Times New Roman" panose="02020603050405020304" pitchFamily="18" charset="0"/>
              </a:rPr>
              <a:t>1. </a:t>
            </a:r>
            <a:r>
              <a:rPr lang="en-US" sz="2800" b="1" spc="-113" dirty="0" err="1">
                <a:solidFill>
                  <a:srgbClr val="B40505"/>
                </a:solidFill>
                <a:latin typeface="Times New Roman" panose="02020603050405020304" pitchFamily="18" charset="0"/>
                <a:cs typeface="Times New Roman" panose="02020603050405020304" pitchFamily="18" charset="0"/>
              </a:rPr>
              <a:t>Nội</a:t>
            </a:r>
            <a:r>
              <a:rPr lang="en-US" sz="2800" b="1" spc="-113" dirty="0">
                <a:solidFill>
                  <a:srgbClr val="B40505"/>
                </a:solidFill>
                <a:latin typeface="Times New Roman" panose="02020603050405020304" pitchFamily="18" charset="0"/>
                <a:cs typeface="Times New Roman" panose="02020603050405020304" pitchFamily="18" charset="0"/>
              </a:rPr>
              <a:t> dung</a:t>
            </a:r>
          </a:p>
          <a:p>
            <a:pPr algn="just"/>
            <a:r>
              <a:rPr lang="en-US" sz="2800" dirty="0" err="1">
                <a:latin typeface="Times New Roman" panose="02020603050405020304" pitchFamily="18" charset="0"/>
                <a:cs typeface="Times New Roman" panose="02020603050405020304" pitchFamily="18" charset="0"/>
              </a:rPr>
              <a:t>Đoạn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dằn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a:t>
            </a:r>
          </a:p>
        </p:txBody>
      </p:sp>
      <p:sp>
        <p:nvSpPr>
          <p:cNvPr id="24" name="TextBox 24"/>
          <p:cNvSpPr txBox="1"/>
          <p:nvPr/>
        </p:nvSpPr>
        <p:spPr>
          <a:xfrm>
            <a:off x="5832794" y="2071199"/>
            <a:ext cx="5982969" cy="4308872"/>
          </a:xfrm>
          <a:prstGeom prst="rect">
            <a:avLst/>
          </a:prstGeom>
        </p:spPr>
        <p:txBody>
          <a:bodyPr wrap="square" lIns="0" tIns="0" rIns="0" bIns="0" rtlCol="0" anchor="t">
            <a:spAutoFit/>
          </a:bodyPr>
          <a:lstStyle/>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thủ</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bút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dòng</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Đoạn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nhạt</a:t>
            </a:r>
            <a:r>
              <a:rPr lang="en-US" sz="2800" dirty="0">
                <a:solidFill>
                  <a:schemeClr val="bg1"/>
                </a:solidFill>
                <a:latin typeface="Times New Roman" panose="02020603050405020304" pitchFamily="18" charset="0"/>
                <a:cs typeface="Times New Roman" panose="02020603050405020304" pitchFamily="18" charset="0"/>
              </a:rPr>
              <a:t> (hay </a:t>
            </a:r>
            <a:r>
              <a:rPr lang="en-US" sz="2800" dirty="0" err="1">
                <a:solidFill>
                  <a:schemeClr val="bg1"/>
                </a:solidFill>
                <a:latin typeface="Times New Roman" panose="02020603050405020304" pitchFamily="18" charset="0"/>
                <a:cs typeface="Times New Roman" panose="02020603050405020304" pitchFamily="18" charset="0"/>
              </a:rPr>
              <a:t>thiếu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yếu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thuyết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tầng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tuyến</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nhìn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đổi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ngờ</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hoạt</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giễu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xuyên</a:t>
            </a:r>
            <a:r>
              <a:rPr lang="en-US" sz="2800" dirty="0">
                <a:solidFill>
                  <a:schemeClr val="bg1"/>
                </a:solidFill>
                <a:latin typeface="Times New Roman" panose="02020603050405020304" pitchFamily="18" charset="0"/>
                <a:cs typeface="Times New Roman" panose="02020603050405020304" pitchFamily="18" charset="0"/>
              </a:rPr>
              <a:t>.</a:t>
            </a:r>
            <a:r>
              <a:rPr lang="en-US" sz="2800" spc="-113"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41261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F7"/>
        </a:solidFill>
        <a:effectLst/>
      </p:bgPr>
    </p:bg>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pPr defTabSz="304815"/>
            <a:endParaRPr lang="vi-VN" sz="1200">
              <a:solidFill>
                <a:prstClr val="black"/>
              </a:solidFill>
              <a:latin typeface="Arial" panose="020B0604020202020204" pitchFamily="34" charset="0"/>
            </a:endParaRPr>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pPr defTabSz="304815"/>
            <a:endParaRPr lang="vi-VN" sz="1200">
              <a:solidFill>
                <a:prstClr val="black"/>
              </a:solidFill>
              <a:latin typeface="Arial" panose="020B0604020202020204" pitchFamily="34" charset="0"/>
            </a:endParaRPr>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pPr defTabSz="304815"/>
              <a:endParaRPr lang="vi-VN" sz="1200">
                <a:solidFill>
                  <a:prstClr val="black"/>
                </a:solidFill>
                <a:latin typeface="Arial" panose="020B0604020202020204" pitchFamily="34" charset="0"/>
              </a:endParaRPr>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pPr defTabSz="304815"/>
              <a:endParaRPr lang="vi-VN" sz="1200">
                <a:solidFill>
                  <a:prstClr val="black"/>
                </a:solidFill>
                <a:latin typeface="Arial" panose="020B0604020202020204" pitchFamily="34" charset="0"/>
              </a:endParaRPr>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pPr defTabSz="304815"/>
              <a:endParaRPr lang="vi-VN" sz="1200">
                <a:solidFill>
                  <a:prstClr val="black"/>
                </a:solidFill>
                <a:latin typeface="Arial" panose="020B0604020202020204" pitchFamily="34" charset="0"/>
              </a:endParaRPr>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defTabSz="304815">
                <a:lnSpc>
                  <a:spcPts val="1773"/>
                </a:lnSpc>
              </a:pPr>
              <a:endParaRPr sz="1200">
                <a:solidFill>
                  <a:prstClr val="black"/>
                </a:solidFill>
                <a:latin typeface="Gill Sans MT" panose="020B0502020104020203"/>
              </a:endParaRPr>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pPr defTabSz="304815"/>
              <a:endParaRPr lang="vi-VN" sz="1200">
                <a:solidFill>
                  <a:prstClr val="black"/>
                </a:solidFill>
                <a:latin typeface="Arial" panose="020B0604020202020204" pitchFamily="34" charset="0"/>
              </a:endParaRPr>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pPr defTabSz="304815"/>
            <a:endParaRPr lang="vi-VN" sz="1200">
              <a:solidFill>
                <a:prstClr val="black"/>
              </a:solidFill>
              <a:latin typeface="Arial" panose="020B0604020202020204" pitchFamily="34" charset="0"/>
            </a:endParaRPr>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pPr defTabSz="304815"/>
              <a:endParaRPr lang="vi-VN" sz="1200">
                <a:solidFill>
                  <a:prstClr val="black"/>
                </a:solidFill>
                <a:latin typeface="Arial" panose="020B0604020202020204" pitchFamily="34" charset="0"/>
              </a:endParaRPr>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defTabSz="304815">
                <a:lnSpc>
                  <a:spcPts val="1773"/>
                </a:lnSpc>
              </a:pPr>
              <a:endParaRPr sz="1200">
                <a:solidFill>
                  <a:prstClr val="black"/>
                </a:solidFill>
                <a:latin typeface="Gill Sans MT" panose="020B0502020104020203"/>
              </a:endParaRPr>
            </a:p>
          </p:txBody>
        </p:sp>
      </p:grpSp>
      <p:sp>
        <p:nvSpPr>
          <p:cNvPr id="30" name="TextBox 30"/>
          <p:cNvSpPr txBox="1"/>
          <p:nvPr/>
        </p:nvSpPr>
        <p:spPr>
          <a:xfrm>
            <a:off x="425089" y="1969277"/>
            <a:ext cx="8275816" cy="2370970"/>
          </a:xfrm>
          <a:prstGeom prst="rect">
            <a:avLst/>
          </a:prstGeom>
        </p:spPr>
        <p:txBody>
          <a:bodyPr lIns="0" tIns="0" rIns="0" bIns="0" rtlCol="0" anchor="t">
            <a:spAutoFit/>
          </a:bodyPr>
          <a:lstStyle/>
          <a:p>
            <a:pPr defTabSz="304815">
              <a:lnSpc>
                <a:spcPts val="20438"/>
              </a:lnSpc>
            </a:pPr>
            <a:r>
              <a:rPr lang="en-US" sz="14000" spc="-437" dirty="0" err="1">
                <a:solidFill>
                  <a:srgbClr val="B40505"/>
                </a:solidFill>
                <a:latin typeface="Fz Quagera"/>
              </a:rPr>
              <a:t>Luyện</a:t>
            </a:r>
            <a:r>
              <a:rPr lang="en-US" sz="14000" spc="-437" dirty="0">
                <a:solidFill>
                  <a:srgbClr val="B40505"/>
                </a:solidFill>
                <a:latin typeface="Fz Quagera"/>
              </a:rPr>
              <a:t> </a:t>
            </a:r>
            <a:r>
              <a:rPr lang="en-US" sz="14000" spc="-437" dirty="0" err="1">
                <a:solidFill>
                  <a:srgbClr val="B40505"/>
                </a:solidFill>
                <a:latin typeface="Fz Quagera"/>
              </a:rPr>
              <a:t>tập</a:t>
            </a:r>
            <a:endParaRPr lang="en-US" sz="14000" spc="-437" dirty="0">
              <a:solidFill>
                <a:srgbClr val="B40505"/>
              </a:solidFill>
              <a:latin typeface="Fz Quagera"/>
            </a:endParaRPr>
          </a:p>
        </p:txBody>
      </p:sp>
    </p:spTree>
    <p:extLst>
      <p:ext uri="{BB962C8B-B14F-4D97-AF65-F5344CB8AC3E}">
        <p14:creationId xmlns:p14="http://schemas.microsoft.com/office/powerpoint/2010/main" val="4089646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667000" y="-2667000"/>
            <a:ext cx="6858000" cy="12192000"/>
          </a:xfrm>
          <a:custGeom>
            <a:avLst/>
            <a:gdLst/>
            <a:ahLst/>
            <a:cxnLst/>
            <a:rect l="l" t="t" r="r" b="b"/>
            <a:pathLst>
              <a:path w="10287000" h="18288000">
                <a:moveTo>
                  <a:pt x="0" y="0"/>
                </a:moveTo>
                <a:lnTo>
                  <a:pt x="10287000" y="0"/>
                </a:lnTo>
                <a:lnTo>
                  <a:pt x="10287000" y="18288000"/>
                </a:lnTo>
                <a:lnTo>
                  <a:pt x="0" y="18288000"/>
                </a:lnTo>
                <a:lnTo>
                  <a:pt x="0" y="0"/>
                </a:lnTo>
                <a:close/>
              </a:path>
            </a:pathLst>
          </a:custGeom>
          <a:blipFill>
            <a:blip r:embed="rId2">
              <a:alphaModFix amt="26000"/>
            </a:blip>
            <a:stretch>
              <a:fillRect t="-6250" b="-6250"/>
            </a:stretch>
          </a:blipFill>
        </p:spPr>
        <p:txBody>
          <a:bodyPr/>
          <a:lstStyle/>
          <a:p>
            <a:endParaRPr lang="vi-VN" sz="1200"/>
          </a:p>
        </p:txBody>
      </p:sp>
      <p:sp>
        <p:nvSpPr>
          <p:cNvPr id="3" name="Freeform 3"/>
          <p:cNvSpPr/>
          <p:nvPr/>
        </p:nvSpPr>
        <p:spPr>
          <a:xfrm>
            <a:off x="11506200" y="-1104999"/>
            <a:ext cx="1777368" cy="1790799"/>
          </a:xfrm>
          <a:custGeom>
            <a:avLst/>
            <a:gdLst/>
            <a:ahLst/>
            <a:cxnLst/>
            <a:rect l="l" t="t" r="r" b="b"/>
            <a:pathLst>
              <a:path w="2666052" h="2686198">
                <a:moveTo>
                  <a:pt x="0" y="0"/>
                </a:moveTo>
                <a:lnTo>
                  <a:pt x="2666052" y="0"/>
                </a:lnTo>
                <a:lnTo>
                  <a:pt x="2666052" y="2686198"/>
                </a:lnTo>
                <a:lnTo>
                  <a:pt x="0" y="268619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txBody>
          <a:bodyPr/>
          <a:lstStyle/>
          <a:p>
            <a:endParaRPr lang="vi-VN" sz="1200"/>
          </a:p>
        </p:txBody>
      </p:sp>
      <p:grpSp>
        <p:nvGrpSpPr>
          <p:cNvPr id="4" name="Group 4"/>
          <p:cNvGrpSpPr>
            <a:grpSpLocks noChangeAspect="1"/>
          </p:cNvGrpSpPr>
          <p:nvPr/>
        </p:nvGrpSpPr>
        <p:grpSpPr>
          <a:xfrm>
            <a:off x="5574654" y="-642375"/>
            <a:ext cx="7472153" cy="7554751"/>
            <a:chOff x="0" y="0"/>
            <a:chExt cx="6203950" cy="6272530"/>
          </a:xfrm>
        </p:grpSpPr>
        <p:sp>
          <p:nvSpPr>
            <p:cNvPr id="5" name="Freeform 5"/>
            <p:cNvSpPr/>
            <p:nvPr/>
          </p:nvSpPr>
          <p:spPr>
            <a:xfrm>
              <a:off x="0" y="0"/>
              <a:ext cx="6216650" cy="6271260"/>
            </a:xfrm>
            <a:custGeom>
              <a:avLst/>
              <a:gdLst/>
              <a:ahLst/>
              <a:cxnLst/>
              <a:rect l="l" t="t" r="r" b="b"/>
              <a:pathLst>
                <a:path w="6216650" h="6271260">
                  <a:moveTo>
                    <a:pt x="0" y="0"/>
                  </a:moveTo>
                  <a:lnTo>
                    <a:pt x="985520" y="166370"/>
                  </a:lnTo>
                  <a:lnTo>
                    <a:pt x="1943100" y="638810"/>
                  </a:lnTo>
                  <a:lnTo>
                    <a:pt x="5551170" y="374650"/>
                  </a:lnTo>
                  <a:lnTo>
                    <a:pt x="5633720" y="1997710"/>
                  </a:lnTo>
                  <a:cubicBezTo>
                    <a:pt x="5633720" y="1997710"/>
                    <a:pt x="6188710" y="4856480"/>
                    <a:pt x="6202680" y="4911090"/>
                  </a:cubicBezTo>
                  <a:cubicBezTo>
                    <a:pt x="6216650" y="4965700"/>
                    <a:pt x="6036310" y="6271260"/>
                    <a:pt x="6036310" y="6271260"/>
                  </a:cubicBezTo>
                  <a:lnTo>
                    <a:pt x="318770" y="6201410"/>
                  </a:lnTo>
                  <a:lnTo>
                    <a:pt x="2302510" y="3829050"/>
                  </a:lnTo>
                  <a:lnTo>
                    <a:pt x="0" y="0"/>
                  </a:lnTo>
                  <a:close/>
                </a:path>
              </a:pathLst>
            </a:custGeom>
            <a:blipFill>
              <a:blip r:embed="rId5"/>
              <a:stretch>
                <a:fillRect t="-36158" b="-848"/>
              </a:stretch>
            </a:blipFill>
          </p:spPr>
          <p:txBody>
            <a:bodyPr/>
            <a:lstStyle/>
            <a:p>
              <a:endParaRPr lang="vi-VN" sz="1200"/>
            </a:p>
          </p:txBody>
        </p:sp>
      </p:grpSp>
      <p:grpSp>
        <p:nvGrpSpPr>
          <p:cNvPr id="6" name="Group 6"/>
          <p:cNvGrpSpPr/>
          <p:nvPr/>
        </p:nvGrpSpPr>
        <p:grpSpPr>
          <a:xfrm>
            <a:off x="-1171851" y="4939143"/>
            <a:ext cx="8555097" cy="1072243"/>
            <a:chOff x="0" y="0"/>
            <a:chExt cx="1932661" cy="242228"/>
          </a:xfrm>
        </p:grpSpPr>
        <p:sp>
          <p:nvSpPr>
            <p:cNvPr id="7" name="Freeform 7"/>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8" name="TextBox 8"/>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9" name="Group 9"/>
          <p:cNvGrpSpPr/>
          <p:nvPr/>
        </p:nvGrpSpPr>
        <p:grpSpPr>
          <a:xfrm rot="-10800000">
            <a:off x="-409848" y="-440424"/>
            <a:ext cx="5868263" cy="735492"/>
            <a:chOff x="0" y="0"/>
            <a:chExt cx="1932661" cy="242228"/>
          </a:xfrm>
        </p:grpSpPr>
        <p:sp>
          <p:nvSpPr>
            <p:cNvPr id="10" name="Freeform 10"/>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11" name="TextBox 11"/>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2" name="Group 12"/>
          <p:cNvGrpSpPr/>
          <p:nvPr/>
        </p:nvGrpSpPr>
        <p:grpSpPr>
          <a:xfrm rot="-10800000">
            <a:off x="10110067" y="-440424"/>
            <a:ext cx="2706567" cy="735492"/>
            <a:chOff x="0" y="0"/>
            <a:chExt cx="891384" cy="242228"/>
          </a:xfrm>
        </p:grpSpPr>
        <p:sp>
          <p:nvSpPr>
            <p:cNvPr id="13" name="Freeform 13"/>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4" name="TextBox 1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p:nvPr/>
        </p:nvGrpSpPr>
        <p:grpSpPr>
          <a:xfrm>
            <a:off x="6538586" y="4939142"/>
            <a:ext cx="5653414" cy="1233058"/>
            <a:chOff x="0" y="0"/>
            <a:chExt cx="1110584" cy="242228"/>
          </a:xfrm>
        </p:grpSpPr>
        <p:sp>
          <p:nvSpPr>
            <p:cNvPr id="16" name="Freeform 16"/>
            <p:cNvSpPr/>
            <p:nvPr/>
          </p:nvSpPr>
          <p:spPr>
            <a:xfrm>
              <a:off x="0" y="0"/>
              <a:ext cx="1110584" cy="242228"/>
            </a:xfrm>
            <a:custGeom>
              <a:avLst/>
              <a:gdLst/>
              <a:ahLst/>
              <a:cxnLst/>
              <a:rect l="l" t="t" r="r" b="b"/>
              <a:pathLst>
                <a:path w="1110584" h="242228">
                  <a:moveTo>
                    <a:pt x="203200" y="0"/>
                  </a:moveTo>
                  <a:lnTo>
                    <a:pt x="1110584" y="0"/>
                  </a:lnTo>
                  <a:lnTo>
                    <a:pt x="907384" y="242228"/>
                  </a:lnTo>
                  <a:lnTo>
                    <a:pt x="0" y="242228"/>
                  </a:lnTo>
                  <a:lnTo>
                    <a:pt x="203200" y="0"/>
                  </a:lnTo>
                  <a:close/>
                </a:path>
              </a:pathLst>
            </a:custGeom>
            <a:solidFill>
              <a:srgbClr val="2D231F"/>
            </a:solidFill>
          </p:spPr>
          <p:txBody>
            <a:bodyPr/>
            <a:lstStyle/>
            <a:p>
              <a:endParaRPr lang="vi-VN" sz="1200"/>
            </a:p>
          </p:txBody>
        </p:sp>
        <p:sp>
          <p:nvSpPr>
            <p:cNvPr id="17" name="TextBox 1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8" name="Group 18"/>
          <p:cNvGrpSpPr/>
          <p:nvPr/>
        </p:nvGrpSpPr>
        <p:grpSpPr>
          <a:xfrm>
            <a:off x="11336450" y="4349237"/>
            <a:ext cx="2068773" cy="1233058"/>
            <a:chOff x="0" y="0"/>
            <a:chExt cx="406400" cy="242228"/>
          </a:xfrm>
        </p:grpSpPr>
        <p:sp>
          <p:nvSpPr>
            <p:cNvPr id="19" name="Freeform 19"/>
            <p:cNvSpPr/>
            <p:nvPr/>
          </p:nvSpPr>
          <p:spPr>
            <a:xfrm>
              <a:off x="0" y="0"/>
              <a:ext cx="406400" cy="242228"/>
            </a:xfrm>
            <a:custGeom>
              <a:avLst/>
              <a:gdLst/>
              <a:ahLst/>
              <a:cxnLst/>
              <a:rect l="l" t="t" r="r" b="b"/>
              <a:pathLst>
                <a:path w="406400" h="242228">
                  <a:moveTo>
                    <a:pt x="203200" y="0"/>
                  </a:moveTo>
                  <a:lnTo>
                    <a:pt x="406400" y="0"/>
                  </a:lnTo>
                  <a:lnTo>
                    <a:pt x="203200" y="242228"/>
                  </a:lnTo>
                  <a:lnTo>
                    <a:pt x="0" y="242228"/>
                  </a:lnTo>
                  <a:lnTo>
                    <a:pt x="203200" y="0"/>
                  </a:lnTo>
                  <a:close/>
                </a:path>
              </a:pathLst>
            </a:custGeom>
            <a:solidFill>
              <a:srgbClr val="AB3C19"/>
            </a:solidFill>
          </p:spPr>
          <p:txBody>
            <a:bodyPr/>
            <a:lstStyle/>
            <a:p>
              <a:endParaRPr lang="vi-VN" sz="1200"/>
            </a:p>
          </p:txBody>
        </p:sp>
        <p:sp>
          <p:nvSpPr>
            <p:cNvPr id="20" name="TextBox 2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21" name="Group 21"/>
          <p:cNvGrpSpPr/>
          <p:nvPr/>
        </p:nvGrpSpPr>
        <p:grpSpPr>
          <a:xfrm>
            <a:off x="5681577" y="480703"/>
            <a:ext cx="2132955" cy="213295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3" name="TextBox 23"/>
            <p:cNvSpPr txBox="1"/>
            <p:nvPr/>
          </p:nvSpPr>
          <p:spPr>
            <a:xfrm>
              <a:off x="76200" y="38100"/>
              <a:ext cx="660400" cy="698500"/>
            </a:xfrm>
            <a:prstGeom prst="rect">
              <a:avLst/>
            </a:prstGeom>
          </p:spPr>
          <p:txBody>
            <a:bodyPr lIns="36664" tIns="36664" rIns="36664" bIns="36664" rtlCol="0" anchor="ctr"/>
            <a:lstStyle/>
            <a:p>
              <a:pPr algn="ctr">
                <a:lnSpc>
                  <a:spcPts val="1773"/>
                </a:lnSpc>
              </a:pPr>
              <a:endParaRPr sz="1200"/>
            </a:p>
          </p:txBody>
        </p:sp>
      </p:grpSp>
      <p:grpSp>
        <p:nvGrpSpPr>
          <p:cNvPr id="24" name="Group 24"/>
          <p:cNvGrpSpPr>
            <a:grpSpLocks noChangeAspect="1"/>
          </p:cNvGrpSpPr>
          <p:nvPr/>
        </p:nvGrpSpPr>
        <p:grpSpPr>
          <a:xfrm>
            <a:off x="5900492" y="699622"/>
            <a:ext cx="1695124" cy="1695117"/>
            <a:chOff x="0" y="0"/>
            <a:chExt cx="6350000" cy="6349975"/>
          </a:xfrm>
        </p:grpSpPr>
        <p:sp>
          <p:nvSpPr>
            <p:cNvPr id="25" name="Freeform 2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50000" b="-50000"/>
              </a:stretch>
            </a:blipFill>
          </p:spPr>
          <p:txBody>
            <a:bodyPr/>
            <a:lstStyle/>
            <a:p>
              <a:endParaRPr lang="vi-VN" sz="1200"/>
            </a:p>
          </p:txBody>
        </p:sp>
      </p:grpSp>
      <p:sp>
        <p:nvSpPr>
          <p:cNvPr id="26" name="AutoShape 26"/>
          <p:cNvSpPr/>
          <p:nvPr/>
        </p:nvSpPr>
        <p:spPr>
          <a:xfrm flipV="1">
            <a:off x="-524770" y="6159500"/>
            <a:ext cx="6874036" cy="0"/>
          </a:xfrm>
          <a:prstGeom prst="line">
            <a:avLst/>
          </a:prstGeom>
          <a:ln w="38100" cap="flat">
            <a:solidFill>
              <a:srgbClr val="AB3C19"/>
            </a:solidFill>
            <a:prstDash val="solid"/>
            <a:headEnd type="none" w="sm" len="sm"/>
            <a:tailEnd type="none" w="sm" len="sm"/>
          </a:ln>
        </p:spPr>
        <p:txBody>
          <a:bodyPr/>
          <a:lstStyle/>
          <a:p>
            <a:endParaRPr lang="vi-VN" sz="1200"/>
          </a:p>
        </p:txBody>
      </p:sp>
      <p:grpSp>
        <p:nvGrpSpPr>
          <p:cNvPr id="27" name="Group 27"/>
          <p:cNvGrpSpPr/>
          <p:nvPr/>
        </p:nvGrpSpPr>
        <p:grpSpPr>
          <a:xfrm>
            <a:off x="7366594" y="1203858"/>
            <a:ext cx="686645" cy="68664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B3C19"/>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sp>
        <p:nvSpPr>
          <p:cNvPr id="30" name="TextBox 30"/>
          <p:cNvSpPr txBox="1"/>
          <p:nvPr/>
        </p:nvSpPr>
        <p:spPr>
          <a:xfrm>
            <a:off x="1012013" y="810728"/>
            <a:ext cx="8275816" cy="3004027"/>
          </a:xfrm>
          <a:prstGeom prst="rect">
            <a:avLst/>
          </a:prstGeom>
        </p:spPr>
        <p:txBody>
          <a:bodyPr lIns="0" tIns="0" rIns="0" bIns="0" rtlCol="0" anchor="t">
            <a:spAutoFit/>
          </a:bodyPr>
          <a:lstStyle/>
          <a:p>
            <a:pPr>
              <a:lnSpc>
                <a:spcPts val="14839"/>
              </a:lnSpc>
            </a:pPr>
            <a:r>
              <a:rPr lang="en-US" sz="9600" spc="-317" dirty="0" err="1">
                <a:solidFill>
                  <a:srgbClr val="B40505"/>
                </a:solidFill>
                <a:latin typeface="Times New Roman" panose="02020603050405020304" pitchFamily="18" charset="0"/>
                <a:cs typeface="Times New Roman" panose="02020603050405020304" pitchFamily="18" charset="0"/>
              </a:rPr>
              <a:t>Vận</a:t>
            </a:r>
            <a:r>
              <a:rPr lang="en-US" sz="9600" spc="-317" dirty="0">
                <a:solidFill>
                  <a:srgbClr val="B40505"/>
                </a:solidFill>
                <a:latin typeface="Times New Roman" panose="02020603050405020304" pitchFamily="18" charset="0"/>
                <a:cs typeface="Times New Roman" panose="02020603050405020304" pitchFamily="18" charset="0"/>
              </a:rPr>
              <a:t> </a:t>
            </a:r>
            <a:r>
              <a:rPr lang="en-US" sz="9600" spc="-317" dirty="0" err="1">
                <a:solidFill>
                  <a:srgbClr val="B40505"/>
                </a:solidFill>
                <a:latin typeface="Times New Roman" panose="02020603050405020304" pitchFamily="18" charset="0"/>
                <a:cs typeface="Times New Roman" panose="02020603050405020304" pitchFamily="18" charset="0"/>
              </a:rPr>
              <a:t>dụng</a:t>
            </a:r>
            <a:endParaRPr lang="en-US" sz="9600" spc="-317" dirty="0">
              <a:solidFill>
                <a:srgbClr val="B40505"/>
              </a:solidFill>
              <a:latin typeface="Times New Roman" panose="02020603050405020304" pitchFamily="18" charset="0"/>
              <a:cs typeface="Times New Roman" panose="02020603050405020304" pitchFamily="18" charset="0"/>
            </a:endParaRPr>
          </a:p>
          <a:p>
            <a:pPr>
              <a:lnSpc>
                <a:spcPts val="8532"/>
              </a:lnSpc>
            </a:pPr>
            <a:r>
              <a:rPr lang="en-US" sz="9600" spc="-511" dirty="0" err="1">
                <a:solidFill>
                  <a:srgbClr val="B40505"/>
                </a:solidFill>
                <a:latin typeface="Times New Roman" panose="02020603050405020304" pitchFamily="18" charset="0"/>
                <a:cs typeface="Times New Roman" panose="02020603050405020304" pitchFamily="18" charset="0"/>
              </a:rPr>
              <a:t>Liên</a:t>
            </a:r>
            <a:r>
              <a:rPr lang="en-US" sz="9600" spc="-511" dirty="0">
                <a:solidFill>
                  <a:srgbClr val="B40505"/>
                </a:solidFill>
                <a:latin typeface="Times New Roman" panose="02020603050405020304" pitchFamily="18" charset="0"/>
                <a:cs typeface="Times New Roman" panose="02020603050405020304" pitchFamily="18" charset="0"/>
              </a:rPr>
              <a:t> </a:t>
            </a:r>
            <a:r>
              <a:rPr lang="en-US" sz="9600" spc="-511" dirty="0" err="1">
                <a:solidFill>
                  <a:srgbClr val="B40505"/>
                </a:solidFill>
                <a:latin typeface="Times New Roman" panose="02020603050405020304" pitchFamily="18" charset="0"/>
                <a:cs typeface="Times New Roman" panose="02020603050405020304" pitchFamily="18" charset="0"/>
              </a:rPr>
              <a:t>hệ</a:t>
            </a:r>
            <a:endParaRPr lang="en-US" sz="9600" spc="-511" dirty="0">
              <a:solidFill>
                <a:srgbClr val="B40505"/>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8774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45781" y="3907997"/>
            <a:ext cx="15511849" cy="1716547"/>
            <a:chOff x="0" y="0"/>
            <a:chExt cx="2188931" cy="242228"/>
          </a:xfrm>
        </p:grpSpPr>
        <p:sp>
          <p:nvSpPr>
            <p:cNvPr id="3" name="Freeform 3"/>
            <p:cNvSpPr/>
            <p:nvPr/>
          </p:nvSpPr>
          <p:spPr>
            <a:xfrm>
              <a:off x="0" y="0"/>
              <a:ext cx="2188931" cy="242228"/>
            </a:xfrm>
            <a:custGeom>
              <a:avLst/>
              <a:gdLst/>
              <a:ahLst/>
              <a:cxnLst/>
              <a:rect l="l" t="t" r="r" b="b"/>
              <a:pathLst>
                <a:path w="2188931" h="242228">
                  <a:moveTo>
                    <a:pt x="203200" y="0"/>
                  </a:moveTo>
                  <a:lnTo>
                    <a:pt x="2188931" y="0"/>
                  </a:lnTo>
                  <a:lnTo>
                    <a:pt x="1985731" y="242228"/>
                  </a:lnTo>
                  <a:lnTo>
                    <a:pt x="0" y="242228"/>
                  </a:lnTo>
                  <a:lnTo>
                    <a:pt x="203200" y="0"/>
                  </a:lnTo>
                  <a:close/>
                </a:path>
              </a:pathLst>
            </a:custGeom>
            <a:solidFill>
              <a:srgbClr val="AB3C19"/>
            </a:solidFill>
          </p:spPr>
          <p:txBody>
            <a:bodyPr/>
            <a:lstStyle/>
            <a:p>
              <a:endParaRPr lang="vi-VN" sz="1200"/>
            </a:p>
          </p:txBody>
        </p:sp>
        <p:sp>
          <p:nvSpPr>
            <p:cNvPr id="4" name="TextBox 4"/>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5" name="Group 5"/>
          <p:cNvGrpSpPr/>
          <p:nvPr/>
        </p:nvGrpSpPr>
        <p:grpSpPr>
          <a:xfrm rot="-10800000">
            <a:off x="-409848" y="-440424"/>
            <a:ext cx="5868263" cy="735492"/>
            <a:chOff x="0" y="0"/>
            <a:chExt cx="1932661" cy="242228"/>
          </a:xfrm>
        </p:grpSpPr>
        <p:sp>
          <p:nvSpPr>
            <p:cNvPr id="6" name="Freeform 6"/>
            <p:cNvSpPr/>
            <p:nvPr/>
          </p:nvSpPr>
          <p:spPr>
            <a:xfrm>
              <a:off x="0" y="0"/>
              <a:ext cx="1932661" cy="242228"/>
            </a:xfrm>
            <a:custGeom>
              <a:avLst/>
              <a:gdLst/>
              <a:ahLst/>
              <a:cxnLst/>
              <a:rect l="l" t="t" r="r" b="b"/>
              <a:pathLst>
                <a:path w="1932661" h="242228">
                  <a:moveTo>
                    <a:pt x="203200" y="0"/>
                  </a:moveTo>
                  <a:lnTo>
                    <a:pt x="1932661" y="0"/>
                  </a:lnTo>
                  <a:lnTo>
                    <a:pt x="1729461" y="242228"/>
                  </a:lnTo>
                  <a:lnTo>
                    <a:pt x="0" y="242228"/>
                  </a:lnTo>
                  <a:lnTo>
                    <a:pt x="203200" y="0"/>
                  </a:lnTo>
                  <a:close/>
                </a:path>
              </a:pathLst>
            </a:custGeom>
            <a:solidFill>
              <a:srgbClr val="AB3C19"/>
            </a:solidFill>
          </p:spPr>
          <p:txBody>
            <a:bodyPr/>
            <a:lstStyle/>
            <a:p>
              <a:endParaRPr lang="vi-VN" sz="1200"/>
            </a:p>
          </p:txBody>
        </p:sp>
        <p:sp>
          <p:nvSpPr>
            <p:cNvPr id="7" name="TextBox 7"/>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8" name="Group 8"/>
          <p:cNvGrpSpPr/>
          <p:nvPr/>
        </p:nvGrpSpPr>
        <p:grpSpPr>
          <a:xfrm rot="-10800000">
            <a:off x="10110067" y="-440424"/>
            <a:ext cx="2706567" cy="735492"/>
            <a:chOff x="0" y="0"/>
            <a:chExt cx="891384" cy="242228"/>
          </a:xfrm>
        </p:grpSpPr>
        <p:sp>
          <p:nvSpPr>
            <p:cNvPr id="9" name="Freeform 9"/>
            <p:cNvSpPr/>
            <p:nvPr/>
          </p:nvSpPr>
          <p:spPr>
            <a:xfrm>
              <a:off x="0" y="0"/>
              <a:ext cx="891384" cy="242228"/>
            </a:xfrm>
            <a:custGeom>
              <a:avLst/>
              <a:gdLst/>
              <a:ahLst/>
              <a:cxnLst/>
              <a:rect l="l" t="t" r="r" b="b"/>
              <a:pathLst>
                <a:path w="891384" h="242228">
                  <a:moveTo>
                    <a:pt x="203200" y="0"/>
                  </a:moveTo>
                  <a:lnTo>
                    <a:pt x="891384" y="0"/>
                  </a:lnTo>
                  <a:lnTo>
                    <a:pt x="688184" y="242228"/>
                  </a:lnTo>
                  <a:lnTo>
                    <a:pt x="0" y="242228"/>
                  </a:lnTo>
                  <a:lnTo>
                    <a:pt x="203200" y="0"/>
                  </a:lnTo>
                  <a:close/>
                </a:path>
              </a:pathLst>
            </a:custGeom>
            <a:solidFill>
              <a:srgbClr val="AB3C19"/>
            </a:solidFill>
          </p:spPr>
          <p:txBody>
            <a:bodyPr/>
            <a:lstStyle/>
            <a:p>
              <a:endParaRPr lang="vi-VN" sz="1200"/>
            </a:p>
          </p:txBody>
        </p:sp>
        <p:sp>
          <p:nvSpPr>
            <p:cNvPr id="10" name="TextBox 10"/>
            <p:cNvSpPr txBox="1"/>
            <p:nvPr/>
          </p:nvSpPr>
          <p:spPr>
            <a:xfrm>
              <a:off x="101600" y="-38100"/>
              <a:ext cx="609600" cy="647700"/>
            </a:xfrm>
            <a:prstGeom prst="rect">
              <a:avLst/>
            </a:prstGeom>
          </p:spPr>
          <p:txBody>
            <a:bodyPr lIns="33867" tIns="33867" rIns="33867" bIns="33867" rtlCol="0" anchor="ctr"/>
            <a:lstStyle/>
            <a:p>
              <a:pPr algn="ctr">
                <a:lnSpc>
                  <a:spcPts val="1773"/>
                </a:lnSpc>
              </a:pPr>
              <a:endParaRPr sz="1200"/>
            </a:p>
          </p:txBody>
        </p:sp>
      </p:grpSp>
      <p:grpSp>
        <p:nvGrpSpPr>
          <p:cNvPr id="11" name="Group 11"/>
          <p:cNvGrpSpPr/>
          <p:nvPr/>
        </p:nvGrpSpPr>
        <p:grpSpPr>
          <a:xfrm>
            <a:off x="685800" y="2943228"/>
            <a:ext cx="1929537" cy="1929537"/>
            <a:chOff x="0" y="0"/>
            <a:chExt cx="3859075" cy="3859075"/>
          </a:xfrm>
        </p:grpSpPr>
        <p:grpSp>
          <p:nvGrpSpPr>
            <p:cNvPr id="12" name="Group 12"/>
            <p:cNvGrpSpPr/>
            <p:nvPr/>
          </p:nvGrpSpPr>
          <p:grpSpPr>
            <a:xfrm>
              <a:off x="0" y="0"/>
              <a:ext cx="3859075" cy="385907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15" name="Group 15"/>
            <p:cNvGrpSpPr>
              <a:grpSpLocks noChangeAspect="1"/>
            </p:cNvGrpSpPr>
            <p:nvPr/>
          </p:nvGrpSpPr>
          <p:grpSpPr>
            <a:xfrm>
              <a:off x="337682" y="337689"/>
              <a:ext cx="3183710" cy="3183698"/>
              <a:chOff x="0" y="0"/>
              <a:chExt cx="6350000" cy="6349975"/>
            </a:xfrm>
          </p:grpSpPr>
          <p:sp>
            <p:nvSpPr>
              <p:cNvPr id="16" name="Freeform 1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901" t="-8547" r="-137151" b="-565575"/>
                </a:stretch>
              </a:blipFill>
            </p:spPr>
            <p:txBody>
              <a:bodyPr/>
              <a:lstStyle/>
              <a:p>
                <a:endParaRPr lang="vi-VN" sz="1200"/>
              </a:p>
            </p:txBody>
          </p:sp>
        </p:grpSp>
      </p:grpSp>
      <p:grpSp>
        <p:nvGrpSpPr>
          <p:cNvPr id="17" name="Group 17"/>
          <p:cNvGrpSpPr/>
          <p:nvPr/>
        </p:nvGrpSpPr>
        <p:grpSpPr>
          <a:xfrm>
            <a:off x="2908516" y="2943228"/>
            <a:ext cx="1929537" cy="19295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19" name="TextBox 1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0" name="Group 20"/>
          <p:cNvGrpSpPr>
            <a:grpSpLocks noChangeAspect="1"/>
          </p:cNvGrpSpPr>
          <p:nvPr/>
        </p:nvGrpSpPr>
        <p:grpSpPr>
          <a:xfrm>
            <a:off x="3077357" y="3112072"/>
            <a:ext cx="1591855" cy="1591849"/>
            <a:chOff x="0" y="0"/>
            <a:chExt cx="6350000" cy="6349975"/>
          </a:xfrm>
        </p:grpSpPr>
        <p:sp>
          <p:nvSpPr>
            <p:cNvPr id="21" name="Freeform 2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2458" t="-146619" r="-136058" b="-426525"/>
              </a:stretch>
            </a:blipFill>
          </p:spPr>
          <p:txBody>
            <a:bodyPr/>
            <a:lstStyle/>
            <a:p>
              <a:endParaRPr lang="vi-VN" sz="1200"/>
            </a:p>
          </p:txBody>
        </p:sp>
      </p:grpSp>
      <p:grpSp>
        <p:nvGrpSpPr>
          <p:cNvPr id="22" name="Group 22"/>
          <p:cNvGrpSpPr/>
          <p:nvPr/>
        </p:nvGrpSpPr>
        <p:grpSpPr>
          <a:xfrm>
            <a:off x="5131232" y="2943228"/>
            <a:ext cx="1929537" cy="192953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25" name="Group 25"/>
          <p:cNvGrpSpPr>
            <a:grpSpLocks noChangeAspect="1"/>
          </p:cNvGrpSpPr>
          <p:nvPr/>
        </p:nvGrpSpPr>
        <p:grpSpPr>
          <a:xfrm>
            <a:off x="5300073" y="3112072"/>
            <a:ext cx="1591855" cy="1591849"/>
            <a:chOff x="0" y="0"/>
            <a:chExt cx="6350000" cy="6349975"/>
          </a:xfrm>
        </p:grpSpPr>
        <p:sp>
          <p:nvSpPr>
            <p:cNvPr id="26" name="Freeform 2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4066" t="-288458" r="-135291" b="-286222"/>
              </a:stretch>
            </a:blipFill>
          </p:spPr>
          <p:txBody>
            <a:bodyPr/>
            <a:lstStyle/>
            <a:p>
              <a:endParaRPr lang="vi-VN" sz="1200"/>
            </a:p>
          </p:txBody>
        </p:sp>
      </p:grpSp>
      <p:grpSp>
        <p:nvGrpSpPr>
          <p:cNvPr id="27" name="Group 27"/>
          <p:cNvGrpSpPr/>
          <p:nvPr/>
        </p:nvGrpSpPr>
        <p:grpSpPr>
          <a:xfrm>
            <a:off x="7353948" y="2943228"/>
            <a:ext cx="1929537" cy="1929537"/>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29" name="TextBox 29"/>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0" name="Group 30"/>
          <p:cNvGrpSpPr>
            <a:grpSpLocks noChangeAspect="1"/>
          </p:cNvGrpSpPr>
          <p:nvPr/>
        </p:nvGrpSpPr>
        <p:grpSpPr>
          <a:xfrm>
            <a:off x="7522789" y="3112072"/>
            <a:ext cx="1591855" cy="1591849"/>
            <a:chOff x="0" y="0"/>
            <a:chExt cx="6350000" cy="6349975"/>
          </a:xfrm>
        </p:grpSpPr>
        <p:sp>
          <p:nvSpPr>
            <p:cNvPr id="31" name="Freeform 31"/>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6789" t="-432705" r="-136715" b="-149549"/>
              </a:stretch>
            </a:blipFill>
          </p:spPr>
          <p:txBody>
            <a:bodyPr/>
            <a:lstStyle/>
            <a:p>
              <a:endParaRPr lang="vi-VN" sz="1200"/>
            </a:p>
          </p:txBody>
        </p:sp>
      </p:grpSp>
      <p:grpSp>
        <p:nvGrpSpPr>
          <p:cNvPr id="32" name="Group 32"/>
          <p:cNvGrpSpPr/>
          <p:nvPr/>
        </p:nvGrpSpPr>
        <p:grpSpPr>
          <a:xfrm>
            <a:off x="9576663" y="2943228"/>
            <a:ext cx="1929537" cy="1929537"/>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9F7"/>
            </a:solidFill>
          </p:spPr>
          <p:txBody>
            <a:bodyPr/>
            <a:lstStyle/>
            <a:p>
              <a:endParaRPr lang="vi-VN" sz="1200"/>
            </a:p>
          </p:txBody>
        </p:sp>
        <p:sp>
          <p:nvSpPr>
            <p:cNvPr id="34" name="TextBox 34"/>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1200"/>
            </a:p>
          </p:txBody>
        </p:sp>
      </p:grpSp>
      <p:grpSp>
        <p:nvGrpSpPr>
          <p:cNvPr id="35" name="Group 35"/>
          <p:cNvGrpSpPr>
            <a:grpSpLocks noChangeAspect="1"/>
          </p:cNvGrpSpPr>
          <p:nvPr/>
        </p:nvGrpSpPr>
        <p:grpSpPr>
          <a:xfrm>
            <a:off x="9745505" y="3112072"/>
            <a:ext cx="1591855" cy="1591849"/>
            <a:chOff x="0" y="0"/>
            <a:chExt cx="6350000" cy="6349975"/>
          </a:xfrm>
        </p:grpSpPr>
        <p:sp>
          <p:nvSpPr>
            <p:cNvPr id="36" name="Freeform 36"/>
            <p:cNvSpPr/>
            <p:nvPr/>
          </p:nvSpPr>
          <p:spPr>
            <a:xfrm rot="-5400000">
              <a:off x="13" y="-13"/>
              <a:ext cx="6349974" cy="6350000"/>
            </a:xfrm>
            <a:custGeom>
              <a:avLst/>
              <a:gdLst/>
              <a:ahLst/>
              <a:cxnLst/>
              <a:rect l="l" t="t" r="r" b="b"/>
              <a:pathLst>
                <a:path w="6349974" h="6350000">
                  <a:moveTo>
                    <a:pt x="3174949" y="6350000"/>
                  </a:moveTo>
                  <a:cubicBezTo>
                    <a:pt x="1421523" y="6350000"/>
                    <a:pt x="0" y="4928477"/>
                    <a:pt x="0" y="3175000"/>
                  </a:cubicBezTo>
                  <a:cubicBezTo>
                    <a:pt x="0" y="1421499"/>
                    <a:pt x="1421523" y="0"/>
                    <a:pt x="3174949" y="0"/>
                  </a:cubicBezTo>
                  <a:cubicBezTo>
                    <a:pt x="4928463" y="0"/>
                    <a:pt x="6349974" y="1421499"/>
                    <a:pt x="6349974" y="3175000"/>
                  </a:cubicBezTo>
                  <a:cubicBezTo>
                    <a:pt x="6349974" y="4928502"/>
                    <a:pt x="4928463" y="6350000"/>
                    <a:pt x="3174949" y="6350000"/>
                  </a:cubicBezTo>
                  <a:close/>
                </a:path>
              </a:pathLst>
            </a:custGeom>
            <a:blipFill>
              <a:blip r:embed="rId2"/>
              <a:stretch>
                <a:fillRect l="-131639" t="-561408" r="-133260" b="-5128"/>
              </a:stretch>
            </a:blipFill>
          </p:spPr>
          <p:txBody>
            <a:bodyPr/>
            <a:lstStyle/>
            <a:p>
              <a:endParaRPr lang="vi-VN" sz="1200"/>
            </a:p>
          </p:txBody>
        </p:sp>
      </p:grpSp>
      <p:sp>
        <p:nvSpPr>
          <p:cNvPr id="38" name="TextBox 37">
            <a:extLst>
              <a:ext uri="{FF2B5EF4-FFF2-40B4-BE49-F238E27FC236}">
                <a16:creationId xmlns:a16="http://schemas.microsoft.com/office/drawing/2014/main" id="{D331F40E-9F34-23D1-81E2-9E6A39E6C4BC}"/>
              </a:ext>
            </a:extLst>
          </p:cNvPr>
          <p:cNvSpPr txBox="1"/>
          <p:nvPr/>
        </p:nvSpPr>
        <p:spPr>
          <a:xfrm>
            <a:off x="745471" y="741271"/>
            <a:ext cx="11175581" cy="1938992"/>
          </a:xfrm>
          <a:prstGeom prst="rect">
            <a:avLst/>
          </a:prstGeom>
          <a:noFill/>
        </p:spPr>
        <p:txBody>
          <a:bodyPr wrap="square">
            <a:spAutoFit/>
          </a:bodyPr>
          <a:lstStyle/>
          <a:p>
            <a:pPr algn="just"/>
            <a:r>
              <a:rPr lang="vi-VN" sz="4000" dirty="0">
                <a:solidFill>
                  <a:srgbClr val="000000"/>
                </a:solidFill>
                <a:latin typeface="Times New Roman" panose="02020603050405020304" pitchFamily="18" charset="0"/>
              </a:rPr>
              <a:t>Viết đoạn văn (khoảng 150 chữ) trình bày cảm nhận về sự lựa chọn của nhân vật Kiên: nhớ và viết để được phục sinh về tinh thần.</a:t>
            </a:r>
            <a:endParaRPr lang="en-SG" sz="4000" dirty="0">
              <a:solidFill>
                <a:srgbClr val="000000"/>
              </a:solidFill>
              <a:latin typeface="Arial"/>
            </a:endParaRPr>
          </a:p>
        </p:txBody>
      </p:sp>
    </p:spTree>
    <p:extLst>
      <p:ext uri="{BB962C8B-B14F-4D97-AF65-F5344CB8AC3E}">
        <p14:creationId xmlns:p14="http://schemas.microsoft.com/office/powerpoint/2010/main" val="27594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234951" y="729456"/>
            <a:ext cx="115427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29209" y="5146115"/>
            <a:ext cx="2370137" cy="6096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800" b="1" dirty="0">
                <a:solidFill>
                  <a:srgbClr val="000000"/>
                </a:solidFill>
                <a:latin typeface="Times New Roman" pitchFamily="18" charset="0"/>
                <a:cs typeface="Times New Roman" pitchFamily="18" charset="0"/>
              </a:rPr>
              <a:t>BẢO NINH</a:t>
            </a:r>
          </a:p>
          <a:p>
            <a:pPr algn="ctr" eaLnBrk="1" hangingPunct="1">
              <a:defRPr/>
            </a:pPr>
            <a:r>
              <a:rPr lang="en-US" b="1" dirty="0">
                <a:solidFill>
                  <a:srgbClr val="000000"/>
                </a:solidFill>
                <a:latin typeface="Times New Roman" pitchFamily="18" charset="0"/>
                <a:cs typeface="Times New Roman" pitchFamily="18" charset="0"/>
              </a:rPr>
              <a:t>(18/ 10/ 1952)</a:t>
            </a:r>
            <a:endParaRPr lang="en-US" sz="1800" b="1" dirty="0">
              <a:solidFill>
                <a:srgbClr val="000000"/>
              </a:solidFill>
              <a:latin typeface="Times New Roman" pitchFamily="18" charset="0"/>
              <a:cs typeface="Times New Roman" pitchFamily="18" charset="0"/>
            </a:endParaRPr>
          </a:p>
        </p:txBody>
      </p:sp>
      <p:sp>
        <p:nvSpPr>
          <p:cNvPr id="13" name="Pentagon 12"/>
          <p:cNvSpPr/>
          <p:nvPr/>
        </p:nvSpPr>
        <p:spPr>
          <a:xfrm>
            <a:off x="3333128" y="855506"/>
            <a:ext cx="2153771"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CUỘC ĐỜI</a:t>
            </a:r>
          </a:p>
        </p:txBody>
      </p:sp>
      <p:sp>
        <p:nvSpPr>
          <p:cNvPr id="15" name="TextBox 14"/>
          <p:cNvSpPr txBox="1"/>
          <p:nvPr/>
        </p:nvSpPr>
        <p:spPr>
          <a:xfrm>
            <a:off x="3352269" y="1421403"/>
            <a:ext cx="8682849"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Tên</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thật</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Hoàng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Ấu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Phương</a:t>
            </a:r>
            <a:endParaRPr lang="en-US" sz="2800" dirty="0">
              <a:solidFill>
                <a:schemeClr val="tx1"/>
              </a:solidFill>
              <a:latin typeface="Times New Roman" pitchFamily="18" charset="0"/>
              <a:cs typeface="Times New Roman" pitchFamily="18" charset="0"/>
            </a:endParaRPr>
          </a:p>
          <a:p>
            <a:pPr eaLnBrk="1" hangingPunct="1">
              <a:buFont typeface="Arial" pitchFamily="34" charset="0"/>
              <a:buChar char="•"/>
              <a:defRPr/>
            </a:pPr>
            <a:r>
              <a:rPr lang="en-US" sz="2800" b="1" dirty="0" err="1">
                <a:solidFill>
                  <a:srgbClr val="17375E"/>
                </a:solidFill>
                <a:latin typeface="Times New Roman" pitchFamily="18" charset="0"/>
                <a:cs typeface="Times New Roman" pitchFamily="18" charset="0"/>
              </a:rPr>
              <a:t>Quê</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quán</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Nghệ</a:t>
            </a:r>
            <a:r>
              <a:rPr lang="en-US" sz="2800" dirty="0">
                <a:solidFill>
                  <a:schemeClr val="tx1"/>
                </a:solidFill>
                <a:latin typeface="Times New Roman" pitchFamily="18" charset="0"/>
                <a:cs typeface="Times New Roman" pitchFamily="18" charset="0"/>
              </a:rPr>
              <a:t> An</a:t>
            </a:r>
          </a:p>
          <a:p>
            <a:pPr>
              <a:buFont typeface="Arial" pitchFamily="34" charset="0"/>
              <a:buChar char="•"/>
              <a:defRPr/>
            </a:pP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1969, </a:t>
            </a:r>
            <a:r>
              <a:rPr lang="en-US" sz="2800" dirty="0" err="1">
                <a:solidFill>
                  <a:schemeClr val="tx1"/>
                </a:solidFill>
                <a:latin typeface="Times New Roman" pitchFamily="18" charset="0"/>
                <a:cs typeface="Times New Roman" pitchFamily="18" charset="0"/>
              </a:rPr>
              <a:t>giải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ngũ</a:t>
            </a:r>
            <a:r>
              <a:rPr lang="en-US" sz="2800" dirty="0">
                <a:solidFill>
                  <a:schemeClr val="tx1"/>
                </a:solidFill>
                <a:latin typeface="Times New Roman" pitchFamily="18" charset="0"/>
                <a:cs typeface="Times New Roman" pitchFamily="18" charset="0"/>
              </a:rPr>
              <a:t> 1975</a:t>
            </a:r>
          </a:p>
        </p:txBody>
      </p:sp>
      <p:sp>
        <p:nvSpPr>
          <p:cNvPr id="97314" name="TextBox 34"/>
          <p:cNvSpPr txBox="1">
            <a:spLocks noChangeArrowheads="1"/>
          </p:cNvSpPr>
          <p:nvPr/>
        </p:nvSpPr>
        <p:spPr bwMode="auto">
          <a:xfrm>
            <a:off x="4098925" y="150018"/>
            <a:ext cx="41163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I. TÌM HIỂU CHUNG</a:t>
            </a:r>
          </a:p>
        </p:txBody>
      </p:sp>
      <p:sp>
        <p:nvSpPr>
          <p:cNvPr id="2" name="TextBox 1"/>
          <p:cNvSpPr txBox="1">
            <a:spLocks noChangeArrowheads="1"/>
          </p:cNvSpPr>
          <p:nvPr/>
        </p:nvSpPr>
        <p:spPr bwMode="auto">
          <a:xfrm>
            <a:off x="234951" y="789782"/>
            <a:ext cx="16625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3230015" y="746127"/>
            <a:ext cx="0" cy="5540375"/>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pic>
        <p:nvPicPr>
          <p:cNvPr id="20482" name="Picture 2" descr="https://1.bp.blogspot.com/-6afPXY5XQGo/VQc7XoXYxLI/AAAAAAABryQ/0HZPbgT417Y/s1600/Bao%2BNin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13" y="1396936"/>
            <a:ext cx="2850649" cy="35784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3352268" y="3420131"/>
            <a:ext cx="8682849" cy="39703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marL="285750" indent="-285750">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buFont typeface="Arial" pitchFamily="34" charset="0"/>
              <a:buChar char="•"/>
              <a:defRPr/>
            </a:pPr>
            <a:r>
              <a:rPr lang="en-US" sz="2800" b="1" dirty="0" err="1">
                <a:solidFill>
                  <a:srgbClr val="17375E"/>
                </a:solidFill>
                <a:latin typeface="Times New Roman" pitchFamily="18" charset="0"/>
                <a:cs typeface="Times New Roman" pitchFamily="18" charset="0"/>
              </a:rPr>
              <a:t>Sở</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trường</a:t>
            </a:r>
            <a:r>
              <a:rPr lang="en-US" sz="2800" b="1" dirty="0">
                <a:solidFill>
                  <a:srgbClr val="17375E"/>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Truyện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ngắn</a:t>
            </a:r>
            <a:endParaRPr lang="en-US" sz="2800" dirty="0">
              <a:solidFill>
                <a:schemeClr val="tx1"/>
              </a:solidFill>
              <a:latin typeface="Times New Roman" pitchFamily="18" charset="0"/>
              <a:cs typeface="Times New Roman" pitchFamily="18" charset="0"/>
            </a:endParaRPr>
          </a:p>
          <a:p>
            <a:pPr>
              <a:buFont typeface="Arial" pitchFamily="34" charset="0"/>
              <a:buChar char="•"/>
              <a:defRPr/>
            </a:pPr>
            <a:r>
              <a:rPr lang="en-US" sz="2800" b="1" dirty="0" err="1">
                <a:solidFill>
                  <a:srgbClr val="17375E"/>
                </a:solidFill>
                <a:latin typeface="Times New Roman" pitchFamily="18" charset="0"/>
                <a:cs typeface="Times New Roman" pitchFamily="18" charset="0"/>
              </a:rPr>
              <a:t>Phong</a:t>
            </a:r>
            <a:r>
              <a:rPr lang="en-US" sz="2800" b="1" dirty="0">
                <a:solidFill>
                  <a:srgbClr val="17375E"/>
                </a:solidFill>
                <a:latin typeface="Times New Roman" pitchFamily="18" charset="0"/>
                <a:cs typeface="Times New Roman" pitchFamily="18" charset="0"/>
              </a:rPr>
              <a:t> </a:t>
            </a:r>
            <a:r>
              <a:rPr lang="en-US" sz="2800" b="1" dirty="0" err="1">
                <a:solidFill>
                  <a:srgbClr val="17375E"/>
                </a:solidFill>
                <a:latin typeface="Times New Roman" pitchFamily="18" charset="0"/>
                <a:cs typeface="Times New Roman" pitchFamily="18" charset="0"/>
              </a:rPr>
              <a:t>cách</a:t>
            </a:r>
            <a:r>
              <a:rPr lang="en-US" sz="2800" b="1" dirty="0">
                <a:solidFill>
                  <a:srgbClr val="17375E"/>
                </a:solidFill>
                <a:latin typeface="Times New Roman" pitchFamily="18" charset="0"/>
                <a:cs typeface="Times New Roman" pitchFamily="18" charset="0"/>
              </a:rPr>
              <a:t>: </a:t>
            </a:r>
          </a:p>
          <a:p>
            <a:pPr marL="0" indent="0">
              <a:defRPr/>
            </a:pPr>
            <a:r>
              <a:rPr lang="en-US" sz="2800" b="1" dirty="0">
                <a:solidFill>
                  <a:srgbClr val="17375E"/>
                </a:solidFill>
                <a:latin typeface="Times New Roman" pitchFamily="18" charset="0"/>
                <a:cs typeface="Times New Roman"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US" sz="2800" dirty="0">
              <a:latin typeface="Times New Roman" panose="02020603050405020304" pitchFamily="18" charset="0"/>
              <a:cs typeface="Times New Roman" panose="02020603050405020304" pitchFamily="18" charset="0"/>
            </a:endParaRPr>
          </a:p>
          <a:p>
            <a:pPr marL="0" indent="0">
              <a:defRP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tip </a:t>
            </a:r>
            <a:r>
              <a:rPr lang="en-US" sz="2800" dirty="0" err="1">
                <a:latin typeface="Times New Roman" panose="02020603050405020304" pitchFamily="18" charset="0"/>
                <a:cs typeface="Times New Roman" panose="02020603050405020304" pitchFamily="18" charset="0"/>
              </a:rPr>
              <a:t>gặp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a:t>
            </a:r>
          </a:p>
          <a:p>
            <a:pPr marL="0" indent="0">
              <a:defRPr/>
            </a:pPr>
            <a:r>
              <a:rPr lang="en-US" sz="2800" b="1" dirty="0">
                <a:solidFill>
                  <a:srgbClr val="17375E"/>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a:t>
            </a:r>
            <a:endParaRPr lang="en-US" sz="2800" b="1" dirty="0">
              <a:solidFill>
                <a:srgbClr val="17375E"/>
              </a:solidFill>
              <a:latin typeface="Times New Roman" pitchFamily="18" charset="0"/>
              <a:cs typeface="Times New Roman" pitchFamily="18" charset="0"/>
            </a:endParaRPr>
          </a:p>
        </p:txBody>
      </p:sp>
      <p:sp>
        <p:nvSpPr>
          <p:cNvPr id="36" name="Pentagon 35"/>
          <p:cNvSpPr/>
          <p:nvPr/>
        </p:nvSpPr>
        <p:spPr>
          <a:xfrm>
            <a:off x="3352269" y="2739382"/>
            <a:ext cx="2475324" cy="481963"/>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SỰ NGHIỆP</a:t>
            </a:r>
          </a:p>
        </p:txBody>
      </p:sp>
      <p:sp>
        <p:nvSpPr>
          <p:cNvPr id="37" name="Pentagon 36"/>
          <p:cNvSpPr/>
          <p:nvPr/>
        </p:nvSpPr>
        <p:spPr>
          <a:xfrm>
            <a:off x="257113" y="5755716"/>
            <a:ext cx="11520550" cy="1012750"/>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itchFamily="34" charset="0"/>
                <a:cs typeface="Arial" pitchFamily="34" charset="0"/>
                <a:sym typeface="Arial" pitchFamily="34" charset="0"/>
              </a:defRPr>
            </a:lvl1pPr>
            <a:lvl2pPr marL="742950" indent="-285750">
              <a:defRPr sz="1400">
                <a:solidFill>
                  <a:srgbClr val="000000"/>
                </a:solidFill>
                <a:latin typeface="Arial" pitchFamily="34" charset="0"/>
                <a:cs typeface="Arial" pitchFamily="34" charset="0"/>
                <a:sym typeface="Arial" pitchFamily="34" charset="0"/>
              </a:defRPr>
            </a:lvl2pPr>
            <a:lvl3pPr marL="1143000" indent="-228600">
              <a:defRPr sz="1400">
                <a:solidFill>
                  <a:srgbClr val="000000"/>
                </a:solidFill>
                <a:latin typeface="Arial" pitchFamily="34" charset="0"/>
                <a:cs typeface="Arial" pitchFamily="34" charset="0"/>
                <a:sym typeface="Arial" pitchFamily="34" charset="0"/>
              </a:defRPr>
            </a:lvl3pPr>
            <a:lvl4pPr marL="1600200" indent="-228600">
              <a:defRPr sz="1400">
                <a:solidFill>
                  <a:srgbClr val="000000"/>
                </a:solidFill>
                <a:latin typeface="Arial" pitchFamily="34" charset="0"/>
                <a:cs typeface="Arial" pitchFamily="34" charset="0"/>
                <a:sym typeface="Arial" pitchFamily="34" charset="0"/>
              </a:defRPr>
            </a:lvl4pPr>
            <a:lvl5pPr marL="2057400" indent="-228600">
              <a:defRPr sz="1400">
                <a:solidFill>
                  <a:srgbClr val="000000"/>
                </a:solidFill>
                <a:latin typeface="Arial" pitchFamily="34" charset="0"/>
                <a:cs typeface="Arial" pitchFamily="34" charset="0"/>
                <a:sym typeface="Arial" pitchFamily="34" charset="0"/>
              </a:defRPr>
            </a:lvl5pPr>
            <a:lvl6pPr marL="25146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6pPr>
            <a:lvl7pPr marL="29718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7pPr>
            <a:lvl8pPr marL="34290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8pPr>
            <a:lvl9pPr marL="3886200" indent="-228600" eaLnBrk="0" fontAlgn="base" hangingPunct="0">
              <a:spcBef>
                <a:spcPct val="0"/>
              </a:spcBef>
              <a:spcAft>
                <a:spcPct val="0"/>
              </a:spcAft>
              <a:defRPr sz="1400">
                <a:solidFill>
                  <a:srgbClr val="000000"/>
                </a:solidFill>
                <a:latin typeface="Arial" pitchFamily="34" charset="0"/>
                <a:cs typeface="Arial" pitchFamily="34" charset="0"/>
                <a:sym typeface="Arial" pitchFamily="34" charset="0"/>
              </a:defRPr>
            </a:lvl9pPr>
          </a:lstStyle>
          <a:p>
            <a:pPr algn="ctr" eaLnBrk="1" hangingPunct="1">
              <a:defRPr/>
            </a:pPr>
            <a:r>
              <a:rPr lang="en-US" sz="2800" b="1" dirty="0">
                <a:solidFill>
                  <a:srgbClr val="FFFFFF"/>
                </a:solidFill>
                <a:latin typeface="Times New Roman" pitchFamily="18" charset="0"/>
                <a:cs typeface="Times New Roman" pitchFamily="18" charset="0"/>
              </a:rPr>
              <a:t>=&gt; </a:t>
            </a:r>
            <a:r>
              <a:rPr lang="en-US" sz="2800" b="1" dirty="0" err="1">
                <a:solidFill>
                  <a:srgbClr val="FFFFFF"/>
                </a:solidFill>
                <a:latin typeface="Times New Roman" pitchFamily="18" charset="0"/>
                <a:cs typeface="Times New Roman" pitchFamily="18" charset="0"/>
              </a:rPr>
              <a:t>Ông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là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một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trong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những</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nhà</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xuất</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sắc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của</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nền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văn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học</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Việt</a:t>
            </a:r>
            <a:r>
              <a:rPr lang="en-US" sz="2800" b="1" dirty="0">
                <a:solidFill>
                  <a:srgbClr val="FFFFFF"/>
                </a:solidFill>
                <a:latin typeface="Times New Roman" pitchFamily="18" charset="0"/>
                <a:cs typeface="Times New Roman" pitchFamily="18" charset="0"/>
              </a:rPr>
              <a:t> Nam </a:t>
            </a:r>
            <a:r>
              <a:rPr lang="en-US" sz="2800" b="1" dirty="0" err="1">
                <a:solidFill>
                  <a:srgbClr val="FFFFFF"/>
                </a:solidFill>
                <a:latin typeface="Times New Roman" pitchFamily="18" charset="0"/>
                <a:cs typeface="Times New Roman" pitchFamily="18" charset="0"/>
              </a:rPr>
              <a:t>hiện</a:t>
            </a:r>
            <a:r>
              <a:rPr lang="en-US" sz="2800" b="1" dirty="0">
                <a:solidFill>
                  <a:srgbClr val="FFFFFF"/>
                </a:solidFill>
                <a:latin typeface="Times New Roman" pitchFamily="18" charset="0"/>
                <a:cs typeface="Times New Roman" pitchFamily="18" charset="0"/>
              </a:rPr>
              <a:t> </a:t>
            </a:r>
            <a:r>
              <a:rPr lang="en-US" sz="2800" b="1" dirty="0" err="1">
                <a:solidFill>
                  <a:srgbClr val="FFFFFF"/>
                </a:solidFill>
                <a:latin typeface="Times New Roman" pitchFamily="18" charset="0"/>
                <a:cs typeface="Times New Roman" pitchFamily="18" charset="0"/>
              </a:rPr>
              <a:t>đại</a:t>
            </a:r>
            <a:endParaRPr lang="en-US" sz="2800" b="1" dirty="0">
              <a:solidFill>
                <a:srgbClr val="FFFF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4679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Effect transition="in" filter="fade">
                                      <p:cBhvr>
                                        <p:cTn id="13" dur="500"/>
                                        <p:tgtEl>
                                          <p:spTgt spid="2048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36"/>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3" grpId="0" animBg="1" autoUpdateAnimBg="0"/>
      <p:bldP spid="15" grpId="0" animBg="1"/>
      <p:bldP spid="2" grpId="0" autoUpdateAnimBg="0"/>
      <p:bldP spid="35" grpId="0" animBg="1"/>
      <p:bldP spid="36" grpId="0" animBg="1" autoUpdateAnimBg="0"/>
      <p:bldP spid="3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6057900" y="152400"/>
            <a:ext cx="48847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 TÁC PHẨM TIÊU BIỂU</a:t>
            </a:r>
          </a:p>
        </p:txBody>
      </p:sp>
      <p:sp>
        <p:nvSpPr>
          <p:cNvPr id="44" name="TextBox 10"/>
          <p:cNvSpPr txBox="1">
            <a:spLocks noChangeArrowheads="1"/>
          </p:cNvSpPr>
          <p:nvPr/>
        </p:nvSpPr>
        <p:spPr bwMode="auto">
          <a:xfrm>
            <a:off x="6259512" y="6000646"/>
            <a:ext cx="1952625"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5" name="TextBox 10"/>
          <p:cNvSpPr txBox="1">
            <a:spLocks noChangeArrowheads="1"/>
          </p:cNvSpPr>
          <p:nvPr/>
        </p:nvSpPr>
        <p:spPr bwMode="auto">
          <a:xfrm>
            <a:off x="8596312" y="602749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Truyện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grpSp>
        <p:nvGrpSpPr>
          <p:cNvPr id="9221" name="Group 15"/>
          <p:cNvGrpSpPr>
            <a:grpSpLocks/>
          </p:cNvGrpSpPr>
          <p:nvPr/>
        </p:nvGrpSpPr>
        <p:grpSpPr bwMode="auto">
          <a:xfrm>
            <a:off x="7864368" y="7205444"/>
            <a:ext cx="2316742" cy="2322704"/>
            <a:chOff x="2667000" y="1905000"/>
            <a:chExt cx="2057400" cy="1905000"/>
          </a:xfrm>
        </p:grpSpPr>
        <p:sp>
          <p:nvSpPr>
            <p:cNvPr id="5" name="Oval 4"/>
            <p:cNvSpPr/>
            <p:nvPr/>
          </p:nvSpPr>
          <p:spPr>
            <a:xfrm>
              <a:off x="2744346" y="1943509"/>
              <a:ext cx="1905802" cy="1827982"/>
            </a:xfrm>
            <a:prstGeom prst="ellipse">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Arial" pitchFamily="34" charset="0"/>
                <a:sym typeface="Arial" panose="020B0604020202020204" pitchFamily="34" charset="0"/>
              </a:endParaRPr>
            </a:p>
          </p:txBody>
        </p:sp>
        <p:pic>
          <p:nvPicPr>
            <p:cNvPr id="8" name="Picture 7" descr="CC_1.gif"/>
            <p:cNvPicPr>
              <a:picLocks noChangeAspect="1"/>
            </p:cNvPicPr>
            <p:nvPr/>
          </p:nvPicPr>
          <p:blipFill>
            <a:blip r:embed="rId4"/>
            <a:stretch>
              <a:fillRect/>
            </a:stretch>
          </p:blipFill>
          <p:spPr>
            <a:xfrm>
              <a:off x="2667000" y="1905000"/>
              <a:ext cx="2057400" cy="1905000"/>
            </a:xfrm>
            <a:prstGeom prst="ellipse">
              <a:avLst/>
            </a:prstGeom>
            <a:ln>
              <a:noFill/>
            </a:ln>
            <a:effectLst>
              <a:softEdge rad="112500"/>
            </a:effectLst>
          </p:spPr>
        </p:pic>
      </p:grpSp>
      <p:sp>
        <p:nvSpPr>
          <p:cNvPr id="19" name="Donut 18"/>
          <p:cNvSpPr/>
          <p:nvPr/>
        </p:nvSpPr>
        <p:spPr bwMode="auto">
          <a:xfrm>
            <a:off x="2617788" y="1716088"/>
            <a:ext cx="314325"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0" name="Donut 19"/>
          <p:cNvSpPr/>
          <p:nvPr/>
        </p:nvSpPr>
        <p:spPr bwMode="auto">
          <a:xfrm>
            <a:off x="9260681" y="1643933"/>
            <a:ext cx="312738"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1" name="Donut 20"/>
          <p:cNvSpPr/>
          <p:nvPr/>
        </p:nvSpPr>
        <p:spPr bwMode="auto">
          <a:xfrm>
            <a:off x="7058818" y="1703157"/>
            <a:ext cx="312737" cy="401637"/>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sp>
        <p:nvSpPr>
          <p:cNvPr id="22" name="Donut 21"/>
          <p:cNvSpPr/>
          <p:nvPr/>
        </p:nvSpPr>
        <p:spPr bwMode="auto">
          <a:xfrm>
            <a:off x="4827588" y="1724025"/>
            <a:ext cx="314325" cy="401638"/>
          </a:xfrm>
          <a:prstGeom prst="donut">
            <a:avLst/>
          </a:prstGeom>
          <a:solidFill>
            <a:schemeClr val="tx1">
              <a:lumMod val="50000"/>
              <a:lumOff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pitchFamily="34" charset="0"/>
            </a:endParaRPr>
          </a:p>
        </p:txBody>
      </p:sp>
      <p:cxnSp>
        <p:nvCxnSpPr>
          <p:cNvPr id="24" name="Straight Connector 23"/>
          <p:cNvCxnSpPr/>
          <p:nvPr/>
        </p:nvCxnSpPr>
        <p:spPr bwMode="auto">
          <a:xfrm rot="5400000">
            <a:off x="2374106" y="2518569"/>
            <a:ext cx="803275" cy="158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5400000">
            <a:off x="8975722" y="2461465"/>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5400000">
            <a:off x="6761161" y="2496420"/>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a:off x="4543425" y="2534213"/>
            <a:ext cx="90487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noChangeShapeType="1"/>
            <a:endCxn id="21" idx="2"/>
          </p:cNvCxnSpPr>
          <p:nvPr/>
        </p:nvCxnSpPr>
        <p:spPr bwMode="auto">
          <a:xfrm flipV="1">
            <a:off x="5098868" y="1903976"/>
            <a:ext cx="1959950" cy="52157"/>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cxnSp>
        <p:nvCxnSpPr>
          <p:cNvPr id="53" name="Straight Connector 52"/>
          <p:cNvCxnSpPr>
            <a:cxnSpLocks noChangeShapeType="1"/>
          </p:cNvCxnSpPr>
          <p:nvPr/>
        </p:nvCxnSpPr>
        <p:spPr bwMode="auto">
          <a:xfrm flipV="1">
            <a:off x="7298016" y="1876425"/>
            <a:ext cx="1990444" cy="40240"/>
          </a:xfrm>
          <a:prstGeom prst="line">
            <a:avLst/>
          </a:prstGeom>
          <a:noFill/>
          <a:ln w="76200" algn="ctr">
            <a:solidFill>
              <a:srgbClr val="7F7F7F"/>
            </a:solidFill>
            <a:round/>
            <a:headEnd/>
            <a:tailEnd/>
          </a:ln>
          <a:extLst>
            <a:ext uri="{909E8E84-426E-40DD-AFC4-6F175D3DCCD1}">
              <a14:hiddenFill xmlns:a14="http://schemas.microsoft.com/office/drawing/2010/main">
                <a:noFill/>
              </a14:hiddenFill>
            </a:ext>
          </a:extLst>
        </p:spPr>
      </p:cxnSp>
      <p:sp>
        <p:nvSpPr>
          <p:cNvPr id="9238" name="TextBox 61"/>
          <p:cNvSpPr txBox="1">
            <a:spLocks noChangeArrowheads="1"/>
          </p:cNvSpPr>
          <p:nvPr/>
        </p:nvSpPr>
        <p:spPr bwMode="auto">
          <a:xfrm>
            <a:off x="2315927" y="1160560"/>
            <a:ext cx="912903"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1987</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40" name="TextBox 61"/>
          <p:cNvSpPr txBox="1">
            <a:spLocks noChangeArrowheads="1"/>
          </p:cNvSpPr>
          <p:nvPr/>
        </p:nvSpPr>
        <p:spPr bwMode="auto">
          <a:xfrm>
            <a:off x="4453346" y="1158506"/>
            <a:ext cx="1088208" cy="523220"/>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a:solidFill>
                  <a:schemeClr val="tx2"/>
                </a:solidFill>
                <a:latin typeface="Times New Roman" panose="02020603050405020304" pitchFamily="18" charset="0"/>
                <a:cs typeface="Times New Roman" panose="02020603050405020304" pitchFamily="18" charset="0"/>
              </a:rPr>
              <a:t>1991</a:t>
            </a:r>
            <a:endPar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41" name="TextBox 61"/>
          <p:cNvSpPr txBox="1">
            <a:spLocks noChangeArrowheads="1"/>
          </p:cNvSpPr>
          <p:nvPr/>
        </p:nvSpPr>
        <p:spPr bwMode="auto">
          <a:xfrm>
            <a:off x="6671073" y="1101930"/>
            <a:ext cx="1105692" cy="519112"/>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2005</a:t>
            </a:r>
          </a:p>
        </p:txBody>
      </p:sp>
      <p:sp>
        <p:nvSpPr>
          <p:cNvPr id="42" name="TextBox 61"/>
          <p:cNvSpPr txBox="1">
            <a:spLocks noChangeArrowheads="1"/>
          </p:cNvSpPr>
          <p:nvPr/>
        </p:nvSpPr>
        <p:spPr bwMode="auto">
          <a:xfrm>
            <a:off x="8906284" y="1100614"/>
            <a:ext cx="1124267" cy="519113"/>
          </a:xfrm>
          <a:prstGeom prst="rect">
            <a:avLst/>
          </a:prstGeom>
          <a:solidFill>
            <a:schemeClr val="accent2">
              <a:lumMod val="40000"/>
              <a:lumOff val="60000"/>
            </a:schemeClr>
          </a:solidFill>
          <a:ln>
            <a:noFill/>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2009</a:t>
            </a:r>
          </a:p>
        </p:txBody>
      </p:sp>
      <p:sp>
        <p:nvSpPr>
          <p:cNvPr id="51" name="TextBox 10"/>
          <p:cNvSpPr txBox="1">
            <a:spLocks noChangeArrowheads="1"/>
          </p:cNvSpPr>
          <p:nvPr/>
        </p:nvSpPr>
        <p:spPr bwMode="auto">
          <a:xfrm>
            <a:off x="3892215" y="6000646"/>
            <a:ext cx="2204119" cy="523220"/>
          </a:xfrm>
          <a:prstGeom prst="rect">
            <a:avLst/>
          </a:prstGeom>
          <a:solidFill>
            <a:schemeClr val="bg1"/>
          </a:solidFill>
          <a:ln w="9525">
            <a:solidFill>
              <a:schemeClr val="bg1"/>
            </a:solidFill>
            <a:miter lim="800000"/>
            <a:headEnd/>
            <a:tailEnd/>
          </a:ln>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err="1">
                <a:latin typeface="Times New Roman" panose="02020603050405020304" pitchFamily="18" charset="0"/>
                <a:cs typeface="Times New Roman" panose="02020603050405020304" pitchFamily="18" charset="0"/>
              </a:rPr>
              <a:t>Tiểu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thuyết</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panose="020B0604020202020204" pitchFamily="34" charset="0"/>
            </a:endParaRPr>
          </a:p>
        </p:txBody>
      </p:sp>
      <p:sp>
        <p:nvSpPr>
          <p:cNvPr id="52" name="TextBox 10"/>
          <p:cNvSpPr txBox="1">
            <a:spLocks noChangeArrowheads="1"/>
          </p:cNvSpPr>
          <p:nvPr/>
        </p:nvSpPr>
        <p:spPr bwMode="auto">
          <a:xfrm>
            <a:off x="1616018" y="6000646"/>
            <a:ext cx="1954213" cy="954107"/>
          </a:xfrm>
          <a:prstGeom prst="rect">
            <a:avLst/>
          </a:prstGeom>
          <a:solidFill>
            <a:schemeClr val="bg1"/>
          </a:solidFill>
          <a:ln w="9525">
            <a:solidFill>
              <a:schemeClr val="bg1"/>
            </a:solidFill>
            <a:miter lim="800000"/>
            <a:headEnd/>
            <a:tailEnd/>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Truyện</a:t>
            </a:r>
            <a:r>
              <a:rPr kumimoji="0" lang="en-US" altLang="en-US" sz="28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8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ngắn</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cxnSp>
        <p:nvCxnSpPr>
          <p:cNvPr id="58" name="Straight Connector 57"/>
          <p:cNvCxnSpPr/>
          <p:nvPr/>
        </p:nvCxnSpPr>
        <p:spPr bwMode="auto">
          <a:xfrm>
            <a:off x="2901950" y="1941513"/>
            <a:ext cx="1952625" cy="317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54" name="Picture 6" descr="E.E - Emprunt Empreinte - Mượn Dấu Thời Gian: Bảo Ni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512" y="2971799"/>
            <a:ext cx="2137117" cy="29122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1.bp.blogspot.com/-oT46iGHIzpQ/UnX4zkQ3ePI/AAAAAAABUao/ErhG7mlOLE0/s1600/NBC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9562" y="2983607"/>
            <a:ext cx="2438343" cy="29237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3.bp.blogspot.com/-LlYohXitOVU/Uncudt5w0VI/AAAAAAABUcQ/qmnug5pGMfw/s1600/BN-0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8236" y="2971799"/>
            <a:ext cx="2314747" cy="29355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4.bp.blogspot.com/-iOfC4BEgcFc/UnX4V2QYUKI/AAAAAAABUag/AEcA20gi1Cs/s1600/photo-1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6169" y="2971799"/>
            <a:ext cx="2326389" cy="2912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258807"/>
      </p:ext>
    </p:extLst>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38"/>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barn(inVertical)">
                                      <p:cBhvr>
                                        <p:cTn id="13" dur="500"/>
                                        <p:tgtEl>
                                          <p:spTgt spid="2060"/>
                                        </p:tgtEl>
                                      </p:cBhvr>
                                    </p:animEffect>
                                  </p:childTnLst>
                                </p:cTn>
                              </p:par>
                              <p:par>
                                <p:cTn id="14" presetID="1" presetClass="entr" presetSubtype="0" fill="hold" grpId="0" nodeType="withEffect">
                                  <p:stCondLst>
                                    <p:cond delay="0"/>
                                  </p:stCondLst>
                                  <p:childTnLst>
                                    <p:set>
                                      <p:cBhvr>
                                        <p:cTn id="15" dur="1" fill="hold">
                                          <p:stCondLst>
                                            <p:cond delay="499"/>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2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499"/>
                                          </p:stCondLst>
                                        </p:cTn>
                                        <p:tgtEl>
                                          <p:spTgt spid="2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5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499"/>
                                          </p:stCondLst>
                                        </p:cTn>
                                        <p:tgtEl>
                                          <p:spTgt spid="922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499"/>
                                          </p:stCondLst>
                                        </p:cTn>
                                        <p:tgtEl>
                                          <p:spTgt spid="51"/>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500"/>
                                        <p:tgtEl>
                                          <p:spTgt spid="205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499"/>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499"/>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44"/>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2054"/>
                                        </p:tgtEl>
                                        <p:attrNameLst>
                                          <p:attrName>style.visibility</p:attrName>
                                        </p:attrNameLst>
                                      </p:cBhvr>
                                      <p:to>
                                        <p:strVal val="visible"/>
                                      </p:to>
                                    </p:set>
                                    <p:animEffect transition="in" filter="fade">
                                      <p:cBhvr>
                                        <p:cTn id="47" dur="500"/>
                                        <p:tgtEl>
                                          <p:spTgt spid="205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499"/>
                                          </p:stCondLst>
                                        </p:cTn>
                                        <p:tgtEl>
                                          <p:spTgt spid="2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499"/>
                                          </p:stCondLst>
                                        </p:cTn>
                                        <p:tgtEl>
                                          <p:spTgt spid="2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499"/>
                                          </p:stCondLst>
                                        </p:cTn>
                                        <p:tgtEl>
                                          <p:spTgt spid="4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499"/>
                                          </p:stCondLst>
                                        </p:cTn>
                                        <p:tgtEl>
                                          <p:spTgt spid="45"/>
                                        </p:tgtEl>
                                        <p:attrNameLst>
                                          <p:attrName>style.visibility</p:attrName>
                                        </p:attrNameLst>
                                      </p:cBhvr>
                                      <p:to>
                                        <p:strVal val="visible"/>
                                      </p:to>
                                    </p:set>
                                  </p:childTnLst>
                                </p:cTn>
                              </p:par>
                              <p:par>
                                <p:cTn id="60" presetID="22" presetClass="entr" presetSubtype="4" fill="hold" nodeType="withEffect">
                                  <p:stCondLst>
                                    <p:cond delay="0"/>
                                  </p:stCondLst>
                                  <p:childTnLst>
                                    <p:set>
                                      <p:cBhvr>
                                        <p:cTn id="61" dur="1" fill="hold">
                                          <p:stCondLst>
                                            <p:cond delay="0"/>
                                          </p:stCondLst>
                                        </p:cTn>
                                        <p:tgtEl>
                                          <p:spTgt spid="2058"/>
                                        </p:tgtEl>
                                        <p:attrNameLst>
                                          <p:attrName>style.visibility</p:attrName>
                                        </p:attrNameLst>
                                      </p:cBhvr>
                                      <p:to>
                                        <p:strVal val="visible"/>
                                      </p:to>
                                    </p:set>
                                    <p:animEffect transition="in" filter="wipe(down)">
                                      <p:cBhvr>
                                        <p:cTn id="6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autoUpdateAnimBg="0"/>
      <p:bldP spid="45" grpId="0" animBg="1" autoUpdateAnimBg="0"/>
      <p:bldP spid="19" grpId="0" animBg="1" autoUpdateAnimBg="0"/>
      <p:bldP spid="20" grpId="0" animBg="1" autoUpdateAnimBg="0"/>
      <p:bldP spid="21" grpId="0" animBg="1" autoUpdateAnimBg="0"/>
      <p:bldP spid="22" grpId="0" animBg="1" autoUpdateAnimBg="0"/>
      <p:bldP spid="9238" grpId="0" animBg="1" autoUpdateAnimBg="0"/>
      <p:bldP spid="40" grpId="0" animBg="1" autoUpdateAnimBg="0"/>
      <p:bldP spid="41" grpId="0" animBg="1" autoUpdateAnimBg="0"/>
      <p:bldP spid="42" grpId="0" animBg="1" autoUpdateAnimBg="0"/>
      <p:bldP spid="51" grpId="0" animBg="1" autoUpdateAnimBg="0"/>
      <p:bldP spid="5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3132526" cy="6749959"/>
          </a:xfrm>
          <a:prstGeom prst="rect">
            <a:avLst/>
          </a:prstGeom>
        </p:spPr>
      </p:pic>
      <p:sp>
        <p:nvSpPr>
          <p:cNvPr id="2" name="Rectangle 1"/>
          <p:cNvSpPr/>
          <p:nvPr/>
        </p:nvSpPr>
        <p:spPr>
          <a:xfrm>
            <a:off x="104504" y="416328"/>
            <a:ext cx="5577840" cy="6124754"/>
          </a:xfrm>
          <a:prstGeom prst="rect">
            <a:avLst/>
          </a:prstGeom>
          <a:ln>
            <a:solidFill>
              <a:srgbClr val="0070C0"/>
            </a:solidFill>
          </a:ln>
        </p:spPr>
        <p:txBody>
          <a:bodyPr wrap="square">
            <a:spAutoFit/>
          </a:bodyPr>
          <a:lstStyle/>
          <a:p>
            <a:pPr algn="just"/>
            <a:r>
              <a:rPr lang="vi-VN" sz="2800" b="0" i="0" dirty="0">
                <a:solidFill>
                  <a:schemeClr val="bg1">
                    <a:lumMod val="95000"/>
                  </a:schemeClr>
                </a:solidFill>
                <a:effectLst/>
                <a:latin typeface="Times New Roman" panose="02020603050405020304" pitchFamily="18" charset="0"/>
                <a:cs typeface="Times New Roman" panose="02020603050405020304" pitchFamily="18" charset="0"/>
              </a:rPr>
              <a:t>“</a:t>
            </a:r>
            <a:r>
              <a:rPr lang="vi-VN" sz="2800" i="1" dirty="0">
                <a:solidFill>
                  <a:schemeClr val="bg1">
                    <a:lumMod val="95000"/>
                  </a:schemeClr>
                </a:solidFill>
                <a:effectLst/>
                <a:latin typeface="Times New Roman" panose="02020603050405020304" pitchFamily="18" charset="0"/>
                <a:cs typeface="Times New Roman" panose="02020603050405020304" pitchFamily="18" charset="0"/>
              </a:rPr>
              <a:t>Nghề văn là nghề chuyên nghiệp về sự ngẫm nghĩ. Nhà văn tự xem mình là kẻ có khả năng, có trách nhiệm và có ham thú đúc kết nhân tình thế thái đặng tìm ra cho bản thân mình và bạn đọc của mình những giá trị, những ý nghĩa vừa cố định vừa đổi thay không ngừng của đời sống con người, một đời sống tuy ngắn ngủi và khá là ảm đạm, nhiều buồn đau và bất hạnh, song lại cũng hàm chứa vô cùng tận những lẽ đời đáng sống, những giá trị cao quý, những vẻ đẹp tuyệt vời, hạnh phúc và niềm vui</a:t>
            </a:r>
            <a:r>
              <a:rPr lang="vi-VN" sz="2800" i="0" dirty="0">
                <a:solidFill>
                  <a:schemeClr val="bg1">
                    <a:lumMod val="95000"/>
                  </a:schemeClr>
                </a:solidFill>
                <a:effectLst/>
                <a:latin typeface="Times New Roman" panose="02020603050405020304" pitchFamily="18" charset="0"/>
                <a:cs typeface="Times New Roman" panose="02020603050405020304" pitchFamily="18" charset="0"/>
              </a:rPr>
              <a:t>”</a:t>
            </a:r>
            <a:r>
              <a:rPr lang="en-US" sz="2800" b="0" i="0" dirty="0">
                <a:solidFill>
                  <a:schemeClr val="bg1">
                    <a:lumMod val="95000"/>
                  </a:schemeClr>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83752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362" y="-448528"/>
            <a:ext cx="6384925" cy="7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571640" y="1211666"/>
            <a:ext cx="220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2060"/>
                </a:solidFill>
                <a:latin typeface="Times New Roman" panose="02020603050405020304" pitchFamily="18" charset="0"/>
                <a:cs typeface="Times New Roman" panose="02020603050405020304" pitchFamily="18" charset="0"/>
              </a:rPr>
              <a:t>Hoàn</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cảnh</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sáng</a:t>
            </a:r>
            <a:r>
              <a:rPr lang="en-SG" altLang="en-US" sz="2800" b="1" dirty="0">
                <a:solidFill>
                  <a:srgbClr val="002060"/>
                </a:solidFill>
                <a:latin typeface="Times New Roman" panose="02020603050405020304" pitchFamily="18" charset="0"/>
                <a:cs typeface="Times New Roman" panose="02020603050405020304" pitchFamily="18" charset="0"/>
              </a:rPr>
              <a:t> </a:t>
            </a:r>
            <a:r>
              <a:rPr lang="en-SG" altLang="en-US" sz="2800" b="1" dirty="0" err="1">
                <a:solidFill>
                  <a:srgbClr val="002060"/>
                </a:solidFill>
                <a:latin typeface="Times New Roman" panose="02020603050405020304" pitchFamily="18" charset="0"/>
                <a:cs typeface="Times New Roman" panose="02020603050405020304" pitchFamily="18" charset="0"/>
              </a:rPr>
              <a:t>tác</a:t>
            </a:r>
            <a:endParaRPr lang="en-SG" alt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a:spLocks noChangeArrowheads="1"/>
          </p:cNvSpPr>
          <p:nvPr/>
        </p:nvSpPr>
        <p:spPr bwMode="auto">
          <a:xfrm>
            <a:off x="5877695" y="4754551"/>
            <a:ext cx="20081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B050"/>
                </a:solidFill>
                <a:latin typeface="Times New Roman" panose="02020603050405020304" pitchFamily="18" charset="0"/>
                <a:cs typeface="Times New Roman" panose="02020603050405020304" pitchFamily="18" charset="0"/>
              </a:rPr>
              <a:t>Xuất</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xứ</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đoạn</a:t>
            </a:r>
            <a:r>
              <a:rPr lang="en-SG" altLang="en-US" sz="2800" b="1" dirty="0">
                <a:solidFill>
                  <a:srgbClr val="00B050"/>
                </a:solidFill>
                <a:latin typeface="Times New Roman" panose="02020603050405020304" pitchFamily="18" charset="0"/>
                <a:cs typeface="Times New Roman" panose="02020603050405020304" pitchFamily="18" charset="0"/>
              </a:rPr>
              <a:t> </a:t>
            </a:r>
            <a:r>
              <a:rPr lang="en-SG" altLang="en-US" sz="2800" b="1" dirty="0" err="1">
                <a:solidFill>
                  <a:srgbClr val="00B050"/>
                </a:solidFill>
                <a:latin typeface="Times New Roman" panose="02020603050405020304" pitchFamily="18" charset="0"/>
                <a:cs typeface="Times New Roman" panose="02020603050405020304" pitchFamily="18" charset="0"/>
              </a:rPr>
              <a:t>trích</a:t>
            </a:r>
            <a:endParaRPr lang="en-SG" altLang="en-US" sz="2800" b="1" dirty="0">
              <a:solidFill>
                <a:srgbClr val="00B050"/>
              </a:solidFill>
              <a:latin typeface="Times New Roman" panose="02020603050405020304" pitchFamily="18" charset="0"/>
              <a:cs typeface="Times New Roman" panose="02020603050405020304" pitchFamily="18" charset="0"/>
            </a:endParaRPr>
          </a:p>
        </p:txBody>
      </p:sp>
      <p:sp>
        <p:nvSpPr>
          <p:cNvPr id="11" name="TextBox 10"/>
          <p:cNvSpPr txBox="1">
            <a:spLocks noChangeArrowheads="1"/>
          </p:cNvSpPr>
          <p:nvPr/>
        </p:nvSpPr>
        <p:spPr bwMode="auto">
          <a:xfrm>
            <a:off x="2727836" y="2811850"/>
            <a:ext cx="20089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E349DC"/>
                </a:solidFill>
                <a:latin typeface="Times New Roman" panose="02020603050405020304" pitchFamily="18" charset="0"/>
                <a:cs typeface="Times New Roman" panose="02020603050405020304" pitchFamily="18" charset="0"/>
              </a:rPr>
              <a:t>Nghệ</a:t>
            </a:r>
            <a:r>
              <a:rPr lang="en-SG" altLang="en-US" sz="2800" b="1" dirty="0">
                <a:solidFill>
                  <a:srgbClr val="E349DC"/>
                </a:solidFill>
                <a:latin typeface="Times New Roman" panose="02020603050405020304" pitchFamily="18" charset="0"/>
                <a:cs typeface="Times New Roman" panose="02020603050405020304" pitchFamily="18" charset="0"/>
              </a:rPr>
              <a:t> </a:t>
            </a:r>
            <a:r>
              <a:rPr lang="en-SG" altLang="en-US" sz="2800" b="1" dirty="0" err="1">
                <a:solidFill>
                  <a:srgbClr val="E349DC"/>
                </a:solidFill>
                <a:latin typeface="Times New Roman" panose="02020603050405020304" pitchFamily="18" charset="0"/>
                <a:cs typeface="Times New Roman" panose="02020603050405020304" pitchFamily="18" charset="0"/>
              </a:rPr>
              <a:t>thuật</a:t>
            </a:r>
            <a:endParaRPr lang="en-SG" altLang="en-US" sz="2800" b="1" dirty="0">
              <a:solidFill>
                <a:srgbClr val="E349DC"/>
              </a:solidFill>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a:off x="3547285" y="4787328"/>
            <a:ext cx="2006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0070C0"/>
                </a:solidFill>
                <a:latin typeface="Times New Roman" panose="02020603050405020304" pitchFamily="18" charset="0"/>
                <a:cs typeface="Times New Roman" panose="02020603050405020304" pitchFamily="18" charset="0"/>
              </a:rPr>
              <a:t>Nhân</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vật</a:t>
            </a:r>
            <a:r>
              <a:rPr lang="en-SG" altLang="en-US" sz="2800" b="1" dirty="0">
                <a:solidFill>
                  <a:srgbClr val="0070C0"/>
                </a:solidFill>
                <a:latin typeface="Times New Roman" panose="02020603050405020304" pitchFamily="18" charset="0"/>
                <a:cs typeface="Times New Roman" panose="02020603050405020304" pitchFamily="18" charset="0"/>
              </a:rPr>
              <a:t> </a:t>
            </a:r>
            <a:r>
              <a:rPr lang="en-SG" altLang="en-US" sz="2800" b="1" dirty="0" err="1">
                <a:solidFill>
                  <a:srgbClr val="0070C0"/>
                </a:solidFill>
                <a:latin typeface="Times New Roman" panose="02020603050405020304" pitchFamily="18" charset="0"/>
                <a:cs typeface="Times New Roman" panose="02020603050405020304" pitchFamily="18" charset="0"/>
              </a:rPr>
              <a:t>chính</a:t>
            </a:r>
            <a:endParaRPr lang="en-SG" altLang="en-US" sz="2800" b="1" dirty="0">
              <a:solidFill>
                <a:srgbClr val="0070C0"/>
              </a:solidFill>
              <a:latin typeface="Times New Roman" panose="02020603050405020304" pitchFamily="18" charset="0"/>
              <a:cs typeface="Times New Roman" panose="02020603050405020304" pitchFamily="18" charset="0"/>
            </a:endParaRPr>
          </a:p>
        </p:txBody>
      </p:sp>
      <p:sp>
        <p:nvSpPr>
          <p:cNvPr id="13" name="TextBox 12"/>
          <p:cNvSpPr txBox="1">
            <a:spLocks noChangeArrowheads="1"/>
          </p:cNvSpPr>
          <p:nvPr/>
        </p:nvSpPr>
        <p:spPr bwMode="auto">
          <a:xfrm>
            <a:off x="6530438" y="2713000"/>
            <a:ext cx="2008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b="1" dirty="0" err="1">
                <a:solidFill>
                  <a:srgbClr val="7030A0"/>
                </a:solidFill>
                <a:latin typeface="Times New Roman" panose="02020603050405020304" pitchFamily="18" charset="0"/>
                <a:cs typeface="Times New Roman" panose="02020603050405020304" pitchFamily="18" charset="0"/>
              </a:rPr>
              <a:t>Tên</a:t>
            </a:r>
            <a:r>
              <a:rPr lang="en-SG" altLang="en-US" sz="2800" b="1" dirty="0">
                <a:solidFill>
                  <a:srgbClr val="7030A0"/>
                </a:solidFill>
                <a:latin typeface="Times New Roman" panose="02020603050405020304" pitchFamily="18" charset="0"/>
                <a:cs typeface="Times New Roman" panose="02020603050405020304" pitchFamily="18" charset="0"/>
              </a:rPr>
              <a:t> </a:t>
            </a:r>
            <a:r>
              <a:rPr lang="en-SG" altLang="en-US" sz="2800" b="1" dirty="0" err="1">
                <a:solidFill>
                  <a:srgbClr val="7030A0"/>
                </a:solidFill>
                <a:latin typeface="Times New Roman" panose="02020603050405020304" pitchFamily="18" charset="0"/>
                <a:cs typeface="Times New Roman" panose="02020603050405020304" pitchFamily="18" charset="0"/>
              </a:rPr>
              <a:t>gốc</a:t>
            </a:r>
            <a:endParaRPr lang="en-SG" altLang="en-US" sz="2800" b="1" dirty="0">
              <a:solidFill>
                <a:srgbClr val="7030A0"/>
              </a:solidFill>
              <a:latin typeface="Times New Roman" panose="02020603050405020304" pitchFamily="18" charset="0"/>
              <a:cs typeface="Times New Roman" panose="02020603050405020304" pitchFamily="18" charset="0"/>
            </a:endParaRPr>
          </a:p>
        </p:txBody>
      </p:sp>
      <p:cxnSp>
        <p:nvCxnSpPr>
          <p:cNvPr id="15" name="Straight Connector 14"/>
          <p:cNvCxnSpPr>
            <a:cxnSpLocks/>
          </p:cNvCxnSpPr>
          <p:nvPr/>
        </p:nvCxnSpPr>
        <p:spPr>
          <a:xfrm>
            <a:off x="3946006" y="937922"/>
            <a:ext cx="790761" cy="25219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p:cNvSpPr>
            <a:spLocks/>
          </p:cNvSpPr>
          <p:nvPr/>
        </p:nvSpPr>
        <p:spPr bwMode="auto">
          <a:xfrm rot="5400000">
            <a:off x="1946441" y="-709223"/>
            <a:ext cx="966787" cy="3032342"/>
          </a:xfrm>
          <a:prstGeom prst="roundRect">
            <a:avLst>
              <a:gd name="adj" fmla="val 50000"/>
            </a:avLst>
          </a:prstGeom>
          <a:solidFill>
            <a:schemeClr val="bg1"/>
          </a:solidFill>
          <a:ln w="38100" algn="ctr">
            <a:solidFill>
              <a:srgbClr val="FFC00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17" name="TextBox 16"/>
          <p:cNvSpPr txBox="1">
            <a:spLocks noChangeArrowheads="1"/>
          </p:cNvSpPr>
          <p:nvPr/>
        </p:nvSpPr>
        <p:spPr bwMode="auto">
          <a:xfrm flipH="1">
            <a:off x="1020875" y="397039"/>
            <a:ext cx="2895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latin typeface="Times New Roman" panose="02020603050405020304" pitchFamily="18" charset="0"/>
                <a:ea typeface="#9Slide03 Arima Madurai Black"/>
                <a:cs typeface="Times New Roman" panose="02020603050405020304" pitchFamily="18" charset="0"/>
              </a:rPr>
              <a:t>Truyện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hoàn</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thành</a:t>
            </a:r>
            <a:r>
              <a:rPr lang="en-SG" altLang="en-US" sz="2800" dirty="0">
                <a:latin typeface="Times New Roman" panose="02020603050405020304" pitchFamily="18" charset="0"/>
                <a:ea typeface="#9Slide03 Arima Madurai Black"/>
                <a:cs typeface="Times New Roman" panose="02020603050405020304" pitchFamily="18" charset="0"/>
              </a:rPr>
              <a:t> </a:t>
            </a:r>
            <a:r>
              <a:rPr lang="en-SG" altLang="en-US" sz="2800" dirty="0" err="1">
                <a:latin typeface="Times New Roman" panose="02020603050405020304" pitchFamily="18" charset="0"/>
                <a:ea typeface="#9Slide03 Arima Madurai Black"/>
                <a:cs typeface="Times New Roman" panose="02020603050405020304" pitchFamily="18" charset="0"/>
              </a:rPr>
              <a:t>năm</a:t>
            </a:r>
            <a:r>
              <a:rPr lang="en-SG" altLang="en-US" sz="2800" dirty="0">
                <a:latin typeface="Times New Roman" panose="02020603050405020304" pitchFamily="18" charset="0"/>
                <a:ea typeface="#9Slide03 Arima Madurai Black"/>
                <a:cs typeface="Times New Roman" panose="02020603050405020304" pitchFamily="18" charset="0"/>
              </a:rPr>
              <a:t> 1987 </a:t>
            </a:r>
          </a:p>
        </p:txBody>
      </p:sp>
      <p:cxnSp>
        <p:nvCxnSpPr>
          <p:cNvPr id="18" name="Straight Connector 17"/>
          <p:cNvCxnSpPr>
            <a:cxnSpLocks/>
          </p:cNvCxnSpPr>
          <p:nvPr/>
        </p:nvCxnSpPr>
        <p:spPr>
          <a:xfrm flipV="1">
            <a:off x="7833503" y="5061166"/>
            <a:ext cx="569865" cy="49772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p:cNvSpPr>
            <a:spLocks/>
          </p:cNvSpPr>
          <p:nvPr/>
        </p:nvSpPr>
        <p:spPr bwMode="auto">
          <a:xfrm rot="5400000">
            <a:off x="8739361" y="3668997"/>
            <a:ext cx="2510952" cy="3182938"/>
          </a:xfrm>
          <a:prstGeom prst="roundRect">
            <a:avLst>
              <a:gd name="adj" fmla="val 50000"/>
            </a:avLst>
          </a:prstGeom>
          <a:solidFill>
            <a:schemeClr val="bg1"/>
          </a:solidFill>
          <a:ln w="38100" algn="ctr">
            <a:solidFill>
              <a:srgbClr val="00B05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defTabSz="914400">
              <a:spcAft>
                <a:spcPts val="800"/>
              </a:spcAft>
            </a:pPr>
            <a:r>
              <a:rPr lang="en-US" sz="2400" dirty="0">
                <a:latin typeface="Times New Roman" panose="02020603050405020304" pitchFamily="18" charset="0"/>
                <a:cs typeface="+mn-cs"/>
              </a:rPr>
              <a:t>Đ</a:t>
            </a:r>
            <a:r>
              <a:rPr lang="vi-VN" sz="2400" dirty="0">
                <a:latin typeface="Times New Roman" panose="02020603050405020304" pitchFamily="18" charset="0"/>
                <a:cs typeface="+mn-cs"/>
              </a:rPr>
              <a:t>ược ghép thành từ hai phần ở các vị trí khác nhau của tiểu thuyết </a:t>
            </a:r>
            <a:r>
              <a:rPr lang="vi-VN" sz="2400" i="1" dirty="0">
                <a:latin typeface="Times New Roman" panose="02020603050405020304" pitchFamily="18" charset="0"/>
                <a:cs typeface="+mn-cs"/>
              </a:rPr>
              <a:t>Nỗi buồn chiến tranh</a:t>
            </a:r>
            <a:endParaRPr lang="en-SG" sz="2400" i="1" dirty="0">
              <a:solidFill>
                <a:srgbClr val="313835">
                  <a:lumMod val="75000"/>
                </a:srgbClr>
              </a:solidFill>
              <a:latin typeface="Arial"/>
              <a:ea typeface="Calibri" panose="020F0502020204030204" pitchFamily="34" charset="0"/>
              <a:cs typeface="Times New Roman" panose="02020603050405020304" pitchFamily="18" charset="0"/>
            </a:endParaRPr>
          </a:p>
        </p:txBody>
      </p:sp>
      <p:cxnSp>
        <p:nvCxnSpPr>
          <p:cNvPr id="26" name="Straight Connector 25"/>
          <p:cNvCxnSpPr>
            <a:cxnSpLocks/>
          </p:cNvCxnSpPr>
          <p:nvPr/>
        </p:nvCxnSpPr>
        <p:spPr>
          <a:xfrm>
            <a:off x="8521966" y="2713199"/>
            <a:ext cx="715963" cy="31750"/>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p:cNvSpPr>
            <a:spLocks/>
          </p:cNvSpPr>
          <p:nvPr/>
        </p:nvSpPr>
        <p:spPr bwMode="auto">
          <a:xfrm rot="5400000">
            <a:off x="9971056" y="1309741"/>
            <a:ext cx="1274576" cy="2713038"/>
          </a:xfrm>
          <a:prstGeom prst="roundRect">
            <a:avLst>
              <a:gd name="adj" fmla="val 48383"/>
            </a:avLst>
          </a:prstGeom>
          <a:solidFill>
            <a:schemeClr val="bg1"/>
          </a:solidFill>
          <a:ln w="38100" algn="ctr">
            <a:solidFill>
              <a:srgbClr val="E349DC"/>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28" name="TextBox 27"/>
          <p:cNvSpPr txBox="1">
            <a:spLocks noChangeArrowheads="1"/>
          </p:cNvSpPr>
          <p:nvPr/>
        </p:nvSpPr>
        <p:spPr bwMode="auto">
          <a:xfrm flipH="1">
            <a:off x="9383587" y="2223109"/>
            <a:ext cx="24495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Thân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phận</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của</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tình</a:t>
            </a:r>
            <a:r>
              <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rPr>
              <a:t> </a:t>
            </a:r>
            <a:r>
              <a:rPr lang="en-SG" altLang="en-US" sz="2800" dirty="0" err="1">
                <a:solidFill>
                  <a:srgbClr val="7030A0"/>
                </a:solidFill>
                <a:latin typeface="Times New Roman" panose="02020603050405020304" pitchFamily="18" charset="0"/>
                <a:ea typeface="#9Slide03 Arima Madurai Black"/>
                <a:cs typeface="Times New Roman" panose="02020603050405020304" pitchFamily="18" charset="0"/>
              </a:rPr>
              <a:t>yêu</a:t>
            </a:r>
            <a:endParaRPr lang="en-SG" altLang="en-US" sz="2800" dirty="0">
              <a:solidFill>
                <a:srgbClr val="7030A0"/>
              </a:solidFill>
              <a:latin typeface="Times New Roman" panose="02020603050405020304" pitchFamily="18" charset="0"/>
              <a:ea typeface="#9Slide03 Arima Madurai Black"/>
              <a:cs typeface="Times New Roman" panose="02020603050405020304" pitchFamily="18" charset="0"/>
            </a:endParaRPr>
          </a:p>
        </p:txBody>
      </p:sp>
      <p:cxnSp>
        <p:nvCxnSpPr>
          <p:cNvPr id="29" name="Straight Connector 28"/>
          <p:cNvCxnSpPr>
            <a:cxnSpLocks/>
          </p:cNvCxnSpPr>
          <p:nvPr/>
        </p:nvCxnSpPr>
        <p:spPr>
          <a:xfrm>
            <a:off x="2835154" y="5121429"/>
            <a:ext cx="646639" cy="22035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p:cNvSpPr>
            <a:spLocks/>
          </p:cNvSpPr>
          <p:nvPr/>
        </p:nvSpPr>
        <p:spPr bwMode="auto">
          <a:xfrm rot="5400000">
            <a:off x="539220" y="3954306"/>
            <a:ext cx="2099737" cy="2711449"/>
          </a:xfrm>
          <a:prstGeom prst="roundRect">
            <a:avLst>
              <a:gd name="adj" fmla="val 50000"/>
            </a:avLst>
          </a:prstGeom>
          <a:solidFill>
            <a:schemeClr val="bg1"/>
          </a:solidFill>
          <a:ln w="38100" algn="ctr">
            <a:solidFill>
              <a:srgbClr val="0070C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1" name="TextBox 30"/>
          <p:cNvSpPr txBox="1">
            <a:spLocks noChangeArrowheads="1"/>
          </p:cNvSpPr>
          <p:nvPr/>
        </p:nvSpPr>
        <p:spPr bwMode="auto">
          <a:xfrm flipH="1">
            <a:off x="350433" y="4632594"/>
            <a:ext cx="252888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SG" altLang="en-US" sz="2400" dirty="0" err="1">
                <a:latin typeface="Times New Roman" panose="02020603050405020304" pitchFamily="18" charset="0"/>
                <a:ea typeface="#9Slide03 Arima Madurai Black"/>
                <a:cs typeface="Times New Roman" panose="02020603050405020304" pitchFamily="18" charset="0"/>
              </a:rPr>
              <a:t>Kiên</a:t>
            </a:r>
            <a:r>
              <a:rPr lang="en-SG" altLang="en-US" sz="2400" dirty="0">
                <a:latin typeface="Times New Roman" panose="02020603050405020304" pitchFamily="18" charset="0"/>
                <a:ea typeface="#9Slide03 Arima Madurai Black"/>
                <a:cs typeface="Times New Roman" panose="02020603050405020304" pitchFamily="18" charset="0"/>
              </a:rPr>
              <a:t> – </a:t>
            </a:r>
            <a:r>
              <a:rPr lang="en-SG" altLang="en-US" sz="2400" dirty="0" err="1">
                <a:latin typeface="Times New Roman" panose="02020603050405020304" pitchFamily="18" charset="0"/>
                <a:ea typeface="#9Slide03 Arima Madurai Black"/>
                <a:cs typeface="Times New Roman" panose="02020603050405020304" pitchFamily="18" charset="0"/>
              </a:rPr>
              <a:t>anh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bộ</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đội</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bước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ra</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từ</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cuộc</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chiến</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trở</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thành</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nhà</a:t>
            </a:r>
            <a:r>
              <a:rPr lang="en-SG" altLang="en-US" sz="2400" dirty="0">
                <a:latin typeface="Times New Roman" panose="02020603050405020304" pitchFamily="18" charset="0"/>
                <a:ea typeface="#9Slide03 Arima Madurai Black"/>
                <a:cs typeface="Times New Roman" panose="02020603050405020304" pitchFamily="18" charset="0"/>
              </a:rPr>
              <a:t> </a:t>
            </a:r>
            <a:r>
              <a:rPr lang="en-SG" altLang="en-US" sz="2400" dirty="0" err="1">
                <a:latin typeface="Times New Roman" panose="02020603050405020304" pitchFamily="18" charset="0"/>
                <a:ea typeface="#9Slide03 Arima Madurai Black"/>
                <a:cs typeface="Times New Roman" panose="02020603050405020304" pitchFamily="18" charset="0"/>
              </a:rPr>
              <a:t>văn</a:t>
            </a:r>
            <a:endParaRPr lang="en-SG" altLang="en-US" sz="2400" dirty="0">
              <a:latin typeface="Times New Roman" panose="02020603050405020304" pitchFamily="18" charset="0"/>
              <a:ea typeface="#9Slide03 Arima Madurai Black"/>
              <a:cs typeface="Times New Roman" panose="02020603050405020304" pitchFamily="18" charset="0"/>
            </a:endParaRPr>
          </a:p>
        </p:txBody>
      </p:sp>
      <p:cxnSp>
        <p:nvCxnSpPr>
          <p:cNvPr id="32" name="Straight Connector 31"/>
          <p:cNvCxnSpPr>
            <a:cxnSpLocks/>
          </p:cNvCxnSpPr>
          <p:nvPr/>
        </p:nvCxnSpPr>
        <p:spPr>
          <a:xfrm>
            <a:off x="2336462" y="2197914"/>
            <a:ext cx="700425" cy="275889"/>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p:cNvSpPr>
            <a:spLocks/>
          </p:cNvSpPr>
          <p:nvPr/>
        </p:nvSpPr>
        <p:spPr bwMode="auto">
          <a:xfrm rot="5400000">
            <a:off x="197809" y="1684429"/>
            <a:ext cx="2342981" cy="2206625"/>
          </a:xfrm>
          <a:prstGeom prst="roundRect">
            <a:avLst>
              <a:gd name="adj" fmla="val 50000"/>
            </a:avLst>
          </a:prstGeom>
          <a:solidFill>
            <a:schemeClr val="bg1"/>
          </a:solidFill>
          <a:ln w="38100" algn="ctr">
            <a:solidFill>
              <a:srgbClr val="7030A0"/>
            </a:solidFill>
            <a:miter lim="800000"/>
            <a:headEnd/>
            <a:tailEnd/>
          </a:ln>
        </p:spPr>
        <p:txBody>
          <a:bodyPr rot="10800000" vert="eaVert" lIns="0" tIns="0" rIns="0" bIns="0" anchor="ctr"/>
          <a:lstStyle>
            <a:lvl1pPr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27305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27305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120000"/>
              </a:lnSpc>
            </a:pPr>
            <a:endParaRPr lang="es-ES" altLang="en-US" sz="800">
              <a:solidFill>
                <a:srgbClr val="F59FB2"/>
              </a:solidFill>
              <a:effectLst>
                <a:outerShdw blurRad="38100" dist="38100" dir="2700000" algn="tl">
                  <a:srgbClr val="C0C0C0"/>
                </a:outerShdw>
              </a:effectLst>
              <a:ea typeface="微软雅黑" panose="020B0503020204020204" pitchFamily="34" charset="-122"/>
            </a:endParaRPr>
          </a:p>
        </p:txBody>
      </p:sp>
      <p:sp>
        <p:nvSpPr>
          <p:cNvPr id="34" name="TextBox 33"/>
          <p:cNvSpPr txBox="1">
            <a:spLocks noChangeArrowheads="1"/>
          </p:cNvSpPr>
          <p:nvPr/>
        </p:nvSpPr>
        <p:spPr bwMode="auto">
          <a:xfrm flipH="1">
            <a:off x="438230" y="1913952"/>
            <a:ext cx="18621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Thủ</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đồng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hiện</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p>
        </p:txBody>
      </p:sp>
      <p:sp>
        <p:nvSpPr>
          <p:cNvPr id="100375" name="Rectangle 1"/>
          <p:cNvSpPr>
            <a:spLocks noChangeArrowheads="1"/>
          </p:cNvSpPr>
          <p:nvPr/>
        </p:nvSpPr>
        <p:spPr bwMode="auto">
          <a:xfrm>
            <a:off x="8118436" y="183123"/>
            <a:ext cx="27241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SG" altLang="en-US" sz="4000" dirty="0">
                <a:solidFill>
                  <a:srgbClr val="FF0000"/>
                </a:solidFill>
                <a:latin typeface="Times New Roman" panose="02020603050405020304" pitchFamily="18" charset="0"/>
                <a:cs typeface="Times New Roman" panose="02020603050405020304" pitchFamily="18" charset="0"/>
              </a:rPr>
              <a:t>2. </a:t>
            </a:r>
            <a:r>
              <a:rPr lang="en-SG" altLang="en-US" sz="4000" dirty="0" err="1">
                <a:solidFill>
                  <a:srgbClr val="FF0000"/>
                </a:solidFill>
                <a:latin typeface="Times New Roman" panose="02020603050405020304" pitchFamily="18" charset="0"/>
                <a:cs typeface="Times New Roman" panose="02020603050405020304" pitchFamily="18" charset="0"/>
              </a:rPr>
              <a:t>Tác</a:t>
            </a:r>
            <a:r>
              <a:rPr lang="en-SG" altLang="en-US" sz="4000" dirty="0">
                <a:solidFill>
                  <a:srgbClr val="FF0000"/>
                </a:solidFill>
                <a:latin typeface="Times New Roman" panose="02020603050405020304" pitchFamily="18" charset="0"/>
                <a:cs typeface="Times New Roman" panose="02020603050405020304" pitchFamily="18" charset="0"/>
              </a:rPr>
              <a:t> </a:t>
            </a:r>
            <a:r>
              <a:rPr lang="en-SG" altLang="en-US" sz="4000" dirty="0" err="1">
                <a:solidFill>
                  <a:srgbClr val="FF0000"/>
                </a:solidFill>
                <a:latin typeface="Times New Roman" panose="02020603050405020304" pitchFamily="18" charset="0"/>
                <a:cs typeface="Times New Roman" panose="02020603050405020304" pitchFamily="18" charset="0"/>
              </a:rPr>
              <a:t>phẩm</a:t>
            </a:r>
            <a:endParaRPr lang="en-SG" altLang="en-US" sz="4000" dirty="0">
              <a:solidFill>
                <a:srgbClr val="FF0000"/>
              </a:solidFill>
              <a:latin typeface="Times New Roman" panose="02020603050405020304" pitchFamily="18" charset="0"/>
              <a:cs typeface="Times New Roman" panose="02020603050405020304" pitchFamily="18" charset="0"/>
            </a:endParaRPr>
          </a:p>
        </p:txBody>
      </p:sp>
      <p:sp>
        <p:nvSpPr>
          <p:cNvPr id="100376" name="TextBox 1"/>
          <p:cNvSpPr txBox="1">
            <a:spLocks noChangeArrowheads="1"/>
          </p:cNvSpPr>
          <p:nvPr/>
        </p:nvSpPr>
        <p:spPr bwMode="auto">
          <a:xfrm>
            <a:off x="4471292" y="3014329"/>
            <a:ext cx="241049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800" b="1" dirty="0">
                <a:solidFill>
                  <a:srgbClr val="FF0000"/>
                </a:solidFill>
                <a:latin typeface="Times New Roman" panose="02020603050405020304" pitchFamily="18" charset="0"/>
                <a:cs typeface="Times New Roman" panose="02020603050405020304" pitchFamily="18" charset="0"/>
              </a:rPr>
              <a:t>NỖI BUỒN CHIẾN TRANH</a:t>
            </a:r>
          </a:p>
        </p:txBody>
      </p:sp>
      <p:sp>
        <p:nvSpPr>
          <p:cNvPr id="35" name="TextBox 34"/>
          <p:cNvSpPr txBox="1">
            <a:spLocks noChangeArrowheads="1"/>
          </p:cNvSpPr>
          <p:nvPr/>
        </p:nvSpPr>
        <p:spPr bwMode="auto">
          <a:xfrm flipH="1">
            <a:off x="325438" y="2787741"/>
            <a:ext cx="2060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buFont typeface="Wingdings" panose="05000000000000000000" pitchFamily="2" charset="2"/>
              <a:buChar char="ü"/>
            </a:pP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Bút</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pháp</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dòng</a:t>
            </a:r>
            <a:r>
              <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rPr>
              <a:t> ý </a:t>
            </a:r>
            <a:r>
              <a:rPr lang="en-SG" altLang="en-US" sz="2400" dirty="0" err="1">
                <a:solidFill>
                  <a:schemeClr val="tx1"/>
                </a:solidFill>
                <a:latin typeface="Times New Roman" panose="02020603050405020304" pitchFamily="18" charset="0"/>
                <a:ea typeface="#9Slide03 Arima Madurai Black"/>
                <a:cs typeface="Times New Roman" panose="02020603050405020304" pitchFamily="18" charset="0"/>
              </a:rPr>
              <a:t>thức</a:t>
            </a:r>
            <a:endParaRPr lang="en-SG" altLang="en-US" sz="2400" dirty="0">
              <a:solidFill>
                <a:schemeClr val="tx1"/>
              </a:solidFill>
              <a:latin typeface="Times New Roman" panose="02020603050405020304" pitchFamily="18" charset="0"/>
              <a:ea typeface="#9Slide03 Arima Madurai Black"/>
              <a:cs typeface="Times New Roman" panose="02020603050405020304" pitchFamily="18" charset="0"/>
            </a:endParaRPr>
          </a:p>
        </p:txBody>
      </p:sp>
    </p:spTree>
    <p:extLst>
      <p:ext uri="{BB962C8B-B14F-4D97-AF65-F5344CB8AC3E}">
        <p14:creationId xmlns:p14="http://schemas.microsoft.com/office/powerpoint/2010/main" val="40767769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376"/>
                                        </p:tgtEl>
                                        <p:attrNameLst>
                                          <p:attrName>style.visibility</p:attrName>
                                        </p:attrNameLst>
                                      </p:cBhvr>
                                      <p:to>
                                        <p:strVal val="visible"/>
                                      </p:to>
                                    </p:set>
                                    <p:animEffect transition="in" filter="wipe(down)">
                                      <p:cBhvr>
                                        <p:cTn id="7" dur="500"/>
                                        <p:tgtEl>
                                          <p:spTgt spid="100376"/>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par>
                                <p:cTn id="36" presetID="14" presetClass="entr" presetSubtype="1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horizontal)">
                                      <p:cBhvr>
                                        <p:cTn id="43" dur="500"/>
                                        <p:tgtEl>
                                          <p:spTgt spid="28"/>
                                        </p:tgtEl>
                                      </p:cBhvr>
                                    </p:animEffect>
                                  </p:childTnLst>
                                </p:cTn>
                              </p:par>
                              <p:par>
                                <p:cTn id="44" presetID="14"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randombar(horizontal)">
                                      <p:cBhvr>
                                        <p:cTn id="46" dur="500"/>
                                        <p:tgtEl>
                                          <p:spTgt spid="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randombar(horizontal)">
                                      <p:cBhvr>
                                        <p:cTn id="54" dur="500"/>
                                        <p:tgtEl>
                                          <p:spTgt spid="19"/>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randombar(horizontal)">
                                      <p:cBhvr>
                                        <p:cTn id="62" dur="500"/>
                                        <p:tgtEl>
                                          <p:spTgt spid="31"/>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par>
                                <p:cTn id="66" presetID="14" presetClass="entr" presetSubtype="1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randombar(horizontal)">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randombar(horizontal)">
                                      <p:cBhvr>
                                        <p:cTn id="73" dur="500"/>
                                        <p:tgtEl>
                                          <p:spTgt spid="3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randombar(horizontal)">
                                      <p:cBhvr>
                                        <p:cTn id="76" dur="500"/>
                                        <p:tgtEl>
                                          <p:spTgt spid="33"/>
                                        </p:tgtEl>
                                      </p:cBhvr>
                                    </p:animEffect>
                                  </p:childTnLst>
                                </p:cTn>
                              </p:par>
                              <p:par>
                                <p:cTn id="77" presetID="14" presetClass="entr" presetSubtype="10"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randombar(horizontal)">
                                      <p:cBhvr>
                                        <p:cTn id="79" dur="500"/>
                                        <p:tgtEl>
                                          <p:spTgt spid="3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randombar(horizont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animBg="1"/>
      <p:bldP spid="17" grpId="0"/>
      <p:bldP spid="19" grpId="0" animBg="1"/>
      <p:bldP spid="27" grpId="0" animBg="1"/>
      <p:bldP spid="28" grpId="0"/>
      <p:bldP spid="30" grpId="0" animBg="1"/>
      <p:bldP spid="31" grpId="0"/>
      <p:bldP spid="33" grpId="0" animBg="1"/>
      <p:bldP spid="34" grpId="0"/>
      <p:bldP spid="100376"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24A19-B31D-4A8D-971D-C025A865D8A1}"/>
              </a:ext>
            </a:extLst>
          </p:cNvPr>
          <p:cNvSpPr txBox="1"/>
          <p:nvPr/>
        </p:nvSpPr>
        <p:spPr>
          <a:xfrm>
            <a:off x="276225" y="285750"/>
            <a:ext cx="10353675"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1F01AFF-A96C-4B0E-B604-BE2B689EE36A}"/>
              </a:ext>
            </a:extLst>
          </p:cNvPr>
          <p:cNvSpPr txBox="1"/>
          <p:nvPr/>
        </p:nvSpPr>
        <p:spPr>
          <a:xfrm>
            <a:off x="276225" y="904461"/>
            <a:ext cx="11563350" cy="4247317"/>
          </a:xfrm>
          <a:prstGeom prst="rect">
            <a:avLst/>
          </a:prstGeom>
          <a:noFill/>
        </p:spPr>
        <p:txBody>
          <a:bodyPr wrap="square" rtlCol="0">
            <a:spAutoFit/>
          </a:bodyPr>
          <a:lstStyle/>
          <a:p>
            <a:pPr marL="285750" indent="-285750">
              <a:buFontTx/>
              <a:buChar cha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cục</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phần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Phần</a:t>
            </a:r>
            <a:r>
              <a:rPr lang="en-US" sz="2800" b="1" i="1" dirty="0">
                <a:latin typeface="Times New Roman" panose="02020603050405020304" pitchFamily="18" charset="0"/>
                <a:cs typeface="Times New Roman" panose="02020603050405020304" pitchFamily="18" charset="0"/>
              </a:rPr>
              <a:t> 1: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ba kể về trạng thái luôn sống với kí ức chiến tranh của nhân vật Kiên - dòng kí ức đã thôi thúc anh cầm bút để ghi chép lại tất cả trải nghiệm của một đoạn đời đặc biệt.</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p>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Phần</a:t>
            </a:r>
            <a:r>
              <a:rPr lang="en-US" sz="2800" b="1" i="1" dirty="0">
                <a:latin typeface="Times New Roman" panose="02020603050405020304" pitchFamily="18" charset="0"/>
                <a:cs typeface="Times New Roman" panose="02020603050405020304" pitchFamily="18" charset="0"/>
              </a:rPr>
              <a:t> 2: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Người kể chuyện ngôi thứ nhất (xưng “tôi”) kể về những ấn tượng, cảm xúc và suy tư của mình khi đối diện với “núi bản thảo” bộn bề mà Kiên bỏ lại. </a:t>
            </a:r>
            <a:endParaRPr lang="en-SG"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Tx/>
              <a:buChar char="-"/>
            </a:pPr>
            <a:endParaRPr lang="en-US" dirty="0"/>
          </a:p>
        </p:txBody>
      </p:sp>
    </p:spTree>
    <p:extLst>
      <p:ext uri="{BB962C8B-B14F-4D97-AF65-F5344CB8AC3E}">
        <p14:creationId xmlns:p14="http://schemas.microsoft.com/office/powerpoint/2010/main" val="249646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565" y="87126"/>
            <a:ext cx="4053895" cy="2917333"/>
          </a:xfrm>
          <a:prstGeom prst="rect">
            <a:avLst/>
          </a:prstGeom>
        </p:spPr>
      </p:pic>
      <p:pic>
        <p:nvPicPr>
          <p:cNvPr id="3" name="Picture 2"/>
          <p:cNvPicPr>
            <a:picLocks noChangeAspect="1"/>
          </p:cNvPicPr>
          <p:nvPr/>
        </p:nvPicPr>
        <p:blipFill>
          <a:blip r:embed="rId3"/>
          <a:stretch>
            <a:fillRect/>
          </a:stretch>
        </p:blipFill>
        <p:spPr>
          <a:xfrm>
            <a:off x="4262843" y="87126"/>
            <a:ext cx="3908041" cy="2886854"/>
          </a:xfrm>
          <a:prstGeom prst="rect">
            <a:avLst/>
          </a:prstGeom>
        </p:spPr>
      </p:pic>
      <p:pic>
        <p:nvPicPr>
          <p:cNvPr id="4" name="Picture 3"/>
          <p:cNvPicPr>
            <a:picLocks noChangeAspect="1"/>
          </p:cNvPicPr>
          <p:nvPr/>
        </p:nvPicPr>
        <p:blipFill>
          <a:blip r:embed="rId4"/>
          <a:stretch>
            <a:fillRect/>
          </a:stretch>
        </p:blipFill>
        <p:spPr>
          <a:xfrm>
            <a:off x="8269941" y="113397"/>
            <a:ext cx="3753208" cy="2864168"/>
          </a:xfrm>
          <a:prstGeom prst="rect">
            <a:avLst/>
          </a:prstGeom>
        </p:spPr>
      </p:pic>
      <p:pic>
        <p:nvPicPr>
          <p:cNvPr id="5" name="Picture 4"/>
          <p:cNvPicPr>
            <a:picLocks noChangeAspect="1"/>
          </p:cNvPicPr>
          <p:nvPr/>
        </p:nvPicPr>
        <p:blipFill>
          <a:blip r:embed="rId5"/>
          <a:stretch>
            <a:fillRect/>
          </a:stretch>
        </p:blipFill>
        <p:spPr>
          <a:xfrm>
            <a:off x="-230330" y="3433103"/>
            <a:ext cx="4571999" cy="3011495"/>
          </a:xfrm>
          <a:prstGeom prst="rect">
            <a:avLst/>
          </a:prstGeom>
        </p:spPr>
      </p:pic>
      <p:pic>
        <p:nvPicPr>
          <p:cNvPr id="6" name="Picture 5"/>
          <p:cNvPicPr>
            <a:picLocks noChangeAspect="1"/>
          </p:cNvPicPr>
          <p:nvPr/>
        </p:nvPicPr>
        <p:blipFill>
          <a:blip r:embed="rId6"/>
          <a:stretch>
            <a:fillRect/>
          </a:stretch>
        </p:blipFill>
        <p:spPr>
          <a:xfrm>
            <a:off x="4171460" y="3583831"/>
            <a:ext cx="3883328" cy="2860766"/>
          </a:xfrm>
          <a:prstGeom prst="rect">
            <a:avLst/>
          </a:prstGeom>
        </p:spPr>
      </p:pic>
      <p:pic>
        <p:nvPicPr>
          <p:cNvPr id="7" name="Picture 6"/>
          <p:cNvPicPr>
            <a:picLocks noChangeAspect="1"/>
          </p:cNvPicPr>
          <p:nvPr/>
        </p:nvPicPr>
        <p:blipFill>
          <a:blip r:embed="rId7"/>
          <a:stretch>
            <a:fillRect/>
          </a:stretch>
        </p:blipFill>
        <p:spPr>
          <a:xfrm>
            <a:off x="8297253" y="3732126"/>
            <a:ext cx="3766221" cy="2712471"/>
          </a:xfrm>
          <a:prstGeom prst="rect">
            <a:avLst/>
          </a:prstGeom>
        </p:spPr>
      </p:pic>
      <p:sp>
        <p:nvSpPr>
          <p:cNvPr id="8" name="Rectangle 7"/>
          <p:cNvSpPr/>
          <p:nvPr/>
        </p:nvSpPr>
        <p:spPr>
          <a:xfrm>
            <a:off x="117565" y="2973980"/>
            <a:ext cx="40015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Anh</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9" name="Rectangle 8"/>
          <p:cNvSpPr/>
          <p:nvPr/>
        </p:nvSpPr>
        <p:spPr>
          <a:xfrm>
            <a:off x="4294087" y="2989219"/>
            <a:ext cx="384021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Pháp</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0" name="Rectangle 9"/>
          <p:cNvSpPr/>
          <p:nvPr/>
        </p:nvSpPr>
        <p:spPr>
          <a:xfrm>
            <a:off x="8297253" y="3004459"/>
            <a:ext cx="3666078"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Lan</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1" name="Rectangle 10"/>
          <p:cNvSpPr/>
          <p:nvPr/>
        </p:nvSpPr>
        <p:spPr>
          <a:xfrm>
            <a:off x="117565" y="6355585"/>
            <a:ext cx="3876211"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Hàn</a:t>
            </a:r>
            <a:r>
              <a:rPr lang="en-US" b="1" kern="0" dirty="0">
                <a:solidFill>
                  <a:srgbClr val="000000"/>
                </a:solidFill>
                <a:latin typeface="Times New Roman" pitchFamily="18" charset="0"/>
                <a:cs typeface="Times New Roman" pitchFamily="18" charset="0"/>
              </a:rPr>
              <a:t> </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2" name="Rectangle 11"/>
          <p:cNvSpPr/>
          <p:nvPr/>
        </p:nvSpPr>
        <p:spPr>
          <a:xfrm>
            <a:off x="4262843" y="6413866"/>
            <a:ext cx="3850392"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lang="en-US" b="1" kern="0" dirty="0">
                <a:solidFill>
                  <a:srgbClr val="000000"/>
                </a:solidFill>
                <a:latin typeface="Times New Roman" pitchFamily="18" charset="0"/>
                <a:cs typeface="Times New Roman" pitchFamily="18" charset="0"/>
              </a:rPr>
              <a:t> </a:t>
            </a:r>
            <a:r>
              <a:rPr lang="en-US" b="1" kern="0" dirty="0" err="1">
                <a:solidFill>
                  <a:srgbClr val="000000"/>
                </a:solidFill>
                <a:latin typeface="Times New Roman" pitchFamily="18" charset="0"/>
                <a:cs typeface="Times New Roman" pitchFamily="18" charset="0"/>
              </a:rPr>
              <a:t>Nhật</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13" name="Rectangle 12"/>
          <p:cNvSpPr/>
          <p:nvPr/>
        </p:nvSpPr>
        <p:spPr>
          <a:xfrm>
            <a:off x="8243464" y="6383385"/>
            <a:ext cx="3779685" cy="474615"/>
          </a:xfrm>
          <a:prstGeom prst="rect">
            <a:avLst/>
          </a:prstGeom>
          <a:no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Bản</a:t>
            </a:r>
            <a:r>
              <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dịch</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Tiếng</a:t>
            </a:r>
            <a:r>
              <a:rPr kumimoji="0" lang="en-US" sz="1800" b="1" i="0" u="none" strike="noStrike" kern="0" cap="none" spc="0" normalizeH="0" noProof="0" dirty="0">
                <a:ln>
                  <a:noFill/>
                </a:ln>
                <a:solidFill>
                  <a:srgbClr val="000000"/>
                </a:solidFill>
                <a:effectLst/>
                <a:uLnTx/>
                <a:uFillTx/>
                <a:latin typeface="Times New Roman" pitchFamily="18" charset="0"/>
                <a:ea typeface="+mn-ea"/>
                <a:cs typeface="Times New Roman" pitchFamily="18" charset="0"/>
              </a:rPr>
              <a:t> Ba </a:t>
            </a:r>
            <a:r>
              <a:rPr kumimoji="0" lang="en-US" sz="1800" b="1" i="0" u="none" strike="noStrike" kern="0" cap="none" spc="0" normalizeH="0" noProof="0" dirty="0" err="1">
                <a:ln>
                  <a:noFill/>
                </a:ln>
                <a:solidFill>
                  <a:srgbClr val="000000"/>
                </a:solidFill>
                <a:effectLst/>
                <a:uLnTx/>
                <a:uFillTx/>
                <a:latin typeface="Times New Roman" pitchFamily="18" charset="0"/>
                <a:ea typeface="+mn-ea"/>
                <a:cs typeface="Times New Roman" pitchFamily="18" charset="0"/>
              </a:rPr>
              <a:t>Tư</a:t>
            </a:r>
            <a:endParaRPr kumimoji="0" lang="en-US" sz="1800" b="1"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7726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1" presetClass="entr" presetSubtype="0" fill="hold" grpId="0" nodeType="withEffect">
                                  <p:stCondLst>
                                    <p:cond delay="0"/>
                                  </p:stCondLst>
                                  <p:childTnLst>
                                    <p:set>
                                      <p:cBhvr>
                                        <p:cTn id="16" dur="1" fill="hold">
                                          <p:stCondLst>
                                            <p:cond delay="499"/>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499"/>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 presetClass="entr" presetSubtype="0" fill="hold" grpId="0" nodeType="withEffect">
                                  <p:stCondLst>
                                    <p:cond delay="0"/>
                                  </p:stCondLst>
                                  <p:childTnLst>
                                    <p:set>
                                      <p:cBhvr>
                                        <p:cTn id="37" dur="1" fill="hold">
                                          <p:stCondLst>
                                            <p:cond delay="499"/>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 presetClass="entr" presetSubtype="0" fill="hold" grpId="0" nodeType="withEffect">
                                  <p:stCondLst>
                                    <p:cond delay="0"/>
                                  </p:stCondLst>
                                  <p:childTnLst>
                                    <p:set>
                                      <p:cBhvr>
                                        <p:cTn id="4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ác giả"/>
  <p:tag name="ISPRING_SLIDE_INDENT_LEVEL" val="0"/>
  <p:tag name="GENSWF_ADVANCE_TIME" val="34.853"/>
  <p:tag name="TIMING" val="|8.614|2.284|1.921|1.713|4.758|1.333|2.54|1.806|4.125|1.919|2.243"/>
  <p:tag name="ISPRING_SLIDE_ID_2" val="{6DDDF833-B38B-4136-994C-25F6FFE7D967}"/>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2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3_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6.xml><?xml version="1.0" encoding="utf-8"?>
<a:theme xmlns:a="http://schemas.openxmlformats.org/drawingml/2006/main" name=" Germany in World War I by Slidesgo">
  <a:themeElements>
    <a:clrScheme name="Simple Light">
      <a:dk1>
        <a:srgbClr val="000000"/>
      </a:dk1>
      <a:lt1>
        <a:srgbClr val="FFFFFF"/>
      </a:lt1>
      <a:dk2>
        <a:srgbClr val="595959"/>
      </a:dk2>
      <a:lt2>
        <a:srgbClr val="EEEEEE"/>
      </a:lt2>
      <a:accent1>
        <a:srgbClr val="DFD4C3"/>
      </a:accent1>
      <a:accent2>
        <a:srgbClr val="333F38"/>
      </a:accent2>
      <a:accent3>
        <a:srgbClr val="7A6C5D"/>
      </a:accent3>
      <a:accent4>
        <a:srgbClr val="754123"/>
      </a:accent4>
      <a:accent5>
        <a:srgbClr val="85200C"/>
      </a:accent5>
      <a:accent6>
        <a:srgbClr val="BBB1A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2534</Words>
  <Application>Microsoft Office PowerPoint</Application>
  <PresentationFormat>Widescreen</PresentationFormat>
  <Paragraphs>165</Paragraphs>
  <Slides>33</Slides>
  <Notes>11</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33</vt:i4>
      </vt:variant>
    </vt:vector>
  </HeadingPairs>
  <TitlesOfParts>
    <vt:vector size="60" baseType="lpstr">
      <vt:lpstr>Microsoft YaHei</vt:lpstr>
      <vt:lpstr>Archivo Black</vt:lpstr>
      <vt:lpstr>Arial</vt:lpstr>
      <vt:lpstr>Calibri</vt:lpstr>
      <vt:lpstr>Calibri Light</vt:lpstr>
      <vt:lpstr>Courgette</vt:lpstr>
      <vt:lpstr>Exo</vt:lpstr>
      <vt:lpstr>Fira Sans Extra Condensed</vt:lpstr>
      <vt:lpstr>Francois One</vt:lpstr>
      <vt:lpstr>Fz Quagera</vt:lpstr>
      <vt:lpstr>Gill Sans MT</vt:lpstr>
      <vt:lpstr>Khand</vt:lpstr>
      <vt:lpstr>Lora</vt:lpstr>
      <vt:lpstr>Maven Pro</vt:lpstr>
      <vt:lpstr>Maven Pro Black</vt:lpstr>
      <vt:lpstr>Merriweather</vt:lpstr>
      <vt:lpstr>Palanquin Dark</vt:lpstr>
      <vt:lpstr>Roboto</vt:lpstr>
      <vt:lpstr>Times New Roman</vt:lpstr>
      <vt:lpstr>Viga</vt:lpstr>
      <vt:lpstr>Wingdings</vt:lpstr>
      <vt:lpstr>Office Theme</vt:lpstr>
      <vt:lpstr>26_Office Theme</vt:lpstr>
      <vt:lpstr>1_Gallery</vt:lpstr>
      <vt:lpstr>2_Gallery</vt:lpstr>
      <vt:lpstr>3_Gallery</vt:lpstr>
      <vt:lpstr> Germany in World War I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44</cp:revision>
  <dcterms:created xsi:type="dcterms:W3CDTF">2024-07-28T07:00:34Z</dcterms:created>
  <dcterms:modified xsi:type="dcterms:W3CDTF">2024-09-25T04:57:24Z</dcterms:modified>
</cp:coreProperties>
</file>