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6" r:id="rId5"/>
    <p:sldId id="2458" r:id="rId6"/>
    <p:sldId id="2442" r:id="rId7"/>
    <p:sldId id="2443" r:id="rId8"/>
    <p:sldId id="2444" r:id="rId9"/>
    <p:sldId id="2445" r:id="rId10"/>
    <p:sldId id="2446" r:id="rId11"/>
    <p:sldId id="2447" r:id="rId12"/>
    <p:sldId id="2448" r:id="rId13"/>
    <p:sldId id="2450" r:id="rId14"/>
    <p:sldId id="2449" r:id="rId15"/>
    <p:sldId id="2451" r:id="rId16"/>
    <p:sldId id="2452" r:id="rId17"/>
    <p:sldId id="2453" r:id="rId18"/>
    <p:sldId id="2459" r:id="rId19"/>
    <p:sldId id="2454" r:id="rId20"/>
    <p:sldId id="2455" r:id="rId21"/>
    <p:sldId id="2456" r:id="rId22"/>
    <p:sldId id="2457" r:id="rId23"/>
    <p:sldId id="2438" r:id="rId24"/>
    <p:sldId id="244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F400"/>
    <a:srgbClr val="04C043"/>
    <a:srgbClr val="05EE55"/>
    <a:srgbClr val="05D74D"/>
    <a:srgbClr val="2F3342"/>
    <a:srgbClr val="038B3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84" autoAdjust="0"/>
  </p:normalViewPr>
  <p:slideViewPr>
    <p:cSldViewPr snapToGrid="0">
      <p:cViewPr varScale="1">
        <p:scale>
          <a:sx n="69" d="100"/>
          <a:sy n="69" d="100"/>
        </p:scale>
        <p:origin x="696" y="66"/>
      </p:cViewPr>
      <p:guideLst/>
    </p:cSldViewPr>
  </p:slid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B9CF0-A540-4793-A5F3-F4917CFDDCB6}" type="datetimeFigureOut">
              <a:rPr lang="en-US" smtClean="0"/>
              <a:t>2/10/2022</a:t>
            </a:fld>
            <a:endParaRPr lang="en-US" dirty="0"/>
          </a:p>
        </p:txBody>
      </p:sp>
      <p:sp>
        <p:nvSpPr>
          <p:cNvPr id="4" name="Footer Placeholder 3">
            <a:extLst>
              <a:ext uri="{FF2B5EF4-FFF2-40B4-BE49-F238E27FC236}">
                <a16:creationId xmlns:a16="http://schemas.microsoft.com/office/drawing/2014/main"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422B72-BD1C-4F41-B10E-CA0BEB17901E}" type="slidenum">
              <a:rPr lang="en-US" smtClean="0"/>
              <a:t>‹#›</a:t>
            </a:fld>
            <a:endParaRPr lang="en-US"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03753-A5BE-4D79-AEA9-C0A65A6F8851}" type="datetimeFigureOut">
              <a:rPr lang="en-US" smtClean="0"/>
              <a:t>2/10/2022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BE989-76B8-4F13-9267-01FDA45C437A}" type="slidenum">
              <a:rPr lang="en-US" smtClean="0"/>
              <a:t>‹#›</a:t>
            </a:fld>
            <a:endParaRPr lang="en-US"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800" b="1">
                <a:solidFill>
                  <a:srgbClr val="2F3342"/>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rgbClr val="2F334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tx1"/>
                </a:solidFill>
                <a:latin typeface="+mj-lt"/>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1" name="Text Placeholder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solidFill>
                  <a:schemeClr val="tx1"/>
                </a:solidFill>
                <a:latin typeface="+mj-lt"/>
              </a:defRPr>
            </a:lvl1pPr>
          </a:lstStyle>
          <a:p>
            <a:pPr marL="228600" lvl="0" indent="-228600" algn="ctr"/>
            <a:r>
              <a:rPr lang="en-US" dirty="0"/>
              <a:t>EDIT MASTER TEXT STYLES</a:t>
            </a:r>
          </a:p>
        </p:txBody>
      </p:sp>
    </p:spTree>
    <p:extLst>
      <p:ext uri="{BB962C8B-B14F-4D97-AF65-F5344CB8AC3E}">
        <p14:creationId xmlns:p14="http://schemas.microsoft.com/office/powerpoint/2010/main" val="226372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4" name="Text Placeholder 4">
            <a:extLst>
              <a:ext uri="{FF2B5EF4-FFF2-40B4-BE49-F238E27FC236}">
                <a16:creationId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solidFill>
                  <a:schemeClr val="tx1"/>
                </a:solidFill>
                <a:latin typeface="+mj-lt"/>
              </a:defRPr>
            </a:lvl1pPr>
          </a:lstStyle>
          <a:p>
            <a:pPr marL="228600" lvl="0" indent="-228600" algn="ctr"/>
            <a:r>
              <a:rPr lang="en-US"/>
              <a:t>Click to edit Master text styles</a:t>
            </a:r>
          </a:p>
        </p:txBody>
      </p:sp>
      <p:sp>
        <p:nvSpPr>
          <p:cNvPr id="16" name="Content Placeholder 5">
            <a:extLst>
              <a:ext uri="{FF2B5EF4-FFF2-40B4-BE49-F238E27FC236}">
                <a16:creationId xmlns:a16="http://schemas.microsoft.com/office/drawing/2014/main" id="{12AF2780-75D3-4992-93BC-8EA50C648A8E}"/>
              </a:ext>
            </a:extLst>
          </p:cNvPr>
          <p:cNvSpPr>
            <a:spLocks noGrp="1"/>
          </p:cNvSpPr>
          <p:nvPr>
            <p:ph sz="quarter" idx="4"/>
          </p:nvPr>
        </p:nvSpPr>
        <p:spPr>
          <a:xfrm>
            <a:off x="8153394" y="2108201"/>
            <a:ext cx="3464721" cy="3684588"/>
          </a:xfrm>
        </p:spPr>
        <p:txBody>
          <a:bodyP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EAAE1C5B-7233-4F49-895F-7566CEB6D819}"/>
              </a:ext>
            </a:extLst>
          </p:cNvPr>
          <p:cNvSpPr>
            <a:spLocks noGrp="1"/>
          </p:cNvSpPr>
          <p:nvPr>
            <p:ph sz="half" idx="2"/>
          </p:nvPr>
        </p:nvSpPr>
        <p:spPr>
          <a:xfrm>
            <a:off x="573882" y="2108201"/>
            <a:ext cx="3464717" cy="3684588"/>
          </a:xfrm>
        </p:spPr>
        <p:txBody>
          <a:bodyP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0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6" name="Content Placeholder 2">
            <a:extLst>
              <a:ext uri="{FF2B5EF4-FFF2-40B4-BE49-F238E27FC236}">
                <a16:creationId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Click to 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
        <p:nvSpPr>
          <p:cNvPr id="19" name="Content Placeholder 3">
            <a:extLst>
              <a:ext uri="{FF2B5EF4-FFF2-40B4-BE49-F238E27FC236}">
                <a16:creationId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Click to 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Tree>
    <p:extLst>
      <p:ext uri="{BB962C8B-B14F-4D97-AF65-F5344CB8AC3E}">
        <p14:creationId xmlns:p14="http://schemas.microsoft.com/office/powerpoint/2010/main" val="4130980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15BFBAA-B5F1-4F95-8C05-5E30A7076BD7}"/>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
        <p:nvSpPr>
          <p:cNvPr id="11" name="Content Placeholder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7A3D921-B9D5-42DC-9037-298968D94C95}"/>
              </a:ext>
            </a:extLst>
          </p:cNvPr>
          <p:cNvGrpSpPr/>
          <p:nvPr userDrawn="1"/>
        </p:nvGrpSpPr>
        <p:grpSpPr>
          <a:xfrm>
            <a:off x="657060" y="435124"/>
            <a:ext cx="5134751" cy="5965370"/>
            <a:chOff x="252031" y="391887"/>
            <a:chExt cx="7433283" cy="5965370"/>
          </a:xfrm>
        </p:grpSpPr>
        <p:sp>
          <p:nvSpPr>
            <p:cNvPr id="18" name="Rectangle 17">
              <a:extLst>
                <a:ext uri="{FF2B5EF4-FFF2-40B4-BE49-F238E27FC236}">
                  <a16:creationId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9335681-5A6F-48BE-8160-2000D0F242FB}"/>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609601" y="2546851"/>
            <a:ext cx="4101084" cy="3396749"/>
          </a:xfrm>
        </p:spPr>
        <p:txBody>
          <a:bodyPr/>
          <a:lstStyle>
            <a:lvl1pPr marL="0" indent="0">
              <a:lnSpc>
                <a:spcPct val="15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609601" y="1480457"/>
            <a:ext cx="4101084" cy="979308"/>
          </a:xfrm>
        </p:spPr>
        <p:txBody>
          <a:bodyPr anchor="b"/>
          <a:lstStyle>
            <a:lvl1pPr>
              <a:defRPr sz="3200" b="1">
                <a:solidFill>
                  <a:schemeClr val="tx1"/>
                </a:solidFill>
                <a:latin typeface="+mn-lt"/>
              </a:defRPr>
            </a:lvl1pPr>
          </a:lstStyle>
          <a:p>
            <a:r>
              <a:rPr lang="en-US"/>
              <a:t>Click to edit Master title style</a:t>
            </a:r>
            <a:endParaRPr lang="en-US" dirty="0"/>
          </a:p>
        </p:txBody>
      </p:sp>
      <p:sp>
        <p:nvSpPr>
          <p:cNvPr id="13" name="Rectangle 12" hidden="1">
            <a:extLst>
              <a:ext uri="{FF2B5EF4-FFF2-40B4-BE49-F238E27FC236}">
                <a16:creationId xmlns:a16="http://schemas.microsoft.com/office/drawing/2014/main" id="{116E8B30-475D-4275-8DC2-14C98F2F9B76}"/>
              </a:ext>
            </a:extLst>
          </p:cNvPr>
          <p:cNvSpPr/>
          <p:nvPr userDrawn="1"/>
        </p:nvSpPr>
        <p:spPr>
          <a:xfrm>
            <a:off x="1159727" y="1191137"/>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Tree>
    <p:extLst>
      <p:ext uri="{BB962C8B-B14F-4D97-AF65-F5344CB8AC3E}">
        <p14:creationId xmlns:p14="http://schemas.microsoft.com/office/powerpoint/2010/main" val="3348310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Footer Placeholder 4">
            <a:extLst>
              <a:ext uri="{FF2B5EF4-FFF2-40B4-BE49-F238E27FC236}">
                <a16:creationId xmlns:a16="http://schemas.microsoft.com/office/drawing/2014/main" id="{E46FCC97-4D8C-465A-B732-7E27224A0496}"/>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7FF525FF-6103-4229-A91A-8A994A9CCBB7}"/>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7" name="Title 6">
            <a:extLst>
              <a:ext uri="{FF2B5EF4-FFF2-40B4-BE49-F238E27FC236}">
                <a16:creationId xmlns:a16="http://schemas.microsoft.com/office/drawing/2014/main" id="{6F2F4E1C-EABB-45F0-8593-E3E221094B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5416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6" name="Footer Placeholder 5">
            <a:extLst>
              <a:ext uri="{FF2B5EF4-FFF2-40B4-BE49-F238E27FC236}">
                <a16:creationId xmlns:a16="http://schemas.microsoft.com/office/drawing/2014/main" id="{11752D6C-9D51-45A1-A6B7-B21DC9A94A43}"/>
              </a:ext>
            </a:extLst>
          </p:cNvPr>
          <p:cNvSpPr>
            <a:spLocks noGrp="1"/>
          </p:cNvSpPr>
          <p:nvPr>
            <p:ph type="ftr" sz="quarter" idx="10"/>
          </p:nvPr>
        </p:nvSpPr>
        <p:spPr/>
        <p:txBody>
          <a:bodyPr/>
          <a:lstStyle/>
          <a:p>
            <a:r>
              <a:rPr lang="en-US" dirty="0"/>
              <a:t>Add a Footer</a:t>
            </a:r>
          </a:p>
        </p:txBody>
      </p:sp>
      <p:sp>
        <p:nvSpPr>
          <p:cNvPr id="11" name="Rectangle 10" descr="Open square accent block">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Slide Number Placeholder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2" name="Rectangle 1">
            <a:extLst>
              <a:ext uri="{FF2B5EF4-FFF2-40B4-BE49-F238E27FC236}">
                <a16:creationId xmlns:a16="http://schemas.microsoft.com/office/drawing/2014/main" id="{774F1136-B1CD-4171-BB47-0281C1974B22}"/>
              </a:ext>
            </a:extLst>
          </p:cNvPr>
          <p:cNvSpPr/>
          <p:nvPr userDrawn="1"/>
        </p:nvSpPr>
        <p:spPr>
          <a:xfrm>
            <a:off x="471340" y="1189038"/>
            <a:ext cx="11149160" cy="483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89ADD4C-B26C-41B3-B492-DC9D032ACC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4313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04862A-62CA-4399-88B0-181961E0F691}"/>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7" name="Footer Placeholder 6">
            <a:extLst>
              <a:ext uri="{FF2B5EF4-FFF2-40B4-BE49-F238E27FC236}">
                <a16:creationId xmlns:a16="http://schemas.microsoft.com/office/drawing/2014/main" id="{A902D481-2888-4133-AD94-7700AA117DFE}"/>
              </a:ext>
            </a:extLst>
          </p:cNvPr>
          <p:cNvSpPr>
            <a:spLocks noGrp="1"/>
          </p:cNvSpPr>
          <p:nvPr>
            <p:ph type="ftr" sz="quarter" idx="10"/>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D2B113A8-E04C-44C2-962F-5FFA40FB7866}"/>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588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44C8ED9-0534-4EC5-8080-49DFF65B3B51}"/>
              </a:ext>
            </a:extLst>
          </p:cNvPr>
          <p:cNvSpPr>
            <a:spLocks noGrp="1"/>
          </p:cNvSpPr>
          <p:nvPr>
            <p:ph type="title" hasCustomPrompt="1"/>
          </p:nvPr>
        </p:nvSpPr>
        <p:spPr>
          <a:xfrm>
            <a:off x="594519" y="0"/>
            <a:ext cx="11002962" cy="1189038"/>
          </a:xfrm>
        </p:spPr>
        <p:txBody>
          <a:bodyPr>
            <a:normAutofit/>
          </a:bodyPr>
          <a:lstStyle>
            <a:lvl1pPr algn="ctr">
              <a:defRPr sz="3600" b="1" spc="0">
                <a:solidFill>
                  <a:srgbClr val="2F3342"/>
                </a:solidFill>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6" name="Footer Placeholder 5">
            <a:extLst>
              <a:ext uri="{FF2B5EF4-FFF2-40B4-BE49-F238E27FC236}">
                <a16:creationId xmlns:a16="http://schemas.microsoft.com/office/drawing/2014/main" id="{11752D6C-9D51-45A1-A6B7-B21DC9A94A43}"/>
              </a:ext>
            </a:extLst>
          </p:cNvPr>
          <p:cNvSpPr>
            <a:spLocks noGrp="1"/>
          </p:cNvSpPr>
          <p:nvPr>
            <p:ph type="ftr" sz="quarter" idx="10"/>
          </p:nvPr>
        </p:nvSpPr>
        <p:spPr/>
        <p:txBody>
          <a:bodyPr/>
          <a:lstStyle/>
          <a:p>
            <a:r>
              <a:rPr lang="en-US" dirty="0"/>
              <a:t>Add a Footer</a:t>
            </a:r>
          </a:p>
        </p:txBody>
      </p:sp>
      <p:sp>
        <p:nvSpPr>
          <p:cNvPr id="11" name="Rectangle 10" descr="Open square accent block">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Slide Number Placeholder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13" name="Content Placeholder 2">
            <a:extLst>
              <a:ext uri="{FF2B5EF4-FFF2-40B4-BE49-F238E27FC236}">
                <a16:creationId xmlns:a16="http://schemas.microsoft.com/office/drawing/2014/main" id="{B5B32411-640A-47B5-9A67-FED6430E9A73}"/>
              </a:ext>
            </a:extLst>
          </p:cNvPr>
          <p:cNvSpPr>
            <a:spLocks noGrp="1"/>
          </p:cNvSpPr>
          <p:nvPr>
            <p:ph idx="1"/>
          </p:nvPr>
        </p:nvSpPr>
        <p:spPr>
          <a:xfrm>
            <a:off x="609600" y="1189038"/>
            <a:ext cx="10939668" cy="483412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686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B42DCA22-1DF2-42CB-8741-F0CE575EAFE9}"/>
              </a:ext>
            </a:extLst>
          </p:cNvPr>
          <p:cNvSpPr>
            <a:spLocks noGrp="1"/>
          </p:cNvSpPr>
          <p:nvPr>
            <p:ph type="title"/>
          </p:nvPr>
        </p:nvSpPr>
        <p:spPr>
          <a:xfrm>
            <a:off x="437804" y="1676400"/>
            <a:ext cx="5196241" cy="3352800"/>
          </a:xfrm>
        </p:spPr>
        <p:txBody>
          <a:bodyPr>
            <a:normAutofit/>
          </a:bodyPr>
          <a:lstStyle>
            <a:lvl1pPr>
              <a:defRPr sz="4400" b="1" spc="300">
                <a:solidFill>
                  <a:srgbClr val="2F3342"/>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CDD89F3-6B87-4C54-83B9-A6481CB4FC3A}"/>
              </a:ext>
            </a:extLst>
          </p:cNvPr>
          <p:cNvSpPr>
            <a:spLocks noGrp="1"/>
          </p:cNvSpPr>
          <p:nvPr>
            <p:ph idx="1"/>
          </p:nvPr>
        </p:nvSpPr>
        <p:spPr>
          <a:xfrm>
            <a:off x="7639394" y="365125"/>
            <a:ext cx="4114801"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6" name="Footer Placeholder 5">
            <a:extLst>
              <a:ext uri="{FF2B5EF4-FFF2-40B4-BE49-F238E27FC236}">
                <a16:creationId xmlns:a16="http://schemas.microsoft.com/office/drawing/2014/main" id="{75107A3F-3DCD-44DD-AF42-32098DCC3A78}"/>
              </a:ext>
            </a:extLst>
          </p:cNvPr>
          <p:cNvSpPr>
            <a:spLocks noGrp="1"/>
          </p:cNvSpPr>
          <p:nvPr>
            <p:ph type="ftr" sz="quarter" idx="16"/>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CE1DB279-F403-4D2A-8D1B-FB3C81796B48}"/>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141762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a:t>Click icon to add picture</a:t>
            </a:r>
            <a:endParaRPr lang="en-US" dirty="0"/>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781" y="110728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838200" y="1501775"/>
            <a:ext cx="4351911" cy="2384466"/>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1A26DCC3-B99B-481C-AC63-F17D5215DCC8}"/>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84814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3" name="Slide Number Placeholder 2">
            <a:extLst>
              <a:ext uri="{FF2B5EF4-FFF2-40B4-BE49-F238E27FC236}">
                <a16:creationId xmlns:a16="http://schemas.microsoft.com/office/drawing/2014/main" id="{D11BF64E-D1E6-463D-B3F0-1491C107C8B1}"/>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2" name="Footer Placeholder 1">
            <a:extLst>
              <a:ext uri="{FF2B5EF4-FFF2-40B4-BE49-F238E27FC236}">
                <a16:creationId xmlns:a16="http://schemas.microsoft.com/office/drawing/2014/main" id="{1149EC66-F633-4F8B-BA43-E48843E5AD21}"/>
              </a:ext>
            </a:extLst>
          </p:cNvPr>
          <p:cNvSpPr>
            <a:spLocks noGrp="1"/>
          </p:cNvSpPr>
          <p:nvPr>
            <p:ph type="ftr" sz="quarter" idx="16"/>
          </p:nvPr>
        </p:nvSpPr>
        <p:spPr/>
        <p:txBody>
          <a:bodyPr/>
          <a:lstStyle>
            <a:lvl1pPr>
              <a:defRPr>
                <a:solidFill>
                  <a:schemeClr val="bg1"/>
                </a:solidFill>
              </a:defRPr>
            </a:lvl1pPr>
          </a:lstStyle>
          <a:p>
            <a:r>
              <a:rPr lang="en-US" dirty="0"/>
              <a:t>Add a Footer</a:t>
            </a:r>
          </a:p>
        </p:txBody>
      </p:sp>
    </p:spTree>
    <p:extLst>
      <p:ext uri="{BB962C8B-B14F-4D97-AF65-F5344CB8AC3E}">
        <p14:creationId xmlns:p14="http://schemas.microsoft.com/office/powerpoint/2010/main" val="28995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6" name="Picture Placeholder 13">
            <a:extLst>
              <a:ext uri="{FF2B5EF4-FFF2-40B4-BE49-F238E27FC236}">
                <a16:creationId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a:lstStyle/>
          <a:p>
            <a:r>
              <a:rPr lang="en-US"/>
              <a:t>Click icon to add picture</a:t>
            </a:r>
            <a:endParaRPr lang="en-US" dirty="0"/>
          </a:p>
        </p:txBody>
      </p:sp>
      <p:sp>
        <p:nvSpPr>
          <p:cNvPr id="2" name="Footer Placeholder 1">
            <a:extLst>
              <a:ext uri="{FF2B5EF4-FFF2-40B4-BE49-F238E27FC236}">
                <a16:creationId xmlns:a16="http://schemas.microsoft.com/office/drawing/2014/main" id="{0C0FCBE5-63C0-4DC7-8687-C2C76ABBDDB2}"/>
              </a:ext>
            </a:extLst>
          </p:cNvPr>
          <p:cNvSpPr>
            <a:spLocks noGrp="1"/>
          </p:cNvSpPr>
          <p:nvPr>
            <p:ph type="ftr" sz="quarter" idx="16"/>
          </p:nvPr>
        </p:nvSpPr>
        <p:spPr/>
        <p:txBody>
          <a:bodyPr/>
          <a:lstStyle/>
          <a:p>
            <a:r>
              <a:rPr lang="en-US" dirty="0"/>
              <a:t>Add a Footer</a:t>
            </a:r>
          </a:p>
        </p:txBody>
      </p:sp>
      <p:sp>
        <p:nvSpPr>
          <p:cNvPr id="5" name="Slide Number Placeholder 4">
            <a:extLst>
              <a:ext uri="{FF2B5EF4-FFF2-40B4-BE49-F238E27FC236}">
                <a16:creationId xmlns:a16="http://schemas.microsoft.com/office/drawing/2014/main" id="{D0F240C4-B3CD-49AA-8C48-9FE7AA1FE3D0}"/>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6" name="Title 5" hidden="1">
            <a:extLst>
              <a:ext uri="{FF2B5EF4-FFF2-40B4-BE49-F238E27FC236}">
                <a16:creationId xmlns:a16="http://schemas.microsoft.com/office/drawing/2014/main" id="{A43A44DE-9B7B-49B8-AE13-95164A3FA9F1}"/>
              </a:ext>
            </a:extLst>
          </p:cNvPr>
          <p:cNvSpPr>
            <a:spLocks noGrp="1"/>
          </p:cNvSpPr>
          <p:nvPr>
            <p:ph type="title"/>
          </p:nvPr>
        </p:nvSpPr>
        <p:spPr>
          <a:xfrm>
            <a:off x="595884" y="0"/>
            <a:ext cx="3605998" cy="1188720"/>
          </a:xfrm>
        </p:spPr>
        <p:txBody>
          <a:bodyPr>
            <a:norm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178074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AE90E16-AEC5-4F82-85B0-DDEA26AA939A}"/>
              </a:ext>
            </a:extLst>
          </p:cNvPr>
          <p:cNvSpPr>
            <a:spLocks noGrp="1"/>
          </p:cNvSpPr>
          <p:nvPr>
            <p:ph type="pic" idx="1"/>
          </p:nvPr>
        </p:nvSpPr>
        <p:spPr>
          <a:xfrm>
            <a:off x="6727370" y="0"/>
            <a:ext cx="5464629"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Rectangle 9">
            <a:extLst>
              <a:ext uri="{FF2B5EF4-FFF2-40B4-BE49-F238E27FC236}">
                <a16:creationId xmlns:a16="http://schemas.microsoft.com/office/drawing/2014/main" id="{ABD40C7A-92CE-46D6-B056-C75D73663328}"/>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4" name="Rectangle 13">
            <a:extLst>
              <a:ext uri="{FF2B5EF4-FFF2-40B4-BE49-F238E27FC236}">
                <a16:creationId xmlns:a16="http://schemas.microsoft.com/office/drawing/2014/main" id="{A69E75A6-06C5-49D0-9164-3098CE0E53D8}"/>
              </a:ext>
            </a:extLst>
          </p:cNvPr>
          <p:cNvSpPr/>
          <p:nvPr userDrawn="1"/>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957943" y="1480457"/>
            <a:ext cx="5138057" cy="587876"/>
          </a:xfrm>
        </p:spPr>
        <p:txBody>
          <a:bodyPr anchor="b"/>
          <a:lstStyle>
            <a:lvl1pPr>
              <a:defRPr sz="3200" b="1">
                <a:solidFill>
                  <a:srgbClr val="2F3342"/>
                </a:solidFill>
                <a:latin typeface="+mj-lt"/>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957943" y="2546851"/>
            <a:ext cx="5138057" cy="3396749"/>
          </a:xfrm>
        </p:spPr>
        <p:txBody>
          <a:bodyPr/>
          <a:lstStyle>
            <a:lvl1pPr marL="0" indent="0">
              <a:lnSpc>
                <a:spcPct val="150000"/>
              </a:lnSpc>
              <a:buNone/>
              <a:defRPr sz="1600">
                <a:solidFill>
                  <a:srgbClr val="2F33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2">
            <a:extLst>
              <a:ext uri="{FF2B5EF4-FFF2-40B4-BE49-F238E27FC236}">
                <a16:creationId xmlns:a16="http://schemas.microsoft.com/office/drawing/2014/main" id="{D9EF0584-D46D-4C21-99D2-074ADF23E018}"/>
              </a:ext>
            </a:extLst>
          </p:cNvPr>
          <p:cNvSpPr>
            <a:spLocks noGrp="1"/>
          </p:cNvSpPr>
          <p:nvPr>
            <p:ph type="body" idx="13" hasCustomPrompt="1"/>
          </p:nvPr>
        </p:nvSpPr>
        <p:spPr>
          <a:xfrm>
            <a:off x="979714" y="2095547"/>
            <a:ext cx="4958100" cy="365125"/>
          </a:xfrm>
        </p:spPr>
        <p:txBody>
          <a:bodyPr>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Footer Placeholder 7">
            <a:extLst>
              <a:ext uri="{FF2B5EF4-FFF2-40B4-BE49-F238E27FC236}">
                <a16:creationId xmlns:a16="http://schemas.microsoft.com/office/drawing/2014/main" id="{86AFC205-B079-430E-B82F-CBF6F56DE09D}"/>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E82B84E2-AAE4-4BC1-8C01-AF4ABADD6EDE}"/>
              </a:ext>
            </a:extLst>
          </p:cNvPr>
          <p:cNvSpPr>
            <a:spLocks noGrp="1"/>
          </p:cNvSpPr>
          <p:nvPr>
            <p:ph type="sldNum" sz="quarter" idx="15"/>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57725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2E9CCD-6BB8-4209-A6BA-851867956084}"/>
              </a:ext>
            </a:extLst>
          </p:cNvPr>
          <p:cNvSpPr>
            <a:spLocks noGrp="1"/>
          </p:cNvSpPr>
          <p:nvPr>
            <p:ph sz="quarter" idx="16"/>
          </p:nvPr>
        </p:nvSpPr>
        <p:spPr>
          <a:xfrm>
            <a:off x="6400191" y="470641"/>
            <a:ext cx="5220309" cy="59167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a:noAutofit/>
          </a:bodyPr>
          <a:lstStyle>
            <a:lvl1pPr>
              <a:defRPr sz="3200" b="1" spc="0">
                <a:solidFill>
                  <a:srgbClr val="2F3342"/>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99167" y="2145234"/>
            <a:ext cx="4226024" cy="3857329"/>
          </a:xfrm>
        </p:spPr>
        <p:txBody>
          <a:bodyPr lIns="0" rIns="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4" name="Footer Placeholder 3">
            <a:extLst>
              <a:ext uri="{FF2B5EF4-FFF2-40B4-BE49-F238E27FC236}">
                <a16:creationId xmlns:a16="http://schemas.microsoft.com/office/drawing/2014/main" id="{01A066D4-321A-48BF-84C2-18FC1D7184A7}"/>
              </a:ext>
            </a:extLst>
          </p:cNvPr>
          <p:cNvSpPr>
            <a:spLocks noGrp="1"/>
          </p:cNvSpPr>
          <p:nvPr>
            <p:ph type="ftr" sz="quarter" idx="17"/>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0CDB4336-A0EC-4019-904C-112405358769}"/>
              </a:ext>
            </a:extLst>
          </p:cNvPr>
          <p:cNvSpPr>
            <a:spLocks noGrp="1"/>
          </p:cNvSpPr>
          <p:nvPr>
            <p:ph type="sldNum" sz="quarter" idx="18"/>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92789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tx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4612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C39E4676-2097-45B1-B554-0DFE67952792}"/>
              </a:ext>
            </a:extLst>
          </p:cNvPr>
          <p:cNvSpPr/>
          <p:nvPr userDrawn="1"/>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24616" cy="4988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087F727-48BD-4EB4-B57F-5AC03BEB1A4D}"/>
              </a:ext>
            </a:extLst>
          </p:cNvPr>
          <p:cNvSpPr>
            <a:spLocks noGrp="1"/>
          </p:cNvSpPr>
          <p:nvPr>
            <p:ph type="ftr" sz="quarter" idx="3"/>
          </p:nvPr>
        </p:nvSpPr>
        <p:spPr>
          <a:xfrm>
            <a:off x="595884" y="645632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Add a Footer</a:t>
            </a:r>
          </a:p>
        </p:txBody>
      </p:sp>
      <p:sp>
        <p:nvSpPr>
          <p:cNvPr id="11" name="Slide Number Placeholder 5">
            <a:extLst>
              <a:ext uri="{FF2B5EF4-FFF2-40B4-BE49-F238E27FC236}">
                <a16:creationId xmlns:a16="http://schemas.microsoft.com/office/drawing/2014/main" id="{49B3254E-B445-46A8-8E69-B2596E25AD38}"/>
              </a:ext>
            </a:extLst>
          </p:cNvPr>
          <p:cNvSpPr>
            <a:spLocks noGrp="1"/>
          </p:cNvSpPr>
          <p:nvPr>
            <p:ph type="sldNum" sz="quarter" idx="4"/>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4" r:id="rId4"/>
    <p:sldLayoutId id="2147483651" r:id="rId5"/>
    <p:sldLayoutId id="2147483653" r:id="rId6"/>
    <p:sldLayoutId id="2147483657" r:id="rId7"/>
    <p:sldLayoutId id="2147483663" r:id="rId8"/>
    <p:sldLayoutId id="2147483670" r:id="rId9"/>
    <p:sldLayoutId id="2147483669" r:id="rId10"/>
    <p:sldLayoutId id="2147483667" r:id="rId11"/>
    <p:sldLayoutId id="2147483668" r:id="rId12"/>
    <p:sldLayoutId id="2147483666" r:id="rId13"/>
    <p:sldLayoutId id="2147483662" r:id="rId14"/>
    <p:sldLayoutId id="2147483671" r:id="rId15"/>
    <p:sldLayoutId id="2147483655" r:id="rId16"/>
  </p:sldLayoutIdLst>
  <p:hf hdr="0" dt="0"/>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Abstract Building" title="Abstract Building">
            <a:extLst>
              <a:ext uri="{FF2B5EF4-FFF2-40B4-BE49-F238E27FC236}">
                <a16:creationId xmlns:a16="http://schemas.microsoft.com/office/drawing/2014/main" id="{1805319F-612A-49F0-B6DA-8A214D5DBD2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5" name="Rectangle 34">
            <a:extLst>
              <a:ext uri="{FF2B5EF4-FFF2-40B4-BE49-F238E27FC236}">
                <a16:creationId xmlns:a16="http://schemas.microsoft.com/office/drawing/2014/main" id="{B6C8E487-ADDC-4F1B-A30A-BAABB4998F49}"/>
              </a:ext>
              <a:ext uri="{C183D7F6-B498-43B3-948B-1728B52AA6E4}">
                <adec:decorative xmlns:adec="http://schemas.microsoft.com/office/drawing/2017/decorative" val="1"/>
              </a:ext>
            </a:extLst>
          </p:cNvPr>
          <p:cNvSpPr/>
          <p:nvPr/>
        </p:nvSpPr>
        <p:spPr>
          <a:xfrm>
            <a:off x="-71016" y="0"/>
            <a:ext cx="12263015"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val="1"/>
              </a:ext>
            </a:extLst>
          </p:cNvPr>
          <p:cNvGrpSpPr/>
          <p:nvPr/>
        </p:nvGrpSpPr>
        <p:grpSpPr>
          <a:xfrm flipH="1">
            <a:off x="1149926" y="1094509"/>
            <a:ext cx="9961418" cy="4862945"/>
            <a:chOff x="252031" y="-22763"/>
            <a:chExt cx="7324426" cy="7269964"/>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a:xfrm>
            <a:off x="1955540" y="2129781"/>
            <a:ext cx="8988768" cy="1888475"/>
          </a:xfrm>
        </p:spPr>
        <p:txBody>
          <a:bodyPr>
            <a:normAutofit/>
          </a:bodyPr>
          <a:lstStyle/>
          <a:p>
            <a:r>
              <a:rPr lang="en-US" sz="5400" cap="none">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BÀI 6</a:t>
            </a:r>
            <a:br>
              <a:rPr lang="en-US" sz="5400" cap="none">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br>
            <a:r>
              <a:rPr lang="en-US" sz="5400" cap="none">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CÂU LỆNH RẼ NHÁNH</a:t>
            </a:r>
            <a:endParaRPr lang="en-US" sz="5400"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
        <p:nvSpPr>
          <p:cNvPr id="7" name="Subtitle 6">
            <a:extLst>
              <a:ext uri="{FF2B5EF4-FFF2-40B4-BE49-F238E27FC236}">
                <a16:creationId xmlns:a16="http://schemas.microsoft.com/office/drawing/2014/main" id="{9935280A-EBD5-4EFA-81A0-313C85F987EC}"/>
              </a:ext>
            </a:extLst>
          </p:cNvPr>
          <p:cNvSpPr>
            <a:spLocks noGrp="1"/>
          </p:cNvSpPr>
          <p:nvPr>
            <p:ph type="subTitle" idx="1"/>
          </p:nvPr>
        </p:nvSpPr>
        <p:spPr>
          <a:xfrm>
            <a:off x="1953449" y="4684512"/>
            <a:ext cx="8988768" cy="564120"/>
          </a:xfrm>
        </p:spPr>
        <p:txBody>
          <a:bodyPr/>
          <a:lstStyle/>
          <a:p>
            <a:r>
              <a:rPr lang="en-US" dirty="0">
                <a:solidFill>
                  <a:srgbClr val="2F3342"/>
                </a:solidFill>
              </a:rPr>
              <a:t>SUBTITLE GOES HERE</a:t>
            </a:r>
          </a:p>
        </p:txBody>
      </p:sp>
    </p:spTree>
    <p:extLst>
      <p:ext uri="{BB962C8B-B14F-4D97-AF65-F5344CB8AC3E}">
        <p14:creationId xmlns:p14="http://schemas.microsoft.com/office/powerpoint/2010/main" val="250621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Ví dụ 3</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10</a:t>
            </a:fld>
            <a:endParaRPr lang="en-US" dirty="0"/>
          </a:p>
        </p:txBody>
      </p:sp>
      <p:sp>
        <p:nvSpPr>
          <p:cNvPr id="7" name="TextBox 6">
            <a:extLst>
              <a:ext uri="{FF2B5EF4-FFF2-40B4-BE49-F238E27FC236}">
                <a16:creationId xmlns:a16="http://schemas.microsoft.com/office/drawing/2014/main" id="{EDEF433C-A90D-4BC9-B4BF-51D880516654}"/>
              </a:ext>
            </a:extLst>
          </p:cNvPr>
          <p:cNvSpPr txBox="1"/>
          <p:nvPr/>
        </p:nvSpPr>
        <p:spPr>
          <a:xfrm>
            <a:off x="642732" y="1497438"/>
            <a:ext cx="10953384" cy="523220"/>
          </a:xfrm>
          <a:prstGeom prst="rect">
            <a:avLst/>
          </a:prstGeom>
          <a:noFill/>
        </p:spPr>
        <p:txBody>
          <a:bodyPr wrap="square">
            <a:spAutoFit/>
          </a:bodyPr>
          <a:lstStyle/>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Hình 4 </a:t>
            </a:r>
            <a:r>
              <a:rPr lang="en-US" sz="2800" i="1">
                <a:latin typeface="Times New Roman" panose="02020603050405020304" pitchFamily="18" charset="0"/>
                <a:cs typeface="Times New Roman" panose="02020603050405020304" pitchFamily="18" charset="0"/>
              </a:rPr>
              <a:t>minh họa một c</a:t>
            </a:r>
            <a:r>
              <a:rPr lang="vi-VN" sz="2800" i="1">
                <a:latin typeface="Times New Roman" panose="02020603050405020304" pitchFamily="18" charset="0"/>
                <a:cs typeface="Times New Roman" panose="02020603050405020304" pitchFamily="18" charset="0"/>
              </a:rPr>
              <a:t>hương trình</a:t>
            </a:r>
            <a:r>
              <a:rPr lang="en-US" sz="2800" i="1">
                <a:latin typeface="Times New Roman" panose="02020603050405020304" pitchFamily="18" charset="0"/>
                <a:cs typeface="Times New Roman" panose="02020603050405020304" pitchFamily="18" charset="0"/>
              </a:rPr>
              <a:t> sử dụng câu lệnh if trong Python</a:t>
            </a:r>
          </a:p>
        </p:txBody>
      </p:sp>
      <p:sp>
        <p:nvSpPr>
          <p:cNvPr id="9" name="TextBox 8">
            <a:extLst>
              <a:ext uri="{FF2B5EF4-FFF2-40B4-BE49-F238E27FC236}">
                <a16:creationId xmlns:a16="http://schemas.microsoft.com/office/drawing/2014/main" id="{78E9FACE-03CC-424D-947F-24DF57425165}"/>
              </a:ext>
            </a:extLst>
          </p:cNvPr>
          <p:cNvSpPr txBox="1"/>
          <p:nvPr/>
        </p:nvSpPr>
        <p:spPr>
          <a:xfrm>
            <a:off x="1482710" y="5237977"/>
            <a:ext cx="8700714" cy="461665"/>
          </a:xfrm>
          <a:prstGeom prst="rect">
            <a:avLst/>
          </a:prstGeom>
          <a:noFill/>
        </p:spPr>
        <p:txBody>
          <a:bodyPr wrap="square">
            <a:spAutoFit/>
          </a:bodyPr>
          <a:lstStyle/>
          <a:p>
            <a:pPr algn="ctr">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Hình 4. C</a:t>
            </a:r>
            <a:r>
              <a:rPr lang="vi-VN" sz="2400" i="1">
                <a:solidFill>
                  <a:srgbClr val="002060"/>
                </a:solidFill>
                <a:latin typeface="Times New Roman" panose="02020603050405020304" pitchFamily="18" charset="0"/>
                <a:cs typeface="Times New Roman" panose="02020603050405020304" pitchFamily="18" charset="0"/>
              </a:rPr>
              <a:t>hương trình</a:t>
            </a:r>
            <a:r>
              <a:rPr lang="en-US" sz="2400" i="1">
                <a:solidFill>
                  <a:srgbClr val="002060"/>
                </a:solidFill>
                <a:latin typeface="Times New Roman" panose="02020603050405020304" pitchFamily="18" charset="0"/>
                <a:cs typeface="Times New Roman" panose="02020603050405020304" pitchFamily="18" charset="0"/>
              </a:rPr>
              <a:t> kiểm tra số nguyên dương có hai chữ số</a:t>
            </a:r>
          </a:p>
        </p:txBody>
      </p:sp>
      <p:pic>
        <p:nvPicPr>
          <p:cNvPr id="6" name="Picture 5">
            <a:extLst>
              <a:ext uri="{FF2B5EF4-FFF2-40B4-BE49-F238E27FC236}">
                <a16:creationId xmlns:a16="http://schemas.microsoft.com/office/drawing/2014/main" id="{037B0F7B-04CF-41D9-8817-D9440A71DD9E}"/>
              </a:ext>
            </a:extLst>
          </p:cNvPr>
          <p:cNvPicPr>
            <a:picLocks noChangeAspect="1"/>
          </p:cNvPicPr>
          <p:nvPr/>
        </p:nvPicPr>
        <p:blipFill rotWithShape="1">
          <a:blip r:embed="rId2"/>
          <a:srcRect l="13068" t="27666" r="40341" b="55356"/>
          <a:stretch/>
        </p:blipFill>
        <p:spPr>
          <a:xfrm>
            <a:off x="1482710" y="2673927"/>
            <a:ext cx="9670137" cy="2286000"/>
          </a:xfrm>
          <a:prstGeom prst="rect">
            <a:avLst/>
          </a:prstGeom>
          <a:ln>
            <a:solidFill>
              <a:srgbClr val="05D74D"/>
            </a:solidFill>
          </a:ln>
        </p:spPr>
      </p:pic>
    </p:spTree>
    <p:extLst>
      <p:ext uri="{BB962C8B-B14F-4D97-AF65-F5344CB8AC3E}">
        <p14:creationId xmlns:p14="http://schemas.microsoft.com/office/powerpoint/2010/main" val="237427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3. Câu lệnh rẽ nhánh trong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python</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11</a:t>
            </a:fld>
            <a:endParaRPr lang="en-US" dirty="0"/>
          </a:p>
        </p:txBody>
      </p:sp>
      <p:sp>
        <p:nvSpPr>
          <p:cNvPr id="7" name="TextBox 6">
            <a:extLst>
              <a:ext uri="{FF2B5EF4-FFF2-40B4-BE49-F238E27FC236}">
                <a16:creationId xmlns:a16="http://schemas.microsoft.com/office/drawing/2014/main" id="{EDEF433C-A90D-4BC9-B4BF-51D880516654}"/>
              </a:ext>
            </a:extLst>
          </p:cNvPr>
          <p:cNvSpPr txBox="1"/>
          <p:nvPr/>
        </p:nvSpPr>
        <p:spPr>
          <a:xfrm>
            <a:off x="642732" y="1494679"/>
            <a:ext cx="10953384" cy="523220"/>
          </a:xfrm>
          <a:prstGeom prst="rect">
            <a:avLst/>
          </a:prstGeom>
          <a:noFill/>
        </p:spPr>
        <p:txBody>
          <a:bodyPr wrap="square">
            <a:spAutoFit/>
          </a:bodyPr>
          <a:lstStyle/>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 Câu lệnh rẽ nhánh if - else</a:t>
            </a:r>
            <a:endParaRPr lang="en-US"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8E9FACE-03CC-424D-947F-24DF57425165}"/>
              </a:ext>
            </a:extLst>
          </p:cNvPr>
          <p:cNvSpPr txBox="1"/>
          <p:nvPr/>
        </p:nvSpPr>
        <p:spPr>
          <a:xfrm>
            <a:off x="1820094" y="5360806"/>
            <a:ext cx="7209963" cy="461665"/>
          </a:xfrm>
          <a:prstGeom prst="rect">
            <a:avLst/>
          </a:prstGeom>
          <a:noFill/>
        </p:spPr>
        <p:txBody>
          <a:bodyPr wrap="square">
            <a:spAutoFit/>
          </a:bodyPr>
          <a:lstStyle/>
          <a:p>
            <a:pPr algn="ctr">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Hình 5. Cách viết và sơ đồ khối của câu lệnh </a:t>
            </a:r>
            <a:r>
              <a:rPr lang="en-US" sz="2400" i="1">
                <a:solidFill>
                  <a:srgbClr val="FF0000"/>
                </a:solidFill>
                <a:latin typeface="Times New Roman" panose="02020603050405020304" pitchFamily="18" charset="0"/>
                <a:cs typeface="Times New Roman" panose="02020603050405020304" pitchFamily="18" charset="0"/>
              </a:rPr>
              <a:t>if - else</a:t>
            </a:r>
          </a:p>
        </p:txBody>
      </p:sp>
      <p:sp>
        <p:nvSpPr>
          <p:cNvPr id="8" name="TextBox 7">
            <a:extLst>
              <a:ext uri="{FF2B5EF4-FFF2-40B4-BE49-F238E27FC236}">
                <a16:creationId xmlns:a16="http://schemas.microsoft.com/office/drawing/2014/main" id="{E89D616B-2C77-4249-A0DC-11DD388BBE82}"/>
              </a:ext>
            </a:extLst>
          </p:cNvPr>
          <p:cNvSpPr txBox="1"/>
          <p:nvPr/>
        </p:nvSpPr>
        <p:spPr>
          <a:xfrm>
            <a:off x="830174" y="2402454"/>
            <a:ext cx="5591022" cy="2277547"/>
          </a:xfrm>
          <a:prstGeom prst="rect">
            <a:avLst/>
          </a:prstGeom>
          <a:noFill/>
          <a:ln>
            <a:solidFill>
              <a:srgbClr val="04C043"/>
            </a:solidFill>
          </a:ln>
        </p:spPr>
        <p:txBody>
          <a:bodyPr wrap="square">
            <a:spAutoFit/>
          </a:bodyPr>
          <a:lstStyle/>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if   </a:t>
            </a:r>
            <a:r>
              <a:rPr lang="en-US" sz="2800" i="1">
                <a:solidFill>
                  <a:srgbClr val="002060"/>
                </a:solidFill>
                <a:latin typeface="Times New Roman" panose="02020603050405020304" pitchFamily="18" charset="0"/>
                <a:cs typeface="Times New Roman" panose="02020603050405020304" pitchFamily="18" charset="0"/>
              </a:rPr>
              <a:t>&lt;điều kiện&gt;</a:t>
            </a:r>
            <a:r>
              <a:rPr lang="en-US" sz="2800" b="1" i="1">
                <a:solidFill>
                  <a:srgbClr val="002060"/>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     </a:t>
            </a:r>
            <a:r>
              <a:rPr lang="en-US" sz="2800" i="1">
                <a:solidFill>
                  <a:srgbClr val="002060"/>
                </a:solidFill>
                <a:latin typeface="Times New Roman" panose="02020603050405020304" pitchFamily="18" charset="0"/>
                <a:cs typeface="Times New Roman" panose="02020603050405020304" pitchFamily="18" charset="0"/>
              </a:rPr>
              <a:t>câu lệnh hay nhóm câu lệnh 1</a:t>
            </a:r>
          </a:p>
          <a:p>
            <a:pPr algn="just">
              <a:spcBef>
                <a:spcPts val="600"/>
              </a:spcBef>
              <a:spcAft>
                <a:spcPts val="600"/>
              </a:spcAft>
            </a:pPr>
            <a:r>
              <a:rPr lang="en-US" sz="2800" i="1">
                <a:solidFill>
                  <a:srgbClr val="FF0000"/>
                </a:solidFill>
                <a:latin typeface="Times New Roman" panose="02020603050405020304" pitchFamily="18" charset="0"/>
                <a:cs typeface="Times New Roman" panose="02020603050405020304" pitchFamily="18" charset="0"/>
              </a:rPr>
              <a:t>else </a:t>
            </a:r>
            <a:r>
              <a:rPr lang="en-US" sz="2800" b="1" i="1">
                <a:solidFill>
                  <a:srgbClr val="FF0000"/>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i="1">
                <a:solidFill>
                  <a:srgbClr val="002060"/>
                </a:solidFill>
                <a:latin typeface="Times New Roman" panose="02020603050405020304" pitchFamily="18" charset="0"/>
                <a:cs typeface="Times New Roman" panose="02020603050405020304" pitchFamily="18" charset="0"/>
              </a:rPr>
              <a:t>     câu lệnh hay nhóm câu lệnh 2</a:t>
            </a:r>
          </a:p>
        </p:txBody>
      </p:sp>
      <p:grpSp>
        <p:nvGrpSpPr>
          <p:cNvPr id="10" name="Group 9">
            <a:extLst>
              <a:ext uri="{FF2B5EF4-FFF2-40B4-BE49-F238E27FC236}">
                <a16:creationId xmlns:a16="http://schemas.microsoft.com/office/drawing/2014/main" id="{061731B7-FA09-4BDB-9752-AD52C2495413}"/>
              </a:ext>
            </a:extLst>
          </p:cNvPr>
          <p:cNvGrpSpPr/>
          <p:nvPr/>
        </p:nvGrpSpPr>
        <p:grpSpPr>
          <a:xfrm>
            <a:off x="7024806" y="1149102"/>
            <a:ext cx="3448776" cy="3853473"/>
            <a:chOff x="3157638" y="2248870"/>
            <a:chExt cx="4843736" cy="4089901"/>
          </a:xfrm>
        </p:grpSpPr>
        <p:grpSp>
          <p:nvGrpSpPr>
            <p:cNvPr id="11" name="Group 17">
              <a:extLst>
                <a:ext uri="{FF2B5EF4-FFF2-40B4-BE49-F238E27FC236}">
                  <a16:creationId xmlns:a16="http://schemas.microsoft.com/office/drawing/2014/main" id="{73F1A625-AD90-4851-8EAE-02DD2950266F}"/>
                </a:ext>
              </a:extLst>
            </p:cNvPr>
            <p:cNvGrpSpPr>
              <a:grpSpLocks/>
            </p:cNvGrpSpPr>
            <p:nvPr/>
          </p:nvGrpSpPr>
          <p:grpSpPr bwMode="auto">
            <a:xfrm>
              <a:off x="3467100" y="2248870"/>
              <a:ext cx="4534274" cy="3728070"/>
              <a:chOff x="192" y="1363"/>
              <a:chExt cx="1573" cy="1171"/>
            </a:xfrm>
          </p:grpSpPr>
          <p:sp>
            <p:nvSpPr>
              <p:cNvPr id="16" name="AutoShape 18">
                <a:extLst>
                  <a:ext uri="{FF2B5EF4-FFF2-40B4-BE49-F238E27FC236}">
                    <a16:creationId xmlns:a16="http://schemas.microsoft.com/office/drawing/2014/main" id="{F145CBD2-3A25-4B47-B4ED-AA8FF8B6E5C7}"/>
                  </a:ext>
                </a:extLst>
              </p:cNvPr>
              <p:cNvSpPr>
                <a:spLocks noChangeArrowheads="1"/>
              </p:cNvSpPr>
              <p:nvPr/>
            </p:nvSpPr>
            <p:spPr bwMode="auto">
              <a:xfrm>
                <a:off x="192" y="1584"/>
                <a:ext cx="816" cy="384"/>
              </a:xfrm>
              <a:prstGeom prst="flowChartDecision">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a:solidFill>
                      <a:srgbClr val="0000FF"/>
                    </a:solidFill>
                    <a:latin typeface="Times New Roman" panose="02020603050405020304" pitchFamily="18" charset="0"/>
                  </a:rPr>
                  <a:t>Điều kiện</a:t>
                </a:r>
              </a:p>
            </p:txBody>
          </p:sp>
          <p:sp>
            <p:nvSpPr>
              <p:cNvPr id="17" name="Line 19">
                <a:extLst>
                  <a:ext uri="{FF2B5EF4-FFF2-40B4-BE49-F238E27FC236}">
                    <a16:creationId xmlns:a16="http://schemas.microsoft.com/office/drawing/2014/main" id="{204E71CB-E506-4DE0-BF1F-62BA87E40FB4}"/>
                  </a:ext>
                </a:extLst>
              </p:cNvPr>
              <p:cNvSpPr>
                <a:spLocks noChangeShapeType="1"/>
              </p:cNvSpPr>
              <p:nvPr/>
            </p:nvSpPr>
            <p:spPr bwMode="auto">
              <a:xfrm>
                <a:off x="592" y="1363"/>
                <a:ext cx="1" cy="224"/>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sp>
            <p:nvSpPr>
              <p:cNvPr id="19" name="Line 21">
                <a:extLst>
                  <a:ext uri="{FF2B5EF4-FFF2-40B4-BE49-F238E27FC236}">
                    <a16:creationId xmlns:a16="http://schemas.microsoft.com/office/drawing/2014/main" id="{20886DB9-34A1-4FF9-90F3-112B0EC17988}"/>
                  </a:ext>
                </a:extLst>
              </p:cNvPr>
              <p:cNvSpPr>
                <a:spLocks noChangeShapeType="1"/>
              </p:cNvSpPr>
              <p:nvPr/>
            </p:nvSpPr>
            <p:spPr bwMode="auto">
              <a:xfrm>
                <a:off x="1008" y="1776"/>
                <a:ext cx="757" cy="0"/>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sz="2400"/>
              </a:p>
            </p:txBody>
          </p:sp>
          <p:sp>
            <p:nvSpPr>
              <p:cNvPr id="20" name="Line 22">
                <a:extLst>
                  <a:ext uri="{FF2B5EF4-FFF2-40B4-BE49-F238E27FC236}">
                    <a16:creationId xmlns:a16="http://schemas.microsoft.com/office/drawing/2014/main" id="{97071F25-DAF5-4770-BC3D-AD03547C812F}"/>
                  </a:ext>
                </a:extLst>
              </p:cNvPr>
              <p:cNvSpPr>
                <a:spLocks noChangeShapeType="1"/>
              </p:cNvSpPr>
              <p:nvPr/>
            </p:nvSpPr>
            <p:spPr bwMode="auto">
              <a:xfrm>
                <a:off x="596" y="1968"/>
                <a:ext cx="0" cy="192"/>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sp>
            <p:nvSpPr>
              <p:cNvPr id="21" name="Line 23">
                <a:extLst>
                  <a:ext uri="{FF2B5EF4-FFF2-40B4-BE49-F238E27FC236}">
                    <a16:creationId xmlns:a16="http://schemas.microsoft.com/office/drawing/2014/main" id="{0EB0A9B3-A267-4982-9D0F-4045A99257DA}"/>
                  </a:ext>
                </a:extLst>
              </p:cNvPr>
              <p:cNvSpPr>
                <a:spLocks noChangeShapeType="1"/>
              </p:cNvSpPr>
              <p:nvPr/>
            </p:nvSpPr>
            <p:spPr bwMode="auto">
              <a:xfrm flipH="1">
                <a:off x="602" y="2526"/>
                <a:ext cx="1158" cy="4"/>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sp>
            <p:nvSpPr>
              <p:cNvPr id="22" name="Line 24">
                <a:extLst>
                  <a:ext uri="{FF2B5EF4-FFF2-40B4-BE49-F238E27FC236}">
                    <a16:creationId xmlns:a16="http://schemas.microsoft.com/office/drawing/2014/main" id="{1E52A3A6-A02C-4955-8784-D9B2A2CAD2ED}"/>
                  </a:ext>
                </a:extLst>
              </p:cNvPr>
              <p:cNvSpPr>
                <a:spLocks noChangeShapeType="1"/>
              </p:cNvSpPr>
              <p:nvPr/>
            </p:nvSpPr>
            <p:spPr bwMode="auto">
              <a:xfrm>
                <a:off x="1755" y="1772"/>
                <a:ext cx="0" cy="762"/>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grpSp>
        <p:sp>
          <p:nvSpPr>
            <p:cNvPr id="12" name="Text Box 25">
              <a:extLst>
                <a:ext uri="{FF2B5EF4-FFF2-40B4-BE49-F238E27FC236}">
                  <a16:creationId xmlns:a16="http://schemas.microsoft.com/office/drawing/2014/main" id="{5058EEFC-5B4C-4AD6-AB89-8E377AAB7B44}"/>
                </a:ext>
              </a:extLst>
            </p:cNvPr>
            <p:cNvSpPr txBox="1">
              <a:spLocks noChangeArrowheads="1"/>
            </p:cNvSpPr>
            <p:nvPr/>
          </p:nvSpPr>
          <p:spPr bwMode="auto">
            <a:xfrm>
              <a:off x="5680910" y="3050790"/>
              <a:ext cx="1353413" cy="42465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a:solidFill>
                    <a:schemeClr val="tx1"/>
                  </a:solidFill>
                  <a:latin typeface="Times New Roman" panose="02020603050405020304" pitchFamily="18" charset="0"/>
                  <a:cs typeface="Times New Roman" panose="02020603050405020304" pitchFamily="18" charset="0"/>
                </a:rPr>
                <a:t>Sai</a:t>
              </a:r>
            </a:p>
          </p:txBody>
        </p:sp>
        <p:sp>
          <p:nvSpPr>
            <p:cNvPr id="13" name="Text Box 26">
              <a:extLst>
                <a:ext uri="{FF2B5EF4-FFF2-40B4-BE49-F238E27FC236}">
                  <a16:creationId xmlns:a16="http://schemas.microsoft.com/office/drawing/2014/main" id="{726A3436-1F39-41E2-87B4-38BCFD3DEFE9}"/>
                </a:ext>
              </a:extLst>
            </p:cNvPr>
            <p:cNvSpPr txBox="1">
              <a:spLocks noChangeArrowheads="1"/>
            </p:cNvSpPr>
            <p:nvPr/>
          </p:nvSpPr>
          <p:spPr bwMode="auto">
            <a:xfrm>
              <a:off x="3408826" y="4273099"/>
              <a:ext cx="1232919" cy="42465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a:solidFill>
                    <a:schemeClr val="tx1"/>
                  </a:solidFill>
                  <a:latin typeface="Times New Roman" panose="02020603050405020304" pitchFamily="18" charset="0"/>
                  <a:cs typeface="Times New Roman" panose="02020603050405020304" pitchFamily="18" charset="0"/>
                </a:rPr>
                <a:t>Đúng</a:t>
              </a:r>
            </a:p>
          </p:txBody>
        </p:sp>
        <p:sp>
          <p:nvSpPr>
            <p:cNvPr id="14" name="Rectangle 20">
              <a:extLst>
                <a:ext uri="{FF2B5EF4-FFF2-40B4-BE49-F238E27FC236}">
                  <a16:creationId xmlns:a16="http://schemas.microsoft.com/office/drawing/2014/main" id="{7AC7776E-0F63-46E8-BEE5-BAC49A745D02}"/>
                </a:ext>
              </a:extLst>
            </p:cNvPr>
            <p:cNvSpPr>
              <a:spLocks noChangeArrowheads="1"/>
            </p:cNvSpPr>
            <p:nvPr/>
          </p:nvSpPr>
          <p:spPr bwMode="auto">
            <a:xfrm>
              <a:off x="3157638" y="4755849"/>
              <a:ext cx="2968213" cy="78517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a:solidFill>
                    <a:srgbClr val="0000FF"/>
                  </a:solidFill>
                  <a:latin typeface="Times New Roman" panose="02020603050405020304" pitchFamily="18" charset="0"/>
                </a:rPr>
                <a:t>Câu lệnh hay</a:t>
              </a:r>
            </a:p>
            <a:p>
              <a:pPr algn="ctr" eaLnBrk="1" hangingPunct="1">
                <a:spcBef>
                  <a:spcPct val="0"/>
                </a:spcBef>
                <a:buClrTx/>
                <a:buFontTx/>
                <a:buNone/>
              </a:pPr>
              <a:r>
                <a:rPr lang="en-US" altLang="en-US" sz="2000" b="1">
                  <a:solidFill>
                    <a:srgbClr val="0000FF"/>
                  </a:solidFill>
                  <a:latin typeface="Times New Roman" panose="02020603050405020304" pitchFamily="18" charset="0"/>
                </a:rPr>
                <a:t>nhóm câu lệnh 1</a:t>
              </a:r>
            </a:p>
          </p:txBody>
        </p:sp>
        <p:sp>
          <p:nvSpPr>
            <p:cNvPr id="15" name="Line 22">
              <a:extLst>
                <a:ext uri="{FF2B5EF4-FFF2-40B4-BE49-F238E27FC236}">
                  <a16:creationId xmlns:a16="http://schemas.microsoft.com/office/drawing/2014/main" id="{051FDDA4-DE16-4BD1-9C9D-C58467C5EB73}"/>
                </a:ext>
              </a:extLst>
            </p:cNvPr>
            <p:cNvSpPr>
              <a:spLocks noChangeShapeType="1"/>
            </p:cNvSpPr>
            <p:nvPr/>
          </p:nvSpPr>
          <p:spPr bwMode="auto">
            <a:xfrm>
              <a:off x="4641745" y="5368269"/>
              <a:ext cx="0" cy="970502"/>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grpSp>
      <p:sp>
        <p:nvSpPr>
          <p:cNvPr id="23" name="Rectangle 20">
            <a:extLst>
              <a:ext uri="{FF2B5EF4-FFF2-40B4-BE49-F238E27FC236}">
                <a16:creationId xmlns:a16="http://schemas.microsoft.com/office/drawing/2014/main" id="{104BAE28-1A3A-42F1-B01A-72D5FA1240B0}"/>
              </a:ext>
            </a:extLst>
          </p:cNvPr>
          <p:cNvSpPr>
            <a:spLocks noChangeArrowheads="1"/>
          </p:cNvSpPr>
          <p:nvPr/>
        </p:nvSpPr>
        <p:spPr bwMode="auto">
          <a:xfrm>
            <a:off x="9416889" y="3504738"/>
            <a:ext cx="2113393" cy="70379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a:solidFill>
                  <a:srgbClr val="0000FF"/>
                </a:solidFill>
                <a:latin typeface="Times New Roman" panose="02020603050405020304" pitchFamily="18" charset="0"/>
              </a:rPr>
              <a:t>Câu lệnh hay</a:t>
            </a:r>
          </a:p>
          <a:p>
            <a:pPr algn="ctr" eaLnBrk="1" hangingPunct="1">
              <a:spcBef>
                <a:spcPct val="0"/>
              </a:spcBef>
              <a:buClrTx/>
              <a:buFontTx/>
              <a:buNone/>
            </a:pPr>
            <a:r>
              <a:rPr lang="en-US" altLang="en-US" sz="2000" b="1">
                <a:solidFill>
                  <a:srgbClr val="0000FF"/>
                </a:solidFill>
                <a:latin typeface="Times New Roman" panose="02020603050405020304" pitchFamily="18" charset="0"/>
              </a:rPr>
              <a:t>nhóm câu lệnh 2</a:t>
            </a:r>
          </a:p>
        </p:txBody>
      </p:sp>
    </p:spTree>
    <p:extLst>
      <p:ext uri="{BB962C8B-B14F-4D97-AF65-F5344CB8AC3E}">
        <p14:creationId xmlns:p14="http://schemas.microsoft.com/office/powerpoint/2010/main" val="348763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12</a:t>
            </a:fld>
            <a:endParaRPr lang="en-US" dirty="0"/>
          </a:p>
        </p:txBody>
      </p:sp>
      <p:sp>
        <p:nvSpPr>
          <p:cNvPr id="7" name="TextBox 6">
            <a:extLst>
              <a:ext uri="{FF2B5EF4-FFF2-40B4-BE49-F238E27FC236}">
                <a16:creationId xmlns:a16="http://schemas.microsoft.com/office/drawing/2014/main" id="{E719CAC6-3CFE-41BC-BE35-0A227215B84E}"/>
              </a:ext>
            </a:extLst>
          </p:cNvPr>
          <p:cNvSpPr txBox="1"/>
          <p:nvPr/>
        </p:nvSpPr>
        <p:spPr>
          <a:xfrm>
            <a:off x="1187336" y="395667"/>
            <a:ext cx="10683297" cy="138499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Chú ý:</a:t>
            </a:r>
            <a:r>
              <a:rPr lang="en-US" sz="2800" i="1">
                <a:solidFill>
                  <a:srgbClr val="002060"/>
                </a:solidFill>
                <a:latin typeface="Times New Roman" panose="02020603050405020304" pitchFamily="18" charset="0"/>
                <a:cs typeface="Times New Roman" panose="02020603050405020304" pitchFamily="18" charset="0"/>
              </a:rPr>
              <a:t> Câu lệnh hoặc các câu lệnh trong cùng nhóm phải được viết lùi vào trong một số vị trí so với dòng chứa điều kiện và viết thằng hàng với nhau (Hình 6). Một nhóm các câu lệnh như vậy còn gọi là khối lệnh</a:t>
            </a:r>
          </a:p>
        </p:txBody>
      </p:sp>
      <p:pic>
        <p:nvPicPr>
          <p:cNvPr id="4" name="Picture 2">
            <a:extLst>
              <a:ext uri="{FF2B5EF4-FFF2-40B4-BE49-F238E27FC236}">
                <a16:creationId xmlns:a16="http://schemas.microsoft.com/office/drawing/2014/main" id="{B7EDFA30-61D4-40DE-B683-A461EA42C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 y="551545"/>
            <a:ext cx="1187336" cy="8870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438C5FB-A58F-4753-8FD4-2792ADB56603}"/>
              </a:ext>
            </a:extLst>
          </p:cNvPr>
          <p:cNvPicPr>
            <a:picLocks noChangeAspect="1"/>
          </p:cNvPicPr>
          <p:nvPr/>
        </p:nvPicPr>
        <p:blipFill rotWithShape="1">
          <a:blip r:embed="rId3"/>
          <a:srcRect l="3863" t="13517" r="64432" b="70920"/>
          <a:stretch/>
        </p:blipFill>
        <p:spPr>
          <a:xfrm>
            <a:off x="2430428" y="1983470"/>
            <a:ext cx="6187100" cy="1898072"/>
          </a:xfrm>
          <a:prstGeom prst="rect">
            <a:avLst/>
          </a:prstGeom>
          <a:ln>
            <a:solidFill>
              <a:srgbClr val="05EE55"/>
            </a:solidFill>
          </a:ln>
        </p:spPr>
      </p:pic>
      <p:sp>
        <p:nvSpPr>
          <p:cNvPr id="24" name="TextBox 23">
            <a:extLst>
              <a:ext uri="{FF2B5EF4-FFF2-40B4-BE49-F238E27FC236}">
                <a16:creationId xmlns:a16="http://schemas.microsoft.com/office/drawing/2014/main" id="{BA413529-23EC-4922-93BE-7CCA2892D1EB}"/>
              </a:ext>
            </a:extLst>
          </p:cNvPr>
          <p:cNvSpPr txBox="1"/>
          <p:nvPr/>
        </p:nvSpPr>
        <p:spPr>
          <a:xfrm>
            <a:off x="1182328" y="4190184"/>
            <a:ext cx="577192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Khối lệnh sau </a:t>
            </a:r>
            <a:r>
              <a:rPr lang="en-US" sz="2400" i="1">
                <a:solidFill>
                  <a:srgbClr val="FF0000"/>
                </a:solidFill>
                <a:latin typeface="Times New Roman" panose="02020603050405020304" pitchFamily="18" charset="0"/>
                <a:cs typeface="Times New Roman" panose="02020603050405020304" pitchFamily="18" charset="0"/>
              </a:rPr>
              <a:t>if</a:t>
            </a:r>
            <a:r>
              <a:rPr lang="en-US" sz="2400" i="1">
                <a:solidFill>
                  <a:srgbClr val="002060"/>
                </a:solidFill>
                <a:latin typeface="Times New Roman" panose="02020603050405020304" pitchFamily="18" charset="0"/>
                <a:cs typeface="Times New Roman" panose="02020603050405020304" pitchFamily="18" charset="0"/>
              </a:rPr>
              <a:t> phải lùi vào trong so với </a:t>
            </a:r>
            <a:r>
              <a:rPr lang="en-US" sz="2400" i="1">
                <a:solidFill>
                  <a:srgbClr val="FF0000"/>
                </a:solidFill>
                <a:latin typeface="Times New Roman" panose="02020603050405020304" pitchFamily="18" charset="0"/>
                <a:cs typeface="Times New Roman" panose="02020603050405020304" pitchFamily="18" charset="0"/>
              </a:rPr>
              <a:t>if</a:t>
            </a:r>
          </a:p>
        </p:txBody>
      </p:sp>
      <p:sp>
        <p:nvSpPr>
          <p:cNvPr id="25" name="TextBox 24">
            <a:extLst>
              <a:ext uri="{FF2B5EF4-FFF2-40B4-BE49-F238E27FC236}">
                <a16:creationId xmlns:a16="http://schemas.microsoft.com/office/drawing/2014/main" id="{292666E2-1AAF-48E0-B895-812A859BF2CA}"/>
              </a:ext>
            </a:extLst>
          </p:cNvPr>
          <p:cNvSpPr txBox="1"/>
          <p:nvPr/>
        </p:nvSpPr>
        <p:spPr>
          <a:xfrm>
            <a:off x="114519" y="5043290"/>
            <a:ext cx="6539345"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Khối lệnh sau </a:t>
            </a:r>
            <a:r>
              <a:rPr lang="en-US" sz="2400" i="1">
                <a:solidFill>
                  <a:srgbClr val="FF0000"/>
                </a:solidFill>
                <a:latin typeface="Times New Roman" panose="02020603050405020304" pitchFamily="18" charset="0"/>
                <a:cs typeface="Times New Roman" panose="02020603050405020304" pitchFamily="18" charset="0"/>
              </a:rPr>
              <a:t>else</a:t>
            </a:r>
            <a:r>
              <a:rPr lang="en-US" sz="2400" i="1">
                <a:solidFill>
                  <a:srgbClr val="002060"/>
                </a:solidFill>
                <a:latin typeface="Times New Roman" panose="02020603050405020304" pitchFamily="18" charset="0"/>
                <a:cs typeface="Times New Roman" panose="02020603050405020304" pitchFamily="18" charset="0"/>
              </a:rPr>
              <a:t> phải lùi vào trong so với </a:t>
            </a:r>
            <a:r>
              <a:rPr lang="en-US" sz="2400" i="1">
                <a:solidFill>
                  <a:srgbClr val="FF0000"/>
                </a:solidFill>
                <a:latin typeface="Times New Roman" panose="02020603050405020304" pitchFamily="18" charset="0"/>
                <a:cs typeface="Times New Roman" panose="02020603050405020304" pitchFamily="18" charset="0"/>
              </a:rPr>
              <a:t>else</a:t>
            </a:r>
          </a:p>
        </p:txBody>
      </p:sp>
      <p:sp>
        <p:nvSpPr>
          <p:cNvPr id="26" name="TextBox 25">
            <a:extLst>
              <a:ext uri="{FF2B5EF4-FFF2-40B4-BE49-F238E27FC236}">
                <a16:creationId xmlns:a16="http://schemas.microsoft.com/office/drawing/2014/main" id="{3A1ABBA8-C84D-4808-9A12-25115347DE5B}"/>
              </a:ext>
            </a:extLst>
          </p:cNvPr>
          <p:cNvSpPr txBox="1"/>
          <p:nvPr/>
        </p:nvSpPr>
        <p:spPr>
          <a:xfrm>
            <a:off x="9142575" y="2542818"/>
            <a:ext cx="2230244"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400">
                <a:solidFill>
                  <a:srgbClr val="002060"/>
                </a:solidFill>
                <a:latin typeface="Times New Roman" panose="02020603050405020304" pitchFamily="18" charset="0"/>
                <a:cs typeface="Times New Roman" panose="02020603050405020304" pitchFamily="18" charset="0"/>
              </a:rPr>
              <a:t>C</a:t>
            </a:r>
            <a:r>
              <a:rPr lang="vi-VN" sz="2400">
                <a:solidFill>
                  <a:srgbClr val="002060"/>
                </a:solidFill>
                <a:latin typeface="Times New Roman" panose="02020603050405020304" pitchFamily="18" charset="0"/>
                <a:cs typeface="Times New Roman" panose="02020603050405020304" pitchFamily="18" charset="0"/>
              </a:rPr>
              <a:t>hương trình</a:t>
            </a:r>
            <a:endParaRPr lang="en-US" sz="2400" i="1">
              <a:solidFill>
                <a:srgbClr val="00206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ED6A4AB3-4DA1-4411-BFCF-2B1FCE540A50}"/>
              </a:ext>
            </a:extLst>
          </p:cNvPr>
          <p:cNvSpPr txBox="1"/>
          <p:nvPr/>
        </p:nvSpPr>
        <p:spPr>
          <a:xfrm>
            <a:off x="3264250" y="6181194"/>
            <a:ext cx="4789357" cy="461665"/>
          </a:xfrm>
          <a:prstGeom prst="rect">
            <a:avLst/>
          </a:prstGeom>
          <a:noFill/>
        </p:spPr>
        <p:txBody>
          <a:bodyPr wrap="square">
            <a:spAutoFit/>
          </a:bodyPr>
          <a:lstStyle/>
          <a:p>
            <a:pPr algn="ctr">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Hình 6. Cách viết các câu lệnh</a:t>
            </a:r>
            <a:endParaRPr lang="en-US" sz="2400" i="1">
              <a:solidFill>
                <a:srgbClr val="FF000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D6A02590-6C96-445A-8DBC-522079FB86FB}"/>
              </a:ext>
            </a:extLst>
          </p:cNvPr>
          <p:cNvSpPr txBox="1"/>
          <p:nvPr/>
        </p:nvSpPr>
        <p:spPr>
          <a:xfrm>
            <a:off x="8550491" y="4084349"/>
            <a:ext cx="3414413" cy="461665"/>
          </a:xfrm>
          <a:prstGeom prst="rect">
            <a:avLst/>
          </a:prstGeom>
          <a:noFill/>
        </p:spPr>
        <p:txBody>
          <a:bodyPr wrap="square">
            <a:spAutoFit/>
          </a:bodyPr>
          <a:lstStyle/>
          <a:p>
            <a:pPr algn="ctr">
              <a:spcBef>
                <a:spcPts val="600"/>
              </a:spcBef>
              <a:spcAft>
                <a:spcPts val="600"/>
              </a:spcAft>
            </a:pPr>
            <a:r>
              <a:rPr lang="en-US" sz="2400" i="1">
                <a:solidFill>
                  <a:srgbClr val="FF0000"/>
                </a:solidFill>
                <a:latin typeface="Times New Roman" panose="02020603050405020304" pitchFamily="18" charset="0"/>
                <a:cs typeface="Times New Roman" panose="02020603050405020304" pitchFamily="18" charset="0"/>
              </a:rPr>
              <a:t>Kết quả thực hiện</a:t>
            </a:r>
          </a:p>
        </p:txBody>
      </p:sp>
      <p:pic>
        <p:nvPicPr>
          <p:cNvPr id="9" name="Picture 8">
            <a:extLst>
              <a:ext uri="{FF2B5EF4-FFF2-40B4-BE49-F238E27FC236}">
                <a16:creationId xmlns:a16="http://schemas.microsoft.com/office/drawing/2014/main" id="{F3D15195-A185-4E9A-BAD1-F4605D936AE6}"/>
              </a:ext>
            </a:extLst>
          </p:cNvPr>
          <p:cNvPicPr>
            <a:picLocks noChangeAspect="1"/>
          </p:cNvPicPr>
          <p:nvPr/>
        </p:nvPicPr>
        <p:blipFill rotWithShape="1">
          <a:blip r:embed="rId4"/>
          <a:srcRect l="10568" t="18421" r="67954" b="67079"/>
          <a:stretch/>
        </p:blipFill>
        <p:spPr>
          <a:xfrm>
            <a:off x="8086104" y="4637031"/>
            <a:ext cx="3991377" cy="1514983"/>
          </a:xfrm>
          <a:prstGeom prst="rect">
            <a:avLst/>
          </a:prstGeom>
          <a:ln>
            <a:solidFill>
              <a:srgbClr val="04C043"/>
            </a:solidFill>
          </a:ln>
        </p:spPr>
      </p:pic>
      <p:cxnSp>
        <p:nvCxnSpPr>
          <p:cNvPr id="29" name="Connector: Elbow 28">
            <a:extLst>
              <a:ext uri="{FF2B5EF4-FFF2-40B4-BE49-F238E27FC236}">
                <a16:creationId xmlns:a16="http://schemas.microsoft.com/office/drawing/2014/main" id="{572559FD-CC95-404C-8D9C-325E8275A113}"/>
              </a:ext>
            </a:extLst>
          </p:cNvPr>
          <p:cNvCxnSpPr/>
          <p:nvPr/>
        </p:nvCxnSpPr>
        <p:spPr>
          <a:xfrm flipV="1">
            <a:off x="1634835" y="3125723"/>
            <a:ext cx="1343891" cy="1050440"/>
          </a:xfrm>
          <a:prstGeom prst="bentConnector3">
            <a:avLst>
              <a:gd name="adj1" fmla="val -515"/>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28C59AE2-8031-46DF-8EE6-F9A860B9D472}"/>
              </a:ext>
            </a:extLst>
          </p:cNvPr>
          <p:cNvCxnSpPr/>
          <p:nvPr/>
        </p:nvCxnSpPr>
        <p:spPr>
          <a:xfrm flipV="1">
            <a:off x="803564" y="3662632"/>
            <a:ext cx="2175162" cy="1361163"/>
          </a:xfrm>
          <a:prstGeom prst="bentConnector3">
            <a:avLst>
              <a:gd name="adj1" fmla="val -1592"/>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26D11317-DCEF-4A23-AF19-035F5ED398A5}"/>
              </a:ext>
            </a:extLst>
          </p:cNvPr>
          <p:cNvCxnSpPr>
            <a:stCxn id="26" idx="1"/>
          </p:cNvCxnSpPr>
          <p:nvPr/>
        </p:nvCxnSpPr>
        <p:spPr>
          <a:xfrm flipH="1" flipV="1">
            <a:off x="8617528" y="2773650"/>
            <a:ext cx="52504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33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par>
                                <p:cTn id="22" presetID="22" presetClass="entr" presetSubtype="4"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P spid="25" grpId="0" animBg="1"/>
      <p:bldP spid="26" grpId="0" animBg="1"/>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Ví dụ 4</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13</a:t>
            </a:fld>
            <a:endParaRPr lang="en-US" dirty="0"/>
          </a:p>
        </p:txBody>
      </p:sp>
      <p:sp>
        <p:nvSpPr>
          <p:cNvPr id="7" name="TextBox 6">
            <a:extLst>
              <a:ext uri="{FF2B5EF4-FFF2-40B4-BE49-F238E27FC236}">
                <a16:creationId xmlns:a16="http://schemas.microsoft.com/office/drawing/2014/main" id="{EDEF433C-A90D-4BC9-B4BF-51D880516654}"/>
              </a:ext>
            </a:extLst>
          </p:cNvPr>
          <p:cNvSpPr txBox="1"/>
          <p:nvPr/>
        </p:nvSpPr>
        <p:spPr>
          <a:xfrm>
            <a:off x="642732" y="1497438"/>
            <a:ext cx="10953384" cy="3693319"/>
          </a:xfrm>
          <a:prstGeom prst="rect">
            <a:avLst/>
          </a:prstGeom>
          <a:noFill/>
        </p:spPr>
        <p:txBody>
          <a:bodyPr wrap="square">
            <a:spAutoFit/>
          </a:bodyPr>
          <a:lstStyle/>
          <a:p>
            <a:pPr algn="just">
              <a:spcBef>
                <a:spcPts val="600"/>
              </a:spcBef>
              <a:spcAft>
                <a:spcPts val="600"/>
              </a:spcAft>
            </a:pPr>
            <a:r>
              <a:rPr lang="en-US" sz="2800">
                <a:latin typeface="Times New Roman" panose="02020603050405020304" pitchFamily="18" charset="0"/>
                <a:cs typeface="Times New Roman" panose="02020603050405020304" pitchFamily="18" charset="0"/>
              </a:rPr>
              <a:t>	Tây nguyên sản xuất hai loại cà phê là Robusta và Arabica. Trung bình hàng năm lượng cà phê Arabica chiếm 10% tổng sản lượng và giá bán trung bình gấp 2,5 lần so với cà phê Robusta. Những năm Arabica được mùa (chiếm từ 10% tổng sản lượng trở lên), giá bán chỉ gấp 2 lần, còn khi mất mùa thì giá bán gấp 3 lần</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Chương trình</a:t>
            </a:r>
            <a:r>
              <a:rPr lang="en-US" sz="2800">
                <a:latin typeface="Times New Roman" panose="02020603050405020304" pitchFamily="18" charset="0"/>
                <a:cs typeface="Times New Roman" panose="02020603050405020304" pitchFamily="18" charset="0"/>
              </a:rPr>
              <a:t> ở </a:t>
            </a:r>
            <a:r>
              <a:rPr lang="en-US" sz="2800" i="1">
                <a:latin typeface="Times New Roman" panose="02020603050405020304" pitchFamily="18" charset="0"/>
                <a:cs typeface="Times New Roman" panose="02020603050405020304" pitchFamily="18" charset="0"/>
              </a:rPr>
              <a:t>Hình 7 </a:t>
            </a:r>
            <a:r>
              <a:rPr lang="en-US" sz="2800">
                <a:latin typeface="Times New Roman" panose="02020603050405020304" pitchFamily="18" charset="0"/>
                <a:cs typeface="Times New Roman" panose="02020603050405020304" pitchFamily="18" charset="0"/>
              </a:rPr>
              <a:t>cho phép nhập vào tổng sản lượng cà phê và sản lượng cà phê Arabica. </a:t>
            </a:r>
            <a:r>
              <a:rPr lang="vi-VN" sz="2800">
                <a:latin typeface="Times New Roman" panose="02020603050405020304" pitchFamily="18" charset="0"/>
                <a:cs typeface="Times New Roman" panose="02020603050405020304" pitchFamily="18" charset="0"/>
              </a:rPr>
              <a:t>Chương trình</a:t>
            </a:r>
            <a:r>
              <a:rPr lang="en-US" sz="2800">
                <a:latin typeface="Times New Roman" panose="02020603050405020304" pitchFamily="18" charset="0"/>
                <a:cs typeface="Times New Roman" panose="02020603050405020304" pitchFamily="18" charset="0"/>
              </a:rPr>
              <a:t> sẽ đưa ra thông báo “Arabica được mùa” hoặc “Arabica mất mùa” cùng tỉ lệ giá bán tương ứng của Arabica</a:t>
            </a:r>
          </a:p>
        </p:txBody>
      </p:sp>
    </p:spTree>
    <p:extLst>
      <p:ext uri="{BB962C8B-B14F-4D97-AF65-F5344CB8AC3E}">
        <p14:creationId xmlns:p14="http://schemas.microsoft.com/office/powerpoint/2010/main" val="125100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14</a:t>
            </a:fld>
            <a:endParaRPr lang="en-US" dirty="0"/>
          </a:p>
        </p:txBody>
      </p:sp>
      <p:sp>
        <p:nvSpPr>
          <p:cNvPr id="26" name="TextBox 25">
            <a:extLst>
              <a:ext uri="{FF2B5EF4-FFF2-40B4-BE49-F238E27FC236}">
                <a16:creationId xmlns:a16="http://schemas.microsoft.com/office/drawing/2014/main" id="{3A1ABBA8-C84D-4808-9A12-25115347DE5B}"/>
              </a:ext>
            </a:extLst>
          </p:cNvPr>
          <p:cNvSpPr txBox="1"/>
          <p:nvPr/>
        </p:nvSpPr>
        <p:spPr>
          <a:xfrm>
            <a:off x="2653284" y="4436897"/>
            <a:ext cx="2230244"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400">
                <a:solidFill>
                  <a:srgbClr val="FF0000"/>
                </a:solidFill>
                <a:latin typeface="Times New Roman" panose="02020603050405020304" pitchFamily="18" charset="0"/>
                <a:cs typeface="Times New Roman" panose="02020603050405020304" pitchFamily="18" charset="0"/>
              </a:rPr>
              <a:t>a) C</a:t>
            </a:r>
            <a:r>
              <a:rPr lang="vi-VN" sz="2400">
                <a:solidFill>
                  <a:srgbClr val="FF0000"/>
                </a:solidFill>
                <a:latin typeface="Times New Roman" panose="02020603050405020304" pitchFamily="18" charset="0"/>
                <a:cs typeface="Times New Roman" panose="02020603050405020304" pitchFamily="18" charset="0"/>
              </a:rPr>
              <a:t>hương trình</a:t>
            </a:r>
            <a:endParaRPr lang="en-US" sz="2400" i="1">
              <a:solidFill>
                <a:srgbClr val="FF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ED6A4AB3-4DA1-4411-BFCF-2B1FCE540A50}"/>
              </a:ext>
            </a:extLst>
          </p:cNvPr>
          <p:cNvSpPr txBox="1"/>
          <p:nvPr/>
        </p:nvSpPr>
        <p:spPr>
          <a:xfrm>
            <a:off x="1667810" y="5776808"/>
            <a:ext cx="8856380" cy="461665"/>
          </a:xfrm>
          <a:prstGeom prst="rect">
            <a:avLst/>
          </a:prstGeom>
          <a:noFill/>
        </p:spPr>
        <p:txBody>
          <a:bodyPr wrap="square">
            <a:spAutoFit/>
          </a:bodyPr>
          <a:lstStyle/>
          <a:p>
            <a:pPr algn="ctr">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Hình 7. C</a:t>
            </a:r>
            <a:r>
              <a:rPr lang="vi-VN" sz="2400" i="1">
                <a:solidFill>
                  <a:srgbClr val="002060"/>
                </a:solidFill>
                <a:latin typeface="Times New Roman" panose="02020603050405020304" pitchFamily="18" charset="0"/>
                <a:cs typeface="Times New Roman" panose="02020603050405020304" pitchFamily="18" charset="0"/>
              </a:rPr>
              <a:t>hương trình</a:t>
            </a:r>
            <a:r>
              <a:rPr lang="en-US" sz="2400" i="1">
                <a:solidFill>
                  <a:srgbClr val="002060"/>
                </a:solidFill>
                <a:latin typeface="Times New Roman" panose="02020603050405020304" pitchFamily="18" charset="0"/>
                <a:cs typeface="Times New Roman" panose="02020603050405020304" pitchFamily="18" charset="0"/>
              </a:rPr>
              <a:t> đánh giá sản lượng cà phê ở Tây Nguyên</a:t>
            </a:r>
            <a:endParaRPr lang="en-US" sz="2400" i="1">
              <a:solidFill>
                <a:srgbClr val="FF000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D6A02590-6C96-445A-8DBC-522079FB86FB}"/>
              </a:ext>
            </a:extLst>
          </p:cNvPr>
          <p:cNvSpPr txBox="1"/>
          <p:nvPr/>
        </p:nvSpPr>
        <p:spPr>
          <a:xfrm>
            <a:off x="7636091" y="4426488"/>
            <a:ext cx="3414413" cy="461665"/>
          </a:xfrm>
          <a:prstGeom prst="rect">
            <a:avLst/>
          </a:prstGeom>
          <a:noFill/>
        </p:spPr>
        <p:txBody>
          <a:bodyPr wrap="square">
            <a:spAutoFit/>
          </a:bodyPr>
          <a:lstStyle/>
          <a:p>
            <a:pPr algn="ctr">
              <a:spcBef>
                <a:spcPts val="600"/>
              </a:spcBef>
              <a:spcAft>
                <a:spcPts val="600"/>
              </a:spcAft>
            </a:pPr>
            <a:r>
              <a:rPr lang="en-US" sz="2400" i="1">
                <a:solidFill>
                  <a:srgbClr val="FF0000"/>
                </a:solidFill>
                <a:latin typeface="Times New Roman" panose="02020603050405020304" pitchFamily="18" charset="0"/>
                <a:cs typeface="Times New Roman" panose="02020603050405020304" pitchFamily="18" charset="0"/>
              </a:rPr>
              <a:t>b) Kết quả thực hiện</a:t>
            </a:r>
          </a:p>
        </p:txBody>
      </p:sp>
      <p:pic>
        <p:nvPicPr>
          <p:cNvPr id="8" name="Picture 7">
            <a:extLst>
              <a:ext uri="{FF2B5EF4-FFF2-40B4-BE49-F238E27FC236}">
                <a16:creationId xmlns:a16="http://schemas.microsoft.com/office/drawing/2014/main" id="{FC070C8A-5DE2-4598-935B-1631EBC9C742}"/>
              </a:ext>
            </a:extLst>
          </p:cNvPr>
          <p:cNvPicPr>
            <a:picLocks noChangeAspect="1"/>
          </p:cNvPicPr>
          <p:nvPr/>
        </p:nvPicPr>
        <p:blipFill rotWithShape="1">
          <a:blip r:embed="rId2"/>
          <a:srcRect l="10341" t="36963" r="68523" b="52729"/>
          <a:stretch/>
        </p:blipFill>
        <p:spPr>
          <a:xfrm>
            <a:off x="7210325" y="1986522"/>
            <a:ext cx="4660308" cy="1277827"/>
          </a:xfrm>
          <a:prstGeom prst="rect">
            <a:avLst/>
          </a:prstGeom>
          <a:ln>
            <a:solidFill>
              <a:srgbClr val="C0F400"/>
            </a:solidFill>
          </a:ln>
        </p:spPr>
      </p:pic>
      <p:pic>
        <p:nvPicPr>
          <p:cNvPr id="11" name="Picture 10">
            <a:extLst>
              <a:ext uri="{FF2B5EF4-FFF2-40B4-BE49-F238E27FC236}">
                <a16:creationId xmlns:a16="http://schemas.microsoft.com/office/drawing/2014/main" id="{FCDCD4C4-7F9E-479B-8AC2-C37E01521BBC}"/>
              </a:ext>
            </a:extLst>
          </p:cNvPr>
          <p:cNvPicPr>
            <a:picLocks noChangeAspect="1"/>
          </p:cNvPicPr>
          <p:nvPr/>
        </p:nvPicPr>
        <p:blipFill rotWithShape="1">
          <a:blip r:embed="rId3"/>
          <a:srcRect l="3750" t="10732" r="56477" b="59322"/>
          <a:stretch/>
        </p:blipFill>
        <p:spPr>
          <a:xfrm>
            <a:off x="595884" y="1039091"/>
            <a:ext cx="6316566" cy="2673945"/>
          </a:xfrm>
          <a:prstGeom prst="rect">
            <a:avLst/>
          </a:prstGeom>
          <a:ln>
            <a:solidFill>
              <a:srgbClr val="FFFF00"/>
            </a:solidFill>
          </a:ln>
        </p:spPr>
      </p:pic>
    </p:spTree>
    <p:extLst>
      <p:ext uri="{BB962C8B-B14F-4D97-AF65-F5344CB8AC3E}">
        <p14:creationId xmlns:p14="http://schemas.microsoft.com/office/powerpoint/2010/main" val="19699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AB15CD-BA62-4F28-99A0-69B98DF23C97}"/>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519D8763-F890-42B3-9119-DA434E02BE7E}"/>
              </a:ext>
            </a:extLst>
          </p:cNvPr>
          <p:cNvSpPr>
            <a:spLocks noGrp="1"/>
          </p:cNvSpPr>
          <p:nvPr>
            <p:ph type="sldNum" sz="quarter" idx="12"/>
          </p:nvPr>
        </p:nvSpPr>
        <p:spPr/>
        <p:txBody>
          <a:bodyPr/>
          <a:lstStyle/>
          <a:p>
            <a:fld id="{8C2E478F-E849-4A8C-AF1F-CBCC78A7CBFA}" type="slidenum">
              <a:rPr lang="en-US" smtClean="0"/>
              <a:pPr/>
              <a:t>15</a:t>
            </a:fld>
            <a:endParaRPr lang="en-US" dirty="0"/>
          </a:p>
        </p:txBody>
      </p:sp>
      <p:pic>
        <p:nvPicPr>
          <p:cNvPr id="7" name="Picture 6">
            <a:extLst>
              <a:ext uri="{FF2B5EF4-FFF2-40B4-BE49-F238E27FC236}">
                <a16:creationId xmlns:a16="http://schemas.microsoft.com/office/drawing/2014/main" id="{602F51E3-7FD3-4F0C-98C3-21F7A7B44C92}"/>
              </a:ext>
            </a:extLst>
          </p:cNvPr>
          <p:cNvPicPr>
            <a:picLocks noChangeAspect="1"/>
          </p:cNvPicPr>
          <p:nvPr/>
        </p:nvPicPr>
        <p:blipFill rotWithShape="1">
          <a:blip r:embed="rId2"/>
          <a:srcRect l="51023" t="33730" r="7500" b="33931"/>
          <a:stretch/>
        </p:blipFill>
        <p:spPr>
          <a:xfrm>
            <a:off x="1286741" y="914401"/>
            <a:ext cx="10050607" cy="4405745"/>
          </a:xfrm>
          <a:prstGeom prst="rect">
            <a:avLst/>
          </a:prstGeom>
        </p:spPr>
      </p:pic>
    </p:spTree>
    <p:extLst>
      <p:ext uri="{BB962C8B-B14F-4D97-AF65-F5344CB8AC3E}">
        <p14:creationId xmlns:p14="http://schemas.microsoft.com/office/powerpoint/2010/main" val="7726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16</a:t>
            </a:fld>
            <a:endParaRPr lang="en-US" dirty="0"/>
          </a:p>
        </p:txBody>
      </p:sp>
      <p:sp>
        <p:nvSpPr>
          <p:cNvPr id="7" name="TextBox 6">
            <a:extLst>
              <a:ext uri="{FF2B5EF4-FFF2-40B4-BE49-F238E27FC236}">
                <a16:creationId xmlns:a16="http://schemas.microsoft.com/office/drawing/2014/main" id="{E719CAC6-3CFE-41BC-BE35-0A227215B84E}"/>
              </a:ext>
            </a:extLst>
          </p:cNvPr>
          <p:cNvSpPr txBox="1"/>
          <p:nvPr/>
        </p:nvSpPr>
        <p:spPr>
          <a:xfrm>
            <a:off x="1617620" y="1090457"/>
            <a:ext cx="10253013"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1: </a:t>
            </a:r>
            <a:r>
              <a:rPr lang="en-US" sz="2800">
                <a:solidFill>
                  <a:srgbClr val="002060"/>
                </a:solidFill>
                <a:latin typeface="Times New Roman" panose="02020603050405020304" pitchFamily="18" charset="0"/>
                <a:cs typeface="Times New Roman" panose="02020603050405020304" pitchFamily="18" charset="0"/>
              </a:rPr>
              <a:t>Hoàn thiện câu lệnh if trong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ở </a:t>
            </a:r>
            <a:r>
              <a:rPr lang="en-US" sz="2800" i="1">
                <a:solidFill>
                  <a:srgbClr val="002060"/>
                </a:solidFill>
                <a:latin typeface="Times New Roman" panose="02020603050405020304" pitchFamily="18" charset="0"/>
                <a:cs typeface="Times New Roman" panose="02020603050405020304" pitchFamily="18" charset="0"/>
              </a:rPr>
              <a:t>Hình 8a </a:t>
            </a:r>
            <a:r>
              <a:rPr lang="en-US" sz="2800">
                <a:solidFill>
                  <a:srgbClr val="002060"/>
                </a:solidFill>
                <a:latin typeface="Times New Roman" panose="02020603050405020304" pitchFamily="18" charset="0"/>
                <a:cs typeface="Times New Roman" panose="02020603050405020304" pitchFamily="18" charset="0"/>
              </a:rPr>
              <a:t>để có được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nhập vào từ bàn phím ba số thực a, b, c và đưa ra màn hình thông báo “Cả ba số đều dương” nếu ba số nhập vào đều dương. </a:t>
            </a:r>
            <a:r>
              <a:rPr lang="en-US" sz="2800" i="1">
                <a:solidFill>
                  <a:srgbClr val="002060"/>
                </a:solidFill>
                <a:latin typeface="Times New Roman" panose="02020603050405020304" pitchFamily="18" charset="0"/>
                <a:cs typeface="Times New Roman" panose="02020603050405020304" pitchFamily="18" charset="0"/>
              </a:rPr>
              <a:t>Hình 8b </a:t>
            </a:r>
            <a:r>
              <a:rPr lang="en-US" sz="2800">
                <a:solidFill>
                  <a:srgbClr val="002060"/>
                </a:solidFill>
                <a:latin typeface="Times New Roman" panose="02020603050405020304" pitchFamily="18" charset="0"/>
                <a:cs typeface="Times New Roman" panose="02020603050405020304" pitchFamily="18" charset="0"/>
              </a:rPr>
              <a:t>minh họa một kết quả chạy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a:t>
            </a:r>
            <a:endParaRPr lang="en-US" sz="2800" i="1">
              <a:solidFill>
                <a:srgbClr val="002060"/>
              </a:solidFill>
              <a:latin typeface="Times New Roman" panose="02020603050405020304" pitchFamily="18" charset="0"/>
              <a:cs typeface="Times New Roman" panose="02020603050405020304" pitchFamily="18" charset="0"/>
            </a:endParaRPr>
          </a:p>
        </p:txBody>
      </p:sp>
      <p:pic>
        <p:nvPicPr>
          <p:cNvPr id="1026" name="Picture 2" descr="The Question Mark - Hình Động Dấu Chấm Hỏi , Free Transparent Clipart -  ClipartKey">
            <a:extLst>
              <a:ext uri="{FF2B5EF4-FFF2-40B4-BE49-F238E27FC236}">
                <a16:creationId xmlns:a16="http://schemas.microsoft.com/office/drawing/2014/main" id="{E4E06B96-D1B6-49C4-8B26-8FE57E85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2758"/>
            <a:ext cx="1496291" cy="13300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1EA25DC-53A9-4F3F-ADF0-64B27D73EE9A}"/>
              </a:ext>
            </a:extLst>
          </p:cNvPr>
          <p:cNvPicPr>
            <a:picLocks noChangeAspect="1"/>
          </p:cNvPicPr>
          <p:nvPr/>
        </p:nvPicPr>
        <p:blipFill rotWithShape="1">
          <a:blip r:embed="rId3"/>
          <a:srcRect l="3977" t="10284" r="70081" b="70312"/>
          <a:stretch/>
        </p:blipFill>
        <p:spPr>
          <a:xfrm>
            <a:off x="1177636" y="3145855"/>
            <a:ext cx="5389419" cy="2382982"/>
          </a:xfrm>
          <a:prstGeom prst="rect">
            <a:avLst/>
          </a:prstGeom>
          <a:ln>
            <a:solidFill>
              <a:srgbClr val="FFC000"/>
            </a:solidFill>
          </a:ln>
        </p:spPr>
      </p:pic>
      <p:pic>
        <p:nvPicPr>
          <p:cNvPr id="8" name="Picture 7">
            <a:extLst>
              <a:ext uri="{FF2B5EF4-FFF2-40B4-BE49-F238E27FC236}">
                <a16:creationId xmlns:a16="http://schemas.microsoft.com/office/drawing/2014/main" id="{1D7A65D5-7FBB-4F23-B1D3-D0F5FF9A14AB}"/>
              </a:ext>
            </a:extLst>
          </p:cNvPr>
          <p:cNvPicPr>
            <a:picLocks noChangeAspect="1"/>
          </p:cNvPicPr>
          <p:nvPr/>
        </p:nvPicPr>
        <p:blipFill rotWithShape="1">
          <a:blip r:embed="rId4"/>
          <a:srcRect l="4887" t="18397" r="78864" b="71393"/>
          <a:stretch/>
        </p:blipFill>
        <p:spPr>
          <a:xfrm>
            <a:off x="7329055" y="3566910"/>
            <a:ext cx="4114800" cy="1453773"/>
          </a:xfrm>
          <a:prstGeom prst="rect">
            <a:avLst/>
          </a:prstGeom>
          <a:ln>
            <a:solidFill>
              <a:srgbClr val="002060"/>
            </a:solidFill>
          </a:ln>
        </p:spPr>
      </p:pic>
      <p:sp>
        <p:nvSpPr>
          <p:cNvPr id="24" name="TextBox 23">
            <a:extLst>
              <a:ext uri="{FF2B5EF4-FFF2-40B4-BE49-F238E27FC236}">
                <a16:creationId xmlns:a16="http://schemas.microsoft.com/office/drawing/2014/main" id="{6295F85A-1F79-47DA-A7C9-9375C12231E7}"/>
              </a:ext>
            </a:extLst>
          </p:cNvPr>
          <p:cNvSpPr txBox="1"/>
          <p:nvPr/>
        </p:nvSpPr>
        <p:spPr>
          <a:xfrm>
            <a:off x="2085277" y="5656823"/>
            <a:ext cx="3414413"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400" i="1">
                <a:solidFill>
                  <a:schemeClr val="tx1"/>
                </a:solidFill>
                <a:latin typeface="Times New Roman" panose="02020603050405020304" pitchFamily="18" charset="0"/>
                <a:cs typeface="Times New Roman" panose="02020603050405020304" pitchFamily="18" charset="0"/>
              </a:rPr>
              <a:t>Hình 8a. C</a:t>
            </a:r>
            <a:r>
              <a:rPr lang="vi-VN" sz="2400" i="1">
                <a:solidFill>
                  <a:schemeClr val="tx1"/>
                </a:solidFill>
                <a:latin typeface="Times New Roman" panose="02020603050405020304" pitchFamily="18" charset="0"/>
                <a:cs typeface="Times New Roman" panose="02020603050405020304" pitchFamily="18" charset="0"/>
              </a:rPr>
              <a:t>hương trình</a:t>
            </a:r>
            <a:endParaRPr lang="en-US" sz="2400" i="1">
              <a:solidFill>
                <a:schemeClr val="tx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FB583D1-C97E-489D-A713-BCF533AEF580}"/>
              </a:ext>
            </a:extLst>
          </p:cNvPr>
          <p:cNvSpPr txBox="1"/>
          <p:nvPr/>
        </p:nvSpPr>
        <p:spPr>
          <a:xfrm>
            <a:off x="7145117" y="5656822"/>
            <a:ext cx="4114800" cy="830997"/>
          </a:xfrm>
          <a:prstGeom prst="rect">
            <a:avLst/>
          </a:prstGeom>
          <a:noFill/>
        </p:spPr>
        <p:txBody>
          <a:bodyPr wrap="square">
            <a:spAutoFit/>
          </a:bodyPr>
          <a:lstStyle/>
          <a:p>
            <a:pPr algn="ctr">
              <a:spcBef>
                <a:spcPts val="600"/>
              </a:spcBef>
              <a:spcAft>
                <a:spcPts val="600"/>
              </a:spcAft>
            </a:pPr>
            <a:r>
              <a:rPr lang="en-US" sz="2400" i="1">
                <a:latin typeface="Times New Roman" panose="02020603050405020304" pitchFamily="18" charset="0"/>
                <a:cs typeface="Times New Roman" panose="02020603050405020304" pitchFamily="18" charset="0"/>
              </a:rPr>
              <a:t>Hình 8b. Ví dụ chạy c</a:t>
            </a:r>
            <a:r>
              <a:rPr lang="vi-VN" sz="2400" i="1">
                <a:latin typeface="Times New Roman" panose="02020603050405020304" pitchFamily="18" charset="0"/>
                <a:cs typeface="Times New Roman" panose="02020603050405020304" pitchFamily="18" charset="0"/>
              </a:rPr>
              <a:t>hương trình</a:t>
            </a:r>
            <a:r>
              <a:rPr lang="en-US" sz="2400" i="1">
                <a:latin typeface="Times New Roman" panose="02020603050405020304" pitchFamily="18" charset="0"/>
                <a:cs typeface="Times New Roman" panose="02020603050405020304" pitchFamily="18" charset="0"/>
              </a:rPr>
              <a:t> với a = 3, b = 4, c = 5</a:t>
            </a:r>
          </a:p>
        </p:txBody>
      </p:sp>
      <p:pic>
        <p:nvPicPr>
          <p:cNvPr id="21" name="Picture 20">
            <a:extLst>
              <a:ext uri="{FF2B5EF4-FFF2-40B4-BE49-F238E27FC236}">
                <a16:creationId xmlns:a16="http://schemas.microsoft.com/office/drawing/2014/main" id="{0C4EF3D0-039C-48C2-996A-49DFD064F1B0}"/>
              </a:ext>
            </a:extLst>
          </p:cNvPr>
          <p:cNvPicPr>
            <a:picLocks noChangeAspect="1"/>
          </p:cNvPicPr>
          <p:nvPr/>
        </p:nvPicPr>
        <p:blipFill rotWithShape="1">
          <a:blip r:embed="rId5"/>
          <a:srcRect l="6440" t="23838" r="74359" b="73909"/>
          <a:stretch/>
        </p:blipFill>
        <p:spPr>
          <a:xfrm>
            <a:off x="1617620" y="4833201"/>
            <a:ext cx="4793674" cy="293402"/>
          </a:xfrm>
          <a:prstGeom prst="rect">
            <a:avLst/>
          </a:prstGeom>
        </p:spPr>
      </p:pic>
      <p:sp>
        <p:nvSpPr>
          <p:cNvPr id="29" name="TextBox 28">
            <a:extLst>
              <a:ext uri="{FF2B5EF4-FFF2-40B4-BE49-F238E27FC236}">
                <a16:creationId xmlns:a16="http://schemas.microsoft.com/office/drawing/2014/main" id="{7E58C8BF-7DFA-401E-BA23-7D8DF9955914}"/>
              </a:ext>
            </a:extLst>
          </p:cNvPr>
          <p:cNvSpPr txBox="1"/>
          <p:nvPr/>
        </p:nvSpPr>
        <p:spPr>
          <a:xfrm>
            <a:off x="4267766" y="242882"/>
            <a:ext cx="3561779" cy="646331"/>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BÀI TẬP</a:t>
            </a:r>
          </a:p>
        </p:txBody>
      </p:sp>
    </p:spTree>
    <p:extLst>
      <p:ext uri="{BB962C8B-B14F-4D97-AF65-F5344CB8AC3E}">
        <p14:creationId xmlns:p14="http://schemas.microsoft.com/office/powerpoint/2010/main" val="423394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17</a:t>
            </a:fld>
            <a:endParaRPr lang="en-US" dirty="0"/>
          </a:p>
        </p:txBody>
      </p:sp>
      <p:sp>
        <p:nvSpPr>
          <p:cNvPr id="7" name="TextBox 6">
            <a:extLst>
              <a:ext uri="{FF2B5EF4-FFF2-40B4-BE49-F238E27FC236}">
                <a16:creationId xmlns:a16="http://schemas.microsoft.com/office/drawing/2014/main" id="{E719CAC6-3CFE-41BC-BE35-0A227215B84E}"/>
              </a:ext>
            </a:extLst>
          </p:cNvPr>
          <p:cNvSpPr txBox="1"/>
          <p:nvPr/>
        </p:nvSpPr>
        <p:spPr>
          <a:xfrm>
            <a:off x="1617620" y="1090457"/>
            <a:ext cx="10253013"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2: </a:t>
            </a:r>
            <a:r>
              <a:rPr lang="en-US" sz="2800">
                <a:solidFill>
                  <a:srgbClr val="002060"/>
                </a:solidFill>
                <a:latin typeface="Times New Roman" panose="02020603050405020304" pitchFamily="18" charset="0"/>
                <a:cs typeface="Times New Roman" panose="02020603050405020304" pitchFamily="18" charset="0"/>
              </a:rPr>
              <a:t>Viết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để nhập từ bàn phím hai số nguyên a và b, đưa ra màn hình thông báo “Positive” nếu a + b &gt; 0, “”Negative” nếu a + b &lt; 0 và “Zero” nếu a + b = 0</a:t>
            </a:r>
            <a:endParaRPr lang="en-US" sz="2800" i="1">
              <a:solidFill>
                <a:srgbClr val="002060"/>
              </a:solidFill>
              <a:latin typeface="Times New Roman" panose="02020603050405020304" pitchFamily="18" charset="0"/>
              <a:cs typeface="Times New Roman" panose="02020603050405020304" pitchFamily="18" charset="0"/>
            </a:endParaRPr>
          </a:p>
        </p:txBody>
      </p:sp>
      <p:pic>
        <p:nvPicPr>
          <p:cNvPr id="1026" name="Picture 2" descr="The Question Mark - Hình Động Dấu Chấm Hỏi , Free Transparent Clipart -  ClipartKey">
            <a:extLst>
              <a:ext uri="{FF2B5EF4-FFF2-40B4-BE49-F238E27FC236}">
                <a16:creationId xmlns:a16="http://schemas.microsoft.com/office/drawing/2014/main" id="{E4E06B96-D1B6-49C4-8B26-8FE57E85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2758"/>
            <a:ext cx="1496291" cy="13300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E58C8BF-7DFA-401E-BA23-7D8DF9955914}"/>
              </a:ext>
            </a:extLst>
          </p:cNvPr>
          <p:cNvSpPr txBox="1"/>
          <p:nvPr/>
        </p:nvSpPr>
        <p:spPr>
          <a:xfrm>
            <a:off x="4267766" y="242882"/>
            <a:ext cx="3561779" cy="646331"/>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4" name="Table 5">
            <a:extLst>
              <a:ext uri="{FF2B5EF4-FFF2-40B4-BE49-F238E27FC236}">
                <a16:creationId xmlns:a16="http://schemas.microsoft.com/office/drawing/2014/main" id="{9E3458CA-91E1-4FE4-86D0-D92F442AC029}"/>
              </a:ext>
            </a:extLst>
          </p:cNvPr>
          <p:cNvGraphicFramePr>
            <a:graphicFrameLocks noGrp="1"/>
          </p:cNvGraphicFramePr>
          <p:nvPr>
            <p:extLst>
              <p:ext uri="{D42A27DB-BD31-4B8C-83A1-F6EECF244321}">
                <p14:modId xmlns:p14="http://schemas.microsoft.com/office/powerpoint/2010/main" val="1813076729"/>
              </p:ext>
            </p:extLst>
          </p:nvPr>
        </p:nvGraphicFramePr>
        <p:xfrm>
          <a:off x="2345509" y="3291764"/>
          <a:ext cx="8128000" cy="1463040"/>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12956824"/>
                    </a:ext>
                  </a:extLst>
                </a:gridCol>
                <a:gridCol w="4064000">
                  <a:extLst>
                    <a:ext uri="{9D8B030D-6E8A-4147-A177-3AD203B41FA5}">
                      <a16:colId xmlns:a16="http://schemas.microsoft.com/office/drawing/2014/main" val="4054498119"/>
                    </a:ext>
                  </a:extLst>
                </a:gridCol>
              </a:tblGrid>
              <a:tr h="370840">
                <a:tc>
                  <a:txBody>
                    <a:bodyPr/>
                    <a:lstStyle/>
                    <a:p>
                      <a:pPr algn="ctr"/>
                      <a:r>
                        <a:rPr lang="en-US" sz="2800" b="1">
                          <a:solidFill>
                            <a:srgbClr val="C00000"/>
                          </a:solidFill>
                          <a:latin typeface="Times New Roman" panose="02020603050405020304" pitchFamily="18" charset="0"/>
                          <a:cs typeface="Times New Roman" panose="02020603050405020304" pitchFamily="18" charset="0"/>
                        </a:rPr>
                        <a:t>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a:solidFill>
                            <a:srgbClr val="C00000"/>
                          </a:solidFill>
                          <a:latin typeface="Times New Roman" panose="02020603050405020304" pitchFamily="18" charset="0"/>
                          <a:cs typeface="Times New Roman" panose="02020603050405020304" pitchFamily="18" charset="0"/>
                        </a:rPr>
                        <a: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7657172"/>
                  </a:ext>
                </a:extLst>
              </a:tr>
              <a:tr h="370840">
                <a:tc>
                  <a:txBody>
                    <a:bodyPr/>
                    <a:lstStyle/>
                    <a:p>
                      <a:pPr algn="ctr"/>
                      <a:r>
                        <a:rPr lang="en-US" sz="2800">
                          <a:latin typeface="Times New Roman" panose="02020603050405020304" pitchFamily="18" charset="0"/>
                          <a:cs typeface="Times New Roman" panose="02020603050405020304" pitchFamily="18" charset="0"/>
                        </a:rPr>
                        <a:t>a = 4</a:t>
                      </a:r>
                    </a:p>
                    <a:p>
                      <a:pPr algn="ctr"/>
                      <a:r>
                        <a:rPr lang="en-US" sz="2800">
                          <a:latin typeface="Times New Roman" panose="02020603050405020304" pitchFamily="18" charset="0"/>
                          <a:cs typeface="Times New Roman" panose="02020603050405020304" pitchFamily="18" charset="0"/>
                        </a:rPr>
                        <a:t>b =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1065372"/>
                  </a:ext>
                </a:extLst>
              </a:tr>
            </a:tbl>
          </a:graphicData>
        </a:graphic>
      </p:graphicFrame>
    </p:spTree>
    <p:extLst>
      <p:ext uri="{BB962C8B-B14F-4D97-AF65-F5344CB8AC3E}">
        <p14:creationId xmlns:p14="http://schemas.microsoft.com/office/powerpoint/2010/main" val="122446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18</a:t>
            </a:fld>
            <a:endParaRPr lang="en-US" dirty="0"/>
          </a:p>
        </p:txBody>
      </p:sp>
      <p:sp>
        <p:nvSpPr>
          <p:cNvPr id="7" name="TextBox 6">
            <a:extLst>
              <a:ext uri="{FF2B5EF4-FFF2-40B4-BE49-F238E27FC236}">
                <a16:creationId xmlns:a16="http://schemas.microsoft.com/office/drawing/2014/main" id="{E719CAC6-3CFE-41BC-BE35-0A227215B84E}"/>
              </a:ext>
            </a:extLst>
          </p:cNvPr>
          <p:cNvSpPr txBox="1"/>
          <p:nvPr/>
        </p:nvSpPr>
        <p:spPr>
          <a:xfrm>
            <a:off x="1722124" y="1437776"/>
            <a:ext cx="9329054"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3: </a:t>
            </a:r>
            <a:r>
              <a:rPr lang="en-US" sz="2800">
                <a:solidFill>
                  <a:srgbClr val="002060"/>
                </a:solidFill>
                <a:latin typeface="Times New Roman" panose="02020603050405020304" pitchFamily="18" charset="0"/>
                <a:cs typeface="Times New Roman" panose="02020603050405020304" pitchFamily="18" charset="0"/>
              </a:rPr>
              <a:t>Năm nhuận là những năm chia hết cho 400 hoặc những năm chia hết cho 4 nhưng không chia hết cho 100 và 400. Đặc biệt, những năm chia hết cho 3328 được đề xuất là năm nhuận kép. Với số nguyên dương n nhập vào từ bàn phím, em hãy đưa ra màn hình thông báo: “Không là năm nhuận” nếu n không phải là năm nhuận; “Năm nhuận” nếu n là năm nhuận và “Năm nhuận kép” nếu n là năm nhuận kép</a:t>
            </a:r>
            <a:endParaRPr lang="en-US" sz="2800" i="1">
              <a:solidFill>
                <a:srgbClr val="002060"/>
              </a:solidFill>
              <a:latin typeface="Times New Roman" panose="02020603050405020304" pitchFamily="18" charset="0"/>
              <a:cs typeface="Times New Roman" panose="02020603050405020304" pitchFamily="18" charset="0"/>
            </a:endParaRPr>
          </a:p>
        </p:txBody>
      </p:sp>
      <p:pic>
        <p:nvPicPr>
          <p:cNvPr id="1026" name="Picture 2" descr="The Question Mark - Hình Động Dấu Chấm Hỏi , Free Transparent Clipart -  ClipartKey">
            <a:extLst>
              <a:ext uri="{FF2B5EF4-FFF2-40B4-BE49-F238E27FC236}">
                <a16:creationId xmlns:a16="http://schemas.microsoft.com/office/drawing/2014/main" id="{E4E06B96-D1B6-49C4-8B26-8FE57E85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33" y="1086266"/>
            <a:ext cx="1496291" cy="13300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E58C8BF-7DFA-401E-BA23-7D8DF9955914}"/>
              </a:ext>
            </a:extLst>
          </p:cNvPr>
          <p:cNvSpPr txBox="1"/>
          <p:nvPr/>
        </p:nvSpPr>
        <p:spPr>
          <a:xfrm>
            <a:off x="4267766" y="242882"/>
            <a:ext cx="3561779" cy="646331"/>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BÀI TẬP</a:t>
            </a:r>
          </a:p>
        </p:txBody>
      </p:sp>
    </p:spTree>
    <p:extLst>
      <p:ext uri="{BB962C8B-B14F-4D97-AF65-F5344CB8AC3E}">
        <p14:creationId xmlns:p14="http://schemas.microsoft.com/office/powerpoint/2010/main" val="243547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19</a:t>
            </a:fld>
            <a:endParaRPr lang="en-US" dirty="0"/>
          </a:p>
        </p:txBody>
      </p:sp>
      <p:sp>
        <p:nvSpPr>
          <p:cNvPr id="7" name="TextBox 6">
            <a:extLst>
              <a:ext uri="{FF2B5EF4-FFF2-40B4-BE49-F238E27FC236}">
                <a16:creationId xmlns:a16="http://schemas.microsoft.com/office/drawing/2014/main" id="{E719CAC6-3CFE-41BC-BE35-0A227215B84E}"/>
              </a:ext>
            </a:extLst>
          </p:cNvPr>
          <p:cNvSpPr txBox="1"/>
          <p:nvPr/>
        </p:nvSpPr>
        <p:spPr>
          <a:xfrm>
            <a:off x="1722124" y="1437776"/>
            <a:ext cx="9329054" cy="50167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4: </a:t>
            </a:r>
            <a:r>
              <a:rPr lang="en-US" sz="2800">
                <a:solidFill>
                  <a:srgbClr val="002060"/>
                </a:solidFill>
                <a:latin typeface="Times New Roman" panose="02020603050405020304" pitchFamily="18" charset="0"/>
                <a:cs typeface="Times New Roman" panose="02020603050405020304" pitchFamily="18" charset="0"/>
              </a:rPr>
              <a:t>Trong các câu sau đây, những câu nào đúng?</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Trong câu lệnh rẽ nhánh của ngôn ngữ lập trình bậc cao phải có một biểu thức logic thể hiện điều kiện rẽ nhánh</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Biểu thức logic chỉ được lấy làm điều kiện rẽ nhánh nếu chưa chạy c</a:t>
            </a:r>
            <a:r>
              <a:rPr lang="vi-VN" sz="2800" i="1">
                <a:solidFill>
                  <a:srgbClr val="002060"/>
                </a:solidFill>
                <a:latin typeface="Times New Roman" panose="02020603050405020304" pitchFamily="18" charset="0"/>
                <a:cs typeface="Times New Roman" panose="02020603050405020304" pitchFamily="18" charset="0"/>
              </a:rPr>
              <a:t>hương trình</a:t>
            </a:r>
            <a:r>
              <a:rPr lang="en-US" sz="2800" i="1">
                <a:solidFill>
                  <a:srgbClr val="002060"/>
                </a:solidFill>
                <a:latin typeface="Times New Roman" panose="02020603050405020304" pitchFamily="18" charset="0"/>
                <a:cs typeface="Times New Roman" panose="02020603050405020304" pitchFamily="18" charset="0"/>
              </a:rPr>
              <a:t> đã xác định được giá trị của biểu thức đó đúng hay sai</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Có thể kết nối các biểu thức logic với nhau bằng các phép tính logic để được một điều kiện rẽ nhánh</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Trong Python câu lệnh rẽ nhánh có dạng: </a:t>
            </a:r>
            <a:r>
              <a:rPr lang="en-US" sz="2800" i="1">
                <a:solidFill>
                  <a:srgbClr val="C00000"/>
                </a:solidFill>
                <a:latin typeface="Times New Roman" panose="02020603050405020304" pitchFamily="18" charset="0"/>
                <a:cs typeface="Times New Roman" panose="02020603050405020304" pitchFamily="18" charset="0"/>
              </a:rPr>
              <a:t>if</a:t>
            </a:r>
            <a:r>
              <a:rPr lang="en-US" sz="2800" i="1">
                <a:solidFill>
                  <a:srgbClr val="002060"/>
                </a:solidFill>
                <a:latin typeface="Times New Roman" panose="02020603050405020304" pitchFamily="18" charset="0"/>
                <a:cs typeface="Times New Roman" panose="02020603050405020304" pitchFamily="18" charset="0"/>
              </a:rPr>
              <a:t> &lt;điều kiện&gt; </a:t>
            </a:r>
            <a:r>
              <a:rPr lang="en-US" sz="2800" i="1">
                <a:solidFill>
                  <a:srgbClr val="C00000"/>
                </a:solidFill>
                <a:latin typeface="Times New Roman" panose="02020603050405020304" pitchFamily="18" charset="0"/>
                <a:cs typeface="Times New Roman" panose="02020603050405020304" pitchFamily="18" charset="0"/>
              </a:rPr>
              <a:t>else</a:t>
            </a:r>
            <a:r>
              <a:rPr lang="en-US" sz="2800" i="1">
                <a:solidFill>
                  <a:srgbClr val="002060"/>
                </a:solidFill>
                <a:latin typeface="Times New Roman" panose="02020603050405020304" pitchFamily="18" charset="0"/>
                <a:cs typeface="Times New Roman" panose="02020603050405020304" pitchFamily="18" charset="0"/>
              </a:rPr>
              <a:t> &lt;các câu lệnh&gt;</a:t>
            </a:r>
          </a:p>
        </p:txBody>
      </p:sp>
      <p:pic>
        <p:nvPicPr>
          <p:cNvPr id="1026" name="Picture 2" descr="The Question Mark - Hình Động Dấu Chấm Hỏi , Free Transparent Clipart -  ClipartKey">
            <a:extLst>
              <a:ext uri="{FF2B5EF4-FFF2-40B4-BE49-F238E27FC236}">
                <a16:creationId xmlns:a16="http://schemas.microsoft.com/office/drawing/2014/main" id="{E4E06B96-D1B6-49C4-8B26-8FE57E85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33" y="1086266"/>
            <a:ext cx="1496291" cy="13300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E58C8BF-7DFA-401E-BA23-7D8DF9955914}"/>
              </a:ext>
            </a:extLst>
          </p:cNvPr>
          <p:cNvSpPr txBox="1"/>
          <p:nvPr/>
        </p:nvSpPr>
        <p:spPr>
          <a:xfrm>
            <a:off x="4267766" y="242882"/>
            <a:ext cx="3561779" cy="646331"/>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BÀI TẬP</a:t>
            </a:r>
          </a:p>
        </p:txBody>
      </p:sp>
      <p:sp>
        <p:nvSpPr>
          <p:cNvPr id="4" name="Oval 3">
            <a:extLst>
              <a:ext uri="{FF2B5EF4-FFF2-40B4-BE49-F238E27FC236}">
                <a16:creationId xmlns:a16="http://schemas.microsoft.com/office/drawing/2014/main" id="{3B372A81-7670-43B0-B642-7FB6BAC6DC23}"/>
              </a:ext>
            </a:extLst>
          </p:cNvPr>
          <p:cNvSpPr/>
          <p:nvPr/>
        </p:nvSpPr>
        <p:spPr>
          <a:xfrm>
            <a:off x="1694414" y="4469409"/>
            <a:ext cx="491054" cy="4910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14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384D84F-4F26-4CA5-9107-324BEC246061}"/>
              </a:ext>
            </a:extLst>
          </p:cNvPr>
          <p:cNvSpPr>
            <a:spLocks noGrp="1"/>
          </p:cNvSpPr>
          <p:nvPr>
            <p:ph type="ftr" sz="quarter" idx="10"/>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726B8D6B-205C-44ED-95DB-610B8022C24F}"/>
              </a:ext>
            </a:extLst>
          </p:cNvPr>
          <p:cNvSpPr>
            <a:spLocks noGrp="1"/>
          </p:cNvSpPr>
          <p:nvPr>
            <p:ph type="sldNum" sz="quarter" idx="11"/>
          </p:nvPr>
        </p:nvSpPr>
        <p:spPr/>
        <p:txBody>
          <a:bodyPr/>
          <a:lstStyle/>
          <a:p>
            <a:fld id="{8C2E478F-E849-4A8C-AF1F-CBCC78A7CBFA}" type="slidenum">
              <a:rPr lang="en-US" smtClean="0"/>
              <a:pPr/>
              <a:t>2</a:t>
            </a:fld>
            <a:endParaRPr lang="en-US" dirty="0"/>
          </a:p>
        </p:txBody>
      </p:sp>
      <p:sp>
        <p:nvSpPr>
          <p:cNvPr id="5" name="Content Placeholder 4">
            <a:extLst>
              <a:ext uri="{FF2B5EF4-FFF2-40B4-BE49-F238E27FC236}">
                <a16:creationId xmlns:a16="http://schemas.microsoft.com/office/drawing/2014/main" id="{990AB7EE-B4D1-45E9-9CD5-74C078743653}"/>
              </a:ext>
            </a:extLst>
          </p:cNvPr>
          <p:cNvSpPr>
            <a:spLocks noGrp="1"/>
          </p:cNvSpPr>
          <p:nvPr>
            <p:ph idx="1"/>
          </p:nvPr>
        </p:nvSpPr>
        <p:spPr>
          <a:xfrm>
            <a:off x="2705534" y="1953491"/>
            <a:ext cx="8322683" cy="3865418"/>
          </a:xfrm>
        </p:spPr>
        <p:txBody>
          <a:bodyPr>
            <a:normAutofit/>
          </a:bodyPr>
          <a:lstStyle/>
          <a:p>
            <a:pPr marL="0" indent="0" algn="just">
              <a:lnSpc>
                <a:spcPct val="150000"/>
              </a:lnSpc>
              <a:spcBef>
                <a:spcPts val="600"/>
              </a:spcBef>
              <a:spcAft>
                <a:spcPts val="600"/>
              </a:spcAft>
              <a:buNone/>
            </a:pPr>
            <a:r>
              <a:rPr lang="en-US">
                <a:latin typeface="Times New Roman" panose="02020603050405020304" pitchFamily="18" charset="0"/>
                <a:cs typeface="Times New Roman" panose="02020603050405020304" pitchFamily="18" charset="0"/>
              </a:rPr>
              <a:t>	</a:t>
            </a:r>
            <a:r>
              <a:rPr lang="en-US">
                <a:solidFill>
                  <a:srgbClr val="002060"/>
                </a:solidFill>
                <a:latin typeface="Times New Roman" panose="02020603050405020304" pitchFamily="18" charset="0"/>
                <a:cs typeface="Times New Roman" panose="02020603050405020304" pitchFamily="18" charset="0"/>
              </a:rPr>
              <a:t>Ngôn ngữ lập trình nào cũng cần loại câu lệnh để yêu cầu máy thực hiện một việc nhưng chỉ thực hiện trong một điều kiện cụ thể nào đó. Nếu em là người sáng tạo ra ngôn ngữ lập trình thì em sẽ quy định viết câu lệnh đó như thế nào?</a:t>
            </a:r>
          </a:p>
        </p:txBody>
      </p:sp>
      <p:pic>
        <p:nvPicPr>
          <p:cNvPr id="2050" name="Picture 2">
            <a:extLst>
              <a:ext uri="{FF2B5EF4-FFF2-40B4-BE49-F238E27FC236}">
                <a16:creationId xmlns:a16="http://schemas.microsoft.com/office/drawing/2014/main" id="{7814C44D-0CC1-4B15-A32A-51CCEFEFE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884" y="1953491"/>
            <a:ext cx="2157889" cy="386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60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bstract building" title="abstract building">
            <a:extLst>
              <a:ext uri="{FF2B5EF4-FFF2-40B4-BE49-F238E27FC236}">
                <a16:creationId xmlns:a16="http://schemas.microsoft.com/office/drawing/2014/main" id="{81A2DCC4-678E-4F5B-B305-FA52F5FF55E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3" name="Footer Placeholder 2">
            <a:extLst>
              <a:ext uri="{FF2B5EF4-FFF2-40B4-BE49-F238E27FC236}">
                <a16:creationId xmlns:a16="http://schemas.microsoft.com/office/drawing/2014/main" id="{F3908FF0-1F83-4DE9-B48E-CB646B5E3164}"/>
              </a:ext>
            </a:extLst>
          </p:cNvPr>
          <p:cNvSpPr>
            <a:spLocks noGrp="1"/>
          </p:cNvSpPr>
          <p:nvPr>
            <p:ph type="ftr" sz="quarter" idx="11"/>
          </p:nvPr>
        </p:nvSpPr>
        <p:spPr/>
        <p:txBody>
          <a:bodyPr/>
          <a:lstStyle/>
          <a:p>
            <a:r>
              <a:rPr lang="en-US" dirty="0"/>
              <a:t>Add a Footer</a:t>
            </a:r>
          </a:p>
        </p:txBody>
      </p:sp>
      <p:sp>
        <p:nvSpPr>
          <p:cNvPr id="11" name="Rectangle 10">
            <a:extLst>
              <a:ext uri="{FF2B5EF4-FFF2-40B4-BE49-F238E27FC236}">
                <a16:creationId xmlns:a16="http://schemas.microsoft.com/office/drawing/2014/main" id="{618826A1-4E90-405A-AE28-5500B0A362E3}"/>
              </a:ext>
              <a:ext uri="{C183D7F6-B498-43B3-948B-1728B52AA6E4}">
                <adec:decorative xmlns:adec="http://schemas.microsoft.com/office/drawing/2017/decorative" val="1"/>
              </a:ext>
            </a:extLst>
          </p:cNvPr>
          <p:cNvSpPr/>
          <p:nvPr/>
        </p:nvSpPr>
        <p:spPr>
          <a:xfrm flipH="1">
            <a:off x="6568221" y="4076700"/>
            <a:ext cx="5386926" cy="2131595"/>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Rectangle 9">
            <a:extLst>
              <a:ext uri="{FF2B5EF4-FFF2-40B4-BE49-F238E27FC236}">
                <a16:creationId xmlns:a16="http://schemas.microsoft.com/office/drawing/2014/main" id="{0783A1B7-34FF-4F2F-A68D-A3D22C770FCB}"/>
              </a:ext>
              <a:ext uri="{C183D7F6-B498-43B3-948B-1728B52AA6E4}">
                <adec:decorative xmlns:adec="http://schemas.microsoft.com/office/drawing/2017/decorative" val="1"/>
              </a:ext>
            </a:extLst>
          </p:cNvPr>
          <p:cNvSpPr/>
          <p:nvPr/>
        </p:nvSpPr>
        <p:spPr>
          <a:xfrm flipH="1">
            <a:off x="791413" y="502215"/>
            <a:ext cx="10638585" cy="5706080"/>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C1F0EB8-D260-4FB6-ACF6-6E86B9A02919}"/>
              </a:ext>
              <a:ext uri="{C183D7F6-B498-43B3-948B-1728B52AA6E4}">
                <adec:decorative xmlns:adec="http://schemas.microsoft.com/office/drawing/2017/decorative" val="1"/>
              </a:ext>
            </a:extLst>
          </p:cNvPr>
          <p:cNvSpPr/>
          <p:nvPr/>
        </p:nvSpPr>
        <p:spPr>
          <a:xfrm>
            <a:off x="6834487" y="4223911"/>
            <a:ext cx="5386924" cy="263408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Title 8">
            <a:extLst>
              <a:ext uri="{FF2B5EF4-FFF2-40B4-BE49-F238E27FC236}">
                <a16:creationId xmlns:a16="http://schemas.microsoft.com/office/drawing/2014/main" id="{FEBE39E3-389E-424A-BBC8-D103BC6180A4}"/>
              </a:ext>
            </a:extLst>
          </p:cNvPr>
          <p:cNvSpPr>
            <a:spLocks noGrp="1"/>
          </p:cNvSpPr>
          <p:nvPr>
            <p:ph type="title"/>
          </p:nvPr>
        </p:nvSpPr>
        <p:spPr>
          <a:xfrm>
            <a:off x="7222246" y="4376539"/>
            <a:ext cx="4369521" cy="1839433"/>
          </a:xfrm>
        </p:spPr>
        <p:txBody>
          <a:bodyPr/>
          <a:lstStyle/>
          <a:p>
            <a:pPr lvl="0" algn="l">
              <a:lnSpc>
                <a:spcPct val="80000"/>
              </a:lnSpc>
              <a:spcBef>
                <a:spcPts val="0"/>
              </a:spcBef>
              <a:defRPr sz="10000">
                <a:solidFill>
                  <a:srgbClr val="3A3B39"/>
                </a:solidFill>
                <a:latin typeface="Bebas"/>
                <a:ea typeface="Bebas"/>
                <a:cs typeface="Bebas"/>
                <a:sym typeface="Bebas"/>
              </a:defRPr>
            </a:pPr>
            <a:r>
              <a:rPr lang="en-US" sz="3200" cap="none" dirty="0">
                <a:solidFill>
                  <a:srgbClr val="2F3342"/>
                </a:solidFill>
                <a:latin typeface="Calibri"/>
                <a:cs typeface="Gill Sans" panose="020B0502020104020203" pitchFamily="34" charset="-79"/>
                <a:sym typeface="Bebas"/>
              </a:rPr>
              <a:t>YOUR TITLE GOES HERE</a:t>
            </a:r>
            <a:br>
              <a:rPr lang="en-US" sz="3200" cap="none" dirty="0">
                <a:solidFill>
                  <a:srgbClr val="2F3342"/>
                </a:solidFill>
                <a:latin typeface="Calibri"/>
                <a:cs typeface="Gill Sans" panose="020B0502020104020203" pitchFamily="34" charset="-79"/>
                <a:sym typeface="Bebas"/>
              </a:rPr>
            </a:br>
            <a:r>
              <a:rPr lang="en-US" sz="1200" b="0" cap="none" dirty="0">
                <a:solidFill>
                  <a:srgbClr val="2F3342"/>
                </a:solidFill>
                <a:latin typeface="Calibri"/>
                <a:ea typeface="+mn-ea"/>
                <a:cs typeface="+mn-cs"/>
              </a:rPr>
              <a:t>Lorem ipsum dolor sit amet, consectetur adipiscing elit. </a:t>
            </a:r>
            <a:br>
              <a:rPr lang="en-US" sz="1200" b="0" cap="none" dirty="0">
                <a:solidFill>
                  <a:srgbClr val="2F3342"/>
                </a:solidFill>
                <a:latin typeface="Calibri"/>
                <a:ea typeface="+mn-ea"/>
                <a:cs typeface="+mn-cs"/>
              </a:rPr>
            </a:br>
            <a:r>
              <a:rPr lang="en-US" sz="1200" b="0" cap="none" dirty="0">
                <a:solidFill>
                  <a:srgbClr val="2F3342"/>
                </a:solidFill>
                <a:latin typeface="Calibri"/>
                <a:ea typeface="+mn-ea"/>
                <a:cs typeface="+mn-cs"/>
              </a:rPr>
              <a:t>Ut gravida eros erat. Proin a tellus sed risus lobortis sagitti</a:t>
            </a:r>
          </a:p>
        </p:txBody>
      </p:sp>
      <p:sp>
        <p:nvSpPr>
          <p:cNvPr id="13" name="Rectangle: Single Corner Snipped 12">
            <a:extLst>
              <a:ext uri="{FF2B5EF4-FFF2-40B4-BE49-F238E27FC236}">
                <a16:creationId xmlns:a16="http://schemas.microsoft.com/office/drawing/2014/main" id="{B36D0ADB-FA1F-4489-86B3-B4A6906DB881}"/>
              </a:ext>
              <a:ext uri="{C183D7F6-B498-43B3-948B-1728B52AA6E4}">
                <adec:decorative xmlns:adec="http://schemas.microsoft.com/office/drawing/2017/decorative" val="1"/>
              </a:ext>
            </a:extLst>
          </p:cNvPr>
          <p:cNvSpPr/>
          <p:nvPr/>
        </p:nvSpPr>
        <p:spPr>
          <a:xfrm flipH="1">
            <a:off x="11549268" y="6356350"/>
            <a:ext cx="672142"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A43C8AE-92D1-4381-AB5D-D73573EB55F3}"/>
              </a:ext>
            </a:extLst>
          </p:cNvPr>
          <p:cNvSpPr>
            <a:spLocks noGrp="1"/>
          </p:cNvSpPr>
          <p:nvPr>
            <p:ph type="sldNum" sz="quarter" idx="12"/>
          </p:nvPr>
        </p:nvSpPr>
        <p:spPr/>
        <p:txBody>
          <a:bodyPr/>
          <a:lstStyle/>
          <a:p>
            <a:fld id="{8C2E478F-E849-4A8C-AF1F-CBCC78A7CBFA}" type="slidenum">
              <a:rPr lang="en-US" smtClean="0"/>
              <a:pPr/>
              <a:t>20</a:t>
            </a:fld>
            <a:endParaRPr lang="en-US" dirty="0"/>
          </a:p>
        </p:txBody>
      </p:sp>
    </p:spTree>
    <p:extLst>
      <p:ext uri="{BB962C8B-B14F-4D97-AF65-F5344CB8AC3E}">
        <p14:creationId xmlns:p14="http://schemas.microsoft.com/office/powerpoint/2010/main" val="1389222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abstract image" title="abstract image">
            <a:extLst>
              <a:ext uri="{FF2B5EF4-FFF2-40B4-BE49-F238E27FC236}">
                <a16:creationId xmlns:a16="http://schemas.microsoft.com/office/drawing/2014/main" id="{BCF9593D-B6BD-4208-A4FF-8CFFE503475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16" name="Rectangle 15">
            <a:extLst>
              <a:ext uri="{FF2B5EF4-FFF2-40B4-BE49-F238E27FC236}">
                <a16:creationId xmlns:a16="http://schemas.microsoft.com/office/drawing/2014/main" id="{4273BD65-CFF3-40DD-939C-97A942BD80EE}"/>
              </a:ext>
              <a:ext uri="{C183D7F6-B498-43B3-948B-1728B52AA6E4}">
                <adec:decorative xmlns:adec="http://schemas.microsoft.com/office/drawing/2017/decorative" val="1"/>
              </a:ext>
            </a:extLst>
          </p:cNvPr>
          <p:cNvSpPr/>
          <p:nvPr/>
        </p:nvSpPr>
        <p:spPr>
          <a:xfrm>
            <a:off x="-71014" y="0"/>
            <a:ext cx="12263014"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val="1"/>
              </a:ext>
            </a:extLst>
          </p:cNvPr>
          <p:cNvGrpSpPr/>
          <p:nvPr/>
        </p:nvGrpSpPr>
        <p:grpSpPr>
          <a:xfrm flipH="1">
            <a:off x="2076202" y="1374276"/>
            <a:ext cx="7324426" cy="3883523"/>
            <a:chOff x="252031" y="-22763"/>
            <a:chExt cx="7324426" cy="7269964"/>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p:txBody>
          <a:bodyPr anchor="ctr"/>
          <a:lstStyle/>
          <a:p>
            <a:r>
              <a:rPr lang="en-US" dirty="0"/>
              <a:t>THANK YOU</a:t>
            </a:r>
          </a:p>
        </p:txBody>
      </p:sp>
      <p:sp>
        <p:nvSpPr>
          <p:cNvPr id="23" name="Subtitle 22">
            <a:extLst>
              <a:ext uri="{FF2B5EF4-FFF2-40B4-BE49-F238E27FC236}">
                <a16:creationId xmlns:a16="http://schemas.microsoft.com/office/drawing/2014/main" id="{9FDCAA0A-980E-4E01-8FDA-B5368F0910FD}"/>
              </a:ext>
            </a:extLst>
          </p:cNvPr>
          <p:cNvSpPr>
            <a:spLocks noGrp="1"/>
          </p:cNvSpPr>
          <p:nvPr>
            <p:ph type="subTitle" idx="1"/>
          </p:nvPr>
        </p:nvSpPr>
        <p:spPr/>
        <p:txBody>
          <a:bodyPr/>
          <a:lstStyle/>
          <a:p>
            <a:r>
              <a:rPr lang="en-US" dirty="0"/>
              <a:t>SUBTITLE GOES HERE</a:t>
            </a:r>
          </a:p>
        </p:txBody>
      </p:sp>
      <p:sp>
        <p:nvSpPr>
          <p:cNvPr id="29" name="Rectangle: Single Corner Snipped 28">
            <a:extLst>
              <a:ext uri="{FF2B5EF4-FFF2-40B4-BE49-F238E27FC236}">
                <a16:creationId xmlns:a16="http://schemas.microsoft.com/office/drawing/2014/main" id="{E01195D9-1845-4282-BE5B-F6B840BE40E1}"/>
              </a:ext>
              <a:ext uri="{C183D7F6-B498-43B3-948B-1728B52AA6E4}">
                <adec:decorative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5">
            <a:extLst>
              <a:ext uri="{FF2B5EF4-FFF2-40B4-BE49-F238E27FC236}">
                <a16:creationId xmlns:a16="http://schemas.microsoft.com/office/drawing/2014/main" id="{056A6478-CD2B-4077-910A-3D006C82EB9A}"/>
              </a:ext>
            </a:extLst>
          </p:cNvPr>
          <p:cNvSpPr>
            <a:spLocks noGrp="1"/>
          </p:cNvSpPr>
          <p:nvPr>
            <p:ph type="sldNum" sz="quarter" idx="4294967295"/>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21</a:t>
            </a:fld>
            <a:endParaRPr lang="en-US" dirty="0"/>
          </a:p>
        </p:txBody>
      </p:sp>
    </p:spTree>
    <p:extLst>
      <p:ext uri="{BB962C8B-B14F-4D97-AF65-F5344CB8AC3E}">
        <p14:creationId xmlns:p14="http://schemas.microsoft.com/office/powerpoint/2010/main" val="20707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1. CấU trúc rẽ nhánh trong mô tả thuật toán</a:t>
            </a:r>
            <a:endParaRPr lang="en-US" sz="2800" dirty="0">
              <a:latin typeface="Times New Roman" panose="02020603050405020304" pitchFamily="18" charset="0"/>
              <a:cs typeface="Times New Roman" panose="02020603050405020304" pitchFamily="18" charset="0"/>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938214" y="1554415"/>
            <a:ext cx="3424780"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Bef>
                <a:spcPts val="600"/>
              </a:spcBef>
              <a:spcAft>
                <a:spcPts val="600"/>
              </a:spcAft>
            </a:pPr>
            <a:r>
              <a:rPr lang="en-US" sz="2800" b="1">
                <a:solidFill>
                  <a:srgbClr val="C00000"/>
                </a:solidFill>
                <a:latin typeface="Times New Roman" panose="02020603050405020304" pitchFamily="18" charset="0"/>
                <a:cs typeface="Times New Roman" panose="02020603050405020304" pitchFamily="18" charset="0"/>
              </a:rPr>
              <a:t>Nếu</a:t>
            </a:r>
            <a:r>
              <a:rPr lang="en-US" sz="2800">
                <a:solidFill>
                  <a:srgbClr val="0070C0"/>
                </a:solidFill>
                <a:latin typeface="Times New Roman" panose="02020603050405020304" pitchFamily="18" charset="0"/>
                <a:cs typeface="Times New Roman" panose="02020603050405020304" pitchFamily="18" charset="0"/>
              </a:rPr>
              <a:t> &lt;điều kiện&gt;</a:t>
            </a:r>
            <a:r>
              <a:rPr lang="en-US" sz="2800" b="1">
                <a:solidFill>
                  <a:srgbClr val="C00000"/>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a:solidFill>
                  <a:srgbClr val="0070C0"/>
                </a:solidFill>
                <a:latin typeface="Times New Roman" panose="02020603050405020304" pitchFamily="18" charset="0"/>
                <a:cs typeface="Times New Roman" panose="02020603050405020304" pitchFamily="18" charset="0"/>
              </a:rPr>
              <a:t>	Nhánh đúng</a:t>
            </a:r>
          </a:p>
          <a:p>
            <a:pPr algn="just">
              <a:spcBef>
                <a:spcPts val="600"/>
              </a:spcBef>
              <a:spcAft>
                <a:spcPts val="600"/>
              </a:spcAft>
            </a:pPr>
            <a:r>
              <a:rPr lang="en-US" sz="2800" b="1">
                <a:solidFill>
                  <a:srgbClr val="C00000"/>
                </a:solidFill>
                <a:latin typeface="Times New Roman" panose="02020603050405020304" pitchFamily="18" charset="0"/>
                <a:cs typeface="Times New Roman" panose="02020603050405020304" pitchFamily="18" charset="0"/>
              </a:rPr>
              <a:t>Trái lại:</a:t>
            </a:r>
          </a:p>
          <a:p>
            <a:pPr algn="just">
              <a:spcBef>
                <a:spcPts val="600"/>
              </a:spcBef>
              <a:spcAft>
                <a:spcPts val="600"/>
              </a:spcAft>
            </a:pPr>
            <a:r>
              <a:rPr lang="en-US" sz="2800">
                <a:solidFill>
                  <a:srgbClr val="0070C0"/>
                </a:solidFill>
                <a:latin typeface="Times New Roman" panose="02020603050405020304" pitchFamily="18" charset="0"/>
                <a:cs typeface="Times New Roman" panose="02020603050405020304" pitchFamily="18" charset="0"/>
              </a:rPr>
              <a:t>	Nhánh sai</a:t>
            </a:r>
          </a:p>
          <a:p>
            <a:pPr algn="just">
              <a:spcBef>
                <a:spcPts val="600"/>
              </a:spcBef>
              <a:spcAft>
                <a:spcPts val="600"/>
              </a:spcAft>
            </a:pPr>
            <a:r>
              <a:rPr lang="en-US" sz="2800" b="1">
                <a:solidFill>
                  <a:srgbClr val="C00000"/>
                </a:solidFill>
                <a:latin typeface="Times New Roman" panose="02020603050405020304" pitchFamily="18" charset="0"/>
                <a:cs typeface="Times New Roman" panose="02020603050405020304" pitchFamily="18" charset="0"/>
              </a:rPr>
              <a:t>Hết nhánh</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3</a:t>
            </a:fld>
            <a:endParaRPr lang="en-US" dirty="0"/>
          </a:p>
        </p:txBody>
      </p:sp>
      <p:sp>
        <p:nvSpPr>
          <p:cNvPr id="5" name="TextBox 4">
            <a:hlinkClick r:id="rId2"/>
            <a:extLst>
              <a:ext uri="{FF2B5EF4-FFF2-40B4-BE49-F238E27FC236}">
                <a16:creationId xmlns:a16="http://schemas.microsoft.com/office/drawing/2014/main" id="{29CAC86D-EEF9-434B-87A4-8CBD1040DCDB}"/>
              </a:ext>
            </a:extLst>
          </p:cNvPr>
          <p:cNvSpPr txBox="1"/>
          <p:nvPr/>
        </p:nvSpPr>
        <p:spPr>
          <a:xfrm>
            <a:off x="6062749" y="1554415"/>
            <a:ext cx="5486519"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Bef>
                <a:spcPts val="600"/>
              </a:spcBef>
              <a:spcAft>
                <a:spcPts val="600"/>
              </a:spcAft>
            </a:pPr>
            <a:r>
              <a:rPr lang="en-US" sz="2800" b="1">
                <a:solidFill>
                  <a:srgbClr val="C00000"/>
                </a:solidFill>
                <a:latin typeface="Times New Roman" panose="02020603050405020304" pitchFamily="18" charset="0"/>
                <a:cs typeface="Times New Roman" panose="02020603050405020304" pitchFamily="18" charset="0"/>
              </a:rPr>
              <a:t>Nếu</a:t>
            </a:r>
            <a:r>
              <a:rPr lang="en-US" sz="2800">
                <a:solidFill>
                  <a:srgbClr val="0070C0"/>
                </a:solidFill>
                <a:latin typeface="Times New Roman" panose="02020603050405020304" pitchFamily="18" charset="0"/>
                <a:cs typeface="Times New Roman" panose="02020603050405020304" pitchFamily="18" charset="0"/>
              </a:rPr>
              <a:t> a chia hết cho 2</a:t>
            </a:r>
            <a:r>
              <a:rPr lang="en-US" sz="2800" b="1">
                <a:solidFill>
                  <a:srgbClr val="C00000"/>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a:solidFill>
                  <a:srgbClr val="0070C0"/>
                </a:solidFill>
                <a:latin typeface="Times New Roman" panose="02020603050405020304" pitchFamily="18" charset="0"/>
                <a:cs typeface="Times New Roman" panose="02020603050405020304" pitchFamily="18" charset="0"/>
              </a:rPr>
              <a:t>	In ra màn hình ‘số chẵn’</a:t>
            </a:r>
          </a:p>
          <a:p>
            <a:pPr algn="just">
              <a:spcBef>
                <a:spcPts val="600"/>
              </a:spcBef>
              <a:spcAft>
                <a:spcPts val="600"/>
              </a:spcAft>
            </a:pPr>
            <a:r>
              <a:rPr lang="en-US" sz="2800" b="1">
                <a:solidFill>
                  <a:srgbClr val="C00000"/>
                </a:solidFill>
                <a:latin typeface="Times New Roman" panose="02020603050405020304" pitchFamily="18" charset="0"/>
                <a:cs typeface="Times New Roman" panose="02020603050405020304" pitchFamily="18" charset="0"/>
              </a:rPr>
              <a:t>Trái lại:</a:t>
            </a:r>
          </a:p>
          <a:p>
            <a:pPr algn="just">
              <a:spcBef>
                <a:spcPts val="600"/>
              </a:spcBef>
              <a:spcAft>
                <a:spcPts val="600"/>
              </a:spcAft>
            </a:pPr>
            <a:r>
              <a:rPr lang="en-US" sz="2800">
                <a:solidFill>
                  <a:srgbClr val="0070C0"/>
                </a:solidFill>
                <a:latin typeface="Times New Roman" panose="02020603050405020304" pitchFamily="18" charset="0"/>
                <a:cs typeface="Times New Roman" panose="02020603050405020304" pitchFamily="18" charset="0"/>
              </a:rPr>
              <a:t>	In ra màn hình ‘số lẻ’</a:t>
            </a:r>
          </a:p>
          <a:p>
            <a:pPr algn="just">
              <a:spcBef>
                <a:spcPts val="600"/>
              </a:spcBef>
              <a:spcAft>
                <a:spcPts val="600"/>
              </a:spcAft>
            </a:pPr>
            <a:r>
              <a:rPr lang="en-US" sz="2800" b="1">
                <a:solidFill>
                  <a:srgbClr val="C00000"/>
                </a:solidFill>
                <a:latin typeface="Times New Roman" panose="02020603050405020304" pitchFamily="18" charset="0"/>
                <a:cs typeface="Times New Roman" panose="02020603050405020304" pitchFamily="18" charset="0"/>
              </a:rPr>
              <a:t>Hết nhánh</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DEF433C-A90D-4BC9-B4BF-51D880516654}"/>
              </a:ext>
            </a:extLst>
          </p:cNvPr>
          <p:cNvSpPr txBox="1"/>
          <p:nvPr/>
        </p:nvSpPr>
        <p:spPr>
          <a:xfrm>
            <a:off x="355729" y="5184360"/>
            <a:ext cx="4589750" cy="461665"/>
          </a:xfrm>
          <a:prstGeom prst="rect">
            <a:avLst/>
          </a:prstGeom>
          <a:noFill/>
        </p:spPr>
        <p:txBody>
          <a:bodyPr wrap="square">
            <a:spAutoFit/>
          </a:bodyPr>
          <a:lstStyle/>
          <a:p>
            <a:pPr algn="ctr">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Hình 1a. Mẫu cấu trúc rẽ nhánh</a:t>
            </a:r>
          </a:p>
        </p:txBody>
      </p:sp>
      <p:sp>
        <p:nvSpPr>
          <p:cNvPr id="9" name="TextBox 8">
            <a:extLst>
              <a:ext uri="{FF2B5EF4-FFF2-40B4-BE49-F238E27FC236}">
                <a16:creationId xmlns:a16="http://schemas.microsoft.com/office/drawing/2014/main" id="{78E9FACE-03CC-424D-947F-24DF57425165}"/>
              </a:ext>
            </a:extLst>
          </p:cNvPr>
          <p:cNvSpPr txBox="1"/>
          <p:nvPr/>
        </p:nvSpPr>
        <p:spPr>
          <a:xfrm>
            <a:off x="5958246" y="5184360"/>
            <a:ext cx="5591022" cy="461665"/>
          </a:xfrm>
          <a:prstGeom prst="rect">
            <a:avLst/>
          </a:prstGeom>
          <a:noFill/>
        </p:spPr>
        <p:txBody>
          <a:bodyPr wrap="square">
            <a:spAutoFit/>
          </a:bodyPr>
          <a:lstStyle/>
          <a:p>
            <a:pPr algn="ctr">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Hình 1b. Ví dụ thể hiện cấu trúc rẽ nhánh</a:t>
            </a:r>
          </a:p>
        </p:txBody>
      </p:sp>
    </p:spTree>
    <p:extLst>
      <p:ext uri="{BB962C8B-B14F-4D97-AF65-F5344CB8AC3E}">
        <p14:creationId xmlns:p14="http://schemas.microsoft.com/office/powerpoint/2010/main" val="5958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4</a:t>
            </a:fld>
            <a:endParaRPr lang="en-US" dirty="0"/>
          </a:p>
        </p:txBody>
      </p:sp>
      <p:sp>
        <p:nvSpPr>
          <p:cNvPr id="7" name="TextBox 6">
            <a:extLst>
              <a:ext uri="{FF2B5EF4-FFF2-40B4-BE49-F238E27FC236}">
                <a16:creationId xmlns:a16="http://schemas.microsoft.com/office/drawing/2014/main" id="{E719CAC6-3CFE-41BC-BE35-0A227215B84E}"/>
              </a:ext>
            </a:extLst>
          </p:cNvPr>
          <p:cNvSpPr txBox="1"/>
          <p:nvPr/>
        </p:nvSpPr>
        <p:spPr>
          <a:xfrm>
            <a:off x="1617620" y="604675"/>
            <a:ext cx="10253013"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Em hãy vẽ sơ đồ khối thể hiện cấu trúc rẽ nhánh trong ví dụ ở </a:t>
            </a:r>
            <a:r>
              <a:rPr lang="en-US" sz="2800" i="1">
                <a:solidFill>
                  <a:srgbClr val="002060"/>
                </a:solidFill>
                <a:latin typeface="Times New Roman" panose="02020603050405020304" pitchFamily="18" charset="0"/>
                <a:cs typeface="Times New Roman" panose="02020603050405020304" pitchFamily="18" charset="0"/>
              </a:rPr>
              <a:t>Hình 1b</a:t>
            </a:r>
          </a:p>
        </p:txBody>
      </p:sp>
      <p:pic>
        <p:nvPicPr>
          <p:cNvPr id="1026" name="Picture 2" descr="The Question Mark - Hình Động Dấu Chấm Hỏi , Free Transparent Clipart -  ClipartKey">
            <a:extLst>
              <a:ext uri="{FF2B5EF4-FFF2-40B4-BE49-F238E27FC236}">
                <a16:creationId xmlns:a16="http://schemas.microsoft.com/office/drawing/2014/main" id="{E4E06B96-D1B6-49C4-8B26-8FE57E85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976"/>
            <a:ext cx="1496291" cy="133003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DB452DA1-FEF0-4850-85C0-AE35315EDD66}"/>
              </a:ext>
            </a:extLst>
          </p:cNvPr>
          <p:cNvGrpSpPr/>
          <p:nvPr/>
        </p:nvGrpSpPr>
        <p:grpSpPr>
          <a:xfrm>
            <a:off x="506377" y="2069488"/>
            <a:ext cx="4836976" cy="3587538"/>
            <a:chOff x="3467100" y="2201113"/>
            <a:chExt cx="5257800" cy="4565371"/>
          </a:xfrm>
        </p:grpSpPr>
        <p:grpSp>
          <p:nvGrpSpPr>
            <p:cNvPr id="10" name="Group 17">
              <a:extLst>
                <a:ext uri="{FF2B5EF4-FFF2-40B4-BE49-F238E27FC236}">
                  <a16:creationId xmlns:a16="http://schemas.microsoft.com/office/drawing/2014/main" id="{618468F4-A19B-4CE5-BEA3-C560063FC4EE}"/>
                </a:ext>
              </a:extLst>
            </p:cNvPr>
            <p:cNvGrpSpPr>
              <a:grpSpLocks/>
            </p:cNvGrpSpPr>
            <p:nvPr/>
          </p:nvGrpSpPr>
          <p:grpSpPr bwMode="auto">
            <a:xfrm>
              <a:off x="3467100" y="2201113"/>
              <a:ext cx="5257800" cy="4565371"/>
              <a:chOff x="192" y="1348"/>
              <a:chExt cx="1824" cy="1434"/>
            </a:xfrm>
          </p:grpSpPr>
          <p:sp>
            <p:nvSpPr>
              <p:cNvPr id="13" name="AutoShape 18">
                <a:extLst>
                  <a:ext uri="{FF2B5EF4-FFF2-40B4-BE49-F238E27FC236}">
                    <a16:creationId xmlns:a16="http://schemas.microsoft.com/office/drawing/2014/main" id="{CFED5609-E781-4086-A669-BECB14A0301E}"/>
                  </a:ext>
                </a:extLst>
              </p:cNvPr>
              <p:cNvSpPr>
                <a:spLocks noChangeArrowheads="1"/>
              </p:cNvSpPr>
              <p:nvPr/>
            </p:nvSpPr>
            <p:spPr bwMode="auto">
              <a:xfrm>
                <a:off x="192" y="1584"/>
                <a:ext cx="816" cy="384"/>
              </a:xfrm>
              <a:prstGeom prst="flowChartDecision">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a:solidFill>
                      <a:srgbClr val="0000FF"/>
                    </a:solidFill>
                    <a:latin typeface="Times New Roman" panose="02020603050405020304" pitchFamily="18" charset="0"/>
                  </a:rPr>
                  <a:t>Điều kiện</a:t>
                </a:r>
              </a:p>
            </p:txBody>
          </p:sp>
          <p:sp>
            <p:nvSpPr>
              <p:cNvPr id="14" name="Line 19">
                <a:extLst>
                  <a:ext uri="{FF2B5EF4-FFF2-40B4-BE49-F238E27FC236}">
                    <a16:creationId xmlns:a16="http://schemas.microsoft.com/office/drawing/2014/main" id="{B3A30C2A-5B5B-4817-BE2D-F70E9B7A6A79}"/>
                  </a:ext>
                </a:extLst>
              </p:cNvPr>
              <p:cNvSpPr>
                <a:spLocks noChangeShapeType="1"/>
              </p:cNvSpPr>
              <p:nvPr/>
            </p:nvSpPr>
            <p:spPr bwMode="auto">
              <a:xfrm>
                <a:off x="599" y="1348"/>
                <a:ext cx="1" cy="224"/>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sp>
            <p:nvSpPr>
              <p:cNvPr id="15" name="Rectangle 20">
                <a:extLst>
                  <a:ext uri="{FF2B5EF4-FFF2-40B4-BE49-F238E27FC236}">
                    <a16:creationId xmlns:a16="http://schemas.microsoft.com/office/drawing/2014/main" id="{F071BC00-7E0D-4115-9FE3-7BC8254C6FF0}"/>
                  </a:ext>
                </a:extLst>
              </p:cNvPr>
              <p:cNvSpPr>
                <a:spLocks noChangeArrowheads="1"/>
              </p:cNvSpPr>
              <p:nvPr/>
            </p:nvSpPr>
            <p:spPr bwMode="auto">
              <a:xfrm>
                <a:off x="1248" y="1632"/>
                <a:ext cx="768" cy="2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a:solidFill>
                      <a:srgbClr val="0000FF"/>
                    </a:solidFill>
                    <a:latin typeface="Times New Roman" panose="02020603050405020304" pitchFamily="18" charset="0"/>
                  </a:rPr>
                  <a:t>Nhánh đúng</a:t>
                </a:r>
              </a:p>
            </p:txBody>
          </p:sp>
          <p:sp>
            <p:nvSpPr>
              <p:cNvPr id="16" name="Line 21">
                <a:extLst>
                  <a:ext uri="{FF2B5EF4-FFF2-40B4-BE49-F238E27FC236}">
                    <a16:creationId xmlns:a16="http://schemas.microsoft.com/office/drawing/2014/main" id="{0E7E87CB-4713-402B-9608-E8911EFB35AA}"/>
                  </a:ext>
                </a:extLst>
              </p:cNvPr>
              <p:cNvSpPr>
                <a:spLocks noChangeShapeType="1"/>
              </p:cNvSpPr>
              <p:nvPr/>
            </p:nvSpPr>
            <p:spPr bwMode="auto">
              <a:xfrm>
                <a:off x="1008" y="1776"/>
                <a:ext cx="24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sp>
            <p:nvSpPr>
              <p:cNvPr id="17" name="Line 22">
                <a:extLst>
                  <a:ext uri="{FF2B5EF4-FFF2-40B4-BE49-F238E27FC236}">
                    <a16:creationId xmlns:a16="http://schemas.microsoft.com/office/drawing/2014/main" id="{2983FAE6-8889-430F-8F31-B40490E10177}"/>
                  </a:ext>
                </a:extLst>
              </p:cNvPr>
              <p:cNvSpPr>
                <a:spLocks noChangeShapeType="1"/>
              </p:cNvSpPr>
              <p:nvPr/>
            </p:nvSpPr>
            <p:spPr bwMode="auto">
              <a:xfrm>
                <a:off x="596" y="1968"/>
                <a:ext cx="0" cy="192"/>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sp>
            <p:nvSpPr>
              <p:cNvPr id="18" name="Line 23">
                <a:extLst>
                  <a:ext uri="{FF2B5EF4-FFF2-40B4-BE49-F238E27FC236}">
                    <a16:creationId xmlns:a16="http://schemas.microsoft.com/office/drawing/2014/main" id="{DFC5F596-698B-44C1-BC19-2B6D3A28DFFA}"/>
                  </a:ext>
                </a:extLst>
              </p:cNvPr>
              <p:cNvSpPr>
                <a:spLocks noChangeShapeType="1"/>
              </p:cNvSpPr>
              <p:nvPr/>
            </p:nvSpPr>
            <p:spPr bwMode="auto">
              <a:xfrm>
                <a:off x="596" y="2649"/>
                <a:ext cx="1008"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sp>
            <p:nvSpPr>
              <p:cNvPr id="19" name="Line 24">
                <a:extLst>
                  <a:ext uri="{FF2B5EF4-FFF2-40B4-BE49-F238E27FC236}">
                    <a16:creationId xmlns:a16="http://schemas.microsoft.com/office/drawing/2014/main" id="{10622ECF-2268-4CCA-A563-EC041457188D}"/>
                  </a:ext>
                </a:extLst>
              </p:cNvPr>
              <p:cNvSpPr>
                <a:spLocks noChangeShapeType="1"/>
              </p:cNvSpPr>
              <p:nvPr/>
            </p:nvSpPr>
            <p:spPr bwMode="auto">
              <a:xfrm>
                <a:off x="1594" y="1920"/>
                <a:ext cx="0" cy="862"/>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grpSp>
        <p:sp>
          <p:nvSpPr>
            <p:cNvPr id="11" name="Text Box 25">
              <a:extLst>
                <a:ext uri="{FF2B5EF4-FFF2-40B4-BE49-F238E27FC236}">
                  <a16:creationId xmlns:a16="http://schemas.microsoft.com/office/drawing/2014/main" id="{32E80DC5-E9A1-42AD-94F3-1E95C947BF54}"/>
                </a:ext>
              </a:extLst>
            </p:cNvPr>
            <p:cNvSpPr txBox="1">
              <a:spLocks noChangeArrowheads="1"/>
            </p:cNvSpPr>
            <p:nvPr/>
          </p:nvSpPr>
          <p:spPr bwMode="auto">
            <a:xfrm>
              <a:off x="5680912" y="3050790"/>
              <a:ext cx="830179" cy="40011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a:solidFill>
                    <a:schemeClr val="tx1"/>
                  </a:solidFill>
                  <a:latin typeface="Times New Roman" panose="02020603050405020304" pitchFamily="18" charset="0"/>
                  <a:cs typeface="Times New Roman" panose="02020603050405020304" pitchFamily="18" charset="0"/>
                </a:rPr>
                <a:t>Đ</a:t>
              </a:r>
            </a:p>
          </p:txBody>
        </p:sp>
        <p:sp>
          <p:nvSpPr>
            <p:cNvPr id="12" name="Text Box 26">
              <a:extLst>
                <a:ext uri="{FF2B5EF4-FFF2-40B4-BE49-F238E27FC236}">
                  <a16:creationId xmlns:a16="http://schemas.microsoft.com/office/drawing/2014/main" id="{3BA54E4F-1ECF-43E1-B7B6-FB08F2C834A7}"/>
                </a:ext>
              </a:extLst>
            </p:cNvPr>
            <p:cNvSpPr txBox="1">
              <a:spLocks noChangeArrowheads="1"/>
            </p:cNvSpPr>
            <p:nvPr/>
          </p:nvSpPr>
          <p:spPr bwMode="auto">
            <a:xfrm>
              <a:off x="4198608" y="4256291"/>
              <a:ext cx="830179"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400">
                  <a:solidFill>
                    <a:schemeClr val="tx1"/>
                  </a:solidFill>
                  <a:latin typeface="Times New Roman" panose="02020603050405020304" pitchFamily="18" charset="0"/>
                  <a:cs typeface="Times New Roman" panose="02020603050405020304" pitchFamily="18" charset="0"/>
                </a:rPr>
                <a:t>S</a:t>
              </a:r>
            </a:p>
          </p:txBody>
        </p:sp>
        <p:sp>
          <p:nvSpPr>
            <p:cNvPr id="20" name="Rectangle 20">
              <a:extLst>
                <a:ext uri="{FF2B5EF4-FFF2-40B4-BE49-F238E27FC236}">
                  <a16:creationId xmlns:a16="http://schemas.microsoft.com/office/drawing/2014/main" id="{F80E7F08-59A6-4455-86B0-E9DA39751570}"/>
                </a:ext>
              </a:extLst>
            </p:cNvPr>
            <p:cNvSpPr>
              <a:spLocks noChangeArrowheads="1"/>
            </p:cNvSpPr>
            <p:nvPr/>
          </p:nvSpPr>
          <p:spPr bwMode="auto">
            <a:xfrm>
              <a:off x="3506793" y="4822934"/>
              <a:ext cx="2213811" cy="91689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a:solidFill>
                    <a:srgbClr val="0000FF"/>
                  </a:solidFill>
                  <a:latin typeface="Times New Roman" panose="02020603050405020304" pitchFamily="18" charset="0"/>
                </a:rPr>
                <a:t>Nhánh sai</a:t>
              </a:r>
            </a:p>
          </p:txBody>
        </p:sp>
        <p:sp>
          <p:nvSpPr>
            <p:cNvPr id="23" name="Line 22">
              <a:extLst>
                <a:ext uri="{FF2B5EF4-FFF2-40B4-BE49-F238E27FC236}">
                  <a16:creationId xmlns:a16="http://schemas.microsoft.com/office/drawing/2014/main" id="{0779B9CC-8C0A-4877-BD43-6AAB6FDEE549}"/>
                </a:ext>
              </a:extLst>
            </p:cNvPr>
            <p:cNvSpPr>
              <a:spLocks noChangeShapeType="1"/>
            </p:cNvSpPr>
            <p:nvPr/>
          </p:nvSpPr>
          <p:spPr bwMode="auto">
            <a:xfrm>
              <a:off x="4631657" y="5739828"/>
              <a:ext cx="0" cy="611263"/>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grpSp>
      <p:grpSp>
        <p:nvGrpSpPr>
          <p:cNvPr id="4" name="Group 3">
            <a:extLst>
              <a:ext uri="{FF2B5EF4-FFF2-40B4-BE49-F238E27FC236}">
                <a16:creationId xmlns:a16="http://schemas.microsoft.com/office/drawing/2014/main" id="{2265E384-935E-4ED1-BEF4-9AC7105068A5}"/>
              </a:ext>
            </a:extLst>
          </p:cNvPr>
          <p:cNvGrpSpPr/>
          <p:nvPr/>
        </p:nvGrpSpPr>
        <p:grpSpPr>
          <a:xfrm>
            <a:off x="6595832" y="1687448"/>
            <a:ext cx="5274021" cy="4412550"/>
            <a:chOff x="6595832" y="1687448"/>
            <a:chExt cx="5274021" cy="4412550"/>
          </a:xfrm>
        </p:grpSpPr>
        <p:grpSp>
          <p:nvGrpSpPr>
            <p:cNvPr id="21" name="Group 20">
              <a:extLst>
                <a:ext uri="{FF2B5EF4-FFF2-40B4-BE49-F238E27FC236}">
                  <a16:creationId xmlns:a16="http://schemas.microsoft.com/office/drawing/2014/main" id="{9106E46D-0483-422B-A166-F77CE0B7E3A6}"/>
                </a:ext>
              </a:extLst>
            </p:cNvPr>
            <p:cNvGrpSpPr/>
            <p:nvPr/>
          </p:nvGrpSpPr>
          <p:grpSpPr>
            <a:xfrm>
              <a:off x="6595832" y="2298711"/>
              <a:ext cx="5274021" cy="3801287"/>
              <a:chOff x="3467100" y="2786906"/>
              <a:chExt cx="4955131" cy="3801287"/>
            </a:xfrm>
          </p:grpSpPr>
          <p:grpSp>
            <p:nvGrpSpPr>
              <p:cNvPr id="24" name="Group 17">
                <a:extLst>
                  <a:ext uri="{FF2B5EF4-FFF2-40B4-BE49-F238E27FC236}">
                    <a16:creationId xmlns:a16="http://schemas.microsoft.com/office/drawing/2014/main" id="{415B4D93-9C19-44DC-B998-39404F8037E0}"/>
                  </a:ext>
                </a:extLst>
              </p:cNvPr>
              <p:cNvGrpSpPr>
                <a:grpSpLocks/>
              </p:cNvGrpSpPr>
              <p:nvPr/>
            </p:nvGrpSpPr>
            <p:grpSpPr bwMode="auto">
              <a:xfrm>
                <a:off x="3467100" y="2786906"/>
                <a:ext cx="4955131" cy="3801287"/>
                <a:chOff x="192" y="1532"/>
                <a:chExt cx="1719" cy="1194"/>
              </a:xfrm>
            </p:grpSpPr>
            <p:sp>
              <p:nvSpPr>
                <p:cNvPr id="29" name="AutoShape 18">
                  <a:extLst>
                    <a:ext uri="{FF2B5EF4-FFF2-40B4-BE49-F238E27FC236}">
                      <a16:creationId xmlns:a16="http://schemas.microsoft.com/office/drawing/2014/main" id="{FBD907CB-CD1F-4D49-A3A1-6480F401905E}"/>
                    </a:ext>
                  </a:extLst>
                </p:cNvPr>
                <p:cNvSpPr>
                  <a:spLocks noChangeArrowheads="1"/>
                </p:cNvSpPr>
                <p:nvPr/>
              </p:nvSpPr>
              <p:spPr bwMode="auto">
                <a:xfrm>
                  <a:off x="192" y="1532"/>
                  <a:ext cx="816" cy="436"/>
                </a:xfrm>
                <a:prstGeom prst="flowChartDecision">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a:solidFill>
                        <a:srgbClr val="0000FF"/>
                      </a:solidFill>
                      <a:latin typeface="Times New Roman" panose="02020603050405020304" pitchFamily="18" charset="0"/>
                    </a:rPr>
                    <a:t>a chia hết cho 2</a:t>
                  </a:r>
                </a:p>
              </p:txBody>
            </p:sp>
            <p:sp>
              <p:nvSpPr>
                <p:cNvPr id="31" name="Rectangle 20">
                  <a:extLst>
                    <a:ext uri="{FF2B5EF4-FFF2-40B4-BE49-F238E27FC236}">
                      <a16:creationId xmlns:a16="http://schemas.microsoft.com/office/drawing/2014/main" id="{748D48D7-C704-4D26-85CF-26C4AC5E466D}"/>
                    </a:ext>
                  </a:extLst>
                </p:cNvPr>
                <p:cNvSpPr>
                  <a:spLocks noChangeArrowheads="1"/>
                </p:cNvSpPr>
                <p:nvPr/>
              </p:nvSpPr>
              <p:spPr bwMode="auto">
                <a:xfrm>
                  <a:off x="1248" y="1632"/>
                  <a:ext cx="663" cy="22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a:solidFill>
                        <a:srgbClr val="0000FF"/>
                      </a:solidFill>
                      <a:latin typeface="Times New Roman" panose="02020603050405020304" pitchFamily="18" charset="0"/>
                    </a:rPr>
                    <a:t>In “Số chẵn”</a:t>
                  </a:r>
                </a:p>
              </p:txBody>
            </p:sp>
            <p:sp>
              <p:nvSpPr>
                <p:cNvPr id="32" name="Line 21">
                  <a:extLst>
                    <a:ext uri="{FF2B5EF4-FFF2-40B4-BE49-F238E27FC236}">
                      <a16:creationId xmlns:a16="http://schemas.microsoft.com/office/drawing/2014/main" id="{D018B11D-0B55-43F4-9F3A-0CB56B320305}"/>
                    </a:ext>
                  </a:extLst>
                </p:cNvPr>
                <p:cNvSpPr>
                  <a:spLocks noChangeShapeType="1"/>
                </p:cNvSpPr>
                <p:nvPr/>
              </p:nvSpPr>
              <p:spPr bwMode="auto">
                <a:xfrm>
                  <a:off x="1008" y="1745"/>
                  <a:ext cx="24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sp>
              <p:nvSpPr>
                <p:cNvPr id="33" name="Line 22">
                  <a:extLst>
                    <a:ext uri="{FF2B5EF4-FFF2-40B4-BE49-F238E27FC236}">
                      <a16:creationId xmlns:a16="http://schemas.microsoft.com/office/drawing/2014/main" id="{A99BE000-371A-4893-BFCE-8BF4DEB6FBB3}"/>
                    </a:ext>
                  </a:extLst>
                </p:cNvPr>
                <p:cNvSpPr>
                  <a:spLocks noChangeShapeType="1"/>
                </p:cNvSpPr>
                <p:nvPr/>
              </p:nvSpPr>
              <p:spPr bwMode="auto">
                <a:xfrm>
                  <a:off x="596" y="1968"/>
                  <a:ext cx="0" cy="192"/>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sp>
              <p:nvSpPr>
                <p:cNvPr id="34" name="Line 23">
                  <a:extLst>
                    <a:ext uri="{FF2B5EF4-FFF2-40B4-BE49-F238E27FC236}">
                      <a16:creationId xmlns:a16="http://schemas.microsoft.com/office/drawing/2014/main" id="{8C4283F2-7083-4EA4-840D-62438DA8FE2B}"/>
                    </a:ext>
                  </a:extLst>
                </p:cNvPr>
                <p:cNvSpPr>
                  <a:spLocks noChangeShapeType="1"/>
                </p:cNvSpPr>
                <p:nvPr/>
              </p:nvSpPr>
              <p:spPr bwMode="auto">
                <a:xfrm>
                  <a:off x="596" y="2540"/>
                  <a:ext cx="1008"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sp>
              <p:nvSpPr>
                <p:cNvPr id="35" name="Line 24">
                  <a:extLst>
                    <a:ext uri="{FF2B5EF4-FFF2-40B4-BE49-F238E27FC236}">
                      <a16:creationId xmlns:a16="http://schemas.microsoft.com/office/drawing/2014/main" id="{2C647737-AB1A-46B1-A379-8B0C71C84272}"/>
                    </a:ext>
                  </a:extLst>
                </p:cNvPr>
                <p:cNvSpPr>
                  <a:spLocks noChangeShapeType="1"/>
                </p:cNvSpPr>
                <p:nvPr/>
              </p:nvSpPr>
              <p:spPr bwMode="auto">
                <a:xfrm>
                  <a:off x="1594" y="1864"/>
                  <a:ext cx="0" cy="862"/>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grpSp>
          <p:sp>
            <p:nvSpPr>
              <p:cNvPr id="25" name="Text Box 25">
                <a:extLst>
                  <a:ext uri="{FF2B5EF4-FFF2-40B4-BE49-F238E27FC236}">
                    <a16:creationId xmlns:a16="http://schemas.microsoft.com/office/drawing/2014/main" id="{D1D1A740-AABD-422C-9B09-A46BE84C2C77}"/>
                  </a:ext>
                </a:extLst>
              </p:cNvPr>
              <p:cNvSpPr txBox="1">
                <a:spLocks noChangeArrowheads="1"/>
              </p:cNvSpPr>
              <p:nvPr/>
            </p:nvSpPr>
            <p:spPr bwMode="auto">
              <a:xfrm>
                <a:off x="5680912" y="3050790"/>
                <a:ext cx="830179" cy="40011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a:solidFill>
                      <a:schemeClr val="tx1"/>
                    </a:solidFill>
                    <a:latin typeface="Times New Roman" panose="02020603050405020304" pitchFamily="18" charset="0"/>
                    <a:cs typeface="Times New Roman" panose="02020603050405020304" pitchFamily="18" charset="0"/>
                  </a:rPr>
                  <a:t>Đ</a:t>
                </a:r>
              </a:p>
            </p:txBody>
          </p:sp>
          <p:sp>
            <p:nvSpPr>
              <p:cNvPr id="26" name="Text Box 26">
                <a:extLst>
                  <a:ext uri="{FF2B5EF4-FFF2-40B4-BE49-F238E27FC236}">
                    <a16:creationId xmlns:a16="http://schemas.microsoft.com/office/drawing/2014/main" id="{BECA6E39-E073-484E-B290-A920547CA8DB}"/>
                  </a:ext>
                </a:extLst>
              </p:cNvPr>
              <p:cNvSpPr txBox="1">
                <a:spLocks noChangeArrowheads="1"/>
              </p:cNvSpPr>
              <p:nvPr/>
            </p:nvSpPr>
            <p:spPr bwMode="auto">
              <a:xfrm>
                <a:off x="4198608" y="4256291"/>
                <a:ext cx="830179"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400">
                    <a:solidFill>
                      <a:schemeClr val="tx1"/>
                    </a:solidFill>
                    <a:latin typeface="Times New Roman" panose="02020603050405020304" pitchFamily="18" charset="0"/>
                    <a:cs typeface="Times New Roman" panose="02020603050405020304" pitchFamily="18" charset="0"/>
                  </a:rPr>
                  <a:t>S</a:t>
                </a:r>
              </a:p>
            </p:txBody>
          </p:sp>
          <p:sp>
            <p:nvSpPr>
              <p:cNvPr id="27" name="Rectangle 20">
                <a:extLst>
                  <a:ext uri="{FF2B5EF4-FFF2-40B4-BE49-F238E27FC236}">
                    <a16:creationId xmlns:a16="http://schemas.microsoft.com/office/drawing/2014/main" id="{FB8D42A9-B2CD-41CE-8DD3-F0DC3DC1270A}"/>
                  </a:ext>
                </a:extLst>
              </p:cNvPr>
              <p:cNvSpPr>
                <a:spLocks noChangeArrowheads="1"/>
              </p:cNvSpPr>
              <p:nvPr/>
            </p:nvSpPr>
            <p:spPr bwMode="auto">
              <a:xfrm>
                <a:off x="3519810" y="4795224"/>
                <a:ext cx="2213811" cy="5665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a:solidFill>
                      <a:srgbClr val="0000FF"/>
                    </a:solidFill>
                    <a:latin typeface="Times New Roman" panose="02020603050405020304" pitchFamily="18" charset="0"/>
                  </a:rPr>
                  <a:t>In “Số lẻ”</a:t>
                </a:r>
              </a:p>
            </p:txBody>
          </p:sp>
          <p:sp>
            <p:nvSpPr>
              <p:cNvPr id="28" name="Line 22">
                <a:extLst>
                  <a:ext uri="{FF2B5EF4-FFF2-40B4-BE49-F238E27FC236}">
                    <a16:creationId xmlns:a16="http://schemas.microsoft.com/office/drawing/2014/main" id="{D8410B39-9980-41B4-90A0-62F91038EE8C}"/>
                  </a:ext>
                </a:extLst>
              </p:cNvPr>
              <p:cNvSpPr>
                <a:spLocks noChangeShapeType="1"/>
              </p:cNvSpPr>
              <p:nvPr/>
            </p:nvSpPr>
            <p:spPr bwMode="auto">
              <a:xfrm>
                <a:off x="4631657" y="5393465"/>
                <a:ext cx="0" cy="611263"/>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grpSp>
        <p:sp>
          <p:nvSpPr>
            <p:cNvPr id="36" name="Line 22">
              <a:extLst>
                <a:ext uri="{FF2B5EF4-FFF2-40B4-BE49-F238E27FC236}">
                  <a16:creationId xmlns:a16="http://schemas.microsoft.com/office/drawing/2014/main" id="{FB3E8B81-74D9-4655-B3B7-5A406C3A4C8F}"/>
                </a:ext>
              </a:extLst>
            </p:cNvPr>
            <p:cNvSpPr>
              <a:spLocks noChangeShapeType="1"/>
            </p:cNvSpPr>
            <p:nvPr/>
          </p:nvSpPr>
          <p:spPr bwMode="auto">
            <a:xfrm>
              <a:off x="7835334" y="1687448"/>
              <a:ext cx="0" cy="611263"/>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grpSp>
    </p:spTree>
    <p:extLst>
      <p:ext uri="{BB962C8B-B14F-4D97-AF65-F5344CB8AC3E}">
        <p14:creationId xmlns:p14="http://schemas.microsoft.com/office/powerpoint/2010/main" val="523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2. điều kiện rẽ nhánh</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5</a:t>
            </a:fld>
            <a:endParaRPr lang="en-US" dirty="0"/>
          </a:p>
        </p:txBody>
      </p:sp>
      <p:sp>
        <p:nvSpPr>
          <p:cNvPr id="7" name="TextBox 6">
            <a:extLst>
              <a:ext uri="{FF2B5EF4-FFF2-40B4-BE49-F238E27FC236}">
                <a16:creationId xmlns:a16="http://schemas.microsoft.com/office/drawing/2014/main" id="{EDEF433C-A90D-4BC9-B4BF-51D880516654}"/>
              </a:ext>
            </a:extLst>
          </p:cNvPr>
          <p:cNvSpPr txBox="1"/>
          <p:nvPr/>
        </p:nvSpPr>
        <p:spPr>
          <a:xfrm>
            <a:off x="642732" y="1494679"/>
            <a:ext cx="10953384" cy="523220"/>
          </a:xfrm>
          <a:prstGeom prst="rect">
            <a:avLst/>
          </a:prstGeom>
          <a:noFill/>
        </p:spPr>
        <p:txBody>
          <a:bodyPr wrap="square">
            <a:spAutoFit/>
          </a:bodyPr>
          <a:lstStyle/>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&lt;điều kiện&gt;: </a:t>
            </a:r>
            <a:r>
              <a:rPr lang="en-US" sz="2800">
                <a:latin typeface="Times New Roman" panose="02020603050405020304" pitchFamily="18" charset="0"/>
                <a:cs typeface="Times New Roman" panose="02020603050405020304" pitchFamily="18" charset="0"/>
              </a:rPr>
              <a:t>là biểu thức nhận giá trị logic True hoặc False</a:t>
            </a:r>
          </a:p>
        </p:txBody>
      </p:sp>
      <p:sp>
        <p:nvSpPr>
          <p:cNvPr id="9" name="TextBox 8">
            <a:extLst>
              <a:ext uri="{FF2B5EF4-FFF2-40B4-BE49-F238E27FC236}">
                <a16:creationId xmlns:a16="http://schemas.microsoft.com/office/drawing/2014/main" id="{78E9FACE-03CC-424D-947F-24DF57425165}"/>
              </a:ext>
            </a:extLst>
          </p:cNvPr>
          <p:cNvSpPr txBox="1"/>
          <p:nvPr/>
        </p:nvSpPr>
        <p:spPr>
          <a:xfrm>
            <a:off x="3134235" y="5508343"/>
            <a:ext cx="5591022" cy="461665"/>
          </a:xfrm>
          <a:prstGeom prst="rect">
            <a:avLst/>
          </a:prstGeom>
          <a:noFill/>
        </p:spPr>
        <p:txBody>
          <a:bodyPr wrap="square">
            <a:spAutoFit/>
          </a:bodyPr>
          <a:lstStyle/>
          <a:p>
            <a:pPr algn="ctr">
              <a:spcBef>
                <a:spcPts val="600"/>
              </a:spcBef>
              <a:spcAft>
                <a:spcPts val="600"/>
              </a:spcAft>
            </a:pPr>
            <a:r>
              <a:rPr lang="en-US" sz="2400" i="1">
                <a:solidFill>
                  <a:srgbClr val="C00000"/>
                </a:solidFill>
                <a:latin typeface="Times New Roman" panose="02020603050405020304" pitchFamily="18" charset="0"/>
                <a:cs typeface="Times New Roman" panose="02020603050405020304" pitchFamily="18" charset="0"/>
              </a:rPr>
              <a:t>Bảng 1. Kí hiệu phép so sánh trong Python</a:t>
            </a:r>
          </a:p>
        </p:txBody>
      </p:sp>
      <p:graphicFrame>
        <p:nvGraphicFramePr>
          <p:cNvPr id="3" name="Table 5">
            <a:extLst>
              <a:ext uri="{FF2B5EF4-FFF2-40B4-BE49-F238E27FC236}">
                <a16:creationId xmlns:a16="http://schemas.microsoft.com/office/drawing/2014/main" id="{D2DE6B1D-D843-4179-8029-6E4A5D1AD2A3}"/>
              </a:ext>
            </a:extLst>
          </p:cNvPr>
          <p:cNvGraphicFramePr>
            <a:graphicFrameLocks noGrp="1"/>
          </p:cNvGraphicFramePr>
          <p:nvPr>
            <p:extLst>
              <p:ext uri="{D42A27DB-BD31-4B8C-83A1-F6EECF244321}">
                <p14:modId xmlns:p14="http://schemas.microsoft.com/office/powerpoint/2010/main" val="969552056"/>
              </p:ext>
            </p:extLst>
          </p:nvPr>
        </p:nvGraphicFramePr>
        <p:xfrm>
          <a:off x="1587863" y="2162921"/>
          <a:ext cx="8128000" cy="3200400"/>
        </p:xfrm>
        <a:graphic>
          <a:graphicData uri="http://schemas.openxmlformats.org/drawingml/2006/table">
            <a:tbl>
              <a:tblPr firstRow="1" bandRow="1">
                <a:tableStyleId>{1E171933-4619-4E11-9A3F-F7608DF75F80}</a:tableStyleId>
              </a:tblPr>
              <a:tblGrid>
                <a:gridCol w="4064000">
                  <a:extLst>
                    <a:ext uri="{9D8B030D-6E8A-4147-A177-3AD203B41FA5}">
                      <a16:colId xmlns:a16="http://schemas.microsoft.com/office/drawing/2014/main" val="1039124764"/>
                    </a:ext>
                  </a:extLst>
                </a:gridCol>
                <a:gridCol w="4064000">
                  <a:extLst>
                    <a:ext uri="{9D8B030D-6E8A-4147-A177-3AD203B41FA5}">
                      <a16:colId xmlns:a16="http://schemas.microsoft.com/office/drawing/2014/main" val="441433816"/>
                    </a:ext>
                  </a:extLst>
                </a:gridCol>
              </a:tblGrid>
              <a:tr h="370840">
                <a:tc>
                  <a:txBody>
                    <a:bodyPr/>
                    <a:lstStyle/>
                    <a:p>
                      <a:pPr algn="ctr"/>
                      <a:r>
                        <a:rPr lang="en-US" sz="2400">
                          <a:latin typeface="Times New Roman" panose="02020603050405020304" pitchFamily="18" charset="0"/>
                          <a:cs typeface="Times New Roman" panose="02020603050405020304" pitchFamily="18" charset="0"/>
                        </a:rPr>
                        <a:t>So sánh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Kí hiệu trong Python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4504103"/>
                  </a:ext>
                </a:extLst>
              </a:tr>
              <a:tr h="370840">
                <a:tc>
                  <a:txBody>
                    <a:bodyPr/>
                    <a:lstStyle/>
                    <a:p>
                      <a:r>
                        <a:rPr lang="en-US" sz="2400">
                          <a:latin typeface="Times New Roman" panose="02020603050405020304" pitchFamily="18" charset="0"/>
                          <a:cs typeface="Times New Roman" panose="02020603050405020304" pitchFamily="18" charset="0"/>
                        </a:rPr>
                        <a:t>Lớn hơn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Times New Roman" panose="02020603050405020304" pitchFamily="18" charset="0"/>
                          <a:cs typeface="Times New Roman" panose="02020603050405020304" pitchFamily="18" charset="0"/>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3742644"/>
                  </a:ext>
                </a:extLst>
              </a:tr>
              <a:tr h="370840">
                <a:tc>
                  <a:txBody>
                    <a:bodyPr/>
                    <a:lstStyle/>
                    <a:p>
                      <a:r>
                        <a:rPr lang="en-US" sz="2400">
                          <a:latin typeface="Times New Roman" panose="02020603050405020304" pitchFamily="18" charset="0"/>
                          <a:cs typeface="Times New Roman" panose="02020603050405020304" pitchFamily="18" charset="0"/>
                        </a:rPr>
                        <a:t>Lớn hơn hoặc bằng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Times New Roman" panose="02020603050405020304" pitchFamily="18" charset="0"/>
                          <a:cs typeface="Times New Roman" panose="02020603050405020304" pitchFamily="18" charset="0"/>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5339890"/>
                  </a:ext>
                </a:extLst>
              </a:tr>
              <a:tr h="370840">
                <a:tc>
                  <a:txBody>
                    <a:bodyPr/>
                    <a:lstStyle/>
                    <a:p>
                      <a:r>
                        <a:rPr lang="en-US" sz="2400">
                          <a:latin typeface="Times New Roman" panose="02020603050405020304" pitchFamily="18" charset="0"/>
                          <a:cs typeface="Times New Roman" panose="02020603050405020304" pitchFamily="18" charset="0"/>
                        </a:rPr>
                        <a:t>Nhỏ hơn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Times New Roman" panose="02020603050405020304" pitchFamily="18" charset="0"/>
                          <a:cs typeface="Times New Roman" panose="02020603050405020304" pitchFamily="18" charset="0"/>
                        </a:rPr>
                        <a:t>&lt;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632264"/>
                  </a:ext>
                </a:extLst>
              </a:tr>
              <a:tr h="370840">
                <a:tc>
                  <a:txBody>
                    <a:bodyPr/>
                    <a:lstStyle/>
                    <a:p>
                      <a:r>
                        <a:rPr lang="en-US" sz="2400">
                          <a:latin typeface="Times New Roman" panose="02020603050405020304" pitchFamily="18" charset="0"/>
                          <a:cs typeface="Times New Roman" panose="02020603050405020304" pitchFamily="18" charset="0"/>
                        </a:rPr>
                        <a:t>Nhỏ hơn hoặc bằng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Times New Roman" panose="02020603050405020304" pitchFamily="18" charset="0"/>
                          <a:cs typeface="Times New Roman" panose="02020603050405020304" pitchFamily="18" charset="0"/>
                        </a:rPr>
                        <a:t>&lt;=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7331848"/>
                  </a:ext>
                </a:extLst>
              </a:tr>
              <a:tr h="370840">
                <a:tc>
                  <a:txBody>
                    <a:bodyPr/>
                    <a:lstStyle/>
                    <a:p>
                      <a:r>
                        <a:rPr lang="en-US" sz="2400">
                          <a:latin typeface="Times New Roman" panose="02020603050405020304" pitchFamily="18" charset="0"/>
                          <a:cs typeface="Times New Roman" panose="02020603050405020304" pitchFamily="18" charset="0"/>
                        </a:rPr>
                        <a:t>Bằng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121152"/>
                  </a:ext>
                </a:extLst>
              </a:tr>
              <a:tr h="370840">
                <a:tc>
                  <a:txBody>
                    <a:bodyPr/>
                    <a:lstStyle/>
                    <a:p>
                      <a:r>
                        <a:rPr lang="en-US" sz="2400">
                          <a:latin typeface="Times New Roman" panose="02020603050405020304" pitchFamily="18" charset="0"/>
                          <a:cs typeface="Times New Roman" panose="02020603050405020304" pitchFamily="18" charset="0"/>
                        </a:rPr>
                        <a:t>Khác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0737626"/>
                  </a:ext>
                </a:extLst>
              </a:tr>
            </a:tbl>
          </a:graphicData>
        </a:graphic>
      </p:graphicFrame>
    </p:spTree>
    <p:extLst>
      <p:ext uri="{BB962C8B-B14F-4D97-AF65-F5344CB8AC3E}">
        <p14:creationId xmlns:p14="http://schemas.microsoft.com/office/powerpoint/2010/main" val="14769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Ví dụ 1</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6</a:t>
            </a:fld>
            <a:endParaRPr lang="en-US" dirty="0"/>
          </a:p>
        </p:txBody>
      </p:sp>
      <p:sp>
        <p:nvSpPr>
          <p:cNvPr id="7" name="TextBox 6">
            <a:extLst>
              <a:ext uri="{FF2B5EF4-FFF2-40B4-BE49-F238E27FC236}">
                <a16:creationId xmlns:a16="http://schemas.microsoft.com/office/drawing/2014/main" id="{EDEF433C-A90D-4BC9-B4BF-51D880516654}"/>
              </a:ext>
            </a:extLst>
          </p:cNvPr>
          <p:cNvSpPr txBox="1"/>
          <p:nvPr/>
        </p:nvSpPr>
        <p:spPr>
          <a:xfrm>
            <a:off x="642732" y="1188720"/>
            <a:ext cx="10953384" cy="954107"/>
          </a:xfrm>
          <a:prstGeom prst="rect">
            <a:avLst/>
          </a:prstGeom>
          <a:noFill/>
        </p:spPr>
        <p:txBody>
          <a:bodyPr wrap="square">
            <a:spAutoFit/>
          </a:bodyPr>
          <a:lstStyle/>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Bảng 2 </a:t>
            </a:r>
            <a:r>
              <a:rPr lang="en-US" sz="2800" i="1">
                <a:latin typeface="Times New Roman" panose="02020603050405020304" pitchFamily="18" charset="0"/>
                <a:cs typeface="Times New Roman" panose="02020603050405020304" pitchFamily="18" charset="0"/>
              </a:rPr>
              <a:t>minh họa một số </a:t>
            </a:r>
            <a:r>
              <a:rPr lang="en-US" sz="2800" i="1">
                <a:solidFill>
                  <a:srgbClr val="0070C0"/>
                </a:solidFill>
                <a:latin typeface="Times New Roman" panose="02020603050405020304" pitchFamily="18" charset="0"/>
                <a:cs typeface="Times New Roman" panose="02020603050405020304" pitchFamily="18" charset="0"/>
              </a:rPr>
              <a:t>&lt;điều kiện&gt; </a:t>
            </a:r>
            <a:r>
              <a:rPr lang="en-US" sz="2800" i="1">
                <a:latin typeface="Times New Roman" panose="02020603050405020304" pitchFamily="18" charset="0"/>
                <a:cs typeface="Times New Roman" panose="02020603050405020304" pitchFamily="18" charset="0"/>
              </a:rPr>
              <a:t>được biểu diễn bằng phép so sánh viết trong Python và giá trị logic tương ứng của nó</a:t>
            </a:r>
          </a:p>
        </p:txBody>
      </p:sp>
      <p:sp>
        <p:nvSpPr>
          <p:cNvPr id="9" name="TextBox 8">
            <a:extLst>
              <a:ext uri="{FF2B5EF4-FFF2-40B4-BE49-F238E27FC236}">
                <a16:creationId xmlns:a16="http://schemas.microsoft.com/office/drawing/2014/main" id="{78E9FACE-03CC-424D-947F-24DF57425165}"/>
              </a:ext>
            </a:extLst>
          </p:cNvPr>
          <p:cNvSpPr txBox="1"/>
          <p:nvPr/>
        </p:nvSpPr>
        <p:spPr>
          <a:xfrm>
            <a:off x="3134235" y="5438447"/>
            <a:ext cx="5591022" cy="461665"/>
          </a:xfrm>
          <a:prstGeom prst="rect">
            <a:avLst/>
          </a:prstGeom>
          <a:noFill/>
        </p:spPr>
        <p:txBody>
          <a:bodyPr wrap="square">
            <a:spAutoFit/>
          </a:bodyPr>
          <a:lstStyle/>
          <a:p>
            <a:pPr algn="ctr">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Bảng 2. Một số phép toán quan hệ</a:t>
            </a:r>
          </a:p>
        </p:txBody>
      </p:sp>
      <p:graphicFrame>
        <p:nvGraphicFramePr>
          <p:cNvPr id="3" name="Table 5">
            <a:extLst>
              <a:ext uri="{FF2B5EF4-FFF2-40B4-BE49-F238E27FC236}">
                <a16:creationId xmlns:a16="http://schemas.microsoft.com/office/drawing/2014/main" id="{D2DE6B1D-D843-4179-8029-6E4A5D1AD2A3}"/>
              </a:ext>
            </a:extLst>
          </p:cNvPr>
          <p:cNvGraphicFramePr>
            <a:graphicFrameLocks noGrp="1"/>
          </p:cNvGraphicFramePr>
          <p:nvPr>
            <p:extLst>
              <p:ext uri="{D42A27DB-BD31-4B8C-83A1-F6EECF244321}">
                <p14:modId xmlns:p14="http://schemas.microsoft.com/office/powerpoint/2010/main" val="3607274275"/>
              </p:ext>
            </p:extLst>
          </p:nvPr>
        </p:nvGraphicFramePr>
        <p:xfrm>
          <a:off x="2055424" y="2633975"/>
          <a:ext cx="8128000" cy="2651760"/>
        </p:xfrm>
        <a:graphic>
          <a:graphicData uri="http://schemas.openxmlformats.org/drawingml/2006/table">
            <a:tbl>
              <a:tblPr firstRow="1" bandRow="1">
                <a:tableStyleId>{1E171933-4619-4E11-9A3F-F7608DF75F80}</a:tableStyleId>
              </a:tblPr>
              <a:tblGrid>
                <a:gridCol w="4064000">
                  <a:extLst>
                    <a:ext uri="{9D8B030D-6E8A-4147-A177-3AD203B41FA5}">
                      <a16:colId xmlns:a16="http://schemas.microsoft.com/office/drawing/2014/main" val="1039124764"/>
                    </a:ext>
                  </a:extLst>
                </a:gridCol>
                <a:gridCol w="4064000">
                  <a:extLst>
                    <a:ext uri="{9D8B030D-6E8A-4147-A177-3AD203B41FA5}">
                      <a16:colId xmlns:a16="http://schemas.microsoft.com/office/drawing/2014/main" val="441433816"/>
                    </a:ext>
                  </a:extLst>
                </a:gridCol>
              </a:tblGrid>
              <a:tr h="370840">
                <a:tc>
                  <a:txBody>
                    <a:bodyPr/>
                    <a:lstStyle/>
                    <a:p>
                      <a:pPr algn="ctr"/>
                      <a:r>
                        <a:rPr lang="en-US" sz="2400">
                          <a:latin typeface="Times New Roman" panose="02020603050405020304" pitchFamily="18" charset="0"/>
                          <a:cs typeface="Times New Roman" panose="02020603050405020304" pitchFamily="18" charset="0"/>
                        </a:rPr>
                        <a:t>Điều kiện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Giá trị logic của điều kiện với A = 5, B =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4504103"/>
                  </a:ext>
                </a:extLst>
              </a:tr>
              <a:tr h="370840">
                <a:tc>
                  <a:txBody>
                    <a:bodyPr/>
                    <a:lstStyle/>
                    <a:p>
                      <a:pPr algn="ctr"/>
                      <a:r>
                        <a:rPr lang="en-US" sz="2400">
                          <a:latin typeface="Times New Roman" panose="02020603050405020304" pitchFamily="18" charset="0"/>
                          <a:cs typeface="Times New Roman" panose="02020603050405020304" pitchFamily="18" charset="0"/>
                        </a:rPr>
                        <a:t>A &lt;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True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3742644"/>
                  </a:ext>
                </a:extLst>
              </a:tr>
              <a:tr h="370840">
                <a:tc>
                  <a:txBody>
                    <a:bodyPr/>
                    <a:lstStyle/>
                    <a:p>
                      <a:pPr algn="ctr"/>
                      <a:r>
                        <a:rPr lang="en-US" sz="2400">
                          <a:latin typeface="Times New Roman" panose="02020603050405020304" pitchFamily="18" charset="0"/>
                          <a:cs typeface="Times New Roman" panose="02020603050405020304" pitchFamily="18" charset="0"/>
                        </a:rPr>
                        <a:t>A*A + B*B &lt;=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False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5339890"/>
                  </a:ext>
                </a:extLst>
              </a:tr>
              <a:tr h="370840">
                <a:tc>
                  <a:txBody>
                    <a:bodyPr/>
                    <a:lstStyle/>
                    <a:p>
                      <a:pPr algn="ctr"/>
                      <a:r>
                        <a:rPr lang="en-US" sz="2400">
                          <a:latin typeface="Times New Roman" panose="02020603050405020304" pitchFamily="18" charset="0"/>
                          <a:cs typeface="Times New Roman" panose="02020603050405020304" pitchFamily="18" charset="0"/>
                        </a:rPr>
                        <a:t>A + 5 !=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False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632264"/>
                  </a:ext>
                </a:extLst>
              </a:tr>
              <a:tr h="370840">
                <a:tc>
                  <a:txBody>
                    <a:bodyPr/>
                    <a:lstStyle/>
                    <a:p>
                      <a:pPr algn="ctr"/>
                      <a:r>
                        <a:rPr lang="en-US" sz="2400">
                          <a:latin typeface="Times New Roman" panose="02020603050405020304" pitchFamily="18" charset="0"/>
                          <a:cs typeface="Times New Roman" panose="02020603050405020304" pitchFamily="18" charset="0"/>
                        </a:rPr>
                        <a:t>2*A ==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True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7331848"/>
                  </a:ext>
                </a:extLst>
              </a:tr>
            </a:tbl>
          </a:graphicData>
        </a:graphic>
      </p:graphicFrame>
    </p:spTree>
    <p:extLst>
      <p:ext uri="{BB962C8B-B14F-4D97-AF65-F5344CB8AC3E}">
        <p14:creationId xmlns:p14="http://schemas.microsoft.com/office/powerpoint/2010/main" val="320488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Một số phép toán logic</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7</a:t>
            </a:fld>
            <a:endParaRPr lang="en-US" dirty="0"/>
          </a:p>
        </p:txBody>
      </p:sp>
      <p:sp>
        <p:nvSpPr>
          <p:cNvPr id="9" name="TextBox 8">
            <a:extLst>
              <a:ext uri="{FF2B5EF4-FFF2-40B4-BE49-F238E27FC236}">
                <a16:creationId xmlns:a16="http://schemas.microsoft.com/office/drawing/2014/main" id="{78E9FACE-03CC-424D-947F-24DF57425165}"/>
              </a:ext>
            </a:extLst>
          </p:cNvPr>
          <p:cNvSpPr txBox="1"/>
          <p:nvPr/>
        </p:nvSpPr>
        <p:spPr>
          <a:xfrm>
            <a:off x="3134235" y="5508343"/>
            <a:ext cx="5591022" cy="461665"/>
          </a:xfrm>
          <a:prstGeom prst="rect">
            <a:avLst/>
          </a:prstGeom>
          <a:noFill/>
        </p:spPr>
        <p:txBody>
          <a:bodyPr wrap="square">
            <a:spAutoFit/>
          </a:bodyPr>
          <a:lstStyle/>
          <a:p>
            <a:pPr algn="ctr">
              <a:spcBef>
                <a:spcPts val="600"/>
              </a:spcBef>
              <a:spcAft>
                <a:spcPts val="600"/>
              </a:spcAft>
            </a:pPr>
            <a:r>
              <a:rPr lang="en-US" sz="2400" i="1">
                <a:solidFill>
                  <a:srgbClr val="C00000"/>
                </a:solidFill>
                <a:latin typeface="Times New Roman" panose="02020603050405020304" pitchFamily="18" charset="0"/>
                <a:cs typeface="Times New Roman" panose="02020603050405020304" pitchFamily="18" charset="0"/>
              </a:rPr>
              <a:t>Hình 2. Một số phép toán logic</a:t>
            </a:r>
          </a:p>
        </p:txBody>
      </p:sp>
      <p:graphicFrame>
        <p:nvGraphicFramePr>
          <p:cNvPr id="3" name="Table 5">
            <a:extLst>
              <a:ext uri="{FF2B5EF4-FFF2-40B4-BE49-F238E27FC236}">
                <a16:creationId xmlns:a16="http://schemas.microsoft.com/office/drawing/2014/main" id="{D2DE6B1D-D843-4179-8029-6E4A5D1AD2A3}"/>
              </a:ext>
            </a:extLst>
          </p:cNvPr>
          <p:cNvGraphicFramePr>
            <a:graphicFrameLocks noGrp="1"/>
          </p:cNvGraphicFramePr>
          <p:nvPr>
            <p:extLst>
              <p:ext uri="{D42A27DB-BD31-4B8C-83A1-F6EECF244321}">
                <p14:modId xmlns:p14="http://schemas.microsoft.com/office/powerpoint/2010/main" val="3334378710"/>
              </p:ext>
            </p:extLst>
          </p:nvPr>
        </p:nvGraphicFramePr>
        <p:xfrm>
          <a:off x="1101443" y="1641763"/>
          <a:ext cx="10190011" cy="3574474"/>
        </p:xfrm>
        <a:graphic>
          <a:graphicData uri="http://schemas.openxmlformats.org/drawingml/2006/table">
            <a:tbl>
              <a:tblPr firstRow="1" bandRow="1">
                <a:tableStyleId>{1E171933-4619-4E11-9A3F-F7608DF75F80}</a:tableStyleId>
              </a:tblPr>
              <a:tblGrid>
                <a:gridCol w="2217988">
                  <a:extLst>
                    <a:ext uri="{9D8B030D-6E8A-4147-A177-3AD203B41FA5}">
                      <a16:colId xmlns:a16="http://schemas.microsoft.com/office/drawing/2014/main" val="1039124764"/>
                    </a:ext>
                  </a:extLst>
                </a:gridCol>
                <a:gridCol w="2409325">
                  <a:extLst>
                    <a:ext uri="{9D8B030D-6E8A-4147-A177-3AD203B41FA5}">
                      <a16:colId xmlns:a16="http://schemas.microsoft.com/office/drawing/2014/main" val="441433816"/>
                    </a:ext>
                  </a:extLst>
                </a:gridCol>
                <a:gridCol w="5562698">
                  <a:extLst>
                    <a:ext uri="{9D8B030D-6E8A-4147-A177-3AD203B41FA5}">
                      <a16:colId xmlns:a16="http://schemas.microsoft.com/office/drawing/2014/main" val="2132690229"/>
                    </a:ext>
                  </a:extLst>
                </a:gridCol>
              </a:tblGrid>
              <a:tr h="638299">
                <a:tc>
                  <a:txBody>
                    <a:bodyPr/>
                    <a:lstStyle/>
                    <a:p>
                      <a:pPr algn="ctr"/>
                      <a:r>
                        <a:rPr lang="en-US" sz="2400">
                          <a:latin typeface="Times New Roman" panose="02020603050405020304" pitchFamily="18" charset="0"/>
                          <a:cs typeface="Times New Roman" panose="02020603050405020304" pitchFamily="18" charset="0"/>
                        </a:rPr>
                        <a:t>Phép tính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Biểu thức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Ý nghĩa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4504103"/>
                  </a:ext>
                </a:extLst>
              </a:tr>
              <a:tr h="1148938">
                <a:tc>
                  <a:txBody>
                    <a:bodyPr/>
                    <a:lstStyle/>
                    <a:p>
                      <a:pPr algn="ctr"/>
                      <a:r>
                        <a:rPr lang="en-US" sz="2400">
                          <a:latin typeface="Times New Roman" panose="02020603050405020304" pitchFamily="18" charset="0"/>
                          <a:cs typeface="Times New Roman" panose="02020603050405020304" pitchFamily="18" charset="0"/>
                        </a:rPr>
                        <a:t>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x and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latin typeface="Times New Roman" panose="02020603050405020304" pitchFamily="18" charset="0"/>
                          <a:cs typeface="Times New Roman" panose="02020603050405020304" pitchFamily="18" charset="0"/>
                        </a:rPr>
                        <a:t>Cho kết quả True khi và chỉ khi x và y đều nhận giá trị True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3742644"/>
                  </a:ext>
                </a:extLst>
              </a:tr>
              <a:tr h="1148938">
                <a:tc>
                  <a:txBody>
                    <a:bodyPr/>
                    <a:lstStyle/>
                    <a:p>
                      <a:pPr algn="ctr"/>
                      <a:r>
                        <a:rPr lang="en-US" sz="2400">
                          <a:latin typeface="Times New Roman" panose="02020603050405020304" pitchFamily="18" charset="0"/>
                          <a:cs typeface="Times New Roman" panose="02020603050405020304" pitchFamily="18" charset="0"/>
                        </a:rPr>
                        <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x or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a:latin typeface="Times New Roman" panose="02020603050405020304" pitchFamily="18" charset="0"/>
                          <a:cs typeface="Times New Roman" panose="02020603050405020304" pitchFamily="18" charset="0"/>
                        </a:rPr>
                        <a:t>Cho kết quả False khi và chỉ khi x và y đều nhận giá trị False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5339890"/>
                  </a:ext>
                </a:extLst>
              </a:tr>
              <a:tr h="638299">
                <a:tc>
                  <a:txBody>
                    <a:bodyPr/>
                    <a:lstStyle/>
                    <a:p>
                      <a:pPr algn="ctr"/>
                      <a:r>
                        <a:rPr lang="en-US" sz="2400">
                          <a:latin typeface="Times New Roman" panose="02020603050405020304" pitchFamily="18" charset="0"/>
                          <a:cs typeface="Times New Roman" panose="02020603050405020304" pitchFamily="18" charset="0"/>
                        </a:rPr>
                        <a:t>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not 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latin typeface="Times New Roman" panose="02020603050405020304" pitchFamily="18" charset="0"/>
                          <a:cs typeface="Times New Roman" panose="02020603050405020304" pitchFamily="18" charset="0"/>
                        </a:rPr>
                        <a:t>Đảo giá trị logic của 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632264"/>
                  </a:ext>
                </a:extLst>
              </a:tr>
            </a:tbl>
          </a:graphicData>
        </a:graphic>
      </p:graphicFrame>
    </p:spTree>
    <p:extLst>
      <p:ext uri="{BB962C8B-B14F-4D97-AF65-F5344CB8AC3E}">
        <p14:creationId xmlns:p14="http://schemas.microsoft.com/office/powerpoint/2010/main" val="147260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Ví dụ 2</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8</a:t>
            </a:fld>
            <a:endParaRPr lang="en-US" dirty="0"/>
          </a:p>
        </p:txBody>
      </p:sp>
      <p:sp>
        <p:nvSpPr>
          <p:cNvPr id="7" name="TextBox 6">
            <a:extLst>
              <a:ext uri="{FF2B5EF4-FFF2-40B4-BE49-F238E27FC236}">
                <a16:creationId xmlns:a16="http://schemas.microsoft.com/office/drawing/2014/main" id="{EDEF433C-A90D-4BC9-B4BF-51D880516654}"/>
              </a:ext>
            </a:extLst>
          </p:cNvPr>
          <p:cNvSpPr txBox="1"/>
          <p:nvPr/>
        </p:nvSpPr>
        <p:spPr>
          <a:xfrm>
            <a:off x="642732" y="1188720"/>
            <a:ext cx="10953384" cy="954107"/>
          </a:xfrm>
          <a:prstGeom prst="rect">
            <a:avLst/>
          </a:prstGeom>
          <a:noFill/>
        </p:spPr>
        <p:txBody>
          <a:bodyPr wrap="square">
            <a:spAutoFit/>
          </a:bodyPr>
          <a:lstStyle/>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Bảng 3 cho ta một số ví dụ về &lt;điều kiện&gt; được tạo thành do kết nối một vài biểu thức logic lại bằng các phép tính logic</a:t>
            </a:r>
            <a:endParaRPr lang="en-US" sz="2800" i="1">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8E9FACE-03CC-424D-947F-24DF57425165}"/>
              </a:ext>
            </a:extLst>
          </p:cNvPr>
          <p:cNvSpPr txBox="1"/>
          <p:nvPr/>
        </p:nvSpPr>
        <p:spPr>
          <a:xfrm>
            <a:off x="3134235" y="5438447"/>
            <a:ext cx="5591022" cy="461665"/>
          </a:xfrm>
          <a:prstGeom prst="rect">
            <a:avLst/>
          </a:prstGeom>
          <a:noFill/>
        </p:spPr>
        <p:txBody>
          <a:bodyPr wrap="square">
            <a:spAutoFit/>
          </a:bodyPr>
          <a:lstStyle/>
          <a:p>
            <a:pPr algn="ctr">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Bảng 3. Ví dụ tính biểu thức logic</a:t>
            </a:r>
          </a:p>
        </p:txBody>
      </p:sp>
      <p:graphicFrame>
        <p:nvGraphicFramePr>
          <p:cNvPr id="3" name="Table 5">
            <a:extLst>
              <a:ext uri="{FF2B5EF4-FFF2-40B4-BE49-F238E27FC236}">
                <a16:creationId xmlns:a16="http://schemas.microsoft.com/office/drawing/2014/main" id="{D2DE6B1D-D843-4179-8029-6E4A5D1AD2A3}"/>
              </a:ext>
            </a:extLst>
          </p:cNvPr>
          <p:cNvGraphicFramePr>
            <a:graphicFrameLocks noGrp="1"/>
          </p:cNvGraphicFramePr>
          <p:nvPr>
            <p:extLst>
              <p:ext uri="{D42A27DB-BD31-4B8C-83A1-F6EECF244321}">
                <p14:modId xmlns:p14="http://schemas.microsoft.com/office/powerpoint/2010/main" val="1591932390"/>
              </p:ext>
            </p:extLst>
          </p:nvPr>
        </p:nvGraphicFramePr>
        <p:xfrm>
          <a:off x="2055424" y="2633975"/>
          <a:ext cx="8128000" cy="2194560"/>
        </p:xfrm>
        <a:graphic>
          <a:graphicData uri="http://schemas.openxmlformats.org/drawingml/2006/table">
            <a:tbl>
              <a:tblPr firstRow="1" bandRow="1">
                <a:tableStyleId>{1E171933-4619-4E11-9A3F-F7608DF75F80}</a:tableStyleId>
              </a:tblPr>
              <a:tblGrid>
                <a:gridCol w="4064000">
                  <a:extLst>
                    <a:ext uri="{9D8B030D-6E8A-4147-A177-3AD203B41FA5}">
                      <a16:colId xmlns:a16="http://schemas.microsoft.com/office/drawing/2014/main" val="1039124764"/>
                    </a:ext>
                  </a:extLst>
                </a:gridCol>
                <a:gridCol w="4064000">
                  <a:extLst>
                    <a:ext uri="{9D8B030D-6E8A-4147-A177-3AD203B41FA5}">
                      <a16:colId xmlns:a16="http://schemas.microsoft.com/office/drawing/2014/main" val="441433816"/>
                    </a:ext>
                  </a:extLst>
                </a:gridCol>
              </a:tblGrid>
              <a:tr h="370840">
                <a:tc>
                  <a:txBody>
                    <a:bodyPr/>
                    <a:lstStyle/>
                    <a:p>
                      <a:pPr algn="ctr"/>
                      <a:r>
                        <a:rPr lang="en-US" sz="2400">
                          <a:latin typeface="Times New Roman" panose="02020603050405020304" pitchFamily="18" charset="0"/>
                          <a:cs typeface="Times New Roman" panose="02020603050405020304" pitchFamily="18" charset="0"/>
                        </a:rPr>
                        <a:t>Điều kiện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Giá trị của biểu thức logic điều kiện A = 5, B =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4504103"/>
                  </a:ext>
                </a:extLst>
              </a:tr>
              <a:tr h="370840">
                <a:tc>
                  <a:txBody>
                    <a:bodyPr/>
                    <a:lstStyle/>
                    <a:p>
                      <a:pPr algn="ctr"/>
                      <a:r>
                        <a:rPr lang="en-US" sz="2400">
                          <a:latin typeface="Times New Roman" panose="02020603050405020304" pitchFamily="18" charset="0"/>
                          <a:cs typeface="Times New Roman" panose="02020603050405020304" pitchFamily="18" charset="0"/>
                        </a:rPr>
                        <a:t>(A &lt; B) and (A + 5 !=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False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3742644"/>
                  </a:ext>
                </a:extLst>
              </a:tr>
              <a:tr h="370840">
                <a:tc>
                  <a:txBody>
                    <a:bodyPr/>
                    <a:lstStyle/>
                    <a:p>
                      <a:pPr algn="ctr"/>
                      <a:r>
                        <a:rPr lang="en-US" sz="2400">
                          <a:latin typeface="Times New Roman" panose="02020603050405020304" pitchFamily="18" charset="0"/>
                          <a:cs typeface="Times New Roman" panose="02020603050405020304" pitchFamily="18" charset="0"/>
                        </a:rPr>
                        <a:t>(3*A &gt; B) or (2*A ==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True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5339890"/>
                  </a:ext>
                </a:extLst>
              </a:tr>
              <a:tr h="370840">
                <a:tc>
                  <a:txBody>
                    <a:bodyPr/>
                    <a:lstStyle/>
                    <a:p>
                      <a:pPr algn="ctr"/>
                      <a:r>
                        <a:rPr lang="en-US" sz="2400">
                          <a:latin typeface="Times New Roman" panose="02020603050405020304" pitchFamily="18" charset="0"/>
                          <a:cs typeface="Times New Roman" panose="02020603050405020304" pitchFamily="18" charset="0"/>
                        </a:rPr>
                        <a:t>not (A*A + B*B &lt;=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True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632264"/>
                  </a:ext>
                </a:extLst>
              </a:tr>
            </a:tbl>
          </a:graphicData>
        </a:graphic>
      </p:graphicFrame>
    </p:spTree>
    <p:extLst>
      <p:ext uri="{BB962C8B-B14F-4D97-AF65-F5344CB8AC3E}">
        <p14:creationId xmlns:p14="http://schemas.microsoft.com/office/powerpoint/2010/main" val="52664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3. Câu lệnh rẽ nhánh trong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python</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9</a:t>
            </a:fld>
            <a:endParaRPr lang="en-US" dirty="0"/>
          </a:p>
        </p:txBody>
      </p:sp>
      <p:sp>
        <p:nvSpPr>
          <p:cNvPr id="7" name="TextBox 6">
            <a:extLst>
              <a:ext uri="{FF2B5EF4-FFF2-40B4-BE49-F238E27FC236}">
                <a16:creationId xmlns:a16="http://schemas.microsoft.com/office/drawing/2014/main" id="{EDEF433C-A90D-4BC9-B4BF-51D880516654}"/>
              </a:ext>
            </a:extLst>
          </p:cNvPr>
          <p:cNvSpPr txBox="1"/>
          <p:nvPr/>
        </p:nvSpPr>
        <p:spPr>
          <a:xfrm>
            <a:off x="642732" y="1494679"/>
            <a:ext cx="10953384" cy="1107996"/>
          </a:xfrm>
          <a:prstGeom prst="rect">
            <a:avLst/>
          </a:prstGeom>
          <a:noFill/>
        </p:spPr>
        <p:txBody>
          <a:bodyPr wrap="square">
            <a:spAutoFit/>
          </a:bodyPr>
          <a:lstStyle/>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Python cung cấp hai câu lệnh rẽ nhánh cơ bản:</a:t>
            </a:r>
          </a:p>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 Câu lệnh rẽ nhánh if</a:t>
            </a:r>
            <a:endParaRPr lang="en-US"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8E9FACE-03CC-424D-947F-24DF57425165}"/>
              </a:ext>
            </a:extLst>
          </p:cNvPr>
          <p:cNvSpPr txBox="1"/>
          <p:nvPr/>
        </p:nvSpPr>
        <p:spPr>
          <a:xfrm>
            <a:off x="1820094" y="5360806"/>
            <a:ext cx="7209963" cy="461665"/>
          </a:xfrm>
          <a:prstGeom prst="rect">
            <a:avLst/>
          </a:prstGeom>
          <a:noFill/>
        </p:spPr>
        <p:txBody>
          <a:bodyPr wrap="square">
            <a:spAutoFit/>
          </a:bodyPr>
          <a:lstStyle/>
          <a:p>
            <a:pPr algn="ctr">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Hình 3. Cách viết và sơ đồ khối của câu lệnh if</a:t>
            </a:r>
          </a:p>
        </p:txBody>
      </p:sp>
      <p:sp>
        <p:nvSpPr>
          <p:cNvPr id="8" name="TextBox 7">
            <a:extLst>
              <a:ext uri="{FF2B5EF4-FFF2-40B4-BE49-F238E27FC236}">
                <a16:creationId xmlns:a16="http://schemas.microsoft.com/office/drawing/2014/main" id="{E89D616B-2C77-4249-A0DC-11DD388BBE82}"/>
              </a:ext>
            </a:extLst>
          </p:cNvPr>
          <p:cNvSpPr txBox="1"/>
          <p:nvPr/>
        </p:nvSpPr>
        <p:spPr>
          <a:xfrm>
            <a:off x="1150472" y="2922106"/>
            <a:ext cx="5591022" cy="1107996"/>
          </a:xfrm>
          <a:prstGeom prst="rect">
            <a:avLst/>
          </a:prstGeom>
          <a:noFill/>
          <a:ln>
            <a:solidFill>
              <a:srgbClr val="00B050"/>
            </a:solidFill>
          </a:ln>
        </p:spPr>
        <p:txBody>
          <a:bodyPr wrap="square">
            <a:spAutoFit/>
          </a:bodyPr>
          <a:lstStyle/>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if   </a:t>
            </a:r>
            <a:r>
              <a:rPr lang="en-US" sz="2800" i="1">
                <a:solidFill>
                  <a:srgbClr val="002060"/>
                </a:solidFill>
                <a:latin typeface="Times New Roman" panose="02020603050405020304" pitchFamily="18" charset="0"/>
                <a:cs typeface="Times New Roman" panose="02020603050405020304" pitchFamily="18" charset="0"/>
              </a:rPr>
              <a:t>&lt;điều kiện&gt;</a:t>
            </a:r>
            <a:r>
              <a:rPr lang="en-US" sz="2800" b="1" i="1">
                <a:solidFill>
                  <a:srgbClr val="002060"/>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      </a:t>
            </a:r>
            <a:r>
              <a:rPr lang="en-US" sz="2800" i="1">
                <a:solidFill>
                  <a:srgbClr val="002060"/>
                </a:solidFill>
                <a:latin typeface="Times New Roman" panose="02020603050405020304" pitchFamily="18" charset="0"/>
                <a:cs typeface="Times New Roman" panose="02020603050405020304" pitchFamily="18" charset="0"/>
              </a:rPr>
              <a:t>câu lệnh hay nhóm câu lệnh</a:t>
            </a:r>
            <a:endParaRPr lang="en-US" sz="2800">
              <a:solidFill>
                <a:srgbClr val="00206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061731B7-FA09-4BDB-9752-AD52C2495413}"/>
              </a:ext>
            </a:extLst>
          </p:cNvPr>
          <p:cNvGrpSpPr/>
          <p:nvPr/>
        </p:nvGrpSpPr>
        <p:grpSpPr>
          <a:xfrm>
            <a:off x="7156081" y="1107334"/>
            <a:ext cx="3730297" cy="3879380"/>
            <a:chOff x="2249157" y="2248869"/>
            <a:chExt cx="5239122" cy="4117398"/>
          </a:xfrm>
        </p:grpSpPr>
        <p:grpSp>
          <p:nvGrpSpPr>
            <p:cNvPr id="11" name="Group 17">
              <a:extLst>
                <a:ext uri="{FF2B5EF4-FFF2-40B4-BE49-F238E27FC236}">
                  <a16:creationId xmlns:a16="http://schemas.microsoft.com/office/drawing/2014/main" id="{73F1A625-AD90-4851-8EAE-02DD2950266F}"/>
                </a:ext>
              </a:extLst>
            </p:cNvPr>
            <p:cNvGrpSpPr>
              <a:grpSpLocks/>
            </p:cNvGrpSpPr>
            <p:nvPr/>
          </p:nvGrpSpPr>
          <p:grpSpPr bwMode="auto">
            <a:xfrm>
              <a:off x="3467100" y="2248869"/>
              <a:ext cx="4021179" cy="3651662"/>
              <a:chOff x="192" y="1363"/>
              <a:chExt cx="1395" cy="1147"/>
            </a:xfrm>
          </p:grpSpPr>
          <p:sp>
            <p:nvSpPr>
              <p:cNvPr id="16" name="AutoShape 18">
                <a:extLst>
                  <a:ext uri="{FF2B5EF4-FFF2-40B4-BE49-F238E27FC236}">
                    <a16:creationId xmlns:a16="http://schemas.microsoft.com/office/drawing/2014/main" id="{F145CBD2-3A25-4B47-B4ED-AA8FF8B6E5C7}"/>
                  </a:ext>
                </a:extLst>
              </p:cNvPr>
              <p:cNvSpPr>
                <a:spLocks noChangeArrowheads="1"/>
              </p:cNvSpPr>
              <p:nvPr/>
            </p:nvSpPr>
            <p:spPr bwMode="auto">
              <a:xfrm>
                <a:off x="192" y="1584"/>
                <a:ext cx="816" cy="384"/>
              </a:xfrm>
              <a:prstGeom prst="flowChartDecision">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a:solidFill>
                      <a:srgbClr val="0000FF"/>
                    </a:solidFill>
                    <a:latin typeface="Times New Roman" panose="02020603050405020304" pitchFamily="18" charset="0"/>
                  </a:rPr>
                  <a:t>Điều kiện</a:t>
                </a:r>
              </a:p>
            </p:txBody>
          </p:sp>
          <p:sp>
            <p:nvSpPr>
              <p:cNvPr id="17" name="Line 19">
                <a:extLst>
                  <a:ext uri="{FF2B5EF4-FFF2-40B4-BE49-F238E27FC236}">
                    <a16:creationId xmlns:a16="http://schemas.microsoft.com/office/drawing/2014/main" id="{204E71CB-E506-4DE0-BF1F-62BA87E40FB4}"/>
                  </a:ext>
                </a:extLst>
              </p:cNvPr>
              <p:cNvSpPr>
                <a:spLocks noChangeShapeType="1"/>
              </p:cNvSpPr>
              <p:nvPr/>
            </p:nvSpPr>
            <p:spPr bwMode="auto">
              <a:xfrm>
                <a:off x="592" y="1363"/>
                <a:ext cx="1" cy="224"/>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sp>
            <p:nvSpPr>
              <p:cNvPr id="19" name="Line 21">
                <a:extLst>
                  <a:ext uri="{FF2B5EF4-FFF2-40B4-BE49-F238E27FC236}">
                    <a16:creationId xmlns:a16="http://schemas.microsoft.com/office/drawing/2014/main" id="{20886DB9-34A1-4FF9-90F3-112B0EC17988}"/>
                  </a:ext>
                </a:extLst>
              </p:cNvPr>
              <p:cNvSpPr>
                <a:spLocks noChangeShapeType="1"/>
              </p:cNvSpPr>
              <p:nvPr/>
            </p:nvSpPr>
            <p:spPr bwMode="auto">
              <a:xfrm>
                <a:off x="1008" y="1776"/>
                <a:ext cx="579" cy="0"/>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sz="2400"/>
              </a:p>
            </p:txBody>
          </p:sp>
          <p:sp>
            <p:nvSpPr>
              <p:cNvPr id="20" name="Line 22">
                <a:extLst>
                  <a:ext uri="{FF2B5EF4-FFF2-40B4-BE49-F238E27FC236}">
                    <a16:creationId xmlns:a16="http://schemas.microsoft.com/office/drawing/2014/main" id="{97071F25-DAF5-4770-BC3D-AD03547C812F}"/>
                  </a:ext>
                </a:extLst>
              </p:cNvPr>
              <p:cNvSpPr>
                <a:spLocks noChangeShapeType="1"/>
              </p:cNvSpPr>
              <p:nvPr/>
            </p:nvSpPr>
            <p:spPr bwMode="auto">
              <a:xfrm>
                <a:off x="596" y="1968"/>
                <a:ext cx="0" cy="192"/>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sp>
            <p:nvSpPr>
              <p:cNvPr id="21" name="Line 23">
                <a:extLst>
                  <a:ext uri="{FF2B5EF4-FFF2-40B4-BE49-F238E27FC236}">
                    <a16:creationId xmlns:a16="http://schemas.microsoft.com/office/drawing/2014/main" id="{0EB0A9B3-A267-4982-9D0F-4045A99257DA}"/>
                  </a:ext>
                </a:extLst>
              </p:cNvPr>
              <p:cNvSpPr>
                <a:spLocks noChangeShapeType="1"/>
              </p:cNvSpPr>
              <p:nvPr/>
            </p:nvSpPr>
            <p:spPr bwMode="auto">
              <a:xfrm flipH="1">
                <a:off x="589" y="2506"/>
                <a:ext cx="991" cy="4"/>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sp>
            <p:nvSpPr>
              <p:cNvPr id="22" name="Line 24">
                <a:extLst>
                  <a:ext uri="{FF2B5EF4-FFF2-40B4-BE49-F238E27FC236}">
                    <a16:creationId xmlns:a16="http://schemas.microsoft.com/office/drawing/2014/main" id="{1E52A3A6-A02C-4955-8784-D9B2A2CAD2ED}"/>
                  </a:ext>
                </a:extLst>
              </p:cNvPr>
              <p:cNvSpPr>
                <a:spLocks noChangeShapeType="1"/>
              </p:cNvSpPr>
              <p:nvPr/>
            </p:nvSpPr>
            <p:spPr bwMode="auto">
              <a:xfrm>
                <a:off x="1572" y="1776"/>
                <a:ext cx="0" cy="732"/>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grpSp>
        <p:sp>
          <p:nvSpPr>
            <p:cNvPr id="12" name="Text Box 25">
              <a:extLst>
                <a:ext uri="{FF2B5EF4-FFF2-40B4-BE49-F238E27FC236}">
                  <a16:creationId xmlns:a16="http://schemas.microsoft.com/office/drawing/2014/main" id="{5058EEFC-5B4C-4AD6-AB89-8E377AAB7B44}"/>
                </a:ext>
              </a:extLst>
            </p:cNvPr>
            <p:cNvSpPr txBox="1">
              <a:spLocks noChangeArrowheads="1"/>
            </p:cNvSpPr>
            <p:nvPr/>
          </p:nvSpPr>
          <p:spPr bwMode="auto">
            <a:xfrm>
              <a:off x="5680910" y="3050790"/>
              <a:ext cx="1353413" cy="42465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a:solidFill>
                    <a:schemeClr val="tx1"/>
                  </a:solidFill>
                  <a:latin typeface="Times New Roman" panose="02020603050405020304" pitchFamily="18" charset="0"/>
                  <a:cs typeface="Times New Roman" panose="02020603050405020304" pitchFamily="18" charset="0"/>
                </a:rPr>
                <a:t>Sai</a:t>
              </a:r>
            </a:p>
          </p:txBody>
        </p:sp>
        <p:sp>
          <p:nvSpPr>
            <p:cNvPr id="13" name="Text Box 26">
              <a:extLst>
                <a:ext uri="{FF2B5EF4-FFF2-40B4-BE49-F238E27FC236}">
                  <a16:creationId xmlns:a16="http://schemas.microsoft.com/office/drawing/2014/main" id="{726A3436-1F39-41E2-87B4-38BCFD3DEFE9}"/>
                </a:ext>
              </a:extLst>
            </p:cNvPr>
            <p:cNvSpPr txBox="1">
              <a:spLocks noChangeArrowheads="1"/>
            </p:cNvSpPr>
            <p:nvPr/>
          </p:nvSpPr>
          <p:spPr bwMode="auto">
            <a:xfrm>
              <a:off x="3408826" y="4273099"/>
              <a:ext cx="1232919" cy="42465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a:solidFill>
                    <a:schemeClr val="tx1"/>
                  </a:solidFill>
                  <a:latin typeface="Times New Roman" panose="02020603050405020304" pitchFamily="18" charset="0"/>
                  <a:cs typeface="Times New Roman" panose="02020603050405020304" pitchFamily="18" charset="0"/>
                </a:rPr>
                <a:t>Đúng</a:t>
              </a:r>
            </a:p>
          </p:txBody>
        </p:sp>
        <p:sp>
          <p:nvSpPr>
            <p:cNvPr id="14" name="Rectangle 20">
              <a:extLst>
                <a:ext uri="{FF2B5EF4-FFF2-40B4-BE49-F238E27FC236}">
                  <a16:creationId xmlns:a16="http://schemas.microsoft.com/office/drawing/2014/main" id="{7AC7776E-0F63-46E8-BEE5-BAC49A745D02}"/>
                </a:ext>
              </a:extLst>
            </p:cNvPr>
            <p:cNvSpPr>
              <a:spLocks noChangeArrowheads="1"/>
            </p:cNvSpPr>
            <p:nvPr/>
          </p:nvSpPr>
          <p:spPr bwMode="auto">
            <a:xfrm>
              <a:off x="2249157" y="4809969"/>
              <a:ext cx="4785176" cy="58579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a:solidFill>
                    <a:srgbClr val="0000FF"/>
                  </a:solidFill>
                  <a:latin typeface="Times New Roman" panose="02020603050405020304" pitchFamily="18" charset="0"/>
                </a:rPr>
                <a:t>Câu lệnh hay nhóm câu lệnh</a:t>
              </a:r>
            </a:p>
          </p:txBody>
        </p:sp>
        <p:sp>
          <p:nvSpPr>
            <p:cNvPr id="15" name="Line 22">
              <a:extLst>
                <a:ext uri="{FF2B5EF4-FFF2-40B4-BE49-F238E27FC236}">
                  <a16:creationId xmlns:a16="http://schemas.microsoft.com/office/drawing/2014/main" id="{051FDDA4-DE16-4BD1-9C9D-C58467C5EB73}"/>
                </a:ext>
              </a:extLst>
            </p:cNvPr>
            <p:cNvSpPr>
              <a:spLocks noChangeShapeType="1"/>
            </p:cNvSpPr>
            <p:nvPr/>
          </p:nvSpPr>
          <p:spPr bwMode="auto">
            <a:xfrm>
              <a:off x="4631657" y="5395765"/>
              <a:ext cx="0" cy="970502"/>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grpSp>
    </p:spTree>
    <p:extLst>
      <p:ext uri="{BB962C8B-B14F-4D97-AF65-F5344CB8AC3E}">
        <p14:creationId xmlns:p14="http://schemas.microsoft.com/office/powerpoint/2010/main" val="81100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animBg="1"/>
    </p:bldLst>
  </p:timing>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56051434_Light modernist presentation_RVA_v3.potx" id="{1300540C-5346-469F-AA5C-717C09787E7E}" vid="{ADCE5FDD-C8BF-4BDC-86F8-B24C14EB90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D934DA-6EDB-4DB8-AE5C-9399A1369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19B998-C0F0-415C-AF4D-F10DCCD30A2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D27BEDAB-01B4-4BD0-9390-31AD928007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Light modernist presentation</Template>
  <TotalTime>369</TotalTime>
  <Words>1373</Words>
  <Application>Microsoft Office PowerPoint</Application>
  <PresentationFormat>Widescreen</PresentationFormat>
  <Paragraphs>508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BÀI 6 CÂU LỆNH RẼ NHÁNH</vt:lpstr>
      <vt:lpstr>PowerPoint Presentation</vt:lpstr>
      <vt:lpstr>1. CấU trúc rẽ nhánh trong mô tả thuật toán</vt:lpstr>
      <vt:lpstr>PowerPoint Presentation</vt:lpstr>
      <vt:lpstr>2. điều kiện rẽ nhánh</vt:lpstr>
      <vt:lpstr>Ví dụ 1</vt:lpstr>
      <vt:lpstr>Một số phép toán logic</vt:lpstr>
      <vt:lpstr>Ví dụ 2</vt:lpstr>
      <vt:lpstr>3. Câu lệnh rẽ nhánh trong chương trình python</vt:lpstr>
      <vt:lpstr>Ví dụ 3</vt:lpstr>
      <vt:lpstr>3. Câu lệnh rẽ nhánh trong chương trình python</vt:lpstr>
      <vt:lpstr>PowerPoint Presentation</vt:lpstr>
      <vt:lpstr>Ví dụ 4</vt:lpstr>
      <vt:lpstr>PowerPoint Presentation</vt:lpstr>
      <vt:lpstr>PowerPoint Presentation</vt:lpstr>
      <vt:lpstr>PowerPoint Presentation</vt:lpstr>
      <vt:lpstr>PowerPoint Presentation</vt:lpstr>
      <vt:lpstr>PowerPoint Presentation</vt:lpstr>
      <vt:lpstr>PowerPoint Presentation</vt:lpstr>
      <vt:lpstr>YOUR TITLE GOES HERE Lorem ipsum dolor sit amet, consectetur adipiscing elit.  Ut gravida eros erat. Proin a tellus sed risus lobortis sagitti</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 CÂU LỆNH RẼ NHÁNH</dc:title>
  <dc:creator>HoangThanh Tam</dc:creator>
  <cp:lastModifiedBy>HoangThanh Tam</cp:lastModifiedBy>
  <cp:revision>20</cp:revision>
  <dcterms:created xsi:type="dcterms:W3CDTF">2022-01-14T15:22:27Z</dcterms:created>
  <dcterms:modified xsi:type="dcterms:W3CDTF">2022-02-10T08:38:41Z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