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0" r:id="rId4"/>
    <p:sldId id="261" r:id="rId5"/>
    <p:sldId id="259" r:id="rId6"/>
    <p:sldId id="276" r:id="rId7"/>
    <p:sldId id="277" r:id="rId8"/>
    <p:sldId id="278" r:id="rId9"/>
    <p:sldId id="279" r:id="rId10"/>
    <p:sldId id="280" r:id="rId11"/>
    <p:sldId id="262" r:id="rId12"/>
    <p:sldId id="263" r:id="rId13"/>
    <p:sldId id="264" r:id="rId14"/>
    <p:sldId id="265" r:id="rId15"/>
    <p:sldId id="266" r:id="rId16"/>
    <p:sldId id="267" r:id="rId17"/>
    <p:sldId id="268" r:id="rId18"/>
    <p:sldId id="269" r:id="rId19"/>
    <p:sldId id="270" r:id="rId20"/>
    <p:sldId id="272" r:id="rId21"/>
    <p:sldId id="273" r:id="rId22"/>
    <p:sldId id="271"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4" d="100"/>
          <a:sy n="74" d="100"/>
        </p:scale>
        <p:origin x="5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D2099-879B-485E-BDDC-ED69C31DFEED}"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6A4C4-D06C-4DA7-8222-066AA08CAB6F}" type="slidenum">
              <a:rPr lang="en-US" smtClean="0"/>
              <a:t>‹#›</a:t>
            </a:fld>
            <a:endParaRPr lang="en-US"/>
          </a:p>
        </p:txBody>
      </p:sp>
    </p:spTree>
    <p:extLst>
      <p:ext uri="{BB962C8B-B14F-4D97-AF65-F5344CB8AC3E}">
        <p14:creationId xmlns:p14="http://schemas.microsoft.com/office/powerpoint/2010/main" val="299174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e498343a26_1_4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2" name="Google Shape;3822;ge498343a26_1_4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16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99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98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194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84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19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43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939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810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066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36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104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622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392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e498343a26_1_4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2" name="Google Shape;3822;ge498343a26_1_4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153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893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7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e498343a26_1_4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2" name="Google Shape;3822;ge498343a26_1_4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82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e498343a26_1_4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2" name="Google Shape;3822;ge498343a26_1_4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84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63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1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221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05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e408e089ee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e408e089ee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19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36000" y="2007584"/>
            <a:ext cx="8170800" cy="200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2270200" y="4647280"/>
            <a:ext cx="8502400" cy="500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300867" y="480933"/>
            <a:ext cx="11307133" cy="5860000"/>
            <a:chOff x="225650" y="360700"/>
            <a:chExt cx="8480350" cy="4395000"/>
          </a:xfrm>
        </p:grpSpPr>
        <p:sp>
          <p:nvSpPr>
            <p:cNvPr id="13" name="Google Shape;13;p2"/>
            <p:cNvSpPr/>
            <p:nvPr/>
          </p:nvSpPr>
          <p:spPr>
            <a:xfrm>
              <a:off x="233400" y="360700"/>
              <a:ext cx="84726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 name="Google Shape;14;p2"/>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5" name="Google Shape;15;p2"/>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spTree>
    <p:extLst>
      <p:ext uri="{BB962C8B-B14F-4D97-AF65-F5344CB8AC3E}">
        <p14:creationId xmlns:p14="http://schemas.microsoft.com/office/powerpoint/2010/main" val="394016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grpSp>
        <p:nvGrpSpPr>
          <p:cNvPr id="17" name="Google Shape;17;p3"/>
          <p:cNvGrpSpPr/>
          <p:nvPr/>
        </p:nvGrpSpPr>
        <p:grpSpPr>
          <a:xfrm>
            <a:off x="-2294" y="480933"/>
            <a:ext cx="11610295" cy="5860000"/>
            <a:chOff x="-1721" y="360700"/>
            <a:chExt cx="8707721" cy="4395000"/>
          </a:xfrm>
        </p:grpSpPr>
        <p:sp>
          <p:nvSpPr>
            <p:cNvPr id="18" name="Google Shape;18;p3"/>
            <p:cNvSpPr/>
            <p:nvPr/>
          </p:nvSpPr>
          <p:spPr>
            <a:xfrm>
              <a:off x="0" y="360700"/>
              <a:ext cx="87060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9" name="Google Shape;19;p3"/>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0" name="Google Shape;20;p3"/>
            <p:cNvSpPr/>
            <p:nvPr/>
          </p:nvSpPr>
          <p:spPr>
            <a:xfrm>
              <a:off x="0" y="362500"/>
              <a:ext cx="77100" cy="4393200"/>
            </a:xfrm>
            <a:prstGeom prst="roundRect">
              <a:avLst>
                <a:gd name="adj" fmla="val 2780"/>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1" name="Google Shape;21;p3"/>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2" name="Google Shape;22;p3"/>
            <p:cNvSpPr/>
            <p:nvPr/>
          </p:nvSpPr>
          <p:spPr>
            <a:xfrm>
              <a:off x="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nvGrpSpPr>
            <p:cNvPr id="23" name="Google Shape;23;p3"/>
            <p:cNvGrpSpPr/>
            <p:nvPr/>
          </p:nvGrpSpPr>
          <p:grpSpPr>
            <a:xfrm flipH="1">
              <a:off x="-1721" y="549650"/>
              <a:ext cx="401077" cy="4054900"/>
              <a:chOff x="611952" y="549650"/>
              <a:chExt cx="401077" cy="4054900"/>
            </a:xfrm>
          </p:grpSpPr>
          <p:grpSp>
            <p:nvGrpSpPr>
              <p:cNvPr id="24" name="Google Shape;24;p3"/>
              <p:cNvGrpSpPr/>
              <p:nvPr/>
            </p:nvGrpSpPr>
            <p:grpSpPr>
              <a:xfrm>
                <a:off x="611952" y="549650"/>
                <a:ext cx="401077" cy="4054900"/>
                <a:chOff x="417991" y="549652"/>
                <a:chExt cx="401720" cy="4054900"/>
              </a:xfrm>
            </p:grpSpPr>
            <p:sp>
              <p:nvSpPr>
                <p:cNvPr id="25" name="Google Shape;25;p3"/>
                <p:cNvSpPr/>
                <p:nvPr/>
              </p:nvSpPr>
              <p:spPr>
                <a:xfrm rot="-5400000">
                  <a:off x="-1408548"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 name="Google Shape;26;p3"/>
                <p:cNvSpPr/>
                <p:nvPr/>
              </p:nvSpPr>
              <p:spPr>
                <a:xfrm>
                  <a:off x="682671" y="549752"/>
                  <a:ext cx="1359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7" name="Google Shape;27;p3"/>
              <p:cNvGrpSpPr/>
              <p:nvPr/>
            </p:nvGrpSpPr>
            <p:grpSpPr>
              <a:xfrm>
                <a:off x="670225" y="622550"/>
                <a:ext cx="108000" cy="3869498"/>
                <a:chOff x="670225" y="622550"/>
                <a:chExt cx="108000" cy="3869498"/>
              </a:xfrm>
            </p:grpSpPr>
            <p:sp>
              <p:nvSpPr>
                <p:cNvPr id="28" name="Google Shape;28;p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9" name="Google Shape;29;p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0" name="Google Shape;30;p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1" name="Google Shape;31;p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2" name="Google Shape;32;p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3" name="Google Shape;33;p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4" name="Google Shape;34;p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5" name="Google Shape;35;p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 name="Google Shape;36;p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 name="Google Shape;37;p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8" name="Google Shape;38;p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9" name="Google Shape;39;p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0" name="Google Shape;40;p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1" name="Google Shape;41;p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2" name="Google Shape;42;p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3" name="Google Shape;43;p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4" name="Google Shape;44;p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5" name="Google Shape;45;p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 name="Google Shape;46;p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 name="Google Shape;47;p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 name="Google Shape;48;p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 name="Google Shape;49;p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0" name="Google Shape;50;p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 name="Google Shape;51;p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52" name="Google Shape;52;p3"/>
            <p:cNvGrpSpPr/>
            <p:nvPr/>
          </p:nvGrpSpPr>
          <p:grpSpPr>
            <a:xfrm flipH="1">
              <a:off x="239925" y="622550"/>
              <a:ext cx="108000" cy="3869498"/>
              <a:chOff x="670225" y="622550"/>
              <a:chExt cx="108000" cy="3869498"/>
            </a:xfrm>
          </p:grpSpPr>
          <p:sp>
            <p:nvSpPr>
              <p:cNvPr id="53" name="Google Shape;53;p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 name="Google Shape;54;p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 name="Google Shape;55;p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 name="Google Shape;56;p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 name="Google Shape;57;p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8" name="Google Shape;58;p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9" name="Google Shape;59;p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0" name="Google Shape;60;p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1" name="Google Shape;61;p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2" name="Google Shape;62;p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3" name="Google Shape;63;p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4" name="Google Shape;64;p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5" name="Google Shape;65;p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6" name="Google Shape;66;p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7" name="Google Shape;67;p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8" name="Google Shape;68;p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69" name="Google Shape;69;p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0" name="Google Shape;70;p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1" name="Google Shape;71;p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2" name="Google Shape;72;p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3" name="Google Shape;73;p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4" name="Google Shape;74;p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5" name="Google Shape;75;p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76" name="Google Shape;76;p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77" name="Google Shape;77;p3"/>
            <p:cNvGrpSpPr/>
            <p:nvPr/>
          </p:nvGrpSpPr>
          <p:grpSpPr>
            <a:xfrm>
              <a:off x="429463" y="549650"/>
              <a:ext cx="8075871" cy="4054900"/>
              <a:chOff x="610438" y="549650"/>
              <a:chExt cx="8075871" cy="4054900"/>
            </a:xfrm>
          </p:grpSpPr>
          <p:grpSp>
            <p:nvGrpSpPr>
              <p:cNvPr id="78" name="Google Shape;78;p3"/>
              <p:cNvGrpSpPr/>
              <p:nvPr/>
            </p:nvGrpSpPr>
            <p:grpSpPr>
              <a:xfrm>
                <a:off x="610438" y="549650"/>
                <a:ext cx="8075871" cy="4054900"/>
                <a:chOff x="416474" y="549652"/>
                <a:chExt cx="8088813" cy="4054900"/>
              </a:xfrm>
            </p:grpSpPr>
            <p:sp>
              <p:nvSpPr>
                <p:cNvPr id="79" name="Google Shape;79;p3"/>
                <p:cNvSpPr/>
                <p:nvPr/>
              </p:nvSpPr>
              <p:spPr>
                <a:xfrm rot="-5400000">
                  <a:off x="-1410065"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0" name="Google Shape;80;p3"/>
                <p:cNvSpPr/>
                <p:nvPr/>
              </p:nvSpPr>
              <p:spPr>
                <a:xfrm>
                  <a:off x="760487" y="549752"/>
                  <a:ext cx="77448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81" name="Google Shape;81;p3"/>
              <p:cNvGrpSpPr/>
              <p:nvPr/>
            </p:nvGrpSpPr>
            <p:grpSpPr>
              <a:xfrm>
                <a:off x="670225" y="622550"/>
                <a:ext cx="108000" cy="3869498"/>
                <a:chOff x="670225" y="622550"/>
                <a:chExt cx="108000" cy="3869498"/>
              </a:xfrm>
            </p:grpSpPr>
            <p:sp>
              <p:nvSpPr>
                <p:cNvPr id="82" name="Google Shape;82;p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3" name="Google Shape;83;p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4" name="Google Shape;84;p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5" name="Google Shape;85;p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6" name="Google Shape;86;p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7" name="Google Shape;87;p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8" name="Google Shape;88;p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89" name="Google Shape;89;p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0" name="Google Shape;90;p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1" name="Google Shape;91;p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2" name="Google Shape;92;p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3" name="Google Shape;93;p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4" name="Google Shape;94;p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5" name="Google Shape;95;p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6" name="Google Shape;96;p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7" name="Google Shape;97;p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8" name="Google Shape;98;p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99" name="Google Shape;99;p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0" name="Google Shape;100;p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1" name="Google Shape;101;p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2" name="Google Shape;102;p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3" name="Google Shape;103;p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4" name="Google Shape;104;p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5" name="Google Shape;105;p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106" name="Google Shape;106;p3"/>
            <p:cNvGrpSpPr/>
            <p:nvPr/>
          </p:nvGrpSpPr>
          <p:grpSpPr>
            <a:xfrm>
              <a:off x="305613" y="639581"/>
              <a:ext cx="221036" cy="3839225"/>
              <a:chOff x="305613" y="639581"/>
              <a:chExt cx="221036" cy="3839225"/>
            </a:xfrm>
          </p:grpSpPr>
          <p:sp>
            <p:nvSpPr>
              <p:cNvPr id="107" name="Google Shape;107;p3"/>
              <p:cNvSpPr/>
              <p:nvPr/>
            </p:nvSpPr>
            <p:spPr>
              <a:xfrm rot="-5400000">
                <a:off x="404086" y="4356244"/>
                <a:ext cx="24088" cy="221036"/>
              </a:xfrm>
              <a:custGeom>
                <a:avLst/>
                <a:gdLst/>
                <a:ahLst/>
                <a:cxnLst/>
                <a:rect l="l" t="t" r="r" b="b"/>
                <a:pathLst>
                  <a:path w="551"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8" name="Google Shape;108;p3"/>
              <p:cNvSpPr/>
              <p:nvPr/>
            </p:nvSpPr>
            <p:spPr>
              <a:xfrm rot="-5400000">
                <a:off x="403693" y="4307805"/>
                <a:ext cx="24875" cy="221036"/>
              </a:xfrm>
              <a:custGeom>
                <a:avLst/>
                <a:gdLst/>
                <a:ahLst/>
                <a:cxnLst/>
                <a:rect l="l" t="t" r="r" b="b"/>
                <a:pathLst>
                  <a:path w="569" h="5056" extrusionOk="0">
                    <a:moveTo>
                      <a:pt x="285" y="0"/>
                    </a:moveTo>
                    <a:cubicBezTo>
                      <a:pt x="125" y="0"/>
                      <a:pt x="1" y="89"/>
                      <a:pt x="1" y="195"/>
                    </a:cubicBezTo>
                    <a:lnTo>
                      <a:pt x="1" y="4878"/>
                    </a:lnTo>
                    <a:cubicBezTo>
                      <a:pt x="1" y="4984"/>
                      <a:pt x="125" y="5055"/>
                      <a:pt x="285" y="5055"/>
                    </a:cubicBezTo>
                    <a:cubicBezTo>
                      <a:pt x="444" y="5055"/>
                      <a:pt x="551" y="4984"/>
                      <a:pt x="568" y="4878"/>
                    </a:cubicBezTo>
                    <a:lnTo>
                      <a:pt x="568" y="195"/>
                    </a:lnTo>
                    <a:cubicBezTo>
                      <a:pt x="568"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09" name="Google Shape;109;p3"/>
              <p:cNvSpPr/>
              <p:nvPr/>
            </p:nvSpPr>
            <p:spPr>
              <a:xfrm rot="-5400000">
                <a:off x="404086" y="419265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0" name="Google Shape;110;p3"/>
              <p:cNvSpPr/>
              <p:nvPr/>
            </p:nvSpPr>
            <p:spPr>
              <a:xfrm rot="-5400000">
                <a:off x="404086" y="4143777"/>
                <a:ext cx="24088" cy="221036"/>
              </a:xfrm>
              <a:custGeom>
                <a:avLst/>
                <a:gdLst/>
                <a:ahLst/>
                <a:cxnLst/>
                <a:rect l="l" t="t" r="r" b="b"/>
                <a:pathLst>
                  <a:path w="551" h="5056" extrusionOk="0">
                    <a:moveTo>
                      <a:pt x="266" y="0"/>
                    </a:moveTo>
                    <a:cubicBezTo>
                      <a:pt x="124"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1" name="Google Shape;111;p3"/>
              <p:cNvSpPr/>
              <p:nvPr/>
            </p:nvSpPr>
            <p:spPr>
              <a:xfrm rot="-5400000">
                <a:off x="404086" y="4029019"/>
                <a:ext cx="24088" cy="221036"/>
              </a:xfrm>
              <a:custGeom>
                <a:avLst/>
                <a:gdLst/>
                <a:ahLst/>
                <a:cxnLst/>
                <a:rect l="l" t="t" r="r" b="b"/>
                <a:pathLst>
                  <a:path w="551" h="5056" extrusionOk="0">
                    <a:moveTo>
                      <a:pt x="284" y="0"/>
                    </a:moveTo>
                    <a:cubicBezTo>
                      <a:pt x="125" y="0"/>
                      <a:pt x="18" y="89"/>
                      <a:pt x="0" y="195"/>
                    </a:cubicBezTo>
                    <a:lnTo>
                      <a:pt x="0" y="4878"/>
                    </a:lnTo>
                    <a:cubicBezTo>
                      <a:pt x="0" y="4984"/>
                      <a:pt x="125" y="5055"/>
                      <a:pt x="284" y="5055"/>
                    </a:cubicBezTo>
                    <a:cubicBezTo>
                      <a:pt x="444" y="5055"/>
                      <a:pt x="550" y="4984"/>
                      <a:pt x="550" y="4878"/>
                    </a:cubicBezTo>
                    <a:lnTo>
                      <a:pt x="550" y="195"/>
                    </a:lnTo>
                    <a:cubicBezTo>
                      <a:pt x="550"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2" name="Google Shape;112;p3"/>
              <p:cNvSpPr/>
              <p:nvPr/>
            </p:nvSpPr>
            <p:spPr>
              <a:xfrm rot="-5400000">
                <a:off x="404086" y="398018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3" name="Google Shape;113;p3"/>
              <p:cNvSpPr/>
              <p:nvPr/>
            </p:nvSpPr>
            <p:spPr>
              <a:xfrm rot="-5400000">
                <a:off x="404086" y="3864641"/>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4" name="Google Shape;114;p3"/>
              <p:cNvSpPr/>
              <p:nvPr/>
            </p:nvSpPr>
            <p:spPr>
              <a:xfrm rot="-5400000">
                <a:off x="404086" y="3816552"/>
                <a:ext cx="24088" cy="221036"/>
              </a:xfrm>
              <a:custGeom>
                <a:avLst/>
                <a:gdLst/>
                <a:ahLst/>
                <a:cxnLst/>
                <a:rect l="l" t="t" r="r" b="b"/>
                <a:pathLst>
                  <a:path w="551" h="5056" extrusionOk="0">
                    <a:moveTo>
                      <a:pt x="266"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5" name="Google Shape;115;p3"/>
              <p:cNvSpPr/>
              <p:nvPr/>
            </p:nvSpPr>
            <p:spPr>
              <a:xfrm rot="-5400000">
                <a:off x="404086" y="3701006"/>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 name="Google Shape;116;p3"/>
              <p:cNvSpPr/>
              <p:nvPr/>
            </p:nvSpPr>
            <p:spPr>
              <a:xfrm rot="-5400000">
                <a:off x="404108" y="3652939"/>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 name="Google Shape;117;p3"/>
              <p:cNvSpPr/>
              <p:nvPr/>
            </p:nvSpPr>
            <p:spPr>
              <a:xfrm rot="-5400000">
                <a:off x="404086" y="353741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 name="Google Shape;118;p3"/>
              <p:cNvSpPr/>
              <p:nvPr/>
            </p:nvSpPr>
            <p:spPr>
              <a:xfrm rot="-5400000">
                <a:off x="404086" y="348932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 name="Google Shape;119;p3"/>
              <p:cNvSpPr/>
              <p:nvPr/>
            </p:nvSpPr>
            <p:spPr>
              <a:xfrm rot="-5400000">
                <a:off x="404086" y="3372994"/>
                <a:ext cx="24088" cy="221036"/>
              </a:xfrm>
              <a:custGeom>
                <a:avLst/>
                <a:gdLst/>
                <a:ahLst/>
                <a:cxnLst/>
                <a:rect l="l" t="t" r="r" b="b"/>
                <a:pathLst>
                  <a:path w="551" h="5056" extrusionOk="0">
                    <a:moveTo>
                      <a:pt x="266" y="0"/>
                    </a:moveTo>
                    <a:cubicBezTo>
                      <a:pt x="107"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 name="Google Shape;120;p3"/>
              <p:cNvSpPr/>
              <p:nvPr/>
            </p:nvSpPr>
            <p:spPr>
              <a:xfrm rot="-5400000">
                <a:off x="404086" y="332494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33"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1" name="Google Shape;121;p3"/>
              <p:cNvSpPr/>
              <p:nvPr/>
            </p:nvSpPr>
            <p:spPr>
              <a:xfrm rot="-5400000">
                <a:off x="404108" y="3210168"/>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 name="Google Shape;122;p3"/>
              <p:cNvSpPr/>
              <p:nvPr/>
            </p:nvSpPr>
            <p:spPr>
              <a:xfrm rot="-5400000">
                <a:off x="404086" y="316131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 name="Google Shape;123;p3"/>
              <p:cNvSpPr/>
              <p:nvPr/>
            </p:nvSpPr>
            <p:spPr>
              <a:xfrm rot="-5400000">
                <a:off x="403693" y="3046162"/>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1"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 name="Google Shape;124;p3"/>
              <p:cNvSpPr/>
              <p:nvPr/>
            </p:nvSpPr>
            <p:spPr>
              <a:xfrm rot="-5400000">
                <a:off x="404108" y="2997702"/>
                <a:ext cx="24045" cy="221036"/>
              </a:xfrm>
              <a:custGeom>
                <a:avLst/>
                <a:gdLst/>
                <a:ahLst/>
                <a:cxnLst/>
                <a:rect l="l" t="t" r="r" b="b"/>
                <a:pathLst>
                  <a:path w="550"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 name="Google Shape;125;p3"/>
              <p:cNvSpPr/>
              <p:nvPr/>
            </p:nvSpPr>
            <p:spPr>
              <a:xfrm rot="-5400000">
                <a:off x="404108" y="2882156"/>
                <a:ext cx="24045" cy="221036"/>
              </a:xfrm>
              <a:custGeom>
                <a:avLst/>
                <a:gdLst/>
                <a:ahLst/>
                <a:cxnLst/>
                <a:rect l="l" t="t" r="r" b="b"/>
                <a:pathLst>
                  <a:path w="550" h="5056" extrusionOk="0">
                    <a:moveTo>
                      <a:pt x="266" y="0"/>
                    </a:moveTo>
                    <a:cubicBezTo>
                      <a:pt x="106" y="0"/>
                      <a:pt x="0" y="89"/>
                      <a:pt x="0" y="195"/>
                    </a:cubicBezTo>
                    <a:lnTo>
                      <a:pt x="0" y="4878"/>
                    </a:lnTo>
                    <a:cubicBezTo>
                      <a:pt x="0" y="4984"/>
                      <a:pt x="106"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 name="Google Shape;126;p3"/>
              <p:cNvSpPr/>
              <p:nvPr/>
            </p:nvSpPr>
            <p:spPr>
              <a:xfrm rot="-5400000">
                <a:off x="404086" y="283408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 name="Google Shape;127;p3"/>
              <p:cNvSpPr/>
              <p:nvPr/>
            </p:nvSpPr>
            <p:spPr>
              <a:xfrm rot="-5400000">
                <a:off x="404086" y="271854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 name="Google Shape;128;p3"/>
              <p:cNvSpPr/>
              <p:nvPr/>
            </p:nvSpPr>
            <p:spPr>
              <a:xfrm rot="-5400000">
                <a:off x="404086" y="267045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9" name="Google Shape;129;p3"/>
              <p:cNvSpPr/>
              <p:nvPr/>
            </p:nvSpPr>
            <p:spPr>
              <a:xfrm rot="-5400000">
                <a:off x="404086" y="2554909"/>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0" name="Google Shape;130;p3"/>
              <p:cNvSpPr/>
              <p:nvPr/>
            </p:nvSpPr>
            <p:spPr>
              <a:xfrm rot="-5400000">
                <a:off x="404086" y="2506864"/>
                <a:ext cx="24088" cy="221036"/>
              </a:xfrm>
              <a:custGeom>
                <a:avLst/>
                <a:gdLst/>
                <a:ahLst/>
                <a:cxnLst/>
                <a:rect l="l" t="t" r="r" b="b"/>
                <a:pathLst>
                  <a:path w="551" h="5056" extrusionOk="0">
                    <a:moveTo>
                      <a:pt x="285" y="0"/>
                    </a:moveTo>
                    <a:cubicBezTo>
                      <a:pt x="125" y="0"/>
                      <a:pt x="19" y="89"/>
                      <a:pt x="1" y="195"/>
                    </a:cubicBezTo>
                    <a:lnTo>
                      <a:pt x="1" y="4878"/>
                    </a:lnTo>
                    <a:cubicBezTo>
                      <a:pt x="1" y="4984"/>
                      <a:pt x="125" y="5055"/>
                      <a:pt x="285" y="5055"/>
                    </a:cubicBezTo>
                    <a:cubicBezTo>
                      <a:pt x="444"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1" name="Google Shape;131;p3"/>
              <p:cNvSpPr/>
              <p:nvPr/>
            </p:nvSpPr>
            <p:spPr>
              <a:xfrm rot="-5400000">
                <a:off x="404086" y="2391318"/>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2" name="Google Shape;132;p3"/>
              <p:cNvSpPr/>
              <p:nvPr/>
            </p:nvSpPr>
            <p:spPr>
              <a:xfrm rot="-5400000">
                <a:off x="404086" y="2342442"/>
                <a:ext cx="24088" cy="221036"/>
              </a:xfrm>
              <a:custGeom>
                <a:avLst/>
                <a:gdLst/>
                <a:ahLst/>
                <a:cxnLst/>
                <a:rect l="l" t="t" r="r" b="b"/>
                <a:pathLst>
                  <a:path w="551" h="5056" extrusionOk="0">
                    <a:moveTo>
                      <a:pt x="266" y="0"/>
                    </a:moveTo>
                    <a:cubicBezTo>
                      <a:pt x="107" y="0"/>
                      <a:pt x="0" y="89"/>
                      <a:pt x="0" y="195"/>
                    </a:cubicBezTo>
                    <a:lnTo>
                      <a:pt x="0" y="4878"/>
                    </a:lnTo>
                    <a:cubicBezTo>
                      <a:pt x="0" y="4984"/>
                      <a:pt x="124" y="5055"/>
                      <a:pt x="266" y="5055"/>
                    </a:cubicBezTo>
                    <a:cubicBezTo>
                      <a:pt x="426" y="5055"/>
                      <a:pt x="532"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3" name="Google Shape;133;p3"/>
              <p:cNvSpPr/>
              <p:nvPr/>
            </p:nvSpPr>
            <p:spPr>
              <a:xfrm rot="-5400000">
                <a:off x="404086" y="222768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4" name="Google Shape;134;p3"/>
              <p:cNvSpPr/>
              <p:nvPr/>
            </p:nvSpPr>
            <p:spPr>
              <a:xfrm rot="-5400000">
                <a:off x="404086" y="217885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5" name="Google Shape;135;p3"/>
              <p:cNvSpPr/>
              <p:nvPr/>
            </p:nvSpPr>
            <p:spPr>
              <a:xfrm rot="-5400000">
                <a:off x="403715" y="2063678"/>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43" y="5055"/>
                      <a:pt x="550" y="4984"/>
                      <a:pt x="568" y="4878"/>
                    </a:cubicBezTo>
                    <a:lnTo>
                      <a:pt x="568" y="195"/>
                    </a:lnTo>
                    <a:cubicBezTo>
                      <a:pt x="568" y="89"/>
                      <a:pt x="443"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6" name="Google Shape;136;p3"/>
              <p:cNvSpPr/>
              <p:nvPr/>
            </p:nvSpPr>
            <p:spPr>
              <a:xfrm rot="-5400000">
                <a:off x="404086" y="2015217"/>
                <a:ext cx="24088" cy="221036"/>
              </a:xfrm>
              <a:custGeom>
                <a:avLst/>
                <a:gdLst/>
                <a:ahLst/>
                <a:cxnLst/>
                <a:rect l="l" t="t" r="r" b="b"/>
                <a:pathLst>
                  <a:path w="551" h="5056" extrusionOk="0">
                    <a:moveTo>
                      <a:pt x="267" y="0"/>
                    </a:moveTo>
                    <a:cubicBezTo>
                      <a:pt x="125" y="0"/>
                      <a:pt x="0" y="89"/>
                      <a:pt x="0" y="195"/>
                    </a:cubicBezTo>
                    <a:lnTo>
                      <a:pt x="0" y="4878"/>
                    </a:lnTo>
                    <a:cubicBezTo>
                      <a:pt x="0"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7" name="Google Shape;137;p3"/>
              <p:cNvSpPr/>
              <p:nvPr/>
            </p:nvSpPr>
            <p:spPr>
              <a:xfrm rot="-5400000">
                <a:off x="404086" y="1899671"/>
                <a:ext cx="24088" cy="221036"/>
              </a:xfrm>
              <a:custGeom>
                <a:avLst/>
                <a:gdLst/>
                <a:ahLst/>
                <a:cxnLst/>
                <a:rect l="l" t="t" r="r" b="b"/>
                <a:pathLst>
                  <a:path w="551" h="5056" extrusionOk="0">
                    <a:moveTo>
                      <a:pt x="266" y="0"/>
                    </a:moveTo>
                    <a:cubicBezTo>
                      <a:pt x="107" y="0"/>
                      <a:pt x="0" y="89"/>
                      <a:pt x="0" y="195"/>
                    </a:cubicBezTo>
                    <a:lnTo>
                      <a:pt x="0" y="4878"/>
                    </a:lnTo>
                    <a:cubicBezTo>
                      <a:pt x="0" y="4984"/>
                      <a:pt x="125"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8" name="Google Shape;138;p3"/>
              <p:cNvSpPr/>
              <p:nvPr/>
            </p:nvSpPr>
            <p:spPr>
              <a:xfrm rot="-5400000">
                <a:off x="404108" y="185160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39" name="Google Shape;139;p3"/>
              <p:cNvSpPr/>
              <p:nvPr/>
            </p:nvSpPr>
            <p:spPr>
              <a:xfrm rot="-5400000">
                <a:off x="404086" y="173608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0" name="Google Shape;140;p3"/>
              <p:cNvSpPr/>
              <p:nvPr/>
            </p:nvSpPr>
            <p:spPr>
              <a:xfrm rot="-5400000">
                <a:off x="404086" y="1687991"/>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1" y="4984"/>
                      <a:pt x="551" y="4878"/>
                    </a:cubicBezTo>
                    <a:lnTo>
                      <a:pt x="551" y="195"/>
                    </a:lnTo>
                    <a:cubicBezTo>
                      <a:pt x="551"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1" name="Google Shape;141;p3"/>
              <p:cNvSpPr/>
              <p:nvPr/>
            </p:nvSpPr>
            <p:spPr>
              <a:xfrm rot="-5400000">
                <a:off x="404086" y="157244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2" name="Google Shape;142;p3"/>
              <p:cNvSpPr/>
              <p:nvPr/>
            </p:nvSpPr>
            <p:spPr>
              <a:xfrm rot="-5400000">
                <a:off x="403715" y="1523985"/>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26"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3" name="Google Shape;143;p3"/>
              <p:cNvSpPr/>
              <p:nvPr/>
            </p:nvSpPr>
            <p:spPr>
              <a:xfrm rot="-5400000">
                <a:off x="404108" y="140883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4" name="Google Shape;144;p3"/>
              <p:cNvSpPr/>
              <p:nvPr/>
            </p:nvSpPr>
            <p:spPr>
              <a:xfrm rot="-5400000">
                <a:off x="404086" y="1359979"/>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5" name="Google Shape;145;p3"/>
              <p:cNvSpPr/>
              <p:nvPr/>
            </p:nvSpPr>
            <p:spPr>
              <a:xfrm rot="-5400000">
                <a:off x="404086" y="1245221"/>
                <a:ext cx="24088" cy="221036"/>
              </a:xfrm>
              <a:custGeom>
                <a:avLst/>
                <a:gdLst/>
                <a:ahLst/>
                <a:cxnLst/>
                <a:rect l="l" t="t" r="r" b="b"/>
                <a:pathLst>
                  <a:path w="551" h="5056" extrusionOk="0">
                    <a:moveTo>
                      <a:pt x="285" y="0"/>
                    </a:moveTo>
                    <a:cubicBezTo>
                      <a:pt x="125" y="0"/>
                      <a:pt x="18" y="89"/>
                      <a:pt x="1" y="195"/>
                    </a:cubicBezTo>
                    <a:lnTo>
                      <a:pt x="1" y="4878"/>
                    </a:lnTo>
                    <a:cubicBezTo>
                      <a:pt x="1" y="4984"/>
                      <a:pt x="125" y="5055"/>
                      <a:pt x="285" y="5055"/>
                    </a:cubicBezTo>
                    <a:cubicBezTo>
                      <a:pt x="444" y="5055"/>
                      <a:pt x="551" y="4984"/>
                      <a:pt x="551" y="4878"/>
                    </a:cubicBezTo>
                    <a:lnTo>
                      <a:pt x="551" y="195"/>
                    </a:lnTo>
                    <a:cubicBezTo>
                      <a:pt x="551"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6" name="Google Shape;146;p3"/>
              <p:cNvSpPr/>
              <p:nvPr/>
            </p:nvSpPr>
            <p:spPr>
              <a:xfrm rot="-5400000">
                <a:off x="404086" y="1196345"/>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7" name="Google Shape;147;p3"/>
              <p:cNvSpPr/>
              <p:nvPr/>
            </p:nvSpPr>
            <p:spPr>
              <a:xfrm rot="-5400000">
                <a:off x="404108" y="1080821"/>
                <a:ext cx="24045" cy="221036"/>
              </a:xfrm>
              <a:custGeom>
                <a:avLst/>
                <a:gdLst/>
                <a:ahLst/>
                <a:cxnLst/>
                <a:rect l="l" t="t" r="r" b="b"/>
                <a:pathLst>
                  <a:path w="550" h="5056" extrusionOk="0">
                    <a:moveTo>
                      <a:pt x="266" y="0"/>
                    </a:moveTo>
                    <a:cubicBezTo>
                      <a:pt x="107"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8" name="Google Shape;148;p3"/>
              <p:cNvSpPr/>
              <p:nvPr/>
            </p:nvSpPr>
            <p:spPr>
              <a:xfrm rot="-5400000">
                <a:off x="404086" y="103275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49" name="Google Shape;149;p3"/>
              <p:cNvSpPr/>
              <p:nvPr/>
            </p:nvSpPr>
            <p:spPr>
              <a:xfrm rot="-5400000">
                <a:off x="404086" y="917209"/>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50" name="Google Shape;150;p3"/>
              <p:cNvSpPr/>
              <p:nvPr/>
            </p:nvSpPr>
            <p:spPr>
              <a:xfrm rot="-5400000">
                <a:off x="404086" y="869119"/>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51" name="Google Shape;151;p3"/>
              <p:cNvSpPr/>
              <p:nvPr/>
            </p:nvSpPr>
            <p:spPr>
              <a:xfrm rot="-5400000">
                <a:off x="404086" y="753574"/>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52" name="Google Shape;152;p3"/>
              <p:cNvSpPr/>
              <p:nvPr/>
            </p:nvSpPr>
            <p:spPr>
              <a:xfrm rot="-5400000">
                <a:off x="404086" y="70552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53" name="Google Shape;153;p3"/>
              <p:cNvSpPr/>
              <p:nvPr/>
            </p:nvSpPr>
            <p:spPr>
              <a:xfrm rot="-5400000">
                <a:off x="404086" y="58998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54" name="Google Shape;154;p3"/>
              <p:cNvSpPr/>
              <p:nvPr/>
            </p:nvSpPr>
            <p:spPr>
              <a:xfrm rot="-5400000">
                <a:off x="403693" y="541501"/>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sp>
        <p:nvSpPr>
          <p:cNvPr id="155" name="Google Shape;155;p3"/>
          <p:cNvSpPr txBox="1">
            <a:spLocks noGrp="1"/>
          </p:cNvSpPr>
          <p:nvPr>
            <p:ph type="title"/>
          </p:nvPr>
        </p:nvSpPr>
        <p:spPr>
          <a:xfrm>
            <a:off x="6144800" y="3520533"/>
            <a:ext cx="44092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34"/>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6" name="Google Shape;156;p3"/>
          <p:cNvSpPr txBox="1">
            <a:spLocks noGrp="1"/>
          </p:cNvSpPr>
          <p:nvPr>
            <p:ph type="subTitle" idx="1"/>
          </p:nvPr>
        </p:nvSpPr>
        <p:spPr>
          <a:xfrm>
            <a:off x="6957600" y="4815700"/>
            <a:ext cx="3596400" cy="78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3"/>
          <p:cNvSpPr txBox="1">
            <a:spLocks noGrp="1"/>
          </p:cNvSpPr>
          <p:nvPr>
            <p:ph type="title" idx="2" hasCustomPrompt="1"/>
          </p:nvPr>
        </p:nvSpPr>
        <p:spPr>
          <a:xfrm>
            <a:off x="8802667" y="1634501"/>
            <a:ext cx="1570000" cy="15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8267">
                <a:solidFill>
                  <a:schemeClr val="accent2"/>
                </a:solidFill>
              </a:defRPr>
            </a:lvl1pPr>
            <a:lvl2pPr lvl="1" algn="ctr" rtl="0">
              <a:spcBef>
                <a:spcPts val="0"/>
              </a:spcBef>
              <a:spcAft>
                <a:spcPts val="0"/>
              </a:spcAft>
              <a:buSzPts val="10000"/>
              <a:buNone/>
              <a:defRPr sz="13334"/>
            </a:lvl2pPr>
            <a:lvl3pPr lvl="2" algn="ctr" rtl="0">
              <a:spcBef>
                <a:spcPts val="0"/>
              </a:spcBef>
              <a:spcAft>
                <a:spcPts val="0"/>
              </a:spcAft>
              <a:buSzPts val="10000"/>
              <a:buNone/>
              <a:defRPr sz="13334"/>
            </a:lvl3pPr>
            <a:lvl4pPr lvl="3" algn="ctr" rtl="0">
              <a:spcBef>
                <a:spcPts val="0"/>
              </a:spcBef>
              <a:spcAft>
                <a:spcPts val="0"/>
              </a:spcAft>
              <a:buSzPts val="10000"/>
              <a:buNone/>
              <a:defRPr sz="13334"/>
            </a:lvl4pPr>
            <a:lvl5pPr lvl="4" algn="ctr" rtl="0">
              <a:spcBef>
                <a:spcPts val="0"/>
              </a:spcBef>
              <a:spcAft>
                <a:spcPts val="0"/>
              </a:spcAft>
              <a:buSzPts val="10000"/>
              <a:buNone/>
              <a:defRPr sz="13334"/>
            </a:lvl5pPr>
            <a:lvl6pPr lvl="5" algn="ctr" rtl="0">
              <a:spcBef>
                <a:spcPts val="0"/>
              </a:spcBef>
              <a:spcAft>
                <a:spcPts val="0"/>
              </a:spcAft>
              <a:buSzPts val="10000"/>
              <a:buNone/>
              <a:defRPr sz="13334"/>
            </a:lvl6pPr>
            <a:lvl7pPr lvl="6" algn="ctr" rtl="0">
              <a:spcBef>
                <a:spcPts val="0"/>
              </a:spcBef>
              <a:spcAft>
                <a:spcPts val="0"/>
              </a:spcAft>
              <a:buSzPts val="10000"/>
              <a:buNone/>
              <a:defRPr sz="13334"/>
            </a:lvl7pPr>
            <a:lvl8pPr lvl="7" algn="ctr" rtl="0">
              <a:spcBef>
                <a:spcPts val="0"/>
              </a:spcBef>
              <a:spcAft>
                <a:spcPts val="0"/>
              </a:spcAft>
              <a:buSzPts val="10000"/>
              <a:buNone/>
              <a:defRPr sz="13334"/>
            </a:lvl8pPr>
            <a:lvl9pPr lvl="8" algn="ctr" rtl="0">
              <a:spcBef>
                <a:spcPts val="0"/>
              </a:spcBef>
              <a:spcAft>
                <a:spcPts val="0"/>
              </a:spcAft>
              <a:buSzPts val="10000"/>
              <a:buNone/>
              <a:defRPr sz="13334"/>
            </a:lvl9pPr>
          </a:lstStyle>
          <a:p>
            <a:r>
              <a:t>xx%</a:t>
            </a:r>
          </a:p>
        </p:txBody>
      </p:sp>
    </p:spTree>
    <p:extLst>
      <p:ext uri="{BB962C8B-B14F-4D97-AF65-F5344CB8AC3E}">
        <p14:creationId xmlns:p14="http://schemas.microsoft.com/office/powerpoint/2010/main" val="2656663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3"/>
        <p:cNvGrpSpPr/>
        <p:nvPr/>
      </p:nvGrpSpPr>
      <p:grpSpPr>
        <a:xfrm>
          <a:off x="0" y="0"/>
          <a:ext cx="0" cy="0"/>
          <a:chOff x="0" y="0"/>
          <a:chExt cx="0" cy="0"/>
        </a:xfrm>
      </p:grpSpPr>
      <p:grpSp>
        <p:nvGrpSpPr>
          <p:cNvPr id="444" name="Google Shape;444;p6"/>
          <p:cNvGrpSpPr/>
          <p:nvPr/>
        </p:nvGrpSpPr>
        <p:grpSpPr>
          <a:xfrm>
            <a:off x="-2294" y="480933"/>
            <a:ext cx="11610295" cy="5860000"/>
            <a:chOff x="-1721" y="360700"/>
            <a:chExt cx="8707721" cy="4395000"/>
          </a:xfrm>
        </p:grpSpPr>
        <p:sp>
          <p:nvSpPr>
            <p:cNvPr id="445" name="Google Shape;445;p6"/>
            <p:cNvSpPr/>
            <p:nvPr/>
          </p:nvSpPr>
          <p:spPr>
            <a:xfrm>
              <a:off x="0" y="360700"/>
              <a:ext cx="87060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46" name="Google Shape;446;p6"/>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47" name="Google Shape;447;p6"/>
            <p:cNvSpPr/>
            <p:nvPr/>
          </p:nvSpPr>
          <p:spPr>
            <a:xfrm>
              <a:off x="0" y="362500"/>
              <a:ext cx="77100" cy="4393200"/>
            </a:xfrm>
            <a:prstGeom prst="roundRect">
              <a:avLst>
                <a:gd name="adj" fmla="val 2780"/>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48" name="Google Shape;448;p6"/>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49" name="Google Shape;449;p6"/>
            <p:cNvSpPr/>
            <p:nvPr/>
          </p:nvSpPr>
          <p:spPr>
            <a:xfrm>
              <a:off x="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nvGrpSpPr>
            <p:cNvPr id="450" name="Google Shape;450;p6"/>
            <p:cNvGrpSpPr/>
            <p:nvPr/>
          </p:nvGrpSpPr>
          <p:grpSpPr>
            <a:xfrm flipH="1">
              <a:off x="-1721" y="549650"/>
              <a:ext cx="401077" cy="4054900"/>
              <a:chOff x="611952" y="549650"/>
              <a:chExt cx="401077" cy="4054900"/>
            </a:xfrm>
          </p:grpSpPr>
          <p:grpSp>
            <p:nvGrpSpPr>
              <p:cNvPr id="451" name="Google Shape;451;p6"/>
              <p:cNvGrpSpPr/>
              <p:nvPr/>
            </p:nvGrpSpPr>
            <p:grpSpPr>
              <a:xfrm>
                <a:off x="611952" y="549650"/>
                <a:ext cx="401077" cy="4054900"/>
                <a:chOff x="417991" y="549652"/>
                <a:chExt cx="401720" cy="4054900"/>
              </a:xfrm>
            </p:grpSpPr>
            <p:sp>
              <p:nvSpPr>
                <p:cNvPr id="452" name="Google Shape;452;p6"/>
                <p:cNvSpPr/>
                <p:nvPr/>
              </p:nvSpPr>
              <p:spPr>
                <a:xfrm rot="-5400000">
                  <a:off x="-1408548"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53" name="Google Shape;453;p6"/>
                <p:cNvSpPr/>
                <p:nvPr/>
              </p:nvSpPr>
              <p:spPr>
                <a:xfrm>
                  <a:off x="682671" y="549752"/>
                  <a:ext cx="1359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454" name="Google Shape;454;p6"/>
              <p:cNvGrpSpPr/>
              <p:nvPr/>
            </p:nvGrpSpPr>
            <p:grpSpPr>
              <a:xfrm>
                <a:off x="670225" y="622550"/>
                <a:ext cx="108000" cy="3869498"/>
                <a:chOff x="670225" y="622550"/>
                <a:chExt cx="108000" cy="3869498"/>
              </a:xfrm>
            </p:grpSpPr>
            <p:sp>
              <p:nvSpPr>
                <p:cNvPr id="455" name="Google Shape;455;p6"/>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56" name="Google Shape;456;p6"/>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57" name="Google Shape;457;p6"/>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58" name="Google Shape;458;p6"/>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59" name="Google Shape;459;p6"/>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0" name="Google Shape;460;p6"/>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1" name="Google Shape;461;p6"/>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2" name="Google Shape;462;p6"/>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3" name="Google Shape;463;p6"/>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4" name="Google Shape;464;p6"/>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5" name="Google Shape;465;p6"/>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6" name="Google Shape;466;p6"/>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7" name="Google Shape;467;p6"/>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8" name="Google Shape;468;p6"/>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69" name="Google Shape;469;p6"/>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0" name="Google Shape;470;p6"/>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1" name="Google Shape;471;p6"/>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2" name="Google Shape;472;p6"/>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3" name="Google Shape;473;p6"/>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4" name="Google Shape;474;p6"/>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5" name="Google Shape;475;p6"/>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6" name="Google Shape;476;p6"/>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7" name="Google Shape;477;p6"/>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78" name="Google Shape;478;p6"/>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479" name="Google Shape;479;p6"/>
            <p:cNvGrpSpPr/>
            <p:nvPr/>
          </p:nvGrpSpPr>
          <p:grpSpPr>
            <a:xfrm flipH="1">
              <a:off x="239925" y="622550"/>
              <a:ext cx="108000" cy="3869498"/>
              <a:chOff x="670225" y="622550"/>
              <a:chExt cx="108000" cy="3869498"/>
            </a:xfrm>
          </p:grpSpPr>
          <p:sp>
            <p:nvSpPr>
              <p:cNvPr id="480" name="Google Shape;480;p6"/>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1" name="Google Shape;481;p6"/>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2" name="Google Shape;482;p6"/>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3" name="Google Shape;483;p6"/>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4" name="Google Shape;484;p6"/>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5" name="Google Shape;485;p6"/>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6" name="Google Shape;486;p6"/>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7" name="Google Shape;487;p6"/>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8" name="Google Shape;488;p6"/>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89" name="Google Shape;489;p6"/>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0" name="Google Shape;490;p6"/>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1" name="Google Shape;491;p6"/>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2" name="Google Shape;492;p6"/>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3" name="Google Shape;493;p6"/>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4" name="Google Shape;494;p6"/>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5" name="Google Shape;495;p6"/>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6" name="Google Shape;496;p6"/>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7" name="Google Shape;497;p6"/>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8" name="Google Shape;498;p6"/>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499" name="Google Shape;499;p6"/>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00" name="Google Shape;500;p6"/>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01" name="Google Shape;501;p6"/>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02" name="Google Shape;502;p6"/>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03" name="Google Shape;503;p6"/>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504" name="Google Shape;504;p6"/>
            <p:cNvGrpSpPr/>
            <p:nvPr/>
          </p:nvGrpSpPr>
          <p:grpSpPr>
            <a:xfrm>
              <a:off x="429463" y="549650"/>
              <a:ext cx="8075871" cy="4054900"/>
              <a:chOff x="610438" y="549650"/>
              <a:chExt cx="8075871" cy="4054900"/>
            </a:xfrm>
          </p:grpSpPr>
          <p:grpSp>
            <p:nvGrpSpPr>
              <p:cNvPr id="505" name="Google Shape;505;p6"/>
              <p:cNvGrpSpPr/>
              <p:nvPr/>
            </p:nvGrpSpPr>
            <p:grpSpPr>
              <a:xfrm>
                <a:off x="610438" y="549650"/>
                <a:ext cx="8075871" cy="4054900"/>
                <a:chOff x="416474" y="549652"/>
                <a:chExt cx="8088813" cy="4054900"/>
              </a:xfrm>
            </p:grpSpPr>
            <p:sp>
              <p:nvSpPr>
                <p:cNvPr id="506" name="Google Shape;506;p6"/>
                <p:cNvSpPr/>
                <p:nvPr/>
              </p:nvSpPr>
              <p:spPr>
                <a:xfrm rot="-5400000">
                  <a:off x="-1410065"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07" name="Google Shape;507;p6"/>
                <p:cNvSpPr/>
                <p:nvPr/>
              </p:nvSpPr>
              <p:spPr>
                <a:xfrm>
                  <a:off x="760487" y="549752"/>
                  <a:ext cx="77448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508" name="Google Shape;508;p6"/>
              <p:cNvGrpSpPr/>
              <p:nvPr/>
            </p:nvGrpSpPr>
            <p:grpSpPr>
              <a:xfrm>
                <a:off x="670225" y="622550"/>
                <a:ext cx="108000" cy="3869498"/>
                <a:chOff x="670225" y="622550"/>
                <a:chExt cx="108000" cy="3869498"/>
              </a:xfrm>
            </p:grpSpPr>
            <p:sp>
              <p:nvSpPr>
                <p:cNvPr id="509" name="Google Shape;509;p6"/>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0" name="Google Shape;510;p6"/>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1" name="Google Shape;511;p6"/>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2" name="Google Shape;512;p6"/>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3" name="Google Shape;513;p6"/>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4" name="Google Shape;514;p6"/>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5" name="Google Shape;515;p6"/>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6" name="Google Shape;516;p6"/>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7" name="Google Shape;517;p6"/>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8" name="Google Shape;518;p6"/>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19" name="Google Shape;519;p6"/>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0" name="Google Shape;520;p6"/>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1" name="Google Shape;521;p6"/>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2" name="Google Shape;522;p6"/>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3" name="Google Shape;523;p6"/>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4" name="Google Shape;524;p6"/>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5" name="Google Shape;525;p6"/>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6" name="Google Shape;526;p6"/>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7" name="Google Shape;527;p6"/>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8" name="Google Shape;528;p6"/>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29" name="Google Shape;529;p6"/>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0" name="Google Shape;530;p6"/>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1" name="Google Shape;531;p6"/>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2" name="Google Shape;532;p6"/>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533" name="Google Shape;533;p6"/>
            <p:cNvGrpSpPr/>
            <p:nvPr/>
          </p:nvGrpSpPr>
          <p:grpSpPr>
            <a:xfrm>
              <a:off x="305613" y="639581"/>
              <a:ext cx="221036" cy="3839225"/>
              <a:chOff x="305613" y="639581"/>
              <a:chExt cx="221036" cy="3839225"/>
            </a:xfrm>
          </p:grpSpPr>
          <p:sp>
            <p:nvSpPr>
              <p:cNvPr id="534" name="Google Shape;534;p6"/>
              <p:cNvSpPr/>
              <p:nvPr/>
            </p:nvSpPr>
            <p:spPr>
              <a:xfrm rot="-5400000">
                <a:off x="404086" y="4356244"/>
                <a:ext cx="24088" cy="221036"/>
              </a:xfrm>
              <a:custGeom>
                <a:avLst/>
                <a:gdLst/>
                <a:ahLst/>
                <a:cxnLst/>
                <a:rect l="l" t="t" r="r" b="b"/>
                <a:pathLst>
                  <a:path w="551"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5" name="Google Shape;535;p6"/>
              <p:cNvSpPr/>
              <p:nvPr/>
            </p:nvSpPr>
            <p:spPr>
              <a:xfrm rot="-5400000">
                <a:off x="403693" y="4307805"/>
                <a:ext cx="24875" cy="221036"/>
              </a:xfrm>
              <a:custGeom>
                <a:avLst/>
                <a:gdLst/>
                <a:ahLst/>
                <a:cxnLst/>
                <a:rect l="l" t="t" r="r" b="b"/>
                <a:pathLst>
                  <a:path w="569" h="5056" extrusionOk="0">
                    <a:moveTo>
                      <a:pt x="285" y="0"/>
                    </a:moveTo>
                    <a:cubicBezTo>
                      <a:pt x="125" y="0"/>
                      <a:pt x="1" y="89"/>
                      <a:pt x="1" y="195"/>
                    </a:cubicBezTo>
                    <a:lnTo>
                      <a:pt x="1" y="4878"/>
                    </a:lnTo>
                    <a:cubicBezTo>
                      <a:pt x="1" y="4984"/>
                      <a:pt x="125" y="5055"/>
                      <a:pt x="285" y="5055"/>
                    </a:cubicBezTo>
                    <a:cubicBezTo>
                      <a:pt x="444" y="5055"/>
                      <a:pt x="551" y="4984"/>
                      <a:pt x="568" y="4878"/>
                    </a:cubicBezTo>
                    <a:lnTo>
                      <a:pt x="568" y="195"/>
                    </a:lnTo>
                    <a:cubicBezTo>
                      <a:pt x="568"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6" name="Google Shape;536;p6"/>
              <p:cNvSpPr/>
              <p:nvPr/>
            </p:nvSpPr>
            <p:spPr>
              <a:xfrm rot="-5400000">
                <a:off x="404086" y="419265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7" name="Google Shape;537;p6"/>
              <p:cNvSpPr/>
              <p:nvPr/>
            </p:nvSpPr>
            <p:spPr>
              <a:xfrm rot="-5400000">
                <a:off x="404086" y="4143777"/>
                <a:ext cx="24088" cy="221036"/>
              </a:xfrm>
              <a:custGeom>
                <a:avLst/>
                <a:gdLst/>
                <a:ahLst/>
                <a:cxnLst/>
                <a:rect l="l" t="t" r="r" b="b"/>
                <a:pathLst>
                  <a:path w="551" h="5056" extrusionOk="0">
                    <a:moveTo>
                      <a:pt x="266" y="0"/>
                    </a:moveTo>
                    <a:cubicBezTo>
                      <a:pt x="124"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8" name="Google Shape;538;p6"/>
              <p:cNvSpPr/>
              <p:nvPr/>
            </p:nvSpPr>
            <p:spPr>
              <a:xfrm rot="-5400000">
                <a:off x="404086" y="4029019"/>
                <a:ext cx="24088" cy="221036"/>
              </a:xfrm>
              <a:custGeom>
                <a:avLst/>
                <a:gdLst/>
                <a:ahLst/>
                <a:cxnLst/>
                <a:rect l="l" t="t" r="r" b="b"/>
                <a:pathLst>
                  <a:path w="551" h="5056" extrusionOk="0">
                    <a:moveTo>
                      <a:pt x="284" y="0"/>
                    </a:moveTo>
                    <a:cubicBezTo>
                      <a:pt x="125" y="0"/>
                      <a:pt x="18" y="89"/>
                      <a:pt x="0" y="195"/>
                    </a:cubicBezTo>
                    <a:lnTo>
                      <a:pt x="0" y="4878"/>
                    </a:lnTo>
                    <a:cubicBezTo>
                      <a:pt x="0" y="4984"/>
                      <a:pt x="125" y="5055"/>
                      <a:pt x="284" y="5055"/>
                    </a:cubicBezTo>
                    <a:cubicBezTo>
                      <a:pt x="444" y="5055"/>
                      <a:pt x="550" y="4984"/>
                      <a:pt x="550" y="4878"/>
                    </a:cubicBezTo>
                    <a:lnTo>
                      <a:pt x="550" y="195"/>
                    </a:lnTo>
                    <a:cubicBezTo>
                      <a:pt x="550"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39" name="Google Shape;539;p6"/>
              <p:cNvSpPr/>
              <p:nvPr/>
            </p:nvSpPr>
            <p:spPr>
              <a:xfrm rot="-5400000">
                <a:off x="404086" y="398018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0" name="Google Shape;540;p6"/>
              <p:cNvSpPr/>
              <p:nvPr/>
            </p:nvSpPr>
            <p:spPr>
              <a:xfrm rot="-5400000">
                <a:off x="404086" y="3864641"/>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1" name="Google Shape;541;p6"/>
              <p:cNvSpPr/>
              <p:nvPr/>
            </p:nvSpPr>
            <p:spPr>
              <a:xfrm rot="-5400000">
                <a:off x="404086" y="3816552"/>
                <a:ext cx="24088" cy="221036"/>
              </a:xfrm>
              <a:custGeom>
                <a:avLst/>
                <a:gdLst/>
                <a:ahLst/>
                <a:cxnLst/>
                <a:rect l="l" t="t" r="r" b="b"/>
                <a:pathLst>
                  <a:path w="551" h="5056" extrusionOk="0">
                    <a:moveTo>
                      <a:pt x="266"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2" name="Google Shape;542;p6"/>
              <p:cNvSpPr/>
              <p:nvPr/>
            </p:nvSpPr>
            <p:spPr>
              <a:xfrm rot="-5400000">
                <a:off x="404086" y="3701006"/>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3" name="Google Shape;543;p6"/>
              <p:cNvSpPr/>
              <p:nvPr/>
            </p:nvSpPr>
            <p:spPr>
              <a:xfrm rot="-5400000">
                <a:off x="404108" y="3652939"/>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4" name="Google Shape;544;p6"/>
              <p:cNvSpPr/>
              <p:nvPr/>
            </p:nvSpPr>
            <p:spPr>
              <a:xfrm rot="-5400000">
                <a:off x="404086" y="353741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5" name="Google Shape;545;p6"/>
              <p:cNvSpPr/>
              <p:nvPr/>
            </p:nvSpPr>
            <p:spPr>
              <a:xfrm rot="-5400000">
                <a:off x="404086" y="348932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6" name="Google Shape;546;p6"/>
              <p:cNvSpPr/>
              <p:nvPr/>
            </p:nvSpPr>
            <p:spPr>
              <a:xfrm rot="-5400000">
                <a:off x="404086" y="3372994"/>
                <a:ext cx="24088" cy="221036"/>
              </a:xfrm>
              <a:custGeom>
                <a:avLst/>
                <a:gdLst/>
                <a:ahLst/>
                <a:cxnLst/>
                <a:rect l="l" t="t" r="r" b="b"/>
                <a:pathLst>
                  <a:path w="551" h="5056" extrusionOk="0">
                    <a:moveTo>
                      <a:pt x="266" y="0"/>
                    </a:moveTo>
                    <a:cubicBezTo>
                      <a:pt x="107"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7" name="Google Shape;547;p6"/>
              <p:cNvSpPr/>
              <p:nvPr/>
            </p:nvSpPr>
            <p:spPr>
              <a:xfrm rot="-5400000">
                <a:off x="404086" y="332494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33"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8" name="Google Shape;548;p6"/>
              <p:cNvSpPr/>
              <p:nvPr/>
            </p:nvSpPr>
            <p:spPr>
              <a:xfrm rot="-5400000">
                <a:off x="404108" y="3210168"/>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49" name="Google Shape;549;p6"/>
              <p:cNvSpPr/>
              <p:nvPr/>
            </p:nvSpPr>
            <p:spPr>
              <a:xfrm rot="-5400000">
                <a:off x="404086" y="316131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0" name="Google Shape;550;p6"/>
              <p:cNvSpPr/>
              <p:nvPr/>
            </p:nvSpPr>
            <p:spPr>
              <a:xfrm rot="-5400000">
                <a:off x="403693" y="3046162"/>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1"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1" name="Google Shape;551;p6"/>
              <p:cNvSpPr/>
              <p:nvPr/>
            </p:nvSpPr>
            <p:spPr>
              <a:xfrm rot="-5400000">
                <a:off x="404108" y="2997702"/>
                <a:ext cx="24045" cy="221036"/>
              </a:xfrm>
              <a:custGeom>
                <a:avLst/>
                <a:gdLst/>
                <a:ahLst/>
                <a:cxnLst/>
                <a:rect l="l" t="t" r="r" b="b"/>
                <a:pathLst>
                  <a:path w="550"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2" name="Google Shape;552;p6"/>
              <p:cNvSpPr/>
              <p:nvPr/>
            </p:nvSpPr>
            <p:spPr>
              <a:xfrm rot="-5400000">
                <a:off x="404108" y="2882156"/>
                <a:ext cx="24045" cy="221036"/>
              </a:xfrm>
              <a:custGeom>
                <a:avLst/>
                <a:gdLst/>
                <a:ahLst/>
                <a:cxnLst/>
                <a:rect l="l" t="t" r="r" b="b"/>
                <a:pathLst>
                  <a:path w="550" h="5056" extrusionOk="0">
                    <a:moveTo>
                      <a:pt x="266" y="0"/>
                    </a:moveTo>
                    <a:cubicBezTo>
                      <a:pt x="106" y="0"/>
                      <a:pt x="0" y="89"/>
                      <a:pt x="0" y="195"/>
                    </a:cubicBezTo>
                    <a:lnTo>
                      <a:pt x="0" y="4878"/>
                    </a:lnTo>
                    <a:cubicBezTo>
                      <a:pt x="0" y="4984"/>
                      <a:pt x="106"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3" name="Google Shape;553;p6"/>
              <p:cNvSpPr/>
              <p:nvPr/>
            </p:nvSpPr>
            <p:spPr>
              <a:xfrm rot="-5400000">
                <a:off x="404086" y="283408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4" name="Google Shape;554;p6"/>
              <p:cNvSpPr/>
              <p:nvPr/>
            </p:nvSpPr>
            <p:spPr>
              <a:xfrm rot="-5400000">
                <a:off x="404086" y="271854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5" name="Google Shape;555;p6"/>
              <p:cNvSpPr/>
              <p:nvPr/>
            </p:nvSpPr>
            <p:spPr>
              <a:xfrm rot="-5400000">
                <a:off x="404086" y="267045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6" name="Google Shape;556;p6"/>
              <p:cNvSpPr/>
              <p:nvPr/>
            </p:nvSpPr>
            <p:spPr>
              <a:xfrm rot="-5400000">
                <a:off x="404086" y="2554909"/>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7" name="Google Shape;557;p6"/>
              <p:cNvSpPr/>
              <p:nvPr/>
            </p:nvSpPr>
            <p:spPr>
              <a:xfrm rot="-5400000">
                <a:off x="404086" y="2506864"/>
                <a:ext cx="24088" cy="221036"/>
              </a:xfrm>
              <a:custGeom>
                <a:avLst/>
                <a:gdLst/>
                <a:ahLst/>
                <a:cxnLst/>
                <a:rect l="l" t="t" r="r" b="b"/>
                <a:pathLst>
                  <a:path w="551" h="5056" extrusionOk="0">
                    <a:moveTo>
                      <a:pt x="285" y="0"/>
                    </a:moveTo>
                    <a:cubicBezTo>
                      <a:pt x="125" y="0"/>
                      <a:pt x="19" y="89"/>
                      <a:pt x="1" y="195"/>
                    </a:cubicBezTo>
                    <a:lnTo>
                      <a:pt x="1" y="4878"/>
                    </a:lnTo>
                    <a:cubicBezTo>
                      <a:pt x="1" y="4984"/>
                      <a:pt x="125" y="5055"/>
                      <a:pt x="285" y="5055"/>
                    </a:cubicBezTo>
                    <a:cubicBezTo>
                      <a:pt x="444"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8" name="Google Shape;558;p6"/>
              <p:cNvSpPr/>
              <p:nvPr/>
            </p:nvSpPr>
            <p:spPr>
              <a:xfrm rot="-5400000">
                <a:off x="404086" y="2391318"/>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59" name="Google Shape;559;p6"/>
              <p:cNvSpPr/>
              <p:nvPr/>
            </p:nvSpPr>
            <p:spPr>
              <a:xfrm rot="-5400000">
                <a:off x="404086" y="2342442"/>
                <a:ext cx="24088" cy="221036"/>
              </a:xfrm>
              <a:custGeom>
                <a:avLst/>
                <a:gdLst/>
                <a:ahLst/>
                <a:cxnLst/>
                <a:rect l="l" t="t" r="r" b="b"/>
                <a:pathLst>
                  <a:path w="551" h="5056" extrusionOk="0">
                    <a:moveTo>
                      <a:pt x="266" y="0"/>
                    </a:moveTo>
                    <a:cubicBezTo>
                      <a:pt x="107" y="0"/>
                      <a:pt x="0" y="89"/>
                      <a:pt x="0" y="195"/>
                    </a:cubicBezTo>
                    <a:lnTo>
                      <a:pt x="0" y="4878"/>
                    </a:lnTo>
                    <a:cubicBezTo>
                      <a:pt x="0" y="4984"/>
                      <a:pt x="124" y="5055"/>
                      <a:pt x="266" y="5055"/>
                    </a:cubicBezTo>
                    <a:cubicBezTo>
                      <a:pt x="426" y="5055"/>
                      <a:pt x="532"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0" name="Google Shape;560;p6"/>
              <p:cNvSpPr/>
              <p:nvPr/>
            </p:nvSpPr>
            <p:spPr>
              <a:xfrm rot="-5400000">
                <a:off x="404086" y="222768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1" name="Google Shape;561;p6"/>
              <p:cNvSpPr/>
              <p:nvPr/>
            </p:nvSpPr>
            <p:spPr>
              <a:xfrm rot="-5400000">
                <a:off x="404086" y="217885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2" name="Google Shape;562;p6"/>
              <p:cNvSpPr/>
              <p:nvPr/>
            </p:nvSpPr>
            <p:spPr>
              <a:xfrm rot="-5400000">
                <a:off x="403715" y="2063678"/>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43" y="5055"/>
                      <a:pt x="550" y="4984"/>
                      <a:pt x="568" y="4878"/>
                    </a:cubicBezTo>
                    <a:lnTo>
                      <a:pt x="568" y="195"/>
                    </a:lnTo>
                    <a:cubicBezTo>
                      <a:pt x="568" y="89"/>
                      <a:pt x="443"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3" name="Google Shape;563;p6"/>
              <p:cNvSpPr/>
              <p:nvPr/>
            </p:nvSpPr>
            <p:spPr>
              <a:xfrm rot="-5400000">
                <a:off x="404086" y="2015217"/>
                <a:ext cx="24088" cy="221036"/>
              </a:xfrm>
              <a:custGeom>
                <a:avLst/>
                <a:gdLst/>
                <a:ahLst/>
                <a:cxnLst/>
                <a:rect l="l" t="t" r="r" b="b"/>
                <a:pathLst>
                  <a:path w="551" h="5056" extrusionOk="0">
                    <a:moveTo>
                      <a:pt x="267" y="0"/>
                    </a:moveTo>
                    <a:cubicBezTo>
                      <a:pt x="125" y="0"/>
                      <a:pt x="0" y="89"/>
                      <a:pt x="0" y="195"/>
                    </a:cubicBezTo>
                    <a:lnTo>
                      <a:pt x="0" y="4878"/>
                    </a:lnTo>
                    <a:cubicBezTo>
                      <a:pt x="0"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4" name="Google Shape;564;p6"/>
              <p:cNvSpPr/>
              <p:nvPr/>
            </p:nvSpPr>
            <p:spPr>
              <a:xfrm rot="-5400000">
                <a:off x="404086" y="1899671"/>
                <a:ext cx="24088" cy="221036"/>
              </a:xfrm>
              <a:custGeom>
                <a:avLst/>
                <a:gdLst/>
                <a:ahLst/>
                <a:cxnLst/>
                <a:rect l="l" t="t" r="r" b="b"/>
                <a:pathLst>
                  <a:path w="551" h="5056" extrusionOk="0">
                    <a:moveTo>
                      <a:pt x="266" y="0"/>
                    </a:moveTo>
                    <a:cubicBezTo>
                      <a:pt x="107" y="0"/>
                      <a:pt x="0" y="89"/>
                      <a:pt x="0" y="195"/>
                    </a:cubicBezTo>
                    <a:lnTo>
                      <a:pt x="0" y="4878"/>
                    </a:lnTo>
                    <a:cubicBezTo>
                      <a:pt x="0" y="4984"/>
                      <a:pt x="125"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5" name="Google Shape;565;p6"/>
              <p:cNvSpPr/>
              <p:nvPr/>
            </p:nvSpPr>
            <p:spPr>
              <a:xfrm rot="-5400000">
                <a:off x="404108" y="185160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6" name="Google Shape;566;p6"/>
              <p:cNvSpPr/>
              <p:nvPr/>
            </p:nvSpPr>
            <p:spPr>
              <a:xfrm rot="-5400000">
                <a:off x="404086" y="173608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7" name="Google Shape;567;p6"/>
              <p:cNvSpPr/>
              <p:nvPr/>
            </p:nvSpPr>
            <p:spPr>
              <a:xfrm rot="-5400000">
                <a:off x="404086" y="1687991"/>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1" y="4984"/>
                      <a:pt x="551" y="4878"/>
                    </a:cubicBezTo>
                    <a:lnTo>
                      <a:pt x="551" y="195"/>
                    </a:lnTo>
                    <a:cubicBezTo>
                      <a:pt x="551"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8" name="Google Shape;568;p6"/>
              <p:cNvSpPr/>
              <p:nvPr/>
            </p:nvSpPr>
            <p:spPr>
              <a:xfrm rot="-5400000">
                <a:off x="404086" y="157244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69" name="Google Shape;569;p6"/>
              <p:cNvSpPr/>
              <p:nvPr/>
            </p:nvSpPr>
            <p:spPr>
              <a:xfrm rot="-5400000">
                <a:off x="403715" y="1523985"/>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26"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0" name="Google Shape;570;p6"/>
              <p:cNvSpPr/>
              <p:nvPr/>
            </p:nvSpPr>
            <p:spPr>
              <a:xfrm rot="-5400000">
                <a:off x="404108" y="140883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1" name="Google Shape;571;p6"/>
              <p:cNvSpPr/>
              <p:nvPr/>
            </p:nvSpPr>
            <p:spPr>
              <a:xfrm rot="-5400000">
                <a:off x="404086" y="1359979"/>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2" name="Google Shape;572;p6"/>
              <p:cNvSpPr/>
              <p:nvPr/>
            </p:nvSpPr>
            <p:spPr>
              <a:xfrm rot="-5400000">
                <a:off x="404086" y="1245221"/>
                <a:ext cx="24088" cy="221036"/>
              </a:xfrm>
              <a:custGeom>
                <a:avLst/>
                <a:gdLst/>
                <a:ahLst/>
                <a:cxnLst/>
                <a:rect l="l" t="t" r="r" b="b"/>
                <a:pathLst>
                  <a:path w="551" h="5056" extrusionOk="0">
                    <a:moveTo>
                      <a:pt x="285" y="0"/>
                    </a:moveTo>
                    <a:cubicBezTo>
                      <a:pt x="125" y="0"/>
                      <a:pt x="18" y="89"/>
                      <a:pt x="1" y="195"/>
                    </a:cubicBezTo>
                    <a:lnTo>
                      <a:pt x="1" y="4878"/>
                    </a:lnTo>
                    <a:cubicBezTo>
                      <a:pt x="1" y="4984"/>
                      <a:pt x="125" y="5055"/>
                      <a:pt x="285" y="5055"/>
                    </a:cubicBezTo>
                    <a:cubicBezTo>
                      <a:pt x="444" y="5055"/>
                      <a:pt x="551" y="4984"/>
                      <a:pt x="551" y="4878"/>
                    </a:cubicBezTo>
                    <a:lnTo>
                      <a:pt x="551" y="195"/>
                    </a:lnTo>
                    <a:cubicBezTo>
                      <a:pt x="551"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3" name="Google Shape;573;p6"/>
              <p:cNvSpPr/>
              <p:nvPr/>
            </p:nvSpPr>
            <p:spPr>
              <a:xfrm rot="-5400000">
                <a:off x="404086" y="1196345"/>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4" name="Google Shape;574;p6"/>
              <p:cNvSpPr/>
              <p:nvPr/>
            </p:nvSpPr>
            <p:spPr>
              <a:xfrm rot="-5400000">
                <a:off x="404108" y="1080821"/>
                <a:ext cx="24045" cy="221036"/>
              </a:xfrm>
              <a:custGeom>
                <a:avLst/>
                <a:gdLst/>
                <a:ahLst/>
                <a:cxnLst/>
                <a:rect l="l" t="t" r="r" b="b"/>
                <a:pathLst>
                  <a:path w="550" h="5056" extrusionOk="0">
                    <a:moveTo>
                      <a:pt x="266" y="0"/>
                    </a:moveTo>
                    <a:cubicBezTo>
                      <a:pt x="107"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5" name="Google Shape;575;p6"/>
              <p:cNvSpPr/>
              <p:nvPr/>
            </p:nvSpPr>
            <p:spPr>
              <a:xfrm rot="-5400000">
                <a:off x="404086" y="103275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6" name="Google Shape;576;p6"/>
              <p:cNvSpPr/>
              <p:nvPr/>
            </p:nvSpPr>
            <p:spPr>
              <a:xfrm rot="-5400000">
                <a:off x="404086" y="917209"/>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7" name="Google Shape;577;p6"/>
              <p:cNvSpPr/>
              <p:nvPr/>
            </p:nvSpPr>
            <p:spPr>
              <a:xfrm rot="-5400000">
                <a:off x="404086" y="869119"/>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8" name="Google Shape;578;p6"/>
              <p:cNvSpPr/>
              <p:nvPr/>
            </p:nvSpPr>
            <p:spPr>
              <a:xfrm rot="-5400000">
                <a:off x="404086" y="753574"/>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79" name="Google Shape;579;p6"/>
              <p:cNvSpPr/>
              <p:nvPr/>
            </p:nvSpPr>
            <p:spPr>
              <a:xfrm rot="-5400000">
                <a:off x="404086" y="70552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80" name="Google Shape;580;p6"/>
              <p:cNvSpPr/>
              <p:nvPr/>
            </p:nvSpPr>
            <p:spPr>
              <a:xfrm rot="-5400000">
                <a:off x="404086" y="58998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581" name="Google Shape;581;p6"/>
              <p:cNvSpPr/>
              <p:nvPr/>
            </p:nvSpPr>
            <p:spPr>
              <a:xfrm rot="-5400000">
                <a:off x="403693" y="541501"/>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sp>
        <p:nvSpPr>
          <p:cNvPr id="582" name="Google Shape;582;p6"/>
          <p:cNvSpPr txBox="1">
            <a:spLocks noGrp="1"/>
          </p:cNvSpPr>
          <p:nvPr>
            <p:ph type="title"/>
          </p:nvPr>
        </p:nvSpPr>
        <p:spPr>
          <a:xfrm>
            <a:off x="952400" y="732867"/>
            <a:ext cx="10287200" cy="718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4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41811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8"/>
        <p:cNvGrpSpPr/>
        <p:nvPr/>
      </p:nvGrpSpPr>
      <p:grpSpPr>
        <a:xfrm>
          <a:off x="0" y="0"/>
          <a:ext cx="0" cy="0"/>
          <a:chOff x="0" y="0"/>
          <a:chExt cx="0" cy="0"/>
        </a:xfrm>
      </p:grpSpPr>
    </p:spTree>
    <p:extLst>
      <p:ext uri="{BB962C8B-B14F-4D97-AF65-F5344CB8AC3E}">
        <p14:creationId xmlns:p14="http://schemas.microsoft.com/office/powerpoint/2010/main" val="17755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49"/>
        <p:cNvGrpSpPr/>
        <p:nvPr/>
      </p:nvGrpSpPr>
      <p:grpSpPr>
        <a:xfrm>
          <a:off x="0" y="0"/>
          <a:ext cx="0" cy="0"/>
          <a:chOff x="0" y="0"/>
          <a:chExt cx="0" cy="0"/>
        </a:xfrm>
      </p:grpSpPr>
      <p:grpSp>
        <p:nvGrpSpPr>
          <p:cNvPr id="1150" name="Google Shape;1150;p13"/>
          <p:cNvGrpSpPr/>
          <p:nvPr/>
        </p:nvGrpSpPr>
        <p:grpSpPr>
          <a:xfrm>
            <a:off x="-2294" y="480933"/>
            <a:ext cx="11610295" cy="5860000"/>
            <a:chOff x="-1721" y="360700"/>
            <a:chExt cx="8707721" cy="4395000"/>
          </a:xfrm>
        </p:grpSpPr>
        <p:sp>
          <p:nvSpPr>
            <p:cNvPr id="1151" name="Google Shape;1151;p13"/>
            <p:cNvSpPr/>
            <p:nvPr/>
          </p:nvSpPr>
          <p:spPr>
            <a:xfrm>
              <a:off x="0" y="360700"/>
              <a:ext cx="87060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52" name="Google Shape;1152;p13"/>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53" name="Google Shape;1153;p13"/>
            <p:cNvSpPr/>
            <p:nvPr/>
          </p:nvSpPr>
          <p:spPr>
            <a:xfrm>
              <a:off x="0" y="362500"/>
              <a:ext cx="77100" cy="4393200"/>
            </a:xfrm>
            <a:prstGeom prst="roundRect">
              <a:avLst>
                <a:gd name="adj" fmla="val 2780"/>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54" name="Google Shape;1154;p13"/>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55" name="Google Shape;1155;p13"/>
            <p:cNvSpPr/>
            <p:nvPr/>
          </p:nvSpPr>
          <p:spPr>
            <a:xfrm>
              <a:off x="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nvGrpSpPr>
            <p:cNvPr id="1156" name="Google Shape;1156;p13"/>
            <p:cNvGrpSpPr/>
            <p:nvPr/>
          </p:nvGrpSpPr>
          <p:grpSpPr>
            <a:xfrm flipH="1">
              <a:off x="-1721" y="549650"/>
              <a:ext cx="401077" cy="4054900"/>
              <a:chOff x="611952" y="549650"/>
              <a:chExt cx="401077" cy="4054900"/>
            </a:xfrm>
          </p:grpSpPr>
          <p:grpSp>
            <p:nvGrpSpPr>
              <p:cNvPr id="1157" name="Google Shape;1157;p13"/>
              <p:cNvGrpSpPr/>
              <p:nvPr/>
            </p:nvGrpSpPr>
            <p:grpSpPr>
              <a:xfrm>
                <a:off x="611952" y="549650"/>
                <a:ext cx="401077" cy="4054900"/>
                <a:chOff x="417991" y="549652"/>
                <a:chExt cx="401720" cy="4054900"/>
              </a:xfrm>
            </p:grpSpPr>
            <p:sp>
              <p:nvSpPr>
                <p:cNvPr id="1158" name="Google Shape;1158;p13"/>
                <p:cNvSpPr/>
                <p:nvPr/>
              </p:nvSpPr>
              <p:spPr>
                <a:xfrm rot="-5400000">
                  <a:off x="-1408548"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59" name="Google Shape;1159;p13"/>
                <p:cNvSpPr/>
                <p:nvPr/>
              </p:nvSpPr>
              <p:spPr>
                <a:xfrm>
                  <a:off x="682671" y="549752"/>
                  <a:ext cx="1359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1160" name="Google Shape;1160;p13"/>
              <p:cNvGrpSpPr/>
              <p:nvPr/>
            </p:nvGrpSpPr>
            <p:grpSpPr>
              <a:xfrm>
                <a:off x="670225" y="622550"/>
                <a:ext cx="108000" cy="3869498"/>
                <a:chOff x="670225" y="622550"/>
                <a:chExt cx="108000" cy="3869498"/>
              </a:xfrm>
            </p:grpSpPr>
            <p:sp>
              <p:nvSpPr>
                <p:cNvPr id="1161" name="Google Shape;1161;p1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2" name="Google Shape;1162;p1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3" name="Google Shape;1163;p1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4" name="Google Shape;1164;p1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5" name="Google Shape;1165;p1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6" name="Google Shape;1166;p1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7" name="Google Shape;1167;p1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8" name="Google Shape;1168;p1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69" name="Google Shape;1169;p1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0" name="Google Shape;1170;p1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1" name="Google Shape;1171;p1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2" name="Google Shape;1172;p1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3" name="Google Shape;1173;p1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4" name="Google Shape;1174;p1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5" name="Google Shape;1175;p1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6" name="Google Shape;1176;p1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7" name="Google Shape;1177;p1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8" name="Google Shape;1178;p1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79" name="Google Shape;1179;p1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0" name="Google Shape;1180;p1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1" name="Google Shape;1181;p1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2" name="Google Shape;1182;p1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3" name="Google Shape;1183;p1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4" name="Google Shape;1184;p1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1185" name="Google Shape;1185;p13"/>
            <p:cNvGrpSpPr/>
            <p:nvPr/>
          </p:nvGrpSpPr>
          <p:grpSpPr>
            <a:xfrm flipH="1">
              <a:off x="239925" y="622550"/>
              <a:ext cx="108000" cy="3869498"/>
              <a:chOff x="670225" y="622550"/>
              <a:chExt cx="108000" cy="3869498"/>
            </a:xfrm>
          </p:grpSpPr>
          <p:sp>
            <p:nvSpPr>
              <p:cNvPr id="1186" name="Google Shape;1186;p1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7" name="Google Shape;1187;p1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8" name="Google Shape;1188;p1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89" name="Google Shape;1189;p1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0" name="Google Shape;1190;p1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1" name="Google Shape;1191;p1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2" name="Google Shape;1192;p1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3" name="Google Shape;1193;p1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4" name="Google Shape;1194;p1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5" name="Google Shape;1195;p1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6" name="Google Shape;1196;p1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7" name="Google Shape;1197;p1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8" name="Google Shape;1198;p1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199" name="Google Shape;1199;p1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0" name="Google Shape;1200;p1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1" name="Google Shape;1201;p1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2" name="Google Shape;1202;p1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3" name="Google Shape;1203;p1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4" name="Google Shape;1204;p1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5" name="Google Shape;1205;p1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6" name="Google Shape;1206;p1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7" name="Google Shape;1207;p1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8" name="Google Shape;1208;p1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09" name="Google Shape;1209;p1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1210" name="Google Shape;1210;p13"/>
            <p:cNvGrpSpPr/>
            <p:nvPr/>
          </p:nvGrpSpPr>
          <p:grpSpPr>
            <a:xfrm>
              <a:off x="429463" y="549650"/>
              <a:ext cx="8075871" cy="4054900"/>
              <a:chOff x="610438" y="549650"/>
              <a:chExt cx="8075871" cy="4054900"/>
            </a:xfrm>
          </p:grpSpPr>
          <p:grpSp>
            <p:nvGrpSpPr>
              <p:cNvPr id="1211" name="Google Shape;1211;p13"/>
              <p:cNvGrpSpPr/>
              <p:nvPr/>
            </p:nvGrpSpPr>
            <p:grpSpPr>
              <a:xfrm>
                <a:off x="610438" y="549650"/>
                <a:ext cx="8075871" cy="4054900"/>
                <a:chOff x="416474" y="549652"/>
                <a:chExt cx="8088813" cy="4054900"/>
              </a:xfrm>
            </p:grpSpPr>
            <p:sp>
              <p:nvSpPr>
                <p:cNvPr id="1212" name="Google Shape;1212;p13"/>
                <p:cNvSpPr/>
                <p:nvPr/>
              </p:nvSpPr>
              <p:spPr>
                <a:xfrm rot="-5400000">
                  <a:off x="-1410065"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13" name="Google Shape;1213;p13"/>
                <p:cNvSpPr/>
                <p:nvPr/>
              </p:nvSpPr>
              <p:spPr>
                <a:xfrm>
                  <a:off x="760487" y="549752"/>
                  <a:ext cx="77448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1214" name="Google Shape;1214;p13"/>
              <p:cNvGrpSpPr/>
              <p:nvPr/>
            </p:nvGrpSpPr>
            <p:grpSpPr>
              <a:xfrm>
                <a:off x="670225" y="622550"/>
                <a:ext cx="108000" cy="3869498"/>
                <a:chOff x="670225" y="622550"/>
                <a:chExt cx="108000" cy="3869498"/>
              </a:xfrm>
            </p:grpSpPr>
            <p:sp>
              <p:nvSpPr>
                <p:cNvPr id="1215" name="Google Shape;1215;p1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16" name="Google Shape;1216;p1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17" name="Google Shape;1217;p1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18" name="Google Shape;1218;p1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19" name="Google Shape;1219;p1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0" name="Google Shape;1220;p1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1" name="Google Shape;1221;p1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2" name="Google Shape;1222;p1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3" name="Google Shape;1223;p1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4" name="Google Shape;1224;p1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5" name="Google Shape;1225;p1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6" name="Google Shape;1226;p1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7" name="Google Shape;1227;p1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8" name="Google Shape;1228;p1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29" name="Google Shape;1229;p1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0" name="Google Shape;1230;p1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1" name="Google Shape;1231;p1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2" name="Google Shape;1232;p1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3" name="Google Shape;1233;p1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4" name="Google Shape;1234;p1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5" name="Google Shape;1235;p1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6" name="Google Shape;1236;p1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7" name="Google Shape;1237;p1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38" name="Google Shape;1238;p1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1239" name="Google Shape;1239;p13"/>
            <p:cNvGrpSpPr/>
            <p:nvPr/>
          </p:nvGrpSpPr>
          <p:grpSpPr>
            <a:xfrm>
              <a:off x="305613" y="639581"/>
              <a:ext cx="221036" cy="3839225"/>
              <a:chOff x="305613" y="639581"/>
              <a:chExt cx="221036" cy="3839225"/>
            </a:xfrm>
          </p:grpSpPr>
          <p:sp>
            <p:nvSpPr>
              <p:cNvPr id="1240" name="Google Shape;1240;p13"/>
              <p:cNvSpPr/>
              <p:nvPr/>
            </p:nvSpPr>
            <p:spPr>
              <a:xfrm rot="-5400000">
                <a:off x="404086" y="4356244"/>
                <a:ext cx="24088" cy="221036"/>
              </a:xfrm>
              <a:custGeom>
                <a:avLst/>
                <a:gdLst/>
                <a:ahLst/>
                <a:cxnLst/>
                <a:rect l="l" t="t" r="r" b="b"/>
                <a:pathLst>
                  <a:path w="551"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1" name="Google Shape;1241;p13"/>
              <p:cNvSpPr/>
              <p:nvPr/>
            </p:nvSpPr>
            <p:spPr>
              <a:xfrm rot="-5400000">
                <a:off x="403693" y="4307805"/>
                <a:ext cx="24875" cy="221036"/>
              </a:xfrm>
              <a:custGeom>
                <a:avLst/>
                <a:gdLst/>
                <a:ahLst/>
                <a:cxnLst/>
                <a:rect l="l" t="t" r="r" b="b"/>
                <a:pathLst>
                  <a:path w="569" h="5056" extrusionOk="0">
                    <a:moveTo>
                      <a:pt x="285" y="0"/>
                    </a:moveTo>
                    <a:cubicBezTo>
                      <a:pt x="125" y="0"/>
                      <a:pt x="1" y="89"/>
                      <a:pt x="1" y="195"/>
                    </a:cubicBezTo>
                    <a:lnTo>
                      <a:pt x="1" y="4878"/>
                    </a:lnTo>
                    <a:cubicBezTo>
                      <a:pt x="1" y="4984"/>
                      <a:pt x="125" y="5055"/>
                      <a:pt x="285" y="5055"/>
                    </a:cubicBezTo>
                    <a:cubicBezTo>
                      <a:pt x="444" y="5055"/>
                      <a:pt x="551" y="4984"/>
                      <a:pt x="568" y="4878"/>
                    </a:cubicBezTo>
                    <a:lnTo>
                      <a:pt x="568" y="195"/>
                    </a:lnTo>
                    <a:cubicBezTo>
                      <a:pt x="568"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2" name="Google Shape;1242;p13"/>
              <p:cNvSpPr/>
              <p:nvPr/>
            </p:nvSpPr>
            <p:spPr>
              <a:xfrm rot="-5400000">
                <a:off x="404086" y="419265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3" name="Google Shape;1243;p13"/>
              <p:cNvSpPr/>
              <p:nvPr/>
            </p:nvSpPr>
            <p:spPr>
              <a:xfrm rot="-5400000">
                <a:off x="404086" y="4143777"/>
                <a:ext cx="24088" cy="221036"/>
              </a:xfrm>
              <a:custGeom>
                <a:avLst/>
                <a:gdLst/>
                <a:ahLst/>
                <a:cxnLst/>
                <a:rect l="l" t="t" r="r" b="b"/>
                <a:pathLst>
                  <a:path w="551" h="5056" extrusionOk="0">
                    <a:moveTo>
                      <a:pt x="266" y="0"/>
                    </a:moveTo>
                    <a:cubicBezTo>
                      <a:pt x="124"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4" name="Google Shape;1244;p13"/>
              <p:cNvSpPr/>
              <p:nvPr/>
            </p:nvSpPr>
            <p:spPr>
              <a:xfrm rot="-5400000">
                <a:off x="404086" y="4029019"/>
                <a:ext cx="24088" cy="221036"/>
              </a:xfrm>
              <a:custGeom>
                <a:avLst/>
                <a:gdLst/>
                <a:ahLst/>
                <a:cxnLst/>
                <a:rect l="l" t="t" r="r" b="b"/>
                <a:pathLst>
                  <a:path w="551" h="5056" extrusionOk="0">
                    <a:moveTo>
                      <a:pt x="284" y="0"/>
                    </a:moveTo>
                    <a:cubicBezTo>
                      <a:pt x="125" y="0"/>
                      <a:pt x="18" y="89"/>
                      <a:pt x="0" y="195"/>
                    </a:cubicBezTo>
                    <a:lnTo>
                      <a:pt x="0" y="4878"/>
                    </a:lnTo>
                    <a:cubicBezTo>
                      <a:pt x="0" y="4984"/>
                      <a:pt x="125" y="5055"/>
                      <a:pt x="284" y="5055"/>
                    </a:cubicBezTo>
                    <a:cubicBezTo>
                      <a:pt x="444" y="5055"/>
                      <a:pt x="550" y="4984"/>
                      <a:pt x="550" y="4878"/>
                    </a:cubicBezTo>
                    <a:lnTo>
                      <a:pt x="550" y="195"/>
                    </a:lnTo>
                    <a:cubicBezTo>
                      <a:pt x="550"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5" name="Google Shape;1245;p13"/>
              <p:cNvSpPr/>
              <p:nvPr/>
            </p:nvSpPr>
            <p:spPr>
              <a:xfrm rot="-5400000">
                <a:off x="404086" y="398018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6" name="Google Shape;1246;p13"/>
              <p:cNvSpPr/>
              <p:nvPr/>
            </p:nvSpPr>
            <p:spPr>
              <a:xfrm rot="-5400000">
                <a:off x="404086" y="3864641"/>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7" name="Google Shape;1247;p13"/>
              <p:cNvSpPr/>
              <p:nvPr/>
            </p:nvSpPr>
            <p:spPr>
              <a:xfrm rot="-5400000">
                <a:off x="404086" y="3816552"/>
                <a:ext cx="24088" cy="221036"/>
              </a:xfrm>
              <a:custGeom>
                <a:avLst/>
                <a:gdLst/>
                <a:ahLst/>
                <a:cxnLst/>
                <a:rect l="l" t="t" r="r" b="b"/>
                <a:pathLst>
                  <a:path w="551" h="5056" extrusionOk="0">
                    <a:moveTo>
                      <a:pt x="266"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8" name="Google Shape;1248;p13"/>
              <p:cNvSpPr/>
              <p:nvPr/>
            </p:nvSpPr>
            <p:spPr>
              <a:xfrm rot="-5400000">
                <a:off x="404086" y="3701006"/>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49" name="Google Shape;1249;p13"/>
              <p:cNvSpPr/>
              <p:nvPr/>
            </p:nvSpPr>
            <p:spPr>
              <a:xfrm rot="-5400000">
                <a:off x="404108" y="3652939"/>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0" name="Google Shape;1250;p13"/>
              <p:cNvSpPr/>
              <p:nvPr/>
            </p:nvSpPr>
            <p:spPr>
              <a:xfrm rot="-5400000">
                <a:off x="404086" y="353741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1" name="Google Shape;1251;p13"/>
              <p:cNvSpPr/>
              <p:nvPr/>
            </p:nvSpPr>
            <p:spPr>
              <a:xfrm rot="-5400000">
                <a:off x="404086" y="348932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2" name="Google Shape;1252;p13"/>
              <p:cNvSpPr/>
              <p:nvPr/>
            </p:nvSpPr>
            <p:spPr>
              <a:xfrm rot="-5400000">
                <a:off x="404086" y="3372994"/>
                <a:ext cx="24088" cy="221036"/>
              </a:xfrm>
              <a:custGeom>
                <a:avLst/>
                <a:gdLst/>
                <a:ahLst/>
                <a:cxnLst/>
                <a:rect l="l" t="t" r="r" b="b"/>
                <a:pathLst>
                  <a:path w="551" h="5056" extrusionOk="0">
                    <a:moveTo>
                      <a:pt x="266" y="0"/>
                    </a:moveTo>
                    <a:cubicBezTo>
                      <a:pt x="107"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3" name="Google Shape;1253;p13"/>
              <p:cNvSpPr/>
              <p:nvPr/>
            </p:nvSpPr>
            <p:spPr>
              <a:xfrm rot="-5400000">
                <a:off x="404086" y="332494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33"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4" name="Google Shape;1254;p13"/>
              <p:cNvSpPr/>
              <p:nvPr/>
            </p:nvSpPr>
            <p:spPr>
              <a:xfrm rot="-5400000">
                <a:off x="404108" y="3210168"/>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5" name="Google Shape;1255;p13"/>
              <p:cNvSpPr/>
              <p:nvPr/>
            </p:nvSpPr>
            <p:spPr>
              <a:xfrm rot="-5400000">
                <a:off x="404086" y="316131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6" name="Google Shape;1256;p13"/>
              <p:cNvSpPr/>
              <p:nvPr/>
            </p:nvSpPr>
            <p:spPr>
              <a:xfrm rot="-5400000">
                <a:off x="403693" y="3046162"/>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1"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7" name="Google Shape;1257;p13"/>
              <p:cNvSpPr/>
              <p:nvPr/>
            </p:nvSpPr>
            <p:spPr>
              <a:xfrm rot="-5400000">
                <a:off x="404108" y="2997702"/>
                <a:ext cx="24045" cy="221036"/>
              </a:xfrm>
              <a:custGeom>
                <a:avLst/>
                <a:gdLst/>
                <a:ahLst/>
                <a:cxnLst/>
                <a:rect l="l" t="t" r="r" b="b"/>
                <a:pathLst>
                  <a:path w="550"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8" name="Google Shape;1258;p13"/>
              <p:cNvSpPr/>
              <p:nvPr/>
            </p:nvSpPr>
            <p:spPr>
              <a:xfrm rot="-5400000">
                <a:off x="404108" y="2882156"/>
                <a:ext cx="24045" cy="221036"/>
              </a:xfrm>
              <a:custGeom>
                <a:avLst/>
                <a:gdLst/>
                <a:ahLst/>
                <a:cxnLst/>
                <a:rect l="l" t="t" r="r" b="b"/>
                <a:pathLst>
                  <a:path w="550" h="5056" extrusionOk="0">
                    <a:moveTo>
                      <a:pt x="266" y="0"/>
                    </a:moveTo>
                    <a:cubicBezTo>
                      <a:pt x="106" y="0"/>
                      <a:pt x="0" y="89"/>
                      <a:pt x="0" y="195"/>
                    </a:cubicBezTo>
                    <a:lnTo>
                      <a:pt x="0" y="4878"/>
                    </a:lnTo>
                    <a:cubicBezTo>
                      <a:pt x="0" y="4984"/>
                      <a:pt x="106"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59" name="Google Shape;1259;p13"/>
              <p:cNvSpPr/>
              <p:nvPr/>
            </p:nvSpPr>
            <p:spPr>
              <a:xfrm rot="-5400000">
                <a:off x="404086" y="283408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0" name="Google Shape;1260;p13"/>
              <p:cNvSpPr/>
              <p:nvPr/>
            </p:nvSpPr>
            <p:spPr>
              <a:xfrm rot="-5400000">
                <a:off x="404086" y="271854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1" name="Google Shape;1261;p13"/>
              <p:cNvSpPr/>
              <p:nvPr/>
            </p:nvSpPr>
            <p:spPr>
              <a:xfrm rot="-5400000">
                <a:off x="404086" y="267045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2" name="Google Shape;1262;p13"/>
              <p:cNvSpPr/>
              <p:nvPr/>
            </p:nvSpPr>
            <p:spPr>
              <a:xfrm rot="-5400000">
                <a:off x="404086" y="2554909"/>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3" name="Google Shape;1263;p13"/>
              <p:cNvSpPr/>
              <p:nvPr/>
            </p:nvSpPr>
            <p:spPr>
              <a:xfrm rot="-5400000">
                <a:off x="404086" y="2506864"/>
                <a:ext cx="24088" cy="221036"/>
              </a:xfrm>
              <a:custGeom>
                <a:avLst/>
                <a:gdLst/>
                <a:ahLst/>
                <a:cxnLst/>
                <a:rect l="l" t="t" r="r" b="b"/>
                <a:pathLst>
                  <a:path w="551" h="5056" extrusionOk="0">
                    <a:moveTo>
                      <a:pt x="285" y="0"/>
                    </a:moveTo>
                    <a:cubicBezTo>
                      <a:pt x="125" y="0"/>
                      <a:pt x="19" y="89"/>
                      <a:pt x="1" y="195"/>
                    </a:cubicBezTo>
                    <a:lnTo>
                      <a:pt x="1" y="4878"/>
                    </a:lnTo>
                    <a:cubicBezTo>
                      <a:pt x="1" y="4984"/>
                      <a:pt x="125" y="5055"/>
                      <a:pt x="285" y="5055"/>
                    </a:cubicBezTo>
                    <a:cubicBezTo>
                      <a:pt x="444"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4" name="Google Shape;1264;p13"/>
              <p:cNvSpPr/>
              <p:nvPr/>
            </p:nvSpPr>
            <p:spPr>
              <a:xfrm rot="-5400000">
                <a:off x="404086" y="2391318"/>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5" name="Google Shape;1265;p13"/>
              <p:cNvSpPr/>
              <p:nvPr/>
            </p:nvSpPr>
            <p:spPr>
              <a:xfrm rot="-5400000">
                <a:off x="404086" y="2342442"/>
                <a:ext cx="24088" cy="221036"/>
              </a:xfrm>
              <a:custGeom>
                <a:avLst/>
                <a:gdLst/>
                <a:ahLst/>
                <a:cxnLst/>
                <a:rect l="l" t="t" r="r" b="b"/>
                <a:pathLst>
                  <a:path w="551" h="5056" extrusionOk="0">
                    <a:moveTo>
                      <a:pt x="266" y="0"/>
                    </a:moveTo>
                    <a:cubicBezTo>
                      <a:pt x="107" y="0"/>
                      <a:pt x="0" y="89"/>
                      <a:pt x="0" y="195"/>
                    </a:cubicBezTo>
                    <a:lnTo>
                      <a:pt x="0" y="4878"/>
                    </a:lnTo>
                    <a:cubicBezTo>
                      <a:pt x="0" y="4984"/>
                      <a:pt x="124" y="5055"/>
                      <a:pt x="266" y="5055"/>
                    </a:cubicBezTo>
                    <a:cubicBezTo>
                      <a:pt x="426" y="5055"/>
                      <a:pt x="532"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6" name="Google Shape;1266;p13"/>
              <p:cNvSpPr/>
              <p:nvPr/>
            </p:nvSpPr>
            <p:spPr>
              <a:xfrm rot="-5400000">
                <a:off x="404086" y="222768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7" name="Google Shape;1267;p13"/>
              <p:cNvSpPr/>
              <p:nvPr/>
            </p:nvSpPr>
            <p:spPr>
              <a:xfrm rot="-5400000">
                <a:off x="404086" y="217885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8" name="Google Shape;1268;p13"/>
              <p:cNvSpPr/>
              <p:nvPr/>
            </p:nvSpPr>
            <p:spPr>
              <a:xfrm rot="-5400000">
                <a:off x="403715" y="2063678"/>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43" y="5055"/>
                      <a:pt x="550" y="4984"/>
                      <a:pt x="568" y="4878"/>
                    </a:cubicBezTo>
                    <a:lnTo>
                      <a:pt x="568" y="195"/>
                    </a:lnTo>
                    <a:cubicBezTo>
                      <a:pt x="568" y="89"/>
                      <a:pt x="443"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69" name="Google Shape;1269;p13"/>
              <p:cNvSpPr/>
              <p:nvPr/>
            </p:nvSpPr>
            <p:spPr>
              <a:xfrm rot="-5400000">
                <a:off x="404086" y="2015217"/>
                <a:ext cx="24088" cy="221036"/>
              </a:xfrm>
              <a:custGeom>
                <a:avLst/>
                <a:gdLst/>
                <a:ahLst/>
                <a:cxnLst/>
                <a:rect l="l" t="t" r="r" b="b"/>
                <a:pathLst>
                  <a:path w="551" h="5056" extrusionOk="0">
                    <a:moveTo>
                      <a:pt x="267" y="0"/>
                    </a:moveTo>
                    <a:cubicBezTo>
                      <a:pt x="125" y="0"/>
                      <a:pt x="0" y="89"/>
                      <a:pt x="0" y="195"/>
                    </a:cubicBezTo>
                    <a:lnTo>
                      <a:pt x="0" y="4878"/>
                    </a:lnTo>
                    <a:cubicBezTo>
                      <a:pt x="0"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0" name="Google Shape;1270;p13"/>
              <p:cNvSpPr/>
              <p:nvPr/>
            </p:nvSpPr>
            <p:spPr>
              <a:xfrm rot="-5400000">
                <a:off x="404086" y="1899671"/>
                <a:ext cx="24088" cy="221036"/>
              </a:xfrm>
              <a:custGeom>
                <a:avLst/>
                <a:gdLst/>
                <a:ahLst/>
                <a:cxnLst/>
                <a:rect l="l" t="t" r="r" b="b"/>
                <a:pathLst>
                  <a:path w="551" h="5056" extrusionOk="0">
                    <a:moveTo>
                      <a:pt x="266" y="0"/>
                    </a:moveTo>
                    <a:cubicBezTo>
                      <a:pt x="107" y="0"/>
                      <a:pt x="0" y="89"/>
                      <a:pt x="0" y="195"/>
                    </a:cubicBezTo>
                    <a:lnTo>
                      <a:pt x="0" y="4878"/>
                    </a:lnTo>
                    <a:cubicBezTo>
                      <a:pt x="0" y="4984"/>
                      <a:pt x="125"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1" name="Google Shape;1271;p13"/>
              <p:cNvSpPr/>
              <p:nvPr/>
            </p:nvSpPr>
            <p:spPr>
              <a:xfrm rot="-5400000">
                <a:off x="404108" y="185160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2" name="Google Shape;1272;p13"/>
              <p:cNvSpPr/>
              <p:nvPr/>
            </p:nvSpPr>
            <p:spPr>
              <a:xfrm rot="-5400000">
                <a:off x="404086" y="173608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3" name="Google Shape;1273;p13"/>
              <p:cNvSpPr/>
              <p:nvPr/>
            </p:nvSpPr>
            <p:spPr>
              <a:xfrm rot="-5400000">
                <a:off x="404086" y="1687991"/>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1" y="4984"/>
                      <a:pt x="551" y="4878"/>
                    </a:cubicBezTo>
                    <a:lnTo>
                      <a:pt x="551" y="195"/>
                    </a:lnTo>
                    <a:cubicBezTo>
                      <a:pt x="551"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4" name="Google Shape;1274;p13"/>
              <p:cNvSpPr/>
              <p:nvPr/>
            </p:nvSpPr>
            <p:spPr>
              <a:xfrm rot="-5400000">
                <a:off x="404086" y="157244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5" name="Google Shape;1275;p13"/>
              <p:cNvSpPr/>
              <p:nvPr/>
            </p:nvSpPr>
            <p:spPr>
              <a:xfrm rot="-5400000">
                <a:off x="403715" y="1523985"/>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26"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6" name="Google Shape;1276;p13"/>
              <p:cNvSpPr/>
              <p:nvPr/>
            </p:nvSpPr>
            <p:spPr>
              <a:xfrm rot="-5400000">
                <a:off x="404108" y="140883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7" name="Google Shape;1277;p13"/>
              <p:cNvSpPr/>
              <p:nvPr/>
            </p:nvSpPr>
            <p:spPr>
              <a:xfrm rot="-5400000">
                <a:off x="404086" y="1359979"/>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8" name="Google Shape;1278;p13"/>
              <p:cNvSpPr/>
              <p:nvPr/>
            </p:nvSpPr>
            <p:spPr>
              <a:xfrm rot="-5400000">
                <a:off x="404086" y="1245221"/>
                <a:ext cx="24088" cy="221036"/>
              </a:xfrm>
              <a:custGeom>
                <a:avLst/>
                <a:gdLst/>
                <a:ahLst/>
                <a:cxnLst/>
                <a:rect l="l" t="t" r="r" b="b"/>
                <a:pathLst>
                  <a:path w="551" h="5056" extrusionOk="0">
                    <a:moveTo>
                      <a:pt x="285" y="0"/>
                    </a:moveTo>
                    <a:cubicBezTo>
                      <a:pt x="125" y="0"/>
                      <a:pt x="18" y="89"/>
                      <a:pt x="1" y="195"/>
                    </a:cubicBezTo>
                    <a:lnTo>
                      <a:pt x="1" y="4878"/>
                    </a:lnTo>
                    <a:cubicBezTo>
                      <a:pt x="1" y="4984"/>
                      <a:pt x="125" y="5055"/>
                      <a:pt x="285" y="5055"/>
                    </a:cubicBezTo>
                    <a:cubicBezTo>
                      <a:pt x="444" y="5055"/>
                      <a:pt x="551" y="4984"/>
                      <a:pt x="551" y="4878"/>
                    </a:cubicBezTo>
                    <a:lnTo>
                      <a:pt x="551" y="195"/>
                    </a:lnTo>
                    <a:cubicBezTo>
                      <a:pt x="551"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79" name="Google Shape;1279;p13"/>
              <p:cNvSpPr/>
              <p:nvPr/>
            </p:nvSpPr>
            <p:spPr>
              <a:xfrm rot="-5400000">
                <a:off x="404086" y="1196345"/>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0" name="Google Shape;1280;p13"/>
              <p:cNvSpPr/>
              <p:nvPr/>
            </p:nvSpPr>
            <p:spPr>
              <a:xfrm rot="-5400000">
                <a:off x="404108" y="1080821"/>
                <a:ext cx="24045" cy="221036"/>
              </a:xfrm>
              <a:custGeom>
                <a:avLst/>
                <a:gdLst/>
                <a:ahLst/>
                <a:cxnLst/>
                <a:rect l="l" t="t" r="r" b="b"/>
                <a:pathLst>
                  <a:path w="550" h="5056" extrusionOk="0">
                    <a:moveTo>
                      <a:pt x="266" y="0"/>
                    </a:moveTo>
                    <a:cubicBezTo>
                      <a:pt x="107"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1" name="Google Shape;1281;p13"/>
              <p:cNvSpPr/>
              <p:nvPr/>
            </p:nvSpPr>
            <p:spPr>
              <a:xfrm rot="-5400000">
                <a:off x="404086" y="103275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2" name="Google Shape;1282;p13"/>
              <p:cNvSpPr/>
              <p:nvPr/>
            </p:nvSpPr>
            <p:spPr>
              <a:xfrm rot="-5400000">
                <a:off x="404086" y="917209"/>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3" name="Google Shape;1283;p13"/>
              <p:cNvSpPr/>
              <p:nvPr/>
            </p:nvSpPr>
            <p:spPr>
              <a:xfrm rot="-5400000">
                <a:off x="404086" y="869119"/>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4" name="Google Shape;1284;p13"/>
              <p:cNvSpPr/>
              <p:nvPr/>
            </p:nvSpPr>
            <p:spPr>
              <a:xfrm rot="-5400000">
                <a:off x="404086" y="753574"/>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5" name="Google Shape;1285;p13"/>
              <p:cNvSpPr/>
              <p:nvPr/>
            </p:nvSpPr>
            <p:spPr>
              <a:xfrm rot="-5400000">
                <a:off x="404086" y="70552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6" name="Google Shape;1286;p13"/>
              <p:cNvSpPr/>
              <p:nvPr/>
            </p:nvSpPr>
            <p:spPr>
              <a:xfrm rot="-5400000">
                <a:off x="404086" y="58998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1287" name="Google Shape;1287;p13"/>
              <p:cNvSpPr/>
              <p:nvPr/>
            </p:nvSpPr>
            <p:spPr>
              <a:xfrm rot="-5400000">
                <a:off x="403693" y="541501"/>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sp>
        <p:nvSpPr>
          <p:cNvPr id="1288" name="Google Shape;1288;p13"/>
          <p:cNvSpPr txBox="1">
            <a:spLocks noGrp="1"/>
          </p:cNvSpPr>
          <p:nvPr>
            <p:ph type="title"/>
          </p:nvPr>
        </p:nvSpPr>
        <p:spPr>
          <a:xfrm>
            <a:off x="952400" y="732867"/>
            <a:ext cx="10287200" cy="718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4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9" name="Google Shape;1289;p13"/>
          <p:cNvSpPr txBox="1">
            <a:spLocks noGrp="1"/>
          </p:cNvSpPr>
          <p:nvPr>
            <p:ph type="title" idx="2"/>
          </p:nvPr>
        </p:nvSpPr>
        <p:spPr>
          <a:xfrm>
            <a:off x="2445151" y="1954500"/>
            <a:ext cx="34404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3334">
                <a:solidFill>
                  <a:schemeClr val="accent3"/>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90" name="Google Shape;1290;p13"/>
          <p:cNvSpPr txBox="1">
            <a:spLocks noGrp="1"/>
          </p:cNvSpPr>
          <p:nvPr>
            <p:ph type="subTitle" idx="1"/>
          </p:nvPr>
        </p:nvSpPr>
        <p:spPr>
          <a:xfrm>
            <a:off x="2445149" y="2572467"/>
            <a:ext cx="3440400" cy="7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1" name="Google Shape;1291;p13"/>
          <p:cNvSpPr txBox="1">
            <a:spLocks noGrp="1"/>
          </p:cNvSpPr>
          <p:nvPr>
            <p:ph type="title" idx="3" hasCustomPrompt="1"/>
          </p:nvPr>
        </p:nvSpPr>
        <p:spPr>
          <a:xfrm>
            <a:off x="1143377" y="2277267"/>
            <a:ext cx="1154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92" name="Google Shape;1292;p13"/>
          <p:cNvSpPr txBox="1">
            <a:spLocks noGrp="1"/>
          </p:cNvSpPr>
          <p:nvPr>
            <p:ph type="title" idx="4"/>
          </p:nvPr>
        </p:nvSpPr>
        <p:spPr>
          <a:xfrm>
            <a:off x="2445151" y="3846800"/>
            <a:ext cx="34404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3334">
                <a:solidFill>
                  <a:schemeClr val="accent3"/>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93" name="Google Shape;1293;p13"/>
          <p:cNvSpPr txBox="1">
            <a:spLocks noGrp="1"/>
          </p:cNvSpPr>
          <p:nvPr>
            <p:ph type="subTitle" idx="5"/>
          </p:nvPr>
        </p:nvSpPr>
        <p:spPr>
          <a:xfrm>
            <a:off x="2445149" y="4464767"/>
            <a:ext cx="3440400" cy="7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4" name="Google Shape;1294;p13"/>
          <p:cNvSpPr txBox="1">
            <a:spLocks noGrp="1"/>
          </p:cNvSpPr>
          <p:nvPr>
            <p:ph type="title" idx="6" hasCustomPrompt="1"/>
          </p:nvPr>
        </p:nvSpPr>
        <p:spPr>
          <a:xfrm>
            <a:off x="1143377" y="4169567"/>
            <a:ext cx="1154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95" name="Google Shape;1295;p13"/>
          <p:cNvSpPr txBox="1">
            <a:spLocks noGrp="1"/>
          </p:cNvSpPr>
          <p:nvPr>
            <p:ph type="title" idx="7"/>
          </p:nvPr>
        </p:nvSpPr>
        <p:spPr>
          <a:xfrm>
            <a:off x="7782951" y="1954500"/>
            <a:ext cx="34404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3334">
                <a:solidFill>
                  <a:schemeClr val="accent3"/>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96" name="Google Shape;1296;p13"/>
          <p:cNvSpPr txBox="1">
            <a:spLocks noGrp="1"/>
          </p:cNvSpPr>
          <p:nvPr>
            <p:ph type="subTitle" idx="8"/>
          </p:nvPr>
        </p:nvSpPr>
        <p:spPr>
          <a:xfrm>
            <a:off x="7782949" y="2572467"/>
            <a:ext cx="3440400" cy="7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7" name="Google Shape;1297;p13"/>
          <p:cNvSpPr txBox="1">
            <a:spLocks noGrp="1"/>
          </p:cNvSpPr>
          <p:nvPr>
            <p:ph type="title" idx="9" hasCustomPrompt="1"/>
          </p:nvPr>
        </p:nvSpPr>
        <p:spPr>
          <a:xfrm>
            <a:off x="6481177" y="2277267"/>
            <a:ext cx="1154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98" name="Google Shape;1298;p13"/>
          <p:cNvSpPr txBox="1">
            <a:spLocks noGrp="1"/>
          </p:cNvSpPr>
          <p:nvPr>
            <p:ph type="title" idx="13"/>
          </p:nvPr>
        </p:nvSpPr>
        <p:spPr>
          <a:xfrm>
            <a:off x="7782951" y="3846800"/>
            <a:ext cx="34404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3334">
                <a:solidFill>
                  <a:schemeClr val="accent3"/>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99" name="Google Shape;1299;p13"/>
          <p:cNvSpPr txBox="1">
            <a:spLocks noGrp="1"/>
          </p:cNvSpPr>
          <p:nvPr>
            <p:ph type="subTitle" idx="14"/>
          </p:nvPr>
        </p:nvSpPr>
        <p:spPr>
          <a:xfrm>
            <a:off x="7782949" y="4464767"/>
            <a:ext cx="3440400" cy="7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0" name="Google Shape;1300;p13"/>
          <p:cNvSpPr txBox="1">
            <a:spLocks noGrp="1"/>
          </p:cNvSpPr>
          <p:nvPr>
            <p:ph type="title" idx="15" hasCustomPrompt="1"/>
          </p:nvPr>
        </p:nvSpPr>
        <p:spPr>
          <a:xfrm>
            <a:off x="6481177" y="4169567"/>
            <a:ext cx="1154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3912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5"/>
        <p:cNvGrpSpPr/>
        <p:nvPr/>
      </p:nvGrpSpPr>
      <p:grpSpPr>
        <a:xfrm>
          <a:off x="0" y="0"/>
          <a:ext cx="0" cy="0"/>
          <a:chOff x="0" y="0"/>
          <a:chExt cx="0" cy="0"/>
        </a:xfrm>
      </p:grpSpPr>
      <p:grpSp>
        <p:nvGrpSpPr>
          <p:cNvPr id="2346" name="Google Shape;2346;p21"/>
          <p:cNvGrpSpPr/>
          <p:nvPr/>
        </p:nvGrpSpPr>
        <p:grpSpPr>
          <a:xfrm>
            <a:off x="-2294" y="480933"/>
            <a:ext cx="11610295" cy="5860000"/>
            <a:chOff x="-1721" y="360700"/>
            <a:chExt cx="8707721" cy="4395000"/>
          </a:xfrm>
        </p:grpSpPr>
        <p:sp>
          <p:nvSpPr>
            <p:cNvPr id="2347" name="Google Shape;2347;p21"/>
            <p:cNvSpPr/>
            <p:nvPr/>
          </p:nvSpPr>
          <p:spPr>
            <a:xfrm>
              <a:off x="0" y="360700"/>
              <a:ext cx="87060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48" name="Google Shape;2348;p21"/>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49" name="Google Shape;2349;p21"/>
            <p:cNvSpPr/>
            <p:nvPr/>
          </p:nvSpPr>
          <p:spPr>
            <a:xfrm>
              <a:off x="0" y="362500"/>
              <a:ext cx="77100" cy="4393200"/>
            </a:xfrm>
            <a:prstGeom prst="roundRect">
              <a:avLst>
                <a:gd name="adj" fmla="val 2780"/>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50" name="Google Shape;2350;p21"/>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51" name="Google Shape;2351;p21"/>
            <p:cNvSpPr/>
            <p:nvPr/>
          </p:nvSpPr>
          <p:spPr>
            <a:xfrm>
              <a:off x="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nvGrpSpPr>
            <p:cNvPr id="2352" name="Google Shape;2352;p21"/>
            <p:cNvGrpSpPr/>
            <p:nvPr/>
          </p:nvGrpSpPr>
          <p:grpSpPr>
            <a:xfrm flipH="1">
              <a:off x="-1721" y="549650"/>
              <a:ext cx="401077" cy="4054900"/>
              <a:chOff x="611952" y="549650"/>
              <a:chExt cx="401077" cy="4054900"/>
            </a:xfrm>
          </p:grpSpPr>
          <p:grpSp>
            <p:nvGrpSpPr>
              <p:cNvPr id="2353" name="Google Shape;2353;p21"/>
              <p:cNvGrpSpPr/>
              <p:nvPr/>
            </p:nvGrpSpPr>
            <p:grpSpPr>
              <a:xfrm>
                <a:off x="611952" y="549650"/>
                <a:ext cx="401077" cy="4054900"/>
                <a:chOff x="417991" y="549652"/>
                <a:chExt cx="401720" cy="4054900"/>
              </a:xfrm>
            </p:grpSpPr>
            <p:sp>
              <p:nvSpPr>
                <p:cNvPr id="2354" name="Google Shape;2354;p21"/>
                <p:cNvSpPr/>
                <p:nvPr/>
              </p:nvSpPr>
              <p:spPr>
                <a:xfrm rot="-5400000">
                  <a:off x="-1408548"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55" name="Google Shape;2355;p21"/>
                <p:cNvSpPr/>
                <p:nvPr/>
              </p:nvSpPr>
              <p:spPr>
                <a:xfrm>
                  <a:off x="682671" y="549752"/>
                  <a:ext cx="1359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356" name="Google Shape;2356;p21"/>
              <p:cNvGrpSpPr/>
              <p:nvPr/>
            </p:nvGrpSpPr>
            <p:grpSpPr>
              <a:xfrm>
                <a:off x="670225" y="622550"/>
                <a:ext cx="108000" cy="3869498"/>
                <a:chOff x="670225" y="622550"/>
                <a:chExt cx="108000" cy="3869498"/>
              </a:xfrm>
            </p:grpSpPr>
            <p:sp>
              <p:nvSpPr>
                <p:cNvPr id="2357" name="Google Shape;2357;p21"/>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58" name="Google Shape;2358;p21"/>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59" name="Google Shape;2359;p21"/>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0" name="Google Shape;2360;p21"/>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1" name="Google Shape;2361;p21"/>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2" name="Google Shape;2362;p21"/>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3" name="Google Shape;2363;p21"/>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4" name="Google Shape;2364;p21"/>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5" name="Google Shape;2365;p21"/>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6" name="Google Shape;2366;p21"/>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7" name="Google Shape;2367;p21"/>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8" name="Google Shape;2368;p21"/>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69" name="Google Shape;2369;p21"/>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0" name="Google Shape;2370;p21"/>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1" name="Google Shape;2371;p21"/>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2" name="Google Shape;2372;p21"/>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3" name="Google Shape;2373;p21"/>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4" name="Google Shape;2374;p21"/>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5" name="Google Shape;2375;p21"/>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6" name="Google Shape;2376;p21"/>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7" name="Google Shape;2377;p21"/>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8" name="Google Shape;2378;p21"/>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79" name="Google Shape;2379;p21"/>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0" name="Google Shape;2380;p21"/>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2381" name="Google Shape;2381;p21"/>
            <p:cNvGrpSpPr/>
            <p:nvPr/>
          </p:nvGrpSpPr>
          <p:grpSpPr>
            <a:xfrm flipH="1">
              <a:off x="239925" y="622550"/>
              <a:ext cx="108000" cy="3869498"/>
              <a:chOff x="670225" y="622550"/>
              <a:chExt cx="108000" cy="3869498"/>
            </a:xfrm>
          </p:grpSpPr>
          <p:sp>
            <p:nvSpPr>
              <p:cNvPr id="2382" name="Google Shape;2382;p21"/>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3" name="Google Shape;2383;p21"/>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4" name="Google Shape;2384;p21"/>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5" name="Google Shape;2385;p21"/>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6" name="Google Shape;2386;p21"/>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7" name="Google Shape;2387;p21"/>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8" name="Google Shape;2388;p21"/>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89" name="Google Shape;2389;p21"/>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0" name="Google Shape;2390;p21"/>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1" name="Google Shape;2391;p21"/>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2" name="Google Shape;2392;p21"/>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3" name="Google Shape;2393;p21"/>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4" name="Google Shape;2394;p21"/>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5" name="Google Shape;2395;p21"/>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6" name="Google Shape;2396;p21"/>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7" name="Google Shape;2397;p21"/>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8" name="Google Shape;2398;p21"/>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399" name="Google Shape;2399;p21"/>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0" name="Google Shape;2400;p21"/>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1" name="Google Shape;2401;p21"/>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2" name="Google Shape;2402;p21"/>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3" name="Google Shape;2403;p21"/>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4" name="Google Shape;2404;p21"/>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5" name="Google Shape;2405;p21"/>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406" name="Google Shape;2406;p21"/>
            <p:cNvGrpSpPr/>
            <p:nvPr/>
          </p:nvGrpSpPr>
          <p:grpSpPr>
            <a:xfrm>
              <a:off x="429463" y="549650"/>
              <a:ext cx="8075871" cy="4054900"/>
              <a:chOff x="610438" y="549650"/>
              <a:chExt cx="8075871" cy="4054900"/>
            </a:xfrm>
          </p:grpSpPr>
          <p:grpSp>
            <p:nvGrpSpPr>
              <p:cNvPr id="2407" name="Google Shape;2407;p21"/>
              <p:cNvGrpSpPr/>
              <p:nvPr/>
            </p:nvGrpSpPr>
            <p:grpSpPr>
              <a:xfrm>
                <a:off x="610438" y="549650"/>
                <a:ext cx="8075871" cy="4054900"/>
                <a:chOff x="416474" y="549652"/>
                <a:chExt cx="8088813" cy="4054900"/>
              </a:xfrm>
            </p:grpSpPr>
            <p:sp>
              <p:nvSpPr>
                <p:cNvPr id="2408" name="Google Shape;2408;p21"/>
                <p:cNvSpPr/>
                <p:nvPr/>
              </p:nvSpPr>
              <p:spPr>
                <a:xfrm rot="-5400000">
                  <a:off x="-1410065"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09" name="Google Shape;2409;p21"/>
                <p:cNvSpPr/>
                <p:nvPr/>
              </p:nvSpPr>
              <p:spPr>
                <a:xfrm>
                  <a:off x="760487" y="549752"/>
                  <a:ext cx="77448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410" name="Google Shape;2410;p21"/>
              <p:cNvGrpSpPr/>
              <p:nvPr/>
            </p:nvGrpSpPr>
            <p:grpSpPr>
              <a:xfrm>
                <a:off x="670225" y="622550"/>
                <a:ext cx="108000" cy="3869498"/>
                <a:chOff x="670225" y="622550"/>
                <a:chExt cx="108000" cy="3869498"/>
              </a:xfrm>
            </p:grpSpPr>
            <p:sp>
              <p:nvSpPr>
                <p:cNvPr id="2411" name="Google Shape;2411;p21"/>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2" name="Google Shape;2412;p21"/>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3" name="Google Shape;2413;p21"/>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4" name="Google Shape;2414;p21"/>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5" name="Google Shape;2415;p21"/>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6" name="Google Shape;2416;p21"/>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7" name="Google Shape;2417;p21"/>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8" name="Google Shape;2418;p21"/>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19" name="Google Shape;2419;p21"/>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0" name="Google Shape;2420;p21"/>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1" name="Google Shape;2421;p21"/>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2" name="Google Shape;2422;p21"/>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3" name="Google Shape;2423;p21"/>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4" name="Google Shape;2424;p21"/>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5" name="Google Shape;2425;p21"/>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6" name="Google Shape;2426;p21"/>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7" name="Google Shape;2427;p21"/>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8" name="Google Shape;2428;p21"/>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29" name="Google Shape;2429;p21"/>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0" name="Google Shape;2430;p21"/>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1" name="Google Shape;2431;p21"/>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2" name="Google Shape;2432;p21"/>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3" name="Google Shape;2433;p21"/>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4" name="Google Shape;2434;p21"/>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2435" name="Google Shape;2435;p21"/>
            <p:cNvGrpSpPr/>
            <p:nvPr/>
          </p:nvGrpSpPr>
          <p:grpSpPr>
            <a:xfrm>
              <a:off x="305613" y="639581"/>
              <a:ext cx="221036" cy="3839225"/>
              <a:chOff x="305613" y="639581"/>
              <a:chExt cx="221036" cy="3839225"/>
            </a:xfrm>
          </p:grpSpPr>
          <p:sp>
            <p:nvSpPr>
              <p:cNvPr id="2436" name="Google Shape;2436;p21"/>
              <p:cNvSpPr/>
              <p:nvPr/>
            </p:nvSpPr>
            <p:spPr>
              <a:xfrm rot="-5400000">
                <a:off x="404086" y="4356244"/>
                <a:ext cx="24088" cy="221036"/>
              </a:xfrm>
              <a:custGeom>
                <a:avLst/>
                <a:gdLst/>
                <a:ahLst/>
                <a:cxnLst/>
                <a:rect l="l" t="t" r="r" b="b"/>
                <a:pathLst>
                  <a:path w="551"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7" name="Google Shape;2437;p21"/>
              <p:cNvSpPr/>
              <p:nvPr/>
            </p:nvSpPr>
            <p:spPr>
              <a:xfrm rot="-5400000">
                <a:off x="403693" y="4307805"/>
                <a:ext cx="24875" cy="221036"/>
              </a:xfrm>
              <a:custGeom>
                <a:avLst/>
                <a:gdLst/>
                <a:ahLst/>
                <a:cxnLst/>
                <a:rect l="l" t="t" r="r" b="b"/>
                <a:pathLst>
                  <a:path w="569" h="5056" extrusionOk="0">
                    <a:moveTo>
                      <a:pt x="285" y="0"/>
                    </a:moveTo>
                    <a:cubicBezTo>
                      <a:pt x="125" y="0"/>
                      <a:pt x="1" y="89"/>
                      <a:pt x="1" y="195"/>
                    </a:cubicBezTo>
                    <a:lnTo>
                      <a:pt x="1" y="4878"/>
                    </a:lnTo>
                    <a:cubicBezTo>
                      <a:pt x="1" y="4984"/>
                      <a:pt x="125" y="5055"/>
                      <a:pt x="285" y="5055"/>
                    </a:cubicBezTo>
                    <a:cubicBezTo>
                      <a:pt x="444" y="5055"/>
                      <a:pt x="551" y="4984"/>
                      <a:pt x="568" y="4878"/>
                    </a:cubicBezTo>
                    <a:lnTo>
                      <a:pt x="568" y="195"/>
                    </a:lnTo>
                    <a:cubicBezTo>
                      <a:pt x="568"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8" name="Google Shape;2438;p21"/>
              <p:cNvSpPr/>
              <p:nvPr/>
            </p:nvSpPr>
            <p:spPr>
              <a:xfrm rot="-5400000">
                <a:off x="404086" y="419265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39" name="Google Shape;2439;p21"/>
              <p:cNvSpPr/>
              <p:nvPr/>
            </p:nvSpPr>
            <p:spPr>
              <a:xfrm rot="-5400000">
                <a:off x="404086" y="4143777"/>
                <a:ext cx="24088" cy="221036"/>
              </a:xfrm>
              <a:custGeom>
                <a:avLst/>
                <a:gdLst/>
                <a:ahLst/>
                <a:cxnLst/>
                <a:rect l="l" t="t" r="r" b="b"/>
                <a:pathLst>
                  <a:path w="551" h="5056" extrusionOk="0">
                    <a:moveTo>
                      <a:pt x="266" y="0"/>
                    </a:moveTo>
                    <a:cubicBezTo>
                      <a:pt x="124"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0" name="Google Shape;2440;p21"/>
              <p:cNvSpPr/>
              <p:nvPr/>
            </p:nvSpPr>
            <p:spPr>
              <a:xfrm rot="-5400000">
                <a:off x="404086" y="4029019"/>
                <a:ext cx="24088" cy="221036"/>
              </a:xfrm>
              <a:custGeom>
                <a:avLst/>
                <a:gdLst/>
                <a:ahLst/>
                <a:cxnLst/>
                <a:rect l="l" t="t" r="r" b="b"/>
                <a:pathLst>
                  <a:path w="551" h="5056" extrusionOk="0">
                    <a:moveTo>
                      <a:pt x="284" y="0"/>
                    </a:moveTo>
                    <a:cubicBezTo>
                      <a:pt x="125" y="0"/>
                      <a:pt x="18" y="89"/>
                      <a:pt x="0" y="195"/>
                    </a:cubicBezTo>
                    <a:lnTo>
                      <a:pt x="0" y="4878"/>
                    </a:lnTo>
                    <a:cubicBezTo>
                      <a:pt x="0" y="4984"/>
                      <a:pt x="125" y="5055"/>
                      <a:pt x="284" y="5055"/>
                    </a:cubicBezTo>
                    <a:cubicBezTo>
                      <a:pt x="444" y="5055"/>
                      <a:pt x="550" y="4984"/>
                      <a:pt x="550" y="4878"/>
                    </a:cubicBezTo>
                    <a:lnTo>
                      <a:pt x="550" y="195"/>
                    </a:lnTo>
                    <a:cubicBezTo>
                      <a:pt x="550"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1" name="Google Shape;2441;p21"/>
              <p:cNvSpPr/>
              <p:nvPr/>
            </p:nvSpPr>
            <p:spPr>
              <a:xfrm rot="-5400000">
                <a:off x="404086" y="398018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2" name="Google Shape;2442;p21"/>
              <p:cNvSpPr/>
              <p:nvPr/>
            </p:nvSpPr>
            <p:spPr>
              <a:xfrm rot="-5400000">
                <a:off x="404086" y="3864641"/>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3" name="Google Shape;2443;p21"/>
              <p:cNvSpPr/>
              <p:nvPr/>
            </p:nvSpPr>
            <p:spPr>
              <a:xfrm rot="-5400000">
                <a:off x="404086" y="3816552"/>
                <a:ext cx="24088" cy="221036"/>
              </a:xfrm>
              <a:custGeom>
                <a:avLst/>
                <a:gdLst/>
                <a:ahLst/>
                <a:cxnLst/>
                <a:rect l="l" t="t" r="r" b="b"/>
                <a:pathLst>
                  <a:path w="551" h="5056" extrusionOk="0">
                    <a:moveTo>
                      <a:pt x="266"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4" name="Google Shape;2444;p21"/>
              <p:cNvSpPr/>
              <p:nvPr/>
            </p:nvSpPr>
            <p:spPr>
              <a:xfrm rot="-5400000">
                <a:off x="404086" y="3701006"/>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5" name="Google Shape;2445;p21"/>
              <p:cNvSpPr/>
              <p:nvPr/>
            </p:nvSpPr>
            <p:spPr>
              <a:xfrm rot="-5400000">
                <a:off x="404108" y="3652939"/>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6" name="Google Shape;2446;p21"/>
              <p:cNvSpPr/>
              <p:nvPr/>
            </p:nvSpPr>
            <p:spPr>
              <a:xfrm rot="-5400000">
                <a:off x="404086" y="353741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7" name="Google Shape;2447;p21"/>
              <p:cNvSpPr/>
              <p:nvPr/>
            </p:nvSpPr>
            <p:spPr>
              <a:xfrm rot="-5400000">
                <a:off x="404086" y="348932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8" name="Google Shape;2448;p21"/>
              <p:cNvSpPr/>
              <p:nvPr/>
            </p:nvSpPr>
            <p:spPr>
              <a:xfrm rot="-5400000">
                <a:off x="404086" y="3372994"/>
                <a:ext cx="24088" cy="221036"/>
              </a:xfrm>
              <a:custGeom>
                <a:avLst/>
                <a:gdLst/>
                <a:ahLst/>
                <a:cxnLst/>
                <a:rect l="l" t="t" r="r" b="b"/>
                <a:pathLst>
                  <a:path w="551" h="5056" extrusionOk="0">
                    <a:moveTo>
                      <a:pt x="266" y="0"/>
                    </a:moveTo>
                    <a:cubicBezTo>
                      <a:pt x="107"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49" name="Google Shape;2449;p21"/>
              <p:cNvSpPr/>
              <p:nvPr/>
            </p:nvSpPr>
            <p:spPr>
              <a:xfrm rot="-5400000">
                <a:off x="404086" y="332494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33"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0" name="Google Shape;2450;p21"/>
              <p:cNvSpPr/>
              <p:nvPr/>
            </p:nvSpPr>
            <p:spPr>
              <a:xfrm rot="-5400000">
                <a:off x="404108" y="3210168"/>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1" name="Google Shape;2451;p21"/>
              <p:cNvSpPr/>
              <p:nvPr/>
            </p:nvSpPr>
            <p:spPr>
              <a:xfrm rot="-5400000">
                <a:off x="404086" y="316131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2" name="Google Shape;2452;p21"/>
              <p:cNvSpPr/>
              <p:nvPr/>
            </p:nvSpPr>
            <p:spPr>
              <a:xfrm rot="-5400000">
                <a:off x="403693" y="3046162"/>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1"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3" name="Google Shape;2453;p21"/>
              <p:cNvSpPr/>
              <p:nvPr/>
            </p:nvSpPr>
            <p:spPr>
              <a:xfrm rot="-5400000">
                <a:off x="404108" y="2997702"/>
                <a:ext cx="24045" cy="221036"/>
              </a:xfrm>
              <a:custGeom>
                <a:avLst/>
                <a:gdLst/>
                <a:ahLst/>
                <a:cxnLst/>
                <a:rect l="l" t="t" r="r" b="b"/>
                <a:pathLst>
                  <a:path w="550"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4" name="Google Shape;2454;p21"/>
              <p:cNvSpPr/>
              <p:nvPr/>
            </p:nvSpPr>
            <p:spPr>
              <a:xfrm rot="-5400000">
                <a:off x="404108" y="2882156"/>
                <a:ext cx="24045" cy="221036"/>
              </a:xfrm>
              <a:custGeom>
                <a:avLst/>
                <a:gdLst/>
                <a:ahLst/>
                <a:cxnLst/>
                <a:rect l="l" t="t" r="r" b="b"/>
                <a:pathLst>
                  <a:path w="550" h="5056" extrusionOk="0">
                    <a:moveTo>
                      <a:pt x="266" y="0"/>
                    </a:moveTo>
                    <a:cubicBezTo>
                      <a:pt x="106" y="0"/>
                      <a:pt x="0" y="89"/>
                      <a:pt x="0" y="195"/>
                    </a:cubicBezTo>
                    <a:lnTo>
                      <a:pt x="0" y="4878"/>
                    </a:lnTo>
                    <a:cubicBezTo>
                      <a:pt x="0" y="4984"/>
                      <a:pt x="106"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5" name="Google Shape;2455;p21"/>
              <p:cNvSpPr/>
              <p:nvPr/>
            </p:nvSpPr>
            <p:spPr>
              <a:xfrm rot="-5400000">
                <a:off x="404086" y="283408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6" name="Google Shape;2456;p21"/>
              <p:cNvSpPr/>
              <p:nvPr/>
            </p:nvSpPr>
            <p:spPr>
              <a:xfrm rot="-5400000">
                <a:off x="404086" y="271854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7" name="Google Shape;2457;p21"/>
              <p:cNvSpPr/>
              <p:nvPr/>
            </p:nvSpPr>
            <p:spPr>
              <a:xfrm rot="-5400000">
                <a:off x="404086" y="267045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8" name="Google Shape;2458;p21"/>
              <p:cNvSpPr/>
              <p:nvPr/>
            </p:nvSpPr>
            <p:spPr>
              <a:xfrm rot="-5400000">
                <a:off x="404086" y="2554909"/>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59" name="Google Shape;2459;p21"/>
              <p:cNvSpPr/>
              <p:nvPr/>
            </p:nvSpPr>
            <p:spPr>
              <a:xfrm rot="-5400000">
                <a:off x="404086" y="2506864"/>
                <a:ext cx="24088" cy="221036"/>
              </a:xfrm>
              <a:custGeom>
                <a:avLst/>
                <a:gdLst/>
                <a:ahLst/>
                <a:cxnLst/>
                <a:rect l="l" t="t" r="r" b="b"/>
                <a:pathLst>
                  <a:path w="551" h="5056" extrusionOk="0">
                    <a:moveTo>
                      <a:pt x="285" y="0"/>
                    </a:moveTo>
                    <a:cubicBezTo>
                      <a:pt x="125" y="0"/>
                      <a:pt x="19" y="89"/>
                      <a:pt x="1" y="195"/>
                    </a:cubicBezTo>
                    <a:lnTo>
                      <a:pt x="1" y="4878"/>
                    </a:lnTo>
                    <a:cubicBezTo>
                      <a:pt x="1" y="4984"/>
                      <a:pt x="125" y="5055"/>
                      <a:pt x="285" y="5055"/>
                    </a:cubicBezTo>
                    <a:cubicBezTo>
                      <a:pt x="444"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0" name="Google Shape;2460;p21"/>
              <p:cNvSpPr/>
              <p:nvPr/>
            </p:nvSpPr>
            <p:spPr>
              <a:xfrm rot="-5400000">
                <a:off x="404086" y="2391318"/>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1" name="Google Shape;2461;p21"/>
              <p:cNvSpPr/>
              <p:nvPr/>
            </p:nvSpPr>
            <p:spPr>
              <a:xfrm rot="-5400000">
                <a:off x="404086" y="2342442"/>
                <a:ext cx="24088" cy="221036"/>
              </a:xfrm>
              <a:custGeom>
                <a:avLst/>
                <a:gdLst/>
                <a:ahLst/>
                <a:cxnLst/>
                <a:rect l="l" t="t" r="r" b="b"/>
                <a:pathLst>
                  <a:path w="551" h="5056" extrusionOk="0">
                    <a:moveTo>
                      <a:pt x="266" y="0"/>
                    </a:moveTo>
                    <a:cubicBezTo>
                      <a:pt x="107" y="0"/>
                      <a:pt x="0" y="89"/>
                      <a:pt x="0" y="195"/>
                    </a:cubicBezTo>
                    <a:lnTo>
                      <a:pt x="0" y="4878"/>
                    </a:lnTo>
                    <a:cubicBezTo>
                      <a:pt x="0" y="4984"/>
                      <a:pt x="124" y="5055"/>
                      <a:pt x="266" y="5055"/>
                    </a:cubicBezTo>
                    <a:cubicBezTo>
                      <a:pt x="426" y="5055"/>
                      <a:pt x="532"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2" name="Google Shape;2462;p21"/>
              <p:cNvSpPr/>
              <p:nvPr/>
            </p:nvSpPr>
            <p:spPr>
              <a:xfrm rot="-5400000">
                <a:off x="404086" y="222768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3" name="Google Shape;2463;p21"/>
              <p:cNvSpPr/>
              <p:nvPr/>
            </p:nvSpPr>
            <p:spPr>
              <a:xfrm rot="-5400000">
                <a:off x="404086" y="217885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4" name="Google Shape;2464;p21"/>
              <p:cNvSpPr/>
              <p:nvPr/>
            </p:nvSpPr>
            <p:spPr>
              <a:xfrm rot="-5400000">
                <a:off x="403715" y="2063678"/>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43" y="5055"/>
                      <a:pt x="550" y="4984"/>
                      <a:pt x="568" y="4878"/>
                    </a:cubicBezTo>
                    <a:lnTo>
                      <a:pt x="568" y="195"/>
                    </a:lnTo>
                    <a:cubicBezTo>
                      <a:pt x="568" y="89"/>
                      <a:pt x="443"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5" name="Google Shape;2465;p21"/>
              <p:cNvSpPr/>
              <p:nvPr/>
            </p:nvSpPr>
            <p:spPr>
              <a:xfrm rot="-5400000">
                <a:off x="404086" y="2015217"/>
                <a:ext cx="24088" cy="221036"/>
              </a:xfrm>
              <a:custGeom>
                <a:avLst/>
                <a:gdLst/>
                <a:ahLst/>
                <a:cxnLst/>
                <a:rect l="l" t="t" r="r" b="b"/>
                <a:pathLst>
                  <a:path w="551" h="5056" extrusionOk="0">
                    <a:moveTo>
                      <a:pt x="267" y="0"/>
                    </a:moveTo>
                    <a:cubicBezTo>
                      <a:pt x="125" y="0"/>
                      <a:pt x="0" y="89"/>
                      <a:pt x="0" y="195"/>
                    </a:cubicBezTo>
                    <a:lnTo>
                      <a:pt x="0" y="4878"/>
                    </a:lnTo>
                    <a:cubicBezTo>
                      <a:pt x="0"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6" name="Google Shape;2466;p21"/>
              <p:cNvSpPr/>
              <p:nvPr/>
            </p:nvSpPr>
            <p:spPr>
              <a:xfrm rot="-5400000">
                <a:off x="404086" y="1899671"/>
                <a:ext cx="24088" cy="221036"/>
              </a:xfrm>
              <a:custGeom>
                <a:avLst/>
                <a:gdLst/>
                <a:ahLst/>
                <a:cxnLst/>
                <a:rect l="l" t="t" r="r" b="b"/>
                <a:pathLst>
                  <a:path w="551" h="5056" extrusionOk="0">
                    <a:moveTo>
                      <a:pt x="266" y="0"/>
                    </a:moveTo>
                    <a:cubicBezTo>
                      <a:pt x="107" y="0"/>
                      <a:pt x="0" y="89"/>
                      <a:pt x="0" y="195"/>
                    </a:cubicBezTo>
                    <a:lnTo>
                      <a:pt x="0" y="4878"/>
                    </a:lnTo>
                    <a:cubicBezTo>
                      <a:pt x="0" y="4984"/>
                      <a:pt x="125"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7" name="Google Shape;2467;p21"/>
              <p:cNvSpPr/>
              <p:nvPr/>
            </p:nvSpPr>
            <p:spPr>
              <a:xfrm rot="-5400000">
                <a:off x="404108" y="185160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8" name="Google Shape;2468;p21"/>
              <p:cNvSpPr/>
              <p:nvPr/>
            </p:nvSpPr>
            <p:spPr>
              <a:xfrm rot="-5400000">
                <a:off x="404086" y="173608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69" name="Google Shape;2469;p21"/>
              <p:cNvSpPr/>
              <p:nvPr/>
            </p:nvSpPr>
            <p:spPr>
              <a:xfrm rot="-5400000">
                <a:off x="404086" y="1687991"/>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1" y="4984"/>
                      <a:pt x="551" y="4878"/>
                    </a:cubicBezTo>
                    <a:lnTo>
                      <a:pt x="551" y="195"/>
                    </a:lnTo>
                    <a:cubicBezTo>
                      <a:pt x="551"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0" name="Google Shape;2470;p21"/>
              <p:cNvSpPr/>
              <p:nvPr/>
            </p:nvSpPr>
            <p:spPr>
              <a:xfrm rot="-5400000">
                <a:off x="404086" y="157244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1" name="Google Shape;2471;p21"/>
              <p:cNvSpPr/>
              <p:nvPr/>
            </p:nvSpPr>
            <p:spPr>
              <a:xfrm rot="-5400000">
                <a:off x="403715" y="1523985"/>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26"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2" name="Google Shape;2472;p21"/>
              <p:cNvSpPr/>
              <p:nvPr/>
            </p:nvSpPr>
            <p:spPr>
              <a:xfrm rot="-5400000">
                <a:off x="404108" y="140883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3" name="Google Shape;2473;p21"/>
              <p:cNvSpPr/>
              <p:nvPr/>
            </p:nvSpPr>
            <p:spPr>
              <a:xfrm rot="-5400000">
                <a:off x="404086" y="1359979"/>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4" name="Google Shape;2474;p21"/>
              <p:cNvSpPr/>
              <p:nvPr/>
            </p:nvSpPr>
            <p:spPr>
              <a:xfrm rot="-5400000">
                <a:off x="404086" y="1245221"/>
                <a:ext cx="24088" cy="221036"/>
              </a:xfrm>
              <a:custGeom>
                <a:avLst/>
                <a:gdLst/>
                <a:ahLst/>
                <a:cxnLst/>
                <a:rect l="l" t="t" r="r" b="b"/>
                <a:pathLst>
                  <a:path w="551" h="5056" extrusionOk="0">
                    <a:moveTo>
                      <a:pt x="285" y="0"/>
                    </a:moveTo>
                    <a:cubicBezTo>
                      <a:pt x="125" y="0"/>
                      <a:pt x="18" y="89"/>
                      <a:pt x="1" y="195"/>
                    </a:cubicBezTo>
                    <a:lnTo>
                      <a:pt x="1" y="4878"/>
                    </a:lnTo>
                    <a:cubicBezTo>
                      <a:pt x="1" y="4984"/>
                      <a:pt x="125" y="5055"/>
                      <a:pt x="285" y="5055"/>
                    </a:cubicBezTo>
                    <a:cubicBezTo>
                      <a:pt x="444" y="5055"/>
                      <a:pt x="551" y="4984"/>
                      <a:pt x="551" y="4878"/>
                    </a:cubicBezTo>
                    <a:lnTo>
                      <a:pt x="551" y="195"/>
                    </a:lnTo>
                    <a:cubicBezTo>
                      <a:pt x="551"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5" name="Google Shape;2475;p21"/>
              <p:cNvSpPr/>
              <p:nvPr/>
            </p:nvSpPr>
            <p:spPr>
              <a:xfrm rot="-5400000">
                <a:off x="404086" y="1196345"/>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6" name="Google Shape;2476;p21"/>
              <p:cNvSpPr/>
              <p:nvPr/>
            </p:nvSpPr>
            <p:spPr>
              <a:xfrm rot="-5400000">
                <a:off x="404108" y="1080821"/>
                <a:ext cx="24045" cy="221036"/>
              </a:xfrm>
              <a:custGeom>
                <a:avLst/>
                <a:gdLst/>
                <a:ahLst/>
                <a:cxnLst/>
                <a:rect l="l" t="t" r="r" b="b"/>
                <a:pathLst>
                  <a:path w="550" h="5056" extrusionOk="0">
                    <a:moveTo>
                      <a:pt x="266" y="0"/>
                    </a:moveTo>
                    <a:cubicBezTo>
                      <a:pt x="107"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7" name="Google Shape;2477;p21"/>
              <p:cNvSpPr/>
              <p:nvPr/>
            </p:nvSpPr>
            <p:spPr>
              <a:xfrm rot="-5400000">
                <a:off x="404086" y="103275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8" name="Google Shape;2478;p21"/>
              <p:cNvSpPr/>
              <p:nvPr/>
            </p:nvSpPr>
            <p:spPr>
              <a:xfrm rot="-5400000">
                <a:off x="404086" y="917209"/>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79" name="Google Shape;2479;p21"/>
              <p:cNvSpPr/>
              <p:nvPr/>
            </p:nvSpPr>
            <p:spPr>
              <a:xfrm rot="-5400000">
                <a:off x="404086" y="869119"/>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80" name="Google Shape;2480;p21"/>
              <p:cNvSpPr/>
              <p:nvPr/>
            </p:nvSpPr>
            <p:spPr>
              <a:xfrm rot="-5400000">
                <a:off x="404086" y="753574"/>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81" name="Google Shape;2481;p21"/>
              <p:cNvSpPr/>
              <p:nvPr/>
            </p:nvSpPr>
            <p:spPr>
              <a:xfrm rot="-5400000">
                <a:off x="404086" y="70552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82" name="Google Shape;2482;p21"/>
              <p:cNvSpPr/>
              <p:nvPr/>
            </p:nvSpPr>
            <p:spPr>
              <a:xfrm rot="-5400000">
                <a:off x="404086" y="58998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483" name="Google Shape;2483;p21"/>
              <p:cNvSpPr/>
              <p:nvPr/>
            </p:nvSpPr>
            <p:spPr>
              <a:xfrm rot="-5400000">
                <a:off x="403693" y="541501"/>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sp>
        <p:nvSpPr>
          <p:cNvPr id="2484" name="Google Shape;2484;p21"/>
          <p:cNvSpPr txBox="1">
            <a:spLocks noGrp="1"/>
          </p:cNvSpPr>
          <p:nvPr>
            <p:ph type="title"/>
          </p:nvPr>
        </p:nvSpPr>
        <p:spPr>
          <a:xfrm>
            <a:off x="2004876" y="2386433"/>
            <a:ext cx="3460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067">
                <a:solidFill>
                  <a:schemeClr val="accent3"/>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485" name="Google Shape;2485;p21"/>
          <p:cNvSpPr txBox="1">
            <a:spLocks noGrp="1"/>
          </p:cNvSpPr>
          <p:nvPr>
            <p:ph type="subTitle" idx="1"/>
          </p:nvPr>
        </p:nvSpPr>
        <p:spPr>
          <a:xfrm>
            <a:off x="2004867" y="3092967"/>
            <a:ext cx="3460400" cy="16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6" name="Google Shape;2486;p21"/>
          <p:cNvSpPr txBox="1">
            <a:spLocks noGrp="1"/>
          </p:cNvSpPr>
          <p:nvPr>
            <p:ph type="title" idx="2"/>
          </p:nvPr>
        </p:nvSpPr>
        <p:spPr>
          <a:xfrm>
            <a:off x="6726713" y="2386433"/>
            <a:ext cx="3460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067">
                <a:solidFill>
                  <a:schemeClr val="accent3"/>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487" name="Google Shape;2487;p21"/>
          <p:cNvSpPr txBox="1">
            <a:spLocks noGrp="1"/>
          </p:cNvSpPr>
          <p:nvPr>
            <p:ph type="subTitle" idx="3"/>
          </p:nvPr>
        </p:nvSpPr>
        <p:spPr>
          <a:xfrm>
            <a:off x="6726701" y="3092967"/>
            <a:ext cx="3460400" cy="16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4011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29"/>
        <p:cNvGrpSpPr/>
        <p:nvPr/>
      </p:nvGrpSpPr>
      <p:grpSpPr>
        <a:xfrm>
          <a:off x="0" y="0"/>
          <a:ext cx="0" cy="0"/>
          <a:chOff x="0" y="0"/>
          <a:chExt cx="0" cy="0"/>
        </a:xfrm>
      </p:grpSpPr>
      <p:grpSp>
        <p:nvGrpSpPr>
          <p:cNvPr id="2630" name="Google Shape;2630;p23"/>
          <p:cNvGrpSpPr/>
          <p:nvPr/>
        </p:nvGrpSpPr>
        <p:grpSpPr>
          <a:xfrm>
            <a:off x="-2294" y="480933"/>
            <a:ext cx="11610295" cy="5860000"/>
            <a:chOff x="-1721" y="360700"/>
            <a:chExt cx="8707721" cy="4395000"/>
          </a:xfrm>
        </p:grpSpPr>
        <p:sp>
          <p:nvSpPr>
            <p:cNvPr id="2631" name="Google Shape;2631;p23"/>
            <p:cNvSpPr/>
            <p:nvPr/>
          </p:nvSpPr>
          <p:spPr>
            <a:xfrm>
              <a:off x="0" y="360700"/>
              <a:ext cx="87060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32" name="Google Shape;2632;p23"/>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33" name="Google Shape;2633;p23"/>
            <p:cNvSpPr/>
            <p:nvPr/>
          </p:nvSpPr>
          <p:spPr>
            <a:xfrm>
              <a:off x="0" y="362500"/>
              <a:ext cx="77100" cy="4393200"/>
            </a:xfrm>
            <a:prstGeom prst="roundRect">
              <a:avLst>
                <a:gd name="adj" fmla="val 2780"/>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34" name="Google Shape;2634;p23"/>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35" name="Google Shape;2635;p23"/>
            <p:cNvSpPr/>
            <p:nvPr/>
          </p:nvSpPr>
          <p:spPr>
            <a:xfrm>
              <a:off x="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nvGrpSpPr>
            <p:cNvPr id="2636" name="Google Shape;2636;p23"/>
            <p:cNvGrpSpPr/>
            <p:nvPr/>
          </p:nvGrpSpPr>
          <p:grpSpPr>
            <a:xfrm flipH="1">
              <a:off x="-1721" y="549650"/>
              <a:ext cx="401077" cy="4054900"/>
              <a:chOff x="611952" y="549650"/>
              <a:chExt cx="401077" cy="4054900"/>
            </a:xfrm>
          </p:grpSpPr>
          <p:grpSp>
            <p:nvGrpSpPr>
              <p:cNvPr id="2637" name="Google Shape;2637;p23"/>
              <p:cNvGrpSpPr/>
              <p:nvPr/>
            </p:nvGrpSpPr>
            <p:grpSpPr>
              <a:xfrm>
                <a:off x="611952" y="549650"/>
                <a:ext cx="401077" cy="4054900"/>
                <a:chOff x="417991" y="549652"/>
                <a:chExt cx="401720" cy="4054900"/>
              </a:xfrm>
            </p:grpSpPr>
            <p:sp>
              <p:nvSpPr>
                <p:cNvPr id="2638" name="Google Shape;2638;p23"/>
                <p:cNvSpPr/>
                <p:nvPr/>
              </p:nvSpPr>
              <p:spPr>
                <a:xfrm rot="-5400000">
                  <a:off x="-1408548"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39" name="Google Shape;2639;p23"/>
                <p:cNvSpPr/>
                <p:nvPr/>
              </p:nvSpPr>
              <p:spPr>
                <a:xfrm>
                  <a:off x="682671" y="549752"/>
                  <a:ext cx="1359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640" name="Google Shape;2640;p23"/>
              <p:cNvGrpSpPr/>
              <p:nvPr/>
            </p:nvGrpSpPr>
            <p:grpSpPr>
              <a:xfrm>
                <a:off x="670225" y="622550"/>
                <a:ext cx="108000" cy="3869498"/>
                <a:chOff x="670225" y="622550"/>
                <a:chExt cx="108000" cy="3869498"/>
              </a:xfrm>
            </p:grpSpPr>
            <p:sp>
              <p:nvSpPr>
                <p:cNvPr id="2641" name="Google Shape;2641;p2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2" name="Google Shape;2642;p2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3" name="Google Shape;2643;p2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4" name="Google Shape;2644;p2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5" name="Google Shape;2645;p2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6" name="Google Shape;2646;p2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7" name="Google Shape;2647;p2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8" name="Google Shape;2648;p2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49" name="Google Shape;2649;p2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0" name="Google Shape;2650;p2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1" name="Google Shape;2651;p2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2" name="Google Shape;2652;p2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3" name="Google Shape;2653;p2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4" name="Google Shape;2654;p2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5" name="Google Shape;2655;p2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6" name="Google Shape;2656;p2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7" name="Google Shape;2657;p2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8" name="Google Shape;2658;p2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59" name="Google Shape;2659;p2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0" name="Google Shape;2660;p2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1" name="Google Shape;2661;p2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2" name="Google Shape;2662;p2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3" name="Google Shape;2663;p2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4" name="Google Shape;2664;p2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2665" name="Google Shape;2665;p23"/>
            <p:cNvGrpSpPr/>
            <p:nvPr/>
          </p:nvGrpSpPr>
          <p:grpSpPr>
            <a:xfrm flipH="1">
              <a:off x="239925" y="622550"/>
              <a:ext cx="108000" cy="3869498"/>
              <a:chOff x="670225" y="622550"/>
              <a:chExt cx="108000" cy="3869498"/>
            </a:xfrm>
          </p:grpSpPr>
          <p:sp>
            <p:nvSpPr>
              <p:cNvPr id="2666" name="Google Shape;2666;p2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7" name="Google Shape;2667;p2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8" name="Google Shape;2668;p2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69" name="Google Shape;2669;p2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0" name="Google Shape;2670;p2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1" name="Google Shape;2671;p2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2" name="Google Shape;2672;p2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3" name="Google Shape;2673;p2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4" name="Google Shape;2674;p2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5" name="Google Shape;2675;p2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6" name="Google Shape;2676;p2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7" name="Google Shape;2677;p2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8" name="Google Shape;2678;p2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79" name="Google Shape;2679;p2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0" name="Google Shape;2680;p2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1" name="Google Shape;2681;p2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2" name="Google Shape;2682;p2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3" name="Google Shape;2683;p2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4" name="Google Shape;2684;p2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5" name="Google Shape;2685;p2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6" name="Google Shape;2686;p2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7" name="Google Shape;2687;p2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8" name="Google Shape;2688;p2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89" name="Google Shape;2689;p2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690" name="Google Shape;2690;p23"/>
            <p:cNvGrpSpPr/>
            <p:nvPr/>
          </p:nvGrpSpPr>
          <p:grpSpPr>
            <a:xfrm>
              <a:off x="429463" y="549650"/>
              <a:ext cx="8075871" cy="4054900"/>
              <a:chOff x="610438" y="549650"/>
              <a:chExt cx="8075871" cy="4054900"/>
            </a:xfrm>
          </p:grpSpPr>
          <p:grpSp>
            <p:nvGrpSpPr>
              <p:cNvPr id="2691" name="Google Shape;2691;p23"/>
              <p:cNvGrpSpPr/>
              <p:nvPr/>
            </p:nvGrpSpPr>
            <p:grpSpPr>
              <a:xfrm>
                <a:off x="610438" y="549650"/>
                <a:ext cx="8075871" cy="4054900"/>
                <a:chOff x="416474" y="549652"/>
                <a:chExt cx="8088813" cy="4054900"/>
              </a:xfrm>
            </p:grpSpPr>
            <p:sp>
              <p:nvSpPr>
                <p:cNvPr id="2692" name="Google Shape;2692;p23"/>
                <p:cNvSpPr/>
                <p:nvPr/>
              </p:nvSpPr>
              <p:spPr>
                <a:xfrm rot="-5400000">
                  <a:off x="-1410065"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93" name="Google Shape;2693;p23"/>
                <p:cNvSpPr/>
                <p:nvPr/>
              </p:nvSpPr>
              <p:spPr>
                <a:xfrm>
                  <a:off x="760487" y="549752"/>
                  <a:ext cx="77448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2694" name="Google Shape;2694;p23"/>
              <p:cNvGrpSpPr/>
              <p:nvPr/>
            </p:nvGrpSpPr>
            <p:grpSpPr>
              <a:xfrm>
                <a:off x="670225" y="622550"/>
                <a:ext cx="108000" cy="3869498"/>
                <a:chOff x="670225" y="622550"/>
                <a:chExt cx="108000" cy="3869498"/>
              </a:xfrm>
            </p:grpSpPr>
            <p:sp>
              <p:nvSpPr>
                <p:cNvPr id="2695" name="Google Shape;2695;p23"/>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96" name="Google Shape;2696;p23"/>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97" name="Google Shape;2697;p23"/>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98" name="Google Shape;2698;p23"/>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699" name="Google Shape;2699;p23"/>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0" name="Google Shape;2700;p23"/>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1" name="Google Shape;2701;p23"/>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2" name="Google Shape;2702;p23"/>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3" name="Google Shape;2703;p23"/>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4" name="Google Shape;2704;p23"/>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5" name="Google Shape;2705;p23"/>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6" name="Google Shape;2706;p23"/>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7" name="Google Shape;2707;p23"/>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8" name="Google Shape;2708;p23"/>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09" name="Google Shape;2709;p23"/>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0" name="Google Shape;2710;p23"/>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1" name="Google Shape;2711;p23"/>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2" name="Google Shape;2712;p23"/>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3" name="Google Shape;2713;p23"/>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4" name="Google Shape;2714;p23"/>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5" name="Google Shape;2715;p23"/>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6" name="Google Shape;2716;p23"/>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7" name="Google Shape;2717;p23"/>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18" name="Google Shape;2718;p23"/>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2719" name="Google Shape;2719;p23"/>
            <p:cNvGrpSpPr/>
            <p:nvPr/>
          </p:nvGrpSpPr>
          <p:grpSpPr>
            <a:xfrm>
              <a:off x="305613" y="639581"/>
              <a:ext cx="221036" cy="3839225"/>
              <a:chOff x="305613" y="639581"/>
              <a:chExt cx="221036" cy="3839225"/>
            </a:xfrm>
          </p:grpSpPr>
          <p:sp>
            <p:nvSpPr>
              <p:cNvPr id="2720" name="Google Shape;2720;p23"/>
              <p:cNvSpPr/>
              <p:nvPr/>
            </p:nvSpPr>
            <p:spPr>
              <a:xfrm rot="-5400000">
                <a:off x="404086" y="4356244"/>
                <a:ext cx="24088" cy="221036"/>
              </a:xfrm>
              <a:custGeom>
                <a:avLst/>
                <a:gdLst/>
                <a:ahLst/>
                <a:cxnLst/>
                <a:rect l="l" t="t" r="r" b="b"/>
                <a:pathLst>
                  <a:path w="551"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1" name="Google Shape;2721;p23"/>
              <p:cNvSpPr/>
              <p:nvPr/>
            </p:nvSpPr>
            <p:spPr>
              <a:xfrm rot="-5400000">
                <a:off x="403693" y="4307805"/>
                <a:ext cx="24875" cy="221036"/>
              </a:xfrm>
              <a:custGeom>
                <a:avLst/>
                <a:gdLst/>
                <a:ahLst/>
                <a:cxnLst/>
                <a:rect l="l" t="t" r="r" b="b"/>
                <a:pathLst>
                  <a:path w="569" h="5056" extrusionOk="0">
                    <a:moveTo>
                      <a:pt x="285" y="0"/>
                    </a:moveTo>
                    <a:cubicBezTo>
                      <a:pt x="125" y="0"/>
                      <a:pt x="1" y="89"/>
                      <a:pt x="1" y="195"/>
                    </a:cubicBezTo>
                    <a:lnTo>
                      <a:pt x="1" y="4878"/>
                    </a:lnTo>
                    <a:cubicBezTo>
                      <a:pt x="1" y="4984"/>
                      <a:pt x="125" y="5055"/>
                      <a:pt x="285" y="5055"/>
                    </a:cubicBezTo>
                    <a:cubicBezTo>
                      <a:pt x="444" y="5055"/>
                      <a:pt x="551" y="4984"/>
                      <a:pt x="568" y="4878"/>
                    </a:cubicBezTo>
                    <a:lnTo>
                      <a:pt x="568" y="195"/>
                    </a:lnTo>
                    <a:cubicBezTo>
                      <a:pt x="568"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2" name="Google Shape;2722;p23"/>
              <p:cNvSpPr/>
              <p:nvPr/>
            </p:nvSpPr>
            <p:spPr>
              <a:xfrm rot="-5400000">
                <a:off x="404086" y="419265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3" name="Google Shape;2723;p23"/>
              <p:cNvSpPr/>
              <p:nvPr/>
            </p:nvSpPr>
            <p:spPr>
              <a:xfrm rot="-5400000">
                <a:off x="404086" y="4143777"/>
                <a:ext cx="24088" cy="221036"/>
              </a:xfrm>
              <a:custGeom>
                <a:avLst/>
                <a:gdLst/>
                <a:ahLst/>
                <a:cxnLst/>
                <a:rect l="l" t="t" r="r" b="b"/>
                <a:pathLst>
                  <a:path w="551" h="5056" extrusionOk="0">
                    <a:moveTo>
                      <a:pt x="266" y="0"/>
                    </a:moveTo>
                    <a:cubicBezTo>
                      <a:pt x="124"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4" name="Google Shape;2724;p23"/>
              <p:cNvSpPr/>
              <p:nvPr/>
            </p:nvSpPr>
            <p:spPr>
              <a:xfrm rot="-5400000">
                <a:off x="404086" y="4029019"/>
                <a:ext cx="24088" cy="221036"/>
              </a:xfrm>
              <a:custGeom>
                <a:avLst/>
                <a:gdLst/>
                <a:ahLst/>
                <a:cxnLst/>
                <a:rect l="l" t="t" r="r" b="b"/>
                <a:pathLst>
                  <a:path w="551" h="5056" extrusionOk="0">
                    <a:moveTo>
                      <a:pt x="284" y="0"/>
                    </a:moveTo>
                    <a:cubicBezTo>
                      <a:pt x="125" y="0"/>
                      <a:pt x="18" y="89"/>
                      <a:pt x="0" y="195"/>
                    </a:cubicBezTo>
                    <a:lnTo>
                      <a:pt x="0" y="4878"/>
                    </a:lnTo>
                    <a:cubicBezTo>
                      <a:pt x="0" y="4984"/>
                      <a:pt x="125" y="5055"/>
                      <a:pt x="284" y="5055"/>
                    </a:cubicBezTo>
                    <a:cubicBezTo>
                      <a:pt x="444" y="5055"/>
                      <a:pt x="550" y="4984"/>
                      <a:pt x="550" y="4878"/>
                    </a:cubicBezTo>
                    <a:lnTo>
                      <a:pt x="550" y="195"/>
                    </a:lnTo>
                    <a:cubicBezTo>
                      <a:pt x="550"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5" name="Google Shape;2725;p23"/>
              <p:cNvSpPr/>
              <p:nvPr/>
            </p:nvSpPr>
            <p:spPr>
              <a:xfrm rot="-5400000">
                <a:off x="404086" y="398018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6" name="Google Shape;2726;p23"/>
              <p:cNvSpPr/>
              <p:nvPr/>
            </p:nvSpPr>
            <p:spPr>
              <a:xfrm rot="-5400000">
                <a:off x="404086" y="3864641"/>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7" name="Google Shape;2727;p23"/>
              <p:cNvSpPr/>
              <p:nvPr/>
            </p:nvSpPr>
            <p:spPr>
              <a:xfrm rot="-5400000">
                <a:off x="404086" y="3816552"/>
                <a:ext cx="24088" cy="221036"/>
              </a:xfrm>
              <a:custGeom>
                <a:avLst/>
                <a:gdLst/>
                <a:ahLst/>
                <a:cxnLst/>
                <a:rect l="l" t="t" r="r" b="b"/>
                <a:pathLst>
                  <a:path w="551" h="5056" extrusionOk="0">
                    <a:moveTo>
                      <a:pt x="266"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8" name="Google Shape;2728;p23"/>
              <p:cNvSpPr/>
              <p:nvPr/>
            </p:nvSpPr>
            <p:spPr>
              <a:xfrm rot="-5400000">
                <a:off x="404086" y="3701006"/>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29" name="Google Shape;2729;p23"/>
              <p:cNvSpPr/>
              <p:nvPr/>
            </p:nvSpPr>
            <p:spPr>
              <a:xfrm rot="-5400000">
                <a:off x="404108" y="3652939"/>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0" name="Google Shape;2730;p23"/>
              <p:cNvSpPr/>
              <p:nvPr/>
            </p:nvSpPr>
            <p:spPr>
              <a:xfrm rot="-5400000">
                <a:off x="404086" y="353741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1" name="Google Shape;2731;p23"/>
              <p:cNvSpPr/>
              <p:nvPr/>
            </p:nvSpPr>
            <p:spPr>
              <a:xfrm rot="-5400000">
                <a:off x="404086" y="348932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2" name="Google Shape;2732;p23"/>
              <p:cNvSpPr/>
              <p:nvPr/>
            </p:nvSpPr>
            <p:spPr>
              <a:xfrm rot="-5400000">
                <a:off x="404086" y="3372994"/>
                <a:ext cx="24088" cy="221036"/>
              </a:xfrm>
              <a:custGeom>
                <a:avLst/>
                <a:gdLst/>
                <a:ahLst/>
                <a:cxnLst/>
                <a:rect l="l" t="t" r="r" b="b"/>
                <a:pathLst>
                  <a:path w="551" h="5056" extrusionOk="0">
                    <a:moveTo>
                      <a:pt x="266" y="0"/>
                    </a:moveTo>
                    <a:cubicBezTo>
                      <a:pt x="107"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3" name="Google Shape;2733;p23"/>
              <p:cNvSpPr/>
              <p:nvPr/>
            </p:nvSpPr>
            <p:spPr>
              <a:xfrm rot="-5400000">
                <a:off x="404086" y="332494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33"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4" name="Google Shape;2734;p23"/>
              <p:cNvSpPr/>
              <p:nvPr/>
            </p:nvSpPr>
            <p:spPr>
              <a:xfrm rot="-5400000">
                <a:off x="404108" y="3210168"/>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5" name="Google Shape;2735;p23"/>
              <p:cNvSpPr/>
              <p:nvPr/>
            </p:nvSpPr>
            <p:spPr>
              <a:xfrm rot="-5400000">
                <a:off x="404086" y="316131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6" name="Google Shape;2736;p23"/>
              <p:cNvSpPr/>
              <p:nvPr/>
            </p:nvSpPr>
            <p:spPr>
              <a:xfrm rot="-5400000">
                <a:off x="403693" y="3046162"/>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1"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7" name="Google Shape;2737;p23"/>
              <p:cNvSpPr/>
              <p:nvPr/>
            </p:nvSpPr>
            <p:spPr>
              <a:xfrm rot="-5400000">
                <a:off x="404108" y="2997702"/>
                <a:ext cx="24045" cy="221036"/>
              </a:xfrm>
              <a:custGeom>
                <a:avLst/>
                <a:gdLst/>
                <a:ahLst/>
                <a:cxnLst/>
                <a:rect l="l" t="t" r="r" b="b"/>
                <a:pathLst>
                  <a:path w="550"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8" name="Google Shape;2738;p23"/>
              <p:cNvSpPr/>
              <p:nvPr/>
            </p:nvSpPr>
            <p:spPr>
              <a:xfrm rot="-5400000">
                <a:off x="404108" y="2882156"/>
                <a:ext cx="24045" cy="221036"/>
              </a:xfrm>
              <a:custGeom>
                <a:avLst/>
                <a:gdLst/>
                <a:ahLst/>
                <a:cxnLst/>
                <a:rect l="l" t="t" r="r" b="b"/>
                <a:pathLst>
                  <a:path w="550" h="5056" extrusionOk="0">
                    <a:moveTo>
                      <a:pt x="266" y="0"/>
                    </a:moveTo>
                    <a:cubicBezTo>
                      <a:pt x="106" y="0"/>
                      <a:pt x="0" y="89"/>
                      <a:pt x="0" y="195"/>
                    </a:cubicBezTo>
                    <a:lnTo>
                      <a:pt x="0" y="4878"/>
                    </a:lnTo>
                    <a:cubicBezTo>
                      <a:pt x="0" y="4984"/>
                      <a:pt x="106"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39" name="Google Shape;2739;p23"/>
              <p:cNvSpPr/>
              <p:nvPr/>
            </p:nvSpPr>
            <p:spPr>
              <a:xfrm rot="-5400000">
                <a:off x="404086" y="283408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0" name="Google Shape;2740;p23"/>
              <p:cNvSpPr/>
              <p:nvPr/>
            </p:nvSpPr>
            <p:spPr>
              <a:xfrm rot="-5400000">
                <a:off x="404086" y="271854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1" name="Google Shape;2741;p23"/>
              <p:cNvSpPr/>
              <p:nvPr/>
            </p:nvSpPr>
            <p:spPr>
              <a:xfrm rot="-5400000">
                <a:off x="404086" y="267045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2" name="Google Shape;2742;p23"/>
              <p:cNvSpPr/>
              <p:nvPr/>
            </p:nvSpPr>
            <p:spPr>
              <a:xfrm rot="-5400000">
                <a:off x="404086" y="2554909"/>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3" name="Google Shape;2743;p23"/>
              <p:cNvSpPr/>
              <p:nvPr/>
            </p:nvSpPr>
            <p:spPr>
              <a:xfrm rot="-5400000">
                <a:off x="404086" y="2506864"/>
                <a:ext cx="24088" cy="221036"/>
              </a:xfrm>
              <a:custGeom>
                <a:avLst/>
                <a:gdLst/>
                <a:ahLst/>
                <a:cxnLst/>
                <a:rect l="l" t="t" r="r" b="b"/>
                <a:pathLst>
                  <a:path w="551" h="5056" extrusionOk="0">
                    <a:moveTo>
                      <a:pt x="285" y="0"/>
                    </a:moveTo>
                    <a:cubicBezTo>
                      <a:pt x="125" y="0"/>
                      <a:pt x="19" y="89"/>
                      <a:pt x="1" y="195"/>
                    </a:cubicBezTo>
                    <a:lnTo>
                      <a:pt x="1" y="4878"/>
                    </a:lnTo>
                    <a:cubicBezTo>
                      <a:pt x="1" y="4984"/>
                      <a:pt x="125" y="5055"/>
                      <a:pt x="285" y="5055"/>
                    </a:cubicBezTo>
                    <a:cubicBezTo>
                      <a:pt x="444"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4" name="Google Shape;2744;p23"/>
              <p:cNvSpPr/>
              <p:nvPr/>
            </p:nvSpPr>
            <p:spPr>
              <a:xfrm rot="-5400000">
                <a:off x="404086" y="2391318"/>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5" name="Google Shape;2745;p23"/>
              <p:cNvSpPr/>
              <p:nvPr/>
            </p:nvSpPr>
            <p:spPr>
              <a:xfrm rot="-5400000">
                <a:off x="404086" y="2342442"/>
                <a:ext cx="24088" cy="221036"/>
              </a:xfrm>
              <a:custGeom>
                <a:avLst/>
                <a:gdLst/>
                <a:ahLst/>
                <a:cxnLst/>
                <a:rect l="l" t="t" r="r" b="b"/>
                <a:pathLst>
                  <a:path w="551" h="5056" extrusionOk="0">
                    <a:moveTo>
                      <a:pt x="266" y="0"/>
                    </a:moveTo>
                    <a:cubicBezTo>
                      <a:pt x="107" y="0"/>
                      <a:pt x="0" y="89"/>
                      <a:pt x="0" y="195"/>
                    </a:cubicBezTo>
                    <a:lnTo>
                      <a:pt x="0" y="4878"/>
                    </a:lnTo>
                    <a:cubicBezTo>
                      <a:pt x="0" y="4984"/>
                      <a:pt x="124" y="5055"/>
                      <a:pt x="266" y="5055"/>
                    </a:cubicBezTo>
                    <a:cubicBezTo>
                      <a:pt x="426" y="5055"/>
                      <a:pt x="532"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6" name="Google Shape;2746;p23"/>
              <p:cNvSpPr/>
              <p:nvPr/>
            </p:nvSpPr>
            <p:spPr>
              <a:xfrm rot="-5400000">
                <a:off x="404086" y="222768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7" name="Google Shape;2747;p23"/>
              <p:cNvSpPr/>
              <p:nvPr/>
            </p:nvSpPr>
            <p:spPr>
              <a:xfrm rot="-5400000">
                <a:off x="404086" y="217885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8" name="Google Shape;2748;p23"/>
              <p:cNvSpPr/>
              <p:nvPr/>
            </p:nvSpPr>
            <p:spPr>
              <a:xfrm rot="-5400000">
                <a:off x="403715" y="2063678"/>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43" y="5055"/>
                      <a:pt x="550" y="4984"/>
                      <a:pt x="568" y="4878"/>
                    </a:cubicBezTo>
                    <a:lnTo>
                      <a:pt x="568" y="195"/>
                    </a:lnTo>
                    <a:cubicBezTo>
                      <a:pt x="568" y="89"/>
                      <a:pt x="443"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49" name="Google Shape;2749;p23"/>
              <p:cNvSpPr/>
              <p:nvPr/>
            </p:nvSpPr>
            <p:spPr>
              <a:xfrm rot="-5400000">
                <a:off x="404086" y="2015217"/>
                <a:ext cx="24088" cy="221036"/>
              </a:xfrm>
              <a:custGeom>
                <a:avLst/>
                <a:gdLst/>
                <a:ahLst/>
                <a:cxnLst/>
                <a:rect l="l" t="t" r="r" b="b"/>
                <a:pathLst>
                  <a:path w="551" h="5056" extrusionOk="0">
                    <a:moveTo>
                      <a:pt x="267" y="0"/>
                    </a:moveTo>
                    <a:cubicBezTo>
                      <a:pt x="125" y="0"/>
                      <a:pt x="0" y="89"/>
                      <a:pt x="0" y="195"/>
                    </a:cubicBezTo>
                    <a:lnTo>
                      <a:pt x="0" y="4878"/>
                    </a:lnTo>
                    <a:cubicBezTo>
                      <a:pt x="0"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0" name="Google Shape;2750;p23"/>
              <p:cNvSpPr/>
              <p:nvPr/>
            </p:nvSpPr>
            <p:spPr>
              <a:xfrm rot="-5400000">
                <a:off x="404086" y="1899671"/>
                <a:ext cx="24088" cy="221036"/>
              </a:xfrm>
              <a:custGeom>
                <a:avLst/>
                <a:gdLst/>
                <a:ahLst/>
                <a:cxnLst/>
                <a:rect l="l" t="t" r="r" b="b"/>
                <a:pathLst>
                  <a:path w="551" h="5056" extrusionOk="0">
                    <a:moveTo>
                      <a:pt x="266" y="0"/>
                    </a:moveTo>
                    <a:cubicBezTo>
                      <a:pt x="107" y="0"/>
                      <a:pt x="0" y="89"/>
                      <a:pt x="0" y="195"/>
                    </a:cubicBezTo>
                    <a:lnTo>
                      <a:pt x="0" y="4878"/>
                    </a:lnTo>
                    <a:cubicBezTo>
                      <a:pt x="0" y="4984"/>
                      <a:pt x="125"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1" name="Google Shape;2751;p23"/>
              <p:cNvSpPr/>
              <p:nvPr/>
            </p:nvSpPr>
            <p:spPr>
              <a:xfrm rot="-5400000">
                <a:off x="404108" y="185160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2" name="Google Shape;2752;p23"/>
              <p:cNvSpPr/>
              <p:nvPr/>
            </p:nvSpPr>
            <p:spPr>
              <a:xfrm rot="-5400000">
                <a:off x="404086" y="173608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3" name="Google Shape;2753;p23"/>
              <p:cNvSpPr/>
              <p:nvPr/>
            </p:nvSpPr>
            <p:spPr>
              <a:xfrm rot="-5400000">
                <a:off x="404086" y="1687991"/>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1" y="4984"/>
                      <a:pt x="551" y="4878"/>
                    </a:cubicBezTo>
                    <a:lnTo>
                      <a:pt x="551" y="195"/>
                    </a:lnTo>
                    <a:cubicBezTo>
                      <a:pt x="551"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4" name="Google Shape;2754;p23"/>
              <p:cNvSpPr/>
              <p:nvPr/>
            </p:nvSpPr>
            <p:spPr>
              <a:xfrm rot="-5400000">
                <a:off x="404086" y="157244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5" name="Google Shape;2755;p23"/>
              <p:cNvSpPr/>
              <p:nvPr/>
            </p:nvSpPr>
            <p:spPr>
              <a:xfrm rot="-5400000">
                <a:off x="403715" y="1523985"/>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26"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6" name="Google Shape;2756;p23"/>
              <p:cNvSpPr/>
              <p:nvPr/>
            </p:nvSpPr>
            <p:spPr>
              <a:xfrm rot="-5400000">
                <a:off x="404108" y="140883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7" name="Google Shape;2757;p23"/>
              <p:cNvSpPr/>
              <p:nvPr/>
            </p:nvSpPr>
            <p:spPr>
              <a:xfrm rot="-5400000">
                <a:off x="404086" y="1359979"/>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8" name="Google Shape;2758;p23"/>
              <p:cNvSpPr/>
              <p:nvPr/>
            </p:nvSpPr>
            <p:spPr>
              <a:xfrm rot="-5400000">
                <a:off x="404086" y="1245221"/>
                <a:ext cx="24088" cy="221036"/>
              </a:xfrm>
              <a:custGeom>
                <a:avLst/>
                <a:gdLst/>
                <a:ahLst/>
                <a:cxnLst/>
                <a:rect l="l" t="t" r="r" b="b"/>
                <a:pathLst>
                  <a:path w="551" h="5056" extrusionOk="0">
                    <a:moveTo>
                      <a:pt x="285" y="0"/>
                    </a:moveTo>
                    <a:cubicBezTo>
                      <a:pt x="125" y="0"/>
                      <a:pt x="18" y="89"/>
                      <a:pt x="1" y="195"/>
                    </a:cubicBezTo>
                    <a:lnTo>
                      <a:pt x="1" y="4878"/>
                    </a:lnTo>
                    <a:cubicBezTo>
                      <a:pt x="1" y="4984"/>
                      <a:pt x="125" y="5055"/>
                      <a:pt x="285" y="5055"/>
                    </a:cubicBezTo>
                    <a:cubicBezTo>
                      <a:pt x="444" y="5055"/>
                      <a:pt x="551" y="4984"/>
                      <a:pt x="551" y="4878"/>
                    </a:cubicBezTo>
                    <a:lnTo>
                      <a:pt x="551" y="195"/>
                    </a:lnTo>
                    <a:cubicBezTo>
                      <a:pt x="551"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59" name="Google Shape;2759;p23"/>
              <p:cNvSpPr/>
              <p:nvPr/>
            </p:nvSpPr>
            <p:spPr>
              <a:xfrm rot="-5400000">
                <a:off x="404086" y="1196345"/>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0" name="Google Shape;2760;p23"/>
              <p:cNvSpPr/>
              <p:nvPr/>
            </p:nvSpPr>
            <p:spPr>
              <a:xfrm rot="-5400000">
                <a:off x="404108" y="1080821"/>
                <a:ext cx="24045" cy="221036"/>
              </a:xfrm>
              <a:custGeom>
                <a:avLst/>
                <a:gdLst/>
                <a:ahLst/>
                <a:cxnLst/>
                <a:rect l="l" t="t" r="r" b="b"/>
                <a:pathLst>
                  <a:path w="550" h="5056" extrusionOk="0">
                    <a:moveTo>
                      <a:pt x="266" y="0"/>
                    </a:moveTo>
                    <a:cubicBezTo>
                      <a:pt x="107"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1" name="Google Shape;2761;p23"/>
              <p:cNvSpPr/>
              <p:nvPr/>
            </p:nvSpPr>
            <p:spPr>
              <a:xfrm rot="-5400000">
                <a:off x="404086" y="103275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2" name="Google Shape;2762;p23"/>
              <p:cNvSpPr/>
              <p:nvPr/>
            </p:nvSpPr>
            <p:spPr>
              <a:xfrm rot="-5400000">
                <a:off x="404086" y="917209"/>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3" name="Google Shape;2763;p23"/>
              <p:cNvSpPr/>
              <p:nvPr/>
            </p:nvSpPr>
            <p:spPr>
              <a:xfrm rot="-5400000">
                <a:off x="404086" y="869119"/>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4" name="Google Shape;2764;p23"/>
              <p:cNvSpPr/>
              <p:nvPr/>
            </p:nvSpPr>
            <p:spPr>
              <a:xfrm rot="-5400000">
                <a:off x="404086" y="753574"/>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5" name="Google Shape;2765;p23"/>
              <p:cNvSpPr/>
              <p:nvPr/>
            </p:nvSpPr>
            <p:spPr>
              <a:xfrm rot="-5400000">
                <a:off x="404086" y="70552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6" name="Google Shape;2766;p23"/>
              <p:cNvSpPr/>
              <p:nvPr/>
            </p:nvSpPr>
            <p:spPr>
              <a:xfrm rot="-5400000">
                <a:off x="404086" y="58998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2767" name="Google Shape;2767;p23"/>
              <p:cNvSpPr/>
              <p:nvPr/>
            </p:nvSpPr>
            <p:spPr>
              <a:xfrm rot="-5400000">
                <a:off x="403693" y="541501"/>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sp>
        <p:nvSpPr>
          <p:cNvPr id="2768" name="Google Shape;2768;p23"/>
          <p:cNvSpPr txBox="1">
            <a:spLocks noGrp="1"/>
          </p:cNvSpPr>
          <p:nvPr>
            <p:ph type="title"/>
          </p:nvPr>
        </p:nvSpPr>
        <p:spPr>
          <a:xfrm>
            <a:off x="3324200" y="1674433"/>
            <a:ext cx="5543600" cy="14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0401">
                <a:solidFill>
                  <a:schemeClr val="accent3"/>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769" name="Google Shape;2769;p23"/>
          <p:cNvSpPr txBox="1">
            <a:spLocks noGrp="1"/>
          </p:cNvSpPr>
          <p:nvPr>
            <p:ph type="subTitle" idx="1"/>
          </p:nvPr>
        </p:nvSpPr>
        <p:spPr>
          <a:xfrm>
            <a:off x="3324200" y="3430018"/>
            <a:ext cx="5543600" cy="12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4564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27"/>
        <p:cNvGrpSpPr/>
        <p:nvPr/>
      </p:nvGrpSpPr>
      <p:grpSpPr>
        <a:xfrm>
          <a:off x="0" y="0"/>
          <a:ext cx="0" cy="0"/>
          <a:chOff x="0" y="0"/>
          <a:chExt cx="0" cy="0"/>
        </a:xfrm>
      </p:grpSpPr>
      <p:grpSp>
        <p:nvGrpSpPr>
          <p:cNvPr id="3628" name="Google Shape;3628;p30"/>
          <p:cNvGrpSpPr/>
          <p:nvPr/>
        </p:nvGrpSpPr>
        <p:grpSpPr>
          <a:xfrm>
            <a:off x="-2294" y="480933"/>
            <a:ext cx="11610295" cy="5860000"/>
            <a:chOff x="-1721" y="360700"/>
            <a:chExt cx="8707721" cy="4395000"/>
          </a:xfrm>
        </p:grpSpPr>
        <p:sp>
          <p:nvSpPr>
            <p:cNvPr id="3629" name="Google Shape;3629;p30"/>
            <p:cNvSpPr/>
            <p:nvPr/>
          </p:nvSpPr>
          <p:spPr>
            <a:xfrm>
              <a:off x="0" y="360700"/>
              <a:ext cx="8706000" cy="4393200"/>
            </a:xfrm>
            <a:prstGeom prst="roundRect">
              <a:avLst>
                <a:gd name="adj" fmla="val 2780"/>
              </a:avLst>
            </a:prstGeom>
            <a:solidFill>
              <a:schemeClr val="lt2"/>
            </a:solidFill>
            <a:ln>
              <a:noFill/>
            </a:ln>
            <a:effectLst>
              <a:outerShdw blurRad="85725" dist="19050" dir="2400000" algn="bl" rotWithShape="0">
                <a:srgbClr val="000000">
                  <a:alpha val="71000"/>
                </a:srgbClr>
              </a:outerShdw>
            </a:effectLst>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30" name="Google Shape;3630;p30"/>
            <p:cNvSpPr/>
            <p:nvPr/>
          </p:nvSpPr>
          <p:spPr>
            <a:xfrm>
              <a:off x="62375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31" name="Google Shape;3631;p30"/>
            <p:cNvSpPr/>
            <p:nvPr/>
          </p:nvSpPr>
          <p:spPr>
            <a:xfrm>
              <a:off x="0" y="362500"/>
              <a:ext cx="77100" cy="4393200"/>
            </a:xfrm>
            <a:prstGeom prst="roundRect">
              <a:avLst>
                <a:gd name="adj" fmla="val 2780"/>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32" name="Google Shape;3632;p30"/>
            <p:cNvSpPr/>
            <p:nvPr/>
          </p:nvSpPr>
          <p:spPr>
            <a:xfrm>
              <a:off x="225650" y="362500"/>
              <a:ext cx="398100" cy="4393200"/>
            </a:xfrm>
            <a:prstGeom prst="rect">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33" name="Google Shape;3633;p30"/>
            <p:cNvSpPr/>
            <p:nvPr/>
          </p:nvSpPr>
          <p:spPr>
            <a:xfrm>
              <a:off x="0" y="362500"/>
              <a:ext cx="242100" cy="4393200"/>
            </a:xfrm>
            <a:prstGeom prst="rect">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nvGrpSpPr>
            <p:cNvPr id="3634" name="Google Shape;3634;p30"/>
            <p:cNvGrpSpPr/>
            <p:nvPr/>
          </p:nvGrpSpPr>
          <p:grpSpPr>
            <a:xfrm flipH="1">
              <a:off x="-1721" y="549650"/>
              <a:ext cx="401077" cy="4054900"/>
              <a:chOff x="611952" y="549650"/>
              <a:chExt cx="401077" cy="4054900"/>
            </a:xfrm>
          </p:grpSpPr>
          <p:grpSp>
            <p:nvGrpSpPr>
              <p:cNvPr id="3635" name="Google Shape;3635;p30"/>
              <p:cNvGrpSpPr/>
              <p:nvPr/>
            </p:nvGrpSpPr>
            <p:grpSpPr>
              <a:xfrm>
                <a:off x="611952" y="549650"/>
                <a:ext cx="401077" cy="4054900"/>
                <a:chOff x="417991" y="549652"/>
                <a:chExt cx="401720" cy="4054900"/>
              </a:xfrm>
            </p:grpSpPr>
            <p:sp>
              <p:nvSpPr>
                <p:cNvPr id="3636" name="Google Shape;3636;p30"/>
                <p:cNvSpPr/>
                <p:nvPr/>
              </p:nvSpPr>
              <p:spPr>
                <a:xfrm rot="-5400000">
                  <a:off x="-1408548"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37" name="Google Shape;3637;p30"/>
                <p:cNvSpPr/>
                <p:nvPr/>
              </p:nvSpPr>
              <p:spPr>
                <a:xfrm>
                  <a:off x="682671" y="549752"/>
                  <a:ext cx="1359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3638" name="Google Shape;3638;p30"/>
              <p:cNvGrpSpPr/>
              <p:nvPr/>
            </p:nvGrpSpPr>
            <p:grpSpPr>
              <a:xfrm>
                <a:off x="670225" y="622550"/>
                <a:ext cx="108000" cy="3869498"/>
                <a:chOff x="670225" y="622550"/>
                <a:chExt cx="108000" cy="3869498"/>
              </a:xfrm>
            </p:grpSpPr>
            <p:sp>
              <p:nvSpPr>
                <p:cNvPr id="3639" name="Google Shape;3639;p30"/>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0" name="Google Shape;3640;p30"/>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1" name="Google Shape;3641;p30"/>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2" name="Google Shape;3642;p30"/>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3" name="Google Shape;3643;p30"/>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4" name="Google Shape;3644;p30"/>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5" name="Google Shape;3645;p30"/>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6" name="Google Shape;3646;p30"/>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7" name="Google Shape;3647;p30"/>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8" name="Google Shape;3648;p30"/>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49" name="Google Shape;3649;p30"/>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0" name="Google Shape;3650;p30"/>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1" name="Google Shape;3651;p30"/>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2" name="Google Shape;3652;p30"/>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3" name="Google Shape;3653;p30"/>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4" name="Google Shape;3654;p30"/>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5" name="Google Shape;3655;p30"/>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6" name="Google Shape;3656;p30"/>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7" name="Google Shape;3657;p30"/>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8" name="Google Shape;3658;p30"/>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59" name="Google Shape;3659;p30"/>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0" name="Google Shape;3660;p30"/>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1" name="Google Shape;3661;p30"/>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2" name="Google Shape;3662;p30"/>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3663" name="Google Shape;3663;p30"/>
            <p:cNvGrpSpPr/>
            <p:nvPr/>
          </p:nvGrpSpPr>
          <p:grpSpPr>
            <a:xfrm flipH="1">
              <a:off x="239925" y="622550"/>
              <a:ext cx="108000" cy="3869498"/>
              <a:chOff x="670225" y="622550"/>
              <a:chExt cx="108000" cy="3869498"/>
            </a:xfrm>
          </p:grpSpPr>
          <p:sp>
            <p:nvSpPr>
              <p:cNvPr id="3664" name="Google Shape;3664;p30"/>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5" name="Google Shape;3665;p30"/>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6" name="Google Shape;3666;p30"/>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7" name="Google Shape;3667;p30"/>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8" name="Google Shape;3668;p30"/>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69" name="Google Shape;3669;p30"/>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0" name="Google Shape;3670;p30"/>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1" name="Google Shape;3671;p30"/>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2" name="Google Shape;3672;p30"/>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3" name="Google Shape;3673;p30"/>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4" name="Google Shape;3674;p30"/>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5" name="Google Shape;3675;p30"/>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6" name="Google Shape;3676;p30"/>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7" name="Google Shape;3677;p30"/>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8" name="Google Shape;3678;p30"/>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79" name="Google Shape;3679;p30"/>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0" name="Google Shape;3680;p30"/>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1" name="Google Shape;3681;p30"/>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2" name="Google Shape;3682;p30"/>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3" name="Google Shape;3683;p30"/>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4" name="Google Shape;3684;p30"/>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5" name="Google Shape;3685;p30"/>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6" name="Google Shape;3686;p30"/>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87" name="Google Shape;3687;p30"/>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3688" name="Google Shape;3688;p30"/>
            <p:cNvGrpSpPr/>
            <p:nvPr/>
          </p:nvGrpSpPr>
          <p:grpSpPr>
            <a:xfrm>
              <a:off x="429463" y="549650"/>
              <a:ext cx="8075871" cy="4054900"/>
              <a:chOff x="610438" y="549650"/>
              <a:chExt cx="8075871" cy="4054900"/>
            </a:xfrm>
          </p:grpSpPr>
          <p:grpSp>
            <p:nvGrpSpPr>
              <p:cNvPr id="3689" name="Google Shape;3689;p30"/>
              <p:cNvGrpSpPr/>
              <p:nvPr/>
            </p:nvGrpSpPr>
            <p:grpSpPr>
              <a:xfrm>
                <a:off x="610438" y="549650"/>
                <a:ext cx="8075871" cy="4054900"/>
                <a:chOff x="416474" y="549652"/>
                <a:chExt cx="8088813" cy="4054900"/>
              </a:xfrm>
            </p:grpSpPr>
            <p:sp>
              <p:nvSpPr>
                <p:cNvPr id="3690" name="Google Shape;3690;p30"/>
                <p:cNvSpPr/>
                <p:nvPr/>
              </p:nvSpPr>
              <p:spPr>
                <a:xfrm rot="-5400000">
                  <a:off x="-1410065" y="2376191"/>
                  <a:ext cx="4054798" cy="401720"/>
                </a:xfrm>
                <a:custGeom>
                  <a:avLst/>
                  <a:gdLst/>
                  <a:ahLst/>
                  <a:cxnLst/>
                  <a:rect l="l" t="t" r="r" b="b"/>
                  <a:pathLst>
                    <a:path w="92750" h="9189" extrusionOk="0">
                      <a:moveTo>
                        <a:pt x="3692" y="1579"/>
                      </a:moveTo>
                      <a:cubicBezTo>
                        <a:pt x="4350" y="1579"/>
                        <a:pt x="4985" y="2087"/>
                        <a:pt x="4985" y="2856"/>
                      </a:cubicBezTo>
                      <a:cubicBezTo>
                        <a:pt x="4985" y="3566"/>
                        <a:pt x="4417" y="4133"/>
                        <a:pt x="3708" y="4133"/>
                      </a:cubicBezTo>
                      <a:cubicBezTo>
                        <a:pt x="2573" y="4133"/>
                        <a:pt x="1987" y="2750"/>
                        <a:pt x="2803" y="1952"/>
                      </a:cubicBezTo>
                      <a:cubicBezTo>
                        <a:pt x="3061" y="1694"/>
                        <a:pt x="3379" y="1579"/>
                        <a:pt x="3692" y="1579"/>
                      </a:cubicBezTo>
                      <a:close/>
                      <a:moveTo>
                        <a:pt x="7435" y="1579"/>
                      </a:moveTo>
                      <a:cubicBezTo>
                        <a:pt x="8093" y="1579"/>
                        <a:pt x="8728" y="2087"/>
                        <a:pt x="8728" y="2856"/>
                      </a:cubicBezTo>
                      <a:cubicBezTo>
                        <a:pt x="8728" y="3566"/>
                        <a:pt x="8160" y="4133"/>
                        <a:pt x="7450" y="4133"/>
                      </a:cubicBezTo>
                      <a:cubicBezTo>
                        <a:pt x="6315" y="4133"/>
                        <a:pt x="5748" y="2750"/>
                        <a:pt x="6546" y="1952"/>
                      </a:cubicBezTo>
                      <a:cubicBezTo>
                        <a:pt x="6803" y="1694"/>
                        <a:pt x="7122" y="1579"/>
                        <a:pt x="7435" y="1579"/>
                      </a:cubicBezTo>
                      <a:close/>
                      <a:moveTo>
                        <a:pt x="11185" y="1579"/>
                      </a:moveTo>
                      <a:cubicBezTo>
                        <a:pt x="11843" y="1579"/>
                        <a:pt x="12470" y="2087"/>
                        <a:pt x="12470" y="2856"/>
                      </a:cubicBezTo>
                      <a:cubicBezTo>
                        <a:pt x="12470" y="3566"/>
                        <a:pt x="11903" y="4133"/>
                        <a:pt x="11193" y="4133"/>
                      </a:cubicBezTo>
                      <a:cubicBezTo>
                        <a:pt x="10058" y="4133"/>
                        <a:pt x="9490" y="2750"/>
                        <a:pt x="10288" y="1952"/>
                      </a:cubicBezTo>
                      <a:cubicBezTo>
                        <a:pt x="10552" y="1694"/>
                        <a:pt x="10872" y="1579"/>
                        <a:pt x="11185" y="1579"/>
                      </a:cubicBezTo>
                      <a:close/>
                      <a:moveTo>
                        <a:pt x="14928" y="1579"/>
                      </a:moveTo>
                      <a:cubicBezTo>
                        <a:pt x="15586" y="1579"/>
                        <a:pt x="16213" y="2087"/>
                        <a:pt x="16213" y="2856"/>
                      </a:cubicBezTo>
                      <a:cubicBezTo>
                        <a:pt x="16213" y="3566"/>
                        <a:pt x="15645" y="4133"/>
                        <a:pt x="14936" y="4133"/>
                      </a:cubicBezTo>
                      <a:cubicBezTo>
                        <a:pt x="13800" y="4133"/>
                        <a:pt x="13233" y="2750"/>
                        <a:pt x="14031" y="1952"/>
                      </a:cubicBezTo>
                      <a:cubicBezTo>
                        <a:pt x="14294" y="1694"/>
                        <a:pt x="14615" y="1579"/>
                        <a:pt x="14928" y="1579"/>
                      </a:cubicBezTo>
                      <a:close/>
                      <a:moveTo>
                        <a:pt x="18671" y="1579"/>
                      </a:moveTo>
                      <a:cubicBezTo>
                        <a:pt x="19329" y="1579"/>
                        <a:pt x="19955" y="2087"/>
                        <a:pt x="19955" y="2856"/>
                      </a:cubicBezTo>
                      <a:cubicBezTo>
                        <a:pt x="19955" y="3566"/>
                        <a:pt x="19388" y="4133"/>
                        <a:pt x="18678" y="4133"/>
                      </a:cubicBezTo>
                      <a:cubicBezTo>
                        <a:pt x="17543" y="4133"/>
                        <a:pt x="16975" y="2750"/>
                        <a:pt x="17774" y="1952"/>
                      </a:cubicBezTo>
                      <a:cubicBezTo>
                        <a:pt x="18037" y="1694"/>
                        <a:pt x="18357" y="1579"/>
                        <a:pt x="18671" y="1579"/>
                      </a:cubicBezTo>
                      <a:close/>
                      <a:moveTo>
                        <a:pt x="22423" y="1579"/>
                      </a:moveTo>
                      <a:cubicBezTo>
                        <a:pt x="23081" y="1579"/>
                        <a:pt x="23716" y="2087"/>
                        <a:pt x="23716" y="2856"/>
                      </a:cubicBezTo>
                      <a:cubicBezTo>
                        <a:pt x="23716" y="3566"/>
                        <a:pt x="23130" y="4133"/>
                        <a:pt x="22439" y="4133"/>
                      </a:cubicBezTo>
                      <a:cubicBezTo>
                        <a:pt x="21286" y="4133"/>
                        <a:pt x="20718" y="2750"/>
                        <a:pt x="21534" y="1952"/>
                      </a:cubicBezTo>
                      <a:cubicBezTo>
                        <a:pt x="21791" y="1694"/>
                        <a:pt x="22110" y="1579"/>
                        <a:pt x="22423" y="1579"/>
                      </a:cubicBezTo>
                      <a:close/>
                      <a:moveTo>
                        <a:pt x="26174" y="1579"/>
                      </a:moveTo>
                      <a:cubicBezTo>
                        <a:pt x="26832" y="1579"/>
                        <a:pt x="27458" y="2087"/>
                        <a:pt x="27458" y="2856"/>
                      </a:cubicBezTo>
                      <a:cubicBezTo>
                        <a:pt x="27458" y="3566"/>
                        <a:pt x="26891" y="4133"/>
                        <a:pt x="26181" y="4133"/>
                      </a:cubicBezTo>
                      <a:cubicBezTo>
                        <a:pt x="25046" y="4133"/>
                        <a:pt x="24478" y="2750"/>
                        <a:pt x="25277" y="1952"/>
                      </a:cubicBezTo>
                      <a:cubicBezTo>
                        <a:pt x="25540" y="1694"/>
                        <a:pt x="25860" y="1579"/>
                        <a:pt x="26174" y="1579"/>
                      </a:cubicBezTo>
                      <a:close/>
                      <a:moveTo>
                        <a:pt x="29908" y="1579"/>
                      </a:moveTo>
                      <a:cubicBezTo>
                        <a:pt x="30566" y="1579"/>
                        <a:pt x="31201" y="2087"/>
                        <a:pt x="31201" y="2856"/>
                      </a:cubicBezTo>
                      <a:cubicBezTo>
                        <a:pt x="31201" y="3566"/>
                        <a:pt x="30633" y="4133"/>
                        <a:pt x="29924" y="4133"/>
                      </a:cubicBezTo>
                      <a:cubicBezTo>
                        <a:pt x="28789" y="4133"/>
                        <a:pt x="28221" y="2750"/>
                        <a:pt x="29019" y="1952"/>
                      </a:cubicBezTo>
                      <a:cubicBezTo>
                        <a:pt x="29277" y="1694"/>
                        <a:pt x="29595" y="1579"/>
                        <a:pt x="29908" y="1579"/>
                      </a:cubicBezTo>
                      <a:close/>
                      <a:moveTo>
                        <a:pt x="33659" y="1579"/>
                      </a:moveTo>
                      <a:cubicBezTo>
                        <a:pt x="34317" y="1579"/>
                        <a:pt x="34943" y="2087"/>
                        <a:pt x="34943" y="2856"/>
                      </a:cubicBezTo>
                      <a:cubicBezTo>
                        <a:pt x="34943" y="3566"/>
                        <a:pt x="34376" y="4133"/>
                        <a:pt x="33666" y="4133"/>
                      </a:cubicBezTo>
                      <a:cubicBezTo>
                        <a:pt x="32531" y="4133"/>
                        <a:pt x="31964" y="2750"/>
                        <a:pt x="32762" y="1952"/>
                      </a:cubicBezTo>
                      <a:cubicBezTo>
                        <a:pt x="33025" y="1694"/>
                        <a:pt x="33345" y="1579"/>
                        <a:pt x="33659" y="1579"/>
                      </a:cubicBezTo>
                      <a:close/>
                      <a:moveTo>
                        <a:pt x="37401" y="1579"/>
                      </a:moveTo>
                      <a:cubicBezTo>
                        <a:pt x="38059" y="1579"/>
                        <a:pt x="38686" y="2087"/>
                        <a:pt x="38686" y="2856"/>
                      </a:cubicBezTo>
                      <a:cubicBezTo>
                        <a:pt x="38686" y="3566"/>
                        <a:pt x="38118" y="4133"/>
                        <a:pt x="37409" y="4133"/>
                      </a:cubicBezTo>
                      <a:cubicBezTo>
                        <a:pt x="36274" y="4133"/>
                        <a:pt x="35706" y="2750"/>
                        <a:pt x="36504" y="1952"/>
                      </a:cubicBezTo>
                      <a:cubicBezTo>
                        <a:pt x="36768" y="1694"/>
                        <a:pt x="37088" y="1579"/>
                        <a:pt x="37401" y="1579"/>
                      </a:cubicBezTo>
                      <a:close/>
                      <a:moveTo>
                        <a:pt x="41150" y="1579"/>
                      </a:moveTo>
                      <a:cubicBezTo>
                        <a:pt x="41802" y="1579"/>
                        <a:pt x="42429" y="2087"/>
                        <a:pt x="42429" y="2856"/>
                      </a:cubicBezTo>
                      <a:cubicBezTo>
                        <a:pt x="42429" y="3566"/>
                        <a:pt x="41861" y="4133"/>
                        <a:pt x="41152" y="4133"/>
                      </a:cubicBezTo>
                      <a:cubicBezTo>
                        <a:pt x="40016" y="4133"/>
                        <a:pt x="39449" y="2750"/>
                        <a:pt x="40265" y="1952"/>
                      </a:cubicBezTo>
                      <a:cubicBezTo>
                        <a:pt x="40522" y="1694"/>
                        <a:pt x="40839" y="1579"/>
                        <a:pt x="41150" y="1579"/>
                      </a:cubicBezTo>
                      <a:close/>
                      <a:moveTo>
                        <a:pt x="44896" y="1579"/>
                      </a:moveTo>
                      <a:cubicBezTo>
                        <a:pt x="45554" y="1579"/>
                        <a:pt x="46189" y="2087"/>
                        <a:pt x="46189" y="2856"/>
                      </a:cubicBezTo>
                      <a:cubicBezTo>
                        <a:pt x="46189" y="3566"/>
                        <a:pt x="45604" y="4133"/>
                        <a:pt x="44912" y="4133"/>
                      </a:cubicBezTo>
                      <a:cubicBezTo>
                        <a:pt x="43759" y="4133"/>
                        <a:pt x="43191" y="2750"/>
                        <a:pt x="44007" y="1952"/>
                      </a:cubicBezTo>
                      <a:cubicBezTo>
                        <a:pt x="44265" y="1694"/>
                        <a:pt x="44583" y="1579"/>
                        <a:pt x="44896" y="1579"/>
                      </a:cubicBezTo>
                      <a:close/>
                      <a:moveTo>
                        <a:pt x="48639" y="1579"/>
                      </a:moveTo>
                      <a:cubicBezTo>
                        <a:pt x="49297" y="1579"/>
                        <a:pt x="49932" y="2087"/>
                        <a:pt x="49932" y="2856"/>
                      </a:cubicBezTo>
                      <a:cubicBezTo>
                        <a:pt x="49932" y="3566"/>
                        <a:pt x="49364" y="4133"/>
                        <a:pt x="48654" y="4133"/>
                      </a:cubicBezTo>
                      <a:cubicBezTo>
                        <a:pt x="47519" y="4133"/>
                        <a:pt x="46952" y="2750"/>
                        <a:pt x="47750" y="1952"/>
                      </a:cubicBezTo>
                      <a:cubicBezTo>
                        <a:pt x="48007" y="1694"/>
                        <a:pt x="48326" y="1579"/>
                        <a:pt x="48639" y="1579"/>
                      </a:cubicBezTo>
                      <a:close/>
                      <a:moveTo>
                        <a:pt x="52382" y="1579"/>
                      </a:moveTo>
                      <a:cubicBezTo>
                        <a:pt x="53039" y="1579"/>
                        <a:pt x="53674" y="2087"/>
                        <a:pt x="53674" y="2856"/>
                      </a:cubicBezTo>
                      <a:cubicBezTo>
                        <a:pt x="53674" y="3566"/>
                        <a:pt x="53107" y="4133"/>
                        <a:pt x="52397" y="4133"/>
                      </a:cubicBezTo>
                      <a:cubicBezTo>
                        <a:pt x="51262" y="4133"/>
                        <a:pt x="50694" y="2750"/>
                        <a:pt x="51492" y="1952"/>
                      </a:cubicBezTo>
                      <a:cubicBezTo>
                        <a:pt x="51750" y="1694"/>
                        <a:pt x="52068" y="1579"/>
                        <a:pt x="52382" y="1579"/>
                      </a:cubicBezTo>
                      <a:close/>
                      <a:moveTo>
                        <a:pt x="56132" y="1579"/>
                      </a:moveTo>
                      <a:cubicBezTo>
                        <a:pt x="56790" y="1579"/>
                        <a:pt x="57417" y="2087"/>
                        <a:pt x="57417" y="2856"/>
                      </a:cubicBezTo>
                      <a:cubicBezTo>
                        <a:pt x="57417" y="3566"/>
                        <a:pt x="56849" y="4133"/>
                        <a:pt x="56140" y="4133"/>
                      </a:cubicBezTo>
                      <a:cubicBezTo>
                        <a:pt x="55004" y="4133"/>
                        <a:pt x="54437" y="2750"/>
                        <a:pt x="55235" y="1952"/>
                      </a:cubicBezTo>
                      <a:cubicBezTo>
                        <a:pt x="55498" y="1694"/>
                        <a:pt x="55819" y="1579"/>
                        <a:pt x="56132" y="1579"/>
                      </a:cubicBezTo>
                      <a:close/>
                      <a:moveTo>
                        <a:pt x="59867" y="1579"/>
                      </a:moveTo>
                      <a:cubicBezTo>
                        <a:pt x="60525" y="1579"/>
                        <a:pt x="61159" y="2087"/>
                        <a:pt x="61159" y="2856"/>
                      </a:cubicBezTo>
                      <a:cubicBezTo>
                        <a:pt x="61159" y="3566"/>
                        <a:pt x="60592" y="4133"/>
                        <a:pt x="59882" y="4133"/>
                      </a:cubicBezTo>
                      <a:cubicBezTo>
                        <a:pt x="58747" y="4133"/>
                        <a:pt x="58179" y="2767"/>
                        <a:pt x="58978" y="1952"/>
                      </a:cubicBezTo>
                      <a:cubicBezTo>
                        <a:pt x="59235" y="1694"/>
                        <a:pt x="59554" y="1579"/>
                        <a:pt x="59867" y="1579"/>
                      </a:cubicBezTo>
                      <a:close/>
                      <a:moveTo>
                        <a:pt x="63623" y="1579"/>
                      </a:moveTo>
                      <a:cubicBezTo>
                        <a:pt x="64275" y="1579"/>
                        <a:pt x="64902" y="2087"/>
                        <a:pt x="64902" y="2856"/>
                      </a:cubicBezTo>
                      <a:cubicBezTo>
                        <a:pt x="64902" y="3566"/>
                        <a:pt x="64334" y="4133"/>
                        <a:pt x="63625" y="4133"/>
                      </a:cubicBezTo>
                      <a:cubicBezTo>
                        <a:pt x="62490" y="4133"/>
                        <a:pt x="61922" y="2750"/>
                        <a:pt x="62738" y="1952"/>
                      </a:cubicBezTo>
                      <a:cubicBezTo>
                        <a:pt x="62996" y="1694"/>
                        <a:pt x="63312" y="1579"/>
                        <a:pt x="63623" y="1579"/>
                      </a:cubicBezTo>
                      <a:close/>
                      <a:moveTo>
                        <a:pt x="67370" y="1579"/>
                      </a:moveTo>
                      <a:cubicBezTo>
                        <a:pt x="68027" y="1579"/>
                        <a:pt x="68662" y="2087"/>
                        <a:pt x="68662" y="2856"/>
                      </a:cubicBezTo>
                      <a:cubicBezTo>
                        <a:pt x="68662" y="3566"/>
                        <a:pt x="68095" y="4133"/>
                        <a:pt x="67385" y="4133"/>
                      </a:cubicBezTo>
                      <a:cubicBezTo>
                        <a:pt x="66250" y="4133"/>
                        <a:pt x="65665" y="2750"/>
                        <a:pt x="66481" y="1952"/>
                      </a:cubicBezTo>
                      <a:cubicBezTo>
                        <a:pt x="66738" y="1694"/>
                        <a:pt x="67057" y="1579"/>
                        <a:pt x="67370" y="1579"/>
                      </a:cubicBezTo>
                      <a:close/>
                      <a:moveTo>
                        <a:pt x="71112" y="1579"/>
                      </a:moveTo>
                      <a:cubicBezTo>
                        <a:pt x="71770" y="1579"/>
                        <a:pt x="72405" y="2087"/>
                        <a:pt x="72405" y="2856"/>
                      </a:cubicBezTo>
                      <a:cubicBezTo>
                        <a:pt x="72405" y="3566"/>
                        <a:pt x="71837" y="4133"/>
                        <a:pt x="71128" y="4133"/>
                      </a:cubicBezTo>
                      <a:cubicBezTo>
                        <a:pt x="69993" y="4133"/>
                        <a:pt x="69425" y="2750"/>
                        <a:pt x="70223" y="1952"/>
                      </a:cubicBezTo>
                      <a:cubicBezTo>
                        <a:pt x="70481" y="1694"/>
                        <a:pt x="70799" y="1579"/>
                        <a:pt x="71112" y="1579"/>
                      </a:cubicBezTo>
                      <a:close/>
                      <a:moveTo>
                        <a:pt x="74855" y="1579"/>
                      </a:moveTo>
                      <a:cubicBezTo>
                        <a:pt x="75513" y="1579"/>
                        <a:pt x="76147" y="2087"/>
                        <a:pt x="76147" y="2856"/>
                      </a:cubicBezTo>
                      <a:cubicBezTo>
                        <a:pt x="76147" y="3566"/>
                        <a:pt x="75580" y="4133"/>
                        <a:pt x="74870" y="4133"/>
                      </a:cubicBezTo>
                      <a:cubicBezTo>
                        <a:pt x="73735" y="4133"/>
                        <a:pt x="73168" y="2750"/>
                        <a:pt x="73966" y="1952"/>
                      </a:cubicBezTo>
                      <a:cubicBezTo>
                        <a:pt x="74223" y="1694"/>
                        <a:pt x="74542" y="1579"/>
                        <a:pt x="74855" y="1579"/>
                      </a:cubicBezTo>
                      <a:close/>
                      <a:moveTo>
                        <a:pt x="78605" y="1579"/>
                      </a:moveTo>
                      <a:cubicBezTo>
                        <a:pt x="79263" y="1579"/>
                        <a:pt x="79890" y="2087"/>
                        <a:pt x="79890" y="2856"/>
                      </a:cubicBezTo>
                      <a:cubicBezTo>
                        <a:pt x="79890" y="3566"/>
                        <a:pt x="79322" y="4133"/>
                        <a:pt x="78613" y="4133"/>
                      </a:cubicBezTo>
                      <a:cubicBezTo>
                        <a:pt x="77478" y="4133"/>
                        <a:pt x="76910" y="2750"/>
                        <a:pt x="77708" y="1952"/>
                      </a:cubicBezTo>
                      <a:cubicBezTo>
                        <a:pt x="77972" y="1694"/>
                        <a:pt x="78292" y="1579"/>
                        <a:pt x="78605" y="1579"/>
                      </a:cubicBezTo>
                      <a:close/>
                      <a:moveTo>
                        <a:pt x="82348" y="1579"/>
                      </a:moveTo>
                      <a:cubicBezTo>
                        <a:pt x="83006" y="1579"/>
                        <a:pt x="83633" y="2087"/>
                        <a:pt x="83633" y="2856"/>
                      </a:cubicBezTo>
                      <a:cubicBezTo>
                        <a:pt x="83633" y="3566"/>
                        <a:pt x="83065" y="4133"/>
                        <a:pt x="82356" y="4133"/>
                      </a:cubicBezTo>
                      <a:cubicBezTo>
                        <a:pt x="81220" y="4133"/>
                        <a:pt x="80653" y="2750"/>
                        <a:pt x="81451" y="1952"/>
                      </a:cubicBezTo>
                      <a:cubicBezTo>
                        <a:pt x="81714" y="1694"/>
                        <a:pt x="82035" y="1579"/>
                        <a:pt x="82348" y="1579"/>
                      </a:cubicBezTo>
                      <a:close/>
                      <a:moveTo>
                        <a:pt x="86101" y="1579"/>
                      </a:moveTo>
                      <a:cubicBezTo>
                        <a:pt x="86758" y="1579"/>
                        <a:pt x="87393" y="2087"/>
                        <a:pt x="87393" y="2856"/>
                      </a:cubicBezTo>
                      <a:cubicBezTo>
                        <a:pt x="87393" y="3566"/>
                        <a:pt x="86808" y="4133"/>
                        <a:pt x="86116" y="4133"/>
                      </a:cubicBezTo>
                      <a:cubicBezTo>
                        <a:pt x="84963" y="4133"/>
                        <a:pt x="84395" y="2750"/>
                        <a:pt x="85211" y="1952"/>
                      </a:cubicBezTo>
                      <a:cubicBezTo>
                        <a:pt x="85469" y="1694"/>
                        <a:pt x="85787" y="1579"/>
                        <a:pt x="86101" y="1579"/>
                      </a:cubicBezTo>
                      <a:close/>
                      <a:moveTo>
                        <a:pt x="89843" y="1579"/>
                      </a:moveTo>
                      <a:cubicBezTo>
                        <a:pt x="90501" y="1579"/>
                        <a:pt x="91136" y="2087"/>
                        <a:pt x="91136" y="2856"/>
                      </a:cubicBezTo>
                      <a:cubicBezTo>
                        <a:pt x="91136" y="3566"/>
                        <a:pt x="90568" y="4133"/>
                        <a:pt x="89859" y="4133"/>
                      </a:cubicBezTo>
                      <a:cubicBezTo>
                        <a:pt x="88723" y="4133"/>
                        <a:pt x="88138" y="2750"/>
                        <a:pt x="88954" y="1952"/>
                      </a:cubicBezTo>
                      <a:cubicBezTo>
                        <a:pt x="89211" y="1694"/>
                        <a:pt x="89530" y="1579"/>
                        <a:pt x="89843" y="1579"/>
                      </a:cubicBezTo>
                      <a:close/>
                      <a:moveTo>
                        <a:pt x="1" y="0"/>
                      </a:moveTo>
                      <a:lnTo>
                        <a:pt x="1" y="9188"/>
                      </a:lnTo>
                      <a:lnTo>
                        <a:pt x="92750" y="9188"/>
                      </a:lnTo>
                      <a:lnTo>
                        <a:pt x="9275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1" name="Google Shape;3691;p30"/>
                <p:cNvSpPr/>
                <p:nvPr/>
              </p:nvSpPr>
              <p:spPr>
                <a:xfrm>
                  <a:off x="760487" y="549752"/>
                  <a:ext cx="7744800" cy="40548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nvGrpSpPr>
              <p:cNvPr id="3692" name="Google Shape;3692;p30"/>
              <p:cNvGrpSpPr/>
              <p:nvPr/>
            </p:nvGrpSpPr>
            <p:grpSpPr>
              <a:xfrm>
                <a:off x="670225" y="622550"/>
                <a:ext cx="108000" cy="3869498"/>
                <a:chOff x="670225" y="622550"/>
                <a:chExt cx="108000" cy="3869498"/>
              </a:xfrm>
            </p:grpSpPr>
            <p:sp>
              <p:nvSpPr>
                <p:cNvPr id="3693" name="Google Shape;3693;p30"/>
                <p:cNvSpPr/>
                <p:nvPr/>
              </p:nvSpPr>
              <p:spPr>
                <a:xfrm>
                  <a:off x="670225" y="62255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4" name="Google Shape;3694;p30"/>
                <p:cNvSpPr/>
                <p:nvPr/>
              </p:nvSpPr>
              <p:spPr>
                <a:xfrm>
                  <a:off x="670225" y="786093"/>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5" name="Google Shape;3695;p30"/>
                <p:cNvSpPr/>
                <p:nvPr/>
              </p:nvSpPr>
              <p:spPr>
                <a:xfrm>
                  <a:off x="670225" y="94963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6" name="Google Shape;3696;p30"/>
                <p:cNvSpPr/>
                <p:nvPr/>
              </p:nvSpPr>
              <p:spPr>
                <a:xfrm>
                  <a:off x="670225" y="111318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7" name="Google Shape;3697;p30"/>
                <p:cNvSpPr/>
                <p:nvPr/>
              </p:nvSpPr>
              <p:spPr>
                <a:xfrm>
                  <a:off x="670225" y="127672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8" name="Google Shape;3698;p30"/>
                <p:cNvSpPr/>
                <p:nvPr/>
              </p:nvSpPr>
              <p:spPr>
                <a:xfrm>
                  <a:off x="670225" y="144026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699" name="Google Shape;3699;p30"/>
                <p:cNvSpPr/>
                <p:nvPr/>
              </p:nvSpPr>
              <p:spPr>
                <a:xfrm>
                  <a:off x="670225" y="1603810"/>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0" name="Google Shape;3700;p30"/>
                <p:cNvSpPr/>
                <p:nvPr/>
              </p:nvSpPr>
              <p:spPr>
                <a:xfrm>
                  <a:off x="670225" y="176735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1" name="Google Shape;3701;p30"/>
                <p:cNvSpPr/>
                <p:nvPr/>
              </p:nvSpPr>
              <p:spPr>
                <a:xfrm>
                  <a:off x="670225" y="193089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2" name="Google Shape;3702;p30"/>
                <p:cNvSpPr/>
                <p:nvPr/>
              </p:nvSpPr>
              <p:spPr>
                <a:xfrm>
                  <a:off x="670225" y="209444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3" name="Google Shape;3703;p30"/>
                <p:cNvSpPr/>
                <p:nvPr/>
              </p:nvSpPr>
              <p:spPr>
                <a:xfrm>
                  <a:off x="670225" y="225798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4" name="Google Shape;3704;p30"/>
                <p:cNvSpPr/>
                <p:nvPr/>
              </p:nvSpPr>
              <p:spPr>
                <a:xfrm>
                  <a:off x="670225" y="2421527"/>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5" name="Google Shape;3705;p30"/>
                <p:cNvSpPr/>
                <p:nvPr/>
              </p:nvSpPr>
              <p:spPr>
                <a:xfrm>
                  <a:off x="670225" y="258507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6" name="Google Shape;3706;p30"/>
                <p:cNvSpPr/>
                <p:nvPr/>
              </p:nvSpPr>
              <p:spPr>
                <a:xfrm>
                  <a:off x="670225" y="2748614"/>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7" name="Google Shape;3707;p30"/>
                <p:cNvSpPr/>
                <p:nvPr/>
              </p:nvSpPr>
              <p:spPr>
                <a:xfrm>
                  <a:off x="670225" y="291215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8" name="Google Shape;3708;p30"/>
                <p:cNvSpPr/>
                <p:nvPr/>
              </p:nvSpPr>
              <p:spPr>
                <a:xfrm>
                  <a:off x="670225" y="307570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09" name="Google Shape;3709;p30"/>
                <p:cNvSpPr/>
                <p:nvPr/>
              </p:nvSpPr>
              <p:spPr>
                <a:xfrm>
                  <a:off x="670225" y="323924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0" name="Google Shape;3710;p30"/>
                <p:cNvSpPr/>
                <p:nvPr/>
              </p:nvSpPr>
              <p:spPr>
                <a:xfrm>
                  <a:off x="670225" y="340278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1" name="Google Shape;3711;p30"/>
                <p:cNvSpPr/>
                <p:nvPr/>
              </p:nvSpPr>
              <p:spPr>
                <a:xfrm>
                  <a:off x="670225" y="3566331"/>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2" name="Google Shape;3712;p30"/>
                <p:cNvSpPr/>
                <p:nvPr/>
              </p:nvSpPr>
              <p:spPr>
                <a:xfrm>
                  <a:off x="670225" y="372987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3" name="Google Shape;3713;p30"/>
                <p:cNvSpPr/>
                <p:nvPr/>
              </p:nvSpPr>
              <p:spPr>
                <a:xfrm>
                  <a:off x="670225" y="389341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4" name="Google Shape;3714;p30"/>
                <p:cNvSpPr/>
                <p:nvPr/>
              </p:nvSpPr>
              <p:spPr>
                <a:xfrm>
                  <a:off x="670225" y="4056962"/>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5" name="Google Shape;3715;p30"/>
                <p:cNvSpPr/>
                <p:nvPr/>
              </p:nvSpPr>
              <p:spPr>
                <a:xfrm>
                  <a:off x="670225" y="4220505"/>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6" name="Google Shape;3716;p30"/>
                <p:cNvSpPr/>
                <p:nvPr/>
              </p:nvSpPr>
              <p:spPr>
                <a:xfrm>
                  <a:off x="670225" y="4384048"/>
                  <a:ext cx="108000" cy="108000"/>
                </a:xfrm>
                <a:prstGeom prst="ellipse">
                  <a:avLst/>
                </a:prstGeom>
                <a:solidFill>
                  <a:srgbClr val="FFB25E"/>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grpSp>
          <p:nvGrpSpPr>
            <p:cNvPr id="3717" name="Google Shape;3717;p30"/>
            <p:cNvGrpSpPr/>
            <p:nvPr/>
          </p:nvGrpSpPr>
          <p:grpSpPr>
            <a:xfrm>
              <a:off x="305613" y="639581"/>
              <a:ext cx="221036" cy="3839225"/>
              <a:chOff x="305613" y="639581"/>
              <a:chExt cx="221036" cy="3839225"/>
            </a:xfrm>
          </p:grpSpPr>
          <p:sp>
            <p:nvSpPr>
              <p:cNvPr id="3718" name="Google Shape;3718;p30"/>
              <p:cNvSpPr/>
              <p:nvPr/>
            </p:nvSpPr>
            <p:spPr>
              <a:xfrm rot="-5400000">
                <a:off x="404086" y="4356244"/>
                <a:ext cx="24088" cy="221036"/>
              </a:xfrm>
              <a:custGeom>
                <a:avLst/>
                <a:gdLst/>
                <a:ahLst/>
                <a:cxnLst/>
                <a:rect l="l" t="t" r="r" b="b"/>
                <a:pathLst>
                  <a:path w="551"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19" name="Google Shape;3719;p30"/>
              <p:cNvSpPr/>
              <p:nvPr/>
            </p:nvSpPr>
            <p:spPr>
              <a:xfrm rot="-5400000">
                <a:off x="403693" y="4307805"/>
                <a:ext cx="24875" cy="221036"/>
              </a:xfrm>
              <a:custGeom>
                <a:avLst/>
                <a:gdLst/>
                <a:ahLst/>
                <a:cxnLst/>
                <a:rect l="l" t="t" r="r" b="b"/>
                <a:pathLst>
                  <a:path w="569" h="5056" extrusionOk="0">
                    <a:moveTo>
                      <a:pt x="285" y="0"/>
                    </a:moveTo>
                    <a:cubicBezTo>
                      <a:pt x="125" y="0"/>
                      <a:pt x="1" y="89"/>
                      <a:pt x="1" y="195"/>
                    </a:cubicBezTo>
                    <a:lnTo>
                      <a:pt x="1" y="4878"/>
                    </a:lnTo>
                    <a:cubicBezTo>
                      <a:pt x="1" y="4984"/>
                      <a:pt x="125" y="5055"/>
                      <a:pt x="285" y="5055"/>
                    </a:cubicBezTo>
                    <a:cubicBezTo>
                      <a:pt x="444" y="5055"/>
                      <a:pt x="551" y="4984"/>
                      <a:pt x="568" y="4878"/>
                    </a:cubicBezTo>
                    <a:lnTo>
                      <a:pt x="568" y="195"/>
                    </a:lnTo>
                    <a:cubicBezTo>
                      <a:pt x="568"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0" name="Google Shape;3720;p30"/>
              <p:cNvSpPr/>
              <p:nvPr/>
            </p:nvSpPr>
            <p:spPr>
              <a:xfrm rot="-5400000">
                <a:off x="404086" y="419265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1" name="Google Shape;3721;p30"/>
              <p:cNvSpPr/>
              <p:nvPr/>
            </p:nvSpPr>
            <p:spPr>
              <a:xfrm rot="-5400000">
                <a:off x="404086" y="4143777"/>
                <a:ext cx="24088" cy="221036"/>
              </a:xfrm>
              <a:custGeom>
                <a:avLst/>
                <a:gdLst/>
                <a:ahLst/>
                <a:cxnLst/>
                <a:rect l="l" t="t" r="r" b="b"/>
                <a:pathLst>
                  <a:path w="551" h="5056" extrusionOk="0">
                    <a:moveTo>
                      <a:pt x="266" y="0"/>
                    </a:moveTo>
                    <a:cubicBezTo>
                      <a:pt x="124"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2" name="Google Shape;3722;p30"/>
              <p:cNvSpPr/>
              <p:nvPr/>
            </p:nvSpPr>
            <p:spPr>
              <a:xfrm rot="-5400000">
                <a:off x="404086" y="4029019"/>
                <a:ext cx="24088" cy="221036"/>
              </a:xfrm>
              <a:custGeom>
                <a:avLst/>
                <a:gdLst/>
                <a:ahLst/>
                <a:cxnLst/>
                <a:rect l="l" t="t" r="r" b="b"/>
                <a:pathLst>
                  <a:path w="551" h="5056" extrusionOk="0">
                    <a:moveTo>
                      <a:pt x="284" y="0"/>
                    </a:moveTo>
                    <a:cubicBezTo>
                      <a:pt x="125" y="0"/>
                      <a:pt x="18" y="89"/>
                      <a:pt x="0" y="195"/>
                    </a:cubicBezTo>
                    <a:lnTo>
                      <a:pt x="0" y="4878"/>
                    </a:lnTo>
                    <a:cubicBezTo>
                      <a:pt x="0" y="4984"/>
                      <a:pt x="125" y="5055"/>
                      <a:pt x="284" y="5055"/>
                    </a:cubicBezTo>
                    <a:cubicBezTo>
                      <a:pt x="444" y="5055"/>
                      <a:pt x="550" y="4984"/>
                      <a:pt x="550" y="4878"/>
                    </a:cubicBezTo>
                    <a:lnTo>
                      <a:pt x="550" y="195"/>
                    </a:lnTo>
                    <a:cubicBezTo>
                      <a:pt x="550"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3" name="Google Shape;3723;p30"/>
              <p:cNvSpPr/>
              <p:nvPr/>
            </p:nvSpPr>
            <p:spPr>
              <a:xfrm rot="-5400000">
                <a:off x="404086" y="398018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4" name="Google Shape;3724;p30"/>
              <p:cNvSpPr/>
              <p:nvPr/>
            </p:nvSpPr>
            <p:spPr>
              <a:xfrm rot="-5400000">
                <a:off x="404086" y="3864641"/>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5" name="Google Shape;3725;p30"/>
              <p:cNvSpPr/>
              <p:nvPr/>
            </p:nvSpPr>
            <p:spPr>
              <a:xfrm rot="-5400000">
                <a:off x="404086" y="3816552"/>
                <a:ext cx="24088" cy="221036"/>
              </a:xfrm>
              <a:custGeom>
                <a:avLst/>
                <a:gdLst/>
                <a:ahLst/>
                <a:cxnLst/>
                <a:rect l="l" t="t" r="r" b="b"/>
                <a:pathLst>
                  <a:path w="551" h="5056" extrusionOk="0">
                    <a:moveTo>
                      <a:pt x="266"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6" name="Google Shape;3726;p30"/>
              <p:cNvSpPr/>
              <p:nvPr/>
            </p:nvSpPr>
            <p:spPr>
              <a:xfrm rot="-5400000">
                <a:off x="404086" y="3701006"/>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7" name="Google Shape;3727;p30"/>
              <p:cNvSpPr/>
              <p:nvPr/>
            </p:nvSpPr>
            <p:spPr>
              <a:xfrm rot="-5400000">
                <a:off x="404108" y="3652939"/>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8" name="Google Shape;3728;p30"/>
              <p:cNvSpPr/>
              <p:nvPr/>
            </p:nvSpPr>
            <p:spPr>
              <a:xfrm rot="-5400000">
                <a:off x="404086" y="3537416"/>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29" name="Google Shape;3729;p30"/>
              <p:cNvSpPr/>
              <p:nvPr/>
            </p:nvSpPr>
            <p:spPr>
              <a:xfrm rot="-5400000">
                <a:off x="404086" y="348932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0" name="Google Shape;3730;p30"/>
              <p:cNvSpPr/>
              <p:nvPr/>
            </p:nvSpPr>
            <p:spPr>
              <a:xfrm rot="-5400000">
                <a:off x="404086" y="3372994"/>
                <a:ext cx="24088" cy="221036"/>
              </a:xfrm>
              <a:custGeom>
                <a:avLst/>
                <a:gdLst/>
                <a:ahLst/>
                <a:cxnLst/>
                <a:rect l="l" t="t" r="r" b="b"/>
                <a:pathLst>
                  <a:path w="551" h="5056" extrusionOk="0">
                    <a:moveTo>
                      <a:pt x="266" y="0"/>
                    </a:moveTo>
                    <a:cubicBezTo>
                      <a:pt x="107" y="0"/>
                      <a:pt x="0" y="89"/>
                      <a:pt x="0" y="195"/>
                    </a:cubicBezTo>
                    <a:lnTo>
                      <a:pt x="0" y="4878"/>
                    </a:lnTo>
                    <a:cubicBezTo>
                      <a:pt x="0" y="4984"/>
                      <a:pt x="107"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1" name="Google Shape;3731;p30"/>
              <p:cNvSpPr/>
              <p:nvPr/>
            </p:nvSpPr>
            <p:spPr>
              <a:xfrm rot="-5400000">
                <a:off x="404086" y="332494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33"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2" name="Google Shape;3732;p30"/>
              <p:cNvSpPr/>
              <p:nvPr/>
            </p:nvSpPr>
            <p:spPr>
              <a:xfrm rot="-5400000">
                <a:off x="404108" y="3210168"/>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3" name="Google Shape;3733;p30"/>
              <p:cNvSpPr/>
              <p:nvPr/>
            </p:nvSpPr>
            <p:spPr>
              <a:xfrm rot="-5400000">
                <a:off x="404086" y="316131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4" name="Google Shape;3734;p30"/>
              <p:cNvSpPr/>
              <p:nvPr/>
            </p:nvSpPr>
            <p:spPr>
              <a:xfrm rot="-5400000">
                <a:off x="403693" y="3046162"/>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1"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5" name="Google Shape;3735;p30"/>
              <p:cNvSpPr/>
              <p:nvPr/>
            </p:nvSpPr>
            <p:spPr>
              <a:xfrm rot="-5400000">
                <a:off x="404108" y="2997702"/>
                <a:ext cx="24045" cy="221036"/>
              </a:xfrm>
              <a:custGeom>
                <a:avLst/>
                <a:gdLst/>
                <a:ahLst/>
                <a:cxnLst/>
                <a:rect l="l" t="t" r="r" b="b"/>
                <a:pathLst>
                  <a:path w="550"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6" name="Google Shape;3736;p30"/>
              <p:cNvSpPr/>
              <p:nvPr/>
            </p:nvSpPr>
            <p:spPr>
              <a:xfrm rot="-5400000">
                <a:off x="404108" y="2882156"/>
                <a:ext cx="24045" cy="221036"/>
              </a:xfrm>
              <a:custGeom>
                <a:avLst/>
                <a:gdLst/>
                <a:ahLst/>
                <a:cxnLst/>
                <a:rect l="l" t="t" r="r" b="b"/>
                <a:pathLst>
                  <a:path w="550" h="5056" extrusionOk="0">
                    <a:moveTo>
                      <a:pt x="266" y="0"/>
                    </a:moveTo>
                    <a:cubicBezTo>
                      <a:pt x="106" y="0"/>
                      <a:pt x="0" y="89"/>
                      <a:pt x="0" y="195"/>
                    </a:cubicBezTo>
                    <a:lnTo>
                      <a:pt x="0" y="4878"/>
                    </a:lnTo>
                    <a:cubicBezTo>
                      <a:pt x="0" y="4984"/>
                      <a:pt x="106"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7" name="Google Shape;3737;p30"/>
              <p:cNvSpPr/>
              <p:nvPr/>
            </p:nvSpPr>
            <p:spPr>
              <a:xfrm rot="-5400000">
                <a:off x="404086" y="283408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8" name="Google Shape;3738;p30"/>
              <p:cNvSpPr/>
              <p:nvPr/>
            </p:nvSpPr>
            <p:spPr>
              <a:xfrm rot="-5400000">
                <a:off x="404086" y="271854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39" name="Google Shape;3739;p30"/>
              <p:cNvSpPr/>
              <p:nvPr/>
            </p:nvSpPr>
            <p:spPr>
              <a:xfrm rot="-5400000">
                <a:off x="404086" y="267045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0" name="Google Shape;3740;p30"/>
              <p:cNvSpPr/>
              <p:nvPr/>
            </p:nvSpPr>
            <p:spPr>
              <a:xfrm rot="-5400000">
                <a:off x="404086" y="2554909"/>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1" name="Google Shape;3741;p30"/>
              <p:cNvSpPr/>
              <p:nvPr/>
            </p:nvSpPr>
            <p:spPr>
              <a:xfrm rot="-5400000">
                <a:off x="404086" y="2506864"/>
                <a:ext cx="24088" cy="221036"/>
              </a:xfrm>
              <a:custGeom>
                <a:avLst/>
                <a:gdLst/>
                <a:ahLst/>
                <a:cxnLst/>
                <a:rect l="l" t="t" r="r" b="b"/>
                <a:pathLst>
                  <a:path w="551" h="5056" extrusionOk="0">
                    <a:moveTo>
                      <a:pt x="285" y="0"/>
                    </a:moveTo>
                    <a:cubicBezTo>
                      <a:pt x="125" y="0"/>
                      <a:pt x="19" y="89"/>
                      <a:pt x="1" y="195"/>
                    </a:cubicBezTo>
                    <a:lnTo>
                      <a:pt x="1" y="4878"/>
                    </a:lnTo>
                    <a:cubicBezTo>
                      <a:pt x="1" y="4984"/>
                      <a:pt x="125" y="5055"/>
                      <a:pt x="285" y="5055"/>
                    </a:cubicBezTo>
                    <a:cubicBezTo>
                      <a:pt x="444"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2" name="Google Shape;3742;p30"/>
              <p:cNvSpPr/>
              <p:nvPr/>
            </p:nvSpPr>
            <p:spPr>
              <a:xfrm rot="-5400000">
                <a:off x="404086" y="2391318"/>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3" name="Google Shape;3743;p30"/>
              <p:cNvSpPr/>
              <p:nvPr/>
            </p:nvSpPr>
            <p:spPr>
              <a:xfrm rot="-5400000">
                <a:off x="404086" y="2342442"/>
                <a:ext cx="24088" cy="221036"/>
              </a:xfrm>
              <a:custGeom>
                <a:avLst/>
                <a:gdLst/>
                <a:ahLst/>
                <a:cxnLst/>
                <a:rect l="l" t="t" r="r" b="b"/>
                <a:pathLst>
                  <a:path w="551" h="5056" extrusionOk="0">
                    <a:moveTo>
                      <a:pt x="266" y="0"/>
                    </a:moveTo>
                    <a:cubicBezTo>
                      <a:pt x="107" y="0"/>
                      <a:pt x="0" y="89"/>
                      <a:pt x="0" y="195"/>
                    </a:cubicBezTo>
                    <a:lnTo>
                      <a:pt x="0" y="4878"/>
                    </a:lnTo>
                    <a:cubicBezTo>
                      <a:pt x="0" y="4984"/>
                      <a:pt x="124" y="5055"/>
                      <a:pt x="266" y="5055"/>
                    </a:cubicBezTo>
                    <a:cubicBezTo>
                      <a:pt x="426" y="5055"/>
                      <a:pt x="532"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4" name="Google Shape;3744;p30"/>
              <p:cNvSpPr/>
              <p:nvPr/>
            </p:nvSpPr>
            <p:spPr>
              <a:xfrm rot="-5400000">
                <a:off x="404086" y="2227684"/>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44"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5" name="Google Shape;3745;p30"/>
              <p:cNvSpPr/>
              <p:nvPr/>
            </p:nvSpPr>
            <p:spPr>
              <a:xfrm rot="-5400000">
                <a:off x="404086" y="217885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6" name="Google Shape;3746;p30"/>
              <p:cNvSpPr/>
              <p:nvPr/>
            </p:nvSpPr>
            <p:spPr>
              <a:xfrm rot="-5400000">
                <a:off x="403715" y="2063678"/>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43" y="5055"/>
                      <a:pt x="550" y="4984"/>
                      <a:pt x="568" y="4878"/>
                    </a:cubicBezTo>
                    <a:lnTo>
                      <a:pt x="568" y="195"/>
                    </a:lnTo>
                    <a:cubicBezTo>
                      <a:pt x="568" y="89"/>
                      <a:pt x="443"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7" name="Google Shape;3747;p30"/>
              <p:cNvSpPr/>
              <p:nvPr/>
            </p:nvSpPr>
            <p:spPr>
              <a:xfrm rot="-5400000">
                <a:off x="404086" y="2015217"/>
                <a:ext cx="24088" cy="221036"/>
              </a:xfrm>
              <a:custGeom>
                <a:avLst/>
                <a:gdLst/>
                <a:ahLst/>
                <a:cxnLst/>
                <a:rect l="l" t="t" r="r" b="b"/>
                <a:pathLst>
                  <a:path w="551" h="5056" extrusionOk="0">
                    <a:moveTo>
                      <a:pt x="267" y="0"/>
                    </a:moveTo>
                    <a:cubicBezTo>
                      <a:pt x="125" y="0"/>
                      <a:pt x="0" y="89"/>
                      <a:pt x="0" y="195"/>
                    </a:cubicBezTo>
                    <a:lnTo>
                      <a:pt x="0" y="4878"/>
                    </a:lnTo>
                    <a:cubicBezTo>
                      <a:pt x="0" y="4984"/>
                      <a:pt x="125"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8" name="Google Shape;3748;p30"/>
              <p:cNvSpPr/>
              <p:nvPr/>
            </p:nvSpPr>
            <p:spPr>
              <a:xfrm rot="-5400000">
                <a:off x="404086" y="1899671"/>
                <a:ext cx="24088" cy="221036"/>
              </a:xfrm>
              <a:custGeom>
                <a:avLst/>
                <a:gdLst/>
                <a:ahLst/>
                <a:cxnLst/>
                <a:rect l="l" t="t" r="r" b="b"/>
                <a:pathLst>
                  <a:path w="551" h="5056" extrusionOk="0">
                    <a:moveTo>
                      <a:pt x="266" y="0"/>
                    </a:moveTo>
                    <a:cubicBezTo>
                      <a:pt x="107" y="0"/>
                      <a:pt x="0" y="89"/>
                      <a:pt x="0" y="195"/>
                    </a:cubicBezTo>
                    <a:lnTo>
                      <a:pt x="0" y="4878"/>
                    </a:lnTo>
                    <a:cubicBezTo>
                      <a:pt x="0" y="4984"/>
                      <a:pt x="125"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49" name="Google Shape;3749;p30"/>
              <p:cNvSpPr/>
              <p:nvPr/>
            </p:nvSpPr>
            <p:spPr>
              <a:xfrm rot="-5400000">
                <a:off x="404108" y="185160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0" name="Google Shape;3750;p30"/>
              <p:cNvSpPr/>
              <p:nvPr/>
            </p:nvSpPr>
            <p:spPr>
              <a:xfrm rot="-5400000">
                <a:off x="404086" y="1736081"/>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7" y="5055"/>
                      <a:pt x="551" y="4984"/>
                      <a:pt x="551" y="4878"/>
                    </a:cubicBezTo>
                    <a:lnTo>
                      <a:pt x="551" y="195"/>
                    </a:lnTo>
                    <a:cubicBezTo>
                      <a:pt x="551" y="89"/>
                      <a:pt x="427"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1" name="Google Shape;3751;p30"/>
              <p:cNvSpPr/>
              <p:nvPr/>
            </p:nvSpPr>
            <p:spPr>
              <a:xfrm rot="-5400000">
                <a:off x="404086" y="1687991"/>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1" y="4984"/>
                      <a:pt x="551" y="4878"/>
                    </a:cubicBezTo>
                    <a:lnTo>
                      <a:pt x="551" y="195"/>
                    </a:lnTo>
                    <a:cubicBezTo>
                      <a:pt x="551"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2" name="Google Shape;3752;p30"/>
              <p:cNvSpPr/>
              <p:nvPr/>
            </p:nvSpPr>
            <p:spPr>
              <a:xfrm rot="-5400000">
                <a:off x="404086" y="1572446"/>
                <a:ext cx="24088" cy="221036"/>
              </a:xfrm>
              <a:custGeom>
                <a:avLst/>
                <a:gdLst/>
                <a:ahLst/>
                <a:cxnLst/>
                <a:rect l="l" t="t" r="r" b="b"/>
                <a:pathLst>
                  <a:path w="551" h="5056" extrusionOk="0">
                    <a:moveTo>
                      <a:pt x="284" y="0"/>
                    </a:moveTo>
                    <a:cubicBezTo>
                      <a:pt x="125" y="0"/>
                      <a:pt x="1" y="89"/>
                      <a:pt x="1" y="195"/>
                    </a:cubicBezTo>
                    <a:lnTo>
                      <a:pt x="1" y="4878"/>
                    </a:lnTo>
                    <a:cubicBezTo>
                      <a:pt x="1"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3" name="Google Shape;3753;p30"/>
              <p:cNvSpPr/>
              <p:nvPr/>
            </p:nvSpPr>
            <p:spPr>
              <a:xfrm rot="-5400000">
                <a:off x="403715" y="1523985"/>
                <a:ext cx="24832" cy="221036"/>
              </a:xfrm>
              <a:custGeom>
                <a:avLst/>
                <a:gdLst/>
                <a:ahLst/>
                <a:cxnLst/>
                <a:rect l="l" t="t" r="r" b="b"/>
                <a:pathLst>
                  <a:path w="568" h="5056" extrusionOk="0">
                    <a:moveTo>
                      <a:pt x="284" y="0"/>
                    </a:moveTo>
                    <a:cubicBezTo>
                      <a:pt x="124" y="0"/>
                      <a:pt x="18" y="89"/>
                      <a:pt x="0" y="195"/>
                    </a:cubicBezTo>
                    <a:lnTo>
                      <a:pt x="0" y="4878"/>
                    </a:lnTo>
                    <a:cubicBezTo>
                      <a:pt x="0" y="4984"/>
                      <a:pt x="124" y="5055"/>
                      <a:pt x="284" y="5055"/>
                    </a:cubicBezTo>
                    <a:cubicBezTo>
                      <a:pt x="426"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4" name="Google Shape;3754;p30"/>
              <p:cNvSpPr/>
              <p:nvPr/>
            </p:nvSpPr>
            <p:spPr>
              <a:xfrm rot="-5400000">
                <a:off x="404108" y="1408834"/>
                <a:ext cx="24045" cy="221036"/>
              </a:xfrm>
              <a:custGeom>
                <a:avLst/>
                <a:gdLst/>
                <a:ahLst/>
                <a:cxnLst/>
                <a:rect l="l" t="t" r="r" b="b"/>
                <a:pathLst>
                  <a:path w="550" h="5056" extrusionOk="0">
                    <a:moveTo>
                      <a:pt x="284" y="0"/>
                    </a:moveTo>
                    <a:cubicBezTo>
                      <a:pt x="124" y="0"/>
                      <a:pt x="0" y="89"/>
                      <a:pt x="0" y="195"/>
                    </a:cubicBezTo>
                    <a:lnTo>
                      <a:pt x="0" y="4878"/>
                    </a:lnTo>
                    <a:cubicBezTo>
                      <a:pt x="0" y="4984"/>
                      <a:pt x="124"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5" name="Google Shape;3755;p30"/>
              <p:cNvSpPr/>
              <p:nvPr/>
            </p:nvSpPr>
            <p:spPr>
              <a:xfrm rot="-5400000">
                <a:off x="404086" y="1359979"/>
                <a:ext cx="24088" cy="221036"/>
              </a:xfrm>
              <a:custGeom>
                <a:avLst/>
                <a:gdLst/>
                <a:ahLst/>
                <a:cxnLst/>
                <a:rect l="l" t="t" r="r" b="b"/>
                <a:pathLst>
                  <a:path w="551" h="5056" extrusionOk="0">
                    <a:moveTo>
                      <a:pt x="267" y="0"/>
                    </a:moveTo>
                    <a:cubicBezTo>
                      <a:pt x="107" y="0"/>
                      <a:pt x="1" y="89"/>
                      <a:pt x="1" y="195"/>
                    </a:cubicBezTo>
                    <a:lnTo>
                      <a:pt x="1" y="4878"/>
                    </a:lnTo>
                    <a:cubicBezTo>
                      <a:pt x="1" y="4984"/>
                      <a:pt x="107" y="5055"/>
                      <a:pt x="267" y="5055"/>
                    </a:cubicBezTo>
                    <a:cubicBezTo>
                      <a:pt x="426" y="5055"/>
                      <a:pt x="550" y="4984"/>
                      <a:pt x="550" y="4878"/>
                    </a:cubicBezTo>
                    <a:lnTo>
                      <a:pt x="550" y="195"/>
                    </a:lnTo>
                    <a:cubicBezTo>
                      <a:pt x="550"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6" name="Google Shape;3756;p30"/>
              <p:cNvSpPr/>
              <p:nvPr/>
            </p:nvSpPr>
            <p:spPr>
              <a:xfrm rot="-5400000">
                <a:off x="404086" y="1245221"/>
                <a:ext cx="24088" cy="221036"/>
              </a:xfrm>
              <a:custGeom>
                <a:avLst/>
                <a:gdLst/>
                <a:ahLst/>
                <a:cxnLst/>
                <a:rect l="l" t="t" r="r" b="b"/>
                <a:pathLst>
                  <a:path w="551" h="5056" extrusionOk="0">
                    <a:moveTo>
                      <a:pt x="285" y="0"/>
                    </a:moveTo>
                    <a:cubicBezTo>
                      <a:pt x="125" y="0"/>
                      <a:pt x="18" y="89"/>
                      <a:pt x="1" y="195"/>
                    </a:cubicBezTo>
                    <a:lnTo>
                      <a:pt x="1" y="4878"/>
                    </a:lnTo>
                    <a:cubicBezTo>
                      <a:pt x="1" y="4984"/>
                      <a:pt x="125" y="5055"/>
                      <a:pt x="285" y="5055"/>
                    </a:cubicBezTo>
                    <a:cubicBezTo>
                      <a:pt x="444" y="5055"/>
                      <a:pt x="551" y="4984"/>
                      <a:pt x="551" y="4878"/>
                    </a:cubicBezTo>
                    <a:lnTo>
                      <a:pt x="551" y="195"/>
                    </a:lnTo>
                    <a:cubicBezTo>
                      <a:pt x="551" y="89"/>
                      <a:pt x="444"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7" name="Google Shape;3757;p30"/>
              <p:cNvSpPr/>
              <p:nvPr/>
            </p:nvSpPr>
            <p:spPr>
              <a:xfrm rot="-5400000">
                <a:off x="404086" y="1196345"/>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8" name="Google Shape;3758;p30"/>
              <p:cNvSpPr/>
              <p:nvPr/>
            </p:nvSpPr>
            <p:spPr>
              <a:xfrm rot="-5400000">
                <a:off x="404108" y="1080821"/>
                <a:ext cx="24045" cy="221036"/>
              </a:xfrm>
              <a:custGeom>
                <a:avLst/>
                <a:gdLst/>
                <a:ahLst/>
                <a:cxnLst/>
                <a:rect l="l" t="t" r="r" b="b"/>
                <a:pathLst>
                  <a:path w="550" h="5056" extrusionOk="0">
                    <a:moveTo>
                      <a:pt x="266" y="0"/>
                    </a:moveTo>
                    <a:cubicBezTo>
                      <a:pt x="107"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59" name="Google Shape;3759;p30"/>
              <p:cNvSpPr/>
              <p:nvPr/>
            </p:nvSpPr>
            <p:spPr>
              <a:xfrm rot="-5400000">
                <a:off x="404086" y="1032754"/>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85"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60" name="Google Shape;3760;p30"/>
              <p:cNvSpPr/>
              <p:nvPr/>
            </p:nvSpPr>
            <p:spPr>
              <a:xfrm rot="-5400000">
                <a:off x="404086" y="917209"/>
                <a:ext cx="24088" cy="221036"/>
              </a:xfrm>
              <a:custGeom>
                <a:avLst/>
                <a:gdLst/>
                <a:ahLst/>
                <a:cxnLst/>
                <a:rect l="l" t="t" r="r" b="b"/>
                <a:pathLst>
                  <a:path w="551" h="5056" extrusionOk="0">
                    <a:moveTo>
                      <a:pt x="267" y="0"/>
                    </a:moveTo>
                    <a:cubicBezTo>
                      <a:pt x="125" y="0"/>
                      <a:pt x="1" y="89"/>
                      <a:pt x="1" y="195"/>
                    </a:cubicBezTo>
                    <a:lnTo>
                      <a:pt x="1" y="4878"/>
                    </a:lnTo>
                    <a:cubicBezTo>
                      <a:pt x="1" y="4984"/>
                      <a:pt x="125" y="5055"/>
                      <a:pt x="267" y="5055"/>
                    </a:cubicBezTo>
                    <a:cubicBezTo>
                      <a:pt x="426" y="5055"/>
                      <a:pt x="551" y="4984"/>
                      <a:pt x="551" y="4878"/>
                    </a:cubicBezTo>
                    <a:lnTo>
                      <a:pt x="551" y="195"/>
                    </a:lnTo>
                    <a:cubicBezTo>
                      <a:pt x="551" y="89"/>
                      <a:pt x="426"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61" name="Google Shape;3761;p30"/>
              <p:cNvSpPr/>
              <p:nvPr/>
            </p:nvSpPr>
            <p:spPr>
              <a:xfrm rot="-5400000">
                <a:off x="404086" y="869119"/>
                <a:ext cx="24088" cy="221036"/>
              </a:xfrm>
              <a:custGeom>
                <a:avLst/>
                <a:gdLst/>
                <a:ahLst/>
                <a:cxnLst/>
                <a:rect l="l" t="t" r="r" b="b"/>
                <a:pathLst>
                  <a:path w="551" h="5056" extrusionOk="0">
                    <a:moveTo>
                      <a:pt x="284" y="0"/>
                    </a:moveTo>
                    <a:cubicBezTo>
                      <a:pt x="125" y="0"/>
                      <a:pt x="0" y="89"/>
                      <a:pt x="0" y="195"/>
                    </a:cubicBezTo>
                    <a:lnTo>
                      <a:pt x="0" y="4878"/>
                    </a:lnTo>
                    <a:cubicBezTo>
                      <a:pt x="0" y="4984"/>
                      <a:pt x="125" y="5055"/>
                      <a:pt x="284" y="5055"/>
                    </a:cubicBezTo>
                    <a:cubicBezTo>
                      <a:pt x="426" y="5055"/>
                      <a:pt x="550" y="4984"/>
                      <a:pt x="550" y="4878"/>
                    </a:cubicBezTo>
                    <a:lnTo>
                      <a:pt x="550" y="195"/>
                    </a:lnTo>
                    <a:cubicBezTo>
                      <a:pt x="550" y="89"/>
                      <a:pt x="426"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62" name="Google Shape;3762;p30"/>
              <p:cNvSpPr/>
              <p:nvPr/>
            </p:nvSpPr>
            <p:spPr>
              <a:xfrm rot="-5400000">
                <a:off x="404086" y="753574"/>
                <a:ext cx="24088" cy="221036"/>
              </a:xfrm>
              <a:custGeom>
                <a:avLst/>
                <a:gdLst/>
                <a:ahLst/>
                <a:cxnLst/>
                <a:rect l="l" t="t" r="r" b="b"/>
                <a:pathLst>
                  <a:path w="551" h="5056" extrusionOk="0">
                    <a:moveTo>
                      <a:pt x="266" y="0"/>
                    </a:moveTo>
                    <a:cubicBezTo>
                      <a:pt x="124" y="0"/>
                      <a:pt x="0" y="89"/>
                      <a:pt x="0" y="195"/>
                    </a:cubicBezTo>
                    <a:lnTo>
                      <a:pt x="0" y="4878"/>
                    </a:lnTo>
                    <a:cubicBezTo>
                      <a:pt x="0" y="4984"/>
                      <a:pt x="124" y="5055"/>
                      <a:pt x="266" y="5055"/>
                    </a:cubicBezTo>
                    <a:cubicBezTo>
                      <a:pt x="426" y="5055"/>
                      <a:pt x="550" y="4984"/>
                      <a:pt x="550" y="4878"/>
                    </a:cubicBezTo>
                    <a:lnTo>
                      <a:pt x="550" y="195"/>
                    </a:lnTo>
                    <a:cubicBezTo>
                      <a:pt x="550" y="89"/>
                      <a:pt x="426" y="0"/>
                      <a:pt x="2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63" name="Google Shape;3763;p30"/>
              <p:cNvSpPr/>
              <p:nvPr/>
            </p:nvSpPr>
            <p:spPr>
              <a:xfrm rot="-5400000">
                <a:off x="404086" y="705529"/>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64" name="Google Shape;3764;p30"/>
              <p:cNvSpPr/>
              <p:nvPr/>
            </p:nvSpPr>
            <p:spPr>
              <a:xfrm rot="-5400000">
                <a:off x="404086" y="589983"/>
                <a:ext cx="24088" cy="221036"/>
              </a:xfrm>
              <a:custGeom>
                <a:avLst/>
                <a:gdLst/>
                <a:ahLst/>
                <a:cxnLst/>
                <a:rect l="l" t="t" r="r" b="b"/>
                <a:pathLst>
                  <a:path w="551" h="5056" extrusionOk="0">
                    <a:moveTo>
                      <a:pt x="285" y="0"/>
                    </a:moveTo>
                    <a:cubicBezTo>
                      <a:pt x="125" y="0"/>
                      <a:pt x="1" y="89"/>
                      <a:pt x="1" y="195"/>
                    </a:cubicBezTo>
                    <a:lnTo>
                      <a:pt x="1" y="4878"/>
                    </a:lnTo>
                    <a:cubicBezTo>
                      <a:pt x="1" y="4984"/>
                      <a:pt x="125" y="5055"/>
                      <a:pt x="285" y="5055"/>
                    </a:cubicBezTo>
                    <a:cubicBezTo>
                      <a:pt x="427" y="5055"/>
                      <a:pt x="551" y="4984"/>
                      <a:pt x="551" y="4878"/>
                    </a:cubicBezTo>
                    <a:lnTo>
                      <a:pt x="551" y="195"/>
                    </a:lnTo>
                    <a:cubicBezTo>
                      <a:pt x="551" y="89"/>
                      <a:pt x="427" y="0"/>
                      <a:pt x="28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sp>
            <p:nvSpPr>
              <p:cNvPr id="3765" name="Google Shape;3765;p30"/>
              <p:cNvSpPr/>
              <p:nvPr/>
            </p:nvSpPr>
            <p:spPr>
              <a:xfrm rot="-5400000">
                <a:off x="403693" y="541501"/>
                <a:ext cx="24875" cy="221036"/>
              </a:xfrm>
              <a:custGeom>
                <a:avLst/>
                <a:gdLst/>
                <a:ahLst/>
                <a:cxnLst/>
                <a:rect l="l" t="t" r="r" b="b"/>
                <a:pathLst>
                  <a:path w="569" h="5056" extrusionOk="0">
                    <a:moveTo>
                      <a:pt x="284" y="0"/>
                    </a:moveTo>
                    <a:cubicBezTo>
                      <a:pt x="125" y="0"/>
                      <a:pt x="18" y="89"/>
                      <a:pt x="1" y="195"/>
                    </a:cubicBezTo>
                    <a:lnTo>
                      <a:pt x="1" y="4878"/>
                    </a:lnTo>
                    <a:cubicBezTo>
                      <a:pt x="1" y="4984"/>
                      <a:pt x="125" y="5055"/>
                      <a:pt x="284" y="5055"/>
                    </a:cubicBezTo>
                    <a:cubicBezTo>
                      <a:pt x="444" y="5055"/>
                      <a:pt x="550" y="4984"/>
                      <a:pt x="568" y="4878"/>
                    </a:cubicBezTo>
                    <a:lnTo>
                      <a:pt x="568" y="195"/>
                    </a:lnTo>
                    <a:cubicBezTo>
                      <a:pt x="568" y="89"/>
                      <a:pt x="444" y="0"/>
                      <a:pt x="28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63" kern="0">
                  <a:solidFill>
                    <a:srgbClr val="000000"/>
                  </a:solidFill>
                  <a:latin typeface="Arial"/>
                  <a:cs typeface="Arial"/>
                  <a:sym typeface="Arial"/>
                </a:endParaRPr>
              </a:p>
            </p:txBody>
          </p:sp>
        </p:grpSp>
      </p:grpSp>
    </p:spTree>
    <p:extLst>
      <p:ext uri="{BB962C8B-B14F-4D97-AF65-F5344CB8AC3E}">
        <p14:creationId xmlns:p14="http://schemas.microsoft.com/office/powerpoint/2010/main" val="343926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Chau Philomene One"/>
              <a:buNone/>
              <a:defRPr sz="3000">
                <a:solidFill>
                  <a:schemeClr val="accent3"/>
                </a:solidFill>
                <a:latin typeface="Chau Philomene One"/>
                <a:ea typeface="Chau Philomene One"/>
                <a:cs typeface="Chau Philomene One"/>
                <a:sym typeface="Chau Philomene One"/>
              </a:defRPr>
            </a:lvl1pPr>
            <a:lvl2pPr lvl="1">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2pPr>
            <a:lvl3pPr lvl="2">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3pPr>
            <a:lvl4pPr lvl="3">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4pPr>
            <a:lvl5pPr lvl="4">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5pPr>
            <a:lvl6pPr lvl="5">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6pPr>
            <a:lvl7pPr lvl="6">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7pPr>
            <a:lvl8pPr lvl="7">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8pPr>
            <a:lvl9pPr lvl="8">
              <a:lnSpc>
                <a:spcPct val="100000"/>
              </a:lnSpc>
              <a:spcBef>
                <a:spcPts val="0"/>
              </a:spcBef>
              <a:spcAft>
                <a:spcPts val="0"/>
              </a:spcAft>
              <a:buClr>
                <a:schemeClr val="accent3"/>
              </a:buClr>
              <a:buSzPts val="2800"/>
              <a:buFont typeface="Chau Philomene One"/>
              <a:buNone/>
              <a:defRPr sz="2800">
                <a:solidFill>
                  <a:schemeClr val="accent3"/>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smtClean="0">
                <a:solidFill>
                  <a:srgbClr val="A7E9DF"/>
                </a:solidFill>
                <a:latin typeface="Arial"/>
                <a:cs typeface="Arial"/>
                <a:sym typeface="Arial"/>
              </a:rPr>
              <a:pPr>
                <a:buClr>
                  <a:srgbClr val="000000"/>
                </a:buClr>
                <a:buFont typeface="Arial"/>
                <a:buNone/>
              </a:pPr>
              <a:t>‹#›</a:t>
            </a:fld>
            <a:endParaRPr lang="en" kern="0">
              <a:solidFill>
                <a:srgbClr val="A7E9DF"/>
              </a:solidFill>
              <a:latin typeface="Arial"/>
              <a:cs typeface="Arial"/>
              <a:sym typeface="Arial"/>
            </a:endParaRPr>
          </a:p>
        </p:txBody>
      </p:sp>
    </p:spTree>
    <p:extLst>
      <p:ext uri="{BB962C8B-B14F-4D97-AF65-F5344CB8AC3E}">
        <p14:creationId xmlns:p14="http://schemas.microsoft.com/office/powerpoint/2010/main" val="1214414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11"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3"/>
        <p:cNvGrpSpPr/>
        <p:nvPr/>
      </p:nvGrpSpPr>
      <p:grpSpPr>
        <a:xfrm>
          <a:off x="0" y="0"/>
          <a:ext cx="0" cy="0"/>
          <a:chOff x="0" y="0"/>
          <a:chExt cx="0" cy="0"/>
        </a:xfrm>
      </p:grpSpPr>
      <p:grpSp>
        <p:nvGrpSpPr>
          <p:cNvPr id="3870" name="Google Shape;3870;p35"/>
          <p:cNvGrpSpPr/>
          <p:nvPr/>
        </p:nvGrpSpPr>
        <p:grpSpPr>
          <a:xfrm rot="-4215009" flipH="1">
            <a:off x="549336" y="153920"/>
            <a:ext cx="2443309" cy="2288852"/>
            <a:chOff x="4572000" y="2129373"/>
            <a:chExt cx="2216255" cy="2076151"/>
          </a:xfrm>
        </p:grpSpPr>
        <p:sp>
          <p:nvSpPr>
            <p:cNvPr id="3871" name="Google Shape;3871;p35"/>
            <p:cNvSpPr/>
            <p:nvPr/>
          </p:nvSpPr>
          <p:spPr>
            <a:xfrm rot="-2188484">
              <a:off x="4745784" y="2567241"/>
              <a:ext cx="1868685" cy="1200416"/>
            </a:xfrm>
            <a:custGeom>
              <a:avLst/>
              <a:gdLst/>
              <a:ahLst/>
              <a:cxnLst/>
              <a:rect l="l" t="t" r="r" b="b"/>
              <a:pathLst>
                <a:path w="89191" h="57295" extrusionOk="0">
                  <a:moveTo>
                    <a:pt x="43786" y="20877"/>
                  </a:moveTo>
                  <a:cubicBezTo>
                    <a:pt x="48916" y="20993"/>
                    <a:pt x="52273" y="22806"/>
                    <a:pt x="54742" y="26780"/>
                  </a:cubicBezTo>
                  <a:cubicBezTo>
                    <a:pt x="55012" y="27204"/>
                    <a:pt x="55282" y="27705"/>
                    <a:pt x="55513" y="28207"/>
                  </a:cubicBezTo>
                  <a:lnTo>
                    <a:pt x="55012" y="28207"/>
                  </a:lnTo>
                  <a:cubicBezTo>
                    <a:pt x="50344" y="28207"/>
                    <a:pt x="46486" y="31795"/>
                    <a:pt x="46062" y="36424"/>
                  </a:cubicBezTo>
                  <a:cubicBezTo>
                    <a:pt x="45560" y="36925"/>
                    <a:pt x="45097" y="37504"/>
                    <a:pt x="44712" y="38121"/>
                  </a:cubicBezTo>
                  <a:cubicBezTo>
                    <a:pt x="44249" y="37427"/>
                    <a:pt x="43747" y="36771"/>
                    <a:pt x="43168" y="36192"/>
                  </a:cubicBezTo>
                  <a:cubicBezTo>
                    <a:pt x="42783" y="31563"/>
                    <a:pt x="38886" y="27975"/>
                    <a:pt x="34219" y="27975"/>
                  </a:cubicBezTo>
                  <a:cubicBezTo>
                    <a:pt x="33910" y="27975"/>
                    <a:pt x="33640" y="28014"/>
                    <a:pt x="33331" y="28014"/>
                  </a:cubicBezTo>
                  <a:cubicBezTo>
                    <a:pt x="36340" y="22150"/>
                    <a:pt x="39581" y="20877"/>
                    <a:pt x="43477" y="20877"/>
                  </a:cubicBezTo>
                  <a:close/>
                  <a:moveTo>
                    <a:pt x="43477" y="1"/>
                  </a:moveTo>
                  <a:cubicBezTo>
                    <a:pt x="32005" y="1"/>
                    <a:pt x="22523" y="5970"/>
                    <a:pt x="16087" y="17251"/>
                  </a:cubicBezTo>
                  <a:cubicBezTo>
                    <a:pt x="14081" y="20762"/>
                    <a:pt x="12461" y="24504"/>
                    <a:pt x="11265" y="28361"/>
                  </a:cubicBezTo>
                  <a:cubicBezTo>
                    <a:pt x="7793" y="29827"/>
                    <a:pt x="5517" y="33222"/>
                    <a:pt x="5479" y="37003"/>
                  </a:cubicBezTo>
                  <a:cubicBezTo>
                    <a:pt x="1" y="41439"/>
                    <a:pt x="2740" y="50273"/>
                    <a:pt x="9761" y="50890"/>
                  </a:cubicBezTo>
                  <a:cubicBezTo>
                    <a:pt x="12342" y="54724"/>
                    <a:pt x="16680" y="57064"/>
                    <a:pt x="21302" y="57064"/>
                  </a:cubicBezTo>
                  <a:cubicBezTo>
                    <a:pt x="21377" y="57064"/>
                    <a:pt x="21452" y="57064"/>
                    <a:pt x="21527" y="57063"/>
                  </a:cubicBezTo>
                  <a:cubicBezTo>
                    <a:pt x="21572" y="57063"/>
                    <a:pt x="21618" y="57063"/>
                    <a:pt x="21664" y="57063"/>
                  </a:cubicBezTo>
                  <a:cubicBezTo>
                    <a:pt x="25626" y="57063"/>
                    <a:pt x="29389" y="55409"/>
                    <a:pt x="32058" y="52510"/>
                  </a:cubicBezTo>
                  <a:cubicBezTo>
                    <a:pt x="33177" y="52858"/>
                    <a:pt x="34373" y="53051"/>
                    <a:pt x="35530" y="53051"/>
                  </a:cubicBezTo>
                  <a:cubicBezTo>
                    <a:pt x="35568" y="53051"/>
                    <a:pt x="35606" y="53051"/>
                    <a:pt x="35644" y="53051"/>
                  </a:cubicBezTo>
                  <a:cubicBezTo>
                    <a:pt x="39227" y="53051"/>
                    <a:pt x="42572" y="51245"/>
                    <a:pt x="44519" y="48267"/>
                  </a:cubicBezTo>
                  <a:cubicBezTo>
                    <a:pt x="46466" y="51360"/>
                    <a:pt x="49889" y="53244"/>
                    <a:pt x="53550" y="53244"/>
                  </a:cubicBezTo>
                  <a:cubicBezTo>
                    <a:pt x="53587" y="53244"/>
                    <a:pt x="53624" y="53244"/>
                    <a:pt x="53661" y="53243"/>
                  </a:cubicBezTo>
                  <a:cubicBezTo>
                    <a:pt x="54819" y="53243"/>
                    <a:pt x="56015" y="53089"/>
                    <a:pt x="57133" y="52703"/>
                  </a:cubicBezTo>
                  <a:cubicBezTo>
                    <a:pt x="59834" y="55635"/>
                    <a:pt x="63653" y="57294"/>
                    <a:pt x="67665" y="57294"/>
                  </a:cubicBezTo>
                  <a:cubicBezTo>
                    <a:pt x="67703" y="57294"/>
                    <a:pt x="67742" y="57294"/>
                    <a:pt x="67781" y="57294"/>
                  </a:cubicBezTo>
                  <a:cubicBezTo>
                    <a:pt x="72444" y="57294"/>
                    <a:pt x="76829" y="54986"/>
                    <a:pt x="79431" y="51083"/>
                  </a:cubicBezTo>
                  <a:cubicBezTo>
                    <a:pt x="86452" y="50466"/>
                    <a:pt x="89191" y="41632"/>
                    <a:pt x="83713" y="37195"/>
                  </a:cubicBezTo>
                  <a:lnTo>
                    <a:pt x="83751" y="37195"/>
                  </a:lnTo>
                  <a:cubicBezTo>
                    <a:pt x="83713" y="32450"/>
                    <a:pt x="80202" y="28477"/>
                    <a:pt x="75496" y="27860"/>
                  </a:cubicBezTo>
                  <a:cubicBezTo>
                    <a:pt x="73991" y="22652"/>
                    <a:pt x="72217" y="18486"/>
                    <a:pt x="69979" y="14859"/>
                  </a:cubicBezTo>
                  <a:cubicBezTo>
                    <a:pt x="64039" y="5254"/>
                    <a:pt x="55320" y="239"/>
                    <a:pt x="44133" y="7"/>
                  </a:cubicBezTo>
                  <a:cubicBezTo>
                    <a:pt x="43913" y="3"/>
                    <a:pt x="43695" y="1"/>
                    <a:pt x="43477" y="1"/>
                  </a:cubicBezTo>
                  <a:close/>
                </a:path>
              </a:pathLst>
            </a:cu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2" name="Google Shape;3872;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14621" y="32412"/>
                  </a:lnTo>
                  <a:cubicBezTo>
                    <a:pt x="18200" y="20493"/>
                    <a:pt x="22532" y="14664"/>
                    <a:pt x="30991" y="14664"/>
                  </a:cubicBezTo>
                  <a:cubicBezTo>
                    <a:pt x="31102" y="14664"/>
                    <a:pt x="31213" y="14665"/>
                    <a:pt x="31325" y="14667"/>
                  </a:cubicBezTo>
                  <a:cubicBezTo>
                    <a:pt x="37497" y="14821"/>
                    <a:pt x="41818" y="17174"/>
                    <a:pt x="44827" y="22035"/>
                  </a:cubicBezTo>
                  <a:cubicBezTo>
                    <a:pt x="46408" y="24774"/>
                    <a:pt x="47604" y="27667"/>
                    <a:pt x="48414" y="30676"/>
                  </a:cubicBezTo>
                  <a:cubicBezTo>
                    <a:pt x="48723" y="31872"/>
                    <a:pt x="49032" y="33029"/>
                    <a:pt x="49302"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3" name="Google Shape;3873;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3279" y="32412"/>
                  </a:lnTo>
                  <a:cubicBezTo>
                    <a:pt x="3888" y="28579"/>
                    <a:pt x="9054" y="1863"/>
                    <a:pt x="32025" y="1863"/>
                  </a:cubicBezTo>
                  <a:cubicBezTo>
                    <a:pt x="33793" y="1863"/>
                    <a:pt x="35667" y="2021"/>
                    <a:pt x="37651" y="2361"/>
                  </a:cubicBezTo>
                  <a:cubicBezTo>
                    <a:pt x="37651" y="2361"/>
                    <a:pt x="54934" y="6450"/>
                    <a:pt x="57094" y="29789"/>
                  </a:cubicBezTo>
                  <a:cubicBezTo>
                    <a:pt x="57210" y="31255"/>
                    <a:pt x="57403" y="32721"/>
                    <a:pt x="57711"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rgbClr val="729C76"/>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4" name="Google Shape;3874;p35"/>
            <p:cNvSpPr/>
            <p:nvPr/>
          </p:nvSpPr>
          <p:spPr>
            <a:xfrm rot="-2188484">
              <a:off x="4907908" y="2679150"/>
              <a:ext cx="1299684" cy="716269"/>
            </a:xfrm>
            <a:custGeom>
              <a:avLst/>
              <a:gdLst/>
              <a:ahLst/>
              <a:cxnLst/>
              <a:rect l="l" t="t" r="r" b="b"/>
              <a:pathLst>
                <a:path w="62033" h="34187" extrusionOk="0">
                  <a:moveTo>
                    <a:pt x="30873" y="0"/>
                  </a:moveTo>
                  <a:cubicBezTo>
                    <a:pt x="20593" y="0"/>
                    <a:pt x="12107" y="5430"/>
                    <a:pt x="6212" y="15708"/>
                  </a:cubicBezTo>
                  <a:cubicBezTo>
                    <a:pt x="2740" y="21765"/>
                    <a:pt x="965" y="28169"/>
                    <a:pt x="1" y="32412"/>
                  </a:cubicBezTo>
                  <a:lnTo>
                    <a:pt x="2817" y="32412"/>
                  </a:lnTo>
                  <a:lnTo>
                    <a:pt x="7292" y="31718"/>
                  </a:lnTo>
                  <a:cubicBezTo>
                    <a:pt x="7292" y="31718"/>
                    <a:pt x="13885" y="7983"/>
                    <a:pt x="31874" y="7983"/>
                  </a:cubicBezTo>
                  <a:cubicBezTo>
                    <a:pt x="32088" y="7983"/>
                    <a:pt x="32304" y="7986"/>
                    <a:pt x="32521" y="7993"/>
                  </a:cubicBezTo>
                  <a:cubicBezTo>
                    <a:pt x="45097" y="8417"/>
                    <a:pt x="50305" y="15978"/>
                    <a:pt x="52466" y="22883"/>
                  </a:cubicBezTo>
                  <a:cubicBezTo>
                    <a:pt x="53276" y="25622"/>
                    <a:pt x="53777" y="28477"/>
                    <a:pt x="53932" y="31332"/>
                  </a:cubicBezTo>
                  <a:cubicBezTo>
                    <a:pt x="54009" y="32296"/>
                    <a:pt x="54202" y="33261"/>
                    <a:pt x="54549" y="34187"/>
                  </a:cubicBezTo>
                  <a:lnTo>
                    <a:pt x="62033" y="34187"/>
                  </a:lnTo>
                  <a:cubicBezTo>
                    <a:pt x="61608" y="32296"/>
                    <a:pt x="61145" y="30175"/>
                    <a:pt x="60605" y="27937"/>
                  </a:cubicBezTo>
                  <a:cubicBezTo>
                    <a:pt x="59371" y="23192"/>
                    <a:pt x="57635" y="18023"/>
                    <a:pt x="54780" y="13394"/>
                  </a:cubicBezTo>
                  <a:cubicBezTo>
                    <a:pt x="54703" y="13278"/>
                    <a:pt x="54626" y="13162"/>
                    <a:pt x="54549" y="13046"/>
                  </a:cubicBezTo>
                  <a:cubicBezTo>
                    <a:pt x="49225" y="4598"/>
                    <a:pt x="41471" y="239"/>
                    <a:pt x="31518" y="7"/>
                  </a:cubicBezTo>
                  <a:cubicBezTo>
                    <a:pt x="31302" y="3"/>
                    <a:pt x="31087" y="0"/>
                    <a:pt x="3087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5" name="Google Shape;3875;p35"/>
            <p:cNvSpPr/>
            <p:nvPr/>
          </p:nvSpPr>
          <p:spPr>
            <a:xfrm rot="-2188484">
              <a:off x="5206471" y="2907858"/>
              <a:ext cx="778369" cy="447084"/>
            </a:xfrm>
            <a:custGeom>
              <a:avLst/>
              <a:gdLst/>
              <a:ahLst/>
              <a:cxnLst/>
              <a:rect l="l" t="t" r="r" b="b"/>
              <a:pathLst>
                <a:path w="37151" h="21339" extrusionOk="0">
                  <a:moveTo>
                    <a:pt x="20712" y="1"/>
                  </a:moveTo>
                  <a:cubicBezTo>
                    <a:pt x="7669" y="1"/>
                    <a:pt x="1985" y="13897"/>
                    <a:pt x="1" y="21339"/>
                  </a:cubicBezTo>
                  <a:lnTo>
                    <a:pt x="3357" y="21339"/>
                  </a:lnTo>
                  <a:cubicBezTo>
                    <a:pt x="6925" y="9419"/>
                    <a:pt x="11240" y="3589"/>
                    <a:pt x="19647" y="3589"/>
                  </a:cubicBezTo>
                  <a:cubicBezTo>
                    <a:pt x="19784" y="3589"/>
                    <a:pt x="19922" y="3590"/>
                    <a:pt x="20061" y="3593"/>
                  </a:cubicBezTo>
                  <a:cubicBezTo>
                    <a:pt x="26233" y="3709"/>
                    <a:pt x="30554" y="6062"/>
                    <a:pt x="33563" y="10961"/>
                  </a:cubicBezTo>
                  <a:cubicBezTo>
                    <a:pt x="35144" y="13662"/>
                    <a:pt x="36340" y="16555"/>
                    <a:pt x="37150" y="19564"/>
                  </a:cubicBezTo>
                  <a:cubicBezTo>
                    <a:pt x="37112" y="14472"/>
                    <a:pt x="35800" y="314"/>
                    <a:pt x="21141" y="6"/>
                  </a:cubicBezTo>
                  <a:cubicBezTo>
                    <a:pt x="20997" y="2"/>
                    <a:pt x="20854" y="1"/>
                    <a:pt x="207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6" name="Google Shape;3876;p35"/>
            <p:cNvSpPr/>
            <p:nvPr/>
          </p:nvSpPr>
          <p:spPr>
            <a:xfrm rot="-2188484">
              <a:off x="4974875" y="2767051"/>
              <a:ext cx="1180051" cy="633196"/>
            </a:xfrm>
            <a:custGeom>
              <a:avLst/>
              <a:gdLst/>
              <a:ahLst/>
              <a:cxnLst/>
              <a:rect l="l" t="t" r="r" b="b"/>
              <a:pathLst>
                <a:path w="56323" h="30222" extrusionOk="0">
                  <a:moveTo>
                    <a:pt x="28472" y="1"/>
                  </a:moveTo>
                  <a:cubicBezTo>
                    <a:pt x="12561" y="1"/>
                    <a:pt x="3080" y="20446"/>
                    <a:pt x="0" y="28447"/>
                  </a:cubicBezTo>
                  <a:lnTo>
                    <a:pt x="1003" y="28447"/>
                  </a:lnTo>
                  <a:lnTo>
                    <a:pt x="5478" y="27753"/>
                  </a:lnTo>
                  <a:cubicBezTo>
                    <a:pt x="5478" y="27753"/>
                    <a:pt x="12071" y="4018"/>
                    <a:pt x="30060" y="4018"/>
                  </a:cubicBezTo>
                  <a:cubicBezTo>
                    <a:pt x="30274" y="4018"/>
                    <a:pt x="30490" y="4021"/>
                    <a:pt x="30707" y="4028"/>
                  </a:cubicBezTo>
                  <a:cubicBezTo>
                    <a:pt x="49224" y="4606"/>
                    <a:pt x="51732" y="20770"/>
                    <a:pt x="52118" y="27367"/>
                  </a:cubicBezTo>
                  <a:cubicBezTo>
                    <a:pt x="52195" y="28331"/>
                    <a:pt x="52388" y="29296"/>
                    <a:pt x="52735" y="30222"/>
                  </a:cubicBezTo>
                  <a:lnTo>
                    <a:pt x="56322" y="30222"/>
                  </a:lnTo>
                  <a:cubicBezTo>
                    <a:pt x="56130" y="19189"/>
                    <a:pt x="52658" y="5108"/>
                    <a:pt x="32906" y="517"/>
                  </a:cubicBezTo>
                  <a:cubicBezTo>
                    <a:pt x="31377" y="165"/>
                    <a:pt x="29899" y="1"/>
                    <a:pt x="28472"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7" name="Google Shape;3877;p35"/>
            <p:cNvSpPr/>
            <p:nvPr/>
          </p:nvSpPr>
          <p:spPr>
            <a:xfrm rot="-2188484">
              <a:off x="5053738" y="3324385"/>
              <a:ext cx="818764" cy="590539"/>
            </a:xfrm>
            <a:custGeom>
              <a:avLst/>
              <a:gdLst/>
              <a:ahLst/>
              <a:cxnLst/>
              <a:rect l="l" t="t" r="r" b="b"/>
              <a:pathLst>
                <a:path w="39079" h="28186" extrusionOk="0">
                  <a:moveTo>
                    <a:pt x="20093" y="1"/>
                  </a:moveTo>
                  <a:cubicBezTo>
                    <a:pt x="16918" y="1"/>
                    <a:pt x="14114" y="2207"/>
                    <a:pt x="13348" y="5346"/>
                  </a:cubicBezTo>
                  <a:cubicBezTo>
                    <a:pt x="12581" y="5058"/>
                    <a:pt x="11813" y="4925"/>
                    <a:pt x="11069" y="4925"/>
                  </a:cubicBezTo>
                  <a:cubicBezTo>
                    <a:pt x="7134" y="4925"/>
                    <a:pt x="3861" y="8651"/>
                    <a:pt x="4899" y="12869"/>
                  </a:cubicBezTo>
                  <a:cubicBezTo>
                    <a:pt x="0" y="14720"/>
                    <a:pt x="1312" y="22011"/>
                    <a:pt x="6558" y="22011"/>
                  </a:cubicBezTo>
                  <a:cubicBezTo>
                    <a:pt x="6944" y="22011"/>
                    <a:pt x="7330" y="21973"/>
                    <a:pt x="7677" y="21896"/>
                  </a:cubicBezTo>
                  <a:cubicBezTo>
                    <a:pt x="9259" y="25561"/>
                    <a:pt x="13116" y="28184"/>
                    <a:pt x="17668" y="28184"/>
                  </a:cubicBezTo>
                  <a:cubicBezTo>
                    <a:pt x="17739" y="28185"/>
                    <a:pt x="17809" y="28186"/>
                    <a:pt x="17880" y="28186"/>
                  </a:cubicBezTo>
                  <a:cubicBezTo>
                    <a:pt x="21733" y="28186"/>
                    <a:pt x="25265" y="26117"/>
                    <a:pt x="27197" y="22783"/>
                  </a:cubicBezTo>
                  <a:cubicBezTo>
                    <a:pt x="28508" y="23709"/>
                    <a:pt x="30090" y="24172"/>
                    <a:pt x="31672" y="24172"/>
                  </a:cubicBezTo>
                  <a:cubicBezTo>
                    <a:pt x="35761" y="24172"/>
                    <a:pt x="39079" y="21124"/>
                    <a:pt x="39079" y="17344"/>
                  </a:cubicBezTo>
                  <a:cubicBezTo>
                    <a:pt x="39040" y="15145"/>
                    <a:pt x="37960" y="13139"/>
                    <a:pt x="36147" y="11904"/>
                  </a:cubicBezTo>
                  <a:cubicBezTo>
                    <a:pt x="36185" y="11673"/>
                    <a:pt x="36185" y="11441"/>
                    <a:pt x="36185" y="11210"/>
                  </a:cubicBezTo>
                  <a:cubicBezTo>
                    <a:pt x="36185" y="7761"/>
                    <a:pt x="33363" y="5344"/>
                    <a:pt x="30318" y="5344"/>
                  </a:cubicBezTo>
                  <a:cubicBezTo>
                    <a:pt x="29241" y="5344"/>
                    <a:pt x="28137" y="5646"/>
                    <a:pt x="27120" y="6311"/>
                  </a:cubicBezTo>
                  <a:cubicBezTo>
                    <a:pt x="26773" y="2916"/>
                    <a:pt x="24034" y="254"/>
                    <a:pt x="20639" y="23"/>
                  </a:cubicBezTo>
                  <a:cubicBezTo>
                    <a:pt x="20456" y="8"/>
                    <a:pt x="20274" y="1"/>
                    <a:pt x="2009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8" name="Google Shape;3878;p35"/>
            <p:cNvSpPr/>
            <p:nvPr/>
          </p:nvSpPr>
          <p:spPr>
            <a:xfrm rot="-2188484">
              <a:off x="5774552" y="2811500"/>
              <a:ext cx="779961" cy="590853"/>
            </a:xfrm>
            <a:custGeom>
              <a:avLst/>
              <a:gdLst/>
              <a:ahLst/>
              <a:cxnLst/>
              <a:rect l="l" t="t" r="r" b="b"/>
              <a:pathLst>
                <a:path w="37227" h="28201" extrusionOk="0">
                  <a:moveTo>
                    <a:pt x="18749" y="0"/>
                  </a:moveTo>
                  <a:cubicBezTo>
                    <a:pt x="16974" y="39"/>
                    <a:pt x="15315" y="733"/>
                    <a:pt x="14081" y="1968"/>
                  </a:cubicBezTo>
                  <a:cubicBezTo>
                    <a:pt x="13695" y="2315"/>
                    <a:pt x="13348" y="2701"/>
                    <a:pt x="13078" y="3164"/>
                  </a:cubicBezTo>
                  <a:cubicBezTo>
                    <a:pt x="12461" y="4090"/>
                    <a:pt x="12075" y="5170"/>
                    <a:pt x="11959" y="6327"/>
                  </a:cubicBezTo>
                  <a:cubicBezTo>
                    <a:pt x="11043" y="5704"/>
                    <a:pt x="9988" y="5360"/>
                    <a:pt x="8893" y="5360"/>
                  </a:cubicBezTo>
                  <a:cubicBezTo>
                    <a:pt x="8835" y="5360"/>
                    <a:pt x="8777" y="5361"/>
                    <a:pt x="8719" y="5363"/>
                  </a:cubicBezTo>
                  <a:cubicBezTo>
                    <a:pt x="8695" y="5362"/>
                    <a:pt x="8672" y="5362"/>
                    <a:pt x="8649" y="5362"/>
                  </a:cubicBezTo>
                  <a:cubicBezTo>
                    <a:pt x="5441" y="5362"/>
                    <a:pt x="2855" y="8009"/>
                    <a:pt x="2855" y="11226"/>
                  </a:cubicBezTo>
                  <a:cubicBezTo>
                    <a:pt x="2855" y="11419"/>
                    <a:pt x="2893" y="11651"/>
                    <a:pt x="2893" y="11882"/>
                  </a:cubicBezTo>
                  <a:cubicBezTo>
                    <a:pt x="1080" y="13117"/>
                    <a:pt x="0" y="15161"/>
                    <a:pt x="0" y="17322"/>
                  </a:cubicBezTo>
                  <a:cubicBezTo>
                    <a:pt x="39" y="20253"/>
                    <a:pt x="1968" y="22838"/>
                    <a:pt x="4784" y="23725"/>
                  </a:cubicBezTo>
                  <a:cubicBezTo>
                    <a:pt x="5594" y="24034"/>
                    <a:pt x="6481" y="24188"/>
                    <a:pt x="7407" y="24188"/>
                  </a:cubicBezTo>
                  <a:cubicBezTo>
                    <a:pt x="8989" y="24188"/>
                    <a:pt x="10532" y="23687"/>
                    <a:pt x="11843" y="22799"/>
                  </a:cubicBezTo>
                  <a:cubicBezTo>
                    <a:pt x="13793" y="26163"/>
                    <a:pt x="17408" y="28201"/>
                    <a:pt x="21301" y="28201"/>
                  </a:cubicBezTo>
                  <a:cubicBezTo>
                    <a:pt x="21337" y="28201"/>
                    <a:pt x="21374" y="28201"/>
                    <a:pt x="21410" y="28200"/>
                  </a:cubicBezTo>
                  <a:cubicBezTo>
                    <a:pt x="25924" y="28200"/>
                    <a:pt x="29820" y="25577"/>
                    <a:pt x="31363" y="21874"/>
                  </a:cubicBezTo>
                  <a:cubicBezTo>
                    <a:pt x="31749" y="21951"/>
                    <a:pt x="32135" y="22028"/>
                    <a:pt x="32521" y="22028"/>
                  </a:cubicBezTo>
                  <a:cubicBezTo>
                    <a:pt x="35105" y="22028"/>
                    <a:pt x="37227" y="19906"/>
                    <a:pt x="37227" y="17283"/>
                  </a:cubicBezTo>
                  <a:cubicBezTo>
                    <a:pt x="37227" y="15316"/>
                    <a:pt x="36031" y="13541"/>
                    <a:pt x="34179" y="12847"/>
                  </a:cubicBezTo>
                  <a:cubicBezTo>
                    <a:pt x="35182" y="8835"/>
                    <a:pt x="32135" y="4938"/>
                    <a:pt x="27968" y="4938"/>
                  </a:cubicBezTo>
                  <a:cubicBezTo>
                    <a:pt x="27583" y="4938"/>
                    <a:pt x="27236" y="4977"/>
                    <a:pt x="26850" y="5054"/>
                  </a:cubicBezTo>
                  <a:cubicBezTo>
                    <a:pt x="26464" y="5093"/>
                    <a:pt x="26078" y="5208"/>
                    <a:pt x="25731" y="5363"/>
                  </a:cubicBezTo>
                  <a:cubicBezTo>
                    <a:pt x="24959" y="2199"/>
                    <a:pt x="22143" y="0"/>
                    <a:pt x="18903"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grpSp>
      <p:grpSp>
        <p:nvGrpSpPr>
          <p:cNvPr id="3879" name="Google Shape;3879;p35"/>
          <p:cNvGrpSpPr/>
          <p:nvPr/>
        </p:nvGrpSpPr>
        <p:grpSpPr>
          <a:xfrm rot="1053229">
            <a:off x="9871352" y="331483"/>
            <a:ext cx="1831867" cy="1572497"/>
            <a:chOff x="4777700" y="2971850"/>
            <a:chExt cx="2288075" cy="1964425"/>
          </a:xfrm>
        </p:grpSpPr>
        <p:sp>
          <p:nvSpPr>
            <p:cNvPr id="3880" name="Google Shape;3880;p35"/>
            <p:cNvSpPr/>
            <p:nvPr/>
          </p:nvSpPr>
          <p:spPr>
            <a:xfrm>
              <a:off x="4777700" y="2971850"/>
              <a:ext cx="2288075" cy="1964425"/>
            </a:xfrm>
            <a:custGeom>
              <a:avLst/>
              <a:gdLst/>
              <a:ahLst/>
              <a:cxnLst/>
              <a:rect l="l" t="t" r="r" b="b"/>
              <a:pathLst>
                <a:path w="91523" h="78577" extrusionOk="0">
                  <a:moveTo>
                    <a:pt x="47418" y="1"/>
                  </a:moveTo>
                  <a:cubicBezTo>
                    <a:pt x="46111" y="31"/>
                    <a:pt x="44895" y="730"/>
                    <a:pt x="44196" y="1855"/>
                  </a:cubicBezTo>
                  <a:cubicBezTo>
                    <a:pt x="44196" y="1855"/>
                    <a:pt x="44105" y="2007"/>
                    <a:pt x="44075" y="2067"/>
                  </a:cubicBezTo>
                  <a:cubicBezTo>
                    <a:pt x="43953" y="2250"/>
                    <a:pt x="43832" y="2463"/>
                    <a:pt x="43680" y="2736"/>
                  </a:cubicBezTo>
                  <a:cubicBezTo>
                    <a:pt x="40123" y="9271"/>
                    <a:pt x="36445" y="16019"/>
                    <a:pt x="32828" y="22736"/>
                  </a:cubicBezTo>
                  <a:cubicBezTo>
                    <a:pt x="32099" y="22797"/>
                    <a:pt x="31400" y="22888"/>
                    <a:pt x="30731" y="22949"/>
                  </a:cubicBezTo>
                  <a:lnTo>
                    <a:pt x="29667" y="23071"/>
                  </a:lnTo>
                  <a:lnTo>
                    <a:pt x="14530" y="24651"/>
                  </a:lnTo>
                  <a:lnTo>
                    <a:pt x="9302" y="25229"/>
                  </a:lnTo>
                  <a:cubicBezTo>
                    <a:pt x="6293" y="25533"/>
                    <a:pt x="4803" y="29059"/>
                    <a:pt x="6658" y="31460"/>
                  </a:cubicBezTo>
                  <a:lnTo>
                    <a:pt x="6718" y="31551"/>
                  </a:lnTo>
                  <a:cubicBezTo>
                    <a:pt x="6840" y="31734"/>
                    <a:pt x="6992" y="31916"/>
                    <a:pt x="7174" y="32098"/>
                  </a:cubicBezTo>
                  <a:lnTo>
                    <a:pt x="13101" y="38390"/>
                  </a:lnTo>
                  <a:cubicBezTo>
                    <a:pt x="12737" y="38542"/>
                    <a:pt x="12402" y="38694"/>
                    <a:pt x="12068" y="38846"/>
                  </a:cubicBezTo>
                  <a:lnTo>
                    <a:pt x="11977" y="38877"/>
                  </a:lnTo>
                  <a:cubicBezTo>
                    <a:pt x="10153" y="39667"/>
                    <a:pt x="9211" y="41734"/>
                    <a:pt x="9819" y="43649"/>
                  </a:cubicBezTo>
                  <a:lnTo>
                    <a:pt x="10244" y="44956"/>
                  </a:lnTo>
                  <a:cubicBezTo>
                    <a:pt x="7995" y="45746"/>
                    <a:pt x="5594" y="46688"/>
                    <a:pt x="3071" y="47843"/>
                  </a:cubicBezTo>
                  <a:cubicBezTo>
                    <a:pt x="92" y="49181"/>
                    <a:pt x="1" y="53375"/>
                    <a:pt x="2889" y="54865"/>
                  </a:cubicBezTo>
                  <a:lnTo>
                    <a:pt x="8907" y="57904"/>
                  </a:lnTo>
                  <a:lnTo>
                    <a:pt x="7266" y="64074"/>
                  </a:lnTo>
                  <a:cubicBezTo>
                    <a:pt x="6532" y="66723"/>
                    <a:pt x="8615" y="68986"/>
                    <a:pt x="10993" y="68986"/>
                  </a:cubicBezTo>
                  <a:cubicBezTo>
                    <a:pt x="11671" y="68986"/>
                    <a:pt x="12373" y="68802"/>
                    <a:pt x="13041" y="68391"/>
                  </a:cubicBezTo>
                  <a:cubicBezTo>
                    <a:pt x="15108" y="67144"/>
                    <a:pt x="17296" y="66141"/>
                    <a:pt x="19606" y="65442"/>
                  </a:cubicBezTo>
                  <a:lnTo>
                    <a:pt x="19606" y="65442"/>
                  </a:lnTo>
                  <a:cubicBezTo>
                    <a:pt x="19181" y="67388"/>
                    <a:pt x="18785" y="69333"/>
                    <a:pt x="18360" y="71278"/>
                  </a:cubicBezTo>
                  <a:cubicBezTo>
                    <a:pt x="18269" y="71704"/>
                    <a:pt x="18238" y="72129"/>
                    <a:pt x="18238" y="72555"/>
                  </a:cubicBezTo>
                  <a:cubicBezTo>
                    <a:pt x="18238" y="72585"/>
                    <a:pt x="18238" y="72616"/>
                    <a:pt x="18238" y="72646"/>
                  </a:cubicBezTo>
                  <a:cubicBezTo>
                    <a:pt x="18149" y="74859"/>
                    <a:pt x="19913" y="76690"/>
                    <a:pt x="22113" y="76690"/>
                  </a:cubicBezTo>
                  <a:cubicBezTo>
                    <a:pt x="22148" y="76690"/>
                    <a:pt x="22184" y="76690"/>
                    <a:pt x="22220" y="76689"/>
                  </a:cubicBezTo>
                  <a:cubicBezTo>
                    <a:pt x="22737" y="76689"/>
                    <a:pt x="23223" y="76567"/>
                    <a:pt x="23679" y="76385"/>
                  </a:cubicBezTo>
                  <a:lnTo>
                    <a:pt x="23922" y="76263"/>
                  </a:lnTo>
                  <a:cubicBezTo>
                    <a:pt x="24166" y="76172"/>
                    <a:pt x="24378" y="76081"/>
                    <a:pt x="24530" y="75990"/>
                  </a:cubicBezTo>
                  <a:lnTo>
                    <a:pt x="27387" y="74622"/>
                  </a:lnTo>
                  <a:cubicBezTo>
                    <a:pt x="33193" y="71856"/>
                    <a:pt x="38999" y="69090"/>
                    <a:pt x="44835" y="66324"/>
                  </a:cubicBezTo>
                  <a:lnTo>
                    <a:pt x="65534" y="78056"/>
                  </a:lnTo>
                  <a:cubicBezTo>
                    <a:pt x="66098" y="78395"/>
                    <a:pt x="66741" y="78576"/>
                    <a:pt x="67390" y="78576"/>
                  </a:cubicBezTo>
                  <a:cubicBezTo>
                    <a:pt x="67440" y="78576"/>
                    <a:pt x="67490" y="78575"/>
                    <a:pt x="67540" y="78573"/>
                  </a:cubicBezTo>
                  <a:lnTo>
                    <a:pt x="67510" y="78573"/>
                  </a:lnTo>
                  <a:cubicBezTo>
                    <a:pt x="69820" y="78512"/>
                    <a:pt x="71552" y="76476"/>
                    <a:pt x="71279" y="74227"/>
                  </a:cubicBezTo>
                  <a:lnTo>
                    <a:pt x="71127" y="72950"/>
                  </a:lnTo>
                  <a:cubicBezTo>
                    <a:pt x="71036" y="72129"/>
                    <a:pt x="70945" y="71400"/>
                    <a:pt x="70853" y="70670"/>
                  </a:cubicBezTo>
                  <a:lnTo>
                    <a:pt x="70458" y="67631"/>
                  </a:lnTo>
                  <a:lnTo>
                    <a:pt x="70458" y="67631"/>
                  </a:lnTo>
                  <a:cubicBezTo>
                    <a:pt x="73528" y="68269"/>
                    <a:pt x="76477" y="69303"/>
                    <a:pt x="79243" y="70762"/>
                  </a:cubicBezTo>
                  <a:cubicBezTo>
                    <a:pt x="79861" y="71105"/>
                    <a:pt x="80501" y="71259"/>
                    <a:pt x="81120" y="71259"/>
                  </a:cubicBezTo>
                  <a:cubicBezTo>
                    <a:pt x="83568" y="71259"/>
                    <a:pt x="85679" y="68841"/>
                    <a:pt x="84805" y="66172"/>
                  </a:cubicBezTo>
                  <a:lnTo>
                    <a:pt x="82860" y="60093"/>
                  </a:lnTo>
                  <a:lnTo>
                    <a:pt x="88665" y="56749"/>
                  </a:lnTo>
                  <a:cubicBezTo>
                    <a:pt x="91522" y="55108"/>
                    <a:pt x="91188" y="50944"/>
                    <a:pt x="88148" y="49758"/>
                  </a:cubicBezTo>
                  <a:cubicBezTo>
                    <a:pt x="85960" y="48907"/>
                    <a:pt x="83893" y="48178"/>
                    <a:pt x="81917" y="47570"/>
                  </a:cubicBezTo>
                  <a:lnTo>
                    <a:pt x="82252" y="46627"/>
                  </a:lnTo>
                  <a:cubicBezTo>
                    <a:pt x="82920" y="44712"/>
                    <a:pt x="82009" y="42615"/>
                    <a:pt x="80185" y="41795"/>
                  </a:cubicBezTo>
                  <a:cubicBezTo>
                    <a:pt x="79759" y="41612"/>
                    <a:pt x="79364" y="41399"/>
                    <a:pt x="78939" y="41217"/>
                  </a:cubicBezTo>
                  <a:lnTo>
                    <a:pt x="81249" y="39029"/>
                  </a:lnTo>
                  <a:lnTo>
                    <a:pt x="82404" y="37995"/>
                  </a:lnTo>
                  <a:cubicBezTo>
                    <a:pt x="83255" y="37235"/>
                    <a:pt x="84015" y="36475"/>
                    <a:pt x="84775" y="35746"/>
                  </a:cubicBezTo>
                  <a:lnTo>
                    <a:pt x="85686" y="34804"/>
                  </a:lnTo>
                  <a:cubicBezTo>
                    <a:pt x="87905" y="32706"/>
                    <a:pt x="86902" y="28998"/>
                    <a:pt x="83954" y="28238"/>
                  </a:cubicBezTo>
                  <a:lnTo>
                    <a:pt x="83893" y="28238"/>
                  </a:lnTo>
                  <a:cubicBezTo>
                    <a:pt x="83711" y="28177"/>
                    <a:pt x="83468" y="28116"/>
                    <a:pt x="83164" y="28056"/>
                  </a:cubicBezTo>
                  <a:lnTo>
                    <a:pt x="80063" y="27478"/>
                  </a:lnTo>
                  <a:cubicBezTo>
                    <a:pt x="73711" y="26293"/>
                    <a:pt x="67145" y="25077"/>
                    <a:pt x="60671" y="23861"/>
                  </a:cubicBezTo>
                  <a:cubicBezTo>
                    <a:pt x="58604" y="19241"/>
                    <a:pt x="56537" y="14530"/>
                    <a:pt x="54500" y="9970"/>
                  </a:cubicBezTo>
                  <a:lnTo>
                    <a:pt x="52251" y="4894"/>
                  </a:lnTo>
                  <a:cubicBezTo>
                    <a:pt x="51947" y="4256"/>
                    <a:pt x="51643" y="3587"/>
                    <a:pt x="51339" y="2888"/>
                  </a:cubicBezTo>
                  <a:lnTo>
                    <a:pt x="51066" y="2280"/>
                  </a:lnTo>
                  <a:cubicBezTo>
                    <a:pt x="50458" y="973"/>
                    <a:pt x="49181" y="92"/>
                    <a:pt x="47753"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1" name="Google Shape;3881;p35"/>
            <p:cNvSpPr/>
            <p:nvPr/>
          </p:nvSpPr>
          <p:spPr>
            <a:xfrm>
              <a:off x="4893975" y="4118525"/>
              <a:ext cx="604900" cy="480275"/>
            </a:xfrm>
            <a:custGeom>
              <a:avLst/>
              <a:gdLst/>
              <a:ahLst/>
              <a:cxnLst/>
              <a:rect l="l" t="t" r="r" b="b"/>
              <a:pathLst>
                <a:path w="24196" h="19211" extrusionOk="0">
                  <a:moveTo>
                    <a:pt x="18633" y="1"/>
                  </a:moveTo>
                  <a:cubicBezTo>
                    <a:pt x="12645" y="608"/>
                    <a:pt x="6657" y="2523"/>
                    <a:pt x="0" y="5502"/>
                  </a:cubicBezTo>
                  <a:lnTo>
                    <a:pt x="8785" y="10001"/>
                  </a:lnTo>
                  <a:lnTo>
                    <a:pt x="6353" y="19211"/>
                  </a:lnTo>
                  <a:cubicBezTo>
                    <a:pt x="14074" y="14438"/>
                    <a:pt x="24195" y="13679"/>
                    <a:pt x="24195" y="13679"/>
                  </a:cubicBezTo>
                  <a:lnTo>
                    <a:pt x="18633"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2" name="Google Shape;3882;p35"/>
            <p:cNvSpPr/>
            <p:nvPr/>
          </p:nvSpPr>
          <p:spPr>
            <a:xfrm>
              <a:off x="5242000" y="4034950"/>
              <a:ext cx="257625" cy="446825"/>
            </a:xfrm>
            <a:custGeom>
              <a:avLst/>
              <a:gdLst/>
              <a:ahLst/>
              <a:cxnLst/>
              <a:rect l="l" t="t" r="r" b="b"/>
              <a:pathLst>
                <a:path w="10305" h="17873" extrusionOk="0">
                  <a:moveTo>
                    <a:pt x="2554" y="0"/>
                  </a:moveTo>
                  <a:lnTo>
                    <a:pt x="1" y="15471"/>
                  </a:lnTo>
                  <a:lnTo>
                    <a:pt x="10305" y="17873"/>
                  </a:lnTo>
                  <a:lnTo>
                    <a:pt x="2554" y="0"/>
                  </a:lnTo>
                  <a:close/>
                </a:path>
              </a:pathLst>
            </a:custGeom>
            <a:solidFill>
              <a:srgbClr val="EF9683"/>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3" name="Google Shape;3883;p35"/>
            <p:cNvSpPr/>
            <p:nvPr/>
          </p:nvSpPr>
          <p:spPr>
            <a:xfrm>
              <a:off x="6352975" y="4192225"/>
              <a:ext cx="593500" cy="463575"/>
            </a:xfrm>
            <a:custGeom>
              <a:avLst/>
              <a:gdLst/>
              <a:ahLst/>
              <a:cxnLst/>
              <a:rect l="l" t="t" r="r" b="b"/>
              <a:pathLst>
                <a:path w="23740" h="18543" extrusionOk="0">
                  <a:moveTo>
                    <a:pt x="4864" y="1"/>
                  </a:moveTo>
                  <a:lnTo>
                    <a:pt x="0" y="13922"/>
                  </a:lnTo>
                  <a:cubicBezTo>
                    <a:pt x="0" y="13922"/>
                    <a:pt x="10122" y="14165"/>
                    <a:pt x="18086" y="18542"/>
                  </a:cubicBezTo>
                  <a:lnTo>
                    <a:pt x="15168" y="9454"/>
                  </a:lnTo>
                  <a:lnTo>
                    <a:pt x="23739" y="4560"/>
                  </a:lnTo>
                  <a:cubicBezTo>
                    <a:pt x="16931" y="1885"/>
                    <a:pt x="10852" y="305"/>
                    <a:pt x="486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4" name="Google Shape;3884;p35"/>
            <p:cNvSpPr/>
            <p:nvPr/>
          </p:nvSpPr>
          <p:spPr>
            <a:xfrm>
              <a:off x="6352975" y="4105600"/>
              <a:ext cx="253825" cy="456725"/>
            </a:xfrm>
            <a:custGeom>
              <a:avLst/>
              <a:gdLst/>
              <a:ahLst/>
              <a:cxnLst/>
              <a:rect l="l" t="t" r="r" b="b"/>
              <a:pathLst>
                <a:path w="10153" h="18269" extrusionOk="0">
                  <a:moveTo>
                    <a:pt x="6839" y="1"/>
                  </a:moveTo>
                  <a:lnTo>
                    <a:pt x="0" y="18269"/>
                  </a:lnTo>
                  <a:lnTo>
                    <a:pt x="0" y="18269"/>
                  </a:lnTo>
                  <a:lnTo>
                    <a:pt x="10152" y="15320"/>
                  </a:lnTo>
                  <a:lnTo>
                    <a:pt x="6839" y="1"/>
                  </a:lnTo>
                  <a:close/>
                </a:path>
              </a:pathLst>
            </a:custGeom>
            <a:solidFill>
              <a:srgbClr val="EF9683"/>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5" name="Google Shape;3885;p35"/>
            <p:cNvSpPr/>
            <p:nvPr/>
          </p:nvSpPr>
          <p:spPr>
            <a:xfrm>
              <a:off x="5020125" y="3068350"/>
              <a:ext cx="1833625" cy="1770575"/>
            </a:xfrm>
            <a:custGeom>
              <a:avLst/>
              <a:gdLst/>
              <a:ahLst/>
              <a:cxnLst/>
              <a:rect l="l" t="t" r="r" b="b"/>
              <a:pathLst>
                <a:path w="73345" h="70823" extrusionOk="0">
                  <a:moveTo>
                    <a:pt x="37843" y="1"/>
                  </a:moveTo>
                  <a:cubicBezTo>
                    <a:pt x="37782" y="92"/>
                    <a:pt x="37752" y="153"/>
                    <a:pt x="37691" y="244"/>
                  </a:cubicBezTo>
                  <a:cubicBezTo>
                    <a:pt x="37600" y="426"/>
                    <a:pt x="37508" y="548"/>
                    <a:pt x="37417" y="700"/>
                  </a:cubicBezTo>
                  <a:cubicBezTo>
                    <a:pt x="33557" y="7752"/>
                    <a:pt x="29758" y="14803"/>
                    <a:pt x="25928" y="21855"/>
                  </a:cubicBezTo>
                  <a:cubicBezTo>
                    <a:pt x="25715" y="22342"/>
                    <a:pt x="25229" y="22646"/>
                    <a:pt x="24712" y="22646"/>
                  </a:cubicBezTo>
                  <a:cubicBezTo>
                    <a:pt x="23253" y="22737"/>
                    <a:pt x="21824" y="22919"/>
                    <a:pt x="20365" y="23071"/>
                  </a:cubicBezTo>
                  <a:lnTo>
                    <a:pt x="4863" y="24712"/>
                  </a:lnTo>
                  <a:lnTo>
                    <a:pt x="0" y="25229"/>
                  </a:lnTo>
                  <a:cubicBezTo>
                    <a:pt x="152" y="25381"/>
                    <a:pt x="213" y="25503"/>
                    <a:pt x="274" y="25563"/>
                  </a:cubicBezTo>
                  <a:cubicBezTo>
                    <a:pt x="5897" y="31491"/>
                    <a:pt x="11520" y="37418"/>
                    <a:pt x="17143" y="43345"/>
                  </a:cubicBezTo>
                  <a:cubicBezTo>
                    <a:pt x="17478" y="43618"/>
                    <a:pt x="17630" y="44074"/>
                    <a:pt x="17538" y="44470"/>
                  </a:cubicBezTo>
                  <a:cubicBezTo>
                    <a:pt x="17174" y="45959"/>
                    <a:pt x="16900" y="47418"/>
                    <a:pt x="16566" y="48877"/>
                  </a:cubicBezTo>
                  <a:cubicBezTo>
                    <a:pt x="15198" y="55321"/>
                    <a:pt x="13830" y="61765"/>
                    <a:pt x="12462" y="68209"/>
                  </a:cubicBezTo>
                  <a:cubicBezTo>
                    <a:pt x="12432" y="68452"/>
                    <a:pt x="12402" y="68695"/>
                    <a:pt x="12432" y="68938"/>
                  </a:cubicBezTo>
                  <a:cubicBezTo>
                    <a:pt x="12736" y="68816"/>
                    <a:pt x="12949" y="68725"/>
                    <a:pt x="13162" y="68634"/>
                  </a:cubicBezTo>
                  <a:cubicBezTo>
                    <a:pt x="20365" y="65199"/>
                    <a:pt x="27599" y="61765"/>
                    <a:pt x="34803" y="58300"/>
                  </a:cubicBezTo>
                  <a:cubicBezTo>
                    <a:pt x="34997" y="58189"/>
                    <a:pt x="35217" y="58135"/>
                    <a:pt x="35438" y="58135"/>
                  </a:cubicBezTo>
                  <a:cubicBezTo>
                    <a:pt x="35702" y="58135"/>
                    <a:pt x="35970" y="58212"/>
                    <a:pt x="36201" y="58360"/>
                  </a:cubicBezTo>
                  <a:cubicBezTo>
                    <a:pt x="41490" y="61430"/>
                    <a:pt x="46779" y="64500"/>
                    <a:pt x="52098" y="67570"/>
                  </a:cubicBezTo>
                  <a:lnTo>
                    <a:pt x="57722" y="70823"/>
                  </a:lnTo>
                  <a:cubicBezTo>
                    <a:pt x="57570" y="69516"/>
                    <a:pt x="57418" y="68421"/>
                    <a:pt x="57296" y="67297"/>
                  </a:cubicBezTo>
                  <a:cubicBezTo>
                    <a:pt x="56354" y="60184"/>
                    <a:pt x="55412" y="53072"/>
                    <a:pt x="54500" y="45929"/>
                  </a:cubicBezTo>
                  <a:cubicBezTo>
                    <a:pt x="54500" y="45564"/>
                    <a:pt x="54621" y="45229"/>
                    <a:pt x="54895" y="44956"/>
                  </a:cubicBezTo>
                  <a:cubicBezTo>
                    <a:pt x="55746" y="44105"/>
                    <a:pt x="56688" y="43315"/>
                    <a:pt x="57600" y="42494"/>
                  </a:cubicBezTo>
                  <a:cubicBezTo>
                    <a:pt x="61764" y="38755"/>
                    <a:pt x="65959" y="35017"/>
                    <a:pt x="70123" y="31247"/>
                  </a:cubicBezTo>
                  <a:cubicBezTo>
                    <a:pt x="71217" y="30244"/>
                    <a:pt x="72281" y="29181"/>
                    <a:pt x="73345" y="28147"/>
                  </a:cubicBezTo>
                  <a:cubicBezTo>
                    <a:pt x="73193" y="28117"/>
                    <a:pt x="72980" y="28056"/>
                    <a:pt x="72798" y="27995"/>
                  </a:cubicBezTo>
                  <a:cubicBezTo>
                    <a:pt x="64804" y="26536"/>
                    <a:pt x="56840" y="25047"/>
                    <a:pt x="48846" y="23527"/>
                  </a:cubicBezTo>
                  <a:cubicBezTo>
                    <a:pt x="48512" y="23436"/>
                    <a:pt x="48208" y="23223"/>
                    <a:pt x="48056" y="22889"/>
                  </a:cubicBezTo>
                  <a:cubicBezTo>
                    <a:pt x="45016" y="16141"/>
                    <a:pt x="42037" y="9393"/>
                    <a:pt x="39028" y="2615"/>
                  </a:cubicBezTo>
                  <a:cubicBezTo>
                    <a:pt x="38633" y="1794"/>
                    <a:pt x="38268" y="943"/>
                    <a:pt x="3784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6" name="Google Shape;3886;p35"/>
            <p:cNvSpPr/>
            <p:nvPr/>
          </p:nvSpPr>
          <p:spPr>
            <a:xfrm>
              <a:off x="5334700" y="3373075"/>
              <a:ext cx="1208275" cy="1166450"/>
            </a:xfrm>
            <a:custGeom>
              <a:avLst/>
              <a:gdLst/>
              <a:ahLst/>
              <a:cxnLst/>
              <a:rect l="l" t="t" r="r" b="b"/>
              <a:pathLst>
                <a:path w="48331" h="46658" extrusionOk="0">
                  <a:moveTo>
                    <a:pt x="24956" y="0"/>
                  </a:moveTo>
                  <a:lnTo>
                    <a:pt x="24865" y="122"/>
                  </a:lnTo>
                  <a:cubicBezTo>
                    <a:pt x="24773" y="244"/>
                    <a:pt x="24713" y="335"/>
                    <a:pt x="24652" y="456"/>
                  </a:cubicBezTo>
                  <a:cubicBezTo>
                    <a:pt x="22129" y="5076"/>
                    <a:pt x="19606" y="9727"/>
                    <a:pt x="17114" y="14378"/>
                  </a:cubicBezTo>
                  <a:cubicBezTo>
                    <a:pt x="16962" y="14682"/>
                    <a:pt x="16658" y="14894"/>
                    <a:pt x="16293" y="14894"/>
                  </a:cubicBezTo>
                  <a:cubicBezTo>
                    <a:pt x="15351" y="14955"/>
                    <a:pt x="14378" y="15077"/>
                    <a:pt x="13436" y="15198"/>
                  </a:cubicBezTo>
                  <a:lnTo>
                    <a:pt x="3223" y="16262"/>
                  </a:lnTo>
                  <a:lnTo>
                    <a:pt x="1" y="16596"/>
                  </a:lnTo>
                  <a:cubicBezTo>
                    <a:pt x="92" y="16718"/>
                    <a:pt x="123" y="16779"/>
                    <a:pt x="183" y="16840"/>
                  </a:cubicBezTo>
                  <a:cubicBezTo>
                    <a:pt x="3892" y="20730"/>
                    <a:pt x="7600" y="24651"/>
                    <a:pt x="11278" y="28542"/>
                  </a:cubicBezTo>
                  <a:cubicBezTo>
                    <a:pt x="11521" y="28724"/>
                    <a:pt x="11612" y="28998"/>
                    <a:pt x="11551" y="29302"/>
                  </a:cubicBezTo>
                  <a:cubicBezTo>
                    <a:pt x="11308" y="30274"/>
                    <a:pt x="11126" y="31247"/>
                    <a:pt x="10913" y="32189"/>
                  </a:cubicBezTo>
                  <a:cubicBezTo>
                    <a:pt x="10001" y="36445"/>
                    <a:pt x="9089" y="40700"/>
                    <a:pt x="8177" y="44925"/>
                  </a:cubicBezTo>
                  <a:cubicBezTo>
                    <a:pt x="8177" y="45108"/>
                    <a:pt x="8177" y="45259"/>
                    <a:pt x="8177" y="45411"/>
                  </a:cubicBezTo>
                  <a:cubicBezTo>
                    <a:pt x="8390" y="45320"/>
                    <a:pt x="8542" y="45259"/>
                    <a:pt x="8664" y="45199"/>
                  </a:cubicBezTo>
                  <a:cubicBezTo>
                    <a:pt x="13436" y="42949"/>
                    <a:pt x="18178" y="40700"/>
                    <a:pt x="22950" y="38420"/>
                  </a:cubicBezTo>
                  <a:cubicBezTo>
                    <a:pt x="23075" y="38337"/>
                    <a:pt x="23220" y="38298"/>
                    <a:pt x="23366" y="38298"/>
                  </a:cubicBezTo>
                  <a:cubicBezTo>
                    <a:pt x="23539" y="38298"/>
                    <a:pt x="23714" y="38352"/>
                    <a:pt x="23862" y="38451"/>
                  </a:cubicBezTo>
                  <a:cubicBezTo>
                    <a:pt x="27357" y="40487"/>
                    <a:pt x="30853" y="42493"/>
                    <a:pt x="34348" y="44530"/>
                  </a:cubicBezTo>
                  <a:lnTo>
                    <a:pt x="38056" y="46658"/>
                  </a:lnTo>
                  <a:cubicBezTo>
                    <a:pt x="37935" y="45807"/>
                    <a:pt x="37874" y="45077"/>
                    <a:pt x="37752" y="44348"/>
                  </a:cubicBezTo>
                  <a:cubicBezTo>
                    <a:pt x="37145" y="39667"/>
                    <a:pt x="36537" y="34955"/>
                    <a:pt x="35929" y="30274"/>
                  </a:cubicBezTo>
                  <a:cubicBezTo>
                    <a:pt x="35929" y="30031"/>
                    <a:pt x="36020" y="29788"/>
                    <a:pt x="36172" y="29636"/>
                  </a:cubicBezTo>
                  <a:cubicBezTo>
                    <a:pt x="36749" y="29059"/>
                    <a:pt x="37357" y="28542"/>
                    <a:pt x="37965" y="27995"/>
                  </a:cubicBezTo>
                  <a:cubicBezTo>
                    <a:pt x="40701" y="25533"/>
                    <a:pt x="43467" y="23071"/>
                    <a:pt x="46202" y="20578"/>
                  </a:cubicBezTo>
                  <a:cubicBezTo>
                    <a:pt x="46932" y="19910"/>
                    <a:pt x="47631" y="19210"/>
                    <a:pt x="48330" y="18542"/>
                  </a:cubicBezTo>
                  <a:cubicBezTo>
                    <a:pt x="48239" y="18511"/>
                    <a:pt x="48117" y="18481"/>
                    <a:pt x="47965" y="18451"/>
                  </a:cubicBezTo>
                  <a:cubicBezTo>
                    <a:pt x="42707" y="17478"/>
                    <a:pt x="37448" y="16475"/>
                    <a:pt x="32190" y="15502"/>
                  </a:cubicBezTo>
                  <a:cubicBezTo>
                    <a:pt x="31947" y="15441"/>
                    <a:pt x="31764" y="15289"/>
                    <a:pt x="31643" y="15077"/>
                  </a:cubicBezTo>
                  <a:cubicBezTo>
                    <a:pt x="29667" y="10608"/>
                    <a:pt x="27691" y="6171"/>
                    <a:pt x="25716" y="1703"/>
                  </a:cubicBezTo>
                  <a:cubicBezTo>
                    <a:pt x="25473" y="1155"/>
                    <a:pt x="25229" y="608"/>
                    <a:pt x="2495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7" name="Google Shape;3887;p35"/>
            <p:cNvSpPr/>
            <p:nvPr/>
          </p:nvSpPr>
          <p:spPr>
            <a:xfrm>
              <a:off x="5115100" y="3899650"/>
              <a:ext cx="1626950" cy="588200"/>
            </a:xfrm>
            <a:custGeom>
              <a:avLst/>
              <a:gdLst/>
              <a:ahLst/>
              <a:cxnLst/>
              <a:rect l="l" t="t" r="r" b="b"/>
              <a:pathLst>
                <a:path w="65078" h="23528" extrusionOk="0">
                  <a:moveTo>
                    <a:pt x="28284" y="0"/>
                  </a:moveTo>
                  <a:cubicBezTo>
                    <a:pt x="11685" y="0"/>
                    <a:pt x="805" y="4984"/>
                    <a:pt x="1" y="5321"/>
                  </a:cubicBezTo>
                  <a:lnTo>
                    <a:pt x="5077" y="20883"/>
                  </a:lnTo>
                  <a:cubicBezTo>
                    <a:pt x="5245" y="20809"/>
                    <a:pt x="14782" y="16844"/>
                    <a:pt x="28861" y="16844"/>
                  </a:cubicBezTo>
                  <a:cubicBezTo>
                    <a:pt x="37730" y="16844"/>
                    <a:pt x="48401" y="18418"/>
                    <a:pt x="59667" y="23528"/>
                  </a:cubicBezTo>
                  <a:lnTo>
                    <a:pt x="65078" y="8208"/>
                  </a:lnTo>
                  <a:cubicBezTo>
                    <a:pt x="51287" y="1951"/>
                    <a:pt x="38667" y="0"/>
                    <a:pt x="2828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8" name="Google Shape;3888;p35"/>
            <p:cNvSpPr/>
            <p:nvPr/>
          </p:nvSpPr>
          <p:spPr>
            <a:xfrm>
              <a:off x="5313425" y="4070950"/>
              <a:ext cx="177850" cy="202050"/>
            </a:xfrm>
            <a:custGeom>
              <a:avLst/>
              <a:gdLst/>
              <a:ahLst/>
              <a:cxnLst/>
              <a:rect l="l" t="t" r="r" b="b"/>
              <a:pathLst>
                <a:path w="7114" h="8082" extrusionOk="0">
                  <a:moveTo>
                    <a:pt x="2524" y="1934"/>
                  </a:moveTo>
                  <a:cubicBezTo>
                    <a:pt x="2706" y="2238"/>
                    <a:pt x="2888" y="2572"/>
                    <a:pt x="3071" y="2967"/>
                  </a:cubicBezTo>
                  <a:cubicBezTo>
                    <a:pt x="3284" y="3363"/>
                    <a:pt x="3496" y="3758"/>
                    <a:pt x="3679" y="4153"/>
                  </a:cubicBezTo>
                  <a:lnTo>
                    <a:pt x="2220" y="4457"/>
                  </a:lnTo>
                  <a:cubicBezTo>
                    <a:pt x="2250" y="4031"/>
                    <a:pt x="2281" y="3575"/>
                    <a:pt x="2311" y="3150"/>
                  </a:cubicBezTo>
                  <a:cubicBezTo>
                    <a:pt x="2372" y="2694"/>
                    <a:pt x="2433" y="2299"/>
                    <a:pt x="2463" y="1934"/>
                  </a:cubicBezTo>
                  <a:close/>
                  <a:moveTo>
                    <a:pt x="2783" y="1"/>
                  </a:moveTo>
                  <a:cubicBezTo>
                    <a:pt x="2557" y="1"/>
                    <a:pt x="2318" y="22"/>
                    <a:pt x="2068" y="80"/>
                  </a:cubicBezTo>
                  <a:cubicBezTo>
                    <a:pt x="1794" y="141"/>
                    <a:pt x="1521" y="232"/>
                    <a:pt x="1247" y="353"/>
                  </a:cubicBezTo>
                  <a:cubicBezTo>
                    <a:pt x="1004" y="475"/>
                    <a:pt x="822" y="597"/>
                    <a:pt x="700" y="718"/>
                  </a:cubicBezTo>
                  <a:cubicBezTo>
                    <a:pt x="670" y="870"/>
                    <a:pt x="639" y="1083"/>
                    <a:pt x="609" y="1387"/>
                  </a:cubicBezTo>
                  <a:cubicBezTo>
                    <a:pt x="548" y="1691"/>
                    <a:pt x="518" y="2025"/>
                    <a:pt x="487" y="2390"/>
                  </a:cubicBezTo>
                  <a:cubicBezTo>
                    <a:pt x="426" y="2755"/>
                    <a:pt x="366" y="3150"/>
                    <a:pt x="335" y="3575"/>
                  </a:cubicBezTo>
                  <a:cubicBezTo>
                    <a:pt x="274" y="3970"/>
                    <a:pt x="244" y="4396"/>
                    <a:pt x="183" y="4791"/>
                  </a:cubicBezTo>
                  <a:cubicBezTo>
                    <a:pt x="153" y="5186"/>
                    <a:pt x="122" y="5551"/>
                    <a:pt x="62" y="5885"/>
                  </a:cubicBezTo>
                  <a:cubicBezTo>
                    <a:pt x="62" y="6220"/>
                    <a:pt x="31" y="6493"/>
                    <a:pt x="31" y="6736"/>
                  </a:cubicBezTo>
                  <a:cubicBezTo>
                    <a:pt x="1" y="6888"/>
                    <a:pt x="1" y="7040"/>
                    <a:pt x="1" y="7162"/>
                  </a:cubicBezTo>
                  <a:cubicBezTo>
                    <a:pt x="1" y="7253"/>
                    <a:pt x="1" y="7375"/>
                    <a:pt x="31" y="7496"/>
                  </a:cubicBezTo>
                  <a:cubicBezTo>
                    <a:pt x="62" y="7739"/>
                    <a:pt x="214" y="7922"/>
                    <a:pt x="426" y="8013"/>
                  </a:cubicBezTo>
                  <a:cubicBezTo>
                    <a:pt x="548" y="8059"/>
                    <a:pt x="685" y="8081"/>
                    <a:pt x="841" y="8081"/>
                  </a:cubicBezTo>
                  <a:cubicBezTo>
                    <a:pt x="996" y="8081"/>
                    <a:pt x="1171" y="8059"/>
                    <a:pt x="1369" y="8013"/>
                  </a:cubicBezTo>
                  <a:cubicBezTo>
                    <a:pt x="1551" y="7983"/>
                    <a:pt x="1703" y="7952"/>
                    <a:pt x="1825" y="7891"/>
                  </a:cubicBezTo>
                  <a:cubicBezTo>
                    <a:pt x="1946" y="7831"/>
                    <a:pt x="2037" y="7770"/>
                    <a:pt x="2159" y="7709"/>
                  </a:cubicBezTo>
                  <a:cubicBezTo>
                    <a:pt x="2159" y="7466"/>
                    <a:pt x="2159" y="7192"/>
                    <a:pt x="2189" y="6919"/>
                  </a:cubicBezTo>
                  <a:cubicBezTo>
                    <a:pt x="2189" y="6676"/>
                    <a:pt x="2189" y="6402"/>
                    <a:pt x="2220" y="6159"/>
                  </a:cubicBezTo>
                  <a:lnTo>
                    <a:pt x="4378" y="5703"/>
                  </a:lnTo>
                  <a:lnTo>
                    <a:pt x="4773" y="6463"/>
                  </a:lnTo>
                  <a:cubicBezTo>
                    <a:pt x="4834" y="6584"/>
                    <a:pt x="4895" y="6706"/>
                    <a:pt x="4955" y="6797"/>
                  </a:cubicBezTo>
                  <a:cubicBezTo>
                    <a:pt x="5047" y="6888"/>
                    <a:pt x="5138" y="6949"/>
                    <a:pt x="5229" y="7010"/>
                  </a:cubicBezTo>
                  <a:cubicBezTo>
                    <a:pt x="5320" y="7040"/>
                    <a:pt x="5442" y="7071"/>
                    <a:pt x="5563" y="7071"/>
                  </a:cubicBezTo>
                  <a:cubicBezTo>
                    <a:pt x="5715" y="7071"/>
                    <a:pt x="5898" y="7071"/>
                    <a:pt x="6080" y="7010"/>
                  </a:cubicBezTo>
                  <a:cubicBezTo>
                    <a:pt x="6354" y="6949"/>
                    <a:pt x="6566" y="6888"/>
                    <a:pt x="6718" y="6767"/>
                  </a:cubicBezTo>
                  <a:cubicBezTo>
                    <a:pt x="6901" y="6645"/>
                    <a:pt x="7022" y="6554"/>
                    <a:pt x="7113" y="6402"/>
                  </a:cubicBezTo>
                  <a:cubicBezTo>
                    <a:pt x="6901" y="6007"/>
                    <a:pt x="6658" y="5521"/>
                    <a:pt x="6354" y="5004"/>
                  </a:cubicBezTo>
                  <a:cubicBezTo>
                    <a:pt x="6080" y="4457"/>
                    <a:pt x="5806" y="3910"/>
                    <a:pt x="5503" y="3363"/>
                  </a:cubicBezTo>
                  <a:cubicBezTo>
                    <a:pt x="5229" y="2815"/>
                    <a:pt x="4925" y="2299"/>
                    <a:pt x="4651" y="1782"/>
                  </a:cubicBezTo>
                  <a:cubicBezTo>
                    <a:pt x="4347" y="1265"/>
                    <a:pt x="4104" y="809"/>
                    <a:pt x="3861" y="445"/>
                  </a:cubicBezTo>
                  <a:cubicBezTo>
                    <a:pt x="3740" y="201"/>
                    <a:pt x="3496" y="80"/>
                    <a:pt x="3162" y="19"/>
                  </a:cubicBezTo>
                  <a:cubicBezTo>
                    <a:pt x="3040" y="8"/>
                    <a:pt x="2913" y="1"/>
                    <a:pt x="2783"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89" name="Google Shape;3889;p35"/>
            <p:cNvSpPr/>
            <p:nvPr/>
          </p:nvSpPr>
          <p:spPr>
            <a:xfrm>
              <a:off x="5443375" y="4030100"/>
              <a:ext cx="244700" cy="204325"/>
            </a:xfrm>
            <a:custGeom>
              <a:avLst/>
              <a:gdLst/>
              <a:ahLst/>
              <a:cxnLst/>
              <a:rect l="l" t="t" r="r" b="b"/>
              <a:pathLst>
                <a:path w="9788" h="8173" extrusionOk="0">
                  <a:moveTo>
                    <a:pt x="8777" y="0"/>
                  </a:moveTo>
                  <a:cubicBezTo>
                    <a:pt x="8709" y="0"/>
                    <a:pt x="8641" y="4"/>
                    <a:pt x="8572" y="12"/>
                  </a:cubicBezTo>
                  <a:cubicBezTo>
                    <a:pt x="8207" y="42"/>
                    <a:pt x="7903" y="164"/>
                    <a:pt x="7630" y="376"/>
                  </a:cubicBezTo>
                  <a:cubicBezTo>
                    <a:pt x="7630" y="832"/>
                    <a:pt x="7660" y="1258"/>
                    <a:pt x="7660" y="1683"/>
                  </a:cubicBezTo>
                  <a:cubicBezTo>
                    <a:pt x="7660" y="2109"/>
                    <a:pt x="7660" y="2534"/>
                    <a:pt x="7660" y="2990"/>
                  </a:cubicBezTo>
                  <a:cubicBezTo>
                    <a:pt x="7660" y="3416"/>
                    <a:pt x="7660" y="3841"/>
                    <a:pt x="7660" y="4297"/>
                  </a:cubicBezTo>
                  <a:cubicBezTo>
                    <a:pt x="7660" y="4753"/>
                    <a:pt x="7660" y="5240"/>
                    <a:pt x="7630" y="5726"/>
                  </a:cubicBezTo>
                  <a:lnTo>
                    <a:pt x="7569" y="5726"/>
                  </a:lnTo>
                  <a:cubicBezTo>
                    <a:pt x="7478" y="5452"/>
                    <a:pt x="7387" y="5209"/>
                    <a:pt x="7265" y="4966"/>
                  </a:cubicBezTo>
                  <a:cubicBezTo>
                    <a:pt x="7174" y="4693"/>
                    <a:pt x="7083" y="4449"/>
                    <a:pt x="6992" y="4206"/>
                  </a:cubicBezTo>
                  <a:cubicBezTo>
                    <a:pt x="6870" y="3963"/>
                    <a:pt x="6779" y="3690"/>
                    <a:pt x="6657" y="3416"/>
                  </a:cubicBezTo>
                  <a:cubicBezTo>
                    <a:pt x="6536" y="3142"/>
                    <a:pt x="6414" y="2838"/>
                    <a:pt x="6292" y="2534"/>
                  </a:cubicBezTo>
                  <a:cubicBezTo>
                    <a:pt x="6232" y="2322"/>
                    <a:pt x="6080" y="2200"/>
                    <a:pt x="5837" y="2139"/>
                  </a:cubicBezTo>
                  <a:cubicBezTo>
                    <a:pt x="5682" y="2082"/>
                    <a:pt x="5516" y="2060"/>
                    <a:pt x="5330" y="2060"/>
                  </a:cubicBezTo>
                  <a:cubicBezTo>
                    <a:pt x="5222" y="2060"/>
                    <a:pt x="5108" y="2067"/>
                    <a:pt x="4985" y="2079"/>
                  </a:cubicBezTo>
                  <a:cubicBezTo>
                    <a:pt x="4773" y="2109"/>
                    <a:pt x="4590" y="2170"/>
                    <a:pt x="4408" y="2231"/>
                  </a:cubicBezTo>
                  <a:cubicBezTo>
                    <a:pt x="4226" y="2322"/>
                    <a:pt x="4104" y="2382"/>
                    <a:pt x="4013" y="2413"/>
                  </a:cubicBezTo>
                  <a:cubicBezTo>
                    <a:pt x="3982" y="2838"/>
                    <a:pt x="3952" y="3203"/>
                    <a:pt x="3922" y="3538"/>
                  </a:cubicBezTo>
                  <a:cubicBezTo>
                    <a:pt x="3891" y="3872"/>
                    <a:pt x="3861" y="4176"/>
                    <a:pt x="3800" y="4449"/>
                  </a:cubicBezTo>
                  <a:lnTo>
                    <a:pt x="3709" y="5300"/>
                  </a:lnTo>
                  <a:cubicBezTo>
                    <a:pt x="3678" y="5574"/>
                    <a:pt x="3648" y="5878"/>
                    <a:pt x="3618" y="6212"/>
                  </a:cubicBezTo>
                  <a:lnTo>
                    <a:pt x="3557" y="6212"/>
                  </a:lnTo>
                  <a:cubicBezTo>
                    <a:pt x="3526" y="6121"/>
                    <a:pt x="3466" y="5969"/>
                    <a:pt x="3435" y="5787"/>
                  </a:cubicBezTo>
                  <a:cubicBezTo>
                    <a:pt x="3374" y="5574"/>
                    <a:pt x="3314" y="5331"/>
                    <a:pt x="3223" y="4997"/>
                  </a:cubicBezTo>
                  <a:cubicBezTo>
                    <a:pt x="3131" y="4632"/>
                    <a:pt x="3010" y="4206"/>
                    <a:pt x="2858" y="3659"/>
                  </a:cubicBezTo>
                  <a:cubicBezTo>
                    <a:pt x="2706" y="3112"/>
                    <a:pt x="2523" y="2443"/>
                    <a:pt x="2280" y="1653"/>
                  </a:cubicBezTo>
                  <a:cubicBezTo>
                    <a:pt x="2189" y="1349"/>
                    <a:pt x="2037" y="1136"/>
                    <a:pt x="1824" y="1045"/>
                  </a:cubicBezTo>
                  <a:cubicBezTo>
                    <a:pt x="1662" y="952"/>
                    <a:pt x="1481" y="913"/>
                    <a:pt x="1270" y="913"/>
                  </a:cubicBezTo>
                  <a:cubicBezTo>
                    <a:pt x="1205" y="913"/>
                    <a:pt x="1136" y="916"/>
                    <a:pt x="1064" y="924"/>
                  </a:cubicBezTo>
                  <a:cubicBezTo>
                    <a:pt x="821" y="954"/>
                    <a:pt x="608" y="1015"/>
                    <a:pt x="426" y="1136"/>
                  </a:cubicBezTo>
                  <a:cubicBezTo>
                    <a:pt x="244" y="1258"/>
                    <a:pt x="92" y="1349"/>
                    <a:pt x="1" y="1471"/>
                  </a:cubicBezTo>
                  <a:cubicBezTo>
                    <a:pt x="61" y="1805"/>
                    <a:pt x="153" y="2170"/>
                    <a:pt x="274" y="2565"/>
                  </a:cubicBezTo>
                  <a:cubicBezTo>
                    <a:pt x="396" y="2960"/>
                    <a:pt x="487" y="3386"/>
                    <a:pt x="639" y="3781"/>
                  </a:cubicBezTo>
                  <a:cubicBezTo>
                    <a:pt x="760" y="4206"/>
                    <a:pt x="882" y="4632"/>
                    <a:pt x="1034" y="5027"/>
                  </a:cubicBezTo>
                  <a:cubicBezTo>
                    <a:pt x="1186" y="5452"/>
                    <a:pt x="1308" y="5848"/>
                    <a:pt x="1460" y="6212"/>
                  </a:cubicBezTo>
                  <a:cubicBezTo>
                    <a:pt x="1581" y="6547"/>
                    <a:pt x="1703" y="6851"/>
                    <a:pt x="1824" y="7155"/>
                  </a:cubicBezTo>
                  <a:cubicBezTo>
                    <a:pt x="1946" y="7398"/>
                    <a:pt x="2067" y="7611"/>
                    <a:pt x="2128" y="7763"/>
                  </a:cubicBezTo>
                  <a:cubicBezTo>
                    <a:pt x="2250" y="7914"/>
                    <a:pt x="2463" y="8036"/>
                    <a:pt x="2767" y="8127"/>
                  </a:cubicBezTo>
                  <a:cubicBezTo>
                    <a:pt x="2919" y="8158"/>
                    <a:pt x="3078" y="8173"/>
                    <a:pt x="3245" y="8173"/>
                  </a:cubicBezTo>
                  <a:cubicBezTo>
                    <a:pt x="3412" y="8173"/>
                    <a:pt x="3587" y="8158"/>
                    <a:pt x="3770" y="8127"/>
                  </a:cubicBezTo>
                  <a:cubicBezTo>
                    <a:pt x="4043" y="8097"/>
                    <a:pt x="4317" y="8036"/>
                    <a:pt x="4560" y="7945"/>
                  </a:cubicBezTo>
                  <a:cubicBezTo>
                    <a:pt x="4773" y="7823"/>
                    <a:pt x="4955" y="7732"/>
                    <a:pt x="5046" y="7580"/>
                  </a:cubicBezTo>
                  <a:cubicBezTo>
                    <a:pt x="5107" y="7246"/>
                    <a:pt x="5168" y="6790"/>
                    <a:pt x="5229" y="6304"/>
                  </a:cubicBezTo>
                  <a:cubicBezTo>
                    <a:pt x="5289" y="5787"/>
                    <a:pt x="5350" y="5240"/>
                    <a:pt x="5381" y="4723"/>
                  </a:cubicBezTo>
                  <a:cubicBezTo>
                    <a:pt x="5593" y="5240"/>
                    <a:pt x="5776" y="5696"/>
                    <a:pt x="5958" y="6121"/>
                  </a:cubicBezTo>
                  <a:cubicBezTo>
                    <a:pt x="6141" y="6547"/>
                    <a:pt x="6292" y="6911"/>
                    <a:pt x="6414" y="7246"/>
                  </a:cubicBezTo>
                  <a:cubicBezTo>
                    <a:pt x="6505" y="7398"/>
                    <a:pt x="6688" y="7550"/>
                    <a:pt x="6961" y="7611"/>
                  </a:cubicBezTo>
                  <a:cubicBezTo>
                    <a:pt x="7121" y="7646"/>
                    <a:pt x="7292" y="7661"/>
                    <a:pt x="7485" y="7661"/>
                  </a:cubicBezTo>
                  <a:cubicBezTo>
                    <a:pt x="7622" y="7661"/>
                    <a:pt x="7770" y="7654"/>
                    <a:pt x="7934" y="7641"/>
                  </a:cubicBezTo>
                  <a:cubicBezTo>
                    <a:pt x="8207" y="7611"/>
                    <a:pt x="8511" y="7519"/>
                    <a:pt x="8755" y="7428"/>
                  </a:cubicBezTo>
                  <a:cubicBezTo>
                    <a:pt x="9028" y="7307"/>
                    <a:pt x="9210" y="7215"/>
                    <a:pt x="9302" y="7063"/>
                  </a:cubicBezTo>
                  <a:cubicBezTo>
                    <a:pt x="9362" y="6881"/>
                    <a:pt x="9423" y="6638"/>
                    <a:pt x="9484" y="6304"/>
                  </a:cubicBezTo>
                  <a:cubicBezTo>
                    <a:pt x="9545" y="5969"/>
                    <a:pt x="9575" y="5574"/>
                    <a:pt x="9636" y="5179"/>
                  </a:cubicBezTo>
                  <a:cubicBezTo>
                    <a:pt x="9666" y="4753"/>
                    <a:pt x="9697" y="4328"/>
                    <a:pt x="9727" y="3872"/>
                  </a:cubicBezTo>
                  <a:cubicBezTo>
                    <a:pt x="9758" y="3416"/>
                    <a:pt x="9758" y="2990"/>
                    <a:pt x="9788" y="2595"/>
                  </a:cubicBezTo>
                  <a:cubicBezTo>
                    <a:pt x="9788" y="2170"/>
                    <a:pt x="9788" y="1805"/>
                    <a:pt x="9788" y="1501"/>
                  </a:cubicBezTo>
                  <a:cubicBezTo>
                    <a:pt x="9788" y="1167"/>
                    <a:pt x="9788" y="893"/>
                    <a:pt x="9758" y="711"/>
                  </a:cubicBezTo>
                  <a:cubicBezTo>
                    <a:pt x="9727" y="407"/>
                    <a:pt x="9575" y="224"/>
                    <a:pt x="9362" y="103"/>
                  </a:cubicBezTo>
                  <a:cubicBezTo>
                    <a:pt x="9180" y="34"/>
                    <a:pt x="8981" y="0"/>
                    <a:pt x="8777"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0" name="Google Shape;3890;p35"/>
            <p:cNvSpPr/>
            <p:nvPr/>
          </p:nvSpPr>
          <p:spPr>
            <a:xfrm>
              <a:off x="5707050" y="4025050"/>
              <a:ext cx="139850" cy="188475"/>
            </a:xfrm>
            <a:custGeom>
              <a:avLst/>
              <a:gdLst/>
              <a:ahLst/>
              <a:cxnLst/>
              <a:rect l="l" t="t" r="r" b="b"/>
              <a:pathLst>
                <a:path w="5594" h="7539" extrusionOk="0">
                  <a:moveTo>
                    <a:pt x="5138" y="1"/>
                  </a:moveTo>
                  <a:lnTo>
                    <a:pt x="1126" y="122"/>
                  </a:lnTo>
                  <a:cubicBezTo>
                    <a:pt x="761" y="153"/>
                    <a:pt x="487" y="244"/>
                    <a:pt x="305" y="457"/>
                  </a:cubicBezTo>
                  <a:cubicBezTo>
                    <a:pt x="92" y="670"/>
                    <a:pt x="1" y="943"/>
                    <a:pt x="31" y="1308"/>
                  </a:cubicBezTo>
                  <a:lnTo>
                    <a:pt x="183" y="6445"/>
                  </a:lnTo>
                  <a:cubicBezTo>
                    <a:pt x="183" y="6779"/>
                    <a:pt x="305" y="7053"/>
                    <a:pt x="487" y="7265"/>
                  </a:cubicBezTo>
                  <a:cubicBezTo>
                    <a:pt x="700" y="7448"/>
                    <a:pt x="1004" y="7539"/>
                    <a:pt x="1338" y="7539"/>
                  </a:cubicBezTo>
                  <a:lnTo>
                    <a:pt x="4895" y="7417"/>
                  </a:lnTo>
                  <a:cubicBezTo>
                    <a:pt x="5107" y="7417"/>
                    <a:pt x="5290" y="7357"/>
                    <a:pt x="5411" y="7205"/>
                  </a:cubicBezTo>
                  <a:cubicBezTo>
                    <a:pt x="5533" y="7083"/>
                    <a:pt x="5594" y="6840"/>
                    <a:pt x="5594" y="6536"/>
                  </a:cubicBezTo>
                  <a:cubicBezTo>
                    <a:pt x="5594" y="6384"/>
                    <a:pt x="5563" y="6232"/>
                    <a:pt x="5503" y="6080"/>
                  </a:cubicBezTo>
                  <a:cubicBezTo>
                    <a:pt x="5472" y="5928"/>
                    <a:pt x="5411" y="5806"/>
                    <a:pt x="5351" y="5746"/>
                  </a:cubicBezTo>
                  <a:lnTo>
                    <a:pt x="2220" y="5837"/>
                  </a:lnTo>
                  <a:lnTo>
                    <a:pt x="2189" y="4560"/>
                  </a:lnTo>
                  <a:lnTo>
                    <a:pt x="4408" y="4469"/>
                  </a:lnTo>
                  <a:cubicBezTo>
                    <a:pt x="4651" y="4469"/>
                    <a:pt x="4803" y="4408"/>
                    <a:pt x="4925" y="4287"/>
                  </a:cubicBezTo>
                  <a:cubicBezTo>
                    <a:pt x="5077" y="4135"/>
                    <a:pt x="5138" y="3922"/>
                    <a:pt x="5107" y="3618"/>
                  </a:cubicBezTo>
                  <a:cubicBezTo>
                    <a:pt x="5107" y="3436"/>
                    <a:pt x="5077" y="3314"/>
                    <a:pt x="5016" y="3162"/>
                  </a:cubicBezTo>
                  <a:cubicBezTo>
                    <a:pt x="4986" y="3010"/>
                    <a:pt x="4925" y="2888"/>
                    <a:pt x="4864" y="2828"/>
                  </a:cubicBezTo>
                  <a:lnTo>
                    <a:pt x="2129" y="2888"/>
                  </a:lnTo>
                  <a:lnTo>
                    <a:pt x="2098" y="1764"/>
                  </a:lnTo>
                  <a:lnTo>
                    <a:pt x="4682" y="1703"/>
                  </a:lnTo>
                  <a:cubicBezTo>
                    <a:pt x="4895" y="1673"/>
                    <a:pt x="5047" y="1612"/>
                    <a:pt x="5199" y="1490"/>
                  </a:cubicBezTo>
                  <a:cubicBezTo>
                    <a:pt x="5320" y="1338"/>
                    <a:pt x="5381" y="1126"/>
                    <a:pt x="5381" y="822"/>
                  </a:cubicBezTo>
                  <a:cubicBezTo>
                    <a:pt x="5381" y="639"/>
                    <a:pt x="5351" y="487"/>
                    <a:pt x="5290" y="366"/>
                  </a:cubicBezTo>
                  <a:cubicBezTo>
                    <a:pt x="5229" y="214"/>
                    <a:pt x="5199" y="92"/>
                    <a:pt x="5138"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1" name="Google Shape;3891;p35"/>
            <p:cNvSpPr/>
            <p:nvPr/>
          </p:nvSpPr>
          <p:spPr>
            <a:xfrm>
              <a:off x="5836250" y="4022700"/>
              <a:ext cx="148200" cy="193950"/>
            </a:xfrm>
            <a:custGeom>
              <a:avLst/>
              <a:gdLst/>
              <a:ahLst/>
              <a:cxnLst/>
              <a:rect l="l" t="t" r="r" b="b"/>
              <a:pathLst>
                <a:path w="5928" h="7758" extrusionOk="0">
                  <a:moveTo>
                    <a:pt x="3047" y="0"/>
                  </a:moveTo>
                  <a:cubicBezTo>
                    <a:pt x="2172" y="0"/>
                    <a:pt x="1481" y="184"/>
                    <a:pt x="973" y="551"/>
                  </a:cubicBezTo>
                  <a:cubicBezTo>
                    <a:pt x="456" y="946"/>
                    <a:pt x="152" y="1493"/>
                    <a:pt x="152" y="2192"/>
                  </a:cubicBezTo>
                  <a:cubicBezTo>
                    <a:pt x="122" y="2527"/>
                    <a:pt x="183" y="2830"/>
                    <a:pt x="274" y="3104"/>
                  </a:cubicBezTo>
                  <a:cubicBezTo>
                    <a:pt x="395" y="3347"/>
                    <a:pt x="547" y="3560"/>
                    <a:pt x="760" y="3742"/>
                  </a:cubicBezTo>
                  <a:cubicBezTo>
                    <a:pt x="973" y="3925"/>
                    <a:pt x="1216" y="4077"/>
                    <a:pt x="1520" y="4229"/>
                  </a:cubicBezTo>
                  <a:cubicBezTo>
                    <a:pt x="1793" y="4350"/>
                    <a:pt x="2128" y="4502"/>
                    <a:pt x="2462" y="4624"/>
                  </a:cubicBezTo>
                  <a:lnTo>
                    <a:pt x="2979" y="4806"/>
                  </a:lnTo>
                  <a:cubicBezTo>
                    <a:pt x="3192" y="4897"/>
                    <a:pt x="3374" y="4989"/>
                    <a:pt x="3526" y="5080"/>
                  </a:cubicBezTo>
                  <a:cubicBezTo>
                    <a:pt x="3648" y="5171"/>
                    <a:pt x="3708" y="5293"/>
                    <a:pt x="3708" y="5444"/>
                  </a:cubicBezTo>
                  <a:cubicBezTo>
                    <a:pt x="3678" y="5627"/>
                    <a:pt x="3617" y="5748"/>
                    <a:pt x="3435" y="5870"/>
                  </a:cubicBezTo>
                  <a:cubicBezTo>
                    <a:pt x="3309" y="5971"/>
                    <a:pt x="3079" y="6030"/>
                    <a:pt x="2779" y="6030"/>
                  </a:cubicBezTo>
                  <a:cubicBezTo>
                    <a:pt x="2717" y="6030"/>
                    <a:pt x="2652" y="6027"/>
                    <a:pt x="2584" y="6022"/>
                  </a:cubicBezTo>
                  <a:cubicBezTo>
                    <a:pt x="2219" y="6022"/>
                    <a:pt x="1854" y="5931"/>
                    <a:pt x="1520" y="5809"/>
                  </a:cubicBezTo>
                  <a:cubicBezTo>
                    <a:pt x="1186" y="5657"/>
                    <a:pt x="942" y="5505"/>
                    <a:pt x="699" y="5323"/>
                  </a:cubicBezTo>
                  <a:cubicBezTo>
                    <a:pt x="547" y="5384"/>
                    <a:pt x="395" y="5536"/>
                    <a:pt x="243" y="5688"/>
                  </a:cubicBezTo>
                  <a:cubicBezTo>
                    <a:pt x="91" y="5840"/>
                    <a:pt x="31" y="6052"/>
                    <a:pt x="31" y="6265"/>
                  </a:cubicBezTo>
                  <a:cubicBezTo>
                    <a:pt x="0" y="6508"/>
                    <a:pt x="61" y="6721"/>
                    <a:pt x="183" y="6903"/>
                  </a:cubicBezTo>
                  <a:cubicBezTo>
                    <a:pt x="335" y="7055"/>
                    <a:pt x="517" y="7207"/>
                    <a:pt x="730" y="7359"/>
                  </a:cubicBezTo>
                  <a:cubicBezTo>
                    <a:pt x="973" y="7451"/>
                    <a:pt x="1246" y="7572"/>
                    <a:pt x="1581" y="7633"/>
                  </a:cubicBezTo>
                  <a:cubicBezTo>
                    <a:pt x="1885" y="7694"/>
                    <a:pt x="2249" y="7755"/>
                    <a:pt x="2614" y="7755"/>
                  </a:cubicBezTo>
                  <a:cubicBezTo>
                    <a:pt x="2690" y="7757"/>
                    <a:pt x="2765" y="7758"/>
                    <a:pt x="2838" y="7758"/>
                  </a:cubicBezTo>
                  <a:cubicBezTo>
                    <a:pt x="3790" y="7758"/>
                    <a:pt x="4510" y="7574"/>
                    <a:pt x="5046" y="7207"/>
                  </a:cubicBezTo>
                  <a:cubicBezTo>
                    <a:pt x="5593" y="6782"/>
                    <a:pt x="5867" y="6235"/>
                    <a:pt x="5897" y="5536"/>
                  </a:cubicBezTo>
                  <a:cubicBezTo>
                    <a:pt x="5927" y="4897"/>
                    <a:pt x="5715" y="4381"/>
                    <a:pt x="5319" y="3986"/>
                  </a:cubicBezTo>
                  <a:cubicBezTo>
                    <a:pt x="4924" y="3590"/>
                    <a:pt x="4347" y="3256"/>
                    <a:pt x="3587" y="3013"/>
                  </a:cubicBezTo>
                  <a:lnTo>
                    <a:pt x="2949" y="2770"/>
                  </a:lnTo>
                  <a:cubicBezTo>
                    <a:pt x="2766" y="2709"/>
                    <a:pt x="2584" y="2618"/>
                    <a:pt x="2493" y="2557"/>
                  </a:cubicBezTo>
                  <a:cubicBezTo>
                    <a:pt x="2401" y="2466"/>
                    <a:pt x="2341" y="2375"/>
                    <a:pt x="2341" y="2253"/>
                  </a:cubicBezTo>
                  <a:cubicBezTo>
                    <a:pt x="2341" y="2101"/>
                    <a:pt x="2432" y="1979"/>
                    <a:pt x="2614" y="1888"/>
                  </a:cubicBezTo>
                  <a:cubicBezTo>
                    <a:pt x="2797" y="1767"/>
                    <a:pt x="3040" y="1736"/>
                    <a:pt x="3404" y="1736"/>
                  </a:cubicBezTo>
                  <a:cubicBezTo>
                    <a:pt x="3769" y="1767"/>
                    <a:pt x="4104" y="1797"/>
                    <a:pt x="4408" y="1919"/>
                  </a:cubicBezTo>
                  <a:cubicBezTo>
                    <a:pt x="4711" y="2010"/>
                    <a:pt x="4924" y="2101"/>
                    <a:pt x="5107" y="2223"/>
                  </a:cubicBezTo>
                  <a:cubicBezTo>
                    <a:pt x="5259" y="2131"/>
                    <a:pt x="5380" y="2010"/>
                    <a:pt x="5471" y="1858"/>
                  </a:cubicBezTo>
                  <a:cubicBezTo>
                    <a:pt x="5563" y="1706"/>
                    <a:pt x="5623" y="1523"/>
                    <a:pt x="5623" y="1311"/>
                  </a:cubicBezTo>
                  <a:cubicBezTo>
                    <a:pt x="5654" y="1098"/>
                    <a:pt x="5593" y="916"/>
                    <a:pt x="5471" y="764"/>
                  </a:cubicBezTo>
                  <a:cubicBezTo>
                    <a:pt x="5350" y="581"/>
                    <a:pt x="5198" y="460"/>
                    <a:pt x="4955" y="338"/>
                  </a:cubicBezTo>
                  <a:cubicBezTo>
                    <a:pt x="4772" y="247"/>
                    <a:pt x="4499" y="156"/>
                    <a:pt x="4225" y="95"/>
                  </a:cubicBezTo>
                  <a:cubicBezTo>
                    <a:pt x="3921" y="34"/>
                    <a:pt x="3587" y="4"/>
                    <a:pt x="3252" y="4"/>
                  </a:cubicBezTo>
                  <a:cubicBezTo>
                    <a:pt x="3183" y="2"/>
                    <a:pt x="3115" y="0"/>
                    <a:pt x="3047"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2" name="Google Shape;3892;p35"/>
            <p:cNvSpPr/>
            <p:nvPr/>
          </p:nvSpPr>
          <p:spPr>
            <a:xfrm>
              <a:off x="5973775" y="4034900"/>
              <a:ext cx="193800" cy="194600"/>
            </a:xfrm>
            <a:custGeom>
              <a:avLst/>
              <a:gdLst/>
              <a:ahLst/>
              <a:cxnLst/>
              <a:rect l="l" t="t" r="r" b="b"/>
              <a:pathLst>
                <a:path w="7752" h="7784" extrusionOk="0">
                  <a:moveTo>
                    <a:pt x="3963" y="1700"/>
                  </a:moveTo>
                  <a:cubicBezTo>
                    <a:pt x="4009" y="1700"/>
                    <a:pt x="4056" y="1701"/>
                    <a:pt x="4104" y="1704"/>
                  </a:cubicBezTo>
                  <a:cubicBezTo>
                    <a:pt x="4621" y="1765"/>
                    <a:pt x="4986" y="2008"/>
                    <a:pt x="5259" y="2403"/>
                  </a:cubicBezTo>
                  <a:cubicBezTo>
                    <a:pt x="5502" y="2798"/>
                    <a:pt x="5594" y="3346"/>
                    <a:pt x="5502" y="4075"/>
                  </a:cubicBezTo>
                  <a:cubicBezTo>
                    <a:pt x="5442" y="4805"/>
                    <a:pt x="5229" y="5321"/>
                    <a:pt x="4894" y="5656"/>
                  </a:cubicBezTo>
                  <a:cubicBezTo>
                    <a:pt x="4615" y="5935"/>
                    <a:pt x="4272" y="6066"/>
                    <a:pt x="3865" y="6066"/>
                  </a:cubicBezTo>
                  <a:cubicBezTo>
                    <a:pt x="3785" y="6066"/>
                    <a:pt x="3703" y="6061"/>
                    <a:pt x="3618" y="6051"/>
                  </a:cubicBezTo>
                  <a:cubicBezTo>
                    <a:pt x="3132" y="6020"/>
                    <a:pt x="2736" y="5777"/>
                    <a:pt x="2493" y="5382"/>
                  </a:cubicBezTo>
                  <a:cubicBezTo>
                    <a:pt x="2220" y="4987"/>
                    <a:pt x="2159" y="4440"/>
                    <a:pt x="2220" y="3710"/>
                  </a:cubicBezTo>
                  <a:cubicBezTo>
                    <a:pt x="2311" y="2981"/>
                    <a:pt x="2524" y="2434"/>
                    <a:pt x="2858" y="2130"/>
                  </a:cubicBezTo>
                  <a:cubicBezTo>
                    <a:pt x="3160" y="1828"/>
                    <a:pt x="3535" y="1700"/>
                    <a:pt x="3963" y="1700"/>
                  </a:cubicBezTo>
                  <a:close/>
                  <a:moveTo>
                    <a:pt x="3739" y="1"/>
                  </a:moveTo>
                  <a:cubicBezTo>
                    <a:pt x="3408" y="1"/>
                    <a:pt x="3081" y="34"/>
                    <a:pt x="2767" y="93"/>
                  </a:cubicBezTo>
                  <a:cubicBezTo>
                    <a:pt x="2280" y="215"/>
                    <a:pt x="1855" y="428"/>
                    <a:pt x="1460" y="732"/>
                  </a:cubicBezTo>
                  <a:cubicBezTo>
                    <a:pt x="1095" y="1005"/>
                    <a:pt x="791" y="1370"/>
                    <a:pt x="548" y="1826"/>
                  </a:cubicBezTo>
                  <a:cubicBezTo>
                    <a:pt x="274" y="2282"/>
                    <a:pt x="122" y="2829"/>
                    <a:pt x="62" y="3467"/>
                  </a:cubicBezTo>
                  <a:cubicBezTo>
                    <a:pt x="1" y="4075"/>
                    <a:pt x="31" y="4653"/>
                    <a:pt x="153" y="5139"/>
                  </a:cubicBezTo>
                  <a:cubicBezTo>
                    <a:pt x="305" y="5656"/>
                    <a:pt x="517" y="6081"/>
                    <a:pt x="821" y="6446"/>
                  </a:cubicBezTo>
                  <a:cubicBezTo>
                    <a:pt x="1125" y="6811"/>
                    <a:pt x="1490" y="7115"/>
                    <a:pt x="1946" y="7327"/>
                  </a:cubicBezTo>
                  <a:cubicBezTo>
                    <a:pt x="2402" y="7571"/>
                    <a:pt x="2888" y="7692"/>
                    <a:pt x="3435" y="7753"/>
                  </a:cubicBezTo>
                  <a:cubicBezTo>
                    <a:pt x="3618" y="7773"/>
                    <a:pt x="3797" y="7783"/>
                    <a:pt x="3972" y="7783"/>
                  </a:cubicBezTo>
                  <a:cubicBezTo>
                    <a:pt x="4324" y="7783"/>
                    <a:pt x="4661" y="7743"/>
                    <a:pt x="4986" y="7662"/>
                  </a:cubicBezTo>
                  <a:cubicBezTo>
                    <a:pt x="5472" y="7571"/>
                    <a:pt x="5898" y="7358"/>
                    <a:pt x="6262" y="7084"/>
                  </a:cubicBezTo>
                  <a:cubicBezTo>
                    <a:pt x="6657" y="6780"/>
                    <a:pt x="6961" y="6415"/>
                    <a:pt x="7205" y="5960"/>
                  </a:cubicBezTo>
                  <a:cubicBezTo>
                    <a:pt x="7448" y="5473"/>
                    <a:pt x="7600" y="4926"/>
                    <a:pt x="7691" y="4318"/>
                  </a:cubicBezTo>
                  <a:cubicBezTo>
                    <a:pt x="7752" y="3680"/>
                    <a:pt x="7721" y="3102"/>
                    <a:pt x="7569" y="2616"/>
                  </a:cubicBezTo>
                  <a:cubicBezTo>
                    <a:pt x="7417" y="2099"/>
                    <a:pt x="7205" y="1674"/>
                    <a:pt x="6901" y="1309"/>
                  </a:cubicBezTo>
                  <a:cubicBezTo>
                    <a:pt x="6597" y="944"/>
                    <a:pt x="6201" y="671"/>
                    <a:pt x="5746" y="428"/>
                  </a:cubicBezTo>
                  <a:cubicBezTo>
                    <a:pt x="5320" y="215"/>
                    <a:pt x="4834" y="93"/>
                    <a:pt x="4287" y="32"/>
                  </a:cubicBezTo>
                  <a:cubicBezTo>
                    <a:pt x="4104" y="11"/>
                    <a:pt x="3920" y="1"/>
                    <a:pt x="3739"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3" name="Google Shape;3893;p35"/>
            <p:cNvSpPr/>
            <p:nvPr/>
          </p:nvSpPr>
          <p:spPr>
            <a:xfrm>
              <a:off x="6160725" y="4059075"/>
              <a:ext cx="225700" cy="216025"/>
            </a:xfrm>
            <a:custGeom>
              <a:avLst/>
              <a:gdLst/>
              <a:ahLst/>
              <a:cxnLst/>
              <a:rect l="l" t="t" r="r" b="b"/>
              <a:pathLst>
                <a:path w="9028" h="8641" extrusionOk="0">
                  <a:moveTo>
                    <a:pt x="2542" y="0"/>
                  </a:moveTo>
                  <a:cubicBezTo>
                    <a:pt x="2386" y="0"/>
                    <a:pt x="2249" y="23"/>
                    <a:pt x="2128" y="68"/>
                  </a:cubicBezTo>
                  <a:cubicBezTo>
                    <a:pt x="1885" y="129"/>
                    <a:pt x="1733" y="220"/>
                    <a:pt x="1641" y="312"/>
                  </a:cubicBezTo>
                  <a:lnTo>
                    <a:pt x="61" y="6300"/>
                  </a:lnTo>
                  <a:cubicBezTo>
                    <a:pt x="0" y="6604"/>
                    <a:pt x="61" y="6816"/>
                    <a:pt x="213" y="6968"/>
                  </a:cubicBezTo>
                  <a:cubicBezTo>
                    <a:pt x="395" y="7120"/>
                    <a:pt x="669" y="7242"/>
                    <a:pt x="1003" y="7303"/>
                  </a:cubicBezTo>
                  <a:cubicBezTo>
                    <a:pt x="1186" y="7333"/>
                    <a:pt x="1338" y="7363"/>
                    <a:pt x="1520" y="7363"/>
                  </a:cubicBezTo>
                  <a:lnTo>
                    <a:pt x="1945" y="7363"/>
                  </a:lnTo>
                  <a:cubicBezTo>
                    <a:pt x="2067" y="6907"/>
                    <a:pt x="2158" y="6482"/>
                    <a:pt x="2249" y="6117"/>
                  </a:cubicBezTo>
                  <a:cubicBezTo>
                    <a:pt x="2341" y="5752"/>
                    <a:pt x="2401" y="5388"/>
                    <a:pt x="2493" y="5023"/>
                  </a:cubicBezTo>
                  <a:cubicBezTo>
                    <a:pt x="2584" y="4658"/>
                    <a:pt x="2645" y="4293"/>
                    <a:pt x="2736" y="3898"/>
                  </a:cubicBezTo>
                  <a:cubicBezTo>
                    <a:pt x="2827" y="3503"/>
                    <a:pt x="2948" y="3108"/>
                    <a:pt x="3070" y="2622"/>
                  </a:cubicBezTo>
                  <a:lnTo>
                    <a:pt x="3131" y="2652"/>
                  </a:lnTo>
                  <a:cubicBezTo>
                    <a:pt x="3131" y="2986"/>
                    <a:pt x="3161" y="3382"/>
                    <a:pt x="3222" y="3868"/>
                  </a:cubicBezTo>
                  <a:cubicBezTo>
                    <a:pt x="3283" y="4324"/>
                    <a:pt x="3344" y="4901"/>
                    <a:pt x="3435" y="5661"/>
                  </a:cubicBezTo>
                  <a:cubicBezTo>
                    <a:pt x="3435" y="5844"/>
                    <a:pt x="3556" y="5996"/>
                    <a:pt x="3708" y="6087"/>
                  </a:cubicBezTo>
                  <a:cubicBezTo>
                    <a:pt x="3891" y="6208"/>
                    <a:pt x="4104" y="6300"/>
                    <a:pt x="4407" y="6360"/>
                  </a:cubicBezTo>
                  <a:cubicBezTo>
                    <a:pt x="4558" y="6382"/>
                    <a:pt x="4693" y="6403"/>
                    <a:pt x="4824" y="6403"/>
                  </a:cubicBezTo>
                  <a:cubicBezTo>
                    <a:pt x="4878" y="6403"/>
                    <a:pt x="4932" y="6400"/>
                    <a:pt x="4985" y="6391"/>
                  </a:cubicBezTo>
                  <a:cubicBezTo>
                    <a:pt x="5167" y="6360"/>
                    <a:pt x="5319" y="6330"/>
                    <a:pt x="5441" y="6269"/>
                  </a:cubicBezTo>
                  <a:cubicBezTo>
                    <a:pt x="5775" y="5570"/>
                    <a:pt x="6110" y="5023"/>
                    <a:pt x="6353" y="4567"/>
                  </a:cubicBezTo>
                  <a:cubicBezTo>
                    <a:pt x="6596" y="4141"/>
                    <a:pt x="6778" y="3777"/>
                    <a:pt x="6930" y="3473"/>
                  </a:cubicBezTo>
                  <a:lnTo>
                    <a:pt x="6991" y="3503"/>
                  </a:lnTo>
                  <a:cubicBezTo>
                    <a:pt x="6900" y="3959"/>
                    <a:pt x="6809" y="4537"/>
                    <a:pt x="6687" y="5236"/>
                  </a:cubicBezTo>
                  <a:cubicBezTo>
                    <a:pt x="6566" y="5935"/>
                    <a:pt x="6414" y="6725"/>
                    <a:pt x="6292" y="7607"/>
                  </a:cubicBezTo>
                  <a:cubicBezTo>
                    <a:pt x="6262" y="7911"/>
                    <a:pt x="6322" y="8123"/>
                    <a:pt x="6505" y="8275"/>
                  </a:cubicBezTo>
                  <a:cubicBezTo>
                    <a:pt x="6687" y="8427"/>
                    <a:pt x="6930" y="8518"/>
                    <a:pt x="7234" y="8579"/>
                  </a:cubicBezTo>
                  <a:cubicBezTo>
                    <a:pt x="7477" y="8640"/>
                    <a:pt x="7660" y="8640"/>
                    <a:pt x="7812" y="8640"/>
                  </a:cubicBezTo>
                  <a:cubicBezTo>
                    <a:pt x="7964" y="8640"/>
                    <a:pt x="8116" y="8610"/>
                    <a:pt x="8268" y="8549"/>
                  </a:cubicBezTo>
                  <a:cubicBezTo>
                    <a:pt x="8298" y="8366"/>
                    <a:pt x="8329" y="8093"/>
                    <a:pt x="8389" y="7728"/>
                  </a:cubicBezTo>
                  <a:cubicBezTo>
                    <a:pt x="8450" y="7363"/>
                    <a:pt x="8481" y="6968"/>
                    <a:pt x="8541" y="6543"/>
                  </a:cubicBezTo>
                  <a:cubicBezTo>
                    <a:pt x="8602" y="6117"/>
                    <a:pt x="8632" y="5661"/>
                    <a:pt x="8693" y="5205"/>
                  </a:cubicBezTo>
                  <a:cubicBezTo>
                    <a:pt x="8754" y="4719"/>
                    <a:pt x="8815" y="4293"/>
                    <a:pt x="8845" y="3868"/>
                  </a:cubicBezTo>
                  <a:cubicBezTo>
                    <a:pt x="8906" y="3442"/>
                    <a:pt x="8936" y="3047"/>
                    <a:pt x="8967" y="2713"/>
                  </a:cubicBezTo>
                  <a:cubicBezTo>
                    <a:pt x="8997" y="2379"/>
                    <a:pt x="8997" y="2135"/>
                    <a:pt x="8997" y="1953"/>
                  </a:cubicBezTo>
                  <a:cubicBezTo>
                    <a:pt x="9028" y="1740"/>
                    <a:pt x="8906" y="1558"/>
                    <a:pt x="8693" y="1406"/>
                  </a:cubicBezTo>
                  <a:cubicBezTo>
                    <a:pt x="8450" y="1223"/>
                    <a:pt x="8146" y="1102"/>
                    <a:pt x="7751" y="1011"/>
                  </a:cubicBezTo>
                  <a:cubicBezTo>
                    <a:pt x="7538" y="980"/>
                    <a:pt x="7325" y="950"/>
                    <a:pt x="7113" y="950"/>
                  </a:cubicBezTo>
                  <a:cubicBezTo>
                    <a:pt x="6930" y="950"/>
                    <a:pt x="6778" y="980"/>
                    <a:pt x="6626" y="1011"/>
                  </a:cubicBezTo>
                  <a:cubicBezTo>
                    <a:pt x="6383" y="1406"/>
                    <a:pt x="6110" y="1892"/>
                    <a:pt x="5775" y="2500"/>
                  </a:cubicBezTo>
                  <a:cubicBezTo>
                    <a:pt x="5471" y="3078"/>
                    <a:pt x="5137" y="3686"/>
                    <a:pt x="4833" y="4293"/>
                  </a:cubicBezTo>
                  <a:lnTo>
                    <a:pt x="4772" y="4293"/>
                  </a:lnTo>
                  <a:cubicBezTo>
                    <a:pt x="4742" y="4081"/>
                    <a:pt x="4711" y="3838"/>
                    <a:pt x="4681" y="3564"/>
                  </a:cubicBezTo>
                  <a:cubicBezTo>
                    <a:pt x="4651" y="3290"/>
                    <a:pt x="4620" y="2986"/>
                    <a:pt x="4590" y="2713"/>
                  </a:cubicBezTo>
                  <a:cubicBezTo>
                    <a:pt x="4559" y="2439"/>
                    <a:pt x="4529" y="2166"/>
                    <a:pt x="4499" y="1892"/>
                  </a:cubicBezTo>
                  <a:cubicBezTo>
                    <a:pt x="4468" y="1649"/>
                    <a:pt x="4438" y="1406"/>
                    <a:pt x="4407" y="1193"/>
                  </a:cubicBezTo>
                  <a:cubicBezTo>
                    <a:pt x="4347" y="889"/>
                    <a:pt x="4225" y="646"/>
                    <a:pt x="4012" y="464"/>
                  </a:cubicBezTo>
                  <a:cubicBezTo>
                    <a:pt x="3800" y="281"/>
                    <a:pt x="3496" y="160"/>
                    <a:pt x="3070" y="68"/>
                  </a:cubicBezTo>
                  <a:cubicBezTo>
                    <a:pt x="2873" y="23"/>
                    <a:pt x="2698" y="0"/>
                    <a:pt x="254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4" name="Google Shape;3894;p35"/>
            <p:cNvSpPr/>
            <p:nvPr/>
          </p:nvSpPr>
          <p:spPr>
            <a:xfrm>
              <a:off x="6387175" y="4112650"/>
              <a:ext cx="171000" cy="205300"/>
            </a:xfrm>
            <a:custGeom>
              <a:avLst/>
              <a:gdLst/>
              <a:ahLst/>
              <a:cxnLst/>
              <a:rect l="l" t="t" r="r" b="b"/>
              <a:pathLst>
                <a:path w="6840" h="8212" extrusionOk="0">
                  <a:moveTo>
                    <a:pt x="2577" y="0"/>
                  </a:moveTo>
                  <a:cubicBezTo>
                    <a:pt x="2398" y="0"/>
                    <a:pt x="2233" y="40"/>
                    <a:pt x="2067" y="114"/>
                  </a:cubicBezTo>
                  <a:cubicBezTo>
                    <a:pt x="1824" y="266"/>
                    <a:pt x="1641" y="509"/>
                    <a:pt x="1550" y="843"/>
                  </a:cubicBezTo>
                  <a:lnTo>
                    <a:pt x="122" y="5768"/>
                  </a:lnTo>
                  <a:cubicBezTo>
                    <a:pt x="0" y="6102"/>
                    <a:pt x="30" y="6406"/>
                    <a:pt x="182" y="6649"/>
                  </a:cubicBezTo>
                  <a:cubicBezTo>
                    <a:pt x="304" y="6892"/>
                    <a:pt x="547" y="7075"/>
                    <a:pt x="882" y="7166"/>
                  </a:cubicBezTo>
                  <a:lnTo>
                    <a:pt x="4286" y="8169"/>
                  </a:lnTo>
                  <a:cubicBezTo>
                    <a:pt x="4381" y="8196"/>
                    <a:pt x="4471" y="8211"/>
                    <a:pt x="4554" y="8211"/>
                  </a:cubicBezTo>
                  <a:cubicBezTo>
                    <a:pt x="4656" y="8211"/>
                    <a:pt x="4749" y="8189"/>
                    <a:pt x="4833" y="8138"/>
                  </a:cubicBezTo>
                  <a:cubicBezTo>
                    <a:pt x="5015" y="8047"/>
                    <a:pt x="5137" y="7834"/>
                    <a:pt x="5228" y="7530"/>
                  </a:cubicBezTo>
                  <a:cubicBezTo>
                    <a:pt x="5289" y="7378"/>
                    <a:pt x="5289" y="7227"/>
                    <a:pt x="5289" y="7075"/>
                  </a:cubicBezTo>
                  <a:cubicBezTo>
                    <a:pt x="5289" y="6923"/>
                    <a:pt x="5289" y="6801"/>
                    <a:pt x="5258" y="6710"/>
                  </a:cubicBezTo>
                  <a:lnTo>
                    <a:pt x="2249" y="5828"/>
                  </a:lnTo>
                  <a:lnTo>
                    <a:pt x="2614" y="4612"/>
                  </a:lnTo>
                  <a:lnTo>
                    <a:pt x="4742" y="5220"/>
                  </a:lnTo>
                  <a:cubicBezTo>
                    <a:pt x="4837" y="5248"/>
                    <a:pt x="4927" y="5263"/>
                    <a:pt x="5013" y="5263"/>
                  </a:cubicBezTo>
                  <a:cubicBezTo>
                    <a:pt x="5118" y="5263"/>
                    <a:pt x="5219" y="5240"/>
                    <a:pt x="5319" y="5190"/>
                  </a:cubicBezTo>
                  <a:cubicBezTo>
                    <a:pt x="5471" y="5099"/>
                    <a:pt x="5593" y="4916"/>
                    <a:pt x="5684" y="4612"/>
                  </a:cubicBezTo>
                  <a:cubicBezTo>
                    <a:pt x="5714" y="4461"/>
                    <a:pt x="5745" y="4309"/>
                    <a:pt x="5745" y="4157"/>
                  </a:cubicBezTo>
                  <a:cubicBezTo>
                    <a:pt x="5745" y="4005"/>
                    <a:pt x="5714" y="3883"/>
                    <a:pt x="5684" y="3792"/>
                  </a:cubicBezTo>
                  <a:lnTo>
                    <a:pt x="3070" y="3002"/>
                  </a:lnTo>
                  <a:lnTo>
                    <a:pt x="3374" y="1938"/>
                  </a:lnTo>
                  <a:lnTo>
                    <a:pt x="5836" y="2637"/>
                  </a:lnTo>
                  <a:cubicBezTo>
                    <a:pt x="5932" y="2664"/>
                    <a:pt x="6021" y="2679"/>
                    <a:pt x="6107" y="2679"/>
                  </a:cubicBezTo>
                  <a:cubicBezTo>
                    <a:pt x="6213" y="2679"/>
                    <a:pt x="6313" y="2657"/>
                    <a:pt x="6414" y="2606"/>
                  </a:cubicBezTo>
                  <a:cubicBezTo>
                    <a:pt x="6566" y="2515"/>
                    <a:pt x="6687" y="2333"/>
                    <a:pt x="6778" y="2029"/>
                  </a:cubicBezTo>
                  <a:cubicBezTo>
                    <a:pt x="6839" y="1877"/>
                    <a:pt x="6839" y="1725"/>
                    <a:pt x="6839" y="1573"/>
                  </a:cubicBezTo>
                  <a:cubicBezTo>
                    <a:pt x="6839" y="1421"/>
                    <a:pt x="6839" y="1299"/>
                    <a:pt x="6809" y="1178"/>
                  </a:cubicBezTo>
                  <a:lnTo>
                    <a:pt x="2948" y="53"/>
                  </a:lnTo>
                  <a:cubicBezTo>
                    <a:pt x="2817" y="17"/>
                    <a:pt x="2694" y="0"/>
                    <a:pt x="2577"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5" name="Google Shape;3895;p35"/>
            <p:cNvSpPr/>
            <p:nvPr/>
          </p:nvSpPr>
          <p:spPr>
            <a:xfrm>
              <a:off x="6510275" y="4136950"/>
              <a:ext cx="107150" cy="200100"/>
            </a:xfrm>
            <a:custGeom>
              <a:avLst/>
              <a:gdLst/>
              <a:ahLst/>
              <a:cxnLst/>
              <a:rect l="l" t="t" r="r" b="b"/>
              <a:pathLst>
                <a:path w="4286" h="8004" extrusionOk="0">
                  <a:moveTo>
                    <a:pt x="2572" y="1"/>
                  </a:moveTo>
                  <a:cubicBezTo>
                    <a:pt x="2470" y="1"/>
                    <a:pt x="2371" y="8"/>
                    <a:pt x="2280" y="23"/>
                  </a:cubicBezTo>
                  <a:cubicBezTo>
                    <a:pt x="2189" y="327"/>
                    <a:pt x="2067" y="692"/>
                    <a:pt x="1945" y="1087"/>
                  </a:cubicBezTo>
                  <a:cubicBezTo>
                    <a:pt x="1824" y="1513"/>
                    <a:pt x="1702" y="1938"/>
                    <a:pt x="1581" y="2364"/>
                  </a:cubicBezTo>
                  <a:cubicBezTo>
                    <a:pt x="1459" y="2820"/>
                    <a:pt x="1338" y="3215"/>
                    <a:pt x="1246" y="3580"/>
                  </a:cubicBezTo>
                  <a:cubicBezTo>
                    <a:pt x="1155" y="3944"/>
                    <a:pt x="1094" y="4218"/>
                    <a:pt x="1094" y="4431"/>
                  </a:cubicBezTo>
                  <a:cubicBezTo>
                    <a:pt x="1064" y="4644"/>
                    <a:pt x="1094" y="4796"/>
                    <a:pt x="1216" y="4917"/>
                  </a:cubicBezTo>
                  <a:cubicBezTo>
                    <a:pt x="1338" y="5039"/>
                    <a:pt x="1520" y="5130"/>
                    <a:pt x="1763" y="5221"/>
                  </a:cubicBezTo>
                  <a:cubicBezTo>
                    <a:pt x="1793" y="5221"/>
                    <a:pt x="1854" y="5251"/>
                    <a:pt x="1945" y="5251"/>
                  </a:cubicBezTo>
                  <a:cubicBezTo>
                    <a:pt x="2006" y="5282"/>
                    <a:pt x="2097" y="5282"/>
                    <a:pt x="2158" y="5312"/>
                  </a:cubicBezTo>
                  <a:lnTo>
                    <a:pt x="2371" y="5312"/>
                  </a:lnTo>
                  <a:cubicBezTo>
                    <a:pt x="2432" y="5312"/>
                    <a:pt x="2493" y="5312"/>
                    <a:pt x="2553" y="5282"/>
                  </a:cubicBezTo>
                  <a:cubicBezTo>
                    <a:pt x="2675" y="5008"/>
                    <a:pt x="2857" y="4704"/>
                    <a:pt x="3009" y="4340"/>
                  </a:cubicBezTo>
                  <a:cubicBezTo>
                    <a:pt x="3192" y="3944"/>
                    <a:pt x="3344" y="3580"/>
                    <a:pt x="3496" y="3185"/>
                  </a:cubicBezTo>
                  <a:cubicBezTo>
                    <a:pt x="3648" y="2820"/>
                    <a:pt x="3800" y="2455"/>
                    <a:pt x="3921" y="2121"/>
                  </a:cubicBezTo>
                  <a:cubicBezTo>
                    <a:pt x="4043" y="1786"/>
                    <a:pt x="4134" y="1543"/>
                    <a:pt x="4195" y="1361"/>
                  </a:cubicBezTo>
                  <a:cubicBezTo>
                    <a:pt x="4286" y="1057"/>
                    <a:pt x="4286" y="783"/>
                    <a:pt x="4134" y="601"/>
                  </a:cubicBezTo>
                  <a:cubicBezTo>
                    <a:pt x="4012" y="388"/>
                    <a:pt x="3800" y="236"/>
                    <a:pt x="3496" y="115"/>
                  </a:cubicBezTo>
                  <a:cubicBezTo>
                    <a:pt x="3313" y="54"/>
                    <a:pt x="3101" y="23"/>
                    <a:pt x="2888" y="23"/>
                  </a:cubicBezTo>
                  <a:cubicBezTo>
                    <a:pt x="2781" y="8"/>
                    <a:pt x="2675" y="1"/>
                    <a:pt x="2572" y="1"/>
                  </a:cubicBezTo>
                  <a:close/>
                  <a:moveTo>
                    <a:pt x="1133" y="5660"/>
                  </a:moveTo>
                  <a:cubicBezTo>
                    <a:pt x="955" y="5660"/>
                    <a:pt x="792" y="5700"/>
                    <a:pt x="638" y="5768"/>
                  </a:cubicBezTo>
                  <a:cubicBezTo>
                    <a:pt x="395" y="5920"/>
                    <a:pt x="213" y="6133"/>
                    <a:pt x="91" y="6467"/>
                  </a:cubicBezTo>
                  <a:cubicBezTo>
                    <a:pt x="0" y="6771"/>
                    <a:pt x="0" y="7075"/>
                    <a:pt x="122" y="7349"/>
                  </a:cubicBezTo>
                  <a:cubicBezTo>
                    <a:pt x="243" y="7592"/>
                    <a:pt x="486" y="7805"/>
                    <a:pt x="851" y="7926"/>
                  </a:cubicBezTo>
                  <a:cubicBezTo>
                    <a:pt x="998" y="7980"/>
                    <a:pt x="1139" y="8004"/>
                    <a:pt x="1273" y="8004"/>
                  </a:cubicBezTo>
                  <a:cubicBezTo>
                    <a:pt x="1446" y="8004"/>
                    <a:pt x="1609" y="7964"/>
                    <a:pt x="1763" y="7896"/>
                  </a:cubicBezTo>
                  <a:cubicBezTo>
                    <a:pt x="2037" y="7744"/>
                    <a:pt x="2219" y="7531"/>
                    <a:pt x="2310" y="7197"/>
                  </a:cubicBezTo>
                  <a:cubicBezTo>
                    <a:pt x="2432" y="6893"/>
                    <a:pt x="2401" y="6589"/>
                    <a:pt x="2280" y="6315"/>
                  </a:cubicBezTo>
                  <a:cubicBezTo>
                    <a:pt x="2158" y="6042"/>
                    <a:pt x="1915" y="5859"/>
                    <a:pt x="1581" y="5738"/>
                  </a:cubicBezTo>
                  <a:cubicBezTo>
                    <a:pt x="1421" y="5684"/>
                    <a:pt x="1273" y="5660"/>
                    <a:pt x="1133" y="566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grpSp>
      <p:grpSp>
        <p:nvGrpSpPr>
          <p:cNvPr id="3896" name="Google Shape;3896;p35"/>
          <p:cNvGrpSpPr/>
          <p:nvPr/>
        </p:nvGrpSpPr>
        <p:grpSpPr>
          <a:xfrm rot="1570974">
            <a:off x="9786523" y="4875386"/>
            <a:ext cx="1177729" cy="1383801"/>
            <a:chOff x="285125" y="3214450"/>
            <a:chExt cx="975824" cy="1146568"/>
          </a:xfrm>
        </p:grpSpPr>
        <p:sp>
          <p:nvSpPr>
            <p:cNvPr id="3897" name="Google Shape;3897;p35"/>
            <p:cNvSpPr/>
            <p:nvPr/>
          </p:nvSpPr>
          <p:spPr>
            <a:xfrm>
              <a:off x="465872" y="3536076"/>
              <a:ext cx="163243" cy="199760"/>
            </a:xfrm>
            <a:custGeom>
              <a:avLst/>
              <a:gdLst/>
              <a:ahLst/>
              <a:cxnLst/>
              <a:rect l="l" t="t" r="r" b="b"/>
              <a:pathLst>
                <a:path w="3460" h="4234" extrusionOk="0">
                  <a:moveTo>
                    <a:pt x="2246" y="0"/>
                  </a:moveTo>
                  <a:cubicBezTo>
                    <a:pt x="1954" y="0"/>
                    <a:pt x="1662" y="118"/>
                    <a:pt x="1419" y="314"/>
                  </a:cubicBezTo>
                  <a:cubicBezTo>
                    <a:pt x="568" y="1006"/>
                    <a:pt x="36" y="2035"/>
                    <a:pt x="0" y="3134"/>
                  </a:cubicBezTo>
                  <a:cubicBezTo>
                    <a:pt x="0" y="3737"/>
                    <a:pt x="497" y="4234"/>
                    <a:pt x="1118" y="4234"/>
                  </a:cubicBezTo>
                  <a:cubicBezTo>
                    <a:pt x="1721" y="4234"/>
                    <a:pt x="2218" y="3737"/>
                    <a:pt x="2218" y="3134"/>
                  </a:cubicBezTo>
                  <a:lnTo>
                    <a:pt x="2218" y="3116"/>
                  </a:lnTo>
                  <a:cubicBezTo>
                    <a:pt x="2235" y="2904"/>
                    <a:pt x="2306" y="2691"/>
                    <a:pt x="2413" y="2496"/>
                  </a:cubicBezTo>
                  <a:cubicBezTo>
                    <a:pt x="2555" y="2265"/>
                    <a:pt x="2767" y="2052"/>
                    <a:pt x="2998" y="1893"/>
                  </a:cubicBezTo>
                  <a:cubicBezTo>
                    <a:pt x="3459" y="1520"/>
                    <a:pt x="3388" y="704"/>
                    <a:pt x="2998" y="314"/>
                  </a:cubicBezTo>
                  <a:cubicBezTo>
                    <a:pt x="2771" y="96"/>
                    <a:pt x="2509" y="0"/>
                    <a:pt x="2246" y="0"/>
                  </a:cubicBez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8" name="Google Shape;3898;p35"/>
            <p:cNvSpPr/>
            <p:nvPr/>
          </p:nvSpPr>
          <p:spPr>
            <a:xfrm>
              <a:off x="665019" y="3649639"/>
              <a:ext cx="98795" cy="119696"/>
            </a:xfrm>
            <a:custGeom>
              <a:avLst/>
              <a:gdLst/>
              <a:ahLst/>
              <a:cxnLst/>
              <a:rect l="l" t="t" r="r" b="b"/>
              <a:pathLst>
                <a:path w="2094" h="2537" extrusionOk="0">
                  <a:moveTo>
                    <a:pt x="1207" y="0"/>
                  </a:moveTo>
                  <a:cubicBezTo>
                    <a:pt x="1083" y="0"/>
                    <a:pt x="977" y="35"/>
                    <a:pt x="852" y="53"/>
                  </a:cubicBezTo>
                  <a:cubicBezTo>
                    <a:pt x="746" y="89"/>
                    <a:pt x="640" y="124"/>
                    <a:pt x="551" y="160"/>
                  </a:cubicBezTo>
                  <a:cubicBezTo>
                    <a:pt x="320" y="266"/>
                    <a:pt x="161" y="408"/>
                    <a:pt x="90" y="568"/>
                  </a:cubicBezTo>
                  <a:cubicBezTo>
                    <a:pt x="1" y="745"/>
                    <a:pt x="1" y="922"/>
                    <a:pt x="90" y="1100"/>
                  </a:cubicBezTo>
                  <a:cubicBezTo>
                    <a:pt x="161" y="1259"/>
                    <a:pt x="267" y="1366"/>
                    <a:pt x="409" y="1419"/>
                  </a:cubicBezTo>
                  <a:cubicBezTo>
                    <a:pt x="465" y="1435"/>
                    <a:pt x="535" y="1444"/>
                    <a:pt x="616" y="1444"/>
                  </a:cubicBezTo>
                  <a:cubicBezTo>
                    <a:pt x="716" y="1444"/>
                    <a:pt x="832" y="1431"/>
                    <a:pt x="959" y="1401"/>
                  </a:cubicBezTo>
                  <a:lnTo>
                    <a:pt x="1136" y="1348"/>
                  </a:lnTo>
                  <a:cubicBezTo>
                    <a:pt x="1216" y="1330"/>
                    <a:pt x="1287" y="1321"/>
                    <a:pt x="1349" y="1321"/>
                  </a:cubicBezTo>
                  <a:cubicBezTo>
                    <a:pt x="1411" y="1321"/>
                    <a:pt x="1464" y="1330"/>
                    <a:pt x="1509" y="1348"/>
                  </a:cubicBezTo>
                  <a:cubicBezTo>
                    <a:pt x="1597" y="1366"/>
                    <a:pt x="1668" y="1437"/>
                    <a:pt x="1721" y="1543"/>
                  </a:cubicBezTo>
                  <a:cubicBezTo>
                    <a:pt x="1775" y="1650"/>
                    <a:pt x="1775" y="1774"/>
                    <a:pt x="1704" y="1862"/>
                  </a:cubicBezTo>
                  <a:cubicBezTo>
                    <a:pt x="1651" y="1969"/>
                    <a:pt x="1544" y="2058"/>
                    <a:pt x="1384" y="2128"/>
                  </a:cubicBezTo>
                  <a:cubicBezTo>
                    <a:pt x="1278" y="2182"/>
                    <a:pt x="1154" y="2217"/>
                    <a:pt x="1030" y="2235"/>
                  </a:cubicBezTo>
                  <a:cubicBezTo>
                    <a:pt x="906" y="2253"/>
                    <a:pt x="764" y="2253"/>
                    <a:pt x="622" y="2253"/>
                  </a:cubicBezTo>
                  <a:lnTo>
                    <a:pt x="764" y="2536"/>
                  </a:lnTo>
                  <a:cubicBezTo>
                    <a:pt x="906" y="2519"/>
                    <a:pt x="1030" y="2501"/>
                    <a:pt x="1154" y="2483"/>
                  </a:cubicBezTo>
                  <a:cubicBezTo>
                    <a:pt x="1278" y="2448"/>
                    <a:pt x="1384" y="2412"/>
                    <a:pt x="1491" y="2359"/>
                  </a:cubicBezTo>
                  <a:cubicBezTo>
                    <a:pt x="1739" y="2253"/>
                    <a:pt x="1917" y="2093"/>
                    <a:pt x="2005" y="1933"/>
                  </a:cubicBezTo>
                  <a:cubicBezTo>
                    <a:pt x="2094" y="1774"/>
                    <a:pt x="2094" y="1579"/>
                    <a:pt x="2005" y="1384"/>
                  </a:cubicBezTo>
                  <a:cubicBezTo>
                    <a:pt x="1917" y="1206"/>
                    <a:pt x="1810" y="1100"/>
                    <a:pt x="1668" y="1047"/>
                  </a:cubicBezTo>
                  <a:cubicBezTo>
                    <a:pt x="1588" y="1020"/>
                    <a:pt x="1504" y="1007"/>
                    <a:pt x="1411" y="1007"/>
                  </a:cubicBezTo>
                  <a:cubicBezTo>
                    <a:pt x="1318" y="1007"/>
                    <a:pt x="1216" y="1020"/>
                    <a:pt x="1101" y="1047"/>
                  </a:cubicBezTo>
                  <a:lnTo>
                    <a:pt x="906" y="1082"/>
                  </a:lnTo>
                  <a:cubicBezTo>
                    <a:pt x="804" y="1116"/>
                    <a:pt x="717" y="1128"/>
                    <a:pt x="645" y="1128"/>
                  </a:cubicBezTo>
                  <a:cubicBezTo>
                    <a:pt x="603" y="1128"/>
                    <a:pt x="566" y="1124"/>
                    <a:pt x="533" y="1117"/>
                  </a:cubicBezTo>
                  <a:cubicBezTo>
                    <a:pt x="462" y="1100"/>
                    <a:pt x="409" y="1047"/>
                    <a:pt x="356" y="940"/>
                  </a:cubicBezTo>
                  <a:cubicBezTo>
                    <a:pt x="320" y="834"/>
                    <a:pt x="320" y="727"/>
                    <a:pt x="373" y="639"/>
                  </a:cubicBezTo>
                  <a:cubicBezTo>
                    <a:pt x="427" y="532"/>
                    <a:pt x="533" y="461"/>
                    <a:pt x="693" y="390"/>
                  </a:cubicBezTo>
                  <a:cubicBezTo>
                    <a:pt x="781" y="337"/>
                    <a:pt x="870" y="319"/>
                    <a:pt x="977" y="302"/>
                  </a:cubicBezTo>
                  <a:cubicBezTo>
                    <a:pt x="1083" y="266"/>
                    <a:pt x="1207" y="266"/>
                    <a:pt x="1331" y="266"/>
                  </a:cubicBezTo>
                  <a:lnTo>
                    <a:pt x="1207"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9" name="Google Shape;3899;p35"/>
            <p:cNvSpPr/>
            <p:nvPr/>
          </p:nvSpPr>
          <p:spPr>
            <a:xfrm>
              <a:off x="742866" y="3620340"/>
              <a:ext cx="99644" cy="118941"/>
            </a:xfrm>
            <a:custGeom>
              <a:avLst/>
              <a:gdLst/>
              <a:ahLst/>
              <a:cxnLst/>
              <a:rect l="l" t="t" r="r" b="b"/>
              <a:pathLst>
                <a:path w="2112" h="2521" extrusionOk="0">
                  <a:moveTo>
                    <a:pt x="1703" y="0"/>
                  </a:moveTo>
                  <a:lnTo>
                    <a:pt x="1402" y="71"/>
                  </a:lnTo>
                  <a:lnTo>
                    <a:pt x="1721" y="1437"/>
                  </a:lnTo>
                  <a:cubicBezTo>
                    <a:pt x="1774" y="1668"/>
                    <a:pt x="1774" y="1845"/>
                    <a:pt x="1721" y="1987"/>
                  </a:cubicBezTo>
                  <a:cubicBezTo>
                    <a:pt x="1650" y="2111"/>
                    <a:pt x="1526" y="2182"/>
                    <a:pt x="1331" y="2235"/>
                  </a:cubicBezTo>
                  <a:cubicBezTo>
                    <a:pt x="1258" y="2255"/>
                    <a:pt x="1192" y="2265"/>
                    <a:pt x="1132" y="2265"/>
                  </a:cubicBezTo>
                  <a:cubicBezTo>
                    <a:pt x="1032" y="2265"/>
                    <a:pt x="947" y="2237"/>
                    <a:pt x="870" y="2182"/>
                  </a:cubicBezTo>
                  <a:cubicBezTo>
                    <a:pt x="763" y="2093"/>
                    <a:pt x="675" y="1934"/>
                    <a:pt x="621" y="1685"/>
                  </a:cubicBezTo>
                  <a:lnTo>
                    <a:pt x="302" y="337"/>
                  </a:lnTo>
                  <a:lnTo>
                    <a:pt x="1" y="408"/>
                  </a:lnTo>
                  <a:lnTo>
                    <a:pt x="320" y="1809"/>
                  </a:lnTo>
                  <a:cubicBezTo>
                    <a:pt x="391" y="2093"/>
                    <a:pt x="515" y="2288"/>
                    <a:pt x="692" y="2412"/>
                  </a:cubicBezTo>
                  <a:cubicBezTo>
                    <a:pt x="818" y="2481"/>
                    <a:pt x="959" y="2520"/>
                    <a:pt x="1115" y="2520"/>
                  </a:cubicBezTo>
                  <a:cubicBezTo>
                    <a:pt x="1200" y="2520"/>
                    <a:pt x="1290" y="2509"/>
                    <a:pt x="1384" y="2483"/>
                  </a:cubicBezTo>
                  <a:cubicBezTo>
                    <a:pt x="1668" y="2412"/>
                    <a:pt x="1863" y="2288"/>
                    <a:pt x="1969" y="2111"/>
                  </a:cubicBezTo>
                  <a:cubicBezTo>
                    <a:pt x="2094" y="1916"/>
                    <a:pt x="2111" y="1685"/>
                    <a:pt x="2040" y="1401"/>
                  </a:cubicBezTo>
                  <a:lnTo>
                    <a:pt x="1703"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0" name="Google Shape;3900;p35"/>
            <p:cNvSpPr/>
            <p:nvPr/>
          </p:nvSpPr>
          <p:spPr>
            <a:xfrm>
              <a:off x="857513" y="3618641"/>
              <a:ext cx="70345" cy="108844"/>
            </a:xfrm>
            <a:custGeom>
              <a:avLst/>
              <a:gdLst/>
              <a:ahLst/>
              <a:cxnLst/>
              <a:rect l="l" t="t" r="r" b="b"/>
              <a:pathLst>
                <a:path w="1491" h="2307" extrusionOk="0">
                  <a:moveTo>
                    <a:pt x="710" y="249"/>
                  </a:moveTo>
                  <a:cubicBezTo>
                    <a:pt x="852" y="249"/>
                    <a:pt x="958" y="285"/>
                    <a:pt x="1047" y="355"/>
                  </a:cubicBezTo>
                  <a:cubicBezTo>
                    <a:pt x="1118" y="444"/>
                    <a:pt x="1171" y="551"/>
                    <a:pt x="1171" y="675"/>
                  </a:cubicBezTo>
                  <a:cubicBezTo>
                    <a:pt x="1171" y="817"/>
                    <a:pt x="1136" y="923"/>
                    <a:pt x="1047" y="994"/>
                  </a:cubicBezTo>
                  <a:cubicBezTo>
                    <a:pt x="976" y="1083"/>
                    <a:pt x="870" y="1118"/>
                    <a:pt x="710" y="1118"/>
                  </a:cubicBezTo>
                  <a:lnTo>
                    <a:pt x="320" y="1118"/>
                  </a:lnTo>
                  <a:lnTo>
                    <a:pt x="320" y="249"/>
                  </a:lnTo>
                  <a:close/>
                  <a:moveTo>
                    <a:pt x="1" y="1"/>
                  </a:moveTo>
                  <a:lnTo>
                    <a:pt x="18" y="2307"/>
                  </a:lnTo>
                  <a:lnTo>
                    <a:pt x="338" y="2307"/>
                  </a:lnTo>
                  <a:lnTo>
                    <a:pt x="338" y="1384"/>
                  </a:lnTo>
                  <a:lnTo>
                    <a:pt x="728" y="1366"/>
                  </a:lnTo>
                  <a:cubicBezTo>
                    <a:pt x="976" y="1366"/>
                    <a:pt x="1171" y="1313"/>
                    <a:pt x="1295" y="1189"/>
                  </a:cubicBezTo>
                  <a:cubicBezTo>
                    <a:pt x="1437" y="1083"/>
                    <a:pt x="1491" y="905"/>
                    <a:pt x="1491" y="675"/>
                  </a:cubicBezTo>
                  <a:cubicBezTo>
                    <a:pt x="1491" y="444"/>
                    <a:pt x="1420" y="285"/>
                    <a:pt x="1295" y="160"/>
                  </a:cubicBezTo>
                  <a:cubicBezTo>
                    <a:pt x="1154" y="54"/>
                    <a:pt x="958" y="1"/>
                    <a:pt x="710" y="1"/>
                  </a:cubicBez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1" name="Google Shape;3901;p35"/>
            <p:cNvSpPr/>
            <p:nvPr/>
          </p:nvSpPr>
          <p:spPr>
            <a:xfrm>
              <a:off x="932813" y="3622841"/>
              <a:ext cx="87944" cy="120545"/>
            </a:xfrm>
            <a:custGeom>
              <a:avLst/>
              <a:gdLst/>
              <a:ahLst/>
              <a:cxnLst/>
              <a:rect l="l" t="t" r="r" b="b"/>
              <a:pathLst>
                <a:path w="1864" h="2555" extrusionOk="0">
                  <a:moveTo>
                    <a:pt x="444" y="0"/>
                  </a:moveTo>
                  <a:lnTo>
                    <a:pt x="1" y="2253"/>
                  </a:lnTo>
                  <a:lnTo>
                    <a:pt x="1455" y="2555"/>
                  </a:lnTo>
                  <a:lnTo>
                    <a:pt x="1509" y="2289"/>
                  </a:lnTo>
                  <a:lnTo>
                    <a:pt x="356" y="2058"/>
                  </a:lnTo>
                  <a:lnTo>
                    <a:pt x="515" y="1242"/>
                  </a:lnTo>
                  <a:lnTo>
                    <a:pt x="1597" y="1455"/>
                  </a:lnTo>
                  <a:lnTo>
                    <a:pt x="1651" y="1207"/>
                  </a:lnTo>
                  <a:lnTo>
                    <a:pt x="569" y="994"/>
                  </a:lnTo>
                  <a:lnTo>
                    <a:pt x="693" y="320"/>
                  </a:lnTo>
                  <a:lnTo>
                    <a:pt x="1828" y="533"/>
                  </a:lnTo>
                  <a:lnTo>
                    <a:pt x="1863" y="284"/>
                  </a:lnTo>
                  <a:lnTo>
                    <a:pt x="444"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2" name="Google Shape;3902;p35"/>
            <p:cNvSpPr/>
            <p:nvPr/>
          </p:nvSpPr>
          <p:spPr>
            <a:xfrm>
              <a:off x="998959" y="3645440"/>
              <a:ext cx="99597" cy="133095"/>
            </a:xfrm>
            <a:custGeom>
              <a:avLst/>
              <a:gdLst/>
              <a:ahLst/>
              <a:cxnLst/>
              <a:rect l="l" t="t" r="r" b="b"/>
              <a:pathLst>
                <a:path w="2111" h="2821" extrusionOk="0">
                  <a:moveTo>
                    <a:pt x="1100" y="355"/>
                  </a:moveTo>
                  <a:lnTo>
                    <a:pt x="1455" y="515"/>
                  </a:lnTo>
                  <a:cubicBezTo>
                    <a:pt x="1597" y="568"/>
                    <a:pt x="1685" y="639"/>
                    <a:pt x="1738" y="745"/>
                  </a:cubicBezTo>
                  <a:cubicBezTo>
                    <a:pt x="1774" y="834"/>
                    <a:pt x="1774" y="940"/>
                    <a:pt x="1721" y="1065"/>
                  </a:cubicBezTo>
                  <a:cubicBezTo>
                    <a:pt x="1668" y="1189"/>
                    <a:pt x="1579" y="1260"/>
                    <a:pt x="1490" y="1295"/>
                  </a:cubicBezTo>
                  <a:cubicBezTo>
                    <a:pt x="1452" y="1308"/>
                    <a:pt x="1415" y="1314"/>
                    <a:pt x="1375" y="1314"/>
                  </a:cubicBezTo>
                  <a:cubicBezTo>
                    <a:pt x="1304" y="1314"/>
                    <a:pt x="1227" y="1294"/>
                    <a:pt x="1135" y="1260"/>
                  </a:cubicBezTo>
                  <a:lnTo>
                    <a:pt x="781" y="1100"/>
                  </a:lnTo>
                  <a:lnTo>
                    <a:pt x="1100" y="355"/>
                  </a:lnTo>
                  <a:close/>
                  <a:moveTo>
                    <a:pt x="923" y="0"/>
                  </a:moveTo>
                  <a:lnTo>
                    <a:pt x="0" y="2111"/>
                  </a:lnTo>
                  <a:lnTo>
                    <a:pt x="284" y="2235"/>
                  </a:lnTo>
                  <a:lnTo>
                    <a:pt x="674" y="1331"/>
                  </a:lnTo>
                  <a:lnTo>
                    <a:pt x="993" y="1473"/>
                  </a:lnTo>
                  <a:cubicBezTo>
                    <a:pt x="1100" y="1526"/>
                    <a:pt x="1171" y="1579"/>
                    <a:pt x="1224" y="1650"/>
                  </a:cubicBezTo>
                  <a:cubicBezTo>
                    <a:pt x="1277" y="1739"/>
                    <a:pt x="1295" y="1863"/>
                    <a:pt x="1313" y="2022"/>
                  </a:cubicBezTo>
                  <a:lnTo>
                    <a:pt x="1348" y="2679"/>
                  </a:lnTo>
                  <a:lnTo>
                    <a:pt x="1650" y="2821"/>
                  </a:lnTo>
                  <a:lnTo>
                    <a:pt x="1614" y="2111"/>
                  </a:lnTo>
                  <a:cubicBezTo>
                    <a:pt x="1597" y="1969"/>
                    <a:pt x="1579" y="1845"/>
                    <a:pt x="1561" y="1756"/>
                  </a:cubicBezTo>
                  <a:cubicBezTo>
                    <a:pt x="1526" y="1668"/>
                    <a:pt x="1490" y="1597"/>
                    <a:pt x="1437" y="1543"/>
                  </a:cubicBezTo>
                  <a:lnTo>
                    <a:pt x="1437" y="1543"/>
                  </a:lnTo>
                  <a:cubicBezTo>
                    <a:pt x="1468" y="1548"/>
                    <a:pt x="1499" y="1550"/>
                    <a:pt x="1529" y="1550"/>
                  </a:cubicBezTo>
                  <a:cubicBezTo>
                    <a:pt x="1621" y="1550"/>
                    <a:pt x="1707" y="1530"/>
                    <a:pt x="1774" y="1490"/>
                  </a:cubicBezTo>
                  <a:cubicBezTo>
                    <a:pt x="1880" y="1419"/>
                    <a:pt x="1951" y="1331"/>
                    <a:pt x="2022" y="1189"/>
                  </a:cubicBezTo>
                  <a:cubicBezTo>
                    <a:pt x="2111" y="994"/>
                    <a:pt x="2111" y="816"/>
                    <a:pt x="2040" y="657"/>
                  </a:cubicBezTo>
                  <a:cubicBezTo>
                    <a:pt x="1969" y="497"/>
                    <a:pt x="1809" y="373"/>
                    <a:pt x="1561" y="266"/>
                  </a:cubicBezTo>
                  <a:lnTo>
                    <a:pt x="923"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3" name="Google Shape;3903;p35"/>
            <p:cNvSpPr/>
            <p:nvPr/>
          </p:nvSpPr>
          <p:spPr>
            <a:xfrm>
              <a:off x="285125" y="3214450"/>
              <a:ext cx="975824" cy="1146568"/>
            </a:xfrm>
            <a:custGeom>
              <a:avLst/>
              <a:gdLst/>
              <a:ahLst/>
              <a:cxnLst/>
              <a:rect l="l" t="t" r="r" b="b"/>
              <a:pathLst>
                <a:path w="20683" h="24302" extrusionOk="0">
                  <a:moveTo>
                    <a:pt x="10891" y="2377"/>
                  </a:moveTo>
                  <a:cubicBezTo>
                    <a:pt x="12310" y="2377"/>
                    <a:pt x="13693" y="2768"/>
                    <a:pt x="14882" y="3530"/>
                  </a:cubicBezTo>
                  <a:lnTo>
                    <a:pt x="15042" y="3637"/>
                  </a:lnTo>
                  <a:lnTo>
                    <a:pt x="15112" y="3690"/>
                  </a:lnTo>
                  <a:cubicBezTo>
                    <a:pt x="15183" y="3725"/>
                    <a:pt x="15254" y="3779"/>
                    <a:pt x="15325" y="3832"/>
                  </a:cubicBezTo>
                  <a:lnTo>
                    <a:pt x="15432" y="3921"/>
                  </a:lnTo>
                  <a:lnTo>
                    <a:pt x="15538" y="4009"/>
                  </a:lnTo>
                  <a:lnTo>
                    <a:pt x="15698" y="4133"/>
                  </a:lnTo>
                  <a:lnTo>
                    <a:pt x="15769" y="4204"/>
                  </a:lnTo>
                  <a:cubicBezTo>
                    <a:pt x="15840" y="4258"/>
                    <a:pt x="15911" y="4328"/>
                    <a:pt x="15982" y="4399"/>
                  </a:cubicBezTo>
                  <a:lnTo>
                    <a:pt x="16035" y="4453"/>
                  </a:lnTo>
                  <a:cubicBezTo>
                    <a:pt x="16106" y="4524"/>
                    <a:pt x="16177" y="4595"/>
                    <a:pt x="16248" y="4666"/>
                  </a:cubicBezTo>
                  <a:cubicBezTo>
                    <a:pt x="17596" y="6191"/>
                    <a:pt x="18234" y="8461"/>
                    <a:pt x="18021" y="10767"/>
                  </a:cubicBezTo>
                  <a:cubicBezTo>
                    <a:pt x="17702" y="13765"/>
                    <a:pt x="16035" y="16195"/>
                    <a:pt x="13658" y="17135"/>
                  </a:cubicBezTo>
                  <a:cubicBezTo>
                    <a:pt x="13144" y="17330"/>
                    <a:pt x="12842" y="17862"/>
                    <a:pt x="12913" y="18412"/>
                  </a:cubicBezTo>
                  <a:cubicBezTo>
                    <a:pt x="12984" y="18926"/>
                    <a:pt x="13002" y="19458"/>
                    <a:pt x="13002" y="19973"/>
                  </a:cubicBezTo>
                  <a:cubicBezTo>
                    <a:pt x="13002" y="20150"/>
                    <a:pt x="12966" y="20310"/>
                    <a:pt x="12948" y="20487"/>
                  </a:cubicBezTo>
                  <a:cubicBezTo>
                    <a:pt x="12948" y="20540"/>
                    <a:pt x="12931" y="20594"/>
                    <a:pt x="12913" y="20647"/>
                  </a:cubicBezTo>
                  <a:cubicBezTo>
                    <a:pt x="12895" y="20789"/>
                    <a:pt x="12860" y="20931"/>
                    <a:pt x="12807" y="21073"/>
                  </a:cubicBezTo>
                  <a:cubicBezTo>
                    <a:pt x="12771" y="21161"/>
                    <a:pt x="12753" y="21232"/>
                    <a:pt x="12700" y="21321"/>
                  </a:cubicBezTo>
                  <a:cubicBezTo>
                    <a:pt x="12647" y="21427"/>
                    <a:pt x="12594" y="21516"/>
                    <a:pt x="12505" y="21605"/>
                  </a:cubicBezTo>
                  <a:cubicBezTo>
                    <a:pt x="12345" y="21764"/>
                    <a:pt x="12115" y="21871"/>
                    <a:pt x="11884" y="21888"/>
                  </a:cubicBezTo>
                  <a:cubicBezTo>
                    <a:pt x="11778" y="21906"/>
                    <a:pt x="11671" y="21906"/>
                    <a:pt x="11565" y="21906"/>
                  </a:cubicBezTo>
                  <a:cubicBezTo>
                    <a:pt x="11536" y="21907"/>
                    <a:pt x="11506" y="21908"/>
                    <a:pt x="11477" y="21908"/>
                  </a:cubicBezTo>
                  <a:cubicBezTo>
                    <a:pt x="11098" y="21908"/>
                    <a:pt x="10723" y="21803"/>
                    <a:pt x="10394" y="21622"/>
                  </a:cubicBezTo>
                  <a:cubicBezTo>
                    <a:pt x="10235" y="21516"/>
                    <a:pt x="10093" y="21356"/>
                    <a:pt x="9986" y="21179"/>
                  </a:cubicBezTo>
                  <a:cubicBezTo>
                    <a:pt x="9933" y="21090"/>
                    <a:pt x="9880" y="20984"/>
                    <a:pt x="9844" y="20877"/>
                  </a:cubicBezTo>
                  <a:cubicBezTo>
                    <a:pt x="9827" y="20842"/>
                    <a:pt x="9809" y="20789"/>
                    <a:pt x="9791" y="20753"/>
                  </a:cubicBezTo>
                  <a:cubicBezTo>
                    <a:pt x="9773" y="20665"/>
                    <a:pt x="9756" y="20594"/>
                    <a:pt x="9738" y="20505"/>
                  </a:cubicBezTo>
                  <a:lnTo>
                    <a:pt x="9738" y="20452"/>
                  </a:lnTo>
                  <a:lnTo>
                    <a:pt x="9720" y="20363"/>
                  </a:lnTo>
                  <a:cubicBezTo>
                    <a:pt x="9685" y="20203"/>
                    <a:pt x="9667" y="20026"/>
                    <a:pt x="9667" y="19849"/>
                  </a:cubicBezTo>
                  <a:cubicBezTo>
                    <a:pt x="9632" y="19388"/>
                    <a:pt x="9649" y="18944"/>
                    <a:pt x="9703" y="18483"/>
                  </a:cubicBezTo>
                  <a:cubicBezTo>
                    <a:pt x="9773" y="17933"/>
                    <a:pt x="9436" y="17401"/>
                    <a:pt x="8887" y="17224"/>
                  </a:cubicBezTo>
                  <a:lnTo>
                    <a:pt x="8674" y="17135"/>
                  </a:lnTo>
                  <a:lnTo>
                    <a:pt x="8585" y="17099"/>
                  </a:lnTo>
                  <a:lnTo>
                    <a:pt x="8550" y="17099"/>
                  </a:lnTo>
                  <a:lnTo>
                    <a:pt x="8390" y="17028"/>
                  </a:lnTo>
                  <a:lnTo>
                    <a:pt x="8266" y="16975"/>
                  </a:lnTo>
                  <a:lnTo>
                    <a:pt x="8124" y="16922"/>
                  </a:lnTo>
                  <a:lnTo>
                    <a:pt x="8088" y="16904"/>
                  </a:lnTo>
                  <a:lnTo>
                    <a:pt x="7982" y="16851"/>
                  </a:lnTo>
                  <a:lnTo>
                    <a:pt x="7822" y="16780"/>
                  </a:lnTo>
                  <a:lnTo>
                    <a:pt x="7592" y="16674"/>
                  </a:lnTo>
                  <a:lnTo>
                    <a:pt x="7574" y="16656"/>
                  </a:lnTo>
                  <a:lnTo>
                    <a:pt x="7485" y="16603"/>
                  </a:lnTo>
                  <a:lnTo>
                    <a:pt x="7326" y="16514"/>
                  </a:lnTo>
                  <a:lnTo>
                    <a:pt x="7219" y="16461"/>
                  </a:lnTo>
                  <a:lnTo>
                    <a:pt x="7060" y="16354"/>
                  </a:lnTo>
                  <a:lnTo>
                    <a:pt x="6989" y="16301"/>
                  </a:lnTo>
                  <a:cubicBezTo>
                    <a:pt x="6865" y="16230"/>
                    <a:pt x="6758" y="16159"/>
                    <a:pt x="6652" y="16088"/>
                  </a:cubicBezTo>
                  <a:lnTo>
                    <a:pt x="6598" y="16053"/>
                  </a:lnTo>
                  <a:lnTo>
                    <a:pt x="6439" y="15929"/>
                  </a:lnTo>
                  <a:lnTo>
                    <a:pt x="6368" y="15876"/>
                  </a:lnTo>
                  <a:lnTo>
                    <a:pt x="6208" y="15751"/>
                  </a:lnTo>
                  <a:lnTo>
                    <a:pt x="6155" y="15698"/>
                  </a:lnTo>
                  <a:cubicBezTo>
                    <a:pt x="5960" y="15556"/>
                    <a:pt x="5783" y="15397"/>
                    <a:pt x="5623" y="15237"/>
                  </a:cubicBezTo>
                  <a:lnTo>
                    <a:pt x="5570" y="15201"/>
                  </a:lnTo>
                  <a:lnTo>
                    <a:pt x="5410" y="15042"/>
                  </a:lnTo>
                  <a:lnTo>
                    <a:pt x="5375" y="15006"/>
                  </a:lnTo>
                  <a:cubicBezTo>
                    <a:pt x="5286" y="14918"/>
                    <a:pt x="5197" y="14811"/>
                    <a:pt x="5109" y="14705"/>
                  </a:cubicBezTo>
                  <a:lnTo>
                    <a:pt x="5020" y="14616"/>
                  </a:lnTo>
                  <a:lnTo>
                    <a:pt x="4896" y="14474"/>
                  </a:lnTo>
                  <a:lnTo>
                    <a:pt x="4860" y="14439"/>
                  </a:lnTo>
                  <a:cubicBezTo>
                    <a:pt x="4328" y="13800"/>
                    <a:pt x="3885" y="13091"/>
                    <a:pt x="3530" y="12328"/>
                  </a:cubicBezTo>
                  <a:cubicBezTo>
                    <a:pt x="2803" y="10643"/>
                    <a:pt x="2625" y="9029"/>
                    <a:pt x="3051" y="7734"/>
                  </a:cubicBezTo>
                  <a:cubicBezTo>
                    <a:pt x="3565" y="6173"/>
                    <a:pt x="4736" y="4736"/>
                    <a:pt x="6297" y="3743"/>
                  </a:cubicBezTo>
                  <a:cubicBezTo>
                    <a:pt x="7663" y="2856"/>
                    <a:pt x="9259" y="2395"/>
                    <a:pt x="10891" y="2377"/>
                  </a:cubicBezTo>
                  <a:close/>
                  <a:moveTo>
                    <a:pt x="10891" y="1"/>
                  </a:moveTo>
                  <a:cubicBezTo>
                    <a:pt x="8816" y="18"/>
                    <a:pt x="6776" y="621"/>
                    <a:pt x="5020" y="1739"/>
                  </a:cubicBezTo>
                  <a:cubicBezTo>
                    <a:pt x="2998" y="3016"/>
                    <a:pt x="1455" y="4932"/>
                    <a:pt x="781" y="6989"/>
                  </a:cubicBezTo>
                  <a:cubicBezTo>
                    <a:pt x="0" y="9384"/>
                    <a:pt x="674" y="11725"/>
                    <a:pt x="1366" y="13286"/>
                  </a:cubicBezTo>
                  <a:cubicBezTo>
                    <a:pt x="1792" y="14226"/>
                    <a:pt x="2324" y="15113"/>
                    <a:pt x="2980" y="15893"/>
                  </a:cubicBezTo>
                  <a:lnTo>
                    <a:pt x="3033" y="15946"/>
                  </a:lnTo>
                  <a:cubicBezTo>
                    <a:pt x="3086" y="16017"/>
                    <a:pt x="3157" y="16106"/>
                    <a:pt x="3228" y="16177"/>
                  </a:cubicBezTo>
                  <a:lnTo>
                    <a:pt x="3264" y="16230"/>
                  </a:lnTo>
                  <a:lnTo>
                    <a:pt x="3335" y="16283"/>
                  </a:lnTo>
                  <a:cubicBezTo>
                    <a:pt x="3441" y="16425"/>
                    <a:pt x="3548" y="16532"/>
                    <a:pt x="3672" y="16656"/>
                  </a:cubicBezTo>
                  <a:lnTo>
                    <a:pt x="3725" y="16709"/>
                  </a:lnTo>
                  <a:lnTo>
                    <a:pt x="3920" y="16904"/>
                  </a:lnTo>
                  <a:lnTo>
                    <a:pt x="3973" y="16957"/>
                  </a:lnTo>
                  <a:cubicBezTo>
                    <a:pt x="4186" y="17153"/>
                    <a:pt x="4417" y="17348"/>
                    <a:pt x="4630" y="17543"/>
                  </a:cubicBezTo>
                  <a:lnTo>
                    <a:pt x="4701" y="17596"/>
                  </a:lnTo>
                  <a:lnTo>
                    <a:pt x="4913" y="17756"/>
                  </a:lnTo>
                  <a:lnTo>
                    <a:pt x="5002" y="17827"/>
                  </a:lnTo>
                  <a:lnTo>
                    <a:pt x="5215" y="17986"/>
                  </a:lnTo>
                  <a:lnTo>
                    <a:pt x="5268" y="18022"/>
                  </a:lnTo>
                  <a:cubicBezTo>
                    <a:pt x="5392" y="18110"/>
                    <a:pt x="5534" y="18217"/>
                    <a:pt x="5694" y="18306"/>
                  </a:cubicBezTo>
                  <a:lnTo>
                    <a:pt x="5712" y="18323"/>
                  </a:lnTo>
                  <a:lnTo>
                    <a:pt x="5800" y="18376"/>
                  </a:lnTo>
                  <a:lnTo>
                    <a:pt x="5995" y="18483"/>
                  </a:lnTo>
                  <a:lnTo>
                    <a:pt x="6120" y="18572"/>
                  </a:lnTo>
                  <a:lnTo>
                    <a:pt x="6315" y="18678"/>
                  </a:lnTo>
                  <a:lnTo>
                    <a:pt x="6439" y="18749"/>
                  </a:lnTo>
                  <a:lnTo>
                    <a:pt x="6457" y="18749"/>
                  </a:lnTo>
                  <a:cubicBezTo>
                    <a:pt x="6563" y="18802"/>
                    <a:pt x="6652" y="18838"/>
                    <a:pt x="6740" y="18891"/>
                  </a:cubicBezTo>
                  <a:lnTo>
                    <a:pt x="6953" y="18980"/>
                  </a:lnTo>
                  <a:lnTo>
                    <a:pt x="7095" y="19051"/>
                  </a:lnTo>
                  <a:lnTo>
                    <a:pt x="7113" y="19068"/>
                  </a:lnTo>
                  <a:lnTo>
                    <a:pt x="7237" y="19121"/>
                  </a:lnTo>
                  <a:cubicBezTo>
                    <a:pt x="7237" y="19405"/>
                    <a:pt x="7237" y="19689"/>
                    <a:pt x="7255" y="19973"/>
                  </a:cubicBezTo>
                  <a:cubicBezTo>
                    <a:pt x="7273" y="20257"/>
                    <a:pt x="7308" y="20469"/>
                    <a:pt x="7343" y="20718"/>
                  </a:cubicBezTo>
                  <a:lnTo>
                    <a:pt x="7343" y="20736"/>
                  </a:lnTo>
                  <a:cubicBezTo>
                    <a:pt x="7343" y="20771"/>
                    <a:pt x="7343" y="20824"/>
                    <a:pt x="7361" y="20860"/>
                  </a:cubicBezTo>
                  <a:cubicBezTo>
                    <a:pt x="7379" y="20877"/>
                    <a:pt x="7379" y="20913"/>
                    <a:pt x="7379" y="20931"/>
                  </a:cubicBezTo>
                  <a:cubicBezTo>
                    <a:pt x="7414" y="21090"/>
                    <a:pt x="7450" y="21250"/>
                    <a:pt x="7503" y="21427"/>
                  </a:cubicBezTo>
                  <a:cubicBezTo>
                    <a:pt x="7539" y="21534"/>
                    <a:pt x="7556" y="21622"/>
                    <a:pt x="7592" y="21693"/>
                  </a:cubicBezTo>
                  <a:cubicBezTo>
                    <a:pt x="7680" y="21942"/>
                    <a:pt x="7805" y="22172"/>
                    <a:pt x="7929" y="22403"/>
                  </a:cubicBezTo>
                  <a:cubicBezTo>
                    <a:pt x="8213" y="22882"/>
                    <a:pt x="8603" y="23290"/>
                    <a:pt x="9064" y="23609"/>
                  </a:cubicBezTo>
                  <a:cubicBezTo>
                    <a:pt x="9784" y="24055"/>
                    <a:pt x="10637" y="24302"/>
                    <a:pt x="11478" y="24302"/>
                  </a:cubicBezTo>
                  <a:cubicBezTo>
                    <a:pt x="11507" y="24302"/>
                    <a:pt x="11536" y="24301"/>
                    <a:pt x="11565" y="24301"/>
                  </a:cubicBezTo>
                  <a:cubicBezTo>
                    <a:pt x="11778" y="24301"/>
                    <a:pt x="11991" y="24283"/>
                    <a:pt x="12204" y="24265"/>
                  </a:cubicBezTo>
                  <a:cubicBezTo>
                    <a:pt x="12966" y="24177"/>
                    <a:pt x="13693" y="23822"/>
                    <a:pt x="14226" y="23272"/>
                  </a:cubicBezTo>
                  <a:cubicBezTo>
                    <a:pt x="14474" y="23006"/>
                    <a:pt x="14669" y="22722"/>
                    <a:pt x="14829" y="22403"/>
                  </a:cubicBezTo>
                  <a:cubicBezTo>
                    <a:pt x="14917" y="22225"/>
                    <a:pt x="14988" y="22030"/>
                    <a:pt x="15059" y="21853"/>
                  </a:cubicBezTo>
                  <a:cubicBezTo>
                    <a:pt x="15148" y="21605"/>
                    <a:pt x="15201" y="21356"/>
                    <a:pt x="15254" y="21108"/>
                  </a:cubicBezTo>
                  <a:cubicBezTo>
                    <a:pt x="15272" y="21019"/>
                    <a:pt x="15290" y="20931"/>
                    <a:pt x="15290" y="20842"/>
                  </a:cubicBezTo>
                  <a:cubicBezTo>
                    <a:pt x="15325" y="20594"/>
                    <a:pt x="15361" y="20345"/>
                    <a:pt x="15361" y="20097"/>
                  </a:cubicBezTo>
                  <a:cubicBezTo>
                    <a:pt x="15379" y="19742"/>
                    <a:pt x="15379" y="19370"/>
                    <a:pt x="15361" y="18997"/>
                  </a:cubicBezTo>
                  <a:cubicBezTo>
                    <a:pt x="18128" y="17543"/>
                    <a:pt x="20008" y="14581"/>
                    <a:pt x="20380" y="11033"/>
                  </a:cubicBezTo>
                  <a:cubicBezTo>
                    <a:pt x="20682" y="8071"/>
                    <a:pt x="19795" y="5109"/>
                    <a:pt x="18021" y="3105"/>
                  </a:cubicBezTo>
                  <a:lnTo>
                    <a:pt x="18004" y="3087"/>
                  </a:lnTo>
                  <a:cubicBezTo>
                    <a:pt x="17915" y="2998"/>
                    <a:pt x="17826" y="2910"/>
                    <a:pt x="17720" y="2785"/>
                  </a:cubicBezTo>
                  <a:lnTo>
                    <a:pt x="17631" y="2714"/>
                  </a:lnTo>
                  <a:cubicBezTo>
                    <a:pt x="17542" y="2626"/>
                    <a:pt x="17454" y="2537"/>
                    <a:pt x="17365" y="2466"/>
                  </a:cubicBezTo>
                  <a:lnTo>
                    <a:pt x="17294" y="2395"/>
                  </a:lnTo>
                  <a:lnTo>
                    <a:pt x="17259" y="2377"/>
                  </a:lnTo>
                  <a:cubicBezTo>
                    <a:pt x="17205" y="2306"/>
                    <a:pt x="17135" y="2253"/>
                    <a:pt x="17064" y="2200"/>
                  </a:cubicBezTo>
                  <a:lnTo>
                    <a:pt x="16922" y="2076"/>
                  </a:lnTo>
                  <a:lnTo>
                    <a:pt x="16780" y="1969"/>
                  </a:lnTo>
                  <a:cubicBezTo>
                    <a:pt x="16673" y="1898"/>
                    <a:pt x="16585" y="1828"/>
                    <a:pt x="16478" y="1757"/>
                  </a:cubicBezTo>
                  <a:lnTo>
                    <a:pt x="16390" y="1686"/>
                  </a:lnTo>
                  <a:lnTo>
                    <a:pt x="16177" y="1561"/>
                  </a:lnTo>
                  <a:cubicBezTo>
                    <a:pt x="14598" y="533"/>
                    <a:pt x="12771" y="1"/>
                    <a:pt x="10891" y="1"/>
                  </a:cubicBezTo>
                  <a:close/>
                </a:path>
              </a:pathLst>
            </a:custGeom>
            <a:solidFill>
              <a:schemeClr val="l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4" name="Google Shape;3904;p35"/>
            <p:cNvSpPr/>
            <p:nvPr/>
          </p:nvSpPr>
          <p:spPr>
            <a:xfrm>
              <a:off x="675917" y="3909507"/>
              <a:ext cx="315540" cy="394472"/>
            </a:xfrm>
            <a:custGeom>
              <a:avLst/>
              <a:gdLst/>
              <a:ahLst/>
              <a:cxnLst/>
              <a:rect l="l" t="t" r="r" b="b"/>
              <a:pathLst>
                <a:path w="6688" h="8361" extrusionOk="0">
                  <a:moveTo>
                    <a:pt x="4764" y="1"/>
                  </a:moveTo>
                  <a:cubicBezTo>
                    <a:pt x="4743" y="1"/>
                    <a:pt x="4722" y="3"/>
                    <a:pt x="4701" y="8"/>
                  </a:cubicBezTo>
                  <a:lnTo>
                    <a:pt x="1012" y="948"/>
                  </a:lnTo>
                  <a:cubicBezTo>
                    <a:pt x="923" y="966"/>
                    <a:pt x="852" y="1037"/>
                    <a:pt x="834" y="1126"/>
                  </a:cubicBezTo>
                  <a:cubicBezTo>
                    <a:pt x="284" y="2616"/>
                    <a:pt x="1" y="4354"/>
                    <a:pt x="267" y="5933"/>
                  </a:cubicBezTo>
                  <a:cubicBezTo>
                    <a:pt x="373" y="6713"/>
                    <a:pt x="816" y="7405"/>
                    <a:pt x="1455" y="7866"/>
                  </a:cubicBezTo>
                  <a:cubicBezTo>
                    <a:pt x="1945" y="8202"/>
                    <a:pt x="2644" y="8361"/>
                    <a:pt x="3275" y="8361"/>
                  </a:cubicBezTo>
                  <a:cubicBezTo>
                    <a:pt x="3444" y="8361"/>
                    <a:pt x="3607" y="8350"/>
                    <a:pt x="3761" y="8327"/>
                  </a:cubicBezTo>
                  <a:cubicBezTo>
                    <a:pt x="6688" y="7955"/>
                    <a:pt x="5925" y="3574"/>
                    <a:pt x="5464" y="1658"/>
                  </a:cubicBezTo>
                  <a:cubicBezTo>
                    <a:pt x="5357" y="1161"/>
                    <a:pt x="5198" y="665"/>
                    <a:pt x="5020" y="203"/>
                  </a:cubicBezTo>
                  <a:cubicBezTo>
                    <a:pt x="4990" y="83"/>
                    <a:pt x="4883" y="1"/>
                    <a:pt x="476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5" name="Google Shape;3905;p35"/>
            <p:cNvSpPr/>
            <p:nvPr/>
          </p:nvSpPr>
          <p:spPr>
            <a:xfrm>
              <a:off x="347874" y="3270972"/>
              <a:ext cx="855326" cy="830179"/>
            </a:xfrm>
            <a:custGeom>
              <a:avLst/>
              <a:gdLst/>
              <a:ahLst/>
              <a:cxnLst/>
              <a:rect l="l" t="t" r="r" b="b"/>
              <a:pathLst>
                <a:path w="18129" h="17596" extrusionOk="0">
                  <a:moveTo>
                    <a:pt x="9566" y="0"/>
                  </a:moveTo>
                  <a:cubicBezTo>
                    <a:pt x="7763" y="0"/>
                    <a:pt x="5933" y="531"/>
                    <a:pt x="4328" y="1552"/>
                  </a:cubicBezTo>
                  <a:cubicBezTo>
                    <a:pt x="2643" y="2616"/>
                    <a:pt x="1207" y="4248"/>
                    <a:pt x="586" y="6164"/>
                  </a:cubicBezTo>
                  <a:cubicBezTo>
                    <a:pt x="0" y="7955"/>
                    <a:pt x="373" y="9924"/>
                    <a:pt x="1118" y="11609"/>
                  </a:cubicBezTo>
                  <a:cubicBezTo>
                    <a:pt x="2664" y="15056"/>
                    <a:pt x="6155" y="17595"/>
                    <a:pt x="9931" y="17595"/>
                  </a:cubicBezTo>
                  <a:cubicBezTo>
                    <a:pt x="10314" y="17595"/>
                    <a:pt x="10700" y="17569"/>
                    <a:pt x="11086" y="17515"/>
                  </a:cubicBezTo>
                  <a:cubicBezTo>
                    <a:pt x="15024" y="16948"/>
                    <a:pt x="17490" y="13489"/>
                    <a:pt x="17880" y="9711"/>
                  </a:cubicBezTo>
                  <a:cubicBezTo>
                    <a:pt x="18128" y="7246"/>
                    <a:pt x="17490" y="4567"/>
                    <a:pt x="15805" y="2687"/>
                  </a:cubicBezTo>
                  <a:cubicBezTo>
                    <a:pt x="14123" y="867"/>
                    <a:pt x="11867" y="0"/>
                    <a:pt x="956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6" name="Google Shape;3906;p35"/>
            <p:cNvSpPr/>
            <p:nvPr/>
          </p:nvSpPr>
          <p:spPr>
            <a:xfrm>
              <a:off x="470873" y="3334146"/>
              <a:ext cx="732328" cy="767100"/>
            </a:xfrm>
            <a:custGeom>
              <a:avLst/>
              <a:gdLst/>
              <a:ahLst/>
              <a:cxnLst/>
              <a:rect l="l" t="t" r="r" b="b"/>
              <a:pathLst>
                <a:path w="15522" h="16259" extrusionOk="0">
                  <a:moveTo>
                    <a:pt x="11601" y="0"/>
                  </a:moveTo>
                  <a:lnTo>
                    <a:pt x="11601" y="0"/>
                  </a:lnTo>
                  <a:cubicBezTo>
                    <a:pt x="12949" y="1827"/>
                    <a:pt x="13481" y="4257"/>
                    <a:pt x="13233" y="6510"/>
                  </a:cubicBezTo>
                  <a:cubicBezTo>
                    <a:pt x="12843" y="10270"/>
                    <a:pt x="10395" y="13746"/>
                    <a:pt x="6457" y="14296"/>
                  </a:cubicBezTo>
                  <a:cubicBezTo>
                    <a:pt x="6070" y="14347"/>
                    <a:pt x="5683" y="14372"/>
                    <a:pt x="5297" y="14372"/>
                  </a:cubicBezTo>
                  <a:cubicBezTo>
                    <a:pt x="3402" y="14372"/>
                    <a:pt x="1548" y="13767"/>
                    <a:pt x="1" y="12647"/>
                  </a:cubicBezTo>
                  <a:lnTo>
                    <a:pt x="1" y="12647"/>
                  </a:lnTo>
                  <a:cubicBezTo>
                    <a:pt x="1812" y="14817"/>
                    <a:pt x="4475" y="16259"/>
                    <a:pt x="7312" y="16259"/>
                  </a:cubicBezTo>
                  <a:cubicBezTo>
                    <a:pt x="7699" y="16259"/>
                    <a:pt x="8088" y="16232"/>
                    <a:pt x="8479" y="16176"/>
                  </a:cubicBezTo>
                  <a:cubicBezTo>
                    <a:pt x="12417" y="15609"/>
                    <a:pt x="14883" y="12150"/>
                    <a:pt x="15273" y="8390"/>
                  </a:cubicBezTo>
                  <a:cubicBezTo>
                    <a:pt x="15521" y="5907"/>
                    <a:pt x="14883" y="3228"/>
                    <a:pt x="13198" y="1348"/>
                  </a:cubicBezTo>
                  <a:cubicBezTo>
                    <a:pt x="12719" y="834"/>
                    <a:pt x="12186" y="390"/>
                    <a:pt x="11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7" name="Google Shape;3907;p35"/>
            <p:cNvSpPr/>
            <p:nvPr/>
          </p:nvSpPr>
          <p:spPr>
            <a:xfrm>
              <a:off x="693516" y="3733525"/>
              <a:ext cx="281382" cy="366589"/>
            </a:xfrm>
            <a:custGeom>
              <a:avLst/>
              <a:gdLst/>
              <a:ahLst/>
              <a:cxnLst/>
              <a:rect l="l" t="t" r="r" b="b"/>
              <a:pathLst>
                <a:path w="5964" h="7770" extrusionOk="0">
                  <a:moveTo>
                    <a:pt x="3888" y="695"/>
                  </a:moveTo>
                  <a:cubicBezTo>
                    <a:pt x="3892" y="695"/>
                    <a:pt x="3895" y="705"/>
                    <a:pt x="3898" y="721"/>
                  </a:cubicBezTo>
                  <a:lnTo>
                    <a:pt x="3898" y="721"/>
                  </a:lnTo>
                  <a:cubicBezTo>
                    <a:pt x="3886" y="711"/>
                    <a:pt x="3880" y="701"/>
                    <a:pt x="3885" y="696"/>
                  </a:cubicBezTo>
                  <a:cubicBezTo>
                    <a:pt x="3886" y="695"/>
                    <a:pt x="3887" y="695"/>
                    <a:pt x="3888" y="695"/>
                  </a:cubicBezTo>
                  <a:close/>
                  <a:moveTo>
                    <a:pt x="4031" y="742"/>
                  </a:moveTo>
                  <a:cubicBezTo>
                    <a:pt x="4035" y="742"/>
                    <a:pt x="4016" y="775"/>
                    <a:pt x="4001" y="775"/>
                  </a:cubicBezTo>
                  <a:cubicBezTo>
                    <a:pt x="4001" y="775"/>
                    <a:pt x="4000" y="775"/>
                    <a:pt x="4000" y="775"/>
                  </a:cubicBezTo>
                  <a:lnTo>
                    <a:pt x="4000" y="775"/>
                  </a:lnTo>
                  <a:cubicBezTo>
                    <a:pt x="4003" y="772"/>
                    <a:pt x="4006" y="770"/>
                    <a:pt x="4009" y="767"/>
                  </a:cubicBezTo>
                  <a:cubicBezTo>
                    <a:pt x="4023" y="749"/>
                    <a:pt x="4029" y="742"/>
                    <a:pt x="4031" y="742"/>
                  </a:cubicBezTo>
                  <a:close/>
                  <a:moveTo>
                    <a:pt x="3902" y="836"/>
                  </a:moveTo>
                  <a:cubicBezTo>
                    <a:pt x="3902" y="837"/>
                    <a:pt x="3902" y="838"/>
                    <a:pt x="3902" y="838"/>
                  </a:cubicBezTo>
                  <a:cubicBezTo>
                    <a:pt x="3867" y="1193"/>
                    <a:pt x="3796" y="1548"/>
                    <a:pt x="3654" y="1885"/>
                  </a:cubicBezTo>
                  <a:cubicBezTo>
                    <a:pt x="3619" y="2019"/>
                    <a:pt x="3569" y="2150"/>
                    <a:pt x="3508" y="2277"/>
                  </a:cubicBezTo>
                  <a:lnTo>
                    <a:pt x="3508" y="2277"/>
                  </a:lnTo>
                  <a:cubicBezTo>
                    <a:pt x="3466" y="1799"/>
                    <a:pt x="3506" y="1292"/>
                    <a:pt x="3796" y="945"/>
                  </a:cubicBezTo>
                  <a:cubicBezTo>
                    <a:pt x="3823" y="903"/>
                    <a:pt x="3862" y="873"/>
                    <a:pt x="3902" y="836"/>
                  </a:cubicBezTo>
                  <a:close/>
                  <a:moveTo>
                    <a:pt x="814" y="556"/>
                  </a:moveTo>
                  <a:cubicBezTo>
                    <a:pt x="880" y="556"/>
                    <a:pt x="958" y="590"/>
                    <a:pt x="1011" y="643"/>
                  </a:cubicBezTo>
                  <a:cubicBezTo>
                    <a:pt x="1153" y="838"/>
                    <a:pt x="1242" y="1069"/>
                    <a:pt x="1277" y="1299"/>
                  </a:cubicBezTo>
                  <a:cubicBezTo>
                    <a:pt x="1330" y="1654"/>
                    <a:pt x="1348" y="2027"/>
                    <a:pt x="1330" y="2381"/>
                  </a:cubicBezTo>
                  <a:cubicBezTo>
                    <a:pt x="1326" y="2645"/>
                    <a:pt x="1316" y="2910"/>
                    <a:pt x="1301" y="3175"/>
                  </a:cubicBezTo>
                  <a:lnTo>
                    <a:pt x="1301" y="3175"/>
                  </a:lnTo>
                  <a:cubicBezTo>
                    <a:pt x="1170" y="3030"/>
                    <a:pt x="1062" y="2855"/>
                    <a:pt x="976" y="2701"/>
                  </a:cubicBezTo>
                  <a:cubicBezTo>
                    <a:pt x="780" y="2328"/>
                    <a:pt x="656" y="1920"/>
                    <a:pt x="603" y="1495"/>
                  </a:cubicBezTo>
                  <a:cubicBezTo>
                    <a:pt x="568" y="1211"/>
                    <a:pt x="532" y="820"/>
                    <a:pt x="710" y="608"/>
                  </a:cubicBezTo>
                  <a:cubicBezTo>
                    <a:pt x="731" y="572"/>
                    <a:pt x="770" y="556"/>
                    <a:pt x="814" y="556"/>
                  </a:cubicBezTo>
                  <a:close/>
                  <a:moveTo>
                    <a:pt x="824" y="0"/>
                  </a:moveTo>
                  <a:cubicBezTo>
                    <a:pt x="634" y="0"/>
                    <a:pt x="446" y="73"/>
                    <a:pt x="302" y="217"/>
                  </a:cubicBezTo>
                  <a:cubicBezTo>
                    <a:pt x="36" y="501"/>
                    <a:pt x="0" y="962"/>
                    <a:pt x="36" y="1335"/>
                  </a:cubicBezTo>
                  <a:cubicBezTo>
                    <a:pt x="88" y="2207"/>
                    <a:pt x="466" y="3354"/>
                    <a:pt x="1255" y="3830"/>
                  </a:cubicBezTo>
                  <a:lnTo>
                    <a:pt x="1255" y="3830"/>
                  </a:lnTo>
                  <a:cubicBezTo>
                    <a:pt x="1210" y="4345"/>
                    <a:pt x="1147" y="4858"/>
                    <a:pt x="1064" y="5361"/>
                  </a:cubicBezTo>
                  <a:cubicBezTo>
                    <a:pt x="940" y="6071"/>
                    <a:pt x="851" y="6780"/>
                    <a:pt x="816" y="7490"/>
                  </a:cubicBezTo>
                  <a:cubicBezTo>
                    <a:pt x="816" y="7676"/>
                    <a:pt x="953" y="7769"/>
                    <a:pt x="1091" y="7769"/>
                  </a:cubicBezTo>
                  <a:cubicBezTo>
                    <a:pt x="1228" y="7769"/>
                    <a:pt x="1366" y="7676"/>
                    <a:pt x="1366" y="7490"/>
                  </a:cubicBezTo>
                  <a:cubicBezTo>
                    <a:pt x="1366" y="6745"/>
                    <a:pt x="1543" y="5982"/>
                    <a:pt x="1632" y="5237"/>
                  </a:cubicBezTo>
                  <a:cubicBezTo>
                    <a:pt x="1695" y="4837"/>
                    <a:pt x="1747" y="4431"/>
                    <a:pt x="1787" y="4022"/>
                  </a:cubicBezTo>
                  <a:lnTo>
                    <a:pt x="1787" y="4022"/>
                  </a:lnTo>
                  <a:cubicBezTo>
                    <a:pt x="1846" y="4030"/>
                    <a:pt x="1905" y="4034"/>
                    <a:pt x="1963" y="4034"/>
                  </a:cubicBezTo>
                  <a:cubicBezTo>
                    <a:pt x="2385" y="4034"/>
                    <a:pt x="2804" y="3842"/>
                    <a:pt x="3162" y="3559"/>
                  </a:cubicBezTo>
                  <a:lnTo>
                    <a:pt x="3162" y="3559"/>
                  </a:lnTo>
                  <a:cubicBezTo>
                    <a:pt x="3290" y="4070"/>
                    <a:pt x="3470" y="4569"/>
                    <a:pt x="3672" y="5042"/>
                  </a:cubicBezTo>
                  <a:cubicBezTo>
                    <a:pt x="4009" y="5840"/>
                    <a:pt x="4417" y="6780"/>
                    <a:pt x="5126" y="7312"/>
                  </a:cubicBezTo>
                  <a:cubicBezTo>
                    <a:pt x="5233" y="7401"/>
                    <a:pt x="5357" y="7472"/>
                    <a:pt x="5499" y="7507"/>
                  </a:cubicBezTo>
                  <a:cubicBezTo>
                    <a:pt x="5531" y="7517"/>
                    <a:pt x="5561" y="7521"/>
                    <a:pt x="5589" y="7521"/>
                  </a:cubicBezTo>
                  <a:cubicBezTo>
                    <a:pt x="5875" y="7521"/>
                    <a:pt x="5963" y="7072"/>
                    <a:pt x="5641" y="6975"/>
                  </a:cubicBezTo>
                  <a:cubicBezTo>
                    <a:pt x="5428" y="6887"/>
                    <a:pt x="5268" y="6745"/>
                    <a:pt x="5126" y="6550"/>
                  </a:cubicBezTo>
                  <a:cubicBezTo>
                    <a:pt x="4896" y="6248"/>
                    <a:pt x="4700" y="5929"/>
                    <a:pt x="4523" y="5574"/>
                  </a:cubicBezTo>
                  <a:cubicBezTo>
                    <a:pt x="4114" y="4789"/>
                    <a:pt x="3819" y="3955"/>
                    <a:pt x="3639" y="3088"/>
                  </a:cubicBezTo>
                  <a:lnTo>
                    <a:pt x="3639" y="3088"/>
                  </a:lnTo>
                  <a:cubicBezTo>
                    <a:pt x="3792" y="2900"/>
                    <a:pt x="3919" y="2700"/>
                    <a:pt x="4009" y="2506"/>
                  </a:cubicBezTo>
                  <a:cubicBezTo>
                    <a:pt x="4204" y="2080"/>
                    <a:pt x="4346" y="1636"/>
                    <a:pt x="4434" y="1157"/>
                  </a:cubicBezTo>
                  <a:cubicBezTo>
                    <a:pt x="4470" y="856"/>
                    <a:pt x="4523" y="342"/>
                    <a:pt x="4133" y="235"/>
                  </a:cubicBezTo>
                  <a:cubicBezTo>
                    <a:pt x="4082" y="219"/>
                    <a:pt x="4032" y="211"/>
                    <a:pt x="3983" y="211"/>
                  </a:cubicBezTo>
                  <a:cubicBezTo>
                    <a:pt x="3661" y="211"/>
                    <a:pt x="3400" y="536"/>
                    <a:pt x="3246" y="767"/>
                  </a:cubicBezTo>
                  <a:cubicBezTo>
                    <a:pt x="3051" y="1140"/>
                    <a:pt x="2944" y="1548"/>
                    <a:pt x="2962" y="1973"/>
                  </a:cubicBezTo>
                  <a:cubicBezTo>
                    <a:pt x="2957" y="2293"/>
                    <a:pt x="2983" y="2615"/>
                    <a:pt x="3033" y="2934"/>
                  </a:cubicBezTo>
                  <a:lnTo>
                    <a:pt x="3033" y="2934"/>
                  </a:lnTo>
                  <a:cubicBezTo>
                    <a:pt x="2742" y="3213"/>
                    <a:pt x="2330" y="3474"/>
                    <a:pt x="1916" y="3474"/>
                  </a:cubicBezTo>
                  <a:cubicBezTo>
                    <a:pt x="1889" y="3474"/>
                    <a:pt x="1861" y="3473"/>
                    <a:pt x="1833" y="3471"/>
                  </a:cubicBezTo>
                  <a:lnTo>
                    <a:pt x="1833" y="3471"/>
                  </a:lnTo>
                  <a:cubicBezTo>
                    <a:pt x="1864" y="3027"/>
                    <a:pt x="1880" y="2580"/>
                    <a:pt x="1880" y="2133"/>
                  </a:cubicBezTo>
                  <a:cubicBezTo>
                    <a:pt x="1880" y="1512"/>
                    <a:pt x="1862" y="483"/>
                    <a:pt x="1224" y="111"/>
                  </a:cubicBezTo>
                  <a:cubicBezTo>
                    <a:pt x="1098" y="37"/>
                    <a:pt x="960" y="0"/>
                    <a:pt x="82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8" name="Google Shape;3908;p35"/>
            <p:cNvSpPr/>
            <p:nvPr/>
          </p:nvSpPr>
          <p:spPr>
            <a:xfrm>
              <a:off x="393073" y="3462947"/>
              <a:ext cx="163243" cy="200090"/>
            </a:xfrm>
            <a:custGeom>
              <a:avLst/>
              <a:gdLst/>
              <a:ahLst/>
              <a:cxnLst/>
              <a:rect l="l" t="t" r="r" b="b"/>
              <a:pathLst>
                <a:path w="3460" h="4241" extrusionOk="0">
                  <a:moveTo>
                    <a:pt x="2251" y="0"/>
                  </a:moveTo>
                  <a:cubicBezTo>
                    <a:pt x="1959" y="0"/>
                    <a:pt x="1664" y="123"/>
                    <a:pt x="1419" y="321"/>
                  </a:cubicBezTo>
                  <a:cubicBezTo>
                    <a:pt x="550" y="995"/>
                    <a:pt x="36" y="2024"/>
                    <a:pt x="0" y="3123"/>
                  </a:cubicBezTo>
                  <a:cubicBezTo>
                    <a:pt x="0" y="3744"/>
                    <a:pt x="497" y="4241"/>
                    <a:pt x="1100" y="4241"/>
                  </a:cubicBezTo>
                  <a:cubicBezTo>
                    <a:pt x="1721" y="4241"/>
                    <a:pt x="2217" y="3744"/>
                    <a:pt x="2217" y="3123"/>
                  </a:cubicBezTo>
                  <a:lnTo>
                    <a:pt x="2217" y="3106"/>
                  </a:lnTo>
                  <a:cubicBezTo>
                    <a:pt x="2235" y="2893"/>
                    <a:pt x="2288" y="2680"/>
                    <a:pt x="2413" y="2503"/>
                  </a:cubicBezTo>
                  <a:cubicBezTo>
                    <a:pt x="2554" y="2254"/>
                    <a:pt x="2750" y="2041"/>
                    <a:pt x="2980" y="1882"/>
                  </a:cubicBezTo>
                  <a:cubicBezTo>
                    <a:pt x="3459" y="1509"/>
                    <a:pt x="3370" y="711"/>
                    <a:pt x="2980" y="321"/>
                  </a:cubicBezTo>
                  <a:cubicBezTo>
                    <a:pt x="2764" y="96"/>
                    <a:pt x="2508" y="0"/>
                    <a:pt x="225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grpSp>
      <p:sp>
        <p:nvSpPr>
          <p:cNvPr id="5" name="Tiêu đề 4">
            <a:extLst>
              <a:ext uri="{FF2B5EF4-FFF2-40B4-BE49-F238E27FC236}">
                <a16:creationId xmlns:a16="http://schemas.microsoft.com/office/drawing/2014/main" xmlns="" id="{EE4640CD-B7F7-63E8-9A2A-B73029C27FE0}"/>
              </a:ext>
            </a:extLst>
          </p:cNvPr>
          <p:cNvSpPr>
            <a:spLocks noGrp="1"/>
          </p:cNvSpPr>
          <p:nvPr>
            <p:ph type="title"/>
          </p:nvPr>
        </p:nvSpPr>
        <p:spPr>
          <a:xfrm>
            <a:off x="979743" y="2077333"/>
            <a:ext cx="10103092" cy="2412524"/>
          </a:xfrm>
        </p:spPr>
        <p:txBody>
          <a:bodyPr/>
          <a:lstStyle/>
          <a:p>
            <a:pPr>
              <a:lnSpc>
                <a:spcPct val="110000"/>
              </a:lnSpc>
            </a:pPr>
            <a:r>
              <a:rPr lang="en-US" sz="5867" b="1" dirty="0" smtClean="0">
                <a:solidFill>
                  <a:srgbClr val="873AC0"/>
                </a:solidFill>
                <a:latin typeface="+mj-lt"/>
              </a:rPr>
              <a:t>CHỦ ĐỀ 4</a:t>
            </a:r>
            <a:br>
              <a:rPr lang="en-US" sz="5867" b="1" dirty="0" smtClean="0">
                <a:solidFill>
                  <a:srgbClr val="873AC0"/>
                </a:solidFill>
                <a:latin typeface="+mj-lt"/>
              </a:rPr>
            </a:br>
            <a:r>
              <a:rPr lang="en-US" sz="5867" b="1" dirty="0" smtClean="0">
                <a:solidFill>
                  <a:srgbClr val="873AC0"/>
                </a:solidFill>
                <a:latin typeface="+mj-lt"/>
              </a:rPr>
              <a:t>TRÁCH NHIỆM VỚI GIA ĐÌNH</a:t>
            </a:r>
            <a:endParaRPr lang="en-US" sz="5867" b="1" dirty="0">
              <a:solidFill>
                <a:srgbClr val="873AC0"/>
              </a:solidFill>
              <a:latin typeface="+mj-lt"/>
            </a:endParaRPr>
          </a:p>
        </p:txBody>
      </p:sp>
    </p:spTree>
    <p:extLst>
      <p:ext uri="{BB962C8B-B14F-4D97-AF65-F5344CB8AC3E}">
        <p14:creationId xmlns:p14="http://schemas.microsoft.com/office/powerpoint/2010/main" val="4054100698"/>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468970" y="869444"/>
            <a:ext cx="2962140"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5</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TextBox 1"/>
          <p:cNvSpPr txBox="1"/>
          <p:nvPr/>
        </p:nvSpPr>
        <p:spPr>
          <a:xfrm>
            <a:off x="4282225" y="5235261"/>
            <a:ext cx="333562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anh</a:t>
            </a:r>
            <a:endParaRPr lang="en-US" sz="2800" dirty="0">
              <a:latin typeface="Times New Roman" panose="02020603050405020304" pitchFamily="18" charset="0"/>
              <a:cs typeface="Times New Roman" panose="02020603050405020304" pitchFamily="18" charset="0"/>
            </a:endParaRPr>
          </a:p>
        </p:txBody>
      </p:sp>
      <p:pic>
        <p:nvPicPr>
          <p:cNvPr id="3" name="Ông Bà Anh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21175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2626"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43189" y="869444"/>
            <a:ext cx="9981126" cy="298133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6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HOẠT ĐỘNG 1</a:t>
            </a:r>
          </a:p>
          <a:p>
            <a:pPr defTabSz="609630">
              <a:defRPr/>
            </a:pPr>
            <a:r>
              <a:rPr lang="en-US" sz="36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TÌM HIỂU NHỮNG VIỆC LÀM THỂ HIỆN SỰ CHỦ ĐỘNG THAM GIA GIẢI QUYẾT NHỮNG VẤN ĐỀ NẢY SINH TRONG GIA ĐÌNH </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07" y="3528811"/>
            <a:ext cx="3412585" cy="2462311"/>
          </a:xfrm>
          <a:prstGeom prst="rect">
            <a:avLst/>
          </a:prstGeom>
        </p:spPr>
      </p:pic>
    </p:spTree>
    <p:extLst>
      <p:ext uri="{BB962C8B-B14F-4D97-AF65-F5344CB8AC3E}">
        <p14:creationId xmlns:p14="http://schemas.microsoft.com/office/powerpoint/2010/main" val="3283536662"/>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68947" y="869444"/>
            <a:ext cx="9955368" cy="138435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defRPr/>
            </a:pP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1.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Dựa</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vào</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những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trải</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nghiệm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cá</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nhân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em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hãy</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thảo</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luận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về</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những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việc</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cần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làm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thể</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hiện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sự</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chủ</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động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tham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gia</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giải</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quyết</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những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vấn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đề</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nảy</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sinh</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trong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gia</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đình</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5"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311" y="869444"/>
            <a:ext cx="7484463" cy="5404774"/>
          </a:xfrm>
          <a:prstGeom prst="rect">
            <a:avLst/>
          </a:prstGeom>
        </p:spPr>
      </p:pic>
    </p:spTree>
    <p:extLst>
      <p:ext uri="{BB962C8B-B14F-4D97-AF65-F5344CB8AC3E}">
        <p14:creationId xmlns:p14="http://schemas.microsoft.com/office/powerpoint/2010/main" val="1695212271"/>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68947" y="869444"/>
            <a:ext cx="9955368" cy="138435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defRPr/>
            </a:pP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1.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Dựa</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vào</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những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trải</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nghiệm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cá</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nhân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em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hãy</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thảo</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luận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về</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những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việc</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cần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làm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thể</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hiện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sự</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chủ</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động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tham</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gia</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giải</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quyết</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những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vấn</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đề</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nảy</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sinh</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trong</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gia</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đình</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TextBox 1"/>
          <p:cNvSpPr txBox="1"/>
          <p:nvPr/>
        </p:nvSpPr>
        <p:spPr>
          <a:xfrm>
            <a:off x="6735650" y="2730321"/>
            <a:ext cx="4288665" cy="2677656"/>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1:</a:t>
            </a:r>
          </a:p>
          <a:p>
            <a:pPr algn="just"/>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070" y="2614411"/>
            <a:ext cx="4537737" cy="3492278"/>
          </a:xfrm>
          <a:prstGeom prst="rect">
            <a:avLst/>
          </a:prstGeom>
        </p:spPr>
      </p:pic>
    </p:spTree>
    <p:extLst>
      <p:ext uri="{BB962C8B-B14F-4D97-AF65-F5344CB8AC3E}">
        <p14:creationId xmlns:p14="http://schemas.microsoft.com/office/powerpoint/2010/main" val="32687758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4" name="Freeform 16">
            <a:extLst>
              <a:ext uri="{FF2B5EF4-FFF2-40B4-BE49-F238E27FC236}">
                <a16:creationId xmlns:a16="http://schemas.microsoft.com/office/drawing/2014/main" xmlns="" id="{8DAA6758-789B-9CBD-522B-A4A308C56139}"/>
              </a:ext>
            </a:extLst>
          </p:cNvPr>
          <p:cNvSpPr/>
          <p:nvPr/>
        </p:nvSpPr>
        <p:spPr>
          <a:xfrm>
            <a:off x="8085221" y="887663"/>
            <a:ext cx="2828758" cy="5181600"/>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
        <p:nvSpPr>
          <p:cNvPr id="3" name="TextBox 2"/>
          <p:cNvSpPr txBox="1"/>
          <p:nvPr/>
        </p:nvSpPr>
        <p:spPr>
          <a:xfrm>
            <a:off x="1106905" y="1106905"/>
            <a:ext cx="6978316" cy="954107"/>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ĐẠI DIỆN HỌC SINH TRÌNH BÀY THEO PHƯƠNG PHÁP  TIẾP SỨC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299413"/>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3" name="TextBox 2"/>
          <p:cNvSpPr txBox="1"/>
          <p:nvPr/>
        </p:nvSpPr>
        <p:spPr>
          <a:xfrm>
            <a:off x="1106904" y="1106905"/>
            <a:ext cx="9689433" cy="954107"/>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Những việc cần làm thể hiện sự chủ động tham gia giải quyết những vấn đề này sinh trong gia đình:</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51284" y="3218129"/>
            <a:ext cx="3400928" cy="1815882"/>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Microsoft Sans Serif" panose="020B0604020202020204" pitchFamily="34" charset="0"/>
              </a:rPr>
              <a:t>- Tự nguyện tham gia bàn cách khắc phục rủi ro gặp phải về kinh tế gia đình.</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7696" y="2627290"/>
            <a:ext cx="6098190" cy="3497492"/>
          </a:xfrm>
          <a:prstGeom prst="rect">
            <a:avLst/>
          </a:prstGeom>
        </p:spPr>
      </p:pic>
    </p:spTree>
    <p:extLst>
      <p:ext uri="{BB962C8B-B14F-4D97-AF65-F5344CB8AC3E}">
        <p14:creationId xmlns:p14="http://schemas.microsoft.com/office/powerpoint/2010/main" val="10504670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3" name="TextBox 2"/>
          <p:cNvSpPr txBox="1"/>
          <p:nvPr/>
        </p:nvSpPr>
        <p:spPr>
          <a:xfrm>
            <a:off x="1106904" y="1106905"/>
            <a:ext cx="9689433" cy="954107"/>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Những việc cần làm thể hiện sự chủ động tham gia giải quyết những vấn đề này sinh trong gia đình:</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51284" y="3218129"/>
            <a:ext cx="3400928"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Đề xuất những vấn đề nảy sinh trong gia đình cần giải quyết.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103" y="2252965"/>
            <a:ext cx="5079233" cy="3809425"/>
          </a:xfrm>
          <a:prstGeom prst="rect">
            <a:avLst/>
          </a:prstGeom>
        </p:spPr>
      </p:pic>
    </p:spTree>
    <p:extLst>
      <p:ext uri="{BB962C8B-B14F-4D97-AF65-F5344CB8AC3E}">
        <p14:creationId xmlns:p14="http://schemas.microsoft.com/office/powerpoint/2010/main" val="9917978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3" name="TextBox 2"/>
          <p:cNvSpPr txBox="1"/>
          <p:nvPr/>
        </p:nvSpPr>
        <p:spPr>
          <a:xfrm>
            <a:off x="1106904" y="1106905"/>
            <a:ext cx="9689433" cy="954107"/>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Những việc cần làm thể hiện sự chủ động tham gia giải quyết những vấn đề này sinh trong gia đình:</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51284" y="3218129"/>
            <a:ext cx="3400928" cy="181588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Sẵn sàng đảm nhận một phần công việc để giải quyết vấn đề nảy sinh trong gia đình.</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929" y="1888990"/>
            <a:ext cx="6362030" cy="4241353"/>
          </a:xfrm>
          <a:prstGeom prst="rect">
            <a:avLst/>
          </a:prstGeom>
        </p:spPr>
      </p:pic>
    </p:spTree>
    <p:extLst>
      <p:ext uri="{BB962C8B-B14F-4D97-AF65-F5344CB8AC3E}">
        <p14:creationId xmlns:p14="http://schemas.microsoft.com/office/powerpoint/2010/main" val="18940441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3" name="TextBox 2"/>
          <p:cNvSpPr txBox="1"/>
          <p:nvPr/>
        </p:nvSpPr>
        <p:spPr>
          <a:xfrm>
            <a:off x="1106904" y="1106905"/>
            <a:ext cx="9689433" cy="954107"/>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Những việc cần làm thể hiện sự chủ động tham gia giải quyết những vấn đề này sinh trong gia đình:</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51284" y="3218129"/>
            <a:ext cx="3400928" cy="181588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157" y="2307923"/>
            <a:ext cx="5454442" cy="3636294"/>
          </a:xfrm>
          <a:prstGeom prst="rect">
            <a:avLst/>
          </a:prstGeom>
        </p:spPr>
      </p:pic>
    </p:spTree>
    <p:extLst>
      <p:ext uri="{BB962C8B-B14F-4D97-AF65-F5344CB8AC3E}">
        <p14:creationId xmlns:p14="http://schemas.microsoft.com/office/powerpoint/2010/main" val="31596976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3" name="TextBox 2"/>
          <p:cNvSpPr txBox="1"/>
          <p:nvPr/>
        </p:nvSpPr>
        <p:spPr>
          <a:xfrm>
            <a:off x="1106904" y="1106905"/>
            <a:ext cx="9689433" cy="954107"/>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Những việc cần làm thể hiện sự chủ động tham gia giải quyết những vấn đề này sinh trong gia đình:</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51284" y="3218129"/>
            <a:ext cx="3400928"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131" y="2407962"/>
            <a:ext cx="5101150" cy="3400767"/>
          </a:xfrm>
          <a:prstGeom prst="rect">
            <a:avLst/>
          </a:prstGeom>
        </p:spPr>
      </p:pic>
    </p:spTree>
    <p:extLst>
      <p:ext uri="{BB962C8B-B14F-4D97-AF65-F5344CB8AC3E}">
        <p14:creationId xmlns:p14="http://schemas.microsoft.com/office/powerpoint/2010/main" val="363662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623516" y="689139"/>
            <a:ext cx="2379565"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MỤC TIÊU</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6"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3326" y="1687133"/>
            <a:ext cx="5768674" cy="4452816"/>
          </a:xfrm>
          <a:prstGeom prst="rect">
            <a:avLst/>
          </a:prstGeom>
        </p:spPr>
      </p:pic>
      <p:sp>
        <p:nvSpPr>
          <p:cNvPr id="2" name="TextBox 1"/>
          <p:cNvSpPr txBox="1"/>
          <p:nvPr/>
        </p:nvSpPr>
        <p:spPr>
          <a:xfrm>
            <a:off x="1442434" y="1687133"/>
            <a:ext cx="719929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just">
              <a:buFontTx/>
              <a:buChar char="-"/>
            </a:pP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phí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tiêu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6336253"/>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68947" y="869444"/>
            <a:ext cx="9955368" cy="138435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Chỉ ra những việc làm thể hiện sự chủ động tham gia giải quyết những vấn đề nảy sinh trong gia đình Chi ở trường hợp dưới đây:</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219200" y="2413338"/>
            <a:ext cx="9448800" cy="31085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pPr>
            <a:r>
              <a:rPr lang="vi-VN" sz="2800" i="1" dirty="0">
                <a:solidFill>
                  <a:srgbClr val="000000"/>
                </a:solidFill>
                <a:latin typeface="Times New Roman" panose="02020603050405020304" pitchFamily="18" charset="0"/>
                <a:ea typeface="Microsoft Sans Serif" panose="020B0604020202020204" pitchFamily="34" charset="0"/>
              </a:rPr>
              <a:t>Chi tình cờ nghe thấy bố mẹ bàn về việc mời bà nội về ở cùng gia đình và đang băn khoăn là nhà chưa có phòng riêng cho bà thì bà sẽ ngủ ở đâu. Hơn nữa, bà hay đau ốm thì làm thế nào có thể chăm sóc bà chu đáo khi bố mẹ còn đang phải đi làm và chị em Chi phải đi học. Nghe thấy vậy, Chi đã đề xuất với bố mẹ: </a:t>
            </a:r>
            <a:r>
              <a:rPr lang="en-US" sz="2800" i="1" dirty="0">
                <a:solidFill>
                  <a:srgbClr val="000000"/>
                </a:solidFill>
                <a:latin typeface="Times New Roman" panose="02020603050405020304" pitchFamily="18" charset="0"/>
                <a:ea typeface="Microsoft Sans Serif" panose="020B0604020202020204" pitchFamily="34" charset="0"/>
              </a:rPr>
              <a:t>“</a:t>
            </a:r>
            <a:r>
              <a:rPr lang="vi-VN" sz="2800" i="1" dirty="0">
                <a:solidFill>
                  <a:srgbClr val="000000"/>
                </a:solidFill>
                <a:latin typeface="Times New Roman" panose="02020603050405020304" pitchFamily="18" charset="0"/>
                <a:ea typeface="Microsoft Sans Serif" panose="020B0604020202020204" pitchFamily="34" charset="0"/>
              </a:rPr>
              <a:t>Bà có thể ngủ cùng với con, lúc bà mệt hay ốm con và em có thể tha</a:t>
            </a:r>
            <a:r>
              <a:rPr lang="en-US" sz="2800" i="1" dirty="0">
                <a:solidFill>
                  <a:srgbClr val="000000"/>
                </a:solidFill>
                <a:latin typeface="Times New Roman" panose="02020603050405020304" pitchFamily="18" charset="0"/>
                <a:ea typeface="Microsoft Sans Serif" panose="020B0604020202020204" pitchFamily="34" charset="0"/>
              </a:rPr>
              <a:t>m </a:t>
            </a:r>
            <a:r>
              <a:rPr lang="en-US" sz="2800" i="1" dirty="0" err="1">
                <a:solidFill>
                  <a:srgbClr val="000000"/>
                </a:solidFill>
                <a:latin typeface="Times New Roman" panose="02020603050405020304" pitchFamily="18" charset="0"/>
                <a:ea typeface="Microsoft Sans Serif" panose="020B0604020202020204" pitchFamily="34" charset="0"/>
              </a:rPr>
              <a:t>gia</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chăm</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sóc</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bà</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cùng</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với</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bố</a:t>
            </a:r>
            <a:r>
              <a:rPr lang="en-US" sz="2800" i="1" dirty="0">
                <a:solidFill>
                  <a:srgbClr val="000000"/>
                </a:solidFill>
                <a:latin typeface="Times New Roman" panose="02020603050405020304" pitchFamily="18" charset="0"/>
                <a:ea typeface="Microsoft Sans Serif" panose="020B0604020202020204" pitchFamily="34" charset="0"/>
              </a:rPr>
              <a:t> </a:t>
            </a:r>
            <a:r>
              <a:rPr lang="en-US" sz="2800" i="1" dirty="0" err="1">
                <a:solidFill>
                  <a:srgbClr val="000000"/>
                </a:solidFill>
                <a:latin typeface="Times New Roman" panose="02020603050405020304" pitchFamily="18" charset="0"/>
                <a:ea typeface="Microsoft Sans Serif" panose="020B0604020202020204" pitchFamily="34" charset="0"/>
              </a:rPr>
              <a:t>mẹ</a:t>
            </a:r>
            <a:r>
              <a:rPr lang="en-US" sz="2800" i="1" dirty="0">
                <a:solidFill>
                  <a:srgbClr val="000000"/>
                </a:solidFill>
                <a:latin typeface="Times New Roman" panose="02020603050405020304" pitchFamily="18" charset="0"/>
                <a:ea typeface="Microsoft Sans Serif" panose="020B0604020202020204" pitchFamily="34" charset="0"/>
              </a:rPr>
              <a:t>”.</a:t>
            </a:r>
            <a:endParaRPr lang="en-US" sz="2800" i="1" dirty="0">
              <a:solidFill>
                <a:srgbClr val="000000"/>
              </a:solidFill>
              <a:latin typeface="Microsoft Sans Serif" panose="020B0604020202020204" pitchFamily="34" charset="0"/>
              <a:ea typeface="Microsoft Sans Serif" panose="020B0604020202020204" pitchFamily="34" charset="0"/>
            </a:endParaRPr>
          </a:p>
        </p:txBody>
      </p:sp>
    </p:spTree>
    <p:extLst>
      <p:ext uri="{BB962C8B-B14F-4D97-AF65-F5344CB8AC3E}">
        <p14:creationId xmlns:p14="http://schemas.microsoft.com/office/powerpoint/2010/main" val="3166049786"/>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68947" y="869444"/>
            <a:ext cx="9955368" cy="138435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Chỉ ra những việc làm thể hiện sự chủ động tham gia giải quyết những vấn đề nảy sinh trong gia đình Chi ở trường hợp dưới đây:</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83368" y="2534653"/>
            <a:ext cx="9368590"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2</a:t>
            </a:r>
          </a:p>
          <a:p>
            <a:pPr algn="just"/>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HS </a:t>
            </a:r>
            <a:r>
              <a:rPr lang="en-US" sz="2800" dirty="0" err="1" smtClean="0">
                <a:latin typeface="Times New Roman" panose="02020603050405020304" pitchFamily="18" charset="0"/>
                <a:cs typeface="Times New Roman" panose="02020603050405020304" pitchFamily="18" charset="0"/>
              </a:rPr>
              <a:t>dựa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Chi?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870467"/>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3"/>
        <p:cNvGrpSpPr/>
        <p:nvPr/>
      </p:nvGrpSpPr>
      <p:grpSpPr>
        <a:xfrm>
          <a:off x="0" y="0"/>
          <a:ext cx="0" cy="0"/>
          <a:chOff x="0" y="0"/>
          <a:chExt cx="0" cy="0"/>
        </a:xfrm>
      </p:grpSpPr>
      <p:grpSp>
        <p:nvGrpSpPr>
          <p:cNvPr id="3870" name="Google Shape;3870;p35"/>
          <p:cNvGrpSpPr/>
          <p:nvPr/>
        </p:nvGrpSpPr>
        <p:grpSpPr>
          <a:xfrm rot="-4215009" flipH="1">
            <a:off x="549336" y="153920"/>
            <a:ext cx="2443309" cy="2288852"/>
            <a:chOff x="4572000" y="2129373"/>
            <a:chExt cx="2216255" cy="2076151"/>
          </a:xfrm>
        </p:grpSpPr>
        <p:sp>
          <p:nvSpPr>
            <p:cNvPr id="3871" name="Google Shape;3871;p35"/>
            <p:cNvSpPr/>
            <p:nvPr/>
          </p:nvSpPr>
          <p:spPr>
            <a:xfrm rot="-2188484">
              <a:off x="4745784" y="2567241"/>
              <a:ext cx="1868685" cy="1200416"/>
            </a:xfrm>
            <a:custGeom>
              <a:avLst/>
              <a:gdLst/>
              <a:ahLst/>
              <a:cxnLst/>
              <a:rect l="l" t="t" r="r" b="b"/>
              <a:pathLst>
                <a:path w="89191" h="57295" extrusionOk="0">
                  <a:moveTo>
                    <a:pt x="43786" y="20877"/>
                  </a:moveTo>
                  <a:cubicBezTo>
                    <a:pt x="48916" y="20993"/>
                    <a:pt x="52273" y="22806"/>
                    <a:pt x="54742" y="26780"/>
                  </a:cubicBezTo>
                  <a:cubicBezTo>
                    <a:pt x="55012" y="27204"/>
                    <a:pt x="55282" y="27705"/>
                    <a:pt x="55513" y="28207"/>
                  </a:cubicBezTo>
                  <a:lnTo>
                    <a:pt x="55012" y="28207"/>
                  </a:lnTo>
                  <a:cubicBezTo>
                    <a:pt x="50344" y="28207"/>
                    <a:pt x="46486" y="31795"/>
                    <a:pt x="46062" y="36424"/>
                  </a:cubicBezTo>
                  <a:cubicBezTo>
                    <a:pt x="45560" y="36925"/>
                    <a:pt x="45097" y="37504"/>
                    <a:pt x="44712" y="38121"/>
                  </a:cubicBezTo>
                  <a:cubicBezTo>
                    <a:pt x="44249" y="37427"/>
                    <a:pt x="43747" y="36771"/>
                    <a:pt x="43168" y="36192"/>
                  </a:cubicBezTo>
                  <a:cubicBezTo>
                    <a:pt x="42783" y="31563"/>
                    <a:pt x="38886" y="27975"/>
                    <a:pt x="34219" y="27975"/>
                  </a:cubicBezTo>
                  <a:cubicBezTo>
                    <a:pt x="33910" y="27975"/>
                    <a:pt x="33640" y="28014"/>
                    <a:pt x="33331" y="28014"/>
                  </a:cubicBezTo>
                  <a:cubicBezTo>
                    <a:pt x="36340" y="22150"/>
                    <a:pt x="39581" y="20877"/>
                    <a:pt x="43477" y="20877"/>
                  </a:cubicBezTo>
                  <a:close/>
                  <a:moveTo>
                    <a:pt x="43477" y="1"/>
                  </a:moveTo>
                  <a:cubicBezTo>
                    <a:pt x="32005" y="1"/>
                    <a:pt x="22523" y="5970"/>
                    <a:pt x="16087" y="17251"/>
                  </a:cubicBezTo>
                  <a:cubicBezTo>
                    <a:pt x="14081" y="20762"/>
                    <a:pt x="12461" y="24504"/>
                    <a:pt x="11265" y="28361"/>
                  </a:cubicBezTo>
                  <a:cubicBezTo>
                    <a:pt x="7793" y="29827"/>
                    <a:pt x="5517" y="33222"/>
                    <a:pt x="5479" y="37003"/>
                  </a:cubicBezTo>
                  <a:cubicBezTo>
                    <a:pt x="1" y="41439"/>
                    <a:pt x="2740" y="50273"/>
                    <a:pt x="9761" y="50890"/>
                  </a:cubicBezTo>
                  <a:cubicBezTo>
                    <a:pt x="12342" y="54724"/>
                    <a:pt x="16680" y="57064"/>
                    <a:pt x="21302" y="57064"/>
                  </a:cubicBezTo>
                  <a:cubicBezTo>
                    <a:pt x="21377" y="57064"/>
                    <a:pt x="21452" y="57064"/>
                    <a:pt x="21527" y="57063"/>
                  </a:cubicBezTo>
                  <a:cubicBezTo>
                    <a:pt x="21572" y="57063"/>
                    <a:pt x="21618" y="57063"/>
                    <a:pt x="21664" y="57063"/>
                  </a:cubicBezTo>
                  <a:cubicBezTo>
                    <a:pt x="25626" y="57063"/>
                    <a:pt x="29389" y="55409"/>
                    <a:pt x="32058" y="52510"/>
                  </a:cubicBezTo>
                  <a:cubicBezTo>
                    <a:pt x="33177" y="52858"/>
                    <a:pt x="34373" y="53051"/>
                    <a:pt x="35530" y="53051"/>
                  </a:cubicBezTo>
                  <a:cubicBezTo>
                    <a:pt x="35568" y="53051"/>
                    <a:pt x="35606" y="53051"/>
                    <a:pt x="35644" y="53051"/>
                  </a:cubicBezTo>
                  <a:cubicBezTo>
                    <a:pt x="39227" y="53051"/>
                    <a:pt x="42572" y="51245"/>
                    <a:pt x="44519" y="48267"/>
                  </a:cubicBezTo>
                  <a:cubicBezTo>
                    <a:pt x="46466" y="51360"/>
                    <a:pt x="49889" y="53244"/>
                    <a:pt x="53550" y="53244"/>
                  </a:cubicBezTo>
                  <a:cubicBezTo>
                    <a:pt x="53587" y="53244"/>
                    <a:pt x="53624" y="53244"/>
                    <a:pt x="53661" y="53243"/>
                  </a:cubicBezTo>
                  <a:cubicBezTo>
                    <a:pt x="54819" y="53243"/>
                    <a:pt x="56015" y="53089"/>
                    <a:pt x="57133" y="52703"/>
                  </a:cubicBezTo>
                  <a:cubicBezTo>
                    <a:pt x="59834" y="55635"/>
                    <a:pt x="63653" y="57294"/>
                    <a:pt x="67665" y="57294"/>
                  </a:cubicBezTo>
                  <a:cubicBezTo>
                    <a:pt x="67703" y="57294"/>
                    <a:pt x="67742" y="57294"/>
                    <a:pt x="67781" y="57294"/>
                  </a:cubicBezTo>
                  <a:cubicBezTo>
                    <a:pt x="72444" y="57294"/>
                    <a:pt x="76829" y="54986"/>
                    <a:pt x="79431" y="51083"/>
                  </a:cubicBezTo>
                  <a:cubicBezTo>
                    <a:pt x="86452" y="50466"/>
                    <a:pt x="89191" y="41632"/>
                    <a:pt x="83713" y="37195"/>
                  </a:cubicBezTo>
                  <a:lnTo>
                    <a:pt x="83751" y="37195"/>
                  </a:lnTo>
                  <a:cubicBezTo>
                    <a:pt x="83713" y="32450"/>
                    <a:pt x="80202" y="28477"/>
                    <a:pt x="75496" y="27860"/>
                  </a:cubicBezTo>
                  <a:cubicBezTo>
                    <a:pt x="73991" y="22652"/>
                    <a:pt x="72217" y="18486"/>
                    <a:pt x="69979" y="14859"/>
                  </a:cubicBezTo>
                  <a:cubicBezTo>
                    <a:pt x="64039" y="5254"/>
                    <a:pt x="55320" y="239"/>
                    <a:pt x="44133" y="7"/>
                  </a:cubicBezTo>
                  <a:cubicBezTo>
                    <a:pt x="43913" y="3"/>
                    <a:pt x="43695" y="1"/>
                    <a:pt x="43477" y="1"/>
                  </a:cubicBezTo>
                  <a:close/>
                </a:path>
              </a:pathLst>
            </a:cu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2" name="Google Shape;3872;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14621" y="32412"/>
                  </a:lnTo>
                  <a:cubicBezTo>
                    <a:pt x="18200" y="20493"/>
                    <a:pt x="22532" y="14664"/>
                    <a:pt x="30991" y="14664"/>
                  </a:cubicBezTo>
                  <a:cubicBezTo>
                    <a:pt x="31102" y="14664"/>
                    <a:pt x="31213" y="14665"/>
                    <a:pt x="31325" y="14667"/>
                  </a:cubicBezTo>
                  <a:cubicBezTo>
                    <a:pt x="37497" y="14821"/>
                    <a:pt x="41818" y="17174"/>
                    <a:pt x="44827" y="22035"/>
                  </a:cubicBezTo>
                  <a:cubicBezTo>
                    <a:pt x="46408" y="24774"/>
                    <a:pt x="47604" y="27667"/>
                    <a:pt x="48414" y="30676"/>
                  </a:cubicBezTo>
                  <a:cubicBezTo>
                    <a:pt x="48723" y="31872"/>
                    <a:pt x="49032" y="33029"/>
                    <a:pt x="49302"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3" name="Google Shape;3873;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3279" y="32412"/>
                  </a:lnTo>
                  <a:cubicBezTo>
                    <a:pt x="3888" y="28579"/>
                    <a:pt x="9054" y="1863"/>
                    <a:pt x="32025" y="1863"/>
                  </a:cubicBezTo>
                  <a:cubicBezTo>
                    <a:pt x="33793" y="1863"/>
                    <a:pt x="35667" y="2021"/>
                    <a:pt x="37651" y="2361"/>
                  </a:cubicBezTo>
                  <a:cubicBezTo>
                    <a:pt x="37651" y="2361"/>
                    <a:pt x="54934" y="6450"/>
                    <a:pt x="57094" y="29789"/>
                  </a:cubicBezTo>
                  <a:cubicBezTo>
                    <a:pt x="57210" y="31255"/>
                    <a:pt x="57403" y="32721"/>
                    <a:pt x="57711"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rgbClr val="729C76"/>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4" name="Google Shape;3874;p35"/>
            <p:cNvSpPr/>
            <p:nvPr/>
          </p:nvSpPr>
          <p:spPr>
            <a:xfrm rot="-2188484">
              <a:off x="4907908" y="2679150"/>
              <a:ext cx="1299684" cy="716269"/>
            </a:xfrm>
            <a:custGeom>
              <a:avLst/>
              <a:gdLst/>
              <a:ahLst/>
              <a:cxnLst/>
              <a:rect l="l" t="t" r="r" b="b"/>
              <a:pathLst>
                <a:path w="62033" h="34187" extrusionOk="0">
                  <a:moveTo>
                    <a:pt x="30873" y="0"/>
                  </a:moveTo>
                  <a:cubicBezTo>
                    <a:pt x="20593" y="0"/>
                    <a:pt x="12107" y="5430"/>
                    <a:pt x="6212" y="15708"/>
                  </a:cubicBezTo>
                  <a:cubicBezTo>
                    <a:pt x="2740" y="21765"/>
                    <a:pt x="965" y="28169"/>
                    <a:pt x="1" y="32412"/>
                  </a:cubicBezTo>
                  <a:lnTo>
                    <a:pt x="2817" y="32412"/>
                  </a:lnTo>
                  <a:lnTo>
                    <a:pt x="7292" y="31718"/>
                  </a:lnTo>
                  <a:cubicBezTo>
                    <a:pt x="7292" y="31718"/>
                    <a:pt x="13885" y="7983"/>
                    <a:pt x="31874" y="7983"/>
                  </a:cubicBezTo>
                  <a:cubicBezTo>
                    <a:pt x="32088" y="7983"/>
                    <a:pt x="32304" y="7986"/>
                    <a:pt x="32521" y="7993"/>
                  </a:cubicBezTo>
                  <a:cubicBezTo>
                    <a:pt x="45097" y="8417"/>
                    <a:pt x="50305" y="15978"/>
                    <a:pt x="52466" y="22883"/>
                  </a:cubicBezTo>
                  <a:cubicBezTo>
                    <a:pt x="53276" y="25622"/>
                    <a:pt x="53777" y="28477"/>
                    <a:pt x="53932" y="31332"/>
                  </a:cubicBezTo>
                  <a:cubicBezTo>
                    <a:pt x="54009" y="32296"/>
                    <a:pt x="54202" y="33261"/>
                    <a:pt x="54549" y="34187"/>
                  </a:cubicBezTo>
                  <a:lnTo>
                    <a:pt x="62033" y="34187"/>
                  </a:lnTo>
                  <a:cubicBezTo>
                    <a:pt x="61608" y="32296"/>
                    <a:pt x="61145" y="30175"/>
                    <a:pt x="60605" y="27937"/>
                  </a:cubicBezTo>
                  <a:cubicBezTo>
                    <a:pt x="59371" y="23192"/>
                    <a:pt x="57635" y="18023"/>
                    <a:pt x="54780" y="13394"/>
                  </a:cubicBezTo>
                  <a:cubicBezTo>
                    <a:pt x="54703" y="13278"/>
                    <a:pt x="54626" y="13162"/>
                    <a:pt x="54549" y="13046"/>
                  </a:cubicBezTo>
                  <a:cubicBezTo>
                    <a:pt x="49225" y="4598"/>
                    <a:pt x="41471" y="239"/>
                    <a:pt x="31518" y="7"/>
                  </a:cubicBezTo>
                  <a:cubicBezTo>
                    <a:pt x="31302" y="3"/>
                    <a:pt x="31087" y="0"/>
                    <a:pt x="3087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5" name="Google Shape;3875;p35"/>
            <p:cNvSpPr/>
            <p:nvPr/>
          </p:nvSpPr>
          <p:spPr>
            <a:xfrm rot="-2188484">
              <a:off x="5206471" y="2907858"/>
              <a:ext cx="778369" cy="447084"/>
            </a:xfrm>
            <a:custGeom>
              <a:avLst/>
              <a:gdLst/>
              <a:ahLst/>
              <a:cxnLst/>
              <a:rect l="l" t="t" r="r" b="b"/>
              <a:pathLst>
                <a:path w="37151" h="21339" extrusionOk="0">
                  <a:moveTo>
                    <a:pt x="20712" y="1"/>
                  </a:moveTo>
                  <a:cubicBezTo>
                    <a:pt x="7669" y="1"/>
                    <a:pt x="1985" y="13897"/>
                    <a:pt x="1" y="21339"/>
                  </a:cubicBezTo>
                  <a:lnTo>
                    <a:pt x="3357" y="21339"/>
                  </a:lnTo>
                  <a:cubicBezTo>
                    <a:pt x="6925" y="9419"/>
                    <a:pt x="11240" y="3589"/>
                    <a:pt x="19647" y="3589"/>
                  </a:cubicBezTo>
                  <a:cubicBezTo>
                    <a:pt x="19784" y="3589"/>
                    <a:pt x="19922" y="3590"/>
                    <a:pt x="20061" y="3593"/>
                  </a:cubicBezTo>
                  <a:cubicBezTo>
                    <a:pt x="26233" y="3709"/>
                    <a:pt x="30554" y="6062"/>
                    <a:pt x="33563" y="10961"/>
                  </a:cubicBezTo>
                  <a:cubicBezTo>
                    <a:pt x="35144" y="13662"/>
                    <a:pt x="36340" y="16555"/>
                    <a:pt x="37150" y="19564"/>
                  </a:cubicBezTo>
                  <a:cubicBezTo>
                    <a:pt x="37112" y="14472"/>
                    <a:pt x="35800" y="314"/>
                    <a:pt x="21141" y="6"/>
                  </a:cubicBezTo>
                  <a:cubicBezTo>
                    <a:pt x="20997" y="2"/>
                    <a:pt x="20854" y="1"/>
                    <a:pt x="207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6" name="Google Shape;3876;p35"/>
            <p:cNvSpPr/>
            <p:nvPr/>
          </p:nvSpPr>
          <p:spPr>
            <a:xfrm rot="-2188484">
              <a:off x="4974875" y="2767051"/>
              <a:ext cx="1180051" cy="633196"/>
            </a:xfrm>
            <a:custGeom>
              <a:avLst/>
              <a:gdLst/>
              <a:ahLst/>
              <a:cxnLst/>
              <a:rect l="l" t="t" r="r" b="b"/>
              <a:pathLst>
                <a:path w="56323" h="30222" extrusionOk="0">
                  <a:moveTo>
                    <a:pt x="28472" y="1"/>
                  </a:moveTo>
                  <a:cubicBezTo>
                    <a:pt x="12561" y="1"/>
                    <a:pt x="3080" y="20446"/>
                    <a:pt x="0" y="28447"/>
                  </a:cubicBezTo>
                  <a:lnTo>
                    <a:pt x="1003" y="28447"/>
                  </a:lnTo>
                  <a:lnTo>
                    <a:pt x="5478" y="27753"/>
                  </a:lnTo>
                  <a:cubicBezTo>
                    <a:pt x="5478" y="27753"/>
                    <a:pt x="12071" y="4018"/>
                    <a:pt x="30060" y="4018"/>
                  </a:cubicBezTo>
                  <a:cubicBezTo>
                    <a:pt x="30274" y="4018"/>
                    <a:pt x="30490" y="4021"/>
                    <a:pt x="30707" y="4028"/>
                  </a:cubicBezTo>
                  <a:cubicBezTo>
                    <a:pt x="49224" y="4606"/>
                    <a:pt x="51732" y="20770"/>
                    <a:pt x="52118" y="27367"/>
                  </a:cubicBezTo>
                  <a:cubicBezTo>
                    <a:pt x="52195" y="28331"/>
                    <a:pt x="52388" y="29296"/>
                    <a:pt x="52735" y="30222"/>
                  </a:cubicBezTo>
                  <a:lnTo>
                    <a:pt x="56322" y="30222"/>
                  </a:lnTo>
                  <a:cubicBezTo>
                    <a:pt x="56130" y="19189"/>
                    <a:pt x="52658" y="5108"/>
                    <a:pt x="32906" y="517"/>
                  </a:cubicBezTo>
                  <a:cubicBezTo>
                    <a:pt x="31377" y="165"/>
                    <a:pt x="29899" y="1"/>
                    <a:pt x="28472"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7" name="Google Shape;3877;p35"/>
            <p:cNvSpPr/>
            <p:nvPr/>
          </p:nvSpPr>
          <p:spPr>
            <a:xfrm rot="-2188484">
              <a:off x="5053738" y="3324385"/>
              <a:ext cx="818764" cy="590539"/>
            </a:xfrm>
            <a:custGeom>
              <a:avLst/>
              <a:gdLst/>
              <a:ahLst/>
              <a:cxnLst/>
              <a:rect l="l" t="t" r="r" b="b"/>
              <a:pathLst>
                <a:path w="39079" h="28186" extrusionOk="0">
                  <a:moveTo>
                    <a:pt x="20093" y="1"/>
                  </a:moveTo>
                  <a:cubicBezTo>
                    <a:pt x="16918" y="1"/>
                    <a:pt x="14114" y="2207"/>
                    <a:pt x="13348" y="5346"/>
                  </a:cubicBezTo>
                  <a:cubicBezTo>
                    <a:pt x="12581" y="5058"/>
                    <a:pt x="11813" y="4925"/>
                    <a:pt x="11069" y="4925"/>
                  </a:cubicBezTo>
                  <a:cubicBezTo>
                    <a:pt x="7134" y="4925"/>
                    <a:pt x="3861" y="8651"/>
                    <a:pt x="4899" y="12869"/>
                  </a:cubicBezTo>
                  <a:cubicBezTo>
                    <a:pt x="0" y="14720"/>
                    <a:pt x="1312" y="22011"/>
                    <a:pt x="6558" y="22011"/>
                  </a:cubicBezTo>
                  <a:cubicBezTo>
                    <a:pt x="6944" y="22011"/>
                    <a:pt x="7330" y="21973"/>
                    <a:pt x="7677" y="21896"/>
                  </a:cubicBezTo>
                  <a:cubicBezTo>
                    <a:pt x="9259" y="25561"/>
                    <a:pt x="13116" y="28184"/>
                    <a:pt x="17668" y="28184"/>
                  </a:cubicBezTo>
                  <a:cubicBezTo>
                    <a:pt x="17739" y="28185"/>
                    <a:pt x="17809" y="28186"/>
                    <a:pt x="17880" y="28186"/>
                  </a:cubicBezTo>
                  <a:cubicBezTo>
                    <a:pt x="21733" y="28186"/>
                    <a:pt x="25265" y="26117"/>
                    <a:pt x="27197" y="22783"/>
                  </a:cubicBezTo>
                  <a:cubicBezTo>
                    <a:pt x="28508" y="23709"/>
                    <a:pt x="30090" y="24172"/>
                    <a:pt x="31672" y="24172"/>
                  </a:cubicBezTo>
                  <a:cubicBezTo>
                    <a:pt x="35761" y="24172"/>
                    <a:pt x="39079" y="21124"/>
                    <a:pt x="39079" y="17344"/>
                  </a:cubicBezTo>
                  <a:cubicBezTo>
                    <a:pt x="39040" y="15145"/>
                    <a:pt x="37960" y="13139"/>
                    <a:pt x="36147" y="11904"/>
                  </a:cubicBezTo>
                  <a:cubicBezTo>
                    <a:pt x="36185" y="11673"/>
                    <a:pt x="36185" y="11441"/>
                    <a:pt x="36185" y="11210"/>
                  </a:cubicBezTo>
                  <a:cubicBezTo>
                    <a:pt x="36185" y="7761"/>
                    <a:pt x="33363" y="5344"/>
                    <a:pt x="30318" y="5344"/>
                  </a:cubicBezTo>
                  <a:cubicBezTo>
                    <a:pt x="29241" y="5344"/>
                    <a:pt x="28137" y="5646"/>
                    <a:pt x="27120" y="6311"/>
                  </a:cubicBezTo>
                  <a:cubicBezTo>
                    <a:pt x="26773" y="2916"/>
                    <a:pt x="24034" y="254"/>
                    <a:pt x="20639" y="23"/>
                  </a:cubicBezTo>
                  <a:cubicBezTo>
                    <a:pt x="20456" y="8"/>
                    <a:pt x="20274" y="1"/>
                    <a:pt x="2009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78" name="Google Shape;3878;p35"/>
            <p:cNvSpPr/>
            <p:nvPr/>
          </p:nvSpPr>
          <p:spPr>
            <a:xfrm rot="-2188484">
              <a:off x="5774552" y="2811500"/>
              <a:ext cx="779961" cy="590853"/>
            </a:xfrm>
            <a:custGeom>
              <a:avLst/>
              <a:gdLst/>
              <a:ahLst/>
              <a:cxnLst/>
              <a:rect l="l" t="t" r="r" b="b"/>
              <a:pathLst>
                <a:path w="37227" h="28201" extrusionOk="0">
                  <a:moveTo>
                    <a:pt x="18749" y="0"/>
                  </a:moveTo>
                  <a:cubicBezTo>
                    <a:pt x="16974" y="39"/>
                    <a:pt x="15315" y="733"/>
                    <a:pt x="14081" y="1968"/>
                  </a:cubicBezTo>
                  <a:cubicBezTo>
                    <a:pt x="13695" y="2315"/>
                    <a:pt x="13348" y="2701"/>
                    <a:pt x="13078" y="3164"/>
                  </a:cubicBezTo>
                  <a:cubicBezTo>
                    <a:pt x="12461" y="4090"/>
                    <a:pt x="12075" y="5170"/>
                    <a:pt x="11959" y="6327"/>
                  </a:cubicBezTo>
                  <a:cubicBezTo>
                    <a:pt x="11043" y="5704"/>
                    <a:pt x="9988" y="5360"/>
                    <a:pt x="8893" y="5360"/>
                  </a:cubicBezTo>
                  <a:cubicBezTo>
                    <a:pt x="8835" y="5360"/>
                    <a:pt x="8777" y="5361"/>
                    <a:pt x="8719" y="5363"/>
                  </a:cubicBezTo>
                  <a:cubicBezTo>
                    <a:pt x="8695" y="5362"/>
                    <a:pt x="8672" y="5362"/>
                    <a:pt x="8649" y="5362"/>
                  </a:cubicBezTo>
                  <a:cubicBezTo>
                    <a:pt x="5441" y="5362"/>
                    <a:pt x="2855" y="8009"/>
                    <a:pt x="2855" y="11226"/>
                  </a:cubicBezTo>
                  <a:cubicBezTo>
                    <a:pt x="2855" y="11419"/>
                    <a:pt x="2893" y="11651"/>
                    <a:pt x="2893" y="11882"/>
                  </a:cubicBezTo>
                  <a:cubicBezTo>
                    <a:pt x="1080" y="13117"/>
                    <a:pt x="0" y="15161"/>
                    <a:pt x="0" y="17322"/>
                  </a:cubicBezTo>
                  <a:cubicBezTo>
                    <a:pt x="39" y="20253"/>
                    <a:pt x="1968" y="22838"/>
                    <a:pt x="4784" y="23725"/>
                  </a:cubicBezTo>
                  <a:cubicBezTo>
                    <a:pt x="5594" y="24034"/>
                    <a:pt x="6481" y="24188"/>
                    <a:pt x="7407" y="24188"/>
                  </a:cubicBezTo>
                  <a:cubicBezTo>
                    <a:pt x="8989" y="24188"/>
                    <a:pt x="10532" y="23687"/>
                    <a:pt x="11843" y="22799"/>
                  </a:cubicBezTo>
                  <a:cubicBezTo>
                    <a:pt x="13793" y="26163"/>
                    <a:pt x="17408" y="28201"/>
                    <a:pt x="21301" y="28201"/>
                  </a:cubicBezTo>
                  <a:cubicBezTo>
                    <a:pt x="21337" y="28201"/>
                    <a:pt x="21374" y="28201"/>
                    <a:pt x="21410" y="28200"/>
                  </a:cubicBezTo>
                  <a:cubicBezTo>
                    <a:pt x="25924" y="28200"/>
                    <a:pt x="29820" y="25577"/>
                    <a:pt x="31363" y="21874"/>
                  </a:cubicBezTo>
                  <a:cubicBezTo>
                    <a:pt x="31749" y="21951"/>
                    <a:pt x="32135" y="22028"/>
                    <a:pt x="32521" y="22028"/>
                  </a:cubicBezTo>
                  <a:cubicBezTo>
                    <a:pt x="35105" y="22028"/>
                    <a:pt x="37227" y="19906"/>
                    <a:pt x="37227" y="17283"/>
                  </a:cubicBezTo>
                  <a:cubicBezTo>
                    <a:pt x="37227" y="15316"/>
                    <a:pt x="36031" y="13541"/>
                    <a:pt x="34179" y="12847"/>
                  </a:cubicBezTo>
                  <a:cubicBezTo>
                    <a:pt x="35182" y="8835"/>
                    <a:pt x="32135" y="4938"/>
                    <a:pt x="27968" y="4938"/>
                  </a:cubicBezTo>
                  <a:cubicBezTo>
                    <a:pt x="27583" y="4938"/>
                    <a:pt x="27236" y="4977"/>
                    <a:pt x="26850" y="5054"/>
                  </a:cubicBezTo>
                  <a:cubicBezTo>
                    <a:pt x="26464" y="5093"/>
                    <a:pt x="26078" y="5208"/>
                    <a:pt x="25731" y="5363"/>
                  </a:cubicBezTo>
                  <a:cubicBezTo>
                    <a:pt x="24959" y="2199"/>
                    <a:pt x="22143" y="0"/>
                    <a:pt x="18903"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grpSp>
      <p:grpSp>
        <p:nvGrpSpPr>
          <p:cNvPr id="3896" name="Google Shape;3896;p35"/>
          <p:cNvGrpSpPr/>
          <p:nvPr/>
        </p:nvGrpSpPr>
        <p:grpSpPr>
          <a:xfrm rot="1570974">
            <a:off x="9786523" y="4875386"/>
            <a:ext cx="1177729" cy="1383801"/>
            <a:chOff x="285125" y="3214450"/>
            <a:chExt cx="975824" cy="1146568"/>
          </a:xfrm>
        </p:grpSpPr>
        <p:sp>
          <p:nvSpPr>
            <p:cNvPr id="3897" name="Google Shape;3897;p35"/>
            <p:cNvSpPr/>
            <p:nvPr/>
          </p:nvSpPr>
          <p:spPr>
            <a:xfrm>
              <a:off x="465872" y="3536076"/>
              <a:ext cx="163243" cy="199760"/>
            </a:xfrm>
            <a:custGeom>
              <a:avLst/>
              <a:gdLst/>
              <a:ahLst/>
              <a:cxnLst/>
              <a:rect l="l" t="t" r="r" b="b"/>
              <a:pathLst>
                <a:path w="3460" h="4234" extrusionOk="0">
                  <a:moveTo>
                    <a:pt x="2246" y="0"/>
                  </a:moveTo>
                  <a:cubicBezTo>
                    <a:pt x="1954" y="0"/>
                    <a:pt x="1662" y="118"/>
                    <a:pt x="1419" y="314"/>
                  </a:cubicBezTo>
                  <a:cubicBezTo>
                    <a:pt x="568" y="1006"/>
                    <a:pt x="36" y="2035"/>
                    <a:pt x="0" y="3134"/>
                  </a:cubicBezTo>
                  <a:cubicBezTo>
                    <a:pt x="0" y="3737"/>
                    <a:pt x="497" y="4234"/>
                    <a:pt x="1118" y="4234"/>
                  </a:cubicBezTo>
                  <a:cubicBezTo>
                    <a:pt x="1721" y="4234"/>
                    <a:pt x="2218" y="3737"/>
                    <a:pt x="2218" y="3134"/>
                  </a:cubicBezTo>
                  <a:lnTo>
                    <a:pt x="2218" y="3116"/>
                  </a:lnTo>
                  <a:cubicBezTo>
                    <a:pt x="2235" y="2904"/>
                    <a:pt x="2306" y="2691"/>
                    <a:pt x="2413" y="2496"/>
                  </a:cubicBezTo>
                  <a:cubicBezTo>
                    <a:pt x="2555" y="2265"/>
                    <a:pt x="2767" y="2052"/>
                    <a:pt x="2998" y="1893"/>
                  </a:cubicBezTo>
                  <a:cubicBezTo>
                    <a:pt x="3459" y="1520"/>
                    <a:pt x="3388" y="704"/>
                    <a:pt x="2998" y="314"/>
                  </a:cubicBezTo>
                  <a:cubicBezTo>
                    <a:pt x="2771" y="96"/>
                    <a:pt x="2509" y="0"/>
                    <a:pt x="2246" y="0"/>
                  </a:cubicBez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8" name="Google Shape;3898;p35"/>
            <p:cNvSpPr/>
            <p:nvPr/>
          </p:nvSpPr>
          <p:spPr>
            <a:xfrm>
              <a:off x="665019" y="3649639"/>
              <a:ext cx="98795" cy="119696"/>
            </a:xfrm>
            <a:custGeom>
              <a:avLst/>
              <a:gdLst/>
              <a:ahLst/>
              <a:cxnLst/>
              <a:rect l="l" t="t" r="r" b="b"/>
              <a:pathLst>
                <a:path w="2094" h="2537" extrusionOk="0">
                  <a:moveTo>
                    <a:pt x="1207" y="0"/>
                  </a:moveTo>
                  <a:cubicBezTo>
                    <a:pt x="1083" y="0"/>
                    <a:pt x="977" y="35"/>
                    <a:pt x="852" y="53"/>
                  </a:cubicBezTo>
                  <a:cubicBezTo>
                    <a:pt x="746" y="89"/>
                    <a:pt x="640" y="124"/>
                    <a:pt x="551" y="160"/>
                  </a:cubicBezTo>
                  <a:cubicBezTo>
                    <a:pt x="320" y="266"/>
                    <a:pt x="161" y="408"/>
                    <a:pt x="90" y="568"/>
                  </a:cubicBezTo>
                  <a:cubicBezTo>
                    <a:pt x="1" y="745"/>
                    <a:pt x="1" y="922"/>
                    <a:pt x="90" y="1100"/>
                  </a:cubicBezTo>
                  <a:cubicBezTo>
                    <a:pt x="161" y="1259"/>
                    <a:pt x="267" y="1366"/>
                    <a:pt x="409" y="1419"/>
                  </a:cubicBezTo>
                  <a:cubicBezTo>
                    <a:pt x="465" y="1435"/>
                    <a:pt x="535" y="1444"/>
                    <a:pt x="616" y="1444"/>
                  </a:cubicBezTo>
                  <a:cubicBezTo>
                    <a:pt x="716" y="1444"/>
                    <a:pt x="832" y="1431"/>
                    <a:pt x="959" y="1401"/>
                  </a:cubicBezTo>
                  <a:lnTo>
                    <a:pt x="1136" y="1348"/>
                  </a:lnTo>
                  <a:cubicBezTo>
                    <a:pt x="1216" y="1330"/>
                    <a:pt x="1287" y="1321"/>
                    <a:pt x="1349" y="1321"/>
                  </a:cubicBezTo>
                  <a:cubicBezTo>
                    <a:pt x="1411" y="1321"/>
                    <a:pt x="1464" y="1330"/>
                    <a:pt x="1509" y="1348"/>
                  </a:cubicBezTo>
                  <a:cubicBezTo>
                    <a:pt x="1597" y="1366"/>
                    <a:pt x="1668" y="1437"/>
                    <a:pt x="1721" y="1543"/>
                  </a:cubicBezTo>
                  <a:cubicBezTo>
                    <a:pt x="1775" y="1650"/>
                    <a:pt x="1775" y="1774"/>
                    <a:pt x="1704" y="1862"/>
                  </a:cubicBezTo>
                  <a:cubicBezTo>
                    <a:pt x="1651" y="1969"/>
                    <a:pt x="1544" y="2058"/>
                    <a:pt x="1384" y="2128"/>
                  </a:cubicBezTo>
                  <a:cubicBezTo>
                    <a:pt x="1278" y="2182"/>
                    <a:pt x="1154" y="2217"/>
                    <a:pt x="1030" y="2235"/>
                  </a:cubicBezTo>
                  <a:cubicBezTo>
                    <a:pt x="906" y="2253"/>
                    <a:pt x="764" y="2253"/>
                    <a:pt x="622" y="2253"/>
                  </a:cubicBezTo>
                  <a:lnTo>
                    <a:pt x="764" y="2536"/>
                  </a:lnTo>
                  <a:cubicBezTo>
                    <a:pt x="906" y="2519"/>
                    <a:pt x="1030" y="2501"/>
                    <a:pt x="1154" y="2483"/>
                  </a:cubicBezTo>
                  <a:cubicBezTo>
                    <a:pt x="1278" y="2448"/>
                    <a:pt x="1384" y="2412"/>
                    <a:pt x="1491" y="2359"/>
                  </a:cubicBezTo>
                  <a:cubicBezTo>
                    <a:pt x="1739" y="2253"/>
                    <a:pt x="1917" y="2093"/>
                    <a:pt x="2005" y="1933"/>
                  </a:cubicBezTo>
                  <a:cubicBezTo>
                    <a:pt x="2094" y="1774"/>
                    <a:pt x="2094" y="1579"/>
                    <a:pt x="2005" y="1384"/>
                  </a:cubicBezTo>
                  <a:cubicBezTo>
                    <a:pt x="1917" y="1206"/>
                    <a:pt x="1810" y="1100"/>
                    <a:pt x="1668" y="1047"/>
                  </a:cubicBezTo>
                  <a:cubicBezTo>
                    <a:pt x="1588" y="1020"/>
                    <a:pt x="1504" y="1007"/>
                    <a:pt x="1411" y="1007"/>
                  </a:cubicBezTo>
                  <a:cubicBezTo>
                    <a:pt x="1318" y="1007"/>
                    <a:pt x="1216" y="1020"/>
                    <a:pt x="1101" y="1047"/>
                  </a:cubicBezTo>
                  <a:lnTo>
                    <a:pt x="906" y="1082"/>
                  </a:lnTo>
                  <a:cubicBezTo>
                    <a:pt x="804" y="1116"/>
                    <a:pt x="717" y="1128"/>
                    <a:pt x="645" y="1128"/>
                  </a:cubicBezTo>
                  <a:cubicBezTo>
                    <a:pt x="603" y="1128"/>
                    <a:pt x="566" y="1124"/>
                    <a:pt x="533" y="1117"/>
                  </a:cubicBezTo>
                  <a:cubicBezTo>
                    <a:pt x="462" y="1100"/>
                    <a:pt x="409" y="1047"/>
                    <a:pt x="356" y="940"/>
                  </a:cubicBezTo>
                  <a:cubicBezTo>
                    <a:pt x="320" y="834"/>
                    <a:pt x="320" y="727"/>
                    <a:pt x="373" y="639"/>
                  </a:cubicBezTo>
                  <a:cubicBezTo>
                    <a:pt x="427" y="532"/>
                    <a:pt x="533" y="461"/>
                    <a:pt x="693" y="390"/>
                  </a:cubicBezTo>
                  <a:cubicBezTo>
                    <a:pt x="781" y="337"/>
                    <a:pt x="870" y="319"/>
                    <a:pt x="977" y="302"/>
                  </a:cubicBezTo>
                  <a:cubicBezTo>
                    <a:pt x="1083" y="266"/>
                    <a:pt x="1207" y="266"/>
                    <a:pt x="1331" y="266"/>
                  </a:cubicBezTo>
                  <a:lnTo>
                    <a:pt x="1207"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899" name="Google Shape;3899;p35"/>
            <p:cNvSpPr/>
            <p:nvPr/>
          </p:nvSpPr>
          <p:spPr>
            <a:xfrm>
              <a:off x="742866" y="3620340"/>
              <a:ext cx="99644" cy="118941"/>
            </a:xfrm>
            <a:custGeom>
              <a:avLst/>
              <a:gdLst/>
              <a:ahLst/>
              <a:cxnLst/>
              <a:rect l="l" t="t" r="r" b="b"/>
              <a:pathLst>
                <a:path w="2112" h="2521" extrusionOk="0">
                  <a:moveTo>
                    <a:pt x="1703" y="0"/>
                  </a:moveTo>
                  <a:lnTo>
                    <a:pt x="1402" y="71"/>
                  </a:lnTo>
                  <a:lnTo>
                    <a:pt x="1721" y="1437"/>
                  </a:lnTo>
                  <a:cubicBezTo>
                    <a:pt x="1774" y="1668"/>
                    <a:pt x="1774" y="1845"/>
                    <a:pt x="1721" y="1987"/>
                  </a:cubicBezTo>
                  <a:cubicBezTo>
                    <a:pt x="1650" y="2111"/>
                    <a:pt x="1526" y="2182"/>
                    <a:pt x="1331" y="2235"/>
                  </a:cubicBezTo>
                  <a:cubicBezTo>
                    <a:pt x="1258" y="2255"/>
                    <a:pt x="1192" y="2265"/>
                    <a:pt x="1132" y="2265"/>
                  </a:cubicBezTo>
                  <a:cubicBezTo>
                    <a:pt x="1032" y="2265"/>
                    <a:pt x="947" y="2237"/>
                    <a:pt x="870" y="2182"/>
                  </a:cubicBezTo>
                  <a:cubicBezTo>
                    <a:pt x="763" y="2093"/>
                    <a:pt x="675" y="1934"/>
                    <a:pt x="621" y="1685"/>
                  </a:cubicBezTo>
                  <a:lnTo>
                    <a:pt x="302" y="337"/>
                  </a:lnTo>
                  <a:lnTo>
                    <a:pt x="1" y="408"/>
                  </a:lnTo>
                  <a:lnTo>
                    <a:pt x="320" y="1809"/>
                  </a:lnTo>
                  <a:cubicBezTo>
                    <a:pt x="391" y="2093"/>
                    <a:pt x="515" y="2288"/>
                    <a:pt x="692" y="2412"/>
                  </a:cubicBezTo>
                  <a:cubicBezTo>
                    <a:pt x="818" y="2481"/>
                    <a:pt x="959" y="2520"/>
                    <a:pt x="1115" y="2520"/>
                  </a:cubicBezTo>
                  <a:cubicBezTo>
                    <a:pt x="1200" y="2520"/>
                    <a:pt x="1290" y="2509"/>
                    <a:pt x="1384" y="2483"/>
                  </a:cubicBezTo>
                  <a:cubicBezTo>
                    <a:pt x="1668" y="2412"/>
                    <a:pt x="1863" y="2288"/>
                    <a:pt x="1969" y="2111"/>
                  </a:cubicBezTo>
                  <a:cubicBezTo>
                    <a:pt x="2094" y="1916"/>
                    <a:pt x="2111" y="1685"/>
                    <a:pt x="2040" y="1401"/>
                  </a:cubicBezTo>
                  <a:lnTo>
                    <a:pt x="1703"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0" name="Google Shape;3900;p35"/>
            <p:cNvSpPr/>
            <p:nvPr/>
          </p:nvSpPr>
          <p:spPr>
            <a:xfrm>
              <a:off x="857513" y="3618641"/>
              <a:ext cx="70345" cy="108844"/>
            </a:xfrm>
            <a:custGeom>
              <a:avLst/>
              <a:gdLst/>
              <a:ahLst/>
              <a:cxnLst/>
              <a:rect l="l" t="t" r="r" b="b"/>
              <a:pathLst>
                <a:path w="1491" h="2307" extrusionOk="0">
                  <a:moveTo>
                    <a:pt x="710" y="249"/>
                  </a:moveTo>
                  <a:cubicBezTo>
                    <a:pt x="852" y="249"/>
                    <a:pt x="958" y="285"/>
                    <a:pt x="1047" y="355"/>
                  </a:cubicBezTo>
                  <a:cubicBezTo>
                    <a:pt x="1118" y="444"/>
                    <a:pt x="1171" y="551"/>
                    <a:pt x="1171" y="675"/>
                  </a:cubicBezTo>
                  <a:cubicBezTo>
                    <a:pt x="1171" y="817"/>
                    <a:pt x="1136" y="923"/>
                    <a:pt x="1047" y="994"/>
                  </a:cubicBezTo>
                  <a:cubicBezTo>
                    <a:pt x="976" y="1083"/>
                    <a:pt x="870" y="1118"/>
                    <a:pt x="710" y="1118"/>
                  </a:cubicBezTo>
                  <a:lnTo>
                    <a:pt x="320" y="1118"/>
                  </a:lnTo>
                  <a:lnTo>
                    <a:pt x="320" y="249"/>
                  </a:lnTo>
                  <a:close/>
                  <a:moveTo>
                    <a:pt x="1" y="1"/>
                  </a:moveTo>
                  <a:lnTo>
                    <a:pt x="18" y="2307"/>
                  </a:lnTo>
                  <a:lnTo>
                    <a:pt x="338" y="2307"/>
                  </a:lnTo>
                  <a:lnTo>
                    <a:pt x="338" y="1384"/>
                  </a:lnTo>
                  <a:lnTo>
                    <a:pt x="728" y="1366"/>
                  </a:lnTo>
                  <a:cubicBezTo>
                    <a:pt x="976" y="1366"/>
                    <a:pt x="1171" y="1313"/>
                    <a:pt x="1295" y="1189"/>
                  </a:cubicBezTo>
                  <a:cubicBezTo>
                    <a:pt x="1437" y="1083"/>
                    <a:pt x="1491" y="905"/>
                    <a:pt x="1491" y="675"/>
                  </a:cubicBezTo>
                  <a:cubicBezTo>
                    <a:pt x="1491" y="444"/>
                    <a:pt x="1420" y="285"/>
                    <a:pt x="1295" y="160"/>
                  </a:cubicBezTo>
                  <a:cubicBezTo>
                    <a:pt x="1154" y="54"/>
                    <a:pt x="958" y="1"/>
                    <a:pt x="710" y="1"/>
                  </a:cubicBez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1" name="Google Shape;3901;p35"/>
            <p:cNvSpPr/>
            <p:nvPr/>
          </p:nvSpPr>
          <p:spPr>
            <a:xfrm>
              <a:off x="932813" y="3622841"/>
              <a:ext cx="87944" cy="120545"/>
            </a:xfrm>
            <a:custGeom>
              <a:avLst/>
              <a:gdLst/>
              <a:ahLst/>
              <a:cxnLst/>
              <a:rect l="l" t="t" r="r" b="b"/>
              <a:pathLst>
                <a:path w="1864" h="2555" extrusionOk="0">
                  <a:moveTo>
                    <a:pt x="444" y="0"/>
                  </a:moveTo>
                  <a:lnTo>
                    <a:pt x="1" y="2253"/>
                  </a:lnTo>
                  <a:lnTo>
                    <a:pt x="1455" y="2555"/>
                  </a:lnTo>
                  <a:lnTo>
                    <a:pt x="1509" y="2289"/>
                  </a:lnTo>
                  <a:lnTo>
                    <a:pt x="356" y="2058"/>
                  </a:lnTo>
                  <a:lnTo>
                    <a:pt x="515" y="1242"/>
                  </a:lnTo>
                  <a:lnTo>
                    <a:pt x="1597" y="1455"/>
                  </a:lnTo>
                  <a:lnTo>
                    <a:pt x="1651" y="1207"/>
                  </a:lnTo>
                  <a:lnTo>
                    <a:pt x="569" y="994"/>
                  </a:lnTo>
                  <a:lnTo>
                    <a:pt x="693" y="320"/>
                  </a:lnTo>
                  <a:lnTo>
                    <a:pt x="1828" y="533"/>
                  </a:lnTo>
                  <a:lnTo>
                    <a:pt x="1863" y="284"/>
                  </a:lnTo>
                  <a:lnTo>
                    <a:pt x="444"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2" name="Google Shape;3902;p35"/>
            <p:cNvSpPr/>
            <p:nvPr/>
          </p:nvSpPr>
          <p:spPr>
            <a:xfrm>
              <a:off x="998959" y="3645440"/>
              <a:ext cx="99597" cy="133095"/>
            </a:xfrm>
            <a:custGeom>
              <a:avLst/>
              <a:gdLst/>
              <a:ahLst/>
              <a:cxnLst/>
              <a:rect l="l" t="t" r="r" b="b"/>
              <a:pathLst>
                <a:path w="2111" h="2821" extrusionOk="0">
                  <a:moveTo>
                    <a:pt x="1100" y="355"/>
                  </a:moveTo>
                  <a:lnTo>
                    <a:pt x="1455" y="515"/>
                  </a:lnTo>
                  <a:cubicBezTo>
                    <a:pt x="1597" y="568"/>
                    <a:pt x="1685" y="639"/>
                    <a:pt x="1738" y="745"/>
                  </a:cubicBezTo>
                  <a:cubicBezTo>
                    <a:pt x="1774" y="834"/>
                    <a:pt x="1774" y="940"/>
                    <a:pt x="1721" y="1065"/>
                  </a:cubicBezTo>
                  <a:cubicBezTo>
                    <a:pt x="1668" y="1189"/>
                    <a:pt x="1579" y="1260"/>
                    <a:pt x="1490" y="1295"/>
                  </a:cubicBezTo>
                  <a:cubicBezTo>
                    <a:pt x="1452" y="1308"/>
                    <a:pt x="1415" y="1314"/>
                    <a:pt x="1375" y="1314"/>
                  </a:cubicBezTo>
                  <a:cubicBezTo>
                    <a:pt x="1304" y="1314"/>
                    <a:pt x="1227" y="1294"/>
                    <a:pt x="1135" y="1260"/>
                  </a:cubicBezTo>
                  <a:lnTo>
                    <a:pt x="781" y="1100"/>
                  </a:lnTo>
                  <a:lnTo>
                    <a:pt x="1100" y="355"/>
                  </a:lnTo>
                  <a:close/>
                  <a:moveTo>
                    <a:pt x="923" y="0"/>
                  </a:moveTo>
                  <a:lnTo>
                    <a:pt x="0" y="2111"/>
                  </a:lnTo>
                  <a:lnTo>
                    <a:pt x="284" y="2235"/>
                  </a:lnTo>
                  <a:lnTo>
                    <a:pt x="674" y="1331"/>
                  </a:lnTo>
                  <a:lnTo>
                    <a:pt x="993" y="1473"/>
                  </a:lnTo>
                  <a:cubicBezTo>
                    <a:pt x="1100" y="1526"/>
                    <a:pt x="1171" y="1579"/>
                    <a:pt x="1224" y="1650"/>
                  </a:cubicBezTo>
                  <a:cubicBezTo>
                    <a:pt x="1277" y="1739"/>
                    <a:pt x="1295" y="1863"/>
                    <a:pt x="1313" y="2022"/>
                  </a:cubicBezTo>
                  <a:lnTo>
                    <a:pt x="1348" y="2679"/>
                  </a:lnTo>
                  <a:lnTo>
                    <a:pt x="1650" y="2821"/>
                  </a:lnTo>
                  <a:lnTo>
                    <a:pt x="1614" y="2111"/>
                  </a:lnTo>
                  <a:cubicBezTo>
                    <a:pt x="1597" y="1969"/>
                    <a:pt x="1579" y="1845"/>
                    <a:pt x="1561" y="1756"/>
                  </a:cubicBezTo>
                  <a:cubicBezTo>
                    <a:pt x="1526" y="1668"/>
                    <a:pt x="1490" y="1597"/>
                    <a:pt x="1437" y="1543"/>
                  </a:cubicBezTo>
                  <a:lnTo>
                    <a:pt x="1437" y="1543"/>
                  </a:lnTo>
                  <a:cubicBezTo>
                    <a:pt x="1468" y="1548"/>
                    <a:pt x="1499" y="1550"/>
                    <a:pt x="1529" y="1550"/>
                  </a:cubicBezTo>
                  <a:cubicBezTo>
                    <a:pt x="1621" y="1550"/>
                    <a:pt x="1707" y="1530"/>
                    <a:pt x="1774" y="1490"/>
                  </a:cubicBezTo>
                  <a:cubicBezTo>
                    <a:pt x="1880" y="1419"/>
                    <a:pt x="1951" y="1331"/>
                    <a:pt x="2022" y="1189"/>
                  </a:cubicBezTo>
                  <a:cubicBezTo>
                    <a:pt x="2111" y="994"/>
                    <a:pt x="2111" y="816"/>
                    <a:pt x="2040" y="657"/>
                  </a:cubicBezTo>
                  <a:cubicBezTo>
                    <a:pt x="1969" y="497"/>
                    <a:pt x="1809" y="373"/>
                    <a:pt x="1561" y="266"/>
                  </a:cubicBezTo>
                  <a:lnTo>
                    <a:pt x="923" y="0"/>
                  </a:lnTo>
                  <a:close/>
                </a:path>
              </a:pathLst>
            </a:custGeom>
            <a:solidFill>
              <a:srgbClr val="956E3F"/>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3" name="Google Shape;3903;p35"/>
            <p:cNvSpPr/>
            <p:nvPr/>
          </p:nvSpPr>
          <p:spPr>
            <a:xfrm>
              <a:off x="285125" y="3214450"/>
              <a:ext cx="975824" cy="1146568"/>
            </a:xfrm>
            <a:custGeom>
              <a:avLst/>
              <a:gdLst/>
              <a:ahLst/>
              <a:cxnLst/>
              <a:rect l="l" t="t" r="r" b="b"/>
              <a:pathLst>
                <a:path w="20683" h="24302" extrusionOk="0">
                  <a:moveTo>
                    <a:pt x="10891" y="2377"/>
                  </a:moveTo>
                  <a:cubicBezTo>
                    <a:pt x="12310" y="2377"/>
                    <a:pt x="13693" y="2768"/>
                    <a:pt x="14882" y="3530"/>
                  </a:cubicBezTo>
                  <a:lnTo>
                    <a:pt x="15042" y="3637"/>
                  </a:lnTo>
                  <a:lnTo>
                    <a:pt x="15112" y="3690"/>
                  </a:lnTo>
                  <a:cubicBezTo>
                    <a:pt x="15183" y="3725"/>
                    <a:pt x="15254" y="3779"/>
                    <a:pt x="15325" y="3832"/>
                  </a:cubicBezTo>
                  <a:lnTo>
                    <a:pt x="15432" y="3921"/>
                  </a:lnTo>
                  <a:lnTo>
                    <a:pt x="15538" y="4009"/>
                  </a:lnTo>
                  <a:lnTo>
                    <a:pt x="15698" y="4133"/>
                  </a:lnTo>
                  <a:lnTo>
                    <a:pt x="15769" y="4204"/>
                  </a:lnTo>
                  <a:cubicBezTo>
                    <a:pt x="15840" y="4258"/>
                    <a:pt x="15911" y="4328"/>
                    <a:pt x="15982" y="4399"/>
                  </a:cubicBezTo>
                  <a:lnTo>
                    <a:pt x="16035" y="4453"/>
                  </a:lnTo>
                  <a:cubicBezTo>
                    <a:pt x="16106" y="4524"/>
                    <a:pt x="16177" y="4595"/>
                    <a:pt x="16248" y="4666"/>
                  </a:cubicBezTo>
                  <a:cubicBezTo>
                    <a:pt x="17596" y="6191"/>
                    <a:pt x="18234" y="8461"/>
                    <a:pt x="18021" y="10767"/>
                  </a:cubicBezTo>
                  <a:cubicBezTo>
                    <a:pt x="17702" y="13765"/>
                    <a:pt x="16035" y="16195"/>
                    <a:pt x="13658" y="17135"/>
                  </a:cubicBezTo>
                  <a:cubicBezTo>
                    <a:pt x="13144" y="17330"/>
                    <a:pt x="12842" y="17862"/>
                    <a:pt x="12913" y="18412"/>
                  </a:cubicBezTo>
                  <a:cubicBezTo>
                    <a:pt x="12984" y="18926"/>
                    <a:pt x="13002" y="19458"/>
                    <a:pt x="13002" y="19973"/>
                  </a:cubicBezTo>
                  <a:cubicBezTo>
                    <a:pt x="13002" y="20150"/>
                    <a:pt x="12966" y="20310"/>
                    <a:pt x="12948" y="20487"/>
                  </a:cubicBezTo>
                  <a:cubicBezTo>
                    <a:pt x="12948" y="20540"/>
                    <a:pt x="12931" y="20594"/>
                    <a:pt x="12913" y="20647"/>
                  </a:cubicBezTo>
                  <a:cubicBezTo>
                    <a:pt x="12895" y="20789"/>
                    <a:pt x="12860" y="20931"/>
                    <a:pt x="12807" y="21073"/>
                  </a:cubicBezTo>
                  <a:cubicBezTo>
                    <a:pt x="12771" y="21161"/>
                    <a:pt x="12753" y="21232"/>
                    <a:pt x="12700" y="21321"/>
                  </a:cubicBezTo>
                  <a:cubicBezTo>
                    <a:pt x="12647" y="21427"/>
                    <a:pt x="12594" y="21516"/>
                    <a:pt x="12505" y="21605"/>
                  </a:cubicBezTo>
                  <a:cubicBezTo>
                    <a:pt x="12345" y="21764"/>
                    <a:pt x="12115" y="21871"/>
                    <a:pt x="11884" y="21888"/>
                  </a:cubicBezTo>
                  <a:cubicBezTo>
                    <a:pt x="11778" y="21906"/>
                    <a:pt x="11671" y="21906"/>
                    <a:pt x="11565" y="21906"/>
                  </a:cubicBezTo>
                  <a:cubicBezTo>
                    <a:pt x="11536" y="21907"/>
                    <a:pt x="11506" y="21908"/>
                    <a:pt x="11477" y="21908"/>
                  </a:cubicBezTo>
                  <a:cubicBezTo>
                    <a:pt x="11098" y="21908"/>
                    <a:pt x="10723" y="21803"/>
                    <a:pt x="10394" y="21622"/>
                  </a:cubicBezTo>
                  <a:cubicBezTo>
                    <a:pt x="10235" y="21516"/>
                    <a:pt x="10093" y="21356"/>
                    <a:pt x="9986" y="21179"/>
                  </a:cubicBezTo>
                  <a:cubicBezTo>
                    <a:pt x="9933" y="21090"/>
                    <a:pt x="9880" y="20984"/>
                    <a:pt x="9844" y="20877"/>
                  </a:cubicBezTo>
                  <a:cubicBezTo>
                    <a:pt x="9827" y="20842"/>
                    <a:pt x="9809" y="20789"/>
                    <a:pt x="9791" y="20753"/>
                  </a:cubicBezTo>
                  <a:cubicBezTo>
                    <a:pt x="9773" y="20665"/>
                    <a:pt x="9756" y="20594"/>
                    <a:pt x="9738" y="20505"/>
                  </a:cubicBezTo>
                  <a:lnTo>
                    <a:pt x="9738" y="20452"/>
                  </a:lnTo>
                  <a:lnTo>
                    <a:pt x="9720" y="20363"/>
                  </a:lnTo>
                  <a:cubicBezTo>
                    <a:pt x="9685" y="20203"/>
                    <a:pt x="9667" y="20026"/>
                    <a:pt x="9667" y="19849"/>
                  </a:cubicBezTo>
                  <a:cubicBezTo>
                    <a:pt x="9632" y="19388"/>
                    <a:pt x="9649" y="18944"/>
                    <a:pt x="9703" y="18483"/>
                  </a:cubicBezTo>
                  <a:cubicBezTo>
                    <a:pt x="9773" y="17933"/>
                    <a:pt x="9436" y="17401"/>
                    <a:pt x="8887" y="17224"/>
                  </a:cubicBezTo>
                  <a:lnTo>
                    <a:pt x="8674" y="17135"/>
                  </a:lnTo>
                  <a:lnTo>
                    <a:pt x="8585" y="17099"/>
                  </a:lnTo>
                  <a:lnTo>
                    <a:pt x="8550" y="17099"/>
                  </a:lnTo>
                  <a:lnTo>
                    <a:pt x="8390" y="17028"/>
                  </a:lnTo>
                  <a:lnTo>
                    <a:pt x="8266" y="16975"/>
                  </a:lnTo>
                  <a:lnTo>
                    <a:pt x="8124" y="16922"/>
                  </a:lnTo>
                  <a:lnTo>
                    <a:pt x="8088" y="16904"/>
                  </a:lnTo>
                  <a:lnTo>
                    <a:pt x="7982" y="16851"/>
                  </a:lnTo>
                  <a:lnTo>
                    <a:pt x="7822" y="16780"/>
                  </a:lnTo>
                  <a:lnTo>
                    <a:pt x="7592" y="16674"/>
                  </a:lnTo>
                  <a:lnTo>
                    <a:pt x="7574" y="16656"/>
                  </a:lnTo>
                  <a:lnTo>
                    <a:pt x="7485" y="16603"/>
                  </a:lnTo>
                  <a:lnTo>
                    <a:pt x="7326" y="16514"/>
                  </a:lnTo>
                  <a:lnTo>
                    <a:pt x="7219" y="16461"/>
                  </a:lnTo>
                  <a:lnTo>
                    <a:pt x="7060" y="16354"/>
                  </a:lnTo>
                  <a:lnTo>
                    <a:pt x="6989" y="16301"/>
                  </a:lnTo>
                  <a:cubicBezTo>
                    <a:pt x="6865" y="16230"/>
                    <a:pt x="6758" y="16159"/>
                    <a:pt x="6652" y="16088"/>
                  </a:cubicBezTo>
                  <a:lnTo>
                    <a:pt x="6598" y="16053"/>
                  </a:lnTo>
                  <a:lnTo>
                    <a:pt x="6439" y="15929"/>
                  </a:lnTo>
                  <a:lnTo>
                    <a:pt x="6368" y="15876"/>
                  </a:lnTo>
                  <a:lnTo>
                    <a:pt x="6208" y="15751"/>
                  </a:lnTo>
                  <a:lnTo>
                    <a:pt x="6155" y="15698"/>
                  </a:lnTo>
                  <a:cubicBezTo>
                    <a:pt x="5960" y="15556"/>
                    <a:pt x="5783" y="15397"/>
                    <a:pt x="5623" y="15237"/>
                  </a:cubicBezTo>
                  <a:lnTo>
                    <a:pt x="5570" y="15201"/>
                  </a:lnTo>
                  <a:lnTo>
                    <a:pt x="5410" y="15042"/>
                  </a:lnTo>
                  <a:lnTo>
                    <a:pt x="5375" y="15006"/>
                  </a:lnTo>
                  <a:cubicBezTo>
                    <a:pt x="5286" y="14918"/>
                    <a:pt x="5197" y="14811"/>
                    <a:pt x="5109" y="14705"/>
                  </a:cubicBezTo>
                  <a:lnTo>
                    <a:pt x="5020" y="14616"/>
                  </a:lnTo>
                  <a:lnTo>
                    <a:pt x="4896" y="14474"/>
                  </a:lnTo>
                  <a:lnTo>
                    <a:pt x="4860" y="14439"/>
                  </a:lnTo>
                  <a:cubicBezTo>
                    <a:pt x="4328" y="13800"/>
                    <a:pt x="3885" y="13091"/>
                    <a:pt x="3530" y="12328"/>
                  </a:cubicBezTo>
                  <a:cubicBezTo>
                    <a:pt x="2803" y="10643"/>
                    <a:pt x="2625" y="9029"/>
                    <a:pt x="3051" y="7734"/>
                  </a:cubicBezTo>
                  <a:cubicBezTo>
                    <a:pt x="3565" y="6173"/>
                    <a:pt x="4736" y="4736"/>
                    <a:pt x="6297" y="3743"/>
                  </a:cubicBezTo>
                  <a:cubicBezTo>
                    <a:pt x="7663" y="2856"/>
                    <a:pt x="9259" y="2395"/>
                    <a:pt x="10891" y="2377"/>
                  </a:cubicBezTo>
                  <a:close/>
                  <a:moveTo>
                    <a:pt x="10891" y="1"/>
                  </a:moveTo>
                  <a:cubicBezTo>
                    <a:pt x="8816" y="18"/>
                    <a:pt x="6776" y="621"/>
                    <a:pt x="5020" y="1739"/>
                  </a:cubicBezTo>
                  <a:cubicBezTo>
                    <a:pt x="2998" y="3016"/>
                    <a:pt x="1455" y="4932"/>
                    <a:pt x="781" y="6989"/>
                  </a:cubicBezTo>
                  <a:cubicBezTo>
                    <a:pt x="0" y="9384"/>
                    <a:pt x="674" y="11725"/>
                    <a:pt x="1366" y="13286"/>
                  </a:cubicBezTo>
                  <a:cubicBezTo>
                    <a:pt x="1792" y="14226"/>
                    <a:pt x="2324" y="15113"/>
                    <a:pt x="2980" y="15893"/>
                  </a:cubicBezTo>
                  <a:lnTo>
                    <a:pt x="3033" y="15946"/>
                  </a:lnTo>
                  <a:cubicBezTo>
                    <a:pt x="3086" y="16017"/>
                    <a:pt x="3157" y="16106"/>
                    <a:pt x="3228" y="16177"/>
                  </a:cubicBezTo>
                  <a:lnTo>
                    <a:pt x="3264" y="16230"/>
                  </a:lnTo>
                  <a:lnTo>
                    <a:pt x="3335" y="16283"/>
                  </a:lnTo>
                  <a:cubicBezTo>
                    <a:pt x="3441" y="16425"/>
                    <a:pt x="3548" y="16532"/>
                    <a:pt x="3672" y="16656"/>
                  </a:cubicBezTo>
                  <a:lnTo>
                    <a:pt x="3725" y="16709"/>
                  </a:lnTo>
                  <a:lnTo>
                    <a:pt x="3920" y="16904"/>
                  </a:lnTo>
                  <a:lnTo>
                    <a:pt x="3973" y="16957"/>
                  </a:lnTo>
                  <a:cubicBezTo>
                    <a:pt x="4186" y="17153"/>
                    <a:pt x="4417" y="17348"/>
                    <a:pt x="4630" y="17543"/>
                  </a:cubicBezTo>
                  <a:lnTo>
                    <a:pt x="4701" y="17596"/>
                  </a:lnTo>
                  <a:lnTo>
                    <a:pt x="4913" y="17756"/>
                  </a:lnTo>
                  <a:lnTo>
                    <a:pt x="5002" y="17827"/>
                  </a:lnTo>
                  <a:lnTo>
                    <a:pt x="5215" y="17986"/>
                  </a:lnTo>
                  <a:lnTo>
                    <a:pt x="5268" y="18022"/>
                  </a:lnTo>
                  <a:cubicBezTo>
                    <a:pt x="5392" y="18110"/>
                    <a:pt x="5534" y="18217"/>
                    <a:pt x="5694" y="18306"/>
                  </a:cubicBezTo>
                  <a:lnTo>
                    <a:pt x="5712" y="18323"/>
                  </a:lnTo>
                  <a:lnTo>
                    <a:pt x="5800" y="18376"/>
                  </a:lnTo>
                  <a:lnTo>
                    <a:pt x="5995" y="18483"/>
                  </a:lnTo>
                  <a:lnTo>
                    <a:pt x="6120" y="18572"/>
                  </a:lnTo>
                  <a:lnTo>
                    <a:pt x="6315" y="18678"/>
                  </a:lnTo>
                  <a:lnTo>
                    <a:pt x="6439" y="18749"/>
                  </a:lnTo>
                  <a:lnTo>
                    <a:pt x="6457" y="18749"/>
                  </a:lnTo>
                  <a:cubicBezTo>
                    <a:pt x="6563" y="18802"/>
                    <a:pt x="6652" y="18838"/>
                    <a:pt x="6740" y="18891"/>
                  </a:cubicBezTo>
                  <a:lnTo>
                    <a:pt x="6953" y="18980"/>
                  </a:lnTo>
                  <a:lnTo>
                    <a:pt x="7095" y="19051"/>
                  </a:lnTo>
                  <a:lnTo>
                    <a:pt x="7113" y="19068"/>
                  </a:lnTo>
                  <a:lnTo>
                    <a:pt x="7237" y="19121"/>
                  </a:lnTo>
                  <a:cubicBezTo>
                    <a:pt x="7237" y="19405"/>
                    <a:pt x="7237" y="19689"/>
                    <a:pt x="7255" y="19973"/>
                  </a:cubicBezTo>
                  <a:cubicBezTo>
                    <a:pt x="7273" y="20257"/>
                    <a:pt x="7308" y="20469"/>
                    <a:pt x="7343" y="20718"/>
                  </a:cubicBezTo>
                  <a:lnTo>
                    <a:pt x="7343" y="20736"/>
                  </a:lnTo>
                  <a:cubicBezTo>
                    <a:pt x="7343" y="20771"/>
                    <a:pt x="7343" y="20824"/>
                    <a:pt x="7361" y="20860"/>
                  </a:cubicBezTo>
                  <a:cubicBezTo>
                    <a:pt x="7379" y="20877"/>
                    <a:pt x="7379" y="20913"/>
                    <a:pt x="7379" y="20931"/>
                  </a:cubicBezTo>
                  <a:cubicBezTo>
                    <a:pt x="7414" y="21090"/>
                    <a:pt x="7450" y="21250"/>
                    <a:pt x="7503" y="21427"/>
                  </a:cubicBezTo>
                  <a:cubicBezTo>
                    <a:pt x="7539" y="21534"/>
                    <a:pt x="7556" y="21622"/>
                    <a:pt x="7592" y="21693"/>
                  </a:cubicBezTo>
                  <a:cubicBezTo>
                    <a:pt x="7680" y="21942"/>
                    <a:pt x="7805" y="22172"/>
                    <a:pt x="7929" y="22403"/>
                  </a:cubicBezTo>
                  <a:cubicBezTo>
                    <a:pt x="8213" y="22882"/>
                    <a:pt x="8603" y="23290"/>
                    <a:pt x="9064" y="23609"/>
                  </a:cubicBezTo>
                  <a:cubicBezTo>
                    <a:pt x="9784" y="24055"/>
                    <a:pt x="10637" y="24302"/>
                    <a:pt x="11478" y="24302"/>
                  </a:cubicBezTo>
                  <a:cubicBezTo>
                    <a:pt x="11507" y="24302"/>
                    <a:pt x="11536" y="24301"/>
                    <a:pt x="11565" y="24301"/>
                  </a:cubicBezTo>
                  <a:cubicBezTo>
                    <a:pt x="11778" y="24301"/>
                    <a:pt x="11991" y="24283"/>
                    <a:pt x="12204" y="24265"/>
                  </a:cubicBezTo>
                  <a:cubicBezTo>
                    <a:pt x="12966" y="24177"/>
                    <a:pt x="13693" y="23822"/>
                    <a:pt x="14226" y="23272"/>
                  </a:cubicBezTo>
                  <a:cubicBezTo>
                    <a:pt x="14474" y="23006"/>
                    <a:pt x="14669" y="22722"/>
                    <a:pt x="14829" y="22403"/>
                  </a:cubicBezTo>
                  <a:cubicBezTo>
                    <a:pt x="14917" y="22225"/>
                    <a:pt x="14988" y="22030"/>
                    <a:pt x="15059" y="21853"/>
                  </a:cubicBezTo>
                  <a:cubicBezTo>
                    <a:pt x="15148" y="21605"/>
                    <a:pt x="15201" y="21356"/>
                    <a:pt x="15254" y="21108"/>
                  </a:cubicBezTo>
                  <a:cubicBezTo>
                    <a:pt x="15272" y="21019"/>
                    <a:pt x="15290" y="20931"/>
                    <a:pt x="15290" y="20842"/>
                  </a:cubicBezTo>
                  <a:cubicBezTo>
                    <a:pt x="15325" y="20594"/>
                    <a:pt x="15361" y="20345"/>
                    <a:pt x="15361" y="20097"/>
                  </a:cubicBezTo>
                  <a:cubicBezTo>
                    <a:pt x="15379" y="19742"/>
                    <a:pt x="15379" y="19370"/>
                    <a:pt x="15361" y="18997"/>
                  </a:cubicBezTo>
                  <a:cubicBezTo>
                    <a:pt x="18128" y="17543"/>
                    <a:pt x="20008" y="14581"/>
                    <a:pt x="20380" y="11033"/>
                  </a:cubicBezTo>
                  <a:cubicBezTo>
                    <a:pt x="20682" y="8071"/>
                    <a:pt x="19795" y="5109"/>
                    <a:pt x="18021" y="3105"/>
                  </a:cubicBezTo>
                  <a:lnTo>
                    <a:pt x="18004" y="3087"/>
                  </a:lnTo>
                  <a:cubicBezTo>
                    <a:pt x="17915" y="2998"/>
                    <a:pt x="17826" y="2910"/>
                    <a:pt x="17720" y="2785"/>
                  </a:cubicBezTo>
                  <a:lnTo>
                    <a:pt x="17631" y="2714"/>
                  </a:lnTo>
                  <a:cubicBezTo>
                    <a:pt x="17542" y="2626"/>
                    <a:pt x="17454" y="2537"/>
                    <a:pt x="17365" y="2466"/>
                  </a:cubicBezTo>
                  <a:lnTo>
                    <a:pt x="17294" y="2395"/>
                  </a:lnTo>
                  <a:lnTo>
                    <a:pt x="17259" y="2377"/>
                  </a:lnTo>
                  <a:cubicBezTo>
                    <a:pt x="17205" y="2306"/>
                    <a:pt x="17135" y="2253"/>
                    <a:pt x="17064" y="2200"/>
                  </a:cubicBezTo>
                  <a:lnTo>
                    <a:pt x="16922" y="2076"/>
                  </a:lnTo>
                  <a:lnTo>
                    <a:pt x="16780" y="1969"/>
                  </a:lnTo>
                  <a:cubicBezTo>
                    <a:pt x="16673" y="1898"/>
                    <a:pt x="16585" y="1828"/>
                    <a:pt x="16478" y="1757"/>
                  </a:cubicBezTo>
                  <a:lnTo>
                    <a:pt x="16390" y="1686"/>
                  </a:lnTo>
                  <a:lnTo>
                    <a:pt x="16177" y="1561"/>
                  </a:lnTo>
                  <a:cubicBezTo>
                    <a:pt x="14598" y="533"/>
                    <a:pt x="12771" y="1"/>
                    <a:pt x="10891" y="1"/>
                  </a:cubicBezTo>
                  <a:close/>
                </a:path>
              </a:pathLst>
            </a:custGeom>
            <a:solidFill>
              <a:schemeClr val="l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4" name="Google Shape;3904;p35"/>
            <p:cNvSpPr/>
            <p:nvPr/>
          </p:nvSpPr>
          <p:spPr>
            <a:xfrm>
              <a:off x="675917" y="3909507"/>
              <a:ext cx="315540" cy="394472"/>
            </a:xfrm>
            <a:custGeom>
              <a:avLst/>
              <a:gdLst/>
              <a:ahLst/>
              <a:cxnLst/>
              <a:rect l="l" t="t" r="r" b="b"/>
              <a:pathLst>
                <a:path w="6688" h="8361" extrusionOk="0">
                  <a:moveTo>
                    <a:pt x="4764" y="1"/>
                  </a:moveTo>
                  <a:cubicBezTo>
                    <a:pt x="4743" y="1"/>
                    <a:pt x="4722" y="3"/>
                    <a:pt x="4701" y="8"/>
                  </a:cubicBezTo>
                  <a:lnTo>
                    <a:pt x="1012" y="948"/>
                  </a:lnTo>
                  <a:cubicBezTo>
                    <a:pt x="923" y="966"/>
                    <a:pt x="852" y="1037"/>
                    <a:pt x="834" y="1126"/>
                  </a:cubicBezTo>
                  <a:cubicBezTo>
                    <a:pt x="284" y="2616"/>
                    <a:pt x="1" y="4354"/>
                    <a:pt x="267" y="5933"/>
                  </a:cubicBezTo>
                  <a:cubicBezTo>
                    <a:pt x="373" y="6713"/>
                    <a:pt x="816" y="7405"/>
                    <a:pt x="1455" y="7866"/>
                  </a:cubicBezTo>
                  <a:cubicBezTo>
                    <a:pt x="1945" y="8202"/>
                    <a:pt x="2644" y="8361"/>
                    <a:pt x="3275" y="8361"/>
                  </a:cubicBezTo>
                  <a:cubicBezTo>
                    <a:pt x="3444" y="8361"/>
                    <a:pt x="3607" y="8350"/>
                    <a:pt x="3761" y="8327"/>
                  </a:cubicBezTo>
                  <a:cubicBezTo>
                    <a:pt x="6688" y="7955"/>
                    <a:pt x="5925" y="3574"/>
                    <a:pt x="5464" y="1658"/>
                  </a:cubicBezTo>
                  <a:cubicBezTo>
                    <a:pt x="5357" y="1161"/>
                    <a:pt x="5198" y="665"/>
                    <a:pt x="5020" y="203"/>
                  </a:cubicBezTo>
                  <a:cubicBezTo>
                    <a:pt x="4990" y="83"/>
                    <a:pt x="4883" y="1"/>
                    <a:pt x="476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5" name="Google Shape;3905;p35"/>
            <p:cNvSpPr/>
            <p:nvPr/>
          </p:nvSpPr>
          <p:spPr>
            <a:xfrm>
              <a:off x="347874" y="3270972"/>
              <a:ext cx="855326" cy="830179"/>
            </a:xfrm>
            <a:custGeom>
              <a:avLst/>
              <a:gdLst/>
              <a:ahLst/>
              <a:cxnLst/>
              <a:rect l="l" t="t" r="r" b="b"/>
              <a:pathLst>
                <a:path w="18129" h="17596" extrusionOk="0">
                  <a:moveTo>
                    <a:pt x="9566" y="0"/>
                  </a:moveTo>
                  <a:cubicBezTo>
                    <a:pt x="7763" y="0"/>
                    <a:pt x="5933" y="531"/>
                    <a:pt x="4328" y="1552"/>
                  </a:cubicBezTo>
                  <a:cubicBezTo>
                    <a:pt x="2643" y="2616"/>
                    <a:pt x="1207" y="4248"/>
                    <a:pt x="586" y="6164"/>
                  </a:cubicBezTo>
                  <a:cubicBezTo>
                    <a:pt x="0" y="7955"/>
                    <a:pt x="373" y="9924"/>
                    <a:pt x="1118" y="11609"/>
                  </a:cubicBezTo>
                  <a:cubicBezTo>
                    <a:pt x="2664" y="15056"/>
                    <a:pt x="6155" y="17595"/>
                    <a:pt x="9931" y="17595"/>
                  </a:cubicBezTo>
                  <a:cubicBezTo>
                    <a:pt x="10314" y="17595"/>
                    <a:pt x="10700" y="17569"/>
                    <a:pt x="11086" y="17515"/>
                  </a:cubicBezTo>
                  <a:cubicBezTo>
                    <a:pt x="15024" y="16948"/>
                    <a:pt x="17490" y="13489"/>
                    <a:pt x="17880" y="9711"/>
                  </a:cubicBezTo>
                  <a:cubicBezTo>
                    <a:pt x="18128" y="7246"/>
                    <a:pt x="17490" y="4567"/>
                    <a:pt x="15805" y="2687"/>
                  </a:cubicBezTo>
                  <a:cubicBezTo>
                    <a:pt x="14123" y="867"/>
                    <a:pt x="11867" y="0"/>
                    <a:pt x="956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6" name="Google Shape;3906;p35"/>
            <p:cNvSpPr/>
            <p:nvPr/>
          </p:nvSpPr>
          <p:spPr>
            <a:xfrm>
              <a:off x="470873" y="3334146"/>
              <a:ext cx="732328" cy="767100"/>
            </a:xfrm>
            <a:custGeom>
              <a:avLst/>
              <a:gdLst/>
              <a:ahLst/>
              <a:cxnLst/>
              <a:rect l="l" t="t" r="r" b="b"/>
              <a:pathLst>
                <a:path w="15522" h="16259" extrusionOk="0">
                  <a:moveTo>
                    <a:pt x="11601" y="0"/>
                  </a:moveTo>
                  <a:lnTo>
                    <a:pt x="11601" y="0"/>
                  </a:lnTo>
                  <a:cubicBezTo>
                    <a:pt x="12949" y="1827"/>
                    <a:pt x="13481" y="4257"/>
                    <a:pt x="13233" y="6510"/>
                  </a:cubicBezTo>
                  <a:cubicBezTo>
                    <a:pt x="12843" y="10270"/>
                    <a:pt x="10395" y="13746"/>
                    <a:pt x="6457" y="14296"/>
                  </a:cubicBezTo>
                  <a:cubicBezTo>
                    <a:pt x="6070" y="14347"/>
                    <a:pt x="5683" y="14372"/>
                    <a:pt x="5297" y="14372"/>
                  </a:cubicBezTo>
                  <a:cubicBezTo>
                    <a:pt x="3402" y="14372"/>
                    <a:pt x="1548" y="13767"/>
                    <a:pt x="1" y="12647"/>
                  </a:cubicBezTo>
                  <a:lnTo>
                    <a:pt x="1" y="12647"/>
                  </a:lnTo>
                  <a:cubicBezTo>
                    <a:pt x="1812" y="14817"/>
                    <a:pt x="4475" y="16259"/>
                    <a:pt x="7312" y="16259"/>
                  </a:cubicBezTo>
                  <a:cubicBezTo>
                    <a:pt x="7699" y="16259"/>
                    <a:pt x="8088" y="16232"/>
                    <a:pt x="8479" y="16176"/>
                  </a:cubicBezTo>
                  <a:cubicBezTo>
                    <a:pt x="12417" y="15609"/>
                    <a:pt x="14883" y="12150"/>
                    <a:pt x="15273" y="8390"/>
                  </a:cubicBezTo>
                  <a:cubicBezTo>
                    <a:pt x="15521" y="5907"/>
                    <a:pt x="14883" y="3228"/>
                    <a:pt x="13198" y="1348"/>
                  </a:cubicBezTo>
                  <a:cubicBezTo>
                    <a:pt x="12719" y="834"/>
                    <a:pt x="12186" y="390"/>
                    <a:pt x="11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7" name="Google Shape;3907;p35"/>
            <p:cNvSpPr/>
            <p:nvPr/>
          </p:nvSpPr>
          <p:spPr>
            <a:xfrm>
              <a:off x="693516" y="3733525"/>
              <a:ext cx="281382" cy="366589"/>
            </a:xfrm>
            <a:custGeom>
              <a:avLst/>
              <a:gdLst/>
              <a:ahLst/>
              <a:cxnLst/>
              <a:rect l="l" t="t" r="r" b="b"/>
              <a:pathLst>
                <a:path w="5964" h="7770" extrusionOk="0">
                  <a:moveTo>
                    <a:pt x="3888" y="695"/>
                  </a:moveTo>
                  <a:cubicBezTo>
                    <a:pt x="3892" y="695"/>
                    <a:pt x="3895" y="705"/>
                    <a:pt x="3898" y="721"/>
                  </a:cubicBezTo>
                  <a:lnTo>
                    <a:pt x="3898" y="721"/>
                  </a:lnTo>
                  <a:cubicBezTo>
                    <a:pt x="3886" y="711"/>
                    <a:pt x="3880" y="701"/>
                    <a:pt x="3885" y="696"/>
                  </a:cubicBezTo>
                  <a:cubicBezTo>
                    <a:pt x="3886" y="695"/>
                    <a:pt x="3887" y="695"/>
                    <a:pt x="3888" y="695"/>
                  </a:cubicBezTo>
                  <a:close/>
                  <a:moveTo>
                    <a:pt x="4031" y="742"/>
                  </a:moveTo>
                  <a:cubicBezTo>
                    <a:pt x="4035" y="742"/>
                    <a:pt x="4016" y="775"/>
                    <a:pt x="4001" y="775"/>
                  </a:cubicBezTo>
                  <a:cubicBezTo>
                    <a:pt x="4001" y="775"/>
                    <a:pt x="4000" y="775"/>
                    <a:pt x="4000" y="775"/>
                  </a:cubicBezTo>
                  <a:lnTo>
                    <a:pt x="4000" y="775"/>
                  </a:lnTo>
                  <a:cubicBezTo>
                    <a:pt x="4003" y="772"/>
                    <a:pt x="4006" y="770"/>
                    <a:pt x="4009" y="767"/>
                  </a:cubicBezTo>
                  <a:cubicBezTo>
                    <a:pt x="4023" y="749"/>
                    <a:pt x="4029" y="742"/>
                    <a:pt x="4031" y="742"/>
                  </a:cubicBezTo>
                  <a:close/>
                  <a:moveTo>
                    <a:pt x="3902" y="836"/>
                  </a:moveTo>
                  <a:cubicBezTo>
                    <a:pt x="3902" y="837"/>
                    <a:pt x="3902" y="838"/>
                    <a:pt x="3902" y="838"/>
                  </a:cubicBezTo>
                  <a:cubicBezTo>
                    <a:pt x="3867" y="1193"/>
                    <a:pt x="3796" y="1548"/>
                    <a:pt x="3654" y="1885"/>
                  </a:cubicBezTo>
                  <a:cubicBezTo>
                    <a:pt x="3619" y="2019"/>
                    <a:pt x="3569" y="2150"/>
                    <a:pt x="3508" y="2277"/>
                  </a:cubicBezTo>
                  <a:lnTo>
                    <a:pt x="3508" y="2277"/>
                  </a:lnTo>
                  <a:cubicBezTo>
                    <a:pt x="3466" y="1799"/>
                    <a:pt x="3506" y="1292"/>
                    <a:pt x="3796" y="945"/>
                  </a:cubicBezTo>
                  <a:cubicBezTo>
                    <a:pt x="3823" y="903"/>
                    <a:pt x="3862" y="873"/>
                    <a:pt x="3902" y="836"/>
                  </a:cubicBezTo>
                  <a:close/>
                  <a:moveTo>
                    <a:pt x="814" y="556"/>
                  </a:moveTo>
                  <a:cubicBezTo>
                    <a:pt x="880" y="556"/>
                    <a:pt x="958" y="590"/>
                    <a:pt x="1011" y="643"/>
                  </a:cubicBezTo>
                  <a:cubicBezTo>
                    <a:pt x="1153" y="838"/>
                    <a:pt x="1242" y="1069"/>
                    <a:pt x="1277" y="1299"/>
                  </a:cubicBezTo>
                  <a:cubicBezTo>
                    <a:pt x="1330" y="1654"/>
                    <a:pt x="1348" y="2027"/>
                    <a:pt x="1330" y="2381"/>
                  </a:cubicBezTo>
                  <a:cubicBezTo>
                    <a:pt x="1326" y="2645"/>
                    <a:pt x="1316" y="2910"/>
                    <a:pt x="1301" y="3175"/>
                  </a:cubicBezTo>
                  <a:lnTo>
                    <a:pt x="1301" y="3175"/>
                  </a:lnTo>
                  <a:cubicBezTo>
                    <a:pt x="1170" y="3030"/>
                    <a:pt x="1062" y="2855"/>
                    <a:pt x="976" y="2701"/>
                  </a:cubicBezTo>
                  <a:cubicBezTo>
                    <a:pt x="780" y="2328"/>
                    <a:pt x="656" y="1920"/>
                    <a:pt x="603" y="1495"/>
                  </a:cubicBezTo>
                  <a:cubicBezTo>
                    <a:pt x="568" y="1211"/>
                    <a:pt x="532" y="820"/>
                    <a:pt x="710" y="608"/>
                  </a:cubicBezTo>
                  <a:cubicBezTo>
                    <a:pt x="731" y="572"/>
                    <a:pt x="770" y="556"/>
                    <a:pt x="814" y="556"/>
                  </a:cubicBezTo>
                  <a:close/>
                  <a:moveTo>
                    <a:pt x="824" y="0"/>
                  </a:moveTo>
                  <a:cubicBezTo>
                    <a:pt x="634" y="0"/>
                    <a:pt x="446" y="73"/>
                    <a:pt x="302" y="217"/>
                  </a:cubicBezTo>
                  <a:cubicBezTo>
                    <a:pt x="36" y="501"/>
                    <a:pt x="0" y="962"/>
                    <a:pt x="36" y="1335"/>
                  </a:cubicBezTo>
                  <a:cubicBezTo>
                    <a:pt x="88" y="2207"/>
                    <a:pt x="466" y="3354"/>
                    <a:pt x="1255" y="3830"/>
                  </a:cubicBezTo>
                  <a:lnTo>
                    <a:pt x="1255" y="3830"/>
                  </a:lnTo>
                  <a:cubicBezTo>
                    <a:pt x="1210" y="4345"/>
                    <a:pt x="1147" y="4858"/>
                    <a:pt x="1064" y="5361"/>
                  </a:cubicBezTo>
                  <a:cubicBezTo>
                    <a:pt x="940" y="6071"/>
                    <a:pt x="851" y="6780"/>
                    <a:pt x="816" y="7490"/>
                  </a:cubicBezTo>
                  <a:cubicBezTo>
                    <a:pt x="816" y="7676"/>
                    <a:pt x="953" y="7769"/>
                    <a:pt x="1091" y="7769"/>
                  </a:cubicBezTo>
                  <a:cubicBezTo>
                    <a:pt x="1228" y="7769"/>
                    <a:pt x="1366" y="7676"/>
                    <a:pt x="1366" y="7490"/>
                  </a:cubicBezTo>
                  <a:cubicBezTo>
                    <a:pt x="1366" y="6745"/>
                    <a:pt x="1543" y="5982"/>
                    <a:pt x="1632" y="5237"/>
                  </a:cubicBezTo>
                  <a:cubicBezTo>
                    <a:pt x="1695" y="4837"/>
                    <a:pt x="1747" y="4431"/>
                    <a:pt x="1787" y="4022"/>
                  </a:cubicBezTo>
                  <a:lnTo>
                    <a:pt x="1787" y="4022"/>
                  </a:lnTo>
                  <a:cubicBezTo>
                    <a:pt x="1846" y="4030"/>
                    <a:pt x="1905" y="4034"/>
                    <a:pt x="1963" y="4034"/>
                  </a:cubicBezTo>
                  <a:cubicBezTo>
                    <a:pt x="2385" y="4034"/>
                    <a:pt x="2804" y="3842"/>
                    <a:pt x="3162" y="3559"/>
                  </a:cubicBezTo>
                  <a:lnTo>
                    <a:pt x="3162" y="3559"/>
                  </a:lnTo>
                  <a:cubicBezTo>
                    <a:pt x="3290" y="4070"/>
                    <a:pt x="3470" y="4569"/>
                    <a:pt x="3672" y="5042"/>
                  </a:cubicBezTo>
                  <a:cubicBezTo>
                    <a:pt x="4009" y="5840"/>
                    <a:pt x="4417" y="6780"/>
                    <a:pt x="5126" y="7312"/>
                  </a:cubicBezTo>
                  <a:cubicBezTo>
                    <a:pt x="5233" y="7401"/>
                    <a:pt x="5357" y="7472"/>
                    <a:pt x="5499" y="7507"/>
                  </a:cubicBezTo>
                  <a:cubicBezTo>
                    <a:pt x="5531" y="7517"/>
                    <a:pt x="5561" y="7521"/>
                    <a:pt x="5589" y="7521"/>
                  </a:cubicBezTo>
                  <a:cubicBezTo>
                    <a:pt x="5875" y="7521"/>
                    <a:pt x="5963" y="7072"/>
                    <a:pt x="5641" y="6975"/>
                  </a:cubicBezTo>
                  <a:cubicBezTo>
                    <a:pt x="5428" y="6887"/>
                    <a:pt x="5268" y="6745"/>
                    <a:pt x="5126" y="6550"/>
                  </a:cubicBezTo>
                  <a:cubicBezTo>
                    <a:pt x="4896" y="6248"/>
                    <a:pt x="4700" y="5929"/>
                    <a:pt x="4523" y="5574"/>
                  </a:cubicBezTo>
                  <a:cubicBezTo>
                    <a:pt x="4114" y="4789"/>
                    <a:pt x="3819" y="3955"/>
                    <a:pt x="3639" y="3088"/>
                  </a:cubicBezTo>
                  <a:lnTo>
                    <a:pt x="3639" y="3088"/>
                  </a:lnTo>
                  <a:cubicBezTo>
                    <a:pt x="3792" y="2900"/>
                    <a:pt x="3919" y="2700"/>
                    <a:pt x="4009" y="2506"/>
                  </a:cubicBezTo>
                  <a:cubicBezTo>
                    <a:pt x="4204" y="2080"/>
                    <a:pt x="4346" y="1636"/>
                    <a:pt x="4434" y="1157"/>
                  </a:cubicBezTo>
                  <a:cubicBezTo>
                    <a:pt x="4470" y="856"/>
                    <a:pt x="4523" y="342"/>
                    <a:pt x="4133" y="235"/>
                  </a:cubicBezTo>
                  <a:cubicBezTo>
                    <a:pt x="4082" y="219"/>
                    <a:pt x="4032" y="211"/>
                    <a:pt x="3983" y="211"/>
                  </a:cubicBezTo>
                  <a:cubicBezTo>
                    <a:pt x="3661" y="211"/>
                    <a:pt x="3400" y="536"/>
                    <a:pt x="3246" y="767"/>
                  </a:cubicBezTo>
                  <a:cubicBezTo>
                    <a:pt x="3051" y="1140"/>
                    <a:pt x="2944" y="1548"/>
                    <a:pt x="2962" y="1973"/>
                  </a:cubicBezTo>
                  <a:cubicBezTo>
                    <a:pt x="2957" y="2293"/>
                    <a:pt x="2983" y="2615"/>
                    <a:pt x="3033" y="2934"/>
                  </a:cubicBezTo>
                  <a:lnTo>
                    <a:pt x="3033" y="2934"/>
                  </a:lnTo>
                  <a:cubicBezTo>
                    <a:pt x="2742" y="3213"/>
                    <a:pt x="2330" y="3474"/>
                    <a:pt x="1916" y="3474"/>
                  </a:cubicBezTo>
                  <a:cubicBezTo>
                    <a:pt x="1889" y="3474"/>
                    <a:pt x="1861" y="3473"/>
                    <a:pt x="1833" y="3471"/>
                  </a:cubicBezTo>
                  <a:lnTo>
                    <a:pt x="1833" y="3471"/>
                  </a:lnTo>
                  <a:cubicBezTo>
                    <a:pt x="1864" y="3027"/>
                    <a:pt x="1880" y="2580"/>
                    <a:pt x="1880" y="2133"/>
                  </a:cubicBezTo>
                  <a:cubicBezTo>
                    <a:pt x="1880" y="1512"/>
                    <a:pt x="1862" y="483"/>
                    <a:pt x="1224" y="111"/>
                  </a:cubicBezTo>
                  <a:cubicBezTo>
                    <a:pt x="1098" y="37"/>
                    <a:pt x="960" y="0"/>
                    <a:pt x="82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sp>
          <p:nvSpPr>
            <p:cNvPr id="3908" name="Google Shape;3908;p35"/>
            <p:cNvSpPr/>
            <p:nvPr/>
          </p:nvSpPr>
          <p:spPr>
            <a:xfrm>
              <a:off x="393073" y="3462947"/>
              <a:ext cx="163243" cy="200090"/>
            </a:xfrm>
            <a:custGeom>
              <a:avLst/>
              <a:gdLst/>
              <a:ahLst/>
              <a:cxnLst/>
              <a:rect l="l" t="t" r="r" b="b"/>
              <a:pathLst>
                <a:path w="3460" h="4241" extrusionOk="0">
                  <a:moveTo>
                    <a:pt x="2251" y="0"/>
                  </a:moveTo>
                  <a:cubicBezTo>
                    <a:pt x="1959" y="0"/>
                    <a:pt x="1664" y="123"/>
                    <a:pt x="1419" y="321"/>
                  </a:cubicBezTo>
                  <a:cubicBezTo>
                    <a:pt x="550" y="995"/>
                    <a:pt x="36" y="2024"/>
                    <a:pt x="0" y="3123"/>
                  </a:cubicBezTo>
                  <a:cubicBezTo>
                    <a:pt x="0" y="3744"/>
                    <a:pt x="497" y="4241"/>
                    <a:pt x="1100" y="4241"/>
                  </a:cubicBezTo>
                  <a:cubicBezTo>
                    <a:pt x="1721" y="4241"/>
                    <a:pt x="2217" y="3744"/>
                    <a:pt x="2217" y="3123"/>
                  </a:cubicBezTo>
                  <a:lnTo>
                    <a:pt x="2217" y="3106"/>
                  </a:lnTo>
                  <a:cubicBezTo>
                    <a:pt x="2235" y="2893"/>
                    <a:pt x="2288" y="2680"/>
                    <a:pt x="2413" y="2503"/>
                  </a:cubicBezTo>
                  <a:cubicBezTo>
                    <a:pt x="2554" y="2254"/>
                    <a:pt x="2750" y="2041"/>
                    <a:pt x="2980" y="1882"/>
                  </a:cubicBezTo>
                  <a:cubicBezTo>
                    <a:pt x="3459" y="1509"/>
                    <a:pt x="3370" y="711"/>
                    <a:pt x="2980" y="321"/>
                  </a:cubicBezTo>
                  <a:cubicBezTo>
                    <a:pt x="2764" y="96"/>
                    <a:pt x="2508" y="0"/>
                    <a:pt x="225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63" kern="0">
                <a:solidFill>
                  <a:srgbClr val="000000"/>
                </a:solidFill>
                <a:cs typeface="Times New Roman"/>
                <a:sym typeface="+mn-lt"/>
              </a:endParaRPr>
            </a:p>
          </p:txBody>
        </p:sp>
      </p:grpSp>
      <p:sp>
        <p:nvSpPr>
          <p:cNvPr id="43" name="Google Shape;4457;p45">
            <a:extLst>
              <a:ext uri="{FF2B5EF4-FFF2-40B4-BE49-F238E27FC236}">
                <a16:creationId xmlns:a16="http://schemas.microsoft.com/office/drawing/2014/main" xmlns="" id="{619020A3-D526-38B7-3DDC-77BF8D88452A}"/>
              </a:ext>
            </a:extLst>
          </p:cNvPr>
          <p:cNvSpPr txBox="1">
            <a:spLocks/>
          </p:cNvSpPr>
          <p:nvPr/>
        </p:nvSpPr>
        <p:spPr>
          <a:xfrm>
            <a:off x="989299" y="2217942"/>
            <a:ext cx="9981126" cy="2370856"/>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800" dirty="0">
                <a:latin typeface="Times New Roman" panose="02020603050405020304" pitchFamily="18" charset="0"/>
                <a:cs typeface="Times New Roman" panose="02020603050405020304" pitchFamily="18" charset="0"/>
              </a:rPr>
              <a:t>Những việc làm thể hiện sự chủ động tham gia giải quyết những vấn đề nảy sinh trong gia đình Chi ở trường hợp trên là</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Chi đã đề xuất với bố mẹ để bà ngủ cùng với bạn. Lúc bà mệt hay ốm, hai chị em có thể tham gia chăm sóc bà cùng với bố mẹ</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898955"/>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68947" y="869444"/>
            <a:ext cx="9955368" cy="138435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latin typeface="Times New Roman" panose="02020603050405020304" pitchFamily="18" charset="0"/>
                <a:cs typeface="Times New Roman" panose="02020603050405020304" pitchFamily="18" charset="0"/>
              </a:rPr>
              <a:t>BT 2/ SBT: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quyết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44731" y="2058135"/>
            <a:ext cx="9368590" cy="3970318"/>
          </a:xfrm>
          <a:prstGeom prst="rect">
            <a:avLst/>
          </a:prstGeom>
          <a:noFill/>
        </p:spPr>
        <p:txBody>
          <a:bodyPr wrap="square" rtlCol="0">
            <a:spAutoFit/>
          </a:bodyPr>
          <a:lstStyle/>
          <a:p>
            <a:pPr marL="514350" indent="-514350" algn="just">
              <a:buAutoNum type="arabicPeriod"/>
            </a:pP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rủi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gặp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p>
          <a:p>
            <a:pPr marL="514350" indent="-514350" algn="just">
              <a:buAutoNum type="arabicPeriod"/>
            </a:pP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a:t>
            </a:r>
          </a:p>
          <a:p>
            <a:pPr marL="514350" indent="-514350" algn="just">
              <a:buAutoNum type="arabicPeriod"/>
            </a:pPr>
            <a:r>
              <a:rPr lang="en-US" sz="2800" dirty="0" err="1" smtClean="0">
                <a:latin typeface="Times New Roman" panose="02020603050405020304" pitchFamily="18" charset="0"/>
                <a:cs typeface="Times New Roman" panose="02020603050405020304" pitchFamily="18" charset="0"/>
              </a:rPr>
              <a:t>Sẵn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a:t>
            </a:r>
          </a:p>
          <a:p>
            <a:pPr marL="514350" indent="-514350" algn="just">
              <a:buAutoNum type="arabicPeriod"/>
            </a:pP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a:t>
            </a:r>
          </a:p>
          <a:p>
            <a:pPr marL="514350" indent="-514350" algn="just">
              <a:buAutoNum type="arabicPeriod"/>
            </a:pP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621624"/>
      </p:ext>
    </p:extLst>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1068947" y="869444"/>
            <a:ext cx="9955368" cy="1384359"/>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latin typeface="Times New Roman" panose="02020603050405020304" pitchFamily="18" charset="0"/>
                <a:cs typeface="Times New Roman" panose="02020603050405020304" pitchFamily="18" charset="0"/>
              </a:rPr>
              <a:t>BT 2/ SBT: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quyết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93215" y="2689200"/>
            <a:ext cx="9368590"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863164"/>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3"/>
        <p:cNvGrpSpPr/>
        <p:nvPr/>
      </p:nvGrpSpPr>
      <p:grpSpPr>
        <a:xfrm>
          <a:off x="0" y="0"/>
          <a:ext cx="0" cy="0"/>
          <a:chOff x="0" y="0"/>
          <a:chExt cx="0" cy="0"/>
        </a:xfrm>
      </p:grpSpPr>
      <p:grpSp>
        <p:nvGrpSpPr>
          <p:cNvPr id="3870" name="Google Shape;3870;p35"/>
          <p:cNvGrpSpPr/>
          <p:nvPr/>
        </p:nvGrpSpPr>
        <p:grpSpPr>
          <a:xfrm rot="-4215009" flipH="1">
            <a:off x="549336" y="153920"/>
            <a:ext cx="2443309" cy="2288852"/>
            <a:chOff x="4572000" y="2129373"/>
            <a:chExt cx="2216255" cy="2076151"/>
          </a:xfrm>
        </p:grpSpPr>
        <p:sp>
          <p:nvSpPr>
            <p:cNvPr id="3871" name="Google Shape;3871;p35"/>
            <p:cNvSpPr/>
            <p:nvPr/>
          </p:nvSpPr>
          <p:spPr>
            <a:xfrm rot="-2188484">
              <a:off x="4745784" y="2567241"/>
              <a:ext cx="1868685" cy="1200416"/>
            </a:xfrm>
            <a:custGeom>
              <a:avLst/>
              <a:gdLst/>
              <a:ahLst/>
              <a:cxnLst/>
              <a:rect l="l" t="t" r="r" b="b"/>
              <a:pathLst>
                <a:path w="89191" h="57295" extrusionOk="0">
                  <a:moveTo>
                    <a:pt x="43786" y="20877"/>
                  </a:moveTo>
                  <a:cubicBezTo>
                    <a:pt x="48916" y="20993"/>
                    <a:pt x="52273" y="22806"/>
                    <a:pt x="54742" y="26780"/>
                  </a:cubicBezTo>
                  <a:cubicBezTo>
                    <a:pt x="55012" y="27204"/>
                    <a:pt x="55282" y="27705"/>
                    <a:pt x="55513" y="28207"/>
                  </a:cubicBezTo>
                  <a:lnTo>
                    <a:pt x="55012" y="28207"/>
                  </a:lnTo>
                  <a:cubicBezTo>
                    <a:pt x="50344" y="28207"/>
                    <a:pt x="46486" y="31795"/>
                    <a:pt x="46062" y="36424"/>
                  </a:cubicBezTo>
                  <a:cubicBezTo>
                    <a:pt x="45560" y="36925"/>
                    <a:pt x="45097" y="37504"/>
                    <a:pt x="44712" y="38121"/>
                  </a:cubicBezTo>
                  <a:cubicBezTo>
                    <a:pt x="44249" y="37427"/>
                    <a:pt x="43747" y="36771"/>
                    <a:pt x="43168" y="36192"/>
                  </a:cubicBezTo>
                  <a:cubicBezTo>
                    <a:pt x="42783" y="31563"/>
                    <a:pt x="38886" y="27975"/>
                    <a:pt x="34219" y="27975"/>
                  </a:cubicBezTo>
                  <a:cubicBezTo>
                    <a:pt x="33910" y="27975"/>
                    <a:pt x="33640" y="28014"/>
                    <a:pt x="33331" y="28014"/>
                  </a:cubicBezTo>
                  <a:cubicBezTo>
                    <a:pt x="36340" y="22150"/>
                    <a:pt x="39581" y="20877"/>
                    <a:pt x="43477" y="20877"/>
                  </a:cubicBezTo>
                  <a:close/>
                  <a:moveTo>
                    <a:pt x="43477" y="1"/>
                  </a:moveTo>
                  <a:cubicBezTo>
                    <a:pt x="32005" y="1"/>
                    <a:pt x="22523" y="5970"/>
                    <a:pt x="16087" y="17251"/>
                  </a:cubicBezTo>
                  <a:cubicBezTo>
                    <a:pt x="14081" y="20762"/>
                    <a:pt x="12461" y="24504"/>
                    <a:pt x="11265" y="28361"/>
                  </a:cubicBezTo>
                  <a:cubicBezTo>
                    <a:pt x="7793" y="29827"/>
                    <a:pt x="5517" y="33222"/>
                    <a:pt x="5479" y="37003"/>
                  </a:cubicBezTo>
                  <a:cubicBezTo>
                    <a:pt x="1" y="41439"/>
                    <a:pt x="2740" y="50273"/>
                    <a:pt x="9761" y="50890"/>
                  </a:cubicBezTo>
                  <a:cubicBezTo>
                    <a:pt x="12342" y="54724"/>
                    <a:pt x="16680" y="57064"/>
                    <a:pt x="21302" y="57064"/>
                  </a:cubicBezTo>
                  <a:cubicBezTo>
                    <a:pt x="21377" y="57064"/>
                    <a:pt x="21452" y="57064"/>
                    <a:pt x="21527" y="57063"/>
                  </a:cubicBezTo>
                  <a:cubicBezTo>
                    <a:pt x="21572" y="57063"/>
                    <a:pt x="21618" y="57063"/>
                    <a:pt x="21664" y="57063"/>
                  </a:cubicBezTo>
                  <a:cubicBezTo>
                    <a:pt x="25626" y="57063"/>
                    <a:pt x="29389" y="55409"/>
                    <a:pt x="32058" y="52510"/>
                  </a:cubicBezTo>
                  <a:cubicBezTo>
                    <a:pt x="33177" y="52858"/>
                    <a:pt x="34373" y="53051"/>
                    <a:pt x="35530" y="53051"/>
                  </a:cubicBezTo>
                  <a:cubicBezTo>
                    <a:pt x="35568" y="53051"/>
                    <a:pt x="35606" y="53051"/>
                    <a:pt x="35644" y="53051"/>
                  </a:cubicBezTo>
                  <a:cubicBezTo>
                    <a:pt x="39227" y="53051"/>
                    <a:pt x="42572" y="51245"/>
                    <a:pt x="44519" y="48267"/>
                  </a:cubicBezTo>
                  <a:cubicBezTo>
                    <a:pt x="46466" y="51360"/>
                    <a:pt x="49889" y="53244"/>
                    <a:pt x="53550" y="53244"/>
                  </a:cubicBezTo>
                  <a:cubicBezTo>
                    <a:pt x="53587" y="53244"/>
                    <a:pt x="53624" y="53244"/>
                    <a:pt x="53661" y="53243"/>
                  </a:cubicBezTo>
                  <a:cubicBezTo>
                    <a:pt x="54819" y="53243"/>
                    <a:pt x="56015" y="53089"/>
                    <a:pt x="57133" y="52703"/>
                  </a:cubicBezTo>
                  <a:cubicBezTo>
                    <a:pt x="59834" y="55635"/>
                    <a:pt x="63653" y="57294"/>
                    <a:pt x="67665" y="57294"/>
                  </a:cubicBezTo>
                  <a:cubicBezTo>
                    <a:pt x="67703" y="57294"/>
                    <a:pt x="67742" y="57294"/>
                    <a:pt x="67781" y="57294"/>
                  </a:cubicBezTo>
                  <a:cubicBezTo>
                    <a:pt x="72444" y="57294"/>
                    <a:pt x="76829" y="54986"/>
                    <a:pt x="79431" y="51083"/>
                  </a:cubicBezTo>
                  <a:cubicBezTo>
                    <a:pt x="86452" y="50466"/>
                    <a:pt x="89191" y="41632"/>
                    <a:pt x="83713" y="37195"/>
                  </a:cubicBezTo>
                  <a:lnTo>
                    <a:pt x="83751" y="37195"/>
                  </a:lnTo>
                  <a:cubicBezTo>
                    <a:pt x="83713" y="32450"/>
                    <a:pt x="80202" y="28477"/>
                    <a:pt x="75496" y="27860"/>
                  </a:cubicBezTo>
                  <a:cubicBezTo>
                    <a:pt x="73991" y="22652"/>
                    <a:pt x="72217" y="18486"/>
                    <a:pt x="69979" y="14859"/>
                  </a:cubicBezTo>
                  <a:cubicBezTo>
                    <a:pt x="64039" y="5254"/>
                    <a:pt x="55320" y="239"/>
                    <a:pt x="44133" y="7"/>
                  </a:cubicBezTo>
                  <a:cubicBezTo>
                    <a:pt x="43913" y="3"/>
                    <a:pt x="43695" y="1"/>
                    <a:pt x="43477" y="1"/>
                  </a:cubicBezTo>
                  <a:close/>
                </a:path>
              </a:pathLst>
            </a:cu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2" name="Google Shape;3872;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14621" y="32412"/>
                  </a:lnTo>
                  <a:cubicBezTo>
                    <a:pt x="18200" y="20493"/>
                    <a:pt x="22532" y="14664"/>
                    <a:pt x="30991" y="14664"/>
                  </a:cubicBezTo>
                  <a:cubicBezTo>
                    <a:pt x="31102" y="14664"/>
                    <a:pt x="31213" y="14665"/>
                    <a:pt x="31325" y="14667"/>
                  </a:cubicBezTo>
                  <a:cubicBezTo>
                    <a:pt x="37497" y="14821"/>
                    <a:pt x="41818" y="17174"/>
                    <a:pt x="44827" y="22035"/>
                  </a:cubicBezTo>
                  <a:cubicBezTo>
                    <a:pt x="46408" y="24774"/>
                    <a:pt x="47604" y="27667"/>
                    <a:pt x="48414" y="30676"/>
                  </a:cubicBezTo>
                  <a:cubicBezTo>
                    <a:pt x="48723" y="31872"/>
                    <a:pt x="49032" y="33029"/>
                    <a:pt x="49302"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chemeClr val="accen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3" name="Google Shape;3873;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3279" y="32412"/>
                  </a:lnTo>
                  <a:cubicBezTo>
                    <a:pt x="3888" y="28579"/>
                    <a:pt x="9054" y="1863"/>
                    <a:pt x="32025" y="1863"/>
                  </a:cubicBezTo>
                  <a:cubicBezTo>
                    <a:pt x="33793" y="1863"/>
                    <a:pt x="35667" y="2021"/>
                    <a:pt x="37651" y="2361"/>
                  </a:cubicBezTo>
                  <a:cubicBezTo>
                    <a:pt x="37651" y="2361"/>
                    <a:pt x="54934" y="6450"/>
                    <a:pt x="57094" y="29789"/>
                  </a:cubicBezTo>
                  <a:cubicBezTo>
                    <a:pt x="57210" y="31255"/>
                    <a:pt x="57403" y="32721"/>
                    <a:pt x="57711"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rgbClr val="729C76"/>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4" name="Google Shape;3874;p35"/>
            <p:cNvSpPr/>
            <p:nvPr/>
          </p:nvSpPr>
          <p:spPr>
            <a:xfrm rot="-2188484">
              <a:off x="4907908" y="2679150"/>
              <a:ext cx="1299684" cy="716269"/>
            </a:xfrm>
            <a:custGeom>
              <a:avLst/>
              <a:gdLst/>
              <a:ahLst/>
              <a:cxnLst/>
              <a:rect l="l" t="t" r="r" b="b"/>
              <a:pathLst>
                <a:path w="62033" h="34187" extrusionOk="0">
                  <a:moveTo>
                    <a:pt x="30873" y="0"/>
                  </a:moveTo>
                  <a:cubicBezTo>
                    <a:pt x="20593" y="0"/>
                    <a:pt x="12107" y="5430"/>
                    <a:pt x="6212" y="15708"/>
                  </a:cubicBezTo>
                  <a:cubicBezTo>
                    <a:pt x="2740" y="21765"/>
                    <a:pt x="965" y="28169"/>
                    <a:pt x="1" y="32412"/>
                  </a:cubicBezTo>
                  <a:lnTo>
                    <a:pt x="2817" y="32412"/>
                  </a:lnTo>
                  <a:lnTo>
                    <a:pt x="7292" y="31718"/>
                  </a:lnTo>
                  <a:cubicBezTo>
                    <a:pt x="7292" y="31718"/>
                    <a:pt x="13885" y="7983"/>
                    <a:pt x="31874" y="7983"/>
                  </a:cubicBezTo>
                  <a:cubicBezTo>
                    <a:pt x="32088" y="7983"/>
                    <a:pt x="32304" y="7986"/>
                    <a:pt x="32521" y="7993"/>
                  </a:cubicBezTo>
                  <a:cubicBezTo>
                    <a:pt x="45097" y="8417"/>
                    <a:pt x="50305" y="15978"/>
                    <a:pt x="52466" y="22883"/>
                  </a:cubicBezTo>
                  <a:cubicBezTo>
                    <a:pt x="53276" y="25622"/>
                    <a:pt x="53777" y="28477"/>
                    <a:pt x="53932" y="31332"/>
                  </a:cubicBezTo>
                  <a:cubicBezTo>
                    <a:pt x="54009" y="32296"/>
                    <a:pt x="54202" y="33261"/>
                    <a:pt x="54549" y="34187"/>
                  </a:cubicBezTo>
                  <a:lnTo>
                    <a:pt x="62033" y="34187"/>
                  </a:lnTo>
                  <a:cubicBezTo>
                    <a:pt x="61608" y="32296"/>
                    <a:pt x="61145" y="30175"/>
                    <a:pt x="60605" y="27937"/>
                  </a:cubicBezTo>
                  <a:cubicBezTo>
                    <a:pt x="59371" y="23192"/>
                    <a:pt x="57635" y="18023"/>
                    <a:pt x="54780" y="13394"/>
                  </a:cubicBezTo>
                  <a:cubicBezTo>
                    <a:pt x="54703" y="13278"/>
                    <a:pt x="54626" y="13162"/>
                    <a:pt x="54549" y="13046"/>
                  </a:cubicBezTo>
                  <a:cubicBezTo>
                    <a:pt x="49225" y="4598"/>
                    <a:pt x="41471" y="239"/>
                    <a:pt x="31518" y="7"/>
                  </a:cubicBezTo>
                  <a:cubicBezTo>
                    <a:pt x="31302" y="3"/>
                    <a:pt x="31087" y="0"/>
                    <a:pt x="30873" y="0"/>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5" name="Google Shape;3875;p35"/>
            <p:cNvSpPr/>
            <p:nvPr/>
          </p:nvSpPr>
          <p:spPr>
            <a:xfrm rot="-2188484">
              <a:off x="5206471" y="2907858"/>
              <a:ext cx="778369" cy="447084"/>
            </a:xfrm>
            <a:custGeom>
              <a:avLst/>
              <a:gdLst/>
              <a:ahLst/>
              <a:cxnLst/>
              <a:rect l="l" t="t" r="r" b="b"/>
              <a:pathLst>
                <a:path w="37151" h="21339" extrusionOk="0">
                  <a:moveTo>
                    <a:pt x="20712" y="1"/>
                  </a:moveTo>
                  <a:cubicBezTo>
                    <a:pt x="7669" y="1"/>
                    <a:pt x="1985" y="13897"/>
                    <a:pt x="1" y="21339"/>
                  </a:cubicBezTo>
                  <a:lnTo>
                    <a:pt x="3357" y="21339"/>
                  </a:lnTo>
                  <a:cubicBezTo>
                    <a:pt x="6925" y="9419"/>
                    <a:pt x="11240" y="3589"/>
                    <a:pt x="19647" y="3589"/>
                  </a:cubicBezTo>
                  <a:cubicBezTo>
                    <a:pt x="19784" y="3589"/>
                    <a:pt x="19922" y="3590"/>
                    <a:pt x="20061" y="3593"/>
                  </a:cubicBezTo>
                  <a:cubicBezTo>
                    <a:pt x="26233" y="3709"/>
                    <a:pt x="30554" y="6062"/>
                    <a:pt x="33563" y="10961"/>
                  </a:cubicBezTo>
                  <a:cubicBezTo>
                    <a:pt x="35144" y="13662"/>
                    <a:pt x="36340" y="16555"/>
                    <a:pt x="37150" y="19564"/>
                  </a:cubicBezTo>
                  <a:cubicBezTo>
                    <a:pt x="37112" y="14472"/>
                    <a:pt x="35800" y="314"/>
                    <a:pt x="21141" y="6"/>
                  </a:cubicBezTo>
                  <a:cubicBezTo>
                    <a:pt x="20997" y="2"/>
                    <a:pt x="20854" y="1"/>
                    <a:pt x="20712" y="1"/>
                  </a:cubicBezTo>
                  <a:close/>
                </a:path>
              </a:pathLst>
            </a:custGeom>
            <a:solidFill>
              <a:schemeClr val="accent4"/>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6" name="Google Shape;3876;p35"/>
            <p:cNvSpPr/>
            <p:nvPr/>
          </p:nvSpPr>
          <p:spPr>
            <a:xfrm rot="-2188484">
              <a:off x="4974875" y="2767051"/>
              <a:ext cx="1180051" cy="633196"/>
            </a:xfrm>
            <a:custGeom>
              <a:avLst/>
              <a:gdLst/>
              <a:ahLst/>
              <a:cxnLst/>
              <a:rect l="l" t="t" r="r" b="b"/>
              <a:pathLst>
                <a:path w="56323" h="30222" extrusionOk="0">
                  <a:moveTo>
                    <a:pt x="28472" y="1"/>
                  </a:moveTo>
                  <a:cubicBezTo>
                    <a:pt x="12561" y="1"/>
                    <a:pt x="3080" y="20446"/>
                    <a:pt x="0" y="28447"/>
                  </a:cubicBezTo>
                  <a:lnTo>
                    <a:pt x="1003" y="28447"/>
                  </a:lnTo>
                  <a:lnTo>
                    <a:pt x="5478" y="27753"/>
                  </a:lnTo>
                  <a:cubicBezTo>
                    <a:pt x="5478" y="27753"/>
                    <a:pt x="12071" y="4018"/>
                    <a:pt x="30060" y="4018"/>
                  </a:cubicBezTo>
                  <a:cubicBezTo>
                    <a:pt x="30274" y="4018"/>
                    <a:pt x="30490" y="4021"/>
                    <a:pt x="30707" y="4028"/>
                  </a:cubicBezTo>
                  <a:cubicBezTo>
                    <a:pt x="49224" y="4606"/>
                    <a:pt x="51732" y="20770"/>
                    <a:pt x="52118" y="27367"/>
                  </a:cubicBezTo>
                  <a:cubicBezTo>
                    <a:pt x="52195" y="28331"/>
                    <a:pt x="52388" y="29296"/>
                    <a:pt x="52735" y="30222"/>
                  </a:cubicBezTo>
                  <a:lnTo>
                    <a:pt x="56322" y="30222"/>
                  </a:lnTo>
                  <a:cubicBezTo>
                    <a:pt x="56130" y="19189"/>
                    <a:pt x="52658" y="5108"/>
                    <a:pt x="32906" y="517"/>
                  </a:cubicBezTo>
                  <a:cubicBezTo>
                    <a:pt x="31377" y="165"/>
                    <a:pt x="29899" y="1"/>
                    <a:pt x="28472" y="1"/>
                  </a:cubicBezTo>
                  <a:close/>
                </a:path>
              </a:pathLst>
            </a:custGeom>
            <a:solidFill>
              <a:schemeClr val="l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7" name="Google Shape;3877;p35"/>
            <p:cNvSpPr/>
            <p:nvPr/>
          </p:nvSpPr>
          <p:spPr>
            <a:xfrm rot="-2188484">
              <a:off x="5053738" y="3324385"/>
              <a:ext cx="818764" cy="590539"/>
            </a:xfrm>
            <a:custGeom>
              <a:avLst/>
              <a:gdLst/>
              <a:ahLst/>
              <a:cxnLst/>
              <a:rect l="l" t="t" r="r" b="b"/>
              <a:pathLst>
                <a:path w="39079" h="28186" extrusionOk="0">
                  <a:moveTo>
                    <a:pt x="20093" y="1"/>
                  </a:moveTo>
                  <a:cubicBezTo>
                    <a:pt x="16918" y="1"/>
                    <a:pt x="14114" y="2207"/>
                    <a:pt x="13348" y="5346"/>
                  </a:cubicBezTo>
                  <a:cubicBezTo>
                    <a:pt x="12581" y="5058"/>
                    <a:pt x="11813" y="4925"/>
                    <a:pt x="11069" y="4925"/>
                  </a:cubicBezTo>
                  <a:cubicBezTo>
                    <a:pt x="7134" y="4925"/>
                    <a:pt x="3861" y="8651"/>
                    <a:pt x="4899" y="12869"/>
                  </a:cubicBezTo>
                  <a:cubicBezTo>
                    <a:pt x="0" y="14720"/>
                    <a:pt x="1312" y="22011"/>
                    <a:pt x="6558" y="22011"/>
                  </a:cubicBezTo>
                  <a:cubicBezTo>
                    <a:pt x="6944" y="22011"/>
                    <a:pt x="7330" y="21973"/>
                    <a:pt x="7677" y="21896"/>
                  </a:cubicBezTo>
                  <a:cubicBezTo>
                    <a:pt x="9259" y="25561"/>
                    <a:pt x="13116" y="28184"/>
                    <a:pt x="17668" y="28184"/>
                  </a:cubicBezTo>
                  <a:cubicBezTo>
                    <a:pt x="17739" y="28185"/>
                    <a:pt x="17809" y="28186"/>
                    <a:pt x="17880" y="28186"/>
                  </a:cubicBezTo>
                  <a:cubicBezTo>
                    <a:pt x="21733" y="28186"/>
                    <a:pt x="25265" y="26117"/>
                    <a:pt x="27197" y="22783"/>
                  </a:cubicBezTo>
                  <a:cubicBezTo>
                    <a:pt x="28508" y="23709"/>
                    <a:pt x="30090" y="24172"/>
                    <a:pt x="31672" y="24172"/>
                  </a:cubicBezTo>
                  <a:cubicBezTo>
                    <a:pt x="35761" y="24172"/>
                    <a:pt x="39079" y="21124"/>
                    <a:pt x="39079" y="17344"/>
                  </a:cubicBezTo>
                  <a:cubicBezTo>
                    <a:pt x="39040" y="15145"/>
                    <a:pt x="37960" y="13139"/>
                    <a:pt x="36147" y="11904"/>
                  </a:cubicBezTo>
                  <a:cubicBezTo>
                    <a:pt x="36185" y="11673"/>
                    <a:pt x="36185" y="11441"/>
                    <a:pt x="36185" y="11210"/>
                  </a:cubicBezTo>
                  <a:cubicBezTo>
                    <a:pt x="36185" y="7761"/>
                    <a:pt x="33363" y="5344"/>
                    <a:pt x="30318" y="5344"/>
                  </a:cubicBezTo>
                  <a:cubicBezTo>
                    <a:pt x="29241" y="5344"/>
                    <a:pt x="28137" y="5646"/>
                    <a:pt x="27120" y="6311"/>
                  </a:cubicBezTo>
                  <a:cubicBezTo>
                    <a:pt x="26773" y="2916"/>
                    <a:pt x="24034" y="254"/>
                    <a:pt x="20639" y="23"/>
                  </a:cubicBezTo>
                  <a:cubicBezTo>
                    <a:pt x="20456" y="8"/>
                    <a:pt x="20274" y="1"/>
                    <a:pt x="20093" y="1"/>
                  </a:cubicBezTo>
                  <a:close/>
                </a:path>
              </a:pathLst>
            </a:custGeom>
            <a:solidFill>
              <a:schemeClr val="dk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8" name="Google Shape;3878;p35"/>
            <p:cNvSpPr/>
            <p:nvPr/>
          </p:nvSpPr>
          <p:spPr>
            <a:xfrm rot="-2188484">
              <a:off x="5774552" y="2811500"/>
              <a:ext cx="779961" cy="590853"/>
            </a:xfrm>
            <a:custGeom>
              <a:avLst/>
              <a:gdLst/>
              <a:ahLst/>
              <a:cxnLst/>
              <a:rect l="l" t="t" r="r" b="b"/>
              <a:pathLst>
                <a:path w="37227" h="28201" extrusionOk="0">
                  <a:moveTo>
                    <a:pt x="18749" y="0"/>
                  </a:moveTo>
                  <a:cubicBezTo>
                    <a:pt x="16974" y="39"/>
                    <a:pt x="15315" y="733"/>
                    <a:pt x="14081" y="1968"/>
                  </a:cubicBezTo>
                  <a:cubicBezTo>
                    <a:pt x="13695" y="2315"/>
                    <a:pt x="13348" y="2701"/>
                    <a:pt x="13078" y="3164"/>
                  </a:cubicBezTo>
                  <a:cubicBezTo>
                    <a:pt x="12461" y="4090"/>
                    <a:pt x="12075" y="5170"/>
                    <a:pt x="11959" y="6327"/>
                  </a:cubicBezTo>
                  <a:cubicBezTo>
                    <a:pt x="11043" y="5704"/>
                    <a:pt x="9988" y="5360"/>
                    <a:pt x="8893" y="5360"/>
                  </a:cubicBezTo>
                  <a:cubicBezTo>
                    <a:pt x="8835" y="5360"/>
                    <a:pt x="8777" y="5361"/>
                    <a:pt x="8719" y="5363"/>
                  </a:cubicBezTo>
                  <a:cubicBezTo>
                    <a:pt x="8695" y="5362"/>
                    <a:pt x="8672" y="5362"/>
                    <a:pt x="8649" y="5362"/>
                  </a:cubicBezTo>
                  <a:cubicBezTo>
                    <a:pt x="5441" y="5362"/>
                    <a:pt x="2855" y="8009"/>
                    <a:pt x="2855" y="11226"/>
                  </a:cubicBezTo>
                  <a:cubicBezTo>
                    <a:pt x="2855" y="11419"/>
                    <a:pt x="2893" y="11651"/>
                    <a:pt x="2893" y="11882"/>
                  </a:cubicBezTo>
                  <a:cubicBezTo>
                    <a:pt x="1080" y="13117"/>
                    <a:pt x="0" y="15161"/>
                    <a:pt x="0" y="17322"/>
                  </a:cubicBezTo>
                  <a:cubicBezTo>
                    <a:pt x="39" y="20253"/>
                    <a:pt x="1968" y="22838"/>
                    <a:pt x="4784" y="23725"/>
                  </a:cubicBezTo>
                  <a:cubicBezTo>
                    <a:pt x="5594" y="24034"/>
                    <a:pt x="6481" y="24188"/>
                    <a:pt x="7407" y="24188"/>
                  </a:cubicBezTo>
                  <a:cubicBezTo>
                    <a:pt x="8989" y="24188"/>
                    <a:pt x="10532" y="23687"/>
                    <a:pt x="11843" y="22799"/>
                  </a:cubicBezTo>
                  <a:cubicBezTo>
                    <a:pt x="13793" y="26163"/>
                    <a:pt x="17408" y="28201"/>
                    <a:pt x="21301" y="28201"/>
                  </a:cubicBezTo>
                  <a:cubicBezTo>
                    <a:pt x="21337" y="28201"/>
                    <a:pt x="21374" y="28201"/>
                    <a:pt x="21410" y="28200"/>
                  </a:cubicBezTo>
                  <a:cubicBezTo>
                    <a:pt x="25924" y="28200"/>
                    <a:pt x="29820" y="25577"/>
                    <a:pt x="31363" y="21874"/>
                  </a:cubicBezTo>
                  <a:cubicBezTo>
                    <a:pt x="31749" y="21951"/>
                    <a:pt x="32135" y="22028"/>
                    <a:pt x="32521" y="22028"/>
                  </a:cubicBezTo>
                  <a:cubicBezTo>
                    <a:pt x="35105" y="22028"/>
                    <a:pt x="37227" y="19906"/>
                    <a:pt x="37227" y="17283"/>
                  </a:cubicBezTo>
                  <a:cubicBezTo>
                    <a:pt x="37227" y="15316"/>
                    <a:pt x="36031" y="13541"/>
                    <a:pt x="34179" y="12847"/>
                  </a:cubicBezTo>
                  <a:cubicBezTo>
                    <a:pt x="35182" y="8835"/>
                    <a:pt x="32135" y="4938"/>
                    <a:pt x="27968" y="4938"/>
                  </a:cubicBezTo>
                  <a:cubicBezTo>
                    <a:pt x="27583" y="4938"/>
                    <a:pt x="27236" y="4977"/>
                    <a:pt x="26850" y="5054"/>
                  </a:cubicBezTo>
                  <a:cubicBezTo>
                    <a:pt x="26464" y="5093"/>
                    <a:pt x="26078" y="5208"/>
                    <a:pt x="25731" y="5363"/>
                  </a:cubicBezTo>
                  <a:cubicBezTo>
                    <a:pt x="24959" y="2199"/>
                    <a:pt x="22143" y="0"/>
                    <a:pt x="18903" y="0"/>
                  </a:cubicBezTo>
                  <a:close/>
                </a:path>
              </a:pathLst>
            </a:custGeom>
            <a:solidFill>
              <a:schemeClr val="dk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grpSp>
      <p:grpSp>
        <p:nvGrpSpPr>
          <p:cNvPr id="3879" name="Google Shape;3879;p35"/>
          <p:cNvGrpSpPr/>
          <p:nvPr/>
        </p:nvGrpSpPr>
        <p:grpSpPr>
          <a:xfrm rot="1053229">
            <a:off x="9871352" y="331483"/>
            <a:ext cx="1831867" cy="1572497"/>
            <a:chOff x="4777700" y="2971850"/>
            <a:chExt cx="2288075" cy="1964425"/>
          </a:xfrm>
        </p:grpSpPr>
        <p:sp>
          <p:nvSpPr>
            <p:cNvPr id="3880" name="Google Shape;3880;p35"/>
            <p:cNvSpPr/>
            <p:nvPr/>
          </p:nvSpPr>
          <p:spPr>
            <a:xfrm>
              <a:off x="4777700" y="2971850"/>
              <a:ext cx="2288075" cy="1964425"/>
            </a:xfrm>
            <a:custGeom>
              <a:avLst/>
              <a:gdLst/>
              <a:ahLst/>
              <a:cxnLst/>
              <a:rect l="l" t="t" r="r" b="b"/>
              <a:pathLst>
                <a:path w="91523" h="78577" extrusionOk="0">
                  <a:moveTo>
                    <a:pt x="47418" y="1"/>
                  </a:moveTo>
                  <a:cubicBezTo>
                    <a:pt x="46111" y="31"/>
                    <a:pt x="44895" y="730"/>
                    <a:pt x="44196" y="1855"/>
                  </a:cubicBezTo>
                  <a:cubicBezTo>
                    <a:pt x="44196" y="1855"/>
                    <a:pt x="44105" y="2007"/>
                    <a:pt x="44075" y="2067"/>
                  </a:cubicBezTo>
                  <a:cubicBezTo>
                    <a:pt x="43953" y="2250"/>
                    <a:pt x="43832" y="2463"/>
                    <a:pt x="43680" y="2736"/>
                  </a:cubicBezTo>
                  <a:cubicBezTo>
                    <a:pt x="40123" y="9271"/>
                    <a:pt x="36445" y="16019"/>
                    <a:pt x="32828" y="22736"/>
                  </a:cubicBezTo>
                  <a:cubicBezTo>
                    <a:pt x="32099" y="22797"/>
                    <a:pt x="31400" y="22888"/>
                    <a:pt x="30731" y="22949"/>
                  </a:cubicBezTo>
                  <a:lnTo>
                    <a:pt x="29667" y="23071"/>
                  </a:lnTo>
                  <a:lnTo>
                    <a:pt x="14530" y="24651"/>
                  </a:lnTo>
                  <a:lnTo>
                    <a:pt x="9302" y="25229"/>
                  </a:lnTo>
                  <a:cubicBezTo>
                    <a:pt x="6293" y="25533"/>
                    <a:pt x="4803" y="29059"/>
                    <a:pt x="6658" y="31460"/>
                  </a:cubicBezTo>
                  <a:lnTo>
                    <a:pt x="6718" y="31551"/>
                  </a:lnTo>
                  <a:cubicBezTo>
                    <a:pt x="6840" y="31734"/>
                    <a:pt x="6992" y="31916"/>
                    <a:pt x="7174" y="32098"/>
                  </a:cubicBezTo>
                  <a:lnTo>
                    <a:pt x="13101" y="38390"/>
                  </a:lnTo>
                  <a:cubicBezTo>
                    <a:pt x="12737" y="38542"/>
                    <a:pt x="12402" y="38694"/>
                    <a:pt x="12068" y="38846"/>
                  </a:cubicBezTo>
                  <a:lnTo>
                    <a:pt x="11977" y="38877"/>
                  </a:lnTo>
                  <a:cubicBezTo>
                    <a:pt x="10153" y="39667"/>
                    <a:pt x="9211" y="41734"/>
                    <a:pt x="9819" y="43649"/>
                  </a:cubicBezTo>
                  <a:lnTo>
                    <a:pt x="10244" y="44956"/>
                  </a:lnTo>
                  <a:cubicBezTo>
                    <a:pt x="7995" y="45746"/>
                    <a:pt x="5594" y="46688"/>
                    <a:pt x="3071" y="47843"/>
                  </a:cubicBezTo>
                  <a:cubicBezTo>
                    <a:pt x="92" y="49181"/>
                    <a:pt x="1" y="53375"/>
                    <a:pt x="2889" y="54865"/>
                  </a:cubicBezTo>
                  <a:lnTo>
                    <a:pt x="8907" y="57904"/>
                  </a:lnTo>
                  <a:lnTo>
                    <a:pt x="7266" y="64074"/>
                  </a:lnTo>
                  <a:cubicBezTo>
                    <a:pt x="6532" y="66723"/>
                    <a:pt x="8615" y="68986"/>
                    <a:pt x="10993" y="68986"/>
                  </a:cubicBezTo>
                  <a:cubicBezTo>
                    <a:pt x="11671" y="68986"/>
                    <a:pt x="12373" y="68802"/>
                    <a:pt x="13041" y="68391"/>
                  </a:cubicBezTo>
                  <a:cubicBezTo>
                    <a:pt x="15108" y="67144"/>
                    <a:pt x="17296" y="66141"/>
                    <a:pt x="19606" y="65442"/>
                  </a:cubicBezTo>
                  <a:lnTo>
                    <a:pt x="19606" y="65442"/>
                  </a:lnTo>
                  <a:cubicBezTo>
                    <a:pt x="19181" y="67388"/>
                    <a:pt x="18785" y="69333"/>
                    <a:pt x="18360" y="71278"/>
                  </a:cubicBezTo>
                  <a:cubicBezTo>
                    <a:pt x="18269" y="71704"/>
                    <a:pt x="18238" y="72129"/>
                    <a:pt x="18238" y="72555"/>
                  </a:cubicBezTo>
                  <a:cubicBezTo>
                    <a:pt x="18238" y="72585"/>
                    <a:pt x="18238" y="72616"/>
                    <a:pt x="18238" y="72646"/>
                  </a:cubicBezTo>
                  <a:cubicBezTo>
                    <a:pt x="18149" y="74859"/>
                    <a:pt x="19913" y="76690"/>
                    <a:pt x="22113" y="76690"/>
                  </a:cubicBezTo>
                  <a:cubicBezTo>
                    <a:pt x="22148" y="76690"/>
                    <a:pt x="22184" y="76690"/>
                    <a:pt x="22220" y="76689"/>
                  </a:cubicBezTo>
                  <a:cubicBezTo>
                    <a:pt x="22737" y="76689"/>
                    <a:pt x="23223" y="76567"/>
                    <a:pt x="23679" y="76385"/>
                  </a:cubicBezTo>
                  <a:lnTo>
                    <a:pt x="23922" y="76263"/>
                  </a:lnTo>
                  <a:cubicBezTo>
                    <a:pt x="24166" y="76172"/>
                    <a:pt x="24378" y="76081"/>
                    <a:pt x="24530" y="75990"/>
                  </a:cubicBezTo>
                  <a:lnTo>
                    <a:pt x="27387" y="74622"/>
                  </a:lnTo>
                  <a:cubicBezTo>
                    <a:pt x="33193" y="71856"/>
                    <a:pt x="38999" y="69090"/>
                    <a:pt x="44835" y="66324"/>
                  </a:cubicBezTo>
                  <a:lnTo>
                    <a:pt x="65534" y="78056"/>
                  </a:lnTo>
                  <a:cubicBezTo>
                    <a:pt x="66098" y="78395"/>
                    <a:pt x="66741" y="78576"/>
                    <a:pt x="67390" y="78576"/>
                  </a:cubicBezTo>
                  <a:cubicBezTo>
                    <a:pt x="67440" y="78576"/>
                    <a:pt x="67490" y="78575"/>
                    <a:pt x="67540" y="78573"/>
                  </a:cubicBezTo>
                  <a:lnTo>
                    <a:pt x="67510" y="78573"/>
                  </a:lnTo>
                  <a:cubicBezTo>
                    <a:pt x="69820" y="78512"/>
                    <a:pt x="71552" y="76476"/>
                    <a:pt x="71279" y="74227"/>
                  </a:cubicBezTo>
                  <a:lnTo>
                    <a:pt x="71127" y="72950"/>
                  </a:lnTo>
                  <a:cubicBezTo>
                    <a:pt x="71036" y="72129"/>
                    <a:pt x="70945" y="71400"/>
                    <a:pt x="70853" y="70670"/>
                  </a:cubicBezTo>
                  <a:lnTo>
                    <a:pt x="70458" y="67631"/>
                  </a:lnTo>
                  <a:lnTo>
                    <a:pt x="70458" y="67631"/>
                  </a:lnTo>
                  <a:cubicBezTo>
                    <a:pt x="73528" y="68269"/>
                    <a:pt x="76477" y="69303"/>
                    <a:pt x="79243" y="70762"/>
                  </a:cubicBezTo>
                  <a:cubicBezTo>
                    <a:pt x="79861" y="71105"/>
                    <a:pt x="80501" y="71259"/>
                    <a:pt x="81120" y="71259"/>
                  </a:cubicBezTo>
                  <a:cubicBezTo>
                    <a:pt x="83568" y="71259"/>
                    <a:pt x="85679" y="68841"/>
                    <a:pt x="84805" y="66172"/>
                  </a:cubicBezTo>
                  <a:lnTo>
                    <a:pt x="82860" y="60093"/>
                  </a:lnTo>
                  <a:lnTo>
                    <a:pt x="88665" y="56749"/>
                  </a:lnTo>
                  <a:cubicBezTo>
                    <a:pt x="91522" y="55108"/>
                    <a:pt x="91188" y="50944"/>
                    <a:pt x="88148" y="49758"/>
                  </a:cubicBezTo>
                  <a:cubicBezTo>
                    <a:pt x="85960" y="48907"/>
                    <a:pt x="83893" y="48178"/>
                    <a:pt x="81917" y="47570"/>
                  </a:cubicBezTo>
                  <a:lnTo>
                    <a:pt x="82252" y="46627"/>
                  </a:lnTo>
                  <a:cubicBezTo>
                    <a:pt x="82920" y="44712"/>
                    <a:pt x="82009" y="42615"/>
                    <a:pt x="80185" y="41795"/>
                  </a:cubicBezTo>
                  <a:cubicBezTo>
                    <a:pt x="79759" y="41612"/>
                    <a:pt x="79364" y="41399"/>
                    <a:pt x="78939" y="41217"/>
                  </a:cubicBezTo>
                  <a:lnTo>
                    <a:pt x="81249" y="39029"/>
                  </a:lnTo>
                  <a:lnTo>
                    <a:pt x="82404" y="37995"/>
                  </a:lnTo>
                  <a:cubicBezTo>
                    <a:pt x="83255" y="37235"/>
                    <a:pt x="84015" y="36475"/>
                    <a:pt x="84775" y="35746"/>
                  </a:cubicBezTo>
                  <a:lnTo>
                    <a:pt x="85686" y="34804"/>
                  </a:lnTo>
                  <a:cubicBezTo>
                    <a:pt x="87905" y="32706"/>
                    <a:pt x="86902" y="28998"/>
                    <a:pt x="83954" y="28238"/>
                  </a:cubicBezTo>
                  <a:lnTo>
                    <a:pt x="83893" y="28238"/>
                  </a:lnTo>
                  <a:cubicBezTo>
                    <a:pt x="83711" y="28177"/>
                    <a:pt x="83468" y="28116"/>
                    <a:pt x="83164" y="28056"/>
                  </a:cubicBezTo>
                  <a:lnTo>
                    <a:pt x="80063" y="27478"/>
                  </a:lnTo>
                  <a:cubicBezTo>
                    <a:pt x="73711" y="26293"/>
                    <a:pt x="67145" y="25077"/>
                    <a:pt x="60671" y="23861"/>
                  </a:cubicBezTo>
                  <a:cubicBezTo>
                    <a:pt x="58604" y="19241"/>
                    <a:pt x="56537" y="14530"/>
                    <a:pt x="54500" y="9970"/>
                  </a:cubicBezTo>
                  <a:lnTo>
                    <a:pt x="52251" y="4894"/>
                  </a:lnTo>
                  <a:cubicBezTo>
                    <a:pt x="51947" y="4256"/>
                    <a:pt x="51643" y="3587"/>
                    <a:pt x="51339" y="2888"/>
                  </a:cubicBezTo>
                  <a:lnTo>
                    <a:pt x="51066" y="2280"/>
                  </a:lnTo>
                  <a:cubicBezTo>
                    <a:pt x="50458" y="973"/>
                    <a:pt x="49181" y="92"/>
                    <a:pt x="47753"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1" name="Google Shape;3881;p35"/>
            <p:cNvSpPr/>
            <p:nvPr/>
          </p:nvSpPr>
          <p:spPr>
            <a:xfrm>
              <a:off x="4893975" y="4118525"/>
              <a:ext cx="604900" cy="480275"/>
            </a:xfrm>
            <a:custGeom>
              <a:avLst/>
              <a:gdLst/>
              <a:ahLst/>
              <a:cxnLst/>
              <a:rect l="l" t="t" r="r" b="b"/>
              <a:pathLst>
                <a:path w="24196" h="19211" extrusionOk="0">
                  <a:moveTo>
                    <a:pt x="18633" y="1"/>
                  </a:moveTo>
                  <a:cubicBezTo>
                    <a:pt x="12645" y="608"/>
                    <a:pt x="6657" y="2523"/>
                    <a:pt x="0" y="5502"/>
                  </a:cubicBezTo>
                  <a:lnTo>
                    <a:pt x="8785" y="10001"/>
                  </a:lnTo>
                  <a:lnTo>
                    <a:pt x="6353" y="19211"/>
                  </a:lnTo>
                  <a:cubicBezTo>
                    <a:pt x="14074" y="14438"/>
                    <a:pt x="24195" y="13679"/>
                    <a:pt x="24195" y="13679"/>
                  </a:cubicBezTo>
                  <a:lnTo>
                    <a:pt x="18633" y="1"/>
                  </a:ln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2" name="Google Shape;3882;p35"/>
            <p:cNvSpPr/>
            <p:nvPr/>
          </p:nvSpPr>
          <p:spPr>
            <a:xfrm>
              <a:off x="5242000" y="4034950"/>
              <a:ext cx="257625" cy="446825"/>
            </a:xfrm>
            <a:custGeom>
              <a:avLst/>
              <a:gdLst/>
              <a:ahLst/>
              <a:cxnLst/>
              <a:rect l="l" t="t" r="r" b="b"/>
              <a:pathLst>
                <a:path w="10305" h="17873" extrusionOk="0">
                  <a:moveTo>
                    <a:pt x="2554" y="0"/>
                  </a:moveTo>
                  <a:lnTo>
                    <a:pt x="1" y="15471"/>
                  </a:lnTo>
                  <a:lnTo>
                    <a:pt x="10305" y="17873"/>
                  </a:lnTo>
                  <a:lnTo>
                    <a:pt x="2554" y="0"/>
                  </a:lnTo>
                  <a:close/>
                </a:path>
              </a:pathLst>
            </a:custGeom>
            <a:solidFill>
              <a:srgbClr val="EF968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3" name="Google Shape;3883;p35"/>
            <p:cNvSpPr/>
            <p:nvPr/>
          </p:nvSpPr>
          <p:spPr>
            <a:xfrm>
              <a:off x="6352975" y="4192225"/>
              <a:ext cx="593500" cy="463575"/>
            </a:xfrm>
            <a:custGeom>
              <a:avLst/>
              <a:gdLst/>
              <a:ahLst/>
              <a:cxnLst/>
              <a:rect l="l" t="t" r="r" b="b"/>
              <a:pathLst>
                <a:path w="23740" h="18543" extrusionOk="0">
                  <a:moveTo>
                    <a:pt x="4864" y="1"/>
                  </a:moveTo>
                  <a:lnTo>
                    <a:pt x="0" y="13922"/>
                  </a:lnTo>
                  <a:cubicBezTo>
                    <a:pt x="0" y="13922"/>
                    <a:pt x="10122" y="14165"/>
                    <a:pt x="18086" y="18542"/>
                  </a:cubicBezTo>
                  <a:lnTo>
                    <a:pt x="15168" y="9454"/>
                  </a:lnTo>
                  <a:lnTo>
                    <a:pt x="23739" y="4560"/>
                  </a:lnTo>
                  <a:cubicBezTo>
                    <a:pt x="16931" y="1885"/>
                    <a:pt x="10852" y="305"/>
                    <a:pt x="4864" y="1"/>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4" name="Google Shape;3884;p35"/>
            <p:cNvSpPr/>
            <p:nvPr/>
          </p:nvSpPr>
          <p:spPr>
            <a:xfrm>
              <a:off x="6352975" y="4105600"/>
              <a:ext cx="253825" cy="456725"/>
            </a:xfrm>
            <a:custGeom>
              <a:avLst/>
              <a:gdLst/>
              <a:ahLst/>
              <a:cxnLst/>
              <a:rect l="l" t="t" r="r" b="b"/>
              <a:pathLst>
                <a:path w="10153" h="18269" extrusionOk="0">
                  <a:moveTo>
                    <a:pt x="6839" y="1"/>
                  </a:moveTo>
                  <a:lnTo>
                    <a:pt x="0" y="18269"/>
                  </a:lnTo>
                  <a:lnTo>
                    <a:pt x="0" y="18269"/>
                  </a:lnTo>
                  <a:lnTo>
                    <a:pt x="10152" y="15320"/>
                  </a:lnTo>
                  <a:lnTo>
                    <a:pt x="6839" y="1"/>
                  </a:lnTo>
                  <a:close/>
                </a:path>
              </a:pathLst>
            </a:custGeom>
            <a:solidFill>
              <a:srgbClr val="EF968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5" name="Google Shape;3885;p35"/>
            <p:cNvSpPr/>
            <p:nvPr/>
          </p:nvSpPr>
          <p:spPr>
            <a:xfrm>
              <a:off x="5020125" y="3068350"/>
              <a:ext cx="1833625" cy="1770575"/>
            </a:xfrm>
            <a:custGeom>
              <a:avLst/>
              <a:gdLst/>
              <a:ahLst/>
              <a:cxnLst/>
              <a:rect l="l" t="t" r="r" b="b"/>
              <a:pathLst>
                <a:path w="73345" h="70823" extrusionOk="0">
                  <a:moveTo>
                    <a:pt x="37843" y="1"/>
                  </a:moveTo>
                  <a:cubicBezTo>
                    <a:pt x="37782" y="92"/>
                    <a:pt x="37752" y="153"/>
                    <a:pt x="37691" y="244"/>
                  </a:cubicBezTo>
                  <a:cubicBezTo>
                    <a:pt x="37600" y="426"/>
                    <a:pt x="37508" y="548"/>
                    <a:pt x="37417" y="700"/>
                  </a:cubicBezTo>
                  <a:cubicBezTo>
                    <a:pt x="33557" y="7752"/>
                    <a:pt x="29758" y="14803"/>
                    <a:pt x="25928" y="21855"/>
                  </a:cubicBezTo>
                  <a:cubicBezTo>
                    <a:pt x="25715" y="22342"/>
                    <a:pt x="25229" y="22646"/>
                    <a:pt x="24712" y="22646"/>
                  </a:cubicBezTo>
                  <a:cubicBezTo>
                    <a:pt x="23253" y="22737"/>
                    <a:pt x="21824" y="22919"/>
                    <a:pt x="20365" y="23071"/>
                  </a:cubicBezTo>
                  <a:lnTo>
                    <a:pt x="4863" y="24712"/>
                  </a:lnTo>
                  <a:lnTo>
                    <a:pt x="0" y="25229"/>
                  </a:lnTo>
                  <a:cubicBezTo>
                    <a:pt x="152" y="25381"/>
                    <a:pt x="213" y="25503"/>
                    <a:pt x="274" y="25563"/>
                  </a:cubicBezTo>
                  <a:cubicBezTo>
                    <a:pt x="5897" y="31491"/>
                    <a:pt x="11520" y="37418"/>
                    <a:pt x="17143" y="43345"/>
                  </a:cubicBezTo>
                  <a:cubicBezTo>
                    <a:pt x="17478" y="43618"/>
                    <a:pt x="17630" y="44074"/>
                    <a:pt x="17538" y="44470"/>
                  </a:cubicBezTo>
                  <a:cubicBezTo>
                    <a:pt x="17174" y="45959"/>
                    <a:pt x="16900" y="47418"/>
                    <a:pt x="16566" y="48877"/>
                  </a:cubicBezTo>
                  <a:cubicBezTo>
                    <a:pt x="15198" y="55321"/>
                    <a:pt x="13830" y="61765"/>
                    <a:pt x="12462" y="68209"/>
                  </a:cubicBezTo>
                  <a:cubicBezTo>
                    <a:pt x="12432" y="68452"/>
                    <a:pt x="12402" y="68695"/>
                    <a:pt x="12432" y="68938"/>
                  </a:cubicBezTo>
                  <a:cubicBezTo>
                    <a:pt x="12736" y="68816"/>
                    <a:pt x="12949" y="68725"/>
                    <a:pt x="13162" y="68634"/>
                  </a:cubicBezTo>
                  <a:cubicBezTo>
                    <a:pt x="20365" y="65199"/>
                    <a:pt x="27599" y="61765"/>
                    <a:pt x="34803" y="58300"/>
                  </a:cubicBezTo>
                  <a:cubicBezTo>
                    <a:pt x="34997" y="58189"/>
                    <a:pt x="35217" y="58135"/>
                    <a:pt x="35438" y="58135"/>
                  </a:cubicBezTo>
                  <a:cubicBezTo>
                    <a:pt x="35702" y="58135"/>
                    <a:pt x="35970" y="58212"/>
                    <a:pt x="36201" y="58360"/>
                  </a:cubicBezTo>
                  <a:cubicBezTo>
                    <a:pt x="41490" y="61430"/>
                    <a:pt x="46779" y="64500"/>
                    <a:pt x="52098" y="67570"/>
                  </a:cubicBezTo>
                  <a:lnTo>
                    <a:pt x="57722" y="70823"/>
                  </a:lnTo>
                  <a:cubicBezTo>
                    <a:pt x="57570" y="69516"/>
                    <a:pt x="57418" y="68421"/>
                    <a:pt x="57296" y="67297"/>
                  </a:cubicBezTo>
                  <a:cubicBezTo>
                    <a:pt x="56354" y="60184"/>
                    <a:pt x="55412" y="53072"/>
                    <a:pt x="54500" y="45929"/>
                  </a:cubicBezTo>
                  <a:cubicBezTo>
                    <a:pt x="54500" y="45564"/>
                    <a:pt x="54621" y="45229"/>
                    <a:pt x="54895" y="44956"/>
                  </a:cubicBezTo>
                  <a:cubicBezTo>
                    <a:pt x="55746" y="44105"/>
                    <a:pt x="56688" y="43315"/>
                    <a:pt x="57600" y="42494"/>
                  </a:cubicBezTo>
                  <a:cubicBezTo>
                    <a:pt x="61764" y="38755"/>
                    <a:pt x="65959" y="35017"/>
                    <a:pt x="70123" y="31247"/>
                  </a:cubicBezTo>
                  <a:cubicBezTo>
                    <a:pt x="71217" y="30244"/>
                    <a:pt x="72281" y="29181"/>
                    <a:pt x="73345" y="28147"/>
                  </a:cubicBezTo>
                  <a:cubicBezTo>
                    <a:pt x="73193" y="28117"/>
                    <a:pt x="72980" y="28056"/>
                    <a:pt x="72798" y="27995"/>
                  </a:cubicBezTo>
                  <a:cubicBezTo>
                    <a:pt x="64804" y="26536"/>
                    <a:pt x="56840" y="25047"/>
                    <a:pt x="48846" y="23527"/>
                  </a:cubicBezTo>
                  <a:cubicBezTo>
                    <a:pt x="48512" y="23436"/>
                    <a:pt x="48208" y="23223"/>
                    <a:pt x="48056" y="22889"/>
                  </a:cubicBezTo>
                  <a:cubicBezTo>
                    <a:pt x="45016" y="16141"/>
                    <a:pt x="42037" y="9393"/>
                    <a:pt x="39028" y="2615"/>
                  </a:cubicBezTo>
                  <a:cubicBezTo>
                    <a:pt x="38633" y="1794"/>
                    <a:pt x="38268" y="943"/>
                    <a:pt x="37843" y="1"/>
                  </a:cubicBezTo>
                  <a:close/>
                </a:path>
              </a:pathLst>
            </a:custGeom>
            <a:solidFill>
              <a:schemeClr val="accent4"/>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6" name="Google Shape;3886;p35"/>
            <p:cNvSpPr/>
            <p:nvPr/>
          </p:nvSpPr>
          <p:spPr>
            <a:xfrm>
              <a:off x="5334700" y="3373075"/>
              <a:ext cx="1208275" cy="1166450"/>
            </a:xfrm>
            <a:custGeom>
              <a:avLst/>
              <a:gdLst/>
              <a:ahLst/>
              <a:cxnLst/>
              <a:rect l="l" t="t" r="r" b="b"/>
              <a:pathLst>
                <a:path w="48331" h="46658" extrusionOk="0">
                  <a:moveTo>
                    <a:pt x="24956" y="0"/>
                  </a:moveTo>
                  <a:lnTo>
                    <a:pt x="24865" y="122"/>
                  </a:lnTo>
                  <a:cubicBezTo>
                    <a:pt x="24773" y="244"/>
                    <a:pt x="24713" y="335"/>
                    <a:pt x="24652" y="456"/>
                  </a:cubicBezTo>
                  <a:cubicBezTo>
                    <a:pt x="22129" y="5076"/>
                    <a:pt x="19606" y="9727"/>
                    <a:pt x="17114" y="14378"/>
                  </a:cubicBezTo>
                  <a:cubicBezTo>
                    <a:pt x="16962" y="14682"/>
                    <a:pt x="16658" y="14894"/>
                    <a:pt x="16293" y="14894"/>
                  </a:cubicBezTo>
                  <a:cubicBezTo>
                    <a:pt x="15351" y="14955"/>
                    <a:pt x="14378" y="15077"/>
                    <a:pt x="13436" y="15198"/>
                  </a:cubicBezTo>
                  <a:lnTo>
                    <a:pt x="3223" y="16262"/>
                  </a:lnTo>
                  <a:lnTo>
                    <a:pt x="1" y="16596"/>
                  </a:lnTo>
                  <a:cubicBezTo>
                    <a:pt x="92" y="16718"/>
                    <a:pt x="123" y="16779"/>
                    <a:pt x="183" y="16840"/>
                  </a:cubicBezTo>
                  <a:cubicBezTo>
                    <a:pt x="3892" y="20730"/>
                    <a:pt x="7600" y="24651"/>
                    <a:pt x="11278" y="28542"/>
                  </a:cubicBezTo>
                  <a:cubicBezTo>
                    <a:pt x="11521" y="28724"/>
                    <a:pt x="11612" y="28998"/>
                    <a:pt x="11551" y="29302"/>
                  </a:cubicBezTo>
                  <a:cubicBezTo>
                    <a:pt x="11308" y="30274"/>
                    <a:pt x="11126" y="31247"/>
                    <a:pt x="10913" y="32189"/>
                  </a:cubicBezTo>
                  <a:cubicBezTo>
                    <a:pt x="10001" y="36445"/>
                    <a:pt x="9089" y="40700"/>
                    <a:pt x="8177" y="44925"/>
                  </a:cubicBezTo>
                  <a:cubicBezTo>
                    <a:pt x="8177" y="45108"/>
                    <a:pt x="8177" y="45259"/>
                    <a:pt x="8177" y="45411"/>
                  </a:cubicBezTo>
                  <a:cubicBezTo>
                    <a:pt x="8390" y="45320"/>
                    <a:pt x="8542" y="45259"/>
                    <a:pt x="8664" y="45199"/>
                  </a:cubicBezTo>
                  <a:cubicBezTo>
                    <a:pt x="13436" y="42949"/>
                    <a:pt x="18178" y="40700"/>
                    <a:pt x="22950" y="38420"/>
                  </a:cubicBezTo>
                  <a:cubicBezTo>
                    <a:pt x="23075" y="38337"/>
                    <a:pt x="23220" y="38298"/>
                    <a:pt x="23366" y="38298"/>
                  </a:cubicBezTo>
                  <a:cubicBezTo>
                    <a:pt x="23539" y="38298"/>
                    <a:pt x="23714" y="38352"/>
                    <a:pt x="23862" y="38451"/>
                  </a:cubicBezTo>
                  <a:cubicBezTo>
                    <a:pt x="27357" y="40487"/>
                    <a:pt x="30853" y="42493"/>
                    <a:pt x="34348" y="44530"/>
                  </a:cubicBezTo>
                  <a:lnTo>
                    <a:pt x="38056" y="46658"/>
                  </a:lnTo>
                  <a:cubicBezTo>
                    <a:pt x="37935" y="45807"/>
                    <a:pt x="37874" y="45077"/>
                    <a:pt x="37752" y="44348"/>
                  </a:cubicBezTo>
                  <a:cubicBezTo>
                    <a:pt x="37145" y="39667"/>
                    <a:pt x="36537" y="34955"/>
                    <a:pt x="35929" y="30274"/>
                  </a:cubicBezTo>
                  <a:cubicBezTo>
                    <a:pt x="35929" y="30031"/>
                    <a:pt x="36020" y="29788"/>
                    <a:pt x="36172" y="29636"/>
                  </a:cubicBezTo>
                  <a:cubicBezTo>
                    <a:pt x="36749" y="29059"/>
                    <a:pt x="37357" y="28542"/>
                    <a:pt x="37965" y="27995"/>
                  </a:cubicBezTo>
                  <a:cubicBezTo>
                    <a:pt x="40701" y="25533"/>
                    <a:pt x="43467" y="23071"/>
                    <a:pt x="46202" y="20578"/>
                  </a:cubicBezTo>
                  <a:cubicBezTo>
                    <a:pt x="46932" y="19910"/>
                    <a:pt x="47631" y="19210"/>
                    <a:pt x="48330" y="18542"/>
                  </a:cubicBezTo>
                  <a:cubicBezTo>
                    <a:pt x="48239" y="18511"/>
                    <a:pt x="48117" y="18481"/>
                    <a:pt x="47965" y="18451"/>
                  </a:cubicBezTo>
                  <a:cubicBezTo>
                    <a:pt x="42707" y="17478"/>
                    <a:pt x="37448" y="16475"/>
                    <a:pt x="32190" y="15502"/>
                  </a:cubicBezTo>
                  <a:cubicBezTo>
                    <a:pt x="31947" y="15441"/>
                    <a:pt x="31764" y="15289"/>
                    <a:pt x="31643" y="15077"/>
                  </a:cubicBezTo>
                  <a:cubicBezTo>
                    <a:pt x="29667" y="10608"/>
                    <a:pt x="27691" y="6171"/>
                    <a:pt x="25716" y="1703"/>
                  </a:cubicBezTo>
                  <a:cubicBezTo>
                    <a:pt x="25473" y="1155"/>
                    <a:pt x="25229" y="608"/>
                    <a:pt x="24956" y="0"/>
                  </a:cubicBezTo>
                  <a:close/>
                </a:path>
              </a:pathLst>
            </a:custGeom>
            <a:solidFill>
              <a:schemeClr val="accent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7" name="Google Shape;3887;p35"/>
            <p:cNvSpPr/>
            <p:nvPr/>
          </p:nvSpPr>
          <p:spPr>
            <a:xfrm>
              <a:off x="5115100" y="3899650"/>
              <a:ext cx="1626950" cy="588200"/>
            </a:xfrm>
            <a:custGeom>
              <a:avLst/>
              <a:gdLst/>
              <a:ahLst/>
              <a:cxnLst/>
              <a:rect l="l" t="t" r="r" b="b"/>
              <a:pathLst>
                <a:path w="65078" h="23528" extrusionOk="0">
                  <a:moveTo>
                    <a:pt x="28284" y="0"/>
                  </a:moveTo>
                  <a:cubicBezTo>
                    <a:pt x="11685" y="0"/>
                    <a:pt x="805" y="4984"/>
                    <a:pt x="1" y="5321"/>
                  </a:cubicBezTo>
                  <a:lnTo>
                    <a:pt x="5077" y="20883"/>
                  </a:lnTo>
                  <a:cubicBezTo>
                    <a:pt x="5245" y="20809"/>
                    <a:pt x="14782" y="16844"/>
                    <a:pt x="28861" y="16844"/>
                  </a:cubicBezTo>
                  <a:cubicBezTo>
                    <a:pt x="37730" y="16844"/>
                    <a:pt x="48401" y="18418"/>
                    <a:pt x="59667" y="23528"/>
                  </a:cubicBezTo>
                  <a:lnTo>
                    <a:pt x="65078" y="8208"/>
                  </a:lnTo>
                  <a:cubicBezTo>
                    <a:pt x="51287" y="1951"/>
                    <a:pt x="38667" y="0"/>
                    <a:pt x="28284" y="0"/>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8" name="Google Shape;3888;p35"/>
            <p:cNvSpPr/>
            <p:nvPr/>
          </p:nvSpPr>
          <p:spPr>
            <a:xfrm>
              <a:off x="5313425" y="4070950"/>
              <a:ext cx="177850" cy="202050"/>
            </a:xfrm>
            <a:custGeom>
              <a:avLst/>
              <a:gdLst/>
              <a:ahLst/>
              <a:cxnLst/>
              <a:rect l="l" t="t" r="r" b="b"/>
              <a:pathLst>
                <a:path w="7114" h="8082" extrusionOk="0">
                  <a:moveTo>
                    <a:pt x="2524" y="1934"/>
                  </a:moveTo>
                  <a:cubicBezTo>
                    <a:pt x="2706" y="2238"/>
                    <a:pt x="2888" y="2572"/>
                    <a:pt x="3071" y="2967"/>
                  </a:cubicBezTo>
                  <a:cubicBezTo>
                    <a:pt x="3284" y="3363"/>
                    <a:pt x="3496" y="3758"/>
                    <a:pt x="3679" y="4153"/>
                  </a:cubicBezTo>
                  <a:lnTo>
                    <a:pt x="2220" y="4457"/>
                  </a:lnTo>
                  <a:cubicBezTo>
                    <a:pt x="2250" y="4031"/>
                    <a:pt x="2281" y="3575"/>
                    <a:pt x="2311" y="3150"/>
                  </a:cubicBezTo>
                  <a:cubicBezTo>
                    <a:pt x="2372" y="2694"/>
                    <a:pt x="2433" y="2299"/>
                    <a:pt x="2463" y="1934"/>
                  </a:cubicBezTo>
                  <a:close/>
                  <a:moveTo>
                    <a:pt x="2783" y="1"/>
                  </a:moveTo>
                  <a:cubicBezTo>
                    <a:pt x="2557" y="1"/>
                    <a:pt x="2318" y="22"/>
                    <a:pt x="2068" y="80"/>
                  </a:cubicBezTo>
                  <a:cubicBezTo>
                    <a:pt x="1794" y="141"/>
                    <a:pt x="1521" y="232"/>
                    <a:pt x="1247" y="353"/>
                  </a:cubicBezTo>
                  <a:cubicBezTo>
                    <a:pt x="1004" y="475"/>
                    <a:pt x="822" y="597"/>
                    <a:pt x="700" y="718"/>
                  </a:cubicBezTo>
                  <a:cubicBezTo>
                    <a:pt x="670" y="870"/>
                    <a:pt x="639" y="1083"/>
                    <a:pt x="609" y="1387"/>
                  </a:cubicBezTo>
                  <a:cubicBezTo>
                    <a:pt x="548" y="1691"/>
                    <a:pt x="518" y="2025"/>
                    <a:pt x="487" y="2390"/>
                  </a:cubicBezTo>
                  <a:cubicBezTo>
                    <a:pt x="426" y="2755"/>
                    <a:pt x="366" y="3150"/>
                    <a:pt x="335" y="3575"/>
                  </a:cubicBezTo>
                  <a:cubicBezTo>
                    <a:pt x="274" y="3970"/>
                    <a:pt x="244" y="4396"/>
                    <a:pt x="183" y="4791"/>
                  </a:cubicBezTo>
                  <a:cubicBezTo>
                    <a:pt x="153" y="5186"/>
                    <a:pt x="122" y="5551"/>
                    <a:pt x="62" y="5885"/>
                  </a:cubicBezTo>
                  <a:cubicBezTo>
                    <a:pt x="62" y="6220"/>
                    <a:pt x="31" y="6493"/>
                    <a:pt x="31" y="6736"/>
                  </a:cubicBezTo>
                  <a:cubicBezTo>
                    <a:pt x="1" y="6888"/>
                    <a:pt x="1" y="7040"/>
                    <a:pt x="1" y="7162"/>
                  </a:cubicBezTo>
                  <a:cubicBezTo>
                    <a:pt x="1" y="7253"/>
                    <a:pt x="1" y="7375"/>
                    <a:pt x="31" y="7496"/>
                  </a:cubicBezTo>
                  <a:cubicBezTo>
                    <a:pt x="62" y="7739"/>
                    <a:pt x="214" y="7922"/>
                    <a:pt x="426" y="8013"/>
                  </a:cubicBezTo>
                  <a:cubicBezTo>
                    <a:pt x="548" y="8059"/>
                    <a:pt x="685" y="8081"/>
                    <a:pt x="841" y="8081"/>
                  </a:cubicBezTo>
                  <a:cubicBezTo>
                    <a:pt x="996" y="8081"/>
                    <a:pt x="1171" y="8059"/>
                    <a:pt x="1369" y="8013"/>
                  </a:cubicBezTo>
                  <a:cubicBezTo>
                    <a:pt x="1551" y="7983"/>
                    <a:pt x="1703" y="7952"/>
                    <a:pt x="1825" y="7891"/>
                  </a:cubicBezTo>
                  <a:cubicBezTo>
                    <a:pt x="1946" y="7831"/>
                    <a:pt x="2037" y="7770"/>
                    <a:pt x="2159" y="7709"/>
                  </a:cubicBezTo>
                  <a:cubicBezTo>
                    <a:pt x="2159" y="7466"/>
                    <a:pt x="2159" y="7192"/>
                    <a:pt x="2189" y="6919"/>
                  </a:cubicBezTo>
                  <a:cubicBezTo>
                    <a:pt x="2189" y="6676"/>
                    <a:pt x="2189" y="6402"/>
                    <a:pt x="2220" y="6159"/>
                  </a:cubicBezTo>
                  <a:lnTo>
                    <a:pt x="4378" y="5703"/>
                  </a:lnTo>
                  <a:lnTo>
                    <a:pt x="4773" y="6463"/>
                  </a:lnTo>
                  <a:cubicBezTo>
                    <a:pt x="4834" y="6584"/>
                    <a:pt x="4895" y="6706"/>
                    <a:pt x="4955" y="6797"/>
                  </a:cubicBezTo>
                  <a:cubicBezTo>
                    <a:pt x="5047" y="6888"/>
                    <a:pt x="5138" y="6949"/>
                    <a:pt x="5229" y="7010"/>
                  </a:cubicBezTo>
                  <a:cubicBezTo>
                    <a:pt x="5320" y="7040"/>
                    <a:pt x="5442" y="7071"/>
                    <a:pt x="5563" y="7071"/>
                  </a:cubicBezTo>
                  <a:cubicBezTo>
                    <a:pt x="5715" y="7071"/>
                    <a:pt x="5898" y="7071"/>
                    <a:pt x="6080" y="7010"/>
                  </a:cubicBezTo>
                  <a:cubicBezTo>
                    <a:pt x="6354" y="6949"/>
                    <a:pt x="6566" y="6888"/>
                    <a:pt x="6718" y="6767"/>
                  </a:cubicBezTo>
                  <a:cubicBezTo>
                    <a:pt x="6901" y="6645"/>
                    <a:pt x="7022" y="6554"/>
                    <a:pt x="7113" y="6402"/>
                  </a:cubicBezTo>
                  <a:cubicBezTo>
                    <a:pt x="6901" y="6007"/>
                    <a:pt x="6658" y="5521"/>
                    <a:pt x="6354" y="5004"/>
                  </a:cubicBezTo>
                  <a:cubicBezTo>
                    <a:pt x="6080" y="4457"/>
                    <a:pt x="5806" y="3910"/>
                    <a:pt x="5503" y="3363"/>
                  </a:cubicBezTo>
                  <a:cubicBezTo>
                    <a:pt x="5229" y="2815"/>
                    <a:pt x="4925" y="2299"/>
                    <a:pt x="4651" y="1782"/>
                  </a:cubicBezTo>
                  <a:cubicBezTo>
                    <a:pt x="4347" y="1265"/>
                    <a:pt x="4104" y="809"/>
                    <a:pt x="3861" y="445"/>
                  </a:cubicBezTo>
                  <a:cubicBezTo>
                    <a:pt x="3740" y="201"/>
                    <a:pt x="3496" y="80"/>
                    <a:pt x="3162" y="19"/>
                  </a:cubicBezTo>
                  <a:cubicBezTo>
                    <a:pt x="3040" y="8"/>
                    <a:pt x="2913" y="1"/>
                    <a:pt x="2783" y="1"/>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9" name="Google Shape;3889;p35"/>
            <p:cNvSpPr/>
            <p:nvPr/>
          </p:nvSpPr>
          <p:spPr>
            <a:xfrm>
              <a:off x="5443375" y="4030100"/>
              <a:ext cx="244700" cy="204325"/>
            </a:xfrm>
            <a:custGeom>
              <a:avLst/>
              <a:gdLst/>
              <a:ahLst/>
              <a:cxnLst/>
              <a:rect l="l" t="t" r="r" b="b"/>
              <a:pathLst>
                <a:path w="9788" h="8173" extrusionOk="0">
                  <a:moveTo>
                    <a:pt x="8777" y="0"/>
                  </a:moveTo>
                  <a:cubicBezTo>
                    <a:pt x="8709" y="0"/>
                    <a:pt x="8641" y="4"/>
                    <a:pt x="8572" y="12"/>
                  </a:cubicBezTo>
                  <a:cubicBezTo>
                    <a:pt x="8207" y="42"/>
                    <a:pt x="7903" y="164"/>
                    <a:pt x="7630" y="376"/>
                  </a:cubicBezTo>
                  <a:cubicBezTo>
                    <a:pt x="7630" y="832"/>
                    <a:pt x="7660" y="1258"/>
                    <a:pt x="7660" y="1683"/>
                  </a:cubicBezTo>
                  <a:cubicBezTo>
                    <a:pt x="7660" y="2109"/>
                    <a:pt x="7660" y="2534"/>
                    <a:pt x="7660" y="2990"/>
                  </a:cubicBezTo>
                  <a:cubicBezTo>
                    <a:pt x="7660" y="3416"/>
                    <a:pt x="7660" y="3841"/>
                    <a:pt x="7660" y="4297"/>
                  </a:cubicBezTo>
                  <a:cubicBezTo>
                    <a:pt x="7660" y="4753"/>
                    <a:pt x="7660" y="5240"/>
                    <a:pt x="7630" y="5726"/>
                  </a:cubicBezTo>
                  <a:lnTo>
                    <a:pt x="7569" y="5726"/>
                  </a:lnTo>
                  <a:cubicBezTo>
                    <a:pt x="7478" y="5452"/>
                    <a:pt x="7387" y="5209"/>
                    <a:pt x="7265" y="4966"/>
                  </a:cubicBezTo>
                  <a:cubicBezTo>
                    <a:pt x="7174" y="4693"/>
                    <a:pt x="7083" y="4449"/>
                    <a:pt x="6992" y="4206"/>
                  </a:cubicBezTo>
                  <a:cubicBezTo>
                    <a:pt x="6870" y="3963"/>
                    <a:pt x="6779" y="3690"/>
                    <a:pt x="6657" y="3416"/>
                  </a:cubicBezTo>
                  <a:cubicBezTo>
                    <a:pt x="6536" y="3142"/>
                    <a:pt x="6414" y="2838"/>
                    <a:pt x="6292" y="2534"/>
                  </a:cubicBezTo>
                  <a:cubicBezTo>
                    <a:pt x="6232" y="2322"/>
                    <a:pt x="6080" y="2200"/>
                    <a:pt x="5837" y="2139"/>
                  </a:cubicBezTo>
                  <a:cubicBezTo>
                    <a:pt x="5682" y="2082"/>
                    <a:pt x="5516" y="2060"/>
                    <a:pt x="5330" y="2060"/>
                  </a:cubicBezTo>
                  <a:cubicBezTo>
                    <a:pt x="5222" y="2060"/>
                    <a:pt x="5108" y="2067"/>
                    <a:pt x="4985" y="2079"/>
                  </a:cubicBezTo>
                  <a:cubicBezTo>
                    <a:pt x="4773" y="2109"/>
                    <a:pt x="4590" y="2170"/>
                    <a:pt x="4408" y="2231"/>
                  </a:cubicBezTo>
                  <a:cubicBezTo>
                    <a:pt x="4226" y="2322"/>
                    <a:pt x="4104" y="2382"/>
                    <a:pt x="4013" y="2413"/>
                  </a:cubicBezTo>
                  <a:cubicBezTo>
                    <a:pt x="3982" y="2838"/>
                    <a:pt x="3952" y="3203"/>
                    <a:pt x="3922" y="3538"/>
                  </a:cubicBezTo>
                  <a:cubicBezTo>
                    <a:pt x="3891" y="3872"/>
                    <a:pt x="3861" y="4176"/>
                    <a:pt x="3800" y="4449"/>
                  </a:cubicBezTo>
                  <a:lnTo>
                    <a:pt x="3709" y="5300"/>
                  </a:lnTo>
                  <a:cubicBezTo>
                    <a:pt x="3678" y="5574"/>
                    <a:pt x="3648" y="5878"/>
                    <a:pt x="3618" y="6212"/>
                  </a:cubicBezTo>
                  <a:lnTo>
                    <a:pt x="3557" y="6212"/>
                  </a:lnTo>
                  <a:cubicBezTo>
                    <a:pt x="3526" y="6121"/>
                    <a:pt x="3466" y="5969"/>
                    <a:pt x="3435" y="5787"/>
                  </a:cubicBezTo>
                  <a:cubicBezTo>
                    <a:pt x="3374" y="5574"/>
                    <a:pt x="3314" y="5331"/>
                    <a:pt x="3223" y="4997"/>
                  </a:cubicBezTo>
                  <a:cubicBezTo>
                    <a:pt x="3131" y="4632"/>
                    <a:pt x="3010" y="4206"/>
                    <a:pt x="2858" y="3659"/>
                  </a:cubicBezTo>
                  <a:cubicBezTo>
                    <a:pt x="2706" y="3112"/>
                    <a:pt x="2523" y="2443"/>
                    <a:pt x="2280" y="1653"/>
                  </a:cubicBezTo>
                  <a:cubicBezTo>
                    <a:pt x="2189" y="1349"/>
                    <a:pt x="2037" y="1136"/>
                    <a:pt x="1824" y="1045"/>
                  </a:cubicBezTo>
                  <a:cubicBezTo>
                    <a:pt x="1662" y="952"/>
                    <a:pt x="1481" y="913"/>
                    <a:pt x="1270" y="913"/>
                  </a:cubicBezTo>
                  <a:cubicBezTo>
                    <a:pt x="1205" y="913"/>
                    <a:pt x="1136" y="916"/>
                    <a:pt x="1064" y="924"/>
                  </a:cubicBezTo>
                  <a:cubicBezTo>
                    <a:pt x="821" y="954"/>
                    <a:pt x="608" y="1015"/>
                    <a:pt x="426" y="1136"/>
                  </a:cubicBezTo>
                  <a:cubicBezTo>
                    <a:pt x="244" y="1258"/>
                    <a:pt x="92" y="1349"/>
                    <a:pt x="1" y="1471"/>
                  </a:cubicBezTo>
                  <a:cubicBezTo>
                    <a:pt x="61" y="1805"/>
                    <a:pt x="153" y="2170"/>
                    <a:pt x="274" y="2565"/>
                  </a:cubicBezTo>
                  <a:cubicBezTo>
                    <a:pt x="396" y="2960"/>
                    <a:pt x="487" y="3386"/>
                    <a:pt x="639" y="3781"/>
                  </a:cubicBezTo>
                  <a:cubicBezTo>
                    <a:pt x="760" y="4206"/>
                    <a:pt x="882" y="4632"/>
                    <a:pt x="1034" y="5027"/>
                  </a:cubicBezTo>
                  <a:cubicBezTo>
                    <a:pt x="1186" y="5452"/>
                    <a:pt x="1308" y="5848"/>
                    <a:pt x="1460" y="6212"/>
                  </a:cubicBezTo>
                  <a:cubicBezTo>
                    <a:pt x="1581" y="6547"/>
                    <a:pt x="1703" y="6851"/>
                    <a:pt x="1824" y="7155"/>
                  </a:cubicBezTo>
                  <a:cubicBezTo>
                    <a:pt x="1946" y="7398"/>
                    <a:pt x="2067" y="7611"/>
                    <a:pt x="2128" y="7763"/>
                  </a:cubicBezTo>
                  <a:cubicBezTo>
                    <a:pt x="2250" y="7914"/>
                    <a:pt x="2463" y="8036"/>
                    <a:pt x="2767" y="8127"/>
                  </a:cubicBezTo>
                  <a:cubicBezTo>
                    <a:pt x="2919" y="8158"/>
                    <a:pt x="3078" y="8173"/>
                    <a:pt x="3245" y="8173"/>
                  </a:cubicBezTo>
                  <a:cubicBezTo>
                    <a:pt x="3412" y="8173"/>
                    <a:pt x="3587" y="8158"/>
                    <a:pt x="3770" y="8127"/>
                  </a:cubicBezTo>
                  <a:cubicBezTo>
                    <a:pt x="4043" y="8097"/>
                    <a:pt x="4317" y="8036"/>
                    <a:pt x="4560" y="7945"/>
                  </a:cubicBezTo>
                  <a:cubicBezTo>
                    <a:pt x="4773" y="7823"/>
                    <a:pt x="4955" y="7732"/>
                    <a:pt x="5046" y="7580"/>
                  </a:cubicBezTo>
                  <a:cubicBezTo>
                    <a:pt x="5107" y="7246"/>
                    <a:pt x="5168" y="6790"/>
                    <a:pt x="5229" y="6304"/>
                  </a:cubicBezTo>
                  <a:cubicBezTo>
                    <a:pt x="5289" y="5787"/>
                    <a:pt x="5350" y="5240"/>
                    <a:pt x="5381" y="4723"/>
                  </a:cubicBezTo>
                  <a:cubicBezTo>
                    <a:pt x="5593" y="5240"/>
                    <a:pt x="5776" y="5696"/>
                    <a:pt x="5958" y="6121"/>
                  </a:cubicBezTo>
                  <a:cubicBezTo>
                    <a:pt x="6141" y="6547"/>
                    <a:pt x="6292" y="6911"/>
                    <a:pt x="6414" y="7246"/>
                  </a:cubicBezTo>
                  <a:cubicBezTo>
                    <a:pt x="6505" y="7398"/>
                    <a:pt x="6688" y="7550"/>
                    <a:pt x="6961" y="7611"/>
                  </a:cubicBezTo>
                  <a:cubicBezTo>
                    <a:pt x="7121" y="7646"/>
                    <a:pt x="7292" y="7661"/>
                    <a:pt x="7485" y="7661"/>
                  </a:cubicBezTo>
                  <a:cubicBezTo>
                    <a:pt x="7622" y="7661"/>
                    <a:pt x="7770" y="7654"/>
                    <a:pt x="7934" y="7641"/>
                  </a:cubicBezTo>
                  <a:cubicBezTo>
                    <a:pt x="8207" y="7611"/>
                    <a:pt x="8511" y="7519"/>
                    <a:pt x="8755" y="7428"/>
                  </a:cubicBezTo>
                  <a:cubicBezTo>
                    <a:pt x="9028" y="7307"/>
                    <a:pt x="9210" y="7215"/>
                    <a:pt x="9302" y="7063"/>
                  </a:cubicBezTo>
                  <a:cubicBezTo>
                    <a:pt x="9362" y="6881"/>
                    <a:pt x="9423" y="6638"/>
                    <a:pt x="9484" y="6304"/>
                  </a:cubicBezTo>
                  <a:cubicBezTo>
                    <a:pt x="9545" y="5969"/>
                    <a:pt x="9575" y="5574"/>
                    <a:pt x="9636" y="5179"/>
                  </a:cubicBezTo>
                  <a:cubicBezTo>
                    <a:pt x="9666" y="4753"/>
                    <a:pt x="9697" y="4328"/>
                    <a:pt x="9727" y="3872"/>
                  </a:cubicBezTo>
                  <a:cubicBezTo>
                    <a:pt x="9758" y="3416"/>
                    <a:pt x="9758" y="2990"/>
                    <a:pt x="9788" y="2595"/>
                  </a:cubicBezTo>
                  <a:cubicBezTo>
                    <a:pt x="9788" y="2170"/>
                    <a:pt x="9788" y="1805"/>
                    <a:pt x="9788" y="1501"/>
                  </a:cubicBezTo>
                  <a:cubicBezTo>
                    <a:pt x="9788" y="1167"/>
                    <a:pt x="9788" y="893"/>
                    <a:pt x="9758" y="711"/>
                  </a:cubicBezTo>
                  <a:cubicBezTo>
                    <a:pt x="9727" y="407"/>
                    <a:pt x="9575" y="224"/>
                    <a:pt x="9362" y="103"/>
                  </a:cubicBezTo>
                  <a:cubicBezTo>
                    <a:pt x="9180" y="34"/>
                    <a:pt x="8981" y="0"/>
                    <a:pt x="8777"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0" name="Google Shape;3890;p35"/>
            <p:cNvSpPr/>
            <p:nvPr/>
          </p:nvSpPr>
          <p:spPr>
            <a:xfrm>
              <a:off x="5707050" y="4025050"/>
              <a:ext cx="139850" cy="188475"/>
            </a:xfrm>
            <a:custGeom>
              <a:avLst/>
              <a:gdLst/>
              <a:ahLst/>
              <a:cxnLst/>
              <a:rect l="l" t="t" r="r" b="b"/>
              <a:pathLst>
                <a:path w="5594" h="7539" extrusionOk="0">
                  <a:moveTo>
                    <a:pt x="5138" y="1"/>
                  </a:moveTo>
                  <a:lnTo>
                    <a:pt x="1126" y="122"/>
                  </a:lnTo>
                  <a:cubicBezTo>
                    <a:pt x="761" y="153"/>
                    <a:pt x="487" y="244"/>
                    <a:pt x="305" y="457"/>
                  </a:cubicBezTo>
                  <a:cubicBezTo>
                    <a:pt x="92" y="670"/>
                    <a:pt x="1" y="943"/>
                    <a:pt x="31" y="1308"/>
                  </a:cubicBezTo>
                  <a:lnTo>
                    <a:pt x="183" y="6445"/>
                  </a:lnTo>
                  <a:cubicBezTo>
                    <a:pt x="183" y="6779"/>
                    <a:pt x="305" y="7053"/>
                    <a:pt x="487" y="7265"/>
                  </a:cubicBezTo>
                  <a:cubicBezTo>
                    <a:pt x="700" y="7448"/>
                    <a:pt x="1004" y="7539"/>
                    <a:pt x="1338" y="7539"/>
                  </a:cubicBezTo>
                  <a:lnTo>
                    <a:pt x="4895" y="7417"/>
                  </a:lnTo>
                  <a:cubicBezTo>
                    <a:pt x="5107" y="7417"/>
                    <a:pt x="5290" y="7357"/>
                    <a:pt x="5411" y="7205"/>
                  </a:cubicBezTo>
                  <a:cubicBezTo>
                    <a:pt x="5533" y="7083"/>
                    <a:pt x="5594" y="6840"/>
                    <a:pt x="5594" y="6536"/>
                  </a:cubicBezTo>
                  <a:cubicBezTo>
                    <a:pt x="5594" y="6384"/>
                    <a:pt x="5563" y="6232"/>
                    <a:pt x="5503" y="6080"/>
                  </a:cubicBezTo>
                  <a:cubicBezTo>
                    <a:pt x="5472" y="5928"/>
                    <a:pt x="5411" y="5806"/>
                    <a:pt x="5351" y="5746"/>
                  </a:cubicBezTo>
                  <a:lnTo>
                    <a:pt x="2220" y="5837"/>
                  </a:lnTo>
                  <a:lnTo>
                    <a:pt x="2189" y="4560"/>
                  </a:lnTo>
                  <a:lnTo>
                    <a:pt x="4408" y="4469"/>
                  </a:lnTo>
                  <a:cubicBezTo>
                    <a:pt x="4651" y="4469"/>
                    <a:pt x="4803" y="4408"/>
                    <a:pt x="4925" y="4287"/>
                  </a:cubicBezTo>
                  <a:cubicBezTo>
                    <a:pt x="5077" y="4135"/>
                    <a:pt x="5138" y="3922"/>
                    <a:pt x="5107" y="3618"/>
                  </a:cubicBezTo>
                  <a:cubicBezTo>
                    <a:pt x="5107" y="3436"/>
                    <a:pt x="5077" y="3314"/>
                    <a:pt x="5016" y="3162"/>
                  </a:cubicBezTo>
                  <a:cubicBezTo>
                    <a:pt x="4986" y="3010"/>
                    <a:pt x="4925" y="2888"/>
                    <a:pt x="4864" y="2828"/>
                  </a:cubicBezTo>
                  <a:lnTo>
                    <a:pt x="2129" y="2888"/>
                  </a:lnTo>
                  <a:lnTo>
                    <a:pt x="2098" y="1764"/>
                  </a:lnTo>
                  <a:lnTo>
                    <a:pt x="4682" y="1703"/>
                  </a:lnTo>
                  <a:cubicBezTo>
                    <a:pt x="4895" y="1673"/>
                    <a:pt x="5047" y="1612"/>
                    <a:pt x="5199" y="1490"/>
                  </a:cubicBezTo>
                  <a:cubicBezTo>
                    <a:pt x="5320" y="1338"/>
                    <a:pt x="5381" y="1126"/>
                    <a:pt x="5381" y="822"/>
                  </a:cubicBezTo>
                  <a:cubicBezTo>
                    <a:pt x="5381" y="639"/>
                    <a:pt x="5351" y="487"/>
                    <a:pt x="5290" y="366"/>
                  </a:cubicBezTo>
                  <a:cubicBezTo>
                    <a:pt x="5229" y="214"/>
                    <a:pt x="5199" y="92"/>
                    <a:pt x="5138" y="1"/>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1" name="Google Shape;3891;p35"/>
            <p:cNvSpPr/>
            <p:nvPr/>
          </p:nvSpPr>
          <p:spPr>
            <a:xfrm>
              <a:off x="5836250" y="4022700"/>
              <a:ext cx="148200" cy="193950"/>
            </a:xfrm>
            <a:custGeom>
              <a:avLst/>
              <a:gdLst/>
              <a:ahLst/>
              <a:cxnLst/>
              <a:rect l="l" t="t" r="r" b="b"/>
              <a:pathLst>
                <a:path w="5928" h="7758" extrusionOk="0">
                  <a:moveTo>
                    <a:pt x="3047" y="0"/>
                  </a:moveTo>
                  <a:cubicBezTo>
                    <a:pt x="2172" y="0"/>
                    <a:pt x="1481" y="184"/>
                    <a:pt x="973" y="551"/>
                  </a:cubicBezTo>
                  <a:cubicBezTo>
                    <a:pt x="456" y="946"/>
                    <a:pt x="152" y="1493"/>
                    <a:pt x="152" y="2192"/>
                  </a:cubicBezTo>
                  <a:cubicBezTo>
                    <a:pt x="122" y="2527"/>
                    <a:pt x="183" y="2830"/>
                    <a:pt x="274" y="3104"/>
                  </a:cubicBezTo>
                  <a:cubicBezTo>
                    <a:pt x="395" y="3347"/>
                    <a:pt x="547" y="3560"/>
                    <a:pt x="760" y="3742"/>
                  </a:cubicBezTo>
                  <a:cubicBezTo>
                    <a:pt x="973" y="3925"/>
                    <a:pt x="1216" y="4077"/>
                    <a:pt x="1520" y="4229"/>
                  </a:cubicBezTo>
                  <a:cubicBezTo>
                    <a:pt x="1793" y="4350"/>
                    <a:pt x="2128" y="4502"/>
                    <a:pt x="2462" y="4624"/>
                  </a:cubicBezTo>
                  <a:lnTo>
                    <a:pt x="2979" y="4806"/>
                  </a:lnTo>
                  <a:cubicBezTo>
                    <a:pt x="3192" y="4897"/>
                    <a:pt x="3374" y="4989"/>
                    <a:pt x="3526" y="5080"/>
                  </a:cubicBezTo>
                  <a:cubicBezTo>
                    <a:pt x="3648" y="5171"/>
                    <a:pt x="3708" y="5293"/>
                    <a:pt x="3708" y="5444"/>
                  </a:cubicBezTo>
                  <a:cubicBezTo>
                    <a:pt x="3678" y="5627"/>
                    <a:pt x="3617" y="5748"/>
                    <a:pt x="3435" y="5870"/>
                  </a:cubicBezTo>
                  <a:cubicBezTo>
                    <a:pt x="3309" y="5971"/>
                    <a:pt x="3079" y="6030"/>
                    <a:pt x="2779" y="6030"/>
                  </a:cubicBezTo>
                  <a:cubicBezTo>
                    <a:pt x="2717" y="6030"/>
                    <a:pt x="2652" y="6027"/>
                    <a:pt x="2584" y="6022"/>
                  </a:cubicBezTo>
                  <a:cubicBezTo>
                    <a:pt x="2219" y="6022"/>
                    <a:pt x="1854" y="5931"/>
                    <a:pt x="1520" y="5809"/>
                  </a:cubicBezTo>
                  <a:cubicBezTo>
                    <a:pt x="1186" y="5657"/>
                    <a:pt x="942" y="5505"/>
                    <a:pt x="699" y="5323"/>
                  </a:cubicBezTo>
                  <a:cubicBezTo>
                    <a:pt x="547" y="5384"/>
                    <a:pt x="395" y="5536"/>
                    <a:pt x="243" y="5688"/>
                  </a:cubicBezTo>
                  <a:cubicBezTo>
                    <a:pt x="91" y="5840"/>
                    <a:pt x="31" y="6052"/>
                    <a:pt x="31" y="6265"/>
                  </a:cubicBezTo>
                  <a:cubicBezTo>
                    <a:pt x="0" y="6508"/>
                    <a:pt x="61" y="6721"/>
                    <a:pt x="183" y="6903"/>
                  </a:cubicBezTo>
                  <a:cubicBezTo>
                    <a:pt x="335" y="7055"/>
                    <a:pt x="517" y="7207"/>
                    <a:pt x="730" y="7359"/>
                  </a:cubicBezTo>
                  <a:cubicBezTo>
                    <a:pt x="973" y="7451"/>
                    <a:pt x="1246" y="7572"/>
                    <a:pt x="1581" y="7633"/>
                  </a:cubicBezTo>
                  <a:cubicBezTo>
                    <a:pt x="1885" y="7694"/>
                    <a:pt x="2249" y="7755"/>
                    <a:pt x="2614" y="7755"/>
                  </a:cubicBezTo>
                  <a:cubicBezTo>
                    <a:pt x="2690" y="7757"/>
                    <a:pt x="2765" y="7758"/>
                    <a:pt x="2838" y="7758"/>
                  </a:cubicBezTo>
                  <a:cubicBezTo>
                    <a:pt x="3790" y="7758"/>
                    <a:pt x="4510" y="7574"/>
                    <a:pt x="5046" y="7207"/>
                  </a:cubicBezTo>
                  <a:cubicBezTo>
                    <a:pt x="5593" y="6782"/>
                    <a:pt x="5867" y="6235"/>
                    <a:pt x="5897" y="5536"/>
                  </a:cubicBezTo>
                  <a:cubicBezTo>
                    <a:pt x="5927" y="4897"/>
                    <a:pt x="5715" y="4381"/>
                    <a:pt x="5319" y="3986"/>
                  </a:cubicBezTo>
                  <a:cubicBezTo>
                    <a:pt x="4924" y="3590"/>
                    <a:pt x="4347" y="3256"/>
                    <a:pt x="3587" y="3013"/>
                  </a:cubicBezTo>
                  <a:lnTo>
                    <a:pt x="2949" y="2770"/>
                  </a:lnTo>
                  <a:cubicBezTo>
                    <a:pt x="2766" y="2709"/>
                    <a:pt x="2584" y="2618"/>
                    <a:pt x="2493" y="2557"/>
                  </a:cubicBezTo>
                  <a:cubicBezTo>
                    <a:pt x="2401" y="2466"/>
                    <a:pt x="2341" y="2375"/>
                    <a:pt x="2341" y="2253"/>
                  </a:cubicBezTo>
                  <a:cubicBezTo>
                    <a:pt x="2341" y="2101"/>
                    <a:pt x="2432" y="1979"/>
                    <a:pt x="2614" y="1888"/>
                  </a:cubicBezTo>
                  <a:cubicBezTo>
                    <a:pt x="2797" y="1767"/>
                    <a:pt x="3040" y="1736"/>
                    <a:pt x="3404" y="1736"/>
                  </a:cubicBezTo>
                  <a:cubicBezTo>
                    <a:pt x="3769" y="1767"/>
                    <a:pt x="4104" y="1797"/>
                    <a:pt x="4408" y="1919"/>
                  </a:cubicBezTo>
                  <a:cubicBezTo>
                    <a:pt x="4711" y="2010"/>
                    <a:pt x="4924" y="2101"/>
                    <a:pt x="5107" y="2223"/>
                  </a:cubicBezTo>
                  <a:cubicBezTo>
                    <a:pt x="5259" y="2131"/>
                    <a:pt x="5380" y="2010"/>
                    <a:pt x="5471" y="1858"/>
                  </a:cubicBezTo>
                  <a:cubicBezTo>
                    <a:pt x="5563" y="1706"/>
                    <a:pt x="5623" y="1523"/>
                    <a:pt x="5623" y="1311"/>
                  </a:cubicBezTo>
                  <a:cubicBezTo>
                    <a:pt x="5654" y="1098"/>
                    <a:pt x="5593" y="916"/>
                    <a:pt x="5471" y="764"/>
                  </a:cubicBezTo>
                  <a:cubicBezTo>
                    <a:pt x="5350" y="581"/>
                    <a:pt x="5198" y="460"/>
                    <a:pt x="4955" y="338"/>
                  </a:cubicBezTo>
                  <a:cubicBezTo>
                    <a:pt x="4772" y="247"/>
                    <a:pt x="4499" y="156"/>
                    <a:pt x="4225" y="95"/>
                  </a:cubicBezTo>
                  <a:cubicBezTo>
                    <a:pt x="3921" y="34"/>
                    <a:pt x="3587" y="4"/>
                    <a:pt x="3252" y="4"/>
                  </a:cubicBezTo>
                  <a:cubicBezTo>
                    <a:pt x="3183" y="2"/>
                    <a:pt x="3115" y="0"/>
                    <a:pt x="3047"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2" name="Google Shape;3892;p35"/>
            <p:cNvSpPr/>
            <p:nvPr/>
          </p:nvSpPr>
          <p:spPr>
            <a:xfrm>
              <a:off x="5973775" y="4034900"/>
              <a:ext cx="193800" cy="194600"/>
            </a:xfrm>
            <a:custGeom>
              <a:avLst/>
              <a:gdLst/>
              <a:ahLst/>
              <a:cxnLst/>
              <a:rect l="l" t="t" r="r" b="b"/>
              <a:pathLst>
                <a:path w="7752" h="7784" extrusionOk="0">
                  <a:moveTo>
                    <a:pt x="3963" y="1700"/>
                  </a:moveTo>
                  <a:cubicBezTo>
                    <a:pt x="4009" y="1700"/>
                    <a:pt x="4056" y="1701"/>
                    <a:pt x="4104" y="1704"/>
                  </a:cubicBezTo>
                  <a:cubicBezTo>
                    <a:pt x="4621" y="1765"/>
                    <a:pt x="4986" y="2008"/>
                    <a:pt x="5259" y="2403"/>
                  </a:cubicBezTo>
                  <a:cubicBezTo>
                    <a:pt x="5502" y="2798"/>
                    <a:pt x="5594" y="3346"/>
                    <a:pt x="5502" y="4075"/>
                  </a:cubicBezTo>
                  <a:cubicBezTo>
                    <a:pt x="5442" y="4805"/>
                    <a:pt x="5229" y="5321"/>
                    <a:pt x="4894" y="5656"/>
                  </a:cubicBezTo>
                  <a:cubicBezTo>
                    <a:pt x="4615" y="5935"/>
                    <a:pt x="4272" y="6066"/>
                    <a:pt x="3865" y="6066"/>
                  </a:cubicBezTo>
                  <a:cubicBezTo>
                    <a:pt x="3785" y="6066"/>
                    <a:pt x="3703" y="6061"/>
                    <a:pt x="3618" y="6051"/>
                  </a:cubicBezTo>
                  <a:cubicBezTo>
                    <a:pt x="3132" y="6020"/>
                    <a:pt x="2736" y="5777"/>
                    <a:pt x="2493" y="5382"/>
                  </a:cubicBezTo>
                  <a:cubicBezTo>
                    <a:pt x="2220" y="4987"/>
                    <a:pt x="2159" y="4440"/>
                    <a:pt x="2220" y="3710"/>
                  </a:cubicBezTo>
                  <a:cubicBezTo>
                    <a:pt x="2311" y="2981"/>
                    <a:pt x="2524" y="2434"/>
                    <a:pt x="2858" y="2130"/>
                  </a:cubicBezTo>
                  <a:cubicBezTo>
                    <a:pt x="3160" y="1828"/>
                    <a:pt x="3535" y="1700"/>
                    <a:pt x="3963" y="1700"/>
                  </a:cubicBezTo>
                  <a:close/>
                  <a:moveTo>
                    <a:pt x="3739" y="1"/>
                  </a:moveTo>
                  <a:cubicBezTo>
                    <a:pt x="3408" y="1"/>
                    <a:pt x="3081" y="34"/>
                    <a:pt x="2767" y="93"/>
                  </a:cubicBezTo>
                  <a:cubicBezTo>
                    <a:pt x="2280" y="215"/>
                    <a:pt x="1855" y="428"/>
                    <a:pt x="1460" y="732"/>
                  </a:cubicBezTo>
                  <a:cubicBezTo>
                    <a:pt x="1095" y="1005"/>
                    <a:pt x="791" y="1370"/>
                    <a:pt x="548" y="1826"/>
                  </a:cubicBezTo>
                  <a:cubicBezTo>
                    <a:pt x="274" y="2282"/>
                    <a:pt x="122" y="2829"/>
                    <a:pt x="62" y="3467"/>
                  </a:cubicBezTo>
                  <a:cubicBezTo>
                    <a:pt x="1" y="4075"/>
                    <a:pt x="31" y="4653"/>
                    <a:pt x="153" y="5139"/>
                  </a:cubicBezTo>
                  <a:cubicBezTo>
                    <a:pt x="305" y="5656"/>
                    <a:pt x="517" y="6081"/>
                    <a:pt x="821" y="6446"/>
                  </a:cubicBezTo>
                  <a:cubicBezTo>
                    <a:pt x="1125" y="6811"/>
                    <a:pt x="1490" y="7115"/>
                    <a:pt x="1946" y="7327"/>
                  </a:cubicBezTo>
                  <a:cubicBezTo>
                    <a:pt x="2402" y="7571"/>
                    <a:pt x="2888" y="7692"/>
                    <a:pt x="3435" y="7753"/>
                  </a:cubicBezTo>
                  <a:cubicBezTo>
                    <a:pt x="3618" y="7773"/>
                    <a:pt x="3797" y="7783"/>
                    <a:pt x="3972" y="7783"/>
                  </a:cubicBezTo>
                  <a:cubicBezTo>
                    <a:pt x="4324" y="7783"/>
                    <a:pt x="4661" y="7743"/>
                    <a:pt x="4986" y="7662"/>
                  </a:cubicBezTo>
                  <a:cubicBezTo>
                    <a:pt x="5472" y="7571"/>
                    <a:pt x="5898" y="7358"/>
                    <a:pt x="6262" y="7084"/>
                  </a:cubicBezTo>
                  <a:cubicBezTo>
                    <a:pt x="6657" y="6780"/>
                    <a:pt x="6961" y="6415"/>
                    <a:pt x="7205" y="5960"/>
                  </a:cubicBezTo>
                  <a:cubicBezTo>
                    <a:pt x="7448" y="5473"/>
                    <a:pt x="7600" y="4926"/>
                    <a:pt x="7691" y="4318"/>
                  </a:cubicBezTo>
                  <a:cubicBezTo>
                    <a:pt x="7752" y="3680"/>
                    <a:pt x="7721" y="3102"/>
                    <a:pt x="7569" y="2616"/>
                  </a:cubicBezTo>
                  <a:cubicBezTo>
                    <a:pt x="7417" y="2099"/>
                    <a:pt x="7205" y="1674"/>
                    <a:pt x="6901" y="1309"/>
                  </a:cubicBezTo>
                  <a:cubicBezTo>
                    <a:pt x="6597" y="944"/>
                    <a:pt x="6201" y="671"/>
                    <a:pt x="5746" y="428"/>
                  </a:cubicBezTo>
                  <a:cubicBezTo>
                    <a:pt x="5320" y="215"/>
                    <a:pt x="4834" y="93"/>
                    <a:pt x="4287" y="32"/>
                  </a:cubicBezTo>
                  <a:cubicBezTo>
                    <a:pt x="4104" y="11"/>
                    <a:pt x="3920" y="1"/>
                    <a:pt x="3739" y="1"/>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3" name="Google Shape;3893;p35"/>
            <p:cNvSpPr/>
            <p:nvPr/>
          </p:nvSpPr>
          <p:spPr>
            <a:xfrm>
              <a:off x="6160725" y="4059075"/>
              <a:ext cx="225700" cy="216025"/>
            </a:xfrm>
            <a:custGeom>
              <a:avLst/>
              <a:gdLst/>
              <a:ahLst/>
              <a:cxnLst/>
              <a:rect l="l" t="t" r="r" b="b"/>
              <a:pathLst>
                <a:path w="9028" h="8641" extrusionOk="0">
                  <a:moveTo>
                    <a:pt x="2542" y="0"/>
                  </a:moveTo>
                  <a:cubicBezTo>
                    <a:pt x="2386" y="0"/>
                    <a:pt x="2249" y="23"/>
                    <a:pt x="2128" y="68"/>
                  </a:cubicBezTo>
                  <a:cubicBezTo>
                    <a:pt x="1885" y="129"/>
                    <a:pt x="1733" y="220"/>
                    <a:pt x="1641" y="312"/>
                  </a:cubicBezTo>
                  <a:lnTo>
                    <a:pt x="61" y="6300"/>
                  </a:lnTo>
                  <a:cubicBezTo>
                    <a:pt x="0" y="6604"/>
                    <a:pt x="61" y="6816"/>
                    <a:pt x="213" y="6968"/>
                  </a:cubicBezTo>
                  <a:cubicBezTo>
                    <a:pt x="395" y="7120"/>
                    <a:pt x="669" y="7242"/>
                    <a:pt x="1003" y="7303"/>
                  </a:cubicBezTo>
                  <a:cubicBezTo>
                    <a:pt x="1186" y="7333"/>
                    <a:pt x="1338" y="7363"/>
                    <a:pt x="1520" y="7363"/>
                  </a:cubicBezTo>
                  <a:lnTo>
                    <a:pt x="1945" y="7363"/>
                  </a:lnTo>
                  <a:cubicBezTo>
                    <a:pt x="2067" y="6907"/>
                    <a:pt x="2158" y="6482"/>
                    <a:pt x="2249" y="6117"/>
                  </a:cubicBezTo>
                  <a:cubicBezTo>
                    <a:pt x="2341" y="5752"/>
                    <a:pt x="2401" y="5388"/>
                    <a:pt x="2493" y="5023"/>
                  </a:cubicBezTo>
                  <a:cubicBezTo>
                    <a:pt x="2584" y="4658"/>
                    <a:pt x="2645" y="4293"/>
                    <a:pt x="2736" y="3898"/>
                  </a:cubicBezTo>
                  <a:cubicBezTo>
                    <a:pt x="2827" y="3503"/>
                    <a:pt x="2948" y="3108"/>
                    <a:pt x="3070" y="2622"/>
                  </a:cubicBezTo>
                  <a:lnTo>
                    <a:pt x="3131" y="2652"/>
                  </a:lnTo>
                  <a:cubicBezTo>
                    <a:pt x="3131" y="2986"/>
                    <a:pt x="3161" y="3382"/>
                    <a:pt x="3222" y="3868"/>
                  </a:cubicBezTo>
                  <a:cubicBezTo>
                    <a:pt x="3283" y="4324"/>
                    <a:pt x="3344" y="4901"/>
                    <a:pt x="3435" y="5661"/>
                  </a:cubicBezTo>
                  <a:cubicBezTo>
                    <a:pt x="3435" y="5844"/>
                    <a:pt x="3556" y="5996"/>
                    <a:pt x="3708" y="6087"/>
                  </a:cubicBezTo>
                  <a:cubicBezTo>
                    <a:pt x="3891" y="6208"/>
                    <a:pt x="4104" y="6300"/>
                    <a:pt x="4407" y="6360"/>
                  </a:cubicBezTo>
                  <a:cubicBezTo>
                    <a:pt x="4558" y="6382"/>
                    <a:pt x="4693" y="6403"/>
                    <a:pt x="4824" y="6403"/>
                  </a:cubicBezTo>
                  <a:cubicBezTo>
                    <a:pt x="4878" y="6403"/>
                    <a:pt x="4932" y="6400"/>
                    <a:pt x="4985" y="6391"/>
                  </a:cubicBezTo>
                  <a:cubicBezTo>
                    <a:pt x="5167" y="6360"/>
                    <a:pt x="5319" y="6330"/>
                    <a:pt x="5441" y="6269"/>
                  </a:cubicBezTo>
                  <a:cubicBezTo>
                    <a:pt x="5775" y="5570"/>
                    <a:pt x="6110" y="5023"/>
                    <a:pt x="6353" y="4567"/>
                  </a:cubicBezTo>
                  <a:cubicBezTo>
                    <a:pt x="6596" y="4141"/>
                    <a:pt x="6778" y="3777"/>
                    <a:pt x="6930" y="3473"/>
                  </a:cubicBezTo>
                  <a:lnTo>
                    <a:pt x="6991" y="3503"/>
                  </a:lnTo>
                  <a:cubicBezTo>
                    <a:pt x="6900" y="3959"/>
                    <a:pt x="6809" y="4537"/>
                    <a:pt x="6687" y="5236"/>
                  </a:cubicBezTo>
                  <a:cubicBezTo>
                    <a:pt x="6566" y="5935"/>
                    <a:pt x="6414" y="6725"/>
                    <a:pt x="6292" y="7607"/>
                  </a:cubicBezTo>
                  <a:cubicBezTo>
                    <a:pt x="6262" y="7911"/>
                    <a:pt x="6322" y="8123"/>
                    <a:pt x="6505" y="8275"/>
                  </a:cubicBezTo>
                  <a:cubicBezTo>
                    <a:pt x="6687" y="8427"/>
                    <a:pt x="6930" y="8518"/>
                    <a:pt x="7234" y="8579"/>
                  </a:cubicBezTo>
                  <a:cubicBezTo>
                    <a:pt x="7477" y="8640"/>
                    <a:pt x="7660" y="8640"/>
                    <a:pt x="7812" y="8640"/>
                  </a:cubicBezTo>
                  <a:cubicBezTo>
                    <a:pt x="7964" y="8640"/>
                    <a:pt x="8116" y="8610"/>
                    <a:pt x="8268" y="8549"/>
                  </a:cubicBezTo>
                  <a:cubicBezTo>
                    <a:pt x="8298" y="8366"/>
                    <a:pt x="8329" y="8093"/>
                    <a:pt x="8389" y="7728"/>
                  </a:cubicBezTo>
                  <a:cubicBezTo>
                    <a:pt x="8450" y="7363"/>
                    <a:pt x="8481" y="6968"/>
                    <a:pt x="8541" y="6543"/>
                  </a:cubicBezTo>
                  <a:cubicBezTo>
                    <a:pt x="8602" y="6117"/>
                    <a:pt x="8632" y="5661"/>
                    <a:pt x="8693" y="5205"/>
                  </a:cubicBezTo>
                  <a:cubicBezTo>
                    <a:pt x="8754" y="4719"/>
                    <a:pt x="8815" y="4293"/>
                    <a:pt x="8845" y="3868"/>
                  </a:cubicBezTo>
                  <a:cubicBezTo>
                    <a:pt x="8906" y="3442"/>
                    <a:pt x="8936" y="3047"/>
                    <a:pt x="8967" y="2713"/>
                  </a:cubicBezTo>
                  <a:cubicBezTo>
                    <a:pt x="8997" y="2379"/>
                    <a:pt x="8997" y="2135"/>
                    <a:pt x="8997" y="1953"/>
                  </a:cubicBezTo>
                  <a:cubicBezTo>
                    <a:pt x="9028" y="1740"/>
                    <a:pt x="8906" y="1558"/>
                    <a:pt x="8693" y="1406"/>
                  </a:cubicBezTo>
                  <a:cubicBezTo>
                    <a:pt x="8450" y="1223"/>
                    <a:pt x="8146" y="1102"/>
                    <a:pt x="7751" y="1011"/>
                  </a:cubicBezTo>
                  <a:cubicBezTo>
                    <a:pt x="7538" y="980"/>
                    <a:pt x="7325" y="950"/>
                    <a:pt x="7113" y="950"/>
                  </a:cubicBezTo>
                  <a:cubicBezTo>
                    <a:pt x="6930" y="950"/>
                    <a:pt x="6778" y="980"/>
                    <a:pt x="6626" y="1011"/>
                  </a:cubicBezTo>
                  <a:cubicBezTo>
                    <a:pt x="6383" y="1406"/>
                    <a:pt x="6110" y="1892"/>
                    <a:pt x="5775" y="2500"/>
                  </a:cubicBezTo>
                  <a:cubicBezTo>
                    <a:pt x="5471" y="3078"/>
                    <a:pt x="5137" y="3686"/>
                    <a:pt x="4833" y="4293"/>
                  </a:cubicBezTo>
                  <a:lnTo>
                    <a:pt x="4772" y="4293"/>
                  </a:lnTo>
                  <a:cubicBezTo>
                    <a:pt x="4742" y="4081"/>
                    <a:pt x="4711" y="3838"/>
                    <a:pt x="4681" y="3564"/>
                  </a:cubicBezTo>
                  <a:cubicBezTo>
                    <a:pt x="4651" y="3290"/>
                    <a:pt x="4620" y="2986"/>
                    <a:pt x="4590" y="2713"/>
                  </a:cubicBezTo>
                  <a:cubicBezTo>
                    <a:pt x="4559" y="2439"/>
                    <a:pt x="4529" y="2166"/>
                    <a:pt x="4499" y="1892"/>
                  </a:cubicBezTo>
                  <a:cubicBezTo>
                    <a:pt x="4468" y="1649"/>
                    <a:pt x="4438" y="1406"/>
                    <a:pt x="4407" y="1193"/>
                  </a:cubicBezTo>
                  <a:cubicBezTo>
                    <a:pt x="4347" y="889"/>
                    <a:pt x="4225" y="646"/>
                    <a:pt x="4012" y="464"/>
                  </a:cubicBezTo>
                  <a:cubicBezTo>
                    <a:pt x="3800" y="281"/>
                    <a:pt x="3496" y="160"/>
                    <a:pt x="3070" y="68"/>
                  </a:cubicBezTo>
                  <a:cubicBezTo>
                    <a:pt x="2873" y="23"/>
                    <a:pt x="2698" y="0"/>
                    <a:pt x="2542"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4" name="Google Shape;3894;p35"/>
            <p:cNvSpPr/>
            <p:nvPr/>
          </p:nvSpPr>
          <p:spPr>
            <a:xfrm>
              <a:off x="6387175" y="4112650"/>
              <a:ext cx="171000" cy="205300"/>
            </a:xfrm>
            <a:custGeom>
              <a:avLst/>
              <a:gdLst/>
              <a:ahLst/>
              <a:cxnLst/>
              <a:rect l="l" t="t" r="r" b="b"/>
              <a:pathLst>
                <a:path w="6840" h="8212" extrusionOk="0">
                  <a:moveTo>
                    <a:pt x="2577" y="0"/>
                  </a:moveTo>
                  <a:cubicBezTo>
                    <a:pt x="2398" y="0"/>
                    <a:pt x="2233" y="40"/>
                    <a:pt x="2067" y="114"/>
                  </a:cubicBezTo>
                  <a:cubicBezTo>
                    <a:pt x="1824" y="266"/>
                    <a:pt x="1641" y="509"/>
                    <a:pt x="1550" y="843"/>
                  </a:cubicBezTo>
                  <a:lnTo>
                    <a:pt x="122" y="5768"/>
                  </a:lnTo>
                  <a:cubicBezTo>
                    <a:pt x="0" y="6102"/>
                    <a:pt x="30" y="6406"/>
                    <a:pt x="182" y="6649"/>
                  </a:cubicBezTo>
                  <a:cubicBezTo>
                    <a:pt x="304" y="6892"/>
                    <a:pt x="547" y="7075"/>
                    <a:pt x="882" y="7166"/>
                  </a:cubicBezTo>
                  <a:lnTo>
                    <a:pt x="4286" y="8169"/>
                  </a:lnTo>
                  <a:cubicBezTo>
                    <a:pt x="4381" y="8196"/>
                    <a:pt x="4471" y="8211"/>
                    <a:pt x="4554" y="8211"/>
                  </a:cubicBezTo>
                  <a:cubicBezTo>
                    <a:pt x="4656" y="8211"/>
                    <a:pt x="4749" y="8189"/>
                    <a:pt x="4833" y="8138"/>
                  </a:cubicBezTo>
                  <a:cubicBezTo>
                    <a:pt x="5015" y="8047"/>
                    <a:pt x="5137" y="7834"/>
                    <a:pt x="5228" y="7530"/>
                  </a:cubicBezTo>
                  <a:cubicBezTo>
                    <a:pt x="5289" y="7378"/>
                    <a:pt x="5289" y="7227"/>
                    <a:pt x="5289" y="7075"/>
                  </a:cubicBezTo>
                  <a:cubicBezTo>
                    <a:pt x="5289" y="6923"/>
                    <a:pt x="5289" y="6801"/>
                    <a:pt x="5258" y="6710"/>
                  </a:cubicBezTo>
                  <a:lnTo>
                    <a:pt x="2249" y="5828"/>
                  </a:lnTo>
                  <a:lnTo>
                    <a:pt x="2614" y="4612"/>
                  </a:lnTo>
                  <a:lnTo>
                    <a:pt x="4742" y="5220"/>
                  </a:lnTo>
                  <a:cubicBezTo>
                    <a:pt x="4837" y="5248"/>
                    <a:pt x="4927" y="5263"/>
                    <a:pt x="5013" y="5263"/>
                  </a:cubicBezTo>
                  <a:cubicBezTo>
                    <a:pt x="5118" y="5263"/>
                    <a:pt x="5219" y="5240"/>
                    <a:pt x="5319" y="5190"/>
                  </a:cubicBezTo>
                  <a:cubicBezTo>
                    <a:pt x="5471" y="5099"/>
                    <a:pt x="5593" y="4916"/>
                    <a:pt x="5684" y="4612"/>
                  </a:cubicBezTo>
                  <a:cubicBezTo>
                    <a:pt x="5714" y="4461"/>
                    <a:pt x="5745" y="4309"/>
                    <a:pt x="5745" y="4157"/>
                  </a:cubicBezTo>
                  <a:cubicBezTo>
                    <a:pt x="5745" y="4005"/>
                    <a:pt x="5714" y="3883"/>
                    <a:pt x="5684" y="3792"/>
                  </a:cubicBezTo>
                  <a:lnTo>
                    <a:pt x="3070" y="3002"/>
                  </a:lnTo>
                  <a:lnTo>
                    <a:pt x="3374" y="1938"/>
                  </a:lnTo>
                  <a:lnTo>
                    <a:pt x="5836" y="2637"/>
                  </a:lnTo>
                  <a:cubicBezTo>
                    <a:pt x="5932" y="2664"/>
                    <a:pt x="6021" y="2679"/>
                    <a:pt x="6107" y="2679"/>
                  </a:cubicBezTo>
                  <a:cubicBezTo>
                    <a:pt x="6213" y="2679"/>
                    <a:pt x="6313" y="2657"/>
                    <a:pt x="6414" y="2606"/>
                  </a:cubicBezTo>
                  <a:cubicBezTo>
                    <a:pt x="6566" y="2515"/>
                    <a:pt x="6687" y="2333"/>
                    <a:pt x="6778" y="2029"/>
                  </a:cubicBezTo>
                  <a:cubicBezTo>
                    <a:pt x="6839" y="1877"/>
                    <a:pt x="6839" y="1725"/>
                    <a:pt x="6839" y="1573"/>
                  </a:cubicBezTo>
                  <a:cubicBezTo>
                    <a:pt x="6839" y="1421"/>
                    <a:pt x="6839" y="1299"/>
                    <a:pt x="6809" y="1178"/>
                  </a:cubicBezTo>
                  <a:lnTo>
                    <a:pt x="2948" y="53"/>
                  </a:lnTo>
                  <a:cubicBezTo>
                    <a:pt x="2817" y="17"/>
                    <a:pt x="2694" y="0"/>
                    <a:pt x="2577"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5" name="Google Shape;3895;p35"/>
            <p:cNvSpPr/>
            <p:nvPr/>
          </p:nvSpPr>
          <p:spPr>
            <a:xfrm>
              <a:off x="6510275" y="4136950"/>
              <a:ext cx="107150" cy="200100"/>
            </a:xfrm>
            <a:custGeom>
              <a:avLst/>
              <a:gdLst/>
              <a:ahLst/>
              <a:cxnLst/>
              <a:rect l="l" t="t" r="r" b="b"/>
              <a:pathLst>
                <a:path w="4286" h="8004" extrusionOk="0">
                  <a:moveTo>
                    <a:pt x="2572" y="1"/>
                  </a:moveTo>
                  <a:cubicBezTo>
                    <a:pt x="2470" y="1"/>
                    <a:pt x="2371" y="8"/>
                    <a:pt x="2280" y="23"/>
                  </a:cubicBezTo>
                  <a:cubicBezTo>
                    <a:pt x="2189" y="327"/>
                    <a:pt x="2067" y="692"/>
                    <a:pt x="1945" y="1087"/>
                  </a:cubicBezTo>
                  <a:cubicBezTo>
                    <a:pt x="1824" y="1513"/>
                    <a:pt x="1702" y="1938"/>
                    <a:pt x="1581" y="2364"/>
                  </a:cubicBezTo>
                  <a:cubicBezTo>
                    <a:pt x="1459" y="2820"/>
                    <a:pt x="1338" y="3215"/>
                    <a:pt x="1246" y="3580"/>
                  </a:cubicBezTo>
                  <a:cubicBezTo>
                    <a:pt x="1155" y="3944"/>
                    <a:pt x="1094" y="4218"/>
                    <a:pt x="1094" y="4431"/>
                  </a:cubicBezTo>
                  <a:cubicBezTo>
                    <a:pt x="1064" y="4644"/>
                    <a:pt x="1094" y="4796"/>
                    <a:pt x="1216" y="4917"/>
                  </a:cubicBezTo>
                  <a:cubicBezTo>
                    <a:pt x="1338" y="5039"/>
                    <a:pt x="1520" y="5130"/>
                    <a:pt x="1763" y="5221"/>
                  </a:cubicBezTo>
                  <a:cubicBezTo>
                    <a:pt x="1793" y="5221"/>
                    <a:pt x="1854" y="5251"/>
                    <a:pt x="1945" y="5251"/>
                  </a:cubicBezTo>
                  <a:cubicBezTo>
                    <a:pt x="2006" y="5282"/>
                    <a:pt x="2097" y="5282"/>
                    <a:pt x="2158" y="5312"/>
                  </a:cubicBezTo>
                  <a:lnTo>
                    <a:pt x="2371" y="5312"/>
                  </a:lnTo>
                  <a:cubicBezTo>
                    <a:pt x="2432" y="5312"/>
                    <a:pt x="2493" y="5312"/>
                    <a:pt x="2553" y="5282"/>
                  </a:cubicBezTo>
                  <a:cubicBezTo>
                    <a:pt x="2675" y="5008"/>
                    <a:pt x="2857" y="4704"/>
                    <a:pt x="3009" y="4340"/>
                  </a:cubicBezTo>
                  <a:cubicBezTo>
                    <a:pt x="3192" y="3944"/>
                    <a:pt x="3344" y="3580"/>
                    <a:pt x="3496" y="3185"/>
                  </a:cubicBezTo>
                  <a:cubicBezTo>
                    <a:pt x="3648" y="2820"/>
                    <a:pt x="3800" y="2455"/>
                    <a:pt x="3921" y="2121"/>
                  </a:cubicBezTo>
                  <a:cubicBezTo>
                    <a:pt x="4043" y="1786"/>
                    <a:pt x="4134" y="1543"/>
                    <a:pt x="4195" y="1361"/>
                  </a:cubicBezTo>
                  <a:cubicBezTo>
                    <a:pt x="4286" y="1057"/>
                    <a:pt x="4286" y="783"/>
                    <a:pt x="4134" y="601"/>
                  </a:cubicBezTo>
                  <a:cubicBezTo>
                    <a:pt x="4012" y="388"/>
                    <a:pt x="3800" y="236"/>
                    <a:pt x="3496" y="115"/>
                  </a:cubicBezTo>
                  <a:cubicBezTo>
                    <a:pt x="3313" y="54"/>
                    <a:pt x="3101" y="23"/>
                    <a:pt x="2888" y="23"/>
                  </a:cubicBezTo>
                  <a:cubicBezTo>
                    <a:pt x="2781" y="8"/>
                    <a:pt x="2675" y="1"/>
                    <a:pt x="2572" y="1"/>
                  </a:cubicBezTo>
                  <a:close/>
                  <a:moveTo>
                    <a:pt x="1133" y="5660"/>
                  </a:moveTo>
                  <a:cubicBezTo>
                    <a:pt x="955" y="5660"/>
                    <a:pt x="792" y="5700"/>
                    <a:pt x="638" y="5768"/>
                  </a:cubicBezTo>
                  <a:cubicBezTo>
                    <a:pt x="395" y="5920"/>
                    <a:pt x="213" y="6133"/>
                    <a:pt x="91" y="6467"/>
                  </a:cubicBezTo>
                  <a:cubicBezTo>
                    <a:pt x="0" y="6771"/>
                    <a:pt x="0" y="7075"/>
                    <a:pt x="122" y="7349"/>
                  </a:cubicBezTo>
                  <a:cubicBezTo>
                    <a:pt x="243" y="7592"/>
                    <a:pt x="486" y="7805"/>
                    <a:pt x="851" y="7926"/>
                  </a:cubicBezTo>
                  <a:cubicBezTo>
                    <a:pt x="998" y="7980"/>
                    <a:pt x="1139" y="8004"/>
                    <a:pt x="1273" y="8004"/>
                  </a:cubicBezTo>
                  <a:cubicBezTo>
                    <a:pt x="1446" y="8004"/>
                    <a:pt x="1609" y="7964"/>
                    <a:pt x="1763" y="7896"/>
                  </a:cubicBezTo>
                  <a:cubicBezTo>
                    <a:pt x="2037" y="7744"/>
                    <a:pt x="2219" y="7531"/>
                    <a:pt x="2310" y="7197"/>
                  </a:cubicBezTo>
                  <a:cubicBezTo>
                    <a:pt x="2432" y="6893"/>
                    <a:pt x="2401" y="6589"/>
                    <a:pt x="2280" y="6315"/>
                  </a:cubicBezTo>
                  <a:cubicBezTo>
                    <a:pt x="2158" y="6042"/>
                    <a:pt x="1915" y="5859"/>
                    <a:pt x="1581" y="5738"/>
                  </a:cubicBezTo>
                  <a:cubicBezTo>
                    <a:pt x="1421" y="5684"/>
                    <a:pt x="1273" y="5660"/>
                    <a:pt x="1133" y="566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grpSp>
      <p:grpSp>
        <p:nvGrpSpPr>
          <p:cNvPr id="3896" name="Google Shape;3896;p35"/>
          <p:cNvGrpSpPr/>
          <p:nvPr/>
        </p:nvGrpSpPr>
        <p:grpSpPr>
          <a:xfrm rot="1570974">
            <a:off x="9786523" y="4875386"/>
            <a:ext cx="1177729" cy="1383801"/>
            <a:chOff x="285125" y="3214450"/>
            <a:chExt cx="975824" cy="1146568"/>
          </a:xfrm>
        </p:grpSpPr>
        <p:sp>
          <p:nvSpPr>
            <p:cNvPr id="3897" name="Google Shape;3897;p35"/>
            <p:cNvSpPr/>
            <p:nvPr/>
          </p:nvSpPr>
          <p:spPr>
            <a:xfrm>
              <a:off x="465872" y="3536076"/>
              <a:ext cx="163243" cy="199760"/>
            </a:xfrm>
            <a:custGeom>
              <a:avLst/>
              <a:gdLst/>
              <a:ahLst/>
              <a:cxnLst/>
              <a:rect l="l" t="t" r="r" b="b"/>
              <a:pathLst>
                <a:path w="3460" h="4234" extrusionOk="0">
                  <a:moveTo>
                    <a:pt x="2246" y="0"/>
                  </a:moveTo>
                  <a:cubicBezTo>
                    <a:pt x="1954" y="0"/>
                    <a:pt x="1662" y="118"/>
                    <a:pt x="1419" y="314"/>
                  </a:cubicBezTo>
                  <a:cubicBezTo>
                    <a:pt x="568" y="1006"/>
                    <a:pt x="36" y="2035"/>
                    <a:pt x="0" y="3134"/>
                  </a:cubicBezTo>
                  <a:cubicBezTo>
                    <a:pt x="0" y="3737"/>
                    <a:pt x="497" y="4234"/>
                    <a:pt x="1118" y="4234"/>
                  </a:cubicBezTo>
                  <a:cubicBezTo>
                    <a:pt x="1721" y="4234"/>
                    <a:pt x="2218" y="3737"/>
                    <a:pt x="2218" y="3134"/>
                  </a:cubicBezTo>
                  <a:lnTo>
                    <a:pt x="2218" y="3116"/>
                  </a:lnTo>
                  <a:cubicBezTo>
                    <a:pt x="2235" y="2904"/>
                    <a:pt x="2306" y="2691"/>
                    <a:pt x="2413" y="2496"/>
                  </a:cubicBezTo>
                  <a:cubicBezTo>
                    <a:pt x="2555" y="2265"/>
                    <a:pt x="2767" y="2052"/>
                    <a:pt x="2998" y="1893"/>
                  </a:cubicBezTo>
                  <a:cubicBezTo>
                    <a:pt x="3459" y="1520"/>
                    <a:pt x="3388" y="704"/>
                    <a:pt x="2998" y="314"/>
                  </a:cubicBezTo>
                  <a:cubicBezTo>
                    <a:pt x="2771" y="96"/>
                    <a:pt x="2509" y="0"/>
                    <a:pt x="2246" y="0"/>
                  </a:cubicBez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8" name="Google Shape;3898;p35"/>
            <p:cNvSpPr/>
            <p:nvPr/>
          </p:nvSpPr>
          <p:spPr>
            <a:xfrm>
              <a:off x="665019" y="3649639"/>
              <a:ext cx="98795" cy="119696"/>
            </a:xfrm>
            <a:custGeom>
              <a:avLst/>
              <a:gdLst/>
              <a:ahLst/>
              <a:cxnLst/>
              <a:rect l="l" t="t" r="r" b="b"/>
              <a:pathLst>
                <a:path w="2094" h="2537" extrusionOk="0">
                  <a:moveTo>
                    <a:pt x="1207" y="0"/>
                  </a:moveTo>
                  <a:cubicBezTo>
                    <a:pt x="1083" y="0"/>
                    <a:pt x="977" y="35"/>
                    <a:pt x="852" y="53"/>
                  </a:cubicBezTo>
                  <a:cubicBezTo>
                    <a:pt x="746" y="89"/>
                    <a:pt x="640" y="124"/>
                    <a:pt x="551" y="160"/>
                  </a:cubicBezTo>
                  <a:cubicBezTo>
                    <a:pt x="320" y="266"/>
                    <a:pt x="161" y="408"/>
                    <a:pt x="90" y="568"/>
                  </a:cubicBezTo>
                  <a:cubicBezTo>
                    <a:pt x="1" y="745"/>
                    <a:pt x="1" y="922"/>
                    <a:pt x="90" y="1100"/>
                  </a:cubicBezTo>
                  <a:cubicBezTo>
                    <a:pt x="161" y="1259"/>
                    <a:pt x="267" y="1366"/>
                    <a:pt x="409" y="1419"/>
                  </a:cubicBezTo>
                  <a:cubicBezTo>
                    <a:pt x="465" y="1435"/>
                    <a:pt x="535" y="1444"/>
                    <a:pt x="616" y="1444"/>
                  </a:cubicBezTo>
                  <a:cubicBezTo>
                    <a:pt x="716" y="1444"/>
                    <a:pt x="832" y="1431"/>
                    <a:pt x="959" y="1401"/>
                  </a:cubicBezTo>
                  <a:lnTo>
                    <a:pt x="1136" y="1348"/>
                  </a:lnTo>
                  <a:cubicBezTo>
                    <a:pt x="1216" y="1330"/>
                    <a:pt x="1287" y="1321"/>
                    <a:pt x="1349" y="1321"/>
                  </a:cubicBezTo>
                  <a:cubicBezTo>
                    <a:pt x="1411" y="1321"/>
                    <a:pt x="1464" y="1330"/>
                    <a:pt x="1509" y="1348"/>
                  </a:cubicBezTo>
                  <a:cubicBezTo>
                    <a:pt x="1597" y="1366"/>
                    <a:pt x="1668" y="1437"/>
                    <a:pt x="1721" y="1543"/>
                  </a:cubicBezTo>
                  <a:cubicBezTo>
                    <a:pt x="1775" y="1650"/>
                    <a:pt x="1775" y="1774"/>
                    <a:pt x="1704" y="1862"/>
                  </a:cubicBezTo>
                  <a:cubicBezTo>
                    <a:pt x="1651" y="1969"/>
                    <a:pt x="1544" y="2058"/>
                    <a:pt x="1384" y="2128"/>
                  </a:cubicBezTo>
                  <a:cubicBezTo>
                    <a:pt x="1278" y="2182"/>
                    <a:pt x="1154" y="2217"/>
                    <a:pt x="1030" y="2235"/>
                  </a:cubicBezTo>
                  <a:cubicBezTo>
                    <a:pt x="906" y="2253"/>
                    <a:pt x="764" y="2253"/>
                    <a:pt x="622" y="2253"/>
                  </a:cubicBezTo>
                  <a:lnTo>
                    <a:pt x="764" y="2536"/>
                  </a:lnTo>
                  <a:cubicBezTo>
                    <a:pt x="906" y="2519"/>
                    <a:pt x="1030" y="2501"/>
                    <a:pt x="1154" y="2483"/>
                  </a:cubicBezTo>
                  <a:cubicBezTo>
                    <a:pt x="1278" y="2448"/>
                    <a:pt x="1384" y="2412"/>
                    <a:pt x="1491" y="2359"/>
                  </a:cubicBezTo>
                  <a:cubicBezTo>
                    <a:pt x="1739" y="2253"/>
                    <a:pt x="1917" y="2093"/>
                    <a:pt x="2005" y="1933"/>
                  </a:cubicBezTo>
                  <a:cubicBezTo>
                    <a:pt x="2094" y="1774"/>
                    <a:pt x="2094" y="1579"/>
                    <a:pt x="2005" y="1384"/>
                  </a:cubicBezTo>
                  <a:cubicBezTo>
                    <a:pt x="1917" y="1206"/>
                    <a:pt x="1810" y="1100"/>
                    <a:pt x="1668" y="1047"/>
                  </a:cubicBezTo>
                  <a:cubicBezTo>
                    <a:pt x="1588" y="1020"/>
                    <a:pt x="1504" y="1007"/>
                    <a:pt x="1411" y="1007"/>
                  </a:cubicBezTo>
                  <a:cubicBezTo>
                    <a:pt x="1318" y="1007"/>
                    <a:pt x="1216" y="1020"/>
                    <a:pt x="1101" y="1047"/>
                  </a:cubicBezTo>
                  <a:lnTo>
                    <a:pt x="906" y="1082"/>
                  </a:lnTo>
                  <a:cubicBezTo>
                    <a:pt x="804" y="1116"/>
                    <a:pt x="717" y="1128"/>
                    <a:pt x="645" y="1128"/>
                  </a:cubicBezTo>
                  <a:cubicBezTo>
                    <a:pt x="603" y="1128"/>
                    <a:pt x="566" y="1124"/>
                    <a:pt x="533" y="1117"/>
                  </a:cubicBezTo>
                  <a:cubicBezTo>
                    <a:pt x="462" y="1100"/>
                    <a:pt x="409" y="1047"/>
                    <a:pt x="356" y="940"/>
                  </a:cubicBezTo>
                  <a:cubicBezTo>
                    <a:pt x="320" y="834"/>
                    <a:pt x="320" y="727"/>
                    <a:pt x="373" y="639"/>
                  </a:cubicBezTo>
                  <a:cubicBezTo>
                    <a:pt x="427" y="532"/>
                    <a:pt x="533" y="461"/>
                    <a:pt x="693" y="390"/>
                  </a:cubicBezTo>
                  <a:cubicBezTo>
                    <a:pt x="781" y="337"/>
                    <a:pt x="870" y="319"/>
                    <a:pt x="977" y="302"/>
                  </a:cubicBezTo>
                  <a:cubicBezTo>
                    <a:pt x="1083" y="266"/>
                    <a:pt x="1207" y="266"/>
                    <a:pt x="1331" y="266"/>
                  </a:cubicBezTo>
                  <a:lnTo>
                    <a:pt x="1207"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9" name="Google Shape;3899;p35"/>
            <p:cNvSpPr/>
            <p:nvPr/>
          </p:nvSpPr>
          <p:spPr>
            <a:xfrm>
              <a:off x="742866" y="3620340"/>
              <a:ext cx="99644" cy="118941"/>
            </a:xfrm>
            <a:custGeom>
              <a:avLst/>
              <a:gdLst/>
              <a:ahLst/>
              <a:cxnLst/>
              <a:rect l="l" t="t" r="r" b="b"/>
              <a:pathLst>
                <a:path w="2112" h="2521" extrusionOk="0">
                  <a:moveTo>
                    <a:pt x="1703" y="0"/>
                  </a:moveTo>
                  <a:lnTo>
                    <a:pt x="1402" y="71"/>
                  </a:lnTo>
                  <a:lnTo>
                    <a:pt x="1721" y="1437"/>
                  </a:lnTo>
                  <a:cubicBezTo>
                    <a:pt x="1774" y="1668"/>
                    <a:pt x="1774" y="1845"/>
                    <a:pt x="1721" y="1987"/>
                  </a:cubicBezTo>
                  <a:cubicBezTo>
                    <a:pt x="1650" y="2111"/>
                    <a:pt x="1526" y="2182"/>
                    <a:pt x="1331" y="2235"/>
                  </a:cubicBezTo>
                  <a:cubicBezTo>
                    <a:pt x="1258" y="2255"/>
                    <a:pt x="1192" y="2265"/>
                    <a:pt x="1132" y="2265"/>
                  </a:cubicBezTo>
                  <a:cubicBezTo>
                    <a:pt x="1032" y="2265"/>
                    <a:pt x="947" y="2237"/>
                    <a:pt x="870" y="2182"/>
                  </a:cubicBezTo>
                  <a:cubicBezTo>
                    <a:pt x="763" y="2093"/>
                    <a:pt x="675" y="1934"/>
                    <a:pt x="621" y="1685"/>
                  </a:cubicBezTo>
                  <a:lnTo>
                    <a:pt x="302" y="337"/>
                  </a:lnTo>
                  <a:lnTo>
                    <a:pt x="1" y="408"/>
                  </a:lnTo>
                  <a:lnTo>
                    <a:pt x="320" y="1809"/>
                  </a:lnTo>
                  <a:cubicBezTo>
                    <a:pt x="391" y="2093"/>
                    <a:pt x="515" y="2288"/>
                    <a:pt x="692" y="2412"/>
                  </a:cubicBezTo>
                  <a:cubicBezTo>
                    <a:pt x="818" y="2481"/>
                    <a:pt x="959" y="2520"/>
                    <a:pt x="1115" y="2520"/>
                  </a:cubicBezTo>
                  <a:cubicBezTo>
                    <a:pt x="1200" y="2520"/>
                    <a:pt x="1290" y="2509"/>
                    <a:pt x="1384" y="2483"/>
                  </a:cubicBezTo>
                  <a:cubicBezTo>
                    <a:pt x="1668" y="2412"/>
                    <a:pt x="1863" y="2288"/>
                    <a:pt x="1969" y="2111"/>
                  </a:cubicBezTo>
                  <a:cubicBezTo>
                    <a:pt x="2094" y="1916"/>
                    <a:pt x="2111" y="1685"/>
                    <a:pt x="2040" y="1401"/>
                  </a:cubicBezTo>
                  <a:lnTo>
                    <a:pt x="1703"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0" name="Google Shape;3900;p35"/>
            <p:cNvSpPr/>
            <p:nvPr/>
          </p:nvSpPr>
          <p:spPr>
            <a:xfrm>
              <a:off x="857513" y="3618641"/>
              <a:ext cx="70345" cy="108844"/>
            </a:xfrm>
            <a:custGeom>
              <a:avLst/>
              <a:gdLst/>
              <a:ahLst/>
              <a:cxnLst/>
              <a:rect l="l" t="t" r="r" b="b"/>
              <a:pathLst>
                <a:path w="1491" h="2307" extrusionOk="0">
                  <a:moveTo>
                    <a:pt x="710" y="249"/>
                  </a:moveTo>
                  <a:cubicBezTo>
                    <a:pt x="852" y="249"/>
                    <a:pt x="958" y="285"/>
                    <a:pt x="1047" y="355"/>
                  </a:cubicBezTo>
                  <a:cubicBezTo>
                    <a:pt x="1118" y="444"/>
                    <a:pt x="1171" y="551"/>
                    <a:pt x="1171" y="675"/>
                  </a:cubicBezTo>
                  <a:cubicBezTo>
                    <a:pt x="1171" y="817"/>
                    <a:pt x="1136" y="923"/>
                    <a:pt x="1047" y="994"/>
                  </a:cubicBezTo>
                  <a:cubicBezTo>
                    <a:pt x="976" y="1083"/>
                    <a:pt x="870" y="1118"/>
                    <a:pt x="710" y="1118"/>
                  </a:cubicBezTo>
                  <a:lnTo>
                    <a:pt x="320" y="1118"/>
                  </a:lnTo>
                  <a:lnTo>
                    <a:pt x="320" y="249"/>
                  </a:lnTo>
                  <a:close/>
                  <a:moveTo>
                    <a:pt x="1" y="1"/>
                  </a:moveTo>
                  <a:lnTo>
                    <a:pt x="18" y="2307"/>
                  </a:lnTo>
                  <a:lnTo>
                    <a:pt x="338" y="2307"/>
                  </a:lnTo>
                  <a:lnTo>
                    <a:pt x="338" y="1384"/>
                  </a:lnTo>
                  <a:lnTo>
                    <a:pt x="728" y="1366"/>
                  </a:lnTo>
                  <a:cubicBezTo>
                    <a:pt x="976" y="1366"/>
                    <a:pt x="1171" y="1313"/>
                    <a:pt x="1295" y="1189"/>
                  </a:cubicBezTo>
                  <a:cubicBezTo>
                    <a:pt x="1437" y="1083"/>
                    <a:pt x="1491" y="905"/>
                    <a:pt x="1491" y="675"/>
                  </a:cubicBezTo>
                  <a:cubicBezTo>
                    <a:pt x="1491" y="444"/>
                    <a:pt x="1420" y="285"/>
                    <a:pt x="1295" y="160"/>
                  </a:cubicBezTo>
                  <a:cubicBezTo>
                    <a:pt x="1154" y="54"/>
                    <a:pt x="958" y="1"/>
                    <a:pt x="710" y="1"/>
                  </a:cubicBez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1" name="Google Shape;3901;p35"/>
            <p:cNvSpPr/>
            <p:nvPr/>
          </p:nvSpPr>
          <p:spPr>
            <a:xfrm>
              <a:off x="932813" y="3622841"/>
              <a:ext cx="87944" cy="120545"/>
            </a:xfrm>
            <a:custGeom>
              <a:avLst/>
              <a:gdLst/>
              <a:ahLst/>
              <a:cxnLst/>
              <a:rect l="l" t="t" r="r" b="b"/>
              <a:pathLst>
                <a:path w="1864" h="2555" extrusionOk="0">
                  <a:moveTo>
                    <a:pt x="444" y="0"/>
                  </a:moveTo>
                  <a:lnTo>
                    <a:pt x="1" y="2253"/>
                  </a:lnTo>
                  <a:lnTo>
                    <a:pt x="1455" y="2555"/>
                  </a:lnTo>
                  <a:lnTo>
                    <a:pt x="1509" y="2289"/>
                  </a:lnTo>
                  <a:lnTo>
                    <a:pt x="356" y="2058"/>
                  </a:lnTo>
                  <a:lnTo>
                    <a:pt x="515" y="1242"/>
                  </a:lnTo>
                  <a:lnTo>
                    <a:pt x="1597" y="1455"/>
                  </a:lnTo>
                  <a:lnTo>
                    <a:pt x="1651" y="1207"/>
                  </a:lnTo>
                  <a:lnTo>
                    <a:pt x="569" y="994"/>
                  </a:lnTo>
                  <a:lnTo>
                    <a:pt x="693" y="320"/>
                  </a:lnTo>
                  <a:lnTo>
                    <a:pt x="1828" y="533"/>
                  </a:lnTo>
                  <a:lnTo>
                    <a:pt x="1863" y="284"/>
                  </a:lnTo>
                  <a:lnTo>
                    <a:pt x="444"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2" name="Google Shape;3902;p35"/>
            <p:cNvSpPr/>
            <p:nvPr/>
          </p:nvSpPr>
          <p:spPr>
            <a:xfrm>
              <a:off x="998959" y="3645440"/>
              <a:ext cx="99597" cy="133095"/>
            </a:xfrm>
            <a:custGeom>
              <a:avLst/>
              <a:gdLst/>
              <a:ahLst/>
              <a:cxnLst/>
              <a:rect l="l" t="t" r="r" b="b"/>
              <a:pathLst>
                <a:path w="2111" h="2821" extrusionOk="0">
                  <a:moveTo>
                    <a:pt x="1100" y="355"/>
                  </a:moveTo>
                  <a:lnTo>
                    <a:pt x="1455" y="515"/>
                  </a:lnTo>
                  <a:cubicBezTo>
                    <a:pt x="1597" y="568"/>
                    <a:pt x="1685" y="639"/>
                    <a:pt x="1738" y="745"/>
                  </a:cubicBezTo>
                  <a:cubicBezTo>
                    <a:pt x="1774" y="834"/>
                    <a:pt x="1774" y="940"/>
                    <a:pt x="1721" y="1065"/>
                  </a:cubicBezTo>
                  <a:cubicBezTo>
                    <a:pt x="1668" y="1189"/>
                    <a:pt x="1579" y="1260"/>
                    <a:pt x="1490" y="1295"/>
                  </a:cubicBezTo>
                  <a:cubicBezTo>
                    <a:pt x="1452" y="1308"/>
                    <a:pt x="1415" y="1314"/>
                    <a:pt x="1375" y="1314"/>
                  </a:cubicBezTo>
                  <a:cubicBezTo>
                    <a:pt x="1304" y="1314"/>
                    <a:pt x="1227" y="1294"/>
                    <a:pt x="1135" y="1260"/>
                  </a:cubicBezTo>
                  <a:lnTo>
                    <a:pt x="781" y="1100"/>
                  </a:lnTo>
                  <a:lnTo>
                    <a:pt x="1100" y="355"/>
                  </a:lnTo>
                  <a:close/>
                  <a:moveTo>
                    <a:pt x="923" y="0"/>
                  </a:moveTo>
                  <a:lnTo>
                    <a:pt x="0" y="2111"/>
                  </a:lnTo>
                  <a:lnTo>
                    <a:pt x="284" y="2235"/>
                  </a:lnTo>
                  <a:lnTo>
                    <a:pt x="674" y="1331"/>
                  </a:lnTo>
                  <a:lnTo>
                    <a:pt x="993" y="1473"/>
                  </a:lnTo>
                  <a:cubicBezTo>
                    <a:pt x="1100" y="1526"/>
                    <a:pt x="1171" y="1579"/>
                    <a:pt x="1224" y="1650"/>
                  </a:cubicBezTo>
                  <a:cubicBezTo>
                    <a:pt x="1277" y="1739"/>
                    <a:pt x="1295" y="1863"/>
                    <a:pt x="1313" y="2022"/>
                  </a:cubicBezTo>
                  <a:lnTo>
                    <a:pt x="1348" y="2679"/>
                  </a:lnTo>
                  <a:lnTo>
                    <a:pt x="1650" y="2821"/>
                  </a:lnTo>
                  <a:lnTo>
                    <a:pt x="1614" y="2111"/>
                  </a:lnTo>
                  <a:cubicBezTo>
                    <a:pt x="1597" y="1969"/>
                    <a:pt x="1579" y="1845"/>
                    <a:pt x="1561" y="1756"/>
                  </a:cubicBezTo>
                  <a:cubicBezTo>
                    <a:pt x="1526" y="1668"/>
                    <a:pt x="1490" y="1597"/>
                    <a:pt x="1437" y="1543"/>
                  </a:cubicBezTo>
                  <a:lnTo>
                    <a:pt x="1437" y="1543"/>
                  </a:lnTo>
                  <a:cubicBezTo>
                    <a:pt x="1468" y="1548"/>
                    <a:pt x="1499" y="1550"/>
                    <a:pt x="1529" y="1550"/>
                  </a:cubicBezTo>
                  <a:cubicBezTo>
                    <a:pt x="1621" y="1550"/>
                    <a:pt x="1707" y="1530"/>
                    <a:pt x="1774" y="1490"/>
                  </a:cubicBezTo>
                  <a:cubicBezTo>
                    <a:pt x="1880" y="1419"/>
                    <a:pt x="1951" y="1331"/>
                    <a:pt x="2022" y="1189"/>
                  </a:cubicBezTo>
                  <a:cubicBezTo>
                    <a:pt x="2111" y="994"/>
                    <a:pt x="2111" y="816"/>
                    <a:pt x="2040" y="657"/>
                  </a:cubicBezTo>
                  <a:cubicBezTo>
                    <a:pt x="1969" y="497"/>
                    <a:pt x="1809" y="373"/>
                    <a:pt x="1561" y="266"/>
                  </a:cubicBezTo>
                  <a:lnTo>
                    <a:pt x="923"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3" name="Google Shape;3903;p35"/>
            <p:cNvSpPr/>
            <p:nvPr/>
          </p:nvSpPr>
          <p:spPr>
            <a:xfrm>
              <a:off x="285125" y="3214450"/>
              <a:ext cx="975824" cy="1146568"/>
            </a:xfrm>
            <a:custGeom>
              <a:avLst/>
              <a:gdLst/>
              <a:ahLst/>
              <a:cxnLst/>
              <a:rect l="l" t="t" r="r" b="b"/>
              <a:pathLst>
                <a:path w="20683" h="24302" extrusionOk="0">
                  <a:moveTo>
                    <a:pt x="10891" y="2377"/>
                  </a:moveTo>
                  <a:cubicBezTo>
                    <a:pt x="12310" y="2377"/>
                    <a:pt x="13693" y="2768"/>
                    <a:pt x="14882" y="3530"/>
                  </a:cubicBezTo>
                  <a:lnTo>
                    <a:pt x="15042" y="3637"/>
                  </a:lnTo>
                  <a:lnTo>
                    <a:pt x="15112" y="3690"/>
                  </a:lnTo>
                  <a:cubicBezTo>
                    <a:pt x="15183" y="3725"/>
                    <a:pt x="15254" y="3779"/>
                    <a:pt x="15325" y="3832"/>
                  </a:cubicBezTo>
                  <a:lnTo>
                    <a:pt x="15432" y="3921"/>
                  </a:lnTo>
                  <a:lnTo>
                    <a:pt x="15538" y="4009"/>
                  </a:lnTo>
                  <a:lnTo>
                    <a:pt x="15698" y="4133"/>
                  </a:lnTo>
                  <a:lnTo>
                    <a:pt x="15769" y="4204"/>
                  </a:lnTo>
                  <a:cubicBezTo>
                    <a:pt x="15840" y="4258"/>
                    <a:pt x="15911" y="4328"/>
                    <a:pt x="15982" y="4399"/>
                  </a:cubicBezTo>
                  <a:lnTo>
                    <a:pt x="16035" y="4453"/>
                  </a:lnTo>
                  <a:cubicBezTo>
                    <a:pt x="16106" y="4524"/>
                    <a:pt x="16177" y="4595"/>
                    <a:pt x="16248" y="4666"/>
                  </a:cubicBezTo>
                  <a:cubicBezTo>
                    <a:pt x="17596" y="6191"/>
                    <a:pt x="18234" y="8461"/>
                    <a:pt x="18021" y="10767"/>
                  </a:cubicBezTo>
                  <a:cubicBezTo>
                    <a:pt x="17702" y="13765"/>
                    <a:pt x="16035" y="16195"/>
                    <a:pt x="13658" y="17135"/>
                  </a:cubicBezTo>
                  <a:cubicBezTo>
                    <a:pt x="13144" y="17330"/>
                    <a:pt x="12842" y="17862"/>
                    <a:pt x="12913" y="18412"/>
                  </a:cubicBezTo>
                  <a:cubicBezTo>
                    <a:pt x="12984" y="18926"/>
                    <a:pt x="13002" y="19458"/>
                    <a:pt x="13002" y="19973"/>
                  </a:cubicBezTo>
                  <a:cubicBezTo>
                    <a:pt x="13002" y="20150"/>
                    <a:pt x="12966" y="20310"/>
                    <a:pt x="12948" y="20487"/>
                  </a:cubicBezTo>
                  <a:cubicBezTo>
                    <a:pt x="12948" y="20540"/>
                    <a:pt x="12931" y="20594"/>
                    <a:pt x="12913" y="20647"/>
                  </a:cubicBezTo>
                  <a:cubicBezTo>
                    <a:pt x="12895" y="20789"/>
                    <a:pt x="12860" y="20931"/>
                    <a:pt x="12807" y="21073"/>
                  </a:cubicBezTo>
                  <a:cubicBezTo>
                    <a:pt x="12771" y="21161"/>
                    <a:pt x="12753" y="21232"/>
                    <a:pt x="12700" y="21321"/>
                  </a:cubicBezTo>
                  <a:cubicBezTo>
                    <a:pt x="12647" y="21427"/>
                    <a:pt x="12594" y="21516"/>
                    <a:pt x="12505" y="21605"/>
                  </a:cubicBezTo>
                  <a:cubicBezTo>
                    <a:pt x="12345" y="21764"/>
                    <a:pt x="12115" y="21871"/>
                    <a:pt x="11884" y="21888"/>
                  </a:cubicBezTo>
                  <a:cubicBezTo>
                    <a:pt x="11778" y="21906"/>
                    <a:pt x="11671" y="21906"/>
                    <a:pt x="11565" y="21906"/>
                  </a:cubicBezTo>
                  <a:cubicBezTo>
                    <a:pt x="11536" y="21907"/>
                    <a:pt x="11506" y="21908"/>
                    <a:pt x="11477" y="21908"/>
                  </a:cubicBezTo>
                  <a:cubicBezTo>
                    <a:pt x="11098" y="21908"/>
                    <a:pt x="10723" y="21803"/>
                    <a:pt x="10394" y="21622"/>
                  </a:cubicBezTo>
                  <a:cubicBezTo>
                    <a:pt x="10235" y="21516"/>
                    <a:pt x="10093" y="21356"/>
                    <a:pt x="9986" y="21179"/>
                  </a:cubicBezTo>
                  <a:cubicBezTo>
                    <a:pt x="9933" y="21090"/>
                    <a:pt x="9880" y="20984"/>
                    <a:pt x="9844" y="20877"/>
                  </a:cubicBezTo>
                  <a:cubicBezTo>
                    <a:pt x="9827" y="20842"/>
                    <a:pt x="9809" y="20789"/>
                    <a:pt x="9791" y="20753"/>
                  </a:cubicBezTo>
                  <a:cubicBezTo>
                    <a:pt x="9773" y="20665"/>
                    <a:pt x="9756" y="20594"/>
                    <a:pt x="9738" y="20505"/>
                  </a:cubicBezTo>
                  <a:lnTo>
                    <a:pt x="9738" y="20452"/>
                  </a:lnTo>
                  <a:lnTo>
                    <a:pt x="9720" y="20363"/>
                  </a:lnTo>
                  <a:cubicBezTo>
                    <a:pt x="9685" y="20203"/>
                    <a:pt x="9667" y="20026"/>
                    <a:pt x="9667" y="19849"/>
                  </a:cubicBezTo>
                  <a:cubicBezTo>
                    <a:pt x="9632" y="19388"/>
                    <a:pt x="9649" y="18944"/>
                    <a:pt x="9703" y="18483"/>
                  </a:cubicBezTo>
                  <a:cubicBezTo>
                    <a:pt x="9773" y="17933"/>
                    <a:pt x="9436" y="17401"/>
                    <a:pt x="8887" y="17224"/>
                  </a:cubicBezTo>
                  <a:lnTo>
                    <a:pt x="8674" y="17135"/>
                  </a:lnTo>
                  <a:lnTo>
                    <a:pt x="8585" y="17099"/>
                  </a:lnTo>
                  <a:lnTo>
                    <a:pt x="8550" y="17099"/>
                  </a:lnTo>
                  <a:lnTo>
                    <a:pt x="8390" y="17028"/>
                  </a:lnTo>
                  <a:lnTo>
                    <a:pt x="8266" y="16975"/>
                  </a:lnTo>
                  <a:lnTo>
                    <a:pt x="8124" y="16922"/>
                  </a:lnTo>
                  <a:lnTo>
                    <a:pt x="8088" y="16904"/>
                  </a:lnTo>
                  <a:lnTo>
                    <a:pt x="7982" y="16851"/>
                  </a:lnTo>
                  <a:lnTo>
                    <a:pt x="7822" y="16780"/>
                  </a:lnTo>
                  <a:lnTo>
                    <a:pt x="7592" y="16674"/>
                  </a:lnTo>
                  <a:lnTo>
                    <a:pt x="7574" y="16656"/>
                  </a:lnTo>
                  <a:lnTo>
                    <a:pt x="7485" y="16603"/>
                  </a:lnTo>
                  <a:lnTo>
                    <a:pt x="7326" y="16514"/>
                  </a:lnTo>
                  <a:lnTo>
                    <a:pt x="7219" y="16461"/>
                  </a:lnTo>
                  <a:lnTo>
                    <a:pt x="7060" y="16354"/>
                  </a:lnTo>
                  <a:lnTo>
                    <a:pt x="6989" y="16301"/>
                  </a:lnTo>
                  <a:cubicBezTo>
                    <a:pt x="6865" y="16230"/>
                    <a:pt x="6758" y="16159"/>
                    <a:pt x="6652" y="16088"/>
                  </a:cubicBezTo>
                  <a:lnTo>
                    <a:pt x="6598" y="16053"/>
                  </a:lnTo>
                  <a:lnTo>
                    <a:pt x="6439" y="15929"/>
                  </a:lnTo>
                  <a:lnTo>
                    <a:pt x="6368" y="15876"/>
                  </a:lnTo>
                  <a:lnTo>
                    <a:pt x="6208" y="15751"/>
                  </a:lnTo>
                  <a:lnTo>
                    <a:pt x="6155" y="15698"/>
                  </a:lnTo>
                  <a:cubicBezTo>
                    <a:pt x="5960" y="15556"/>
                    <a:pt x="5783" y="15397"/>
                    <a:pt x="5623" y="15237"/>
                  </a:cubicBezTo>
                  <a:lnTo>
                    <a:pt x="5570" y="15201"/>
                  </a:lnTo>
                  <a:lnTo>
                    <a:pt x="5410" y="15042"/>
                  </a:lnTo>
                  <a:lnTo>
                    <a:pt x="5375" y="15006"/>
                  </a:lnTo>
                  <a:cubicBezTo>
                    <a:pt x="5286" y="14918"/>
                    <a:pt x="5197" y="14811"/>
                    <a:pt x="5109" y="14705"/>
                  </a:cubicBezTo>
                  <a:lnTo>
                    <a:pt x="5020" y="14616"/>
                  </a:lnTo>
                  <a:lnTo>
                    <a:pt x="4896" y="14474"/>
                  </a:lnTo>
                  <a:lnTo>
                    <a:pt x="4860" y="14439"/>
                  </a:lnTo>
                  <a:cubicBezTo>
                    <a:pt x="4328" y="13800"/>
                    <a:pt x="3885" y="13091"/>
                    <a:pt x="3530" y="12328"/>
                  </a:cubicBezTo>
                  <a:cubicBezTo>
                    <a:pt x="2803" y="10643"/>
                    <a:pt x="2625" y="9029"/>
                    <a:pt x="3051" y="7734"/>
                  </a:cubicBezTo>
                  <a:cubicBezTo>
                    <a:pt x="3565" y="6173"/>
                    <a:pt x="4736" y="4736"/>
                    <a:pt x="6297" y="3743"/>
                  </a:cubicBezTo>
                  <a:cubicBezTo>
                    <a:pt x="7663" y="2856"/>
                    <a:pt x="9259" y="2395"/>
                    <a:pt x="10891" y="2377"/>
                  </a:cubicBezTo>
                  <a:close/>
                  <a:moveTo>
                    <a:pt x="10891" y="1"/>
                  </a:moveTo>
                  <a:cubicBezTo>
                    <a:pt x="8816" y="18"/>
                    <a:pt x="6776" y="621"/>
                    <a:pt x="5020" y="1739"/>
                  </a:cubicBezTo>
                  <a:cubicBezTo>
                    <a:pt x="2998" y="3016"/>
                    <a:pt x="1455" y="4932"/>
                    <a:pt x="781" y="6989"/>
                  </a:cubicBezTo>
                  <a:cubicBezTo>
                    <a:pt x="0" y="9384"/>
                    <a:pt x="674" y="11725"/>
                    <a:pt x="1366" y="13286"/>
                  </a:cubicBezTo>
                  <a:cubicBezTo>
                    <a:pt x="1792" y="14226"/>
                    <a:pt x="2324" y="15113"/>
                    <a:pt x="2980" y="15893"/>
                  </a:cubicBezTo>
                  <a:lnTo>
                    <a:pt x="3033" y="15946"/>
                  </a:lnTo>
                  <a:cubicBezTo>
                    <a:pt x="3086" y="16017"/>
                    <a:pt x="3157" y="16106"/>
                    <a:pt x="3228" y="16177"/>
                  </a:cubicBezTo>
                  <a:lnTo>
                    <a:pt x="3264" y="16230"/>
                  </a:lnTo>
                  <a:lnTo>
                    <a:pt x="3335" y="16283"/>
                  </a:lnTo>
                  <a:cubicBezTo>
                    <a:pt x="3441" y="16425"/>
                    <a:pt x="3548" y="16532"/>
                    <a:pt x="3672" y="16656"/>
                  </a:cubicBezTo>
                  <a:lnTo>
                    <a:pt x="3725" y="16709"/>
                  </a:lnTo>
                  <a:lnTo>
                    <a:pt x="3920" y="16904"/>
                  </a:lnTo>
                  <a:lnTo>
                    <a:pt x="3973" y="16957"/>
                  </a:lnTo>
                  <a:cubicBezTo>
                    <a:pt x="4186" y="17153"/>
                    <a:pt x="4417" y="17348"/>
                    <a:pt x="4630" y="17543"/>
                  </a:cubicBezTo>
                  <a:lnTo>
                    <a:pt x="4701" y="17596"/>
                  </a:lnTo>
                  <a:lnTo>
                    <a:pt x="4913" y="17756"/>
                  </a:lnTo>
                  <a:lnTo>
                    <a:pt x="5002" y="17827"/>
                  </a:lnTo>
                  <a:lnTo>
                    <a:pt x="5215" y="17986"/>
                  </a:lnTo>
                  <a:lnTo>
                    <a:pt x="5268" y="18022"/>
                  </a:lnTo>
                  <a:cubicBezTo>
                    <a:pt x="5392" y="18110"/>
                    <a:pt x="5534" y="18217"/>
                    <a:pt x="5694" y="18306"/>
                  </a:cubicBezTo>
                  <a:lnTo>
                    <a:pt x="5712" y="18323"/>
                  </a:lnTo>
                  <a:lnTo>
                    <a:pt x="5800" y="18376"/>
                  </a:lnTo>
                  <a:lnTo>
                    <a:pt x="5995" y="18483"/>
                  </a:lnTo>
                  <a:lnTo>
                    <a:pt x="6120" y="18572"/>
                  </a:lnTo>
                  <a:lnTo>
                    <a:pt x="6315" y="18678"/>
                  </a:lnTo>
                  <a:lnTo>
                    <a:pt x="6439" y="18749"/>
                  </a:lnTo>
                  <a:lnTo>
                    <a:pt x="6457" y="18749"/>
                  </a:lnTo>
                  <a:cubicBezTo>
                    <a:pt x="6563" y="18802"/>
                    <a:pt x="6652" y="18838"/>
                    <a:pt x="6740" y="18891"/>
                  </a:cubicBezTo>
                  <a:lnTo>
                    <a:pt x="6953" y="18980"/>
                  </a:lnTo>
                  <a:lnTo>
                    <a:pt x="7095" y="19051"/>
                  </a:lnTo>
                  <a:lnTo>
                    <a:pt x="7113" y="19068"/>
                  </a:lnTo>
                  <a:lnTo>
                    <a:pt x="7237" y="19121"/>
                  </a:lnTo>
                  <a:cubicBezTo>
                    <a:pt x="7237" y="19405"/>
                    <a:pt x="7237" y="19689"/>
                    <a:pt x="7255" y="19973"/>
                  </a:cubicBezTo>
                  <a:cubicBezTo>
                    <a:pt x="7273" y="20257"/>
                    <a:pt x="7308" y="20469"/>
                    <a:pt x="7343" y="20718"/>
                  </a:cubicBezTo>
                  <a:lnTo>
                    <a:pt x="7343" y="20736"/>
                  </a:lnTo>
                  <a:cubicBezTo>
                    <a:pt x="7343" y="20771"/>
                    <a:pt x="7343" y="20824"/>
                    <a:pt x="7361" y="20860"/>
                  </a:cubicBezTo>
                  <a:cubicBezTo>
                    <a:pt x="7379" y="20877"/>
                    <a:pt x="7379" y="20913"/>
                    <a:pt x="7379" y="20931"/>
                  </a:cubicBezTo>
                  <a:cubicBezTo>
                    <a:pt x="7414" y="21090"/>
                    <a:pt x="7450" y="21250"/>
                    <a:pt x="7503" y="21427"/>
                  </a:cubicBezTo>
                  <a:cubicBezTo>
                    <a:pt x="7539" y="21534"/>
                    <a:pt x="7556" y="21622"/>
                    <a:pt x="7592" y="21693"/>
                  </a:cubicBezTo>
                  <a:cubicBezTo>
                    <a:pt x="7680" y="21942"/>
                    <a:pt x="7805" y="22172"/>
                    <a:pt x="7929" y="22403"/>
                  </a:cubicBezTo>
                  <a:cubicBezTo>
                    <a:pt x="8213" y="22882"/>
                    <a:pt x="8603" y="23290"/>
                    <a:pt x="9064" y="23609"/>
                  </a:cubicBezTo>
                  <a:cubicBezTo>
                    <a:pt x="9784" y="24055"/>
                    <a:pt x="10637" y="24302"/>
                    <a:pt x="11478" y="24302"/>
                  </a:cubicBezTo>
                  <a:cubicBezTo>
                    <a:pt x="11507" y="24302"/>
                    <a:pt x="11536" y="24301"/>
                    <a:pt x="11565" y="24301"/>
                  </a:cubicBezTo>
                  <a:cubicBezTo>
                    <a:pt x="11778" y="24301"/>
                    <a:pt x="11991" y="24283"/>
                    <a:pt x="12204" y="24265"/>
                  </a:cubicBezTo>
                  <a:cubicBezTo>
                    <a:pt x="12966" y="24177"/>
                    <a:pt x="13693" y="23822"/>
                    <a:pt x="14226" y="23272"/>
                  </a:cubicBezTo>
                  <a:cubicBezTo>
                    <a:pt x="14474" y="23006"/>
                    <a:pt x="14669" y="22722"/>
                    <a:pt x="14829" y="22403"/>
                  </a:cubicBezTo>
                  <a:cubicBezTo>
                    <a:pt x="14917" y="22225"/>
                    <a:pt x="14988" y="22030"/>
                    <a:pt x="15059" y="21853"/>
                  </a:cubicBezTo>
                  <a:cubicBezTo>
                    <a:pt x="15148" y="21605"/>
                    <a:pt x="15201" y="21356"/>
                    <a:pt x="15254" y="21108"/>
                  </a:cubicBezTo>
                  <a:cubicBezTo>
                    <a:pt x="15272" y="21019"/>
                    <a:pt x="15290" y="20931"/>
                    <a:pt x="15290" y="20842"/>
                  </a:cubicBezTo>
                  <a:cubicBezTo>
                    <a:pt x="15325" y="20594"/>
                    <a:pt x="15361" y="20345"/>
                    <a:pt x="15361" y="20097"/>
                  </a:cubicBezTo>
                  <a:cubicBezTo>
                    <a:pt x="15379" y="19742"/>
                    <a:pt x="15379" y="19370"/>
                    <a:pt x="15361" y="18997"/>
                  </a:cubicBezTo>
                  <a:cubicBezTo>
                    <a:pt x="18128" y="17543"/>
                    <a:pt x="20008" y="14581"/>
                    <a:pt x="20380" y="11033"/>
                  </a:cubicBezTo>
                  <a:cubicBezTo>
                    <a:pt x="20682" y="8071"/>
                    <a:pt x="19795" y="5109"/>
                    <a:pt x="18021" y="3105"/>
                  </a:cubicBezTo>
                  <a:lnTo>
                    <a:pt x="18004" y="3087"/>
                  </a:lnTo>
                  <a:cubicBezTo>
                    <a:pt x="17915" y="2998"/>
                    <a:pt x="17826" y="2910"/>
                    <a:pt x="17720" y="2785"/>
                  </a:cubicBezTo>
                  <a:lnTo>
                    <a:pt x="17631" y="2714"/>
                  </a:lnTo>
                  <a:cubicBezTo>
                    <a:pt x="17542" y="2626"/>
                    <a:pt x="17454" y="2537"/>
                    <a:pt x="17365" y="2466"/>
                  </a:cubicBezTo>
                  <a:lnTo>
                    <a:pt x="17294" y="2395"/>
                  </a:lnTo>
                  <a:lnTo>
                    <a:pt x="17259" y="2377"/>
                  </a:lnTo>
                  <a:cubicBezTo>
                    <a:pt x="17205" y="2306"/>
                    <a:pt x="17135" y="2253"/>
                    <a:pt x="17064" y="2200"/>
                  </a:cubicBezTo>
                  <a:lnTo>
                    <a:pt x="16922" y="2076"/>
                  </a:lnTo>
                  <a:lnTo>
                    <a:pt x="16780" y="1969"/>
                  </a:lnTo>
                  <a:cubicBezTo>
                    <a:pt x="16673" y="1898"/>
                    <a:pt x="16585" y="1828"/>
                    <a:pt x="16478" y="1757"/>
                  </a:cubicBezTo>
                  <a:lnTo>
                    <a:pt x="16390" y="1686"/>
                  </a:lnTo>
                  <a:lnTo>
                    <a:pt x="16177" y="1561"/>
                  </a:lnTo>
                  <a:cubicBezTo>
                    <a:pt x="14598" y="533"/>
                    <a:pt x="12771" y="1"/>
                    <a:pt x="10891" y="1"/>
                  </a:cubicBezTo>
                  <a:close/>
                </a:path>
              </a:pathLst>
            </a:custGeom>
            <a:solidFill>
              <a:schemeClr val="l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4" name="Google Shape;3904;p35"/>
            <p:cNvSpPr/>
            <p:nvPr/>
          </p:nvSpPr>
          <p:spPr>
            <a:xfrm>
              <a:off x="675917" y="3909507"/>
              <a:ext cx="315540" cy="394472"/>
            </a:xfrm>
            <a:custGeom>
              <a:avLst/>
              <a:gdLst/>
              <a:ahLst/>
              <a:cxnLst/>
              <a:rect l="l" t="t" r="r" b="b"/>
              <a:pathLst>
                <a:path w="6688" h="8361" extrusionOk="0">
                  <a:moveTo>
                    <a:pt x="4764" y="1"/>
                  </a:moveTo>
                  <a:cubicBezTo>
                    <a:pt x="4743" y="1"/>
                    <a:pt x="4722" y="3"/>
                    <a:pt x="4701" y="8"/>
                  </a:cubicBezTo>
                  <a:lnTo>
                    <a:pt x="1012" y="948"/>
                  </a:lnTo>
                  <a:cubicBezTo>
                    <a:pt x="923" y="966"/>
                    <a:pt x="852" y="1037"/>
                    <a:pt x="834" y="1126"/>
                  </a:cubicBezTo>
                  <a:cubicBezTo>
                    <a:pt x="284" y="2616"/>
                    <a:pt x="1" y="4354"/>
                    <a:pt x="267" y="5933"/>
                  </a:cubicBezTo>
                  <a:cubicBezTo>
                    <a:pt x="373" y="6713"/>
                    <a:pt x="816" y="7405"/>
                    <a:pt x="1455" y="7866"/>
                  </a:cubicBezTo>
                  <a:cubicBezTo>
                    <a:pt x="1945" y="8202"/>
                    <a:pt x="2644" y="8361"/>
                    <a:pt x="3275" y="8361"/>
                  </a:cubicBezTo>
                  <a:cubicBezTo>
                    <a:pt x="3444" y="8361"/>
                    <a:pt x="3607" y="8350"/>
                    <a:pt x="3761" y="8327"/>
                  </a:cubicBezTo>
                  <a:cubicBezTo>
                    <a:pt x="6688" y="7955"/>
                    <a:pt x="5925" y="3574"/>
                    <a:pt x="5464" y="1658"/>
                  </a:cubicBezTo>
                  <a:cubicBezTo>
                    <a:pt x="5357" y="1161"/>
                    <a:pt x="5198" y="665"/>
                    <a:pt x="5020" y="203"/>
                  </a:cubicBezTo>
                  <a:cubicBezTo>
                    <a:pt x="4990" y="83"/>
                    <a:pt x="4883" y="1"/>
                    <a:pt x="4764" y="1"/>
                  </a:cubicBezTo>
                  <a:close/>
                </a:path>
              </a:pathLst>
            </a:custGeom>
            <a:solidFill>
              <a:schemeClr val="accent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5" name="Google Shape;3905;p35"/>
            <p:cNvSpPr/>
            <p:nvPr/>
          </p:nvSpPr>
          <p:spPr>
            <a:xfrm>
              <a:off x="347874" y="3270972"/>
              <a:ext cx="855326" cy="830179"/>
            </a:xfrm>
            <a:custGeom>
              <a:avLst/>
              <a:gdLst/>
              <a:ahLst/>
              <a:cxnLst/>
              <a:rect l="l" t="t" r="r" b="b"/>
              <a:pathLst>
                <a:path w="18129" h="17596" extrusionOk="0">
                  <a:moveTo>
                    <a:pt x="9566" y="0"/>
                  </a:moveTo>
                  <a:cubicBezTo>
                    <a:pt x="7763" y="0"/>
                    <a:pt x="5933" y="531"/>
                    <a:pt x="4328" y="1552"/>
                  </a:cubicBezTo>
                  <a:cubicBezTo>
                    <a:pt x="2643" y="2616"/>
                    <a:pt x="1207" y="4248"/>
                    <a:pt x="586" y="6164"/>
                  </a:cubicBezTo>
                  <a:cubicBezTo>
                    <a:pt x="0" y="7955"/>
                    <a:pt x="373" y="9924"/>
                    <a:pt x="1118" y="11609"/>
                  </a:cubicBezTo>
                  <a:cubicBezTo>
                    <a:pt x="2664" y="15056"/>
                    <a:pt x="6155" y="17595"/>
                    <a:pt x="9931" y="17595"/>
                  </a:cubicBezTo>
                  <a:cubicBezTo>
                    <a:pt x="10314" y="17595"/>
                    <a:pt x="10700" y="17569"/>
                    <a:pt x="11086" y="17515"/>
                  </a:cubicBezTo>
                  <a:cubicBezTo>
                    <a:pt x="15024" y="16948"/>
                    <a:pt x="17490" y="13489"/>
                    <a:pt x="17880" y="9711"/>
                  </a:cubicBezTo>
                  <a:cubicBezTo>
                    <a:pt x="18128" y="7246"/>
                    <a:pt x="17490" y="4567"/>
                    <a:pt x="15805" y="2687"/>
                  </a:cubicBezTo>
                  <a:cubicBezTo>
                    <a:pt x="14123" y="867"/>
                    <a:pt x="11867" y="0"/>
                    <a:pt x="9566" y="0"/>
                  </a:cubicBezTo>
                  <a:close/>
                </a:path>
              </a:pathLst>
            </a:custGeom>
            <a:solidFill>
              <a:schemeClr val="accen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6" name="Google Shape;3906;p35"/>
            <p:cNvSpPr/>
            <p:nvPr/>
          </p:nvSpPr>
          <p:spPr>
            <a:xfrm>
              <a:off x="470873" y="3334146"/>
              <a:ext cx="732328" cy="767100"/>
            </a:xfrm>
            <a:custGeom>
              <a:avLst/>
              <a:gdLst/>
              <a:ahLst/>
              <a:cxnLst/>
              <a:rect l="l" t="t" r="r" b="b"/>
              <a:pathLst>
                <a:path w="15522" h="16259" extrusionOk="0">
                  <a:moveTo>
                    <a:pt x="11601" y="0"/>
                  </a:moveTo>
                  <a:lnTo>
                    <a:pt x="11601" y="0"/>
                  </a:lnTo>
                  <a:cubicBezTo>
                    <a:pt x="12949" y="1827"/>
                    <a:pt x="13481" y="4257"/>
                    <a:pt x="13233" y="6510"/>
                  </a:cubicBezTo>
                  <a:cubicBezTo>
                    <a:pt x="12843" y="10270"/>
                    <a:pt x="10395" y="13746"/>
                    <a:pt x="6457" y="14296"/>
                  </a:cubicBezTo>
                  <a:cubicBezTo>
                    <a:pt x="6070" y="14347"/>
                    <a:pt x="5683" y="14372"/>
                    <a:pt x="5297" y="14372"/>
                  </a:cubicBezTo>
                  <a:cubicBezTo>
                    <a:pt x="3402" y="14372"/>
                    <a:pt x="1548" y="13767"/>
                    <a:pt x="1" y="12647"/>
                  </a:cubicBezTo>
                  <a:lnTo>
                    <a:pt x="1" y="12647"/>
                  </a:lnTo>
                  <a:cubicBezTo>
                    <a:pt x="1812" y="14817"/>
                    <a:pt x="4475" y="16259"/>
                    <a:pt x="7312" y="16259"/>
                  </a:cubicBezTo>
                  <a:cubicBezTo>
                    <a:pt x="7699" y="16259"/>
                    <a:pt x="8088" y="16232"/>
                    <a:pt x="8479" y="16176"/>
                  </a:cubicBezTo>
                  <a:cubicBezTo>
                    <a:pt x="12417" y="15609"/>
                    <a:pt x="14883" y="12150"/>
                    <a:pt x="15273" y="8390"/>
                  </a:cubicBezTo>
                  <a:cubicBezTo>
                    <a:pt x="15521" y="5907"/>
                    <a:pt x="14883" y="3228"/>
                    <a:pt x="13198" y="1348"/>
                  </a:cubicBezTo>
                  <a:cubicBezTo>
                    <a:pt x="12719" y="834"/>
                    <a:pt x="12186" y="390"/>
                    <a:pt x="11601" y="0"/>
                  </a:cubicBezTo>
                  <a:close/>
                </a:path>
              </a:pathLst>
            </a:custGeom>
            <a:solidFill>
              <a:schemeClr val="accen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7" name="Google Shape;3907;p35"/>
            <p:cNvSpPr/>
            <p:nvPr/>
          </p:nvSpPr>
          <p:spPr>
            <a:xfrm>
              <a:off x="693516" y="3733525"/>
              <a:ext cx="281382" cy="366589"/>
            </a:xfrm>
            <a:custGeom>
              <a:avLst/>
              <a:gdLst/>
              <a:ahLst/>
              <a:cxnLst/>
              <a:rect l="l" t="t" r="r" b="b"/>
              <a:pathLst>
                <a:path w="5964" h="7770" extrusionOk="0">
                  <a:moveTo>
                    <a:pt x="3888" y="695"/>
                  </a:moveTo>
                  <a:cubicBezTo>
                    <a:pt x="3892" y="695"/>
                    <a:pt x="3895" y="705"/>
                    <a:pt x="3898" y="721"/>
                  </a:cubicBezTo>
                  <a:lnTo>
                    <a:pt x="3898" y="721"/>
                  </a:lnTo>
                  <a:cubicBezTo>
                    <a:pt x="3886" y="711"/>
                    <a:pt x="3880" y="701"/>
                    <a:pt x="3885" y="696"/>
                  </a:cubicBezTo>
                  <a:cubicBezTo>
                    <a:pt x="3886" y="695"/>
                    <a:pt x="3887" y="695"/>
                    <a:pt x="3888" y="695"/>
                  </a:cubicBezTo>
                  <a:close/>
                  <a:moveTo>
                    <a:pt x="4031" y="742"/>
                  </a:moveTo>
                  <a:cubicBezTo>
                    <a:pt x="4035" y="742"/>
                    <a:pt x="4016" y="775"/>
                    <a:pt x="4001" y="775"/>
                  </a:cubicBezTo>
                  <a:cubicBezTo>
                    <a:pt x="4001" y="775"/>
                    <a:pt x="4000" y="775"/>
                    <a:pt x="4000" y="775"/>
                  </a:cubicBezTo>
                  <a:lnTo>
                    <a:pt x="4000" y="775"/>
                  </a:lnTo>
                  <a:cubicBezTo>
                    <a:pt x="4003" y="772"/>
                    <a:pt x="4006" y="770"/>
                    <a:pt x="4009" y="767"/>
                  </a:cubicBezTo>
                  <a:cubicBezTo>
                    <a:pt x="4023" y="749"/>
                    <a:pt x="4029" y="742"/>
                    <a:pt x="4031" y="742"/>
                  </a:cubicBezTo>
                  <a:close/>
                  <a:moveTo>
                    <a:pt x="3902" y="836"/>
                  </a:moveTo>
                  <a:cubicBezTo>
                    <a:pt x="3902" y="837"/>
                    <a:pt x="3902" y="838"/>
                    <a:pt x="3902" y="838"/>
                  </a:cubicBezTo>
                  <a:cubicBezTo>
                    <a:pt x="3867" y="1193"/>
                    <a:pt x="3796" y="1548"/>
                    <a:pt x="3654" y="1885"/>
                  </a:cubicBezTo>
                  <a:cubicBezTo>
                    <a:pt x="3619" y="2019"/>
                    <a:pt x="3569" y="2150"/>
                    <a:pt x="3508" y="2277"/>
                  </a:cubicBezTo>
                  <a:lnTo>
                    <a:pt x="3508" y="2277"/>
                  </a:lnTo>
                  <a:cubicBezTo>
                    <a:pt x="3466" y="1799"/>
                    <a:pt x="3506" y="1292"/>
                    <a:pt x="3796" y="945"/>
                  </a:cubicBezTo>
                  <a:cubicBezTo>
                    <a:pt x="3823" y="903"/>
                    <a:pt x="3862" y="873"/>
                    <a:pt x="3902" y="836"/>
                  </a:cubicBezTo>
                  <a:close/>
                  <a:moveTo>
                    <a:pt x="814" y="556"/>
                  </a:moveTo>
                  <a:cubicBezTo>
                    <a:pt x="880" y="556"/>
                    <a:pt x="958" y="590"/>
                    <a:pt x="1011" y="643"/>
                  </a:cubicBezTo>
                  <a:cubicBezTo>
                    <a:pt x="1153" y="838"/>
                    <a:pt x="1242" y="1069"/>
                    <a:pt x="1277" y="1299"/>
                  </a:cubicBezTo>
                  <a:cubicBezTo>
                    <a:pt x="1330" y="1654"/>
                    <a:pt x="1348" y="2027"/>
                    <a:pt x="1330" y="2381"/>
                  </a:cubicBezTo>
                  <a:cubicBezTo>
                    <a:pt x="1326" y="2645"/>
                    <a:pt x="1316" y="2910"/>
                    <a:pt x="1301" y="3175"/>
                  </a:cubicBezTo>
                  <a:lnTo>
                    <a:pt x="1301" y="3175"/>
                  </a:lnTo>
                  <a:cubicBezTo>
                    <a:pt x="1170" y="3030"/>
                    <a:pt x="1062" y="2855"/>
                    <a:pt x="976" y="2701"/>
                  </a:cubicBezTo>
                  <a:cubicBezTo>
                    <a:pt x="780" y="2328"/>
                    <a:pt x="656" y="1920"/>
                    <a:pt x="603" y="1495"/>
                  </a:cubicBezTo>
                  <a:cubicBezTo>
                    <a:pt x="568" y="1211"/>
                    <a:pt x="532" y="820"/>
                    <a:pt x="710" y="608"/>
                  </a:cubicBezTo>
                  <a:cubicBezTo>
                    <a:pt x="731" y="572"/>
                    <a:pt x="770" y="556"/>
                    <a:pt x="814" y="556"/>
                  </a:cubicBezTo>
                  <a:close/>
                  <a:moveTo>
                    <a:pt x="824" y="0"/>
                  </a:moveTo>
                  <a:cubicBezTo>
                    <a:pt x="634" y="0"/>
                    <a:pt x="446" y="73"/>
                    <a:pt x="302" y="217"/>
                  </a:cubicBezTo>
                  <a:cubicBezTo>
                    <a:pt x="36" y="501"/>
                    <a:pt x="0" y="962"/>
                    <a:pt x="36" y="1335"/>
                  </a:cubicBezTo>
                  <a:cubicBezTo>
                    <a:pt x="88" y="2207"/>
                    <a:pt x="466" y="3354"/>
                    <a:pt x="1255" y="3830"/>
                  </a:cubicBezTo>
                  <a:lnTo>
                    <a:pt x="1255" y="3830"/>
                  </a:lnTo>
                  <a:cubicBezTo>
                    <a:pt x="1210" y="4345"/>
                    <a:pt x="1147" y="4858"/>
                    <a:pt x="1064" y="5361"/>
                  </a:cubicBezTo>
                  <a:cubicBezTo>
                    <a:pt x="940" y="6071"/>
                    <a:pt x="851" y="6780"/>
                    <a:pt x="816" y="7490"/>
                  </a:cubicBezTo>
                  <a:cubicBezTo>
                    <a:pt x="816" y="7676"/>
                    <a:pt x="953" y="7769"/>
                    <a:pt x="1091" y="7769"/>
                  </a:cubicBezTo>
                  <a:cubicBezTo>
                    <a:pt x="1228" y="7769"/>
                    <a:pt x="1366" y="7676"/>
                    <a:pt x="1366" y="7490"/>
                  </a:cubicBezTo>
                  <a:cubicBezTo>
                    <a:pt x="1366" y="6745"/>
                    <a:pt x="1543" y="5982"/>
                    <a:pt x="1632" y="5237"/>
                  </a:cubicBezTo>
                  <a:cubicBezTo>
                    <a:pt x="1695" y="4837"/>
                    <a:pt x="1747" y="4431"/>
                    <a:pt x="1787" y="4022"/>
                  </a:cubicBezTo>
                  <a:lnTo>
                    <a:pt x="1787" y="4022"/>
                  </a:lnTo>
                  <a:cubicBezTo>
                    <a:pt x="1846" y="4030"/>
                    <a:pt x="1905" y="4034"/>
                    <a:pt x="1963" y="4034"/>
                  </a:cubicBezTo>
                  <a:cubicBezTo>
                    <a:pt x="2385" y="4034"/>
                    <a:pt x="2804" y="3842"/>
                    <a:pt x="3162" y="3559"/>
                  </a:cubicBezTo>
                  <a:lnTo>
                    <a:pt x="3162" y="3559"/>
                  </a:lnTo>
                  <a:cubicBezTo>
                    <a:pt x="3290" y="4070"/>
                    <a:pt x="3470" y="4569"/>
                    <a:pt x="3672" y="5042"/>
                  </a:cubicBezTo>
                  <a:cubicBezTo>
                    <a:pt x="4009" y="5840"/>
                    <a:pt x="4417" y="6780"/>
                    <a:pt x="5126" y="7312"/>
                  </a:cubicBezTo>
                  <a:cubicBezTo>
                    <a:pt x="5233" y="7401"/>
                    <a:pt x="5357" y="7472"/>
                    <a:pt x="5499" y="7507"/>
                  </a:cubicBezTo>
                  <a:cubicBezTo>
                    <a:pt x="5531" y="7517"/>
                    <a:pt x="5561" y="7521"/>
                    <a:pt x="5589" y="7521"/>
                  </a:cubicBezTo>
                  <a:cubicBezTo>
                    <a:pt x="5875" y="7521"/>
                    <a:pt x="5963" y="7072"/>
                    <a:pt x="5641" y="6975"/>
                  </a:cubicBezTo>
                  <a:cubicBezTo>
                    <a:pt x="5428" y="6887"/>
                    <a:pt x="5268" y="6745"/>
                    <a:pt x="5126" y="6550"/>
                  </a:cubicBezTo>
                  <a:cubicBezTo>
                    <a:pt x="4896" y="6248"/>
                    <a:pt x="4700" y="5929"/>
                    <a:pt x="4523" y="5574"/>
                  </a:cubicBezTo>
                  <a:cubicBezTo>
                    <a:pt x="4114" y="4789"/>
                    <a:pt x="3819" y="3955"/>
                    <a:pt x="3639" y="3088"/>
                  </a:cubicBezTo>
                  <a:lnTo>
                    <a:pt x="3639" y="3088"/>
                  </a:lnTo>
                  <a:cubicBezTo>
                    <a:pt x="3792" y="2900"/>
                    <a:pt x="3919" y="2700"/>
                    <a:pt x="4009" y="2506"/>
                  </a:cubicBezTo>
                  <a:cubicBezTo>
                    <a:pt x="4204" y="2080"/>
                    <a:pt x="4346" y="1636"/>
                    <a:pt x="4434" y="1157"/>
                  </a:cubicBezTo>
                  <a:cubicBezTo>
                    <a:pt x="4470" y="856"/>
                    <a:pt x="4523" y="342"/>
                    <a:pt x="4133" y="235"/>
                  </a:cubicBezTo>
                  <a:cubicBezTo>
                    <a:pt x="4082" y="219"/>
                    <a:pt x="4032" y="211"/>
                    <a:pt x="3983" y="211"/>
                  </a:cubicBezTo>
                  <a:cubicBezTo>
                    <a:pt x="3661" y="211"/>
                    <a:pt x="3400" y="536"/>
                    <a:pt x="3246" y="767"/>
                  </a:cubicBezTo>
                  <a:cubicBezTo>
                    <a:pt x="3051" y="1140"/>
                    <a:pt x="2944" y="1548"/>
                    <a:pt x="2962" y="1973"/>
                  </a:cubicBezTo>
                  <a:cubicBezTo>
                    <a:pt x="2957" y="2293"/>
                    <a:pt x="2983" y="2615"/>
                    <a:pt x="3033" y="2934"/>
                  </a:cubicBezTo>
                  <a:lnTo>
                    <a:pt x="3033" y="2934"/>
                  </a:lnTo>
                  <a:cubicBezTo>
                    <a:pt x="2742" y="3213"/>
                    <a:pt x="2330" y="3474"/>
                    <a:pt x="1916" y="3474"/>
                  </a:cubicBezTo>
                  <a:cubicBezTo>
                    <a:pt x="1889" y="3474"/>
                    <a:pt x="1861" y="3473"/>
                    <a:pt x="1833" y="3471"/>
                  </a:cubicBezTo>
                  <a:lnTo>
                    <a:pt x="1833" y="3471"/>
                  </a:lnTo>
                  <a:cubicBezTo>
                    <a:pt x="1864" y="3027"/>
                    <a:pt x="1880" y="2580"/>
                    <a:pt x="1880" y="2133"/>
                  </a:cubicBezTo>
                  <a:cubicBezTo>
                    <a:pt x="1880" y="1512"/>
                    <a:pt x="1862" y="483"/>
                    <a:pt x="1224" y="111"/>
                  </a:cubicBezTo>
                  <a:cubicBezTo>
                    <a:pt x="1098" y="37"/>
                    <a:pt x="960" y="0"/>
                    <a:pt x="824" y="0"/>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8" name="Google Shape;3908;p35"/>
            <p:cNvSpPr/>
            <p:nvPr/>
          </p:nvSpPr>
          <p:spPr>
            <a:xfrm>
              <a:off x="393073" y="3462947"/>
              <a:ext cx="163243" cy="200090"/>
            </a:xfrm>
            <a:custGeom>
              <a:avLst/>
              <a:gdLst/>
              <a:ahLst/>
              <a:cxnLst/>
              <a:rect l="l" t="t" r="r" b="b"/>
              <a:pathLst>
                <a:path w="3460" h="4241" extrusionOk="0">
                  <a:moveTo>
                    <a:pt x="2251" y="0"/>
                  </a:moveTo>
                  <a:cubicBezTo>
                    <a:pt x="1959" y="0"/>
                    <a:pt x="1664" y="123"/>
                    <a:pt x="1419" y="321"/>
                  </a:cubicBezTo>
                  <a:cubicBezTo>
                    <a:pt x="550" y="995"/>
                    <a:pt x="36" y="2024"/>
                    <a:pt x="0" y="3123"/>
                  </a:cubicBezTo>
                  <a:cubicBezTo>
                    <a:pt x="0" y="3744"/>
                    <a:pt x="497" y="4241"/>
                    <a:pt x="1100" y="4241"/>
                  </a:cubicBezTo>
                  <a:cubicBezTo>
                    <a:pt x="1721" y="4241"/>
                    <a:pt x="2217" y="3744"/>
                    <a:pt x="2217" y="3123"/>
                  </a:cubicBezTo>
                  <a:lnTo>
                    <a:pt x="2217" y="3106"/>
                  </a:lnTo>
                  <a:cubicBezTo>
                    <a:pt x="2235" y="2893"/>
                    <a:pt x="2288" y="2680"/>
                    <a:pt x="2413" y="2503"/>
                  </a:cubicBezTo>
                  <a:cubicBezTo>
                    <a:pt x="2554" y="2254"/>
                    <a:pt x="2750" y="2041"/>
                    <a:pt x="2980" y="1882"/>
                  </a:cubicBezTo>
                  <a:cubicBezTo>
                    <a:pt x="3459" y="1509"/>
                    <a:pt x="3370" y="711"/>
                    <a:pt x="2980" y="321"/>
                  </a:cubicBezTo>
                  <a:cubicBezTo>
                    <a:pt x="2764" y="96"/>
                    <a:pt x="2508" y="0"/>
                    <a:pt x="2251"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grpSp>
      <p:sp>
        <p:nvSpPr>
          <p:cNvPr id="3" name="TextBox 2"/>
          <p:cNvSpPr txBox="1"/>
          <p:nvPr/>
        </p:nvSpPr>
        <p:spPr>
          <a:xfrm>
            <a:off x="3193961" y="881427"/>
            <a:ext cx="6220495"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NỘI DUNG BÀI HỌC</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066173" y="1747385"/>
            <a:ext cx="859246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1: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endParaRPr lang="en-US" sz="2400"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2040656" y="2759611"/>
            <a:ext cx="8592461"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2: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p>
        </p:txBody>
      </p:sp>
      <p:sp>
        <p:nvSpPr>
          <p:cNvPr id="46" name="TextBox 45"/>
          <p:cNvSpPr txBox="1"/>
          <p:nvPr/>
        </p:nvSpPr>
        <p:spPr>
          <a:xfrm>
            <a:off x="2007977" y="3967496"/>
            <a:ext cx="859246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3: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tiêu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phí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a:t>
            </a:r>
          </a:p>
        </p:txBody>
      </p:sp>
      <p:sp>
        <p:nvSpPr>
          <p:cNvPr id="47" name="TextBox 46"/>
          <p:cNvSpPr txBox="1"/>
          <p:nvPr/>
        </p:nvSpPr>
        <p:spPr>
          <a:xfrm>
            <a:off x="2031469" y="5046080"/>
            <a:ext cx="859246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4: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6927567"/>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23"/>
        <p:cNvGrpSpPr/>
        <p:nvPr/>
      </p:nvGrpSpPr>
      <p:grpSpPr>
        <a:xfrm>
          <a:off x="0" y="0"/>
          <a:ext cx="0" cy="0"/>
          <a:chOff x="0" y="0"/>
          <a:chExt cx="0" cy="0"/>
        </a:xfrm>
      </p:grpSpPr>
      <p:grpSp>
        <p:nvGrpSpPr>
          <p:cNvPr id="3870" name="Google Shape;3870;p35"/>
          <p:cNvGrpSpPr/>
          <p:nvPr/>
        </p:nvGrpSpPr>
        <p:grpSpPr>
          <a:xfrm rot="-4215009" flipH="1">
            <a:off x="549336" y="153920"/>
            <a:ext cx="2443309" cy="2288852"/>
            <a:chOff x="4572000" y="2129373"/>
            <a:chExt cx="2216255" cy="2076151"/>
          </a:xfrm>
        </p:grpSpPr>
        <p:sp>
          <p:nvSpPr>
            <p:cNvPr id="3871" name="Google Shape;3871;p35"/>
            <p:cNvSpPr/>
            <p:nvPr/>
          </p:nvSpPr>
          <p:spPr>
            <a:xfrm rot="-2188484">
              <a:off x="4745784" y="2567241"/>
              <a:ext cx="1868685" cy="1200416"/>
            </a:xfrm>
            <a:custGeom>
              <a:avLst/>
              <a:gdLst/>
              <a:ahLst/>
              <a:cxnLst/>
              <a:rect l="l" t="t" r="r" b="b"/>
              <a:pathLst>
                <a:path w="89191" h="57295" extrusionOk="0">
                  <a:moveTo>
                    <a:pt x="43786" y="20877"/>
                  </a:moveTo>
                  <a:cubicBezTo>
                    <a:pt x="48916" y="20993"/>
                    <a:pt x="52273" y="22806"/>
                    <a:pt x="54742" y="26780"/>
                  </a:cubicBezTo>
                  <a:cubicBezTo>
                    <a:pt x="55012" y="27204"/>
                    <a:pt x="55282" y="27705"/>
                    <a:pt x="55513" y="28207"/>
                  </a:cubicBezTo>
                  <a:lnTo>
                    <a:pt x="55012" y="28207"/>
                  </a:lnTo>
                  <a:cubicBezTo>
                    <a:pt x="50344" y="28207"/>
                    <a:pt x="46486" y="31795"/>
                    <a:pt x="46062" y="36424"/>
                  </a:cubicBezTo>
                  <a:cubicBezTo>
                    <a:pt x="45560" y="36925"/>
                    <a:pt x="45097" y="37504"/>
                    <a:pt x="44712" y="38121"/>
                  </a:cubicBezTo>
                  <a:cubicBezTo>
                    <a:pt x="44249" y="37427"/>
                    <a:pt x="43747" y="36771"/>
                    <a:pt x="43168" y="36192"/>
                  </a:cubicBezTo>
                  <a:cubicBezTo>
                    <a:pt x="42783" y="31563"/>
                    <a:pt x="38886" y="27975"/>
                    <a:pt x="34219" y="27975"/>
                  </a:cubicBezTo>
                  <a:cubicBezTo>
                    <a:pt x="33910" y="27975"/>
                    <a:pt x="33640" y="28014"/>
                    <a:pt x="33331" y="28014"/>
                  </a:cubicBezTo>
                  <a:cubicBezTo>
                    <a:pt x="36340" y="22150"/>
                    <a:pt x="39581" y="20877"/>
                    <a:pt x="43477" y="20877"/>
                  </a:cubicBezTo>
                  <a:close/>
                  <a:moveTo>
                    <a:pt x="43477" y="1"/>
                  </a:moveTo>
                  <a:cubicBezTo>
                    <a:pt x="32005" y="1"/>
                    <a:pt x="22523" y="5970"/>
                    <a:pt x="16087" y="17251"/>
                  </a:cubicBezTo>
                  <a:cubicBezTo>
                    <a:pt x="14081" y="20762"/>
                    <a:pt x="12461" y="24504"/>
                    <a:pt x="11265" y="28361"/>
                  </a:cubicBezTo>
                  <a:cubicBezTo>
                    <a:pt x="7793" y="29827"/>
                    <a:pt x="5517" y="33222"/>
                    <a:pt x="5479" y="37003"/>
                  </a:cubicBezTo>
                  <a:cubicBezTo>
                    <a:pt x="1" y="41439"/>
                    <a:pt x="2740" y="50273"/>
                    <a:pt x="9761" y="50890"/>
                  </a:cubicBezTo>
                  <a:cubicBezTo>
                    <a:pt x="12342" y="54724"/>
                    <a:pt x="16680" y="57064"/>
                    <a:pt x="21302" y="57064"/>
                  </a:cubicBezTo>
                  <a:cubicBezTo>
                    <a:pt x="21377" y="57064"/>
                    <a:pt x="21452" y="57064"/>
                    <a:pt x="21527" y="57063"/>
                  </a:cubicBezTo>
                  <a:cubicBezTo>
                    <a:pt x="21572" y="57063"/>
                    <a:pt x="21618" y="57063"/>
                    <a:pt x="21664" y="57063"/>
                  </a:cubicBezTo>
                  <a:cubicBezTo>
                    <a:pt x="25626" y="57063"/>
                    <a:pt x="29389" y="55409"/>
                    <a:pt x="32058" y="52510"/>
                  </a:cubicBezTo>
                  <a:cubicBezTo>
                    <a:pt x="33177" y="52858"/>
                    <a:pt x="34373" y="53051"/>
                    <a:pt x="35530" y="53051"/>
                  </a:cubicBezTo>
                  <a:cubicBezTo>
                    <a:pt x="35568" y="53051"/>
                    <a:pt x="35606" y="53051"/>
                    <a:pt x="35644" y="53051"/>
                  </a:cubicBezTo>
                  <a:cubicBezTo>
                    <a:pt x="39227" y="53051"/>
                    <a:pt x="42572" y="51245"/>
                    <a:pt x="44519" y="48267"/>
                  </a:cubicBezTo>
                  <a:cubicBezTo>
                    <a:pt x="46466" y="51360"/>
                    <a:pt x="49889" y="53244"/>
                    <a:pt x="53550" y="53244"/>
                  </a:cubicBezTo>
                  <a:cubicBezTo>
                    <a:pt x="53587" y="53244"/>
                    <a:pt x="53624" y="53244"/>
                    <a:pt x="53661" y="53243"/>
                  </a:cubicBezTo>
                  <a:cubicBezTo>
                    <a:pt x="54819" y="53243"/>
                    <a:pt x="56015" y="53089"/>
                    <a:pt x="57133" y="52703"/>
                  </a:cubicBezTo>
                  <a:cubicBezTo>
                    <a:pt x="59834" y="55635"/>
                    <a:pt x="63653" y="57294"/>
                    <a:pt x="67665" y="57294"/>
                  </a:cubicBezTo>
                  <a:cubicBezTo>
                    <a:pt x="67703" y="57294"/>
                    <a:pt x="67742" y="57294"/>
                    <a:pt x="67781" y="57294"/>
                  </a:cubicBezTo>
                  <a:cubicBezTo>
                    <a:pt x="72444" y="57294"/>
                    <a:pt x="76829" y="54986"/>
                    <a:pt x="79431" y="51083"/>
                  </a:cubicBezTo>
                  <a:cubicBezTo>
                    <a:pt x="86452" y="50466"/>
                    <a:pt x="89191" y="41632"/>
                    <a:pt x="83713" y="37195"/>
                  </a:cubicBezTo>
                  <a:lnTo>
                    <a:pt x="83751" y="37195"/>
                  </a:lnTo>
                  <a:cubicBezTo>
                    <a:pt x="83713" y="32450"/>
                    <a:pt x="80202" y="28477"/>
                    <a:pt x="75496" y="27860"/>
                  </a:cubicBezTo>
                  <a:cubicBezTo>
                    <a:pt x="73991" y="22652"/>
                    <a:pt x="72217" y="18486"/>
                    <a:pt x="69979" y="14859"/>
                  </a:cubicBezTo>
                  <a:cubicBezTo>
                    <a:pt x="64039" y="5254"/>
                    <a:pt x="55320" y="239"/>
                    <a:pt x="44133" y="7"/>
                  </a:cubicBezTo>
                  <a:cubicBezTo>
                    <a:pt x="43913" y="3"/>
                    <a:pt x="43695" y="1"/>
                    <a:pt x="43477" y="1"/>
                  </a:cubicBezTo>
                  <a:close/>
                </a:path>
              </a:pathLst>
            </a:custGeom>
            <a:solidFill>
              <a:schemeClr val="l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2" name="Google Shape;3872;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14621" y="32412"/>
                  </a:lnTo>
                  <a:cubicBezTo>
                    <a:pt x="18200" y="20493"/>
                    <a:pt x="22532" y="14664"/>
                    <a:pt x="30991" y="14664"/>
                  </a:cubicBezTo>
                  <a:cubicBezTo>
                    <a:pt x="31102" y="14664"/>
                    <a:pt x="31213" y="14665"/>
                    <a:pt x="31325" y="14667"/>
                  </a:cubicBezTo>
                  <a:cubicBezTo>
                    <a:pt x="37497" y="14821"/>
                    <a:pt x="41818" y="17174"/>
                    <a:pt x="44827" y="22035"/>
                  </a:cubicBezTo>
                  <a:cubicBezTo>
                    <a:pt x="46408" y="24774"/>
                    <a:pt x="47604" y="27667"/>
                    <a:pt x="48414" y="30676"/>
                  </a:cubicBezTo>
                  <a:cubicBezTo>
                    <a:pt x="48723" y="31872"/>
                    <a:pt x="49032" y="33029"/>
                    <a:pt x="49302"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chemeClr val="accen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3" name="Google Shape;3873;p35"/>
            <p:cNvSpPr/>
            <p:nvPr/>
          </p:nvSpPr>
          <p:spPr>
            <a:xfrm rot="-2188484">
              <a:off x="4907190" y="2679387"/>
              <a:ext cx="1300480" cy="716269"/>
            </a:xfrm>
            <a:custGeom>
              <a:avLst/>
              <a:gdLst/>
              <a:ahLst/>
              <a:cxnLst/>
              <a:rect l="l" t="t" r="r" b="b"/>
              <a:pathLst>
                <a:path w="62071" h="34187" extrusionOk="0">
                  <a:moveTo>
                    <a:pt x="30874" y="0"/>
                  </a:moveTo>
                  <a:cubicBezTo>
                    <a:pt x="20630" y="0"/>
                    <a:pt x="12107" y="5430"/>
                    <a:pt x="6250" y="15708"/>
                  </a:cubicBezTo>
                  <a:cubicBezTo>
                    <a:pt x="2778" y="21765"/>
                    <a:pt x="965" y="28169"/>
                    <a:pt x="0" y="32412"/>
                  </a:cubicBezTo>
                  <a:lnTo>
                    <a:pt x="3279" y="32412"/>
                  </a:lnTo>
                  <a:cubicBezTo>
                    <a:pt x="3888" y="28579"/>
                    <a:pt x="9054" y="1863"/>
                    <a:pt x="32025" y="1863"/>
                  </a:cubicBezTo>
                  <a:cubicBezTo>
                    <a:pt x="33793" y="1863"/>
                    <a:pt x="35667" y="2021"/>
                    <a:pt x="37651" y="2361"/>
                  </a:cubicBezTo>
                  <a:cubicBezTo>
                    <a:pt x="37651" y="2361"/>
                    <a:pt x="54934" y="6450"/>
                    <a:pt x="57094" y="29789"/>
                  </a:cubicBezTo>
                  <a:cubicBezTo>
                    <a:pt x="57210" y="31255"/>
                    <a:pt x="57403" y="32721"/>
                    <a:pt x="57711" y="34187"/>
                  </a:cubicBezTo>
                  <a:lnTo>
                    <a:pt x="62071" y="34187"/>
                  </a:lnTo>
                  <a:cubicBezTo>
                    <a:pt x="60798" y="28284"/>
                    <a:pt x="59023" y="20222"/>
                    <a:pt x="54780" y="13355"/>
                  </a:cubicBezTo>
                  <a:cubicBezTo>
                    <a:pt x="49417" y="4714"/>
                    <a:pt x="41625" y="239"/>
                    <a:pt x="31518" y="7"/>
                  </a:cubicBezTo>
                  <a:cubicBezTo>
                    <a:pt x="31303" y="3"/>
                    <a:pt x="31088" y="0"/>
                    <a:pt x="30874" y="0"/>
                  </a:cubicBezTo>
                  <a:close/>
                </a:path>
              </a:pathLst>
            </a:custGeom>
            <a:solidFill>
              <a:srgbClr val="729C76"/>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4" name="Google Shape;3874;p35"/>
            <p:cNvSpPr/>
            <p:nvPr/>
          </p:nvSpPr>
          <p:spPr>
            <a:xfrm rot="-2188484">
              <a:off x="4907908" y="2679150"/>
              <a:ext cx="1299684" cy="716269"/>
            </a:xfrm>
            <a:custGeom>
              <a:avLst/>
              <a:gdLst/>
              <a:ahLst/>
              <a:cxnLst/>
              <a:rect l="l" t="t" r="r" b="b"/>
              <a:pathLst>
                <a:path w="62033" h="34187" extrusionOk="0">
                  <a:moveTo>
                    <a:pt x="30873" y="0"/>
                  </a:moveTo>
                  <a:cubicBezTo>
                    <a:pt x="20593" y="0"/>
                    <a:pt x="12107" y="5430"/>
                    <a:pt x="6212" y="15708"/>
                  </a:cubicBezTo>
                  <a:cubicBezTo>
                    <a:pt x="2740" y="21765"/>
                    <a:pt x="965" y="28169"/>
                    <a:pt x="1" y="32412"/>
                  </a:cubicBezTo>
                  <a:lnTo>
                    <a:pt x="2817" y="32412"/>
                  </a:lnTo>
                  <a:lnTo>
                    <a:pt x="7292" y="31718"/>
                  </a:lnTo>
                  <a:cubicBezTo>
                    <a:pt x="7292" y="31718"/>
                    <a:pt x="13885" y="7983"/>
                    <a:pt x="31874" y="7983"/>
                  </a:cubicBezTo>
                  <a:cubicBezTo>
                    <a:pt x="32088" y="7983"/>
                    <a:pt x="32304" y="7986"/>
                    <a:pt x="32521" y="7993"/>
                  </a:cubicBezTo>
                  <a:cubicBezTo>
                    <a:pt x="45097" y="8417"/>
                    <a:pt x="50305" y="15978"/>
                    <a:pt x="52466" y="22883"/>
                  </a:cubicBezTo>
                  <a:cubicBezTo>
                    <a:pt x="53276" y="25622"/>
                    <a:pt x="53777" y="28477"/>
                    <a:pt x="53932" y="31332"/>
                  </a:cubicBezTo>
                  <a:cubicBezTo>
                    <a:pt x="54009" y="32296"/>
                    <a:pt x="54202" y="33261"/>
                    <a:pt x="54549" y="34187"/>
                  </a:cubicBezTo>
                  <a:lnTo>
                    <a:pt x="62033" y="34187"/>
                  </a:lnTo>
                  <a:cubicBezTo>
                    <a:pt x="61608" y="32296"/>
                    <a:pt x="61145" y="30175"/>
                    <a:pt x="60605" y="27937"/>
                  </a:cubicBezTo>
                  <a:cubicBezTo>
                    <a:pt x="59371" y="23192"/>
                    <a:pt x="57635" y="18023"/>
                    <a:pt x="54780" y="13394"/>
                  </a:cubicBezTo>
                  <a:cubicBezTo>
                    <a:pt x="54703" y="13278"/>
                    <a:pt x="54626" y="13162"/>
                    <a:pt x="54549" y="13046"/>
                  </a:cubicBezTo>
                  <a:cubicBezTo>
                    <a:pt x="49225" y="4598"/>
                    <a:pt x="41471" y="239"/>
                    <a:pt x="31518" y="7"/>
                  </a:cubicBezTo>
                  <a:cubicBezTo>
                    <a:pt x="31302" y="3"/>
                    <a:pt x="31087" y="0"/>
                    <a:pt x="30873" y="0"/>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5" name="Google Shape;3875;p35"/>
            <p:cNvSpPr/>
            <p:nvPr/>
          </p:nvSpPr>
          <p:spPr>
            <a:xfrm rot="-2188484">
              <a:off x="5206471" y="2907858"/>
              <a:ext cx="778369" cy="447084"/>
            </a:xfrm>
            <a:custGeom>
              <a:avLst/>
              <a:gdLst/>
              <a:ahLst/>
              <a:cxnLst/>
              <a:rect l="l" t="t" r="r" b="b"/>
              <a:pathLst>
                <a:path w="37151" h="21339" extrusionOk="0">
                  <a:moveTo>
                    <a:pt x="20712" y="1"/>
                  </a:moveTo>
                  <a:cubicBezTo>
                    <a:pt x="7669" y="1"/>
                    <a:pt x="1985" y="13897"/>
                    <a:pt x="1" y="21339"/>
                  </a:cubicBezTo>
                  <a:lnTo>
                    <a:pt x="3357" y="21339"/>
                  </a:lnTo>
                  <a:cubicBezTo>
                    <a:pt x="6925" y="9419"/>
                    <a:pt x="11240" y="3589"/>
                    <a:pt x="19647" y="3589"/>
                  </a:cubicBezTo>
                  <a:cubicBezTo>
                    <a:pt x="19784" y="3589"/>
                    <a:pt x="19922" y="3590"/>
                    <a:pt x="20061" y="3593"/>
                  </a:cubicBezTo>
                  <a:cubicBezTo>
                    <a:pt x="26233" y="3709"/>
                    <a:pt x="30554" y="6062"/>
                    <a:pt x="33563" y="10961"/>
                  </a:cubicBezTo>
                  <a:cubicBezTo>
                    <a:pt x="35144" y="13662"/>
                    <a:pt x="36340" y="16555"/>
                    <a:pt x="37150" y="19564"/>
                  </a:cubicBezTo>
                  <a:cubicBezTo>
                    <a:pt x="37112" y="14472"/>
                    <a:pt x="35800" y="314"/>
                    <a:pt x="21141" y="6"/>
                  </a:cubicBezTo>
                  <a:cubicBezTo>
                    <a:pt x="20997" y="2"/>
                    <a:pt x="20854" y="1"/>
                    <a:pt x="20712" y="1"/>
                  </a:cubicBezTo>
                  <a:close/>
                </a:path>
              </a:pathLst>
            </a:custGeom>
            <a:solidFill>
              <a:schemeClr val="accent4"/>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6" name="Google Shape;3876;p35"/>
            <p:cNvSpPr/>
            <p:nvPr/>
          </p:nvSpPr>
          <p:spPr>
            <a:xfrm rot="-2188484">
              <a:off x="4974875" y="2767051"/>
              <a:ext cx="1180051" cy="633196"/>
            </a:xfrm>
            <a:custGeom>
              <a:avLst/>
              <a:gdLst/>
              <a:ahLst/>
              <a:cxnLst/>
              <a:rect l="l" t="t" r="r" b="b"/>
              <a:pathLst>
                <a:path w="56323" h="30222" extrusionOk="0">
                  <a:moveTo>
                    <a:pt x="28472" y="1"/>
                  </a:moveTo>
                  <a:cubicBezTo>
                    <a:pt x="12561" y="1"/>
                    <a:pt x="3080" y="20446"/>
                    <a:pt x="0" y="28447"/>
                  </a:cubicBezTo>
                  <a:lnTo>
                    <a:pt x="1003" y="28447"/>
                  </a:lnTo>
                  <a:lnTo>
                    <a:pt x="5478" y="27753"/>
                  </a:lnTo>
                  <a:cubicBezTo>
                    <a:pt x="5478" y="27753"/>
                    <a:pt x="12071" y="4018"/>
                    <a:pt x="30060" y="4018"/>
                  </a:cubicBezTo>
                  <a:cubicBezTo>
                    <a:pt x="30274" y="4018"/>
                    <a:pt x="30490" y="4021"/>
                    <a:pt x="30707" y="4028"/>
                  </a:cubicBezTo>
                  <a:cubicBezTo>
                    <a:pt x="49224" y="4606"/>
                    <a:pt x="51732" y="20770"/>
                    <a:pt x="52118" y="27367"/>
                  </a:cubicBezTo>
                  <a:cubicBezTo>
                    <a:pt x="52195" y="28331"/>
                    <a:pt x="52388" y="29296"/>
                    <a:pt x="52735" y="30222"/>
                  </a:cubicBezTo>
                  <a:lnTo>
                    <a:pt x="56322" y="30222"/>
                  </a:lnTo>
                  <a:cubicBezTo>
                    <a:pt x="56130" y="19189"/>
                    <a:pt x="52658" y="5108"/>
                    <a:pt x="32906" y="517"/>
                  </a:cubicBezTo>
                  <a:cubicBezTo>
                    <a:pt x="31377" y="165"/>
                    <a:pt x="29899" y="1"/>
                    <a:pt x="28472" y="1"/>
                  </a:cubicBezTo>
                  <a:close/>
                </a:path>
              </a:pathLst>
            </a:custGeom>
            <a:solidFill>
              <a:schemeClr val="l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7" name="Google Shape;3877;p35"/>
            <p:cNvSpPr/>
            <p:nvPr/>
          </p:nvSpPr>
          <p:spPr>
            <a:xfrm rot="-2188484">
              <a:off x="5053738" y="3324385"/>
              <a:ext cx="818764" cy="590539"/>
            </a:xfrm>
            <a:custGeom>
              <a:avLst/>
              <a:gdLst/>
              <a:ahLst/>
              <a:cxnLst/>
              <a:rect l="l" t="t" r="r" b="b"/>
              <a:pathLst>
                <a:path w="39079" h="28186" extrusionOk="0">
                  <a:moveTo>
                    <a:pt x="20093" y="1"/>
                  </a:moveTo>
                  <a:cubicBezTo>
                    <a:pt x="16918" y="1"/>
                    <a:pt x="14114" y="2207"/>
                    <a:pt x="13348" y="5346"/>
                  </a:cubicBezTo>
                  <a:cubicBezTo>
                    <a:pt x="12581" y="5058"/>
                    <a:pt x="11813" y="4925"/>
                    <a:pt x="11069" y="4925"/>
                  </a:cubicBezTo>
                  <a:cubicBezTo>
                    <a:pt x="7134" y="4925"/>
                    <a:pt x="3861" y="8651"/>
                    <a:pt x="4899" y="12869"/>
                  </a:cubicBezTo>
                  <a:cubicBezTo>
                    <a:pt x="0" y="14720"/>
                    <a:pt x="1312" y="22011"/>
                    <a:pt x="6558" y="22011"/>
                  </a:cubicBezTo>
                  <a:cubicBezTo>
                    <a:pt x="6944" y="22011"/>
                    <a:pt x="7330" y="21973"/>
                    <a:pt x="7677" y="21896"/>
                  </a:cubicBezTo>
                  <a:cubicBezTo>
                    <a:pt x="9259" y="25561"/>
                    <a:pt x="13116" y="28184"/>
                    <a:pt x="17668" y="28184"/>
                  </a:cubicBezTo>
                  <a:cubicBezTo>
                    <a:pt x="17739" y="28185"/>
                    <a:pt x="17809" y="28186"/>
                    <a:pt x="17880" y="28186"/>
                  </a:cubicBezTo>
                  <a:cubicBezTo>
                    <a:pt x="21733" y="28186"/>
                    <a:pt x="25265" y="26117"/>
                    <a:pt x="27197" y="22783"/>
                  </a:cubicBezTo>
                  <a:cubicBezTo>
                    <a:pt x="28508" y="23709"/>
                    <a:pt x="30090" y="24172"/>
                    <a:pt x="31672" y="24172"/>
                  </a:cubicBezTo>
                  <a:cubicBezTo>
                    <a:pt x="35761" y="24172"/>
                    <a:pt x="39079" y="21124"/>
                    <a:pt x="39079" y="17344"/>
                  </a:cubicBezTo>
                  <a:cubicBezTo>
                    <a:pt x="39040" y="15145"/>
                    <a:pt x="37960" y="13139"/>
                    <a:pt x="36147" y="11904"/>
                  </a:cubicBezTo>
                  <a:cubicBezTo>
                    <a:pt x="36185" y="11673"/>
                    <a:pt x="36185" y="11441"/>
                    <a:pt x="36185" y="11210"/>
                  </a:cubicBezTo>
                  <a:cubicBezTo>
                    <a:pt x="36185" y="7761"/>
                    <a:pt x="33363" y="5344"/>
                    <a:pt x="30318" y="5344"/>
                  </a:cubicBezTo>
                  <a:cubicBezTo>
                    <a:pt x="29241" y="5344"/>
                    <a:pt x="28137" y="5646"/>
                    <a:pt x="27120" y="6311"/>
                  </a:cubicBezTo>
                  <a:cubicBezTo>
                    <a:pt x="26773" y="2916"/>
                    <a:pt x="24034" y="254"/>
                    <a:pt x="20639" y="23"/>
                  </a:cubicBezTo>
                  <a:cubicBezTo>
                    <a:pt x="20456" y="8"/>
                    <a:pt x="20274" y="1"/>
                    <a:pt x="20093" y="1"/>
                  </a:cubicBezTo>
                  <a:close/>
                </a:path>
              </a:pathLst>
            </a:custGeom>
            <a:solidFill>
              <a:schemeClr val="dk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78" name="Google Shape;3878;p35"/>
            <p:cNvSpPr/>
            <p:nvPr/>
          </p:nvSpPr>
          <p:spPr>
            <a:xfrm rot="-2188484">
              <a:off x="5774552" y="2811500"/>
              <a:ext cx="779961" cy="590853"/>
            </a:xfrm>
            <a:custGeom>
              <a:avLst/>
              <a:gdLst/>
              <a:ahLst/>
              <a:cxnLst/>
              <a:rect l="l" t="t" r="r" b="b"/>
              <a:pathLst>
                <a:path w="37227" h="28201" extrusionOk="0">
                  <a:moveTo>
                    <a:pt x="18749" y="0"/>
                  </a:moveTo>
                  <a:cubicBezTo>
                    <a:pt x="16974" y="39"/>
                    <a:pt x="15315" y="733"/>
                    <a:pt x="14081" y="1968"/>
                  </a:cubicBezTo>
                  <a:cubicBezTo>
                    <a:pt x="13695" y="2315"/>
                    <a:pt x="13348" y="2701"/>
                    <a:pt x="13078" y="3164"/>
                  </a:cubicBezTo>
                  <a:cubicBezTo>
                    <a:pt x="12461" y="4090"/>
                    <a:pt x="12075" y="5170"/>
                    <a:pt x="11959" y="6327"/>
                  </a:cubicBezTo>
                  <a:cubicBezTo>
                    <a:pt x="11043" y="5704"/>
                    <a:pt x="9988" y="5360"/>
                    <a:pt x="8893" y="5360"/>
                  </a:cubicBezTo>
                  <a:cubicBezTo>
                    <a:pt x="8835" y="5360"/>
                    <a:pt x="8777" y="5361"/>
                    <a:pt x="8719" y="5363"/>
                  </a:cubicBezTo>
                  <a:cubicBezTo>
                    <a:pt x="8695" y="5362"/>
                    <a:pt x="8672" y="5362"/>
                    <a:pt x="8649" y="5362"/>
                  </a:cubicBezTo>
                  <a:cubicBezTo>
                    <a:pt x="5441" y="5362"/>
                    <a:pt x="2855" y="8009"/>
                    <a:pt x="2855" y="11226"/>
                  </a:cubicBezTo>
                  <a:cubicBezTo>
                    <a:pt x="2855" y="11419"/>
                    <a:pt x="2893" y="11651"/>
                    <a:pt x="2893" y="11882"/>
                  </a:cubicBezTo>
                  <a:cubicBezTo>
                    <a:pt x="1080" y="13117"/>
                    <a:pt x="0" y="15161"/>
                    <a:pt x="0" y="17322"/>
                  </a:cubicBezTo>
                  <a:cubicBezTo>
                    <a:pt x="39" y="20253"/>
                    <a:pt x="1968" y="22838"/>
                    <a:pt x="4784" y="23725"/>
                  </a:cubicBezTo>
                  <a:cubicBezTo>
                    <a:pt x="5594" y="24034"/>
                    <a:pt x="6481" y="24188"/>
                    <a:pt x="7407" y="24188"/>
                  </a:cubicBezTo>
                  <a:cubicBezTo>
                    <a:pt x="8989" y="24188"/>
                    <a:pt x="10532" y="23687"/>
                    <a:pt x="11843" y="22799"/>
                  </a:cubicBezTo>
                  <a:cubicBezTo>
                    <a:pt x="13793" y="26163"/>
                    <a:pt x="17408" y="28201"/>
                    <a:pt x="21301" y="28201"/>
                  </a:cubicBezTo>
                  <a:cubicBezTo>
                    <a:pt x="21337" y="28201"/>
                    <a:pt x="21374" y="28201"/>
                    <a:pt x="21410" y="28200"/>
                  </a:cubicBezTo>
                  <a:cubicBezTo>
                    <a:pt x="25924" y="28200"/>
                    <a:pt x="29820" y="25577"/>
                    <a:pt x="31363" y="21874"/>
                  </a:cubicBezTo>
                  <a:cubicBezTo>
                    <a:pt x="31749" y="21951"/>
                    <a:pt x="32135" y="22028"/>
                    <a:pt x="32521" y="22028"/>
                  </a:cubicBezTo>
                  <a:cubicBezTo>
                    <a:pt x="35105" y="22028"/>
                    <a:pt x="37227" y="19906"/>
                    <a:pt x="37227" y="17283"/>
                  </a:cubicBezTo>
                  <a:cubicBezTo>
                    <a:pt x="37227" y="15316"/>
                    <a:pt x="36031" y="13541"/>
                    <a:pt x="34179" y="12847"/>
                  </a:cubicBezTo>
                  <a:cubicBezTo>
                    <a:pt x="35182" y="8835"/>
                    <a:pt x="32135" y="4938"/>
                    <a:pt x="27968" y="4938"/>
                  </a:cubicBezTo>
                  <a:cubicBezTo>
                    <a:pt x="27583" y="4938"/>
                    <a:pt x="27236" y="4977"/>
                    <a:pt x="26850" y="5054"/>
                  </a:cubicBezTo>
                  <a:cubicBezTo>
                    <a:pt x="26464" y="5093"/>
                    <a:pt x="26078" y="5208"/>
                    <a:pt x="25731" y="5363"/>
                  </a:cubicBezTo>
                  <a:cubicBezTo>
                    <a:pt x="24959" y="2199"/>
                    <a:pt x="22143" y="0"/>
                    <a:pt x="18903" y="0"/>
                  </a:cubicBezTo>
                  <a:close/>
                </a:path>
              </a:pathLst>
            </a:custGeom>
            <a:solidFill>
              <a:schemeClr val="dk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grpSp>
      <p:grpSp>
        <p:nvGrpSpPr>
          <p:cNvPr id="3879" name="Google Shape;3879;p35"/>
          <p:cNvGrpSpPr/>
          <p:nvPr/>
        </p:nvGrpSpPr>
        <p:grpSpPr>
          <a:xfrm rot="1053229">
            <a:off x="9871352" y="331483"/>
            <a:ext cx="1831867" cy="1572497"/>
            <a:chOff x="4777700" y="2971850"/>
            <a:chExt cx="2288075" cy="1964425"/>
          </a:xfrm>
        </p:grpSpPr>
        <p:sp>
          <p:nvSpPr>
            <p:cNvPr id="3880" name="Google Shape;3880;p35"/>
            <p:cNvSpPr/>
            <p:nvPr/>
          </p:nvSpPr>
          <p:spPr>
            <a:xfrm>
              <a:off x="4777700" y="2971850"/>
              <a:ext cx="2288075" cy="1964425"/>
            </a:xfrm>
            <a:custGeom>
              <a:avLst/>
              <a:gdLst/>
              <a:ahLst/>
              <a:cxnLst/>
              <a:rect l="l" t="t" r="r" b="b"/>
              <a:pathLst>
                <a:path w="91523" h="78577" extrusionOk="0">
                  <a:moveTo>
                    <a:pt x="47418" y="1"/>
                  </a:moveTo>
                  <a:cubicBezTo>
                    <a:pt x="46111" y="31"/>
                    <a:pt x="44895" y="730"/>
                    <a:pt x="44196" y="1855"/>
                  </a:cubicBezTo>
                  <a:cubicBezTo>
                    <a:pt x="44196" y="1855"/>
                    <a:pt x="44105" y="2007"/>
                    <a:pt x="44075" y="2067"/>
                  </a:cubicBezTo>
                  <a:cubicBezTo>
                    <a:pt x="43953" y="2250"/>
                    <a:pt x="43832" y="2463"/>
                    <a:pt x="43680" y="2736"/>
                  </a:cubicBezTo>
                  <a:cubicBezTo>
                    <a:pt x="40123" y="9271"/>
                    <a:pt x="36445" y="16019"/>
                    <a:pt x="32828" y="22736"/>
                  </a:cubicBezTo>
                  <a:cubicBezTo>
                    <a:pt x="32099" y="22797"/>
                    <a:pt x="31400" y="22888"/>
                    <a:pt x="30731" y="22949"/>
                  </a:cubicBezTo>
                  <a:lnTo>
                    <a:pt x="29667" y="23071"/>
                  </a:lnTo>
                  <a:lnTo>
                    <a:pt x="14530" y="24651"/>
                  </a:lnTo>
                  <a:lnTo>
                    <a:pt x="9302" y="25229"/>
                  </a:lnTo>
                  <a:cubicBezTo>
                    <a:pt x="6293" y="25533"/>
                    <a:pt x="4803" y="29059"/>
                    <a:pt x="6658" y="31460"/>
                  </a:cubicBezTo>
                  <a:lnTo>
                    <a:pt x="6718" y="31551"/>
                  </a:lnTo>
                  <a:cubicBezTo>
                    <a:pt x="6840" y="31734"/>
                    <a:pt x="6992" y="31916"/>
                    <a:pt x="7174" y="32098"/>
                  </a:cubicBezTo>
                  <a:lnTo>
                    <a:pt x="13101" y="38390"/>
                  </a:lnTo>
                  <a:cubicBezTo>
                    <a:pt x="12737" y="38542"/>
                    <a:pt x="12402" y="38694"/>
                    <a:pt x="12068" y="38846"/>
                  </a:cubicBezTo>
                  <a:lnTo>
                    <a:pt x="11977" y="38877"/>
                  </a:lnTo>
                  <a:cubicBezTo>
                    <a:pt x="10153" y="39667"/>
                    <a:pt x="9211" y="41734"/>
                    <a:pt x="9819" y="43649"/>
                  </a:cubicBezTo>
                  <a:lnTo>
                    <a:pt x="10244" y="44956"/>
                  </a:lnTo>
                  <a:cubicBezTo>
                    <a:pt x="7995" y="45746"/>
                    <a:pt x="5594" y="46688"/>
                    <a:pt x="3071" y="47843"/>
                  </a:cubicBezTo>
                  <a:cubicBezTo>
                    <a:pt x="92" y="49181"/>
                    <a:pt x="1" y="53375"/>
                    <a:pt x="2889" y="54865"/>
                  </a:cubicBezTo>
                  <a:lnTo>
                    <a:pt x="8907" y="57904"/>
                  </a:lnTo>
                  <a:lnTo>
                    <a:pt x="7266" y="64074"/>
                  </a:lnTo>
                  <a:cubicBezTo>
                    <a:pt x="6532" y="66723"/>
                    <a:pt x="8615" y="68986"/>
                    <a:pt x="10993" y="68986"/>
                  </a:cubicBezTo>
                  <a:cubicBezTo>
                    <a:pt x="11671" y="68986"/>
                    <a:pt x="12373" y="68802"/>
                    <a:pt x="13041" y="68391"/>
                  </a:cubicBezTo>
                  <a:cubicBezTo>
                    <a:pt x="15108" y="67144"/>
                    <a:pt x="17296" y="66141"/>
                    <a:pt x="19606" y="65442"/>
                  </a:cubicBezTo>
                  <a:lnTo>
                    <a:pt x="19606" y="65442"/>
                  </a:lnTo>
                  <a:cubicBezTo>
                    <a:pt x="19181" y="67388"/>
                    <a:pt x="18785" y="69333"/>
                    <a:pt x="18360" y="71278"/>
                  </a:cubicBezTo>
                  <a:cubicBezTo>
                    <a:pt x="18269" y="71704"/>
                    <a:pt x="18238" y="72129"/>
                    <a:pt x="18238" y="72555"/>
                  </a:cubicBezTo>
                  <a:cubicBezTo>
                    <a:pt x="18238" y="72585"/>
                    <a:pt x="18238" y="72616"/>
                    <a:pt x="18238" y="72646"/>
                  </a:cubicBezTo>
                  <a:cubicBezTo>
                    <a:pt x="18149" y="74859"/>
                    <a:pt x="19913" y="76690"/>
                    <a:pt x="22113" y="76690"/>
                  </a:cubicBezTo>
                  <a:cubicBezTo>
                    <a:pt x="22148" y="76690"/>
                    <a:pt x="22184" y="76690"/>
                    <a:pt x="22220" y="76689"/>
                  </a:cubicBezTo>
                  <a:cubicBezTo>
                    <a:pt x="22737" y="76689"/>
                    <a:pt x="23223" y="76567"/>
                    <a:pt x="23679" y="76385"/>
                  </a:cubicBezTo>
                  <a:lnTo>
                    <a:pt x="23922" y="76263"/>
                  </a:lnTo>
                  <a:cubicBezTo>
                    <a:pt x="24166" y="76172"/>
                    <a:pt x="24378" y="76081"/>
                    <a:pt x="24530" y="75990"/>
                  </a:cubicBezTo>
                  <a:lnTo>
                    <a:pt x="27387" y="74622"/>
                  </a:lnTo>
                  <a:cubicBezTo>
                    <a:pt x="33193" y="71856"/>
                    <a:pt x="38999" y="69090"/>
                    <a:pt x="44835" y="66324"/>
                  </a:cubicBezTo>
                  <a:lnTo>
                    <a:pt x="65534" y="78056"/>
                  </a:lnTo>
                  <a:cubicBezTo>
                    <a:pt x="66098" y="78395"/>
                    <a:pt x="66741" y="78576"/>
                    <a:pt x="67390" y="78576"/>
                  </a:cubicBezTo>
                  <a:cubicBezTo>
                    <a:pt x="67440" y="78576"/>
                    <a:pt x="67490" y="78575"/>
                    <a:pt x="67540" y="78573"/>
                  </a:cubicBezTo>
                  <a:lnTo>
                    <a:pt x="67510" y="78573"/>
                  </a:lnTo>
                  <a:cubicBezTo>
                    <a:pt x="69820" y="78512"/>
                    <a:pt x="71552" y="76476"/>
                    <a:pt x="71279" y="74227"/>
                  </a:cubicBezTo>
                  <a:lnTo>
                    <a:pt x="71127" y="72950"/>
                  </a:lnTo>
                  <a:cubicBezTo>
                    <a:pt x="71036" y="72129"/>
                    <a:pt x="70945" y="71400"/>
                    <a:pt x="70853" y="70670"/>
                  </a:cubicBezTo>
                  <a:lnTo>
                    <a:pt x="70458" y="67631"/>
                  </a:lnTo>
                  <a:lnTo>
                    <a:pt x="70458" y="67631"/>
                  </a:lnTo>
                  <a:cubicBezTo>
                    <a:pt x="73528" y="68269"/>
                    <a:pt x="76477" y="69303"/>
                    <a:pt x="79243" y="70762"/>
                  </a:cubicBezTo>
                  <a:cubicBezTo>
                    <a:pt x="79861" y="71105"/>
                    <a:pt x="80501" y="71259"/>
                    <a:pt x="81120" y="71259"/>
                  </a:cubicBezTo>
                  <a:cubicBezTo>
                    <a:pt x="83568" y="71259"/>
                    <a:pt x="85679" y="68841"/>
                    <a:pt x="84805" y="66172"/>
                  </a:cubicBezTo>
                  <a:lnTo>
                    <a:pt x="82860" y="60093"/>
                  </a:lnTo>
                  <a:lnTo>
                    <a:pt x="88665" y="56749"/>
                  </a:lnTo>
                  <a:cubicBezTo>
                    <a:pt x="91522" y="55108"/>
                    <a:pt x="91188" y="50944"/>
                    <a:pt x="88148" y="49758"/>
                  </a:cubicBezTo>
                  <a:cubicBezTo>
                    <a:pt x="85960" y="48907"/>
                    <a:pt x="83893" y="48178"/>
                    <a:pt x="81917" y="47570"/>
                  </a:cubicBezTo>
                  <a:lnTo>
                    <a:pt x="82252" y="46627"/>
                  </a:lnTo>
                  <a:cubicBezTo>
                    <a:pt x="82920" y="44712"/>
                    <a:pt x="82009" y="42615"/>
                    <a:pt x="80185" y="41795"/>
                  </a:cubicBezTo>
                  <a:cubicBezTo>
                    <a:pt x="79759" y="41612"/>
                    <a:pt x="79364" y="41399"/>
                    <a:pt x="78939" y="41217"/>
                  </a:cubicBezTo>
                  <a:lnTo>
                    <a:pt x="81249" y="39029"/>
                  </a:lnTo>
                  <a:lnTo>
                    <a:pt x="82404" y="37995"/>
                  </a:lnTo>
                  <a:cubicBezTo>
                    <a:pt x="83255" y="37235"/>
                    <a:pt x="84015" y="36475"/>
                    <a:pt x="84775" y="35746"/>
                  </a:cubicBezTo>
                  <a:lnTo>
                    <a:pt x="85686" y="34804"/>
                  </a:lnTo>
                  <a:cubicBezTo>
                    <a:pt x="87905" y="32706"/>
                    <a:pt x="86902" y="28998"/>
                    <a:pt x="83954" y="28238"/>
                  </a:cubicBezTo>
                  <a:lnTo>
                    <a:pt x="83893" y="28238"/>
                  </a:lnTo>
                  <a:cubicBezTo>
                    <a:pt x="83711" y="28177"/>
                    <a:pt x="83468" y="28116"/>
                    <a:pt x="83164" y="28056"/>
                  </a:cubicBezTo>
                  <a:lnTo>
                    <a:pt x="80063" y="27478"/>
                  </a:lnTo>
                  <a:cubicBezTo>
                    <a:pt x="73711" y="26293"/>
                    <a:pt x="67145" y="25077"/>
                    <a:pt x="60671" y="23861"/>
                  </a:cubicBezTo>
                  <a:cubicBezTo>
                    <a:pt x="58604" y="19241"/>
                    <a:pt x="56537" y="14530"/>
                    <a:pt x="54500" y="9970"/>
                  </a:cubicBezTo>
                  <a:lnTo>
                    <a:pt x="52251" y="4894"/>
                  </a:lnTo>
                  <a:cubicBezTo>
                    <a:pt x="51947" y="4256"/>
                    <a:pt x="51643" y="3587"/>
                    <a:pt x="51339" y="2888"/>
                  </a:cubicBezTo>
                  <a:lnTo>
                    <a:pt x="51066" y="2280"/>
                  </a:lnTo>
                  <a:cubicBezTo>
                    <a:pt x="50458" y="973"/>
                    <a:pt x="49181" y="92"/>
                    <a:pt x="47753"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1" name="Google Shape;3881;p35"/>
            <p:cNvSpPr/>
            <p:nvPr/>
          </p:nvSpPr>
          <p:spPr>
            <a:xfrm>
              <a:off x="4893975" y="4118525"/>
              <a:ext cx="604900" cy="480275"/>
            </a:xfrm>
            <a:custGeom>
              <a:avLst/>
              <a:gdLst/>
              <a:ahLst/>
              <a:cxnLst/>
              <a:rect l="l" t="t" r="r" b="b"/>
              <a:pathLst>
                <a:path w="24196" h="19211" extrusionOk="0">
                  <a:moveTo>
                    <a:pt x="18633" y="1"/>
                  </a:moveTo>
                  <a:cubicBezTo>
                    <a:pt x="12645" y="608"/>
                    <a:pt x="6657" y="2523"/>
                    <a:pt x="0" y="5502"/>
                  </a:cubicBezTo>
                  <a:lnTo>
                    <a:pt x="8785" y="10001"/>
                  </a:lnTo>
                  <a:lnTo>
                    <a:pt x="6353" y="19211"/>
                  </a:lnTo>
                  <a:cubicBezTo>
                    <a:pt x="14074" y="14438"/>
                    <a:pt x="24195" y="13679"/>
                    <a:pt x="24195" y="13679"/>
                  </a:cubicBezTo>
                  <a:lnTo>
                    <a:pt x="18633" y="1"/>
                  </a:ln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2" name="Google Shape;3882;p35"/>
            <p:cNvSpPr/>
            <p:nvPr/>
          </p:nvSpPr>
          <p:spPr>
            <a:xfrm>
              <a:off x="5242000" y="4034950"/>
              <a:ext cx="257625" cy="446825"/>
            </a:xfrm>
            <a:custGeom>
              <a:avLst/>
              <a:gdLst/>
              <a:ahLst/>
              <a:cxnLst/>
              <a:rect l="l" t="t" r="r" b="b"/>
              <a:pathLst>
                <a:path w="10305" h="17873" extrusionOk="0">
                  <a:moveTo>
                    <a:pt x="2554" y="0"/>
                  </a:moveTo>
                  <a:lnTo>
                    <a:pt x="1" y="15471"/>
                  </a:lnTo>
                  <a:lnTo>
                    <a:pt x="10305" y="17873"/>
                  </a:lnTo>
                  <a:lnTo>
                    <a:pt x="2554" y="0"/>
                  </a:lnTo>
                  <a:close/>
                </a:path>
              </a:pathLst>
            </a:custGeom>
            <a:solidFill>
              <a:srgbClr val="EF968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3" name="Google Shape;3883;p35"/>
            <p:cNvSpPr/>
            <p:nvPr/>
          </p:nvSpPr>
          <p:spPr>
            <a:xfrm>
              <a:off x="6352975" y="4192225"/>
              <a:ext cx="593500" cy="463575"/>
            </a:xfrm>
            <a:custGeom>
              <a:avLst/>
              <a:gdLst/>
              <a:ahLst/>
              <a:cxnLst/>
              <a:rect l="l" t="t" r="r" b="b"/>
              <a:pathLst>
                <a:path w="23740" h="18543" extrusionOk="0">
                  <a:moveTo>
                    <a:pt x="4864" y="1"/>
                  </a:moveTo>
                  <a:lnTo>
                    <a:pt x="0" y="13922"/>
                  </a:lnTo>
                  <a:cubicBezTo>
                    <a:pt x="0" y="13922"/>
                    <a:pt x="10122" y="14165"/>
                    <a:pt x="18086" y="18542"/>
                  </a:cubicBezTo>
                  <a:lnTo>
                    <a:pt x="15168" y="9454"/>
                  </a:lnTo>
                  <a:lnTo>
                    <a:pt x="23739" y="4560"/>
                  </a:lnTo>
                  <a:cubicBezTo>
                    <a:pt x="16931" y="1885"/>
                    <a:pt x="10852" y="305"/>
                    <a:pt x="4864" y="1"/>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4" name="Google Shape;3884;p35"/>
            <p:cNvSpPr/>
            <p:nvPr/>
          </p:nvSpPr>
          <p:spPr>
            <a:xfrm>
              <a:off x="6352975" y="4105600"/>
              <a:ext cx="253825" cy="456725"/>
            </a:xfrm>
            <a:custGeom>
              <a:avLst/>
              <a:gdLst/>
              <a:ahLst/>
              <a:cxnLst/>
              <a:rect l="l" t="t" r="r" b="b"/>
              <a:pathLst>
                <a:path w="10153" h="18269" extrusionOk="0">
                  <a:moveTo>
                    <a:pt x="6839" y="1"/>
                  </a:moveTo>
                  <a:lnTo>
                    <a:pt x="0" y="18269"/>
                  </a:lnTo>
                  <a:lnTo>
                    <a:pt x="0" y="18269"/>
                  </a:lnTo>
                  <a:lnTo>
                    <a:pt x="10152" y="15320"/>
                  </a:lnTo>
                  <a:lnTo>
                    <a:pt x="6839" y="1"/>
                  </a:lnTo>
                  <a:close/>
                </a:path>
              </a:pathLst>
            </a:custGeom>
            <a:solidFill>
              <a:srgbClr val="EF968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5" name="Google Shape;3885;p35"/>
            <p:cNvSpPr/>
            <p:nvPr/>
          </p:nvSpPr>
          <p:spPr>
            <a:xfrm>
              <a:off x="5020125" y="3068350"/>
              <a:ext cx="1833625" cy="1770575"/>
            </a:xfrm>
            <a:custGeom>
              <a:avLst/>
              <a:gdLst/>
              <a:ahLst/>
              <a:cxnLst/>
              <a:rect l="l" t="t" r="r" b="b"/>
              <a:pathLst>
                <a:path w="73345" h="70823" extrusionOk="0">
                  <a:moveTo>
                    <a:pt x="37843" y="1"/>
                  </a:moveTo>
                  <a:cubicBezTo>
                    <a:pt x="37782" y="92"/>
                    <a:pt x="37752" y="153"/>
                    <a:pt x="37691" y="244"/>
                  </a:cubicBezTo>
                  <a:cubicBezTo>
                    <a:pt x="37600" y="426"/>
                    <a:pt x="37508" y="548"/>
                    <a:pt x="37417" y="700"/>
                  </a:cubicBezTo>
                  <a:cubicBezTo>
                    <a:pt x="33557" y="7752"/>
                    <a:pt x="29758" y="14803"/>
                    <a:pt x="25928" y="21855"/>
                  </a:cubicBezTo>
                  <a:cubicBezTo>
                    <a:pt x="25715" y="22342"/>
                    <a:pt x="25229" y="22646"/>
                    <a:pt x="24712" y="22646"/>
                  </a:cubicBezTo>
                  <a:cubicBezTo>
                    <a:pt x="23253" y="22737"/>
                    <a:pt x="21824" y="22919"/>
                    <a:pt x="20365" y="23071"/>
                  </a:cubicBezTo>
                  <a:lnTo>
                    <a:pt x="4863" y="24712"/>
                  </a:lnTo>
                  <a:lnTo>
                    <a:pt x="0" y="25229"/>
                  </a:lnTo>
                  <a:cubicBezTo>
                    <a:pt x="152" y="25381"/>
                    <a:pt x="213" y="25503"/>
                    <a:pt x="274" y="25563"/>
                  </a:cubicBezTo>
                  <a:cubicBezTo>
                    <a:pt x="5897" y="31491"/>
                    <a:pt x="11520" y="37418"/>
                    <a:pt x="17143" y="43345"/>
                  </a:cubicBezTo>
                  <a:cubicBezTo>
                    <a:pt x="17478" y="43618"/>
                    <a:pt x="17630" y="44074"/>
                    <a:pt x="17538" y="44470"/>
                  </a:cubicBezTo>
                  <a:cubicBezTo>
                    <a:pt x="17174" y="45959"/>
                    <a:pt x="16900" y="47418"/>
                    <a:pt x="16566" y="48877"/>
                  </a:cubicBezTo>
                  <a:cubicBezTo>
                    <a:pt x="15198" y="55321"/>
                    <a:pt x="13830" y="61765"/>
                    <a:pt x="12462" y="68209"/>
                  </a:cubicBezTo>
                  <a:cubicBezTo>
                    <a:pt x="12432" y="68452"/>
                    <a:pt x="12402" y="68695"/>
                    <a:pt x="12432" y="68938"/>
                  </a:cubicBezTo>
                  <a:cubicBezTo>
                    <a:pt x="12736" y="68816"/>
                    <a:pt x="12949" y="68725"/>
                    <a:pt x="13162" y="68634"/>
                  </a:cubicBezTo>
                  <a:cubicBezTo>
                    <a:pt x="20365" y="65199"/>
                    <a:pt x="27599" y="61765"/>
                    <a:pt x="34803" y="58300"/>
                  </a:cubicBezTo>
                  <a:cubicBezTo>
                    <a:pt x="34997" y="58189"/>
                    <a:pt x="35217" y="58135"/>
                    <a:pt x="35438" y="58135"/>
                  </a:cubicBezTo>
                  <a:cubicBezTo>
                    <a:pt x="35702" y="58135"/>
                    <a:pt x="35970" y="58212"/>
                    <a:pt x="36201" y="58360"/>
                  </a:cubicBezTo>
                  <a:cubicBezTo>
                    <a:pt x="41490" y="61430"/>
                    <a:pt x="46779" y="64500"/>
                    <a:pt x="52098" y="67570"/>
                  </a:cubicBezTo>
                  <a:lnTo>
                    <a:pt x="57722" y="70823"/>
                  </a:lnTo>
                  <a:cubicBezTo>
                    <a:pt x="57570" y="69516"/>
                    <a:pt x="57418" y="68421"/>
                    <a:pt x="57296" y="67297"/>
                  </a:cubicBezTo>
                  <a:cubicBezTo>
                    <a:pt x="56354" y="60184"/>
                    <a:pt x="55412" y="53072"/>
                    <a:pt x="54500" y="45929"/>
                  </a:cubicBezTo>
                  <a:cubicBezTo>
                    <a:pt x="54500" y="45564"/>
                    <a:pt x="54621" y="45229"/>
                    <a:pt x="54895" y="44956"/>
                  </a:cubicBezTo>
                  <a:cubicBezTo>
                    <a:pt x="55746" y="44105"/>
                    <a:pt x="56688" y="43315"/>
                    <a:pt x="57600" y="42494"/>
                  </a:cubicBezTo>
                  <a:cubicBezTo>
                    <a:pt x="61764" y="38755"/>
                    <a:pt x="65959" y="35017"/>
                    <a:pt x="70123" y="31247"/>
                  </a:cubicBezTo>
                  <a:cubicBezTo>
                    <a:pt x="71217" y="30244"/>
                    <a:pt x="72281" y="29181"/>
                    <a:pt x="73345" y="28147"/>
                  </a:cubicBezTo>
                  <a:cubicBezTo>
                    <a:pt x="73193" y="28117"/>
                    <a:pt x="72980" y="28056"/>
                    <a:pt x="72798" y="27995"/>
                  </a:cubicBezTo>
                  <a:cubicBezTo>
                    <a:pt x="64804" y="26536"/>
                    <a:pt x="56840" y="25047"/>
                    <a:pt x="48846" y="23527"/>
                  </a:cubicBezTo>
                  <a:cubicBezTo>
                    <a:pt x="48512" y="23436"/>
                    <a:pt x="48208" y="23223"/>
                    <a:pt x="48056" y="22889"/>
                  </a:cubicBezTo>
                  <a:cubicBezTo>
                    <a:pt x="45016" y="16141"/>
                    <a:pt x="42037" y="9393"/>
                    <a:pt x="39028" y="2615"/>
                  </a:cubicBezTo>
                  <a:cubicBezTo>
                    <a:pt x="38633" y="1794"/>
                    <a:pt x="38268" y="943"/>
                    <a:pt x="37843" y="1"/>
                  </a:cubicBezTo>
                  <a:close/>
                </a:path>
              </a:pathLst>
            </a:custGeom>
            <a:solidFill>
              <a:schemeClr val="accent4"/>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6" name="Google Shape;3886;p35"/>
            <p:cNvSpPr/>
            <p:nvPr/>
          </p:nvSpPr>
          <p:spPr>
            <a:xfrm>
              <a:off x="5334700" y="3373075"/>
              <a:ext cx="1208275" cy="1166450"/>
            </a:xfrm>
            <a:custGeom>
              <a:avLst/>
              <a:gdLst/>
              <a:ahLst/>
              <a:cxnLst/>
              <a:rect l="l" t="t" r="r" b="b"/>
              <a:pathLst>
                <a:path w="48331" h="46658" extrusionOk="0">
                  <a:moveTo>
                    <a:pt x="24956" y="0"/>
                  </a:moveTo>
                  <a:lnTo>
                    <a:pt x="24865" y="122"/>
                  </a:lnTo>
                  <a:cubicBezTo>
                    <a:pt x="24773" y="244"/>
                    <a:pt x="24713" y="335"/>
                    <a:pt x="24652" y="456"/>
                  </a:cubicBezTo>
                  <a:cubicBezTo>
                    <a:pt x="22129" y="5076"/>
                    <a:pt x="19606" y="9727"/>
                    <a:pt x="17114" y="14378"/>
                  </a:cubicBezTo>
                  <a:cubicBezTo>
                    <a:pt x="16962" y="14682"/>
                    <a:pt x="16658" y="14894"/>
                    <a:pt x="16293" y="14894"/>
                  </a:cubicBezTo>
                  <a:cubicBezTo>
                    <a:pt x="15351" y="14955"/>
                    <a:pt x="14378" y="15077"/>
                    <a:pt x="13436" y="15198"/>
                  </a:cubicBezTo>
                  <a:lnTo>
                    <a:pt x="3223" y="16262"/>
                  </a:lnTo>
                  <a:lnTo>
                    <a:pt x="1" y="16596"/>
                  </a:lnTo>
                  <a:cubicBezTo>
                    <a:pt x="92" y="16718"/>
                    <a:pt x="123" y="16779"/>
                    <a:pt x="183" y="16840"/>
                  </a:cubicBezTo>
                  <a:cubicBezTo>
                    <a:pt x="3892" y="20730"/>
                    <a:pt x="7600" y="24651"/>
                    <a:pt x="11278" y="28542"/>
                  </a:cubicBezTo>
                  <a:cubicBezTo>
                    <a:pt x="11521" y="28724"/>
                    <a:pt x="11612" y="28998"/>
                    <a:pt x="11551" y="29302"/>
                  </a:cubicBezTo>
                  <a:cubicBezTo>
                    <a:pt x="11308" y="30274"/>
                    <a:pt x="11126" y="31247"/>
                    <a:pt x="10913" y="32189"/>
                  </a:cubicBezTo>
                  <a:cubicBezTo>
                    <a:pt x="10001" y="36445"/>
                    <a:pt x="9089" y="40700"/>
                    <a:pt x="8177" y="44925"/>
                  </a:cubicBezTo>
                  <a:cubicBezTo>
                    <a:pt x="8177" y="45108"/>
                    <a:pt x="8177" y="45259"/>
                    <a:pt x="8177" y="45411"/>
                  </a:cubicBezTo>
                  <a:cubicBezTo>
                    <a:pt x="8390" y="45320"/>
                    <a:pt x="8542" y="45259"/>
                    <a:pt x="8664" y="45199"/>
                  </a:cubicBezTo>
                  <a:cubicBezTo>
                    <a:pt x="13436" y="42949"/>
                    <a:pt x="18178" y="40700"/>
                    <a:pt x="22950" y="38420"/>
                  </a:cubicBezTo>
                  <a:cubicBezTo>
                    <a:pt x="23075" y="38337"/>
                    <a:pt x="23220" y="38298"/>
                    <a:pt x="23366" y="38298"/>
                  </a:cubicBezTo>
                  <a:cubicBezTo>
                    <a:pt x="23539" y="38298"/>
                    <a:pt x="23714" y="38352"/>
                    <a:pt x="23862" y="38451"/>
                  </a:cubicBezTo>
                  <a:cubicBezTo>
                    <a:pt x="27357" y="40487"/>
                    <a:pt x="30853" y="42493"/>
                    <a:pt x="34348" y="44530"/>
                  </a:cubicBezTo>
                  <a:lnTo>
                    <a:pt x="38056" y="46658"/>
                  </a:lnTo>
                  <a:cubicBezTo>
                    <a:pt x="37935" y="45807"/>
                    <a:pt x="37874" y="45077"/>
                    <a:pt x="37752" y="44348"/>
                  </a:cubicBezTo>
                  <a:cubicBezTo>
                    <a:pt x="37145" y="39667"/>
                    <a:pt x="36537" y="34955"/>
                    <a:pt x="35929" y="30274"/>
                  </a:cubicBezTo>
                  <a:cubicBezTo>
                    <a:pt x="35929" y="30031"/>
                    <a:pt x="36020" y="29788"/>
                    <a:pt x="36172" y="29636"/>
                  </a:cubicBezTo>
                  <a:cubicBezTo>
                    <a:pt x="36749" y="29059"/>
                    <a:pt x="37357" y="28542"/>
                    <a:pt x="37965" y="27995"/>
                  </a:cubicBezTo>
                  <a:cubicBezTo>
                    <a:pt x="40701" y="25533"/>
                    <a:pt x="43467" y="23071"/>
                    <a:pt x="46202" y="20578"/>
                  </a:cubicBezTo>
                  <a:cubicBezTo>
                    <a:pt x="46932" y="19910"/>
                    <a:pt x="47631" y="19210"/>
                    <a:pt x="48330" y="18542"/>
                  </a:cubicBezTo>
                  <a:cubicBezTo>
                    <a:pt x="48239" y="18511"/>
                    <a:pt x="48117" y="18481"/>
                    <a:pt x="47965" y="18451"/>
                  </a:cubicBezTo>
                  <a:cubicBezTo>
                    <a:pt x="42707" y="17478"/>
                    <a:pt x="37448" y="16475"/>
                    <a:pt x="32190" y="15502"/>
                  </a:cubicBezTo>
                  <a:cubicBezTo>
                    <a:pt x="31947" y="15441"/>
                    <a:pt x="31764" y="15289"/>
                    <a:pt x="31643" y="15077"/>
                  </a:cubicBezTo>
                  <a:cubicBezTo>
                    <a:pt x="29667" y="10608"/>
                    <a:pt x="27691" y="6171"/>
                    <a:pt x="25716" y="1703"/>
                  </a:cubicBezTo>
                  <a:cubicBezTo>
                    <a:pt x="25473" y="1155"/>
                    <a:pt x="25229" y="608"/>
                    <a:pt x="24956" y="0"/>
                  </a:cubicBezTo>
                  <a:close/>
                </a:path>
              </a:pathLst>
            </a:custGeom>
            <a:solidFill>
              <a:schemeClr val="accent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7" name="Google Shape;3887;p35"/>
            <p:cNvSpPr/>
            <p:nvPr/>
          </p:nvSpPr>
          <p:spPr>
            <a:xfrm>
              <a:off x="5115100" y="3899650"/>
              <a:ext cx="1626950" cy="588200"/>
            </a:xfrm>
            <a:custGeom>
              <a:avLst/>
              <a:gdLst/>
              <a:ahLst/>
              <a:cxnLst/>
              <a:rect l="l" t="t" r="r" b="b"/>
              <a:pathLst>
                <a:path w="65078" h="23528" extrusionOk="0">
                  <a:moveTo>
                    <a:pt x="28284" y="0"/>
                  </a:moveTo>
                  <a:cubicBezTo>
                    <a:pt x="11685" y="0"/>
                    <a:pt x="805" y="4984"/>
                    <a:pt x="1" y="5321"/>
                  </a:cubicBezTo>
                  <a:lnTo>
                    <a:pt x="5077" y="20883"/>
                  </a:lnTo>
                  <a:cubicBezTo>
                    <a:pt x="5245" y="20809"/>
                    <a:pt x="14782" y="16844"/>
                    <a:pt x="28861" y="16844"/>
                  </a:cubicBezTo>
                  <a:cubicBezTo>
                    <a:pt x="37730" y="16844"/>
                    <a:pt x="48401" y="18418"/>
                    <a:pt x="59667" y="23528"/>
                  </a:cubicBezTo>
                  <a:lnTo>
                    <a:pt x="65078" y="8208"/>
                  </a:lnTo>
                  <a:cubicBezTo>
                    <a:pt x="51287" y="1951"/>
                    <a:pt x="38667" y="0"/>
                    <a:pt x="28284" y="0"/>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8" name="Google Shape;3888;p35"/>
            <p:cNvSpPr/>
            <p:nvPr/>
          </p:nvSpPr>
          <p:spPr>
            <a:xfrm>
              <a:off x="5313425" y="4070950"/>
              <a:ext cx="177850" cy="202050"/>
            </a:xfrm>
            <a:custGeom>
              <a:avLst/>
              <a:gdLst/>
              <a:ahLst/>
              <a:cxnLst/>
              <a:rect l="l" t="t" r="r" b="b"/>
              <a:pathLst>
                <a:path w="7114" h="8082" extrusionOk="0">
                  <a:moveTo>
                    <a:pt x="2524" y="1934"/>
                  </a:moveTo>
                  <a:cubicBezTo>
                    <a:pt x="2706" y="2238"/>
                    <a:pt x="2888" y="2572"/>
                    <a:pt x="3071" y="2967"/>
                  </a:cubicBezTo>
                  <a:cubicBezTo>
                    <a:pt x="3284" y="3363"/>
                    <a:pt x="3496" y="3758"/>
                    <a:pt x="3679" y="4153"/>
                  </a:cubicBezTo>
                  <a:lnTo>
                    <a:pt x="2220" y="4457"/>
                  </a:lnTo>
                  <a:cubicBezTo>
                    <a:pt x="2250" y="4031"/>
                    <a:pt x="2281" y="3575"/>
                    <a:pt x="2311" y="3150"/>
                  </a:cubicBezTo>
                  <a:cubicBezTo>
                    <a:pt x="2372" y="2694"/>
                    <a:pt x="2433" y="2299"/>
                    <a:pt x="2463" y="1934"/>
                  </a:cubicBezTo>
                  <a:close/>
                  <a:moveTo>
                    <a:pt x="2783" y="1"/>
                  </a:moveTo>
                  <a:cubicBezTo>
                    <a:pt x="2557" y="1"/>
                    <a:pt x="2318" y="22"/>
                    <a:pt x="2068" y="80"/>
                  </a:cubicBezTo>
                  <a:cubicBezTo>
                    <a:pt x="1794" y="141"/>
                    <a:pt x="1521" y="232"/>
                    <a:pt x="1247" y="353"/>
                  </a:cubicBezTo>
                  <a:cubicBezTo>
                    <a:pt x="1004" y="475"/>
                    <a:pt x="822" y="597"/>
                    <a:pt x="700" y="718"/>
                  </a:cubicBezTo>
                  <a:cubicBezTo>
                    <a:pt x="670" y="870"/>
                    <a:pt x="639" y="1083"/>
                    <a:pt x="609" y="1387"/>
                  </a:cubicBezTo>
                  <a:cubicBezTo>
                    <a:pt x="548" y="1691"/>
                    <a:pt x="518" y="2025"/>
                    <a:pt x="487" y="2390"/>
                  </a:cubicBezTo>
                  <a:cubicBezTo>
                    <a:pt x="426" y="2755"/>
                    <a:pt x="366" y="3150"/>
                    <a:pt x="335" y="3575"/>
                  </a:cubicBezTo>
                  <a:cubicBezTo>
                    <a:pt x="274" y="3970"/>
                    <a:pt x="244" y="4396"/>
                    <a:pt x="183" y="4791"/>
                  </a:cubicBezTo>
                  <a:cubicBezTo>
                    <a:pt x="153" y="5186"/>
                    <a:pt x="122" y="5551"/>
                    <a:pt x="62" y="5885"/>
                  </a:cubicBezTo>
                  <a:cubicBezTo>
                    <a:pt x="62" y="6220"/>
                    <a:pt x="31" y="6493"/>
                    <a:pt x="31" y="6736"/>
                  </a:cubicBezTo>
                  <a:cubicBezTo>
                    <a:pt x="1" y="6888"/>
                    <a:pt x="1" y="7040"/>
                    <a:pt x="1" y="7162"/>
                  </a:cubicBezTo>
                  <a:cubicBezTo>
                    <a:pt x="1" y="7253"/>
                    <a:pt x="1" y="7375"/>
                    <a:pt x="31" y="7496"/>
                  </a:cubicBezTo>
                  <a:cubicBezTo>
                    <a:pt x="62" y="7739"/>
                    <a:pt x="214" y="7922"/>
                    <a:pt x="426" y="8013"/>
                  </a:cubicBezTo>
                  <a:cubicBezTo>
                    <a:pt x="548" y="8059"/>
                    <a:pt x="685" y="8081"/>
                    <a:pt x="841" y="8081"/>
                  </a:cubicBezTo>
                  <a:cubicBezTo>
                    <a:pt x="996" y="8081"/>
                    <a:pt x="1171" y="8059"/>
                    <a:pt x="1369" y="8013"/>
                  </a:cubicBezTo>
                  <a:cubicBezTo>
                    <a:pt x="1551" y="7983"/>
                    <a:pt x="1703" y="7952"/>
                    <a:pt x="1825" y="7891"/>
                  </a:cubicBezTo>
                  <a:cubicBezTo>
                    <a:pt x="1946" y="7831"/>
                    <a:pt x="2037" y="7770"/>
                    <a:pt x="2159" y="7709"/>
                  </a:cubicBezTo>
                  <a:cubicBezTo>
                    <a:pt x="2159" y="7466"/>
                    <a:pt x="2159" y="7192"/>
                    <a:pt x="2189" y="6919"/>
                  </a:cubicBezTo>
                  <a:cubicBezTo>
                    <a:pt x="2189" y="6676"/>
                    <a:pt x="2189" y="6402"/>
                    <a:pt x="2220" y="6159"/>
                  </a:cubicBezTo>
                  <a:lnTo>
                    <a:pt x="4378" y="5703"/>
                  </a:lnTo>
                  <a:lnTo>
                    <a:pt x="4773" y="6463"/>
                  </a:lnTo>
                  <a:cubicBezTo>
                    <a:pt x="4834" y="6584"/>
                    <a:pt x="4895" y="6706"/>
                    <a:pt x="4955" y="6797"/>
                  </a:cubicBezTo>
                  <a:cubicBezTo>
                    <a:pt x="5047" y="6888"/>
                    <a:pt x="5138" y="6949"/>
                    <a:pt x="5229" y="7010"/>
                  </a:cubicBezTo>
                  <a:cubicBezTo>
                    <a:pt x="5320" y="7040"/>
                    <a:pt x="5442" y="7071"/>
                    <a:pt x="5563" y="7071"/>
                  </a:cubicBezTo>
                  <a:cubicBezTo>
                    <a:pt x="5715" y="7071"/>
                    <a:pt x="5898" y="7071"/>
                    <a:pt x="6080" y="7010"/>
                  </a:cubicBezTo>
                  <a:cubicBezTo>
                    <a:pt x="6354" y="6949"/>
                    <a:pt x="6566" y="6888"/>
                    <a:pt x="6718" y="6767"/>
                  </a:cubicBezTo>
                  <a:cubicBezTo>
                    <a:pt x="6901" y="6645"/>
                    <a:pt x="7022" y="6554"/>
                    <a:pt x="7113" y="6402"/>
                  </a:cubicBezTo>
                  <a:cubicBezTo>
                    <a:pt x="6901" y="6007"/>
                    <a:pt x="6658" y="5521"/>
                    <a:pt x="6354" y="5004"/>
                  </a:cubicBezTo>
                  <a:cubicBezTo>
                    <a:pt x="6080" y="4457"/>
                    <a:pt x="5806" y="3910"/>
                    <a:pt x="5503" y="3363"/>
                  </a:cubicBezTo>
                  <a:cubicBezTo>
                    <a:pt x="5229" y="2815"/>
                    <a:pt x="4925" y="2299"/>
                    <a:pt x="4651" y="1782"/>
                  </a:cubicBezTo>
                  <a:cubicBezTo>
                    <a:pt x="4347" y="1265"/>
                    <a:pt x="4104" y="809"/>
                    <a:pt x="3861" y="445"/>
                  </a:cubicBezTo>
                  <a:cubicBezTo>
                    <a:pt x="3740" y="201"/>
                    <a:pt x="3496" y="80"/>
                    <a:pt x="3162" y="19"/>
                  </a:cubicBezTo>
                  <a:cubicBezTo>
                    <a:pt x="3040" y="8"/>
                    <a:pt x="2913" y="1"/>
                    <a:pt x="2783" y="1"/>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89" name="Google Shape;3889;p35"/>
            <p:cNvSpPr/>
            <p:nvPr/>
          </p:nvSpPr>
          <p:spPr>
            <a:xfrm>
              <a:off x="5443375" y="4030100"/>
              <a:ext cx="244700" cy="204325"/>
            </a:xfrm>
            <a:custGeom>
              <a:avLst/>
              <a:gdLst/>
              <a:ahLst/>
              <a:cxnLst/>
              <a:rect l="l" t="t" r="r" b="b"/>
              <a:pathLst>
                <a:path w="9788" h="8173" extrusionOk="0">
                  <a:moveTo>
                    <a:pt x="8777" y="0"/>
                  </a:moveTo>
                  <a:cubicBezTo>
                    <a:pt x="8709" y="0"/>
                    <a:pt x="8641" y="4"/>
                    <a:pt x="8572" y="12"/>
                  </a:cubicBezTo>
                  <a:cubicBezTo>
                    <a:pt x="8207" y="42"/>
                    <a:pt x="7903" y="164"/>
                    <a:pt x="7630" y="376"/>
                  </a:cubicBezTo>
                  <a:cubicBezTo>
                    <a:pt x="7630" y="832"/>
                    <a:pt x="7660" y="1258"/>
                    <a:pt x="7660" y="1683"/>
                  </a:cubicBezTo>
                  <a:cubicBezTo>
                    <a:pt x="7660" y="2109"/>
                    <a:pt x="7660" y="2534"/>
                    <a:pt x="7660" y="2990"/>
                  </a:cubicBezTo>
                  <a:cubicBezTo>
                    <a:pt x="7660" y="3416"/>
                    <a:pt x="7660" y="3841"/>
                    <a:pt x="7660" y="4297"/>
                  </a:cubicBezTo>
                  <a:cubicBezTo>
                    <a:pt x="7660" y="4753"/>
                    <a:pt x="7660" y="5240"/>
                    <a:pt x="7630" y="5726"/>
                  </a:cubicBezTo>
                  <a:lnTo>
                    <a:pt x="7569" y="5726"/>
                  </a:lnTo>
                  <a:cubicBezTo>
                    <a:pt x="7478" y="5452"/>
                    <a:pt x="7387" y="5209"/>
                    <a:pt x="7265" y="4966"/>
                  </a:cubicBezTo>
                  <a:cubicBezTo>
                    <a:pt x="7174" y="4693"/>
                    <a:pt x="7083" y="4449"/>
                    <a:pt x="6992" y="4206"/>
                  </a:cubicBezTo>
                  <a:cubicBezTo>
                    <a:pt x="6870" y="3963"/>
                    <a:pt x="6779" y="3690"/>
                    <a:pt x="6657" y="3416"/>
                  </a:cubicBezTo>
                  <a:cubicBezTo>
                    <a:pt x="6536" y="3142"/>
                    <a:pt x="6414" y="2838"/>
                    <a:pt x="6292" y="2534"/>
                  </a:cubicBezTo>
                  <a:cubicBezTo>
                    <a:pt x="6232" y="2322"/>
                    <a:pt x="6080" y="2200"/>
                    <a:pt x="5837" y="2139"/>
                  </a:cubicBezTo>
                  <a:cubicBezTo>
                    <a:pt x="5682" y="2082"/>
                    <a:pt x="5516" y="2060"/>
                    <a:pt x="5330" y="2060"/>
                  </a:cubicBezTo>
                  <a:cubicBezTo>
                    <a:pt x="5222" y="2060"/>
                    <a:pt x="5108" y="2067"/>
                    <a:pt x="4985" y="2079"/>
                  </a:cubicBezTo>
                  <a:cubicBezTo>
                    <a:pt x="4773" y="2109"/>
                    <a:pt x="4590" y="2170"/>
                    <a:pt x="4408" y="2231"/>
                  </a:cubicBezTo>
                  <a:cubicBezTo>
                    <a:pt x="4226" y="2322"/>
                    <a:pt x="4104" y="2382"/>
                    <a:pt x="4013" y="2413"/>
                  </a:cubicBezTo>
                  <a:cubicBezTo>
                    <a:pt x="3982" y="2838"/>
                    <a:pt x="3952" y="3203"/>
                    <a:pt x="3922" y="3538"/>
                  </a:cubicBezTo>
                  <a:cubicBezTo>
                    <a:pt x="3891" y="3872"/>
                    <a:pt x="3861" y="4176"/>
                    <a:pt x="3800" y="4449"/>
                  </a:cubicBezTo>
                  <a:lnTo>
                    <a:pt x="3709" y="5300"/>
                  </a:lnTo>
                  <a:cubicBezTo>
                    <a:pt x="3678" y="5574"/>
                    <a:pt x="3648" y="5878"/>
                    <a:pt x="3618" y="6212"/>
                  </a:cubicBezTo>
                  <a:lnTo>
                    <a:pt x="3557" y="6212"/>
                  </a:lnTo>
                  <a:cubicBezTo>
                    <a:pt x="3526" y="6121"/>
                    <a:pt x="3466" y="5969"/>
                    <a:pt x="3435" y="5787"/>
                  </a:cubicBezTo>
                  <a:cubicBezTo>
                    <a:pt x="3374" y="5574"/>
                    <a:pt x="3314" y="5331"/>
                    <a:pt x="3223" y="4997"/>
                  </a:cubicBezTo>
                  <a:cubicBezTo>
                    <a:pt x="3131" y="4632"/>
                    <a:pt x="3010" y="4206"/>
                    <a:pt x="2858" y="3659"/>
                  </a:cubicBezTo>
                  <a:cubicBezTo>
                    <a:pt x="2706" y="3112"/>
                    <a:pt x="2523" y="2443"/>
                    <a:pt x="2280" y="1653"/>
                  </a:cubicBezTo>
                  <a:cubicBezTo>
                    <a:pt x="2189" y="1349"/>
                    <a:pt x="2037" y="1136"/>
                    <a:pt x="1824" y="1045"/>
                  </a:cubicBezTo>
                  <a:cubicBezTo>
                    <a:pt x="1662" y="952"/>
                    <a:pt x="1481" y="913"/>
                    <a:pt x="1270" y="913"/>
                  </a:cubicBezTo>
                  <a:cubicBezTo>
                    <a:pt x="1205" y="913"/>
                    <a:pt x="1136" y="916"/>
                    <a:pt x="1064" y="924"/>
                  </a:cubicBezTo>
                  <a:cubicBezTo>
                    <a:pt x="821" y="954"/>
                    <a:pt x="608" y="1015"/>
                    <a:pt x="426" y="1136"/>
                  </a:cubicBezTo>
                  <a:cubicBezTo>
                    <a:pt x="244" y="1258"/>
                    <a:pt x="92" y="1349"/>
                    <a:pt x="1" y="1471"/>
                  </a:cubicBezTo>
                  <a:cubicBezTo>
                    <a:pt x="61" y="1805"/>
                    <a:pt x="153" y="2170"/>
                    <a:pt x="274" y="2565"/>
                  </a:cubicBezTo>
                  <a:cubicBezTo>
                    <a:pt x="396" y="2960"/>
                    <a:pt x="487" y="3386"/>
                    <a:pt x="639" y="3781"/>
                  </a:cubicBezTo>
                  <a:cubicBezTo>
                    <a:pt x="760" y="4206"/>
                    <a:pt x="882" y="4632"/>
                    <a:pt x="1034" y="5027"/>
                  </a:cubicBezTo>
                  <a:cubicBezTo>
                    <a:pt x="1186" y="5452"/>
                    <a:pt x="1308" y="5848"/>
                    <a:pt x="1460" y="6212"/>
                  </a:cubicBezTo>
                  <a:cubicBezTo>
                    <a:pt x="1581" y="6547"/>
                    <a:pt x="1703" y="6851"/>
                    <a:pt x="1824" y="7155"/>
                  </a:cubicBezTo>
                  <a:cubicBezTo>
                    <a:pt x="1946" y="7398"/>
                    <a:pt x="2067" y="7611"/>
                    <a:pt x="2128" y="7763"/>
                  </a:cubicBezTo>
                  <a:cubicBezTo>
                    <a:pt x="2250" y="7914"/>
                    <a:pt x="2463" y="8036"/>
                    <a:pt x="2767" y="8127"/>
                  </a:cubicBezTo>
                  <a:cubicBezTo>
                    <a:pt x="2919" y="8158"/>
                    <a:pt x="3078" y="8173"/>
                    <a:pt x="3245" y="8173"/>
                  </a:cubicBezTo>
                  <a:cubicBezTo>
                    <a:pt x="3412" y="8173"/>
                    <a:pt x="3587" y="8158"/>
                    <a:pt x="3770" y="8127"/>
                  </a:cubicBezTo>
                  <a:cubicBezTo>
                    <a:pt x="4043" y="8097"/>
                    <a:pt x="4317" y="8036"/>
                    <a:pt x="4560" y="7945"/>
                  </a:cubicBezTo>
                  <a:cubicBezTo>
                    <a:pt x="4773" y="7823"/>
                    <a:pt x="4955" y="7732"/>
                    <a:pt x="5046" y="7580"/>
                  </a:cubicBezTo>
                  <a:cubicBezTo>
                    <a:pt x="5107" y="7246"/>
                    <a:pt x="5168" y="6790"/>
                    <a:pt x="5229" y="6304"/>
                  </a:cubicBezTo>
                  <a:cubicBezTo>
                    <a:pt x="5289" y="5787"/>
                    <a:pt x="5350" y="5240"/>
                    <a:pt x="5381" y="4723"/>
                  </a:cubicBezTo>
                  <a:cubicBezTo>
                    <a:pt x="5593" y="5240"/>
                    <a:pt x="5776" y="5696"/>
                    <a:pt x="5958" y="6121"/>
                  </a:cubicBezTo>
                  <a:cubicBezTo>
                    <a:pt x="6141" y="6547"/>
                    <a:pt x="6292" y="6911"/>
                    <a:pt x="6414" y="7246"/>
                  </a:cubicBezTo>
                  <a:cubicBezTo>
                    <a:pt x="6505" y="7398"/>
                    <a:pt x="6688" y="7550"/>
                    <a:pt x="6961" y="7611"/>
                  </a:cubicBezTo>
                  <a:cubicBezTo>
                    <a:pt x="7121" y="7646"/>
                    <a:pt x="7292" y="7661"/>
                    <a:pt x="7485" y="7661"/>
                  </a:cubicBezTo>
                  <a:cubicBezTo>
                    <a:pt x="7622" y="7661"/>
                    <a:pt x="7770" y="7654"/>
                    <a:pt x="7934" y="7641"/>
                  </a:cubicBezTo>
                  <a:cubicBezTo>
                    <a:pt x="8207" y="7611"/>
                    <a:pt x="8511" y="7519"/>
                    <a:pt x="8755" y="7428"/>
                  </a:cubicBezTo>
                  <a:cubicBezTo>
                    <a:pt x="9028" y="7307"/>
                    <a:pt x="9210" y="7215"/>
                    <a:pt x="9302" y="7063"/>
                  </a:cubicBezTo>
                  <a:cubicBezTo>
                    <a:pt x="9362" y="6881"/>
                    <a:pt x="9423" y="6638"/>
                    <a:pt x="9484" y="6304"/>
                  </a:cubicBezTo>
                  <a:cubicBezTo>
                    <a:pt x="9545" y="5969"/>
                    <a:pt x="9575" y="5574"/>
                    <a:pt x="9636" y="5179"/>
                  </a:cubicBezTo>
                  <a:cubicBezTo>
                    <a:pt x="9666" y="4753"/>
                    <a:pt x="9697" y="4328"/>
                    <a:pt x="9727" y="3872"/>
                  </a:cubicBezTo>
                  <a:cubicBezTo>
                    <a:pt x="9758" y="3416"/>
                    <a:pt x="9758" y="2990"/>
                    <a:pt x="9788" y="2595"/>
                  </a:cubicBezTo>
                  <a:cubicBezTo>
                    <a:pt x="9788" y="2170"/>
                    <a:pt x="9788" y="1805"/>
                    <a:pt x="9788" y="1501"/>
                  </a:cubicBezTo>
                  <a:cubicBezTo>
                    <a:pt x="9788" y="1167"/>
                    <a:pt x="9788" y="893"/>
                    <a:pt x="9758" y="711"/>
                  </a:cubicBezTo>
                  <a:cubicBezTo>
                    <a:pt x="9727" y="407"/>
                    <a:pt x="9575" y="224"/>
                    <a:pt x="9362" y="103"/>
                  </a:cubicBezTo>
                  <a:cubicBezTo>
                    <a:pt x="9180" y="34"/>
                    <a:pt x="8981" y="0"/>
                    <a:pt x="8777"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0" name="Google Shape;3890;p35"/>
            <p:cNvSpPr/>
            <p:nvPr/>
          </p:nvSpPr>
          <p:spPr>
            <a:xfrm>
              <a:off x="5707050" y="4025050"/>
              <a:ext cx="139850" cy="188475"/>
            </a:xfrm>
            <a:custGeom>
              <a:avLst/>
              <a:gdLst/>
              <a:ahLst/>
              <a:cxnLst/>
              <a:rect l="l" t="t" r="r" b="b"/>
              <a:pathLst>
                <a:path w="5594" h="7539" extrusionOk="0">
                  <a:moveTo>
                    <a:pt x="5138" y="1"/>
                  </a:moveTo>
                  <a:lnTo>
                    <a:pt x="1126" y="122"/>
                  </a:lnTo>
                  <a:cubicBezTo>
                    <a:pt x="761" y="153"/>
                    <a:pt x="487" y="244"/>
                    <a:pt x="305" y="457"/>
                  </a:cubicBezTo>
                  <a:cubicBezTo>
                    <a:pt x="92" y="670"/>
                    <a:pt x="1" y="943"/>
                    <a:pt x="31" y="1308"/>
                  </a:cubicBezTo>
                  <a:lnTo>
                    <a:pt x="183" y="6445"/>
                  </a:lnTo>
                  <a:cubicBezTo>
                    <a:pt x="183" y="6779"/>
                    <a:pt x="305" y="7053"/>
                    <a:pt x="487" y="7265"/>
                  </a:cubicBezTo>
                  <a:cubicBezTo>
                    <a:pt x="700" y="7448"/>
                    <a:pt x="1004" y="7539"/>
                    <a:pt x="1338" y="7539"/>
                  </a:cubicBezTo>
                  <a:lnTo>
                    <a:pt x="4895" y="7417"/>
                  </a:lnTo>
                  <a:cubicBezTo>
                    <a:pt x="5107" y="7417"/>
                    <a:pt x="5290" y="7357"/>
                    <a:pt x="5411" y="7205"/>
                  </a:cubicBezTo>
                  <a:cubicBezTo>
                    <a:pt x="5533" y="7083"/>
                    <a:pt x="5594" y="6840"/>
                    <a:pt x="5594" y="6536"/>
                  </a:cubicBezTo>
                  <a:cubicBezTo>
                    <a:pt x="5594" y="6384"/>
                    <a:pt x="5563" y="6232"/>
                    <a:pt x="5503" y="6080"/>
                  </a:cubicBezTo>
                  <a:cubicBezTo>
                    <a:pt x="5472" y="5928"/>
                    <a:pt x="5411" y="5806"/>
                    <a:pt x="5351" y="5746"/>
                  </a:cubicBezTo>
                  <a:lnTo>
                    <a:pt x="2220" y="5837"/>
                  </a:lnTo>
                  <a:lnTo>
                    <a:pt x="2189" y="4560"/>
                  </a:lnTo>
                  <a:lnTo>
                    <a:pt x="4408" y="4469"/>
                  </a:lnTo>
                  <a:cubicBezTo>
                    <a:pt x="4651" y="4469"/>
                    <a:pt x="4803" y="4408"/>
                    <a:pt x="4925" y="4287"/>
                  </a:cubicBezTo>
                  <a:cubicBezTo>
                    <a:pt x="5077" y="4135"/>
                    <a:pt x="5138" y="3922"/>
                    <a:pt x="5107" y="3618"/>
                  </a:cubicBezTo>
                  <a:cubicBezTo>
                    <a:pt x="5107" y="3436"/>
                    <a:pt x="5077" y="3314"/>
                    <a:pt x="5016" y="3162"/>
                  </a:cubicBezTo>
                  <a:cubicBezTo>
                    <a:pt x="4986" y="3010"/>
                    <a:pt x="4925" y="2888"/>
                    <a:pt x="4864" y="2828"/>
                  </a:cubicBezTo>
                  <a:lnTo>
                    <a:pt x="2129" y="2888"/>
                  </a:lnTo>
                  <a:lnTo>
                    <a:pt x="2098" y="1764"/>
                  </a:lnTo>
                  <a:lnTo>
                    <a:pt x="4682" y="1703"/>
                  </a:lnTo>
                  <a:cubicBezTo>
                    <a:pt x="4895" y="1673"/>
                    <a:pt x="5047" y="1612"/>
                    <a:pt x="5199" y="1490"/>
                  </a:cubicBezTo>
                  <a:cubicBezTo>
                    <a:pt x="5320" y="1338"/>
                    <a:pt x="5381" y="1126"/>
                    <a:pt x="5381" y="822"/>
                  </a:cubicBezTo>
                  <a:cubicBezTo>
                    <a:pt x="5381" y="639"/>
                    <a:pt x="5351" y="487"/>
                    <a:pt x="5290" y="366"/>
                  </a:cubicBezTo>
                  <a:cubicBezTo>
                    <a:pt x="5229" y="214"/>
                    <a:pt x="5199" y="92"/>
                    <a:pt x="5138" y="1"/>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1" name="Google Shape;3891;p35"/>
            <p:cNvSpPr/>
            <p:nvPr/>
          </p:nvSpPr>
          <p:spPr>
            <a:xfrm>
              <a:off x="5836250" y="4022700"/>
              <a:ext cx="148200" cy="193950"/>
            </a:xfrm>
            <a:custGeom>
              <a:avLst/>
              <a:gdLst/>
              <a:ahLst/>
              <a:cxnLst/>
              <a:rect l="l" t="t" r="r" b="b"/>
              <a:pathLst>
                <a:path w="5928" h="7758" extrusionOk="0">
                  <a:moveTo>
                    <a:pt x="3047" y="0"/>
                  </a:moveTo>
                  <a:cubicBezTo>
                    <a:pt x="2172" y="0"/>
                    <a:pt x="1481" y="184"/>
                    <a:pt x="973" y="551"/>
                  </a:cubicBezTo>
                  <a:cubicBezTo>
                    <a:pt x="456" y="946"/>
                    <a:pt x="152" y="1493"/>
                    <a:pt x="152" y="2192"/>
                  </a:cubicBezTo>
                  <a:cubicBezTo>
                    <a:pt x="122" y="2527"/>
                    <a:pt x="183" y="2830"/>
                    <a:pt x="274" y="3104"/>
                  </a:cubicBezTo>
                  <a:cubicBezTo>
                    <a:pt x="395" y="3347"/>
                    <a:pt x="547" y="3560"/>
                    <a:pt x="760" y="3742"/>
                  </a:cubicBezTo>
                  <a:cubicBezTo>
                    <a:pt x="973" y="3925"/>
                    <a:pt x="1216" y="4077"/>
                    <a:pt x="1520" y="4229"/>
                  </a:cubicBezTo>
                  <a:cubicBezTo>
                    <a:pt x="1793" y="4350"/>
                    <a:pt x="2128" y="4502"/>
                    <a:pt x="2462" y="4624"/>
                  </a:cubicBezTo>
                  <a:lnTo>
                    <a:pt x="2979" y="4806"/>
                  </a:lnTo>
                  <a:cubicBezTo>
                    <a:pt x="3192" y="4897"/>
                    <a:pt x="3374" y="4989"/>
                    <a:pt x="3526" y="5080"/>
                  </a:cubicBezTo>
                  <a:cubicBezTo>
                    <a:pt x="3648" y="5171"/>
                    <a:pt x="3708" y="5293"/>
                    <a:pt x="3708" y="5444"/>
                  </a:cubicBezTo>
                  <a:cubicBezTo>
                    <a:pt x="3678" y="5627"/>
                    <a:pt x="3617" y="5748"/>
                    <a:pt x="3435" y="5870"/>
                  </a:cubicBezTo>
                  <a:cubicBezTo>
                    <a:pt x="3309" y="5971"/>
                    <a:pt x="3079" y="6030"/>
                    <a:pt x="2779" y="6030"/>
                  </a:cubicBezTo>
                  <a:cubicBezTo>
                    <a:pt x="2717" y="6030"/>
                    <a:pt x="2652" y="6027"/>
                    <a:pt x="2584" y="6022"/>
                  </a:cubicBezTo>
                  <a:cubicBezTo>
                    <a:pt x="2219" y="6022"/>
                    <a:pt x="1854" y="5931"/>
                    <a:pt x="1520" y="5809"/>
                  </a:cubicBezTo>
                  <a:cubicBezTo>
                    <a:pt x="1186" y="5657"/>
                    <a:pt x="942" y="5505"/>
                    <a:pt x="699" y="5323"/>
                  </a:cubicBezTo>
                  <a:cubicBezTo>
                    <a:pt x="547" y="5384"/>
                    <a:pt x="395" y="5536"/>
                    <a:pt x="243" y="5688"/>
                  </a:cubicBezTo>
                  <a:cubicBezTo>
                    <a:pt x="91" y="5840"/>
                    <a:pt x="31" y="6052"/>
                    <a:pt x="31" y="6265"/>
                  </a:cubicBezTo>
                  <a:cubicBezTo>
                    <a:pt x="0" y="6508"/>
                    <a:pt x="61" y="6721"/>
                    <a:pt x="183" y="6903"/>
                  </a:cubicBezTo>
                  <a:cubicBezTo>
                    <a:pt x="335" y="7055"/>
                    <a:pt x="517" y="7207"/>
                    <a:pt x="730" y="7359"/>
                  </a:cubicBezTo>
                  <a:cubicBezTo>
                    <a:pt x="973" y="7451"/>
                    <a:pt x="1246" y="7572"/>
                    <a:pt x="1581" y="7633"/>
                  </a:cubicBezTo>
                  <a:cubicBezTo>
                    <a:pt x="1885" y="7694"/>
                    <a:pt x="2249" y="7755"/>
                    <a:pt x="2614" y="7755"/>
                  </a:cubicBezTo>
                  <a:cubicBezTo>
                    <a:pt x="2690" y="7757"/>
                    <a:pt x="2765" y="7758"/>
                    <a:pt x="2838" y="7758"/>
                  </a:cubicBezTo>
                  <a:cubicBezTo>
                    <a:pt x="3790" y="7758"/>
                    <a:pt x="4510" y="7574"/>
                    <a:pt x="5046" y="7207"/>
                  </a:cubicBezTo>
                  <a:cubicBezTo>
                    <a:pt x="5593" y="6782"/>
                    <a:pt x="5867" y="6235"/>
                    <a:pt x="5897" y="5536"/>
                  </a:cubicBezTo>
                  <a:cubicBezTo>
                    <a:pt x="5927" y="4897"/>
                    <a:pt x="5715" y="4381"/>
                    <a:pt x="5319" y="3986"/>
                  </a:cubicBezTo>
                  <a:cubicBezTo>
                    <a:pt x="4924" y="3590"/>
                    <a:pt x="4347" y="3256"/>
                    <a:pt x="3587" y="3013"/>
                  </a:cubicBezTo>
                  <a:lnTo>
                    <a:pt x="2949" y="2770"/>
                  </a:lnTo>
                  <a:cubicBezTo>
                    <a:pt x="2766" y="2709"/>
                    <a:pt x="2584" y="2618"/>
                    <a:pt x="2493" y="2557"/>
                  </a:cubicBezTo>
                  <a:cubicBezTo>
                    <a:pt x="2401" y="2466"/>
                    <a:pt x="2341" y="2375"/>
                    <a:pt x="2341" y="2253"/>
                  </a:cubicBezTo>
                  <a:cubicBezTo>
                    <a:pt x="2341" y="2101"/>
                    <a:pt x="2432" y="1979"/>
                    <a:pt x="2614" y="1888"/>
                  </a:cubicBezTo>
                  <a:cubicBezTo>
                    <a:pt x="2797" y="1767"/>
                    <a:pt x="3040" y="1736"/>
                    <a:pt x="3404" y="1736"/>
                  </a:cubicBezTo>
                  <a:cubicBezTo>
                    <a:pt x="3769" y="1767"/>
                    <a:pt x="4104" y="1797"/>
                    <a:pt x="4408" y="1919"/>
                  </a:cubicBezTo>
                  <a:cubicBezTo>
                    <a:pt x="4711" y="2010"/>
                    <a:pt x="4924" y="2101"/>
                    <a:pt x="5107" y="2223"/>
                  </a:cubicBezTo>
                  <a:cubicBezTo>
                    <a:pt x="5259" y="2131"/>
                    <a:pt x="5380" y="2010"/>
                    <a:pt x="5471" y="1858"/>
                  </a:cubicBezTo>
                  <a:cubicBezTo>
                    <a:pt x="5563" y="1706"/>
                    <a:pt x="5623" y="1523"/>
                    <a:pt x="5623" y="1311"/>
                  </a:cubicBezTo>
                  <a:cubicBezTo>
                    <a:pt x="5654" y="1098"/>
                    <a:pt x="5593" y="916"/>
                    <a:pt x="5471" y="764"/>
                  </a:cubicBezTo>
                  <a:cubicBezTo>
                    <a:pt x="5350" y="581"/>
                    <a:pt x="5198" y="460"/>
                    <a:pt x="4955" y="338"/>
                  </a:cubicBezTo>
                  <a:cubicBezTo>
                    <a:pt x="4772" y="247"/>
                    <a:pt x="4499" y="156"/>
                    <a:pt x="4225" y="95"/>
                  </a:cubicBezTo>
                  <a:cubicBezTo>
                    <a:pt x="3921" y="34"/>
                    <a:pt x="3587" y="4"/>
                    <a:pt x="3252" y="4"/>
                  </a:cubicBezTo>
                  <a:cubicBezTo>
                    <a:pt x="3183" y="2"/>
                    <a:pt x="3115" y="0"/>
                    <a:pt x="3047"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2" name="Google Shape;3892;p35"/>
            <p:cNvSpPr/>
            <p:nvPr/>
          </p:nvSpPr>
          <p:spPr>
            <a:xfrm>
              <a:off x="5973775" y="4034900"/>
              <a:ext cx="193800" cy="194600"/>
            </a:xfrm>
            <a:custGeom>
              <a:avLst/>
              <a:gdLst/>
              <a:ahLst/>
              <a:cxnLst/>
              <a:rect l="l" t="t" r="r" b="b"/>
              <a:pathLst>
                <a:path w="7752" h="7784" extrusionOk="0">
                  <a:moveTo>
                    <a:pt x="3963" y="1700"/>
                  </a:moveTo>
                  <a:cubicBezTo>
                    <a:pt x="4009" y="1700"/>
                    <a:pt x="4056" y="1701"/>
                    <a:pt x="4104" y="1704"/>
                  </a:cubicBezTo>
                  <a:cubicBezTo>
                    <a:pt x="4621" y="1765"/>
                    <a:pt x="4986" y="2008"/>
                    <a:pt x="5259" y="2403"/>
                  </a:cubicBezTo>
                  <a:cubicBezTo>
                    <a:pt x="5502" y="2798"/>
                    <a:pt x="5594" y="3346"/>
                    <a:pt x="5502" y="4075"/>
                  </a:cubicBezTo>
                  <a:cubicBezTo>
                    <a:pt x="5442" y="4805"/>
                    <a:pt x="5229" y="5321"/>
                    <a:pt x="4894" y="5656"/>
                  </a:cubicBezTo>
                  <a:cubicBezTo>
                    <a:pt x="4615" y="5935"/>
                    <a:pt x="4272" y="6066"/>
                    <a:pt x="3865" y="6066"/>
                  </a:cubicBezTo>
                  <a:cubicBezTo>
                    <a:pt x="3785" y="6066"/>
                    <a:pt x="3703" y="6061"/>
                    <a:pt x="3618" y="6051"/>
                  </a:cubicBezTo>
                  <a:cubicBezTo>
                    <a:pt x="3132" y="6020"/>
                    <a:pt x="2736" y="5777"/>
                    <a:pt x="2493" y="5382"/>
                  </a:cubicBezTo>
                  <a:cubicBezTo>
                    <a:pt x="2220" y="4987"/>
                    <a:pt x="2159" y="4440"/>
                    <a:pt x="2220" y="3710"/>
                  </a:cubicBezTo>
                  <a:cubicBezTo>
                    <a:pt x="2311" y="2981"/>
                    <a:pt x="2524" y="2434"/>
                    <a:pt x="2858" y="2130"/>
                  </a:cubicBezTo>
                  <a:cubicBezTo>
                    <a:pt x="3160" y="1828"/>
                    <a:pt x="3535" y="1700"/>
                    <a:pt x="3963" y="1700"/>
                  </a:cubicBezTo>
                  <a:close/>
                  <a:moveTo>
                    <a:pt x="3739" y="1"/>
                  </a:moveTo>
                  <a:cubicBezTo>
                    <a:pt x="3408" y="1"/>
                    <a:pt x="3081" y="34"/>
                    <a:pt x="2767" y="93"/>
                  </a:cubicBezTo>
                  <a:cubicBezTo>
                    <a:pt x="2280" y="215"/>
                    <a:pt x="1855" y="428"/>
                    <a:pt x="1460" y="732"/>
                  </a:cubicBezTo>
                  <a:cubicBezTo>
                    <a:pt x="1095" y="1005"/>
                    <a:pt x="791" y="1370"/>
                    <a:pt x="548" y="1826"/>
                  </a:cubicBezTo>
                  <a:cubicBezTo>
                    <a:pt x="274" y="2282"/>
                    <a:pt x="122" y="2829"/>
                    <a:pt x="62" y="3467"/>
                  </a:cubicBezTo>
                  <a:cubicBezTo>
                    <a:pt x="1" y="4075"/>
                    <a:pt x="31" y="4653"/>
                    <a:pt x="153" y="5139"/>
                  </a:cubicBezTo>
                  <a:cubicBezTo>
                    <a:pt x="305" y="5656"/>
                    <a:pt x="517" y="6081"/>
                    <a:pt x="821" y="6446"/>
                  </a:cubicBezTo>
                  <a:cubicBezTo>
                    <a:pt x="1125" y="6811"/>
                    <a:pt x="1490" y="7115"/>
                    <a:pt x="1946" y="7327"/>
                  </a:cubicBezTo>
                  <a:cubicBezTo>
                    <a:pt x="2402" y="7571"/>
                    <a:pt x="2888" y="7692"/>
                    <a:pt x="3435" y="7753"/>
                  </a:cubicBezTo>
                  <a:cubicBezTo>
                    <a:pt x="3618" y="7773"/>
                    <a:pt x="3797" y="7783"/>
                    <a:pt x="3972" y="7783"/>
                  </a:cubicBezTo>
                  <a:cubicBezTo>
                    <a:pt x="4324" y="7783"/>
                    <a:pt x="4661" y="7743"/>
                    <a:pt x="4986" y="7662"/>
                  </a:cubicBezTo>
                  <a:cubicBezTo>
                    <a:pt x="5472" y="7571"/>
                    <a:pt x="5898" y="7358"/>
                    <a:pt x="6262" y="7084"/>
                  </a:cubicBezTo>
                  <a:cubicBezTo>
                    <a:pt x="6657" y="6780"/>
                    <a:pt x="6961" y="6415"/>
                    <a:pt x="7205" y="5960"/>
                  </a:cubicBezTo>
                  <a:cubicBezTo>
                    <a:pt x="7448" y="5473"/>
                    <a:pt x="7600" y="4926"/>
                    <a:pt x="7691" y="4318"/>
                  </a:cubicBezTo>
                  <a:cubicBezTo>
                    <a:pt x="7752" y="3680"/>
                    <a:pt x="7721" y="3102"/>
                    <a:pt x="7569" y="2616"/>
                  </a:cubicBezTo>
                  <a:cubicBezTo>
                    <a:pt x="7417" y="2099"/>
                    <a:pt x="7205" y="1674"/>
                    <a:pt x="6901" y="1309"/>
                  </a:cubicBezTo>
                  <a:cubicBezTo>
                    <a:pt x="6597" y="944"/>
                    <a:pt x="6201" y="671"/>
                    <a:pt x="5746" y="428"/>
                  </a:cubicBezTo>
                  <a:cubicBezTo>
                    <a:pt x="5320" y="215"/>
                    <a:pt x="4834" y="93"/>
                    <a:pt x="4287" y="32"/>
                  </a:cubicBezTo>
                  <a:cubicBezTo>
                    <a:pt x="4104" y="11"/>
                    <a:pt x="3920" y="1"/>
                    <a:pt x="3739" y="1"/>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3" name="Google Shape;3893;p35"/>
            <p:cNvSpPr/>
            <p:nvPr/>
          </p:nvSpPr>
          <p:spPr>
            <a:xfrm>
              <a:off x="6160725" y="4059075"/>
              <a:ext cx="225700" cy="216025"/>
            </a:xfrm>
            <a:custGeom>
              <a:avLst/>
              <a:gdLst/>
              <a:ahLst/>
              <a:cxnLst/>
              <a:rect l="l" t="t" r="r" b="b"/>
              <a:pathLst>
                <a:path w="9028" h="8641" extrusionOk="0">
                  <a:moveTo>
                    <a:pt x="2542" y="0"/>
                  </a:moveTo>
                  <a:cubicBezTo>
                    <a:pt x="2386" y="0"/>
                    <a:pt x="2249" y="23"/>
                    <a:pt x="2128" y="68"/>
                  </a:cubicBezTo>
                  <a:cubicBezTo>
                    <a:pt x="1885" y="129"/>
                    <a:pt x="1733" y="220"/>
                    <a:pt x="1641" y="312"/>
                  </a:cubicBezTo>
                  <a:lnTo>
                    <a:pt x="61" y="6300"/>
                  </a:lnTo>
                  <a:cubicBezTo>
                    <a:pt x="0" y="6604"/>
                    <a:pt x="61" y="6816"/>
                    <a:pt x="213" y="6968"/>
                  </a:cubicBezTo>
                  <a:cubicBezTo>
                    <a:pt x="395" y="7120"/>
                    <a:pt x="669" y="7242"/>
                    <a:pt x="1003" y="7303"/>
                  </a:cubicBezTo>
                  <a:cubicBezTo>
                    <a:pt x="1186" y="7333"/>
                    <a:pt x="1338" y="7363"/>
                    <a:pt x="1520" y="7363"/>
                  </a:cubicBezTo>
                  <a:lnTo>
                    <a:pt x="1945" y="7363"/>
                  </a:lnTo>
                  <a:cubicBezTo>
                    <a:pt x="2067" y="6907"/>
                    <a:pt x="2158" y="6482"/>
                    <a:pt x="2249" y="6117"/>
                  </a:cubicBezTo>
                  <a:cubicBezTo>
                    <a:pt x="2341" y="5752"/>
                    <a:pt x="2401" y="5388"/>
                    <a:pt x="2493" y="5023"/>
                  </a:cubicBezTo>
                  <a:cubicBezTo>
                    <a:pt x="2584" y="4658"/>
                    <a:pt x="2645" y="4293"/>
                    <a:pt x="2736" y="3898"/>
                  </a:cubicBezTo>
                  <a:cubicBezTo>
                    <a:pt x="2827" y="3503"/>
                    <a:pt x="2948" y="3108"/>
                    <a:pt x="3070" y="2622"/>
                  </a:cubicBezTo>
                  <a:lnTo>
                    <a:pt x="3131" y="2652"/>
                  </a:lnTo>
                  <a:cubicBezTo>
                    <a:pt x="3131" y="2986"/>
                    <a:pt x="3161" y="3382"/>
                    <a:pt x="3222" y="3868"/>
                  </a:cubicBezTo>
                  <a:cubicBezTo>
                    <a:pt x="3283" y="4324"/>
                    <a:pt x="3344" y="4901"/>
                    <a:pt x="3435" y="5661"/>
                  </a:cubicBezTo>
                  <a:cubicBezTo>
                    <a:pt x="3435" y="5844"/>
                    <a:pt x="3556" y="5996"/>
                    <a:pt x="3708" y="6087"/>
                  </a:cubicBezTo>
                  <a:cubicBezTo>
                    <a:pt x="3891" y="6208"/>
                    <a:pt x="4104" y="6300"/>
                    <a:pt x="4407" y="6360"/>
                  </a:cubicBezTo>
                  <a:cubicBezTo>
                    <a:pt x="4558" y="6382"/>
                    <a:pt x="4693" y="6403"/>
                    <a:pt x="4824" y="6403"/>
                  </a:cubicBezTo>
                  <a:cubicBezTo>
                    <a:pt x="4878" y="6403"/>
                    <a:pt x="4932" y="6400"/>
                    <a:pt x="4985" y="6391"/>
                  </a:cubicBezTo>
                  <a:cubicBezTo>
                    <a:pt x="5167" y="6360"/>
                    <a:pt x="5319" y="6330"/>
                    <a:pt x="5441" y="6269"/>
                  </a:cubicBezTo>
                  <a:cubicBezTo>
                    <a:pt x="5775" y="5570"/>
                    <a:pt x="6110" y="5023"/>
                    <a:pt x="6353" y="4567"/>
                  </a:cubicBezTo>
                  <a:cubicBezTo>
                    <a:pt x="6596" y="4141"/>
                    <a:pt x="6778" y="3777"/>
                    <a:pt x="6930" y="3473"/>
                  </a:cubicBezTo>
                  <a:lnTo>
                    <a:pt x="6991" y="3503"/>
                  </a:lnTo>
                  <a:cubicBezTo>
                    <a:pt x="6900" y="3959"/>
                    <a:pt x="6809" y="4537"/>
                    <a:pt x="6687" y="5236"/>
                  </a:cubicBezTo>
                  <a:cubicBezTo>
                    <a:pt x="6566" y="5935"/>
                    <a:pt x="6414" y="6725"/>
                    <a:pt x="6292" y="7607"/>
                  </a:cubicBezTo>
                  <a:cubicBezTo>
                    <a:pt x="6262" y="7911"/>
                    <a:pt x="6322" y="8123"/>
                    <a:pt x="6505" y="8275"/>
                  </a:cubicBezTo>
                  <a:cubicBezTo>
                    <a:pt x="6687" y="8427"/>
                    <a:pt x="6930" y="8518"/>
                    <a:pt x="7234" y="8579"/>
                  </a:cubicBezTo>
                  <a:cubicBezTo>
                    <a:pt x="7477" y="8640"/>
                    <a:pt x="7660" y="8640"/>
                    <a:pt x="7812" y="8640"/>
                  </a:cubicBezTo>
                  <a:cubicBezTo>
                    <a:pt x="7964" y="8640"/>
                    <a:pt x="8116" y="8610"/>
                    <a:pt x="8268" y="8549"/>
                  </a:cubicBezTo>
                  <a:cubicBezTo>
                    <a:pt x="8298" y="8366"/>
                    <a:pt x="8329" y="8093"/>
                    <a:pt x="8389" y="7728"/>
                  </a:cubicBezTo>
                  <a:cubicBezTo>
                    <a:pt x="8450" y="7363"/>
                    <a:pt x="8481" y="6968"/>
                    <a:pt x="8541" y="6543"/>
                  </a:cubicBezTo>
                  <a:cubicBezTo>
                    <a:pt x="8602" y="6117"/>
                    <a:pt x="8632" y="5661"/>
                    <a:pt x="8693" y="5205"/>
                  </a:cubicBezTo>
                  <a:cubicBezTo>
                    <a:pt x="8754" y="4719"/>
                    <a:pt x="8815" y="4293"/>
                    <a:pt x="8845" y="3868"/>
                  </a:cubicBezTo>
                  <a:cubicBezTo>
                    <a:pt x="8906" y="3442"/>
                    <a:pt x="8936" y="3047"/>
                    <a:pt x="8967" y="2713"/>
                  </a:cubicBezTo>
                  <a:cubicBezTo>
                    <a:pt x="8997" y="2379"/>
                    <a:pt x="8997" y="2135"/>
                    <a:pt x="8997" y="1953"/>
                  </a:cubicBezTo>
                  <a:cubicBezTo>
                    <a:pt x="9028" y="1740"/>
                    <a:pt x="8906" y="1558"/>
                    <a:pt x="8693" y="1406"/>
                  </a:cubicBezTo>
                  <a:cubicBezTo>
                    <a:pt x="8450" y="1223"/>
                    <a:pt x="8146" y="1102"/>
                    <a:pt x="7751" y="1011"/>
                  </a:cubicBezTo>
                  <a:cubicBezTo>
                    <a:pt x="7538" y="980"/>
                    <a:pt x="7325" y="950"/>
                    <a:pt x="7113" y="950"/>
                  </a:cubicBezTo>
                  <a:cubicBezTo>
                    <a:pt x="6930" y="950"/>
                    <a:pt x="6778" y="980"/>
                    <a:pt x="6626" y="1011"/>
                  </a:cubicBezTo>
                  <a:cubicBezTo>
                    <a:pt x="6383" y="1406"/>
                    <a:pt x="6110" y="1892"/>
                    <a:pt x="5775" y="2500"/>
                  </a:cubicBezTo>
                  <a:cubicBezTo>
                    <a:pt x="5471" y="3078"/>
                    <a:pt x="5137" y="3686"/>
                    <a:pt x="4833" y="4293"/>
                  </a:cubicBezTo>
                  <a:lnTo>
                    <a:pt x="4772" y="4293"/>
                  </a:lnTo>
                  <a:cubicBezTo>
                    <a:pt x="4742" y="4081"/>
                    <a:pt x="4711" y="3838"/>
                    <a:pt x="4681" y="3564"/>
                  </a:cubicBezTo>
                  <a:cubicBezTo>
                    <a:pt x="4651" y="3290"/>
                    <a:pt x="4620" y="2986"/>
                    <a:pt x="4590" y="2713"/>
                  </a:cubicBezTo>
                  <a:cubicBezTo>
                    <a:pt x="4559" y="2439"/>
                    <a:pt x="4529" y="2166"/>
                    <a:pt x="4499" y="1892"/>
                  </a:cubicBezTo>
                  <a:cubicBezTo>
                    <a:pt x="4468" y="1649"/>
                    <a:pt x="4438" y="1406"/>
                    <a:pt x="4407" y="1193"/>
                  </a:cubicBezTo>
                  <a:cubicBezTo>
                    <a:pt x="4347" y="889"/>
                    <a:pt x="4225" y="646"/>
                    <a:pt x="4012" y="464"/>
                  </a:cubicBezTo>
                  <a:cubicBezTo>
                    <a:pt x="3800" y="281"/>
                    <a:pt x="3496" y="160"/>
                    <a:pt x="3070" y="68"/>
                  </a:cubicBezTo>
                  <a:cubicBezTo>
                    <a:pt x="2873" y="23"/>
                    <a:pt x="2698" y="0"/>
                    <a:pt x="2542"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4" name="Google Shape;3894;p35"/>
            <p:cNvSpPr/>
            <p:nvPr/>
          </p:nvSpPr>
          <p:spPr>
            <a:xfrm>
              <a:off x="6387175" y="4112650"/>
              <a:ext cx="171000" cy="205300"/>
            </a:xfrm>
            <a:custGeom>
              <a:avLst/>
              <a:gdLst/>
              <a:ahLst/>
              <a:cxnLst/>
              <a:rect l="l" t="t" r="r" b="b"/>
              <a:pathLst>
                <a:path w="6840" h="8212" extrusionOk="0">
                  <a:moveTo>
                    <a:pt x="2577" y="0"/>
                  </a:moveTo>
                  <a:cubicBezTo>
                    <a:pt x="2398" y="0"/>
                    <a:pt x="2233" y="40"/>
                    <a:pt x="2067" y="114"/>
                  </a:cubicBezTo>
                  <a:cubicBezTo>
                    <a:pt x="1824" y="266"/>
                    <a:pt x="1641" y="509"/>
                    <a:pt x="1550" y="843"/>
                  </a:cubicBezTo>
                  <a:lnTo>
                    <a:pt x="122" y="5768"/>
                  </a:lnTo>
                  <a:cubicBezTo>
                    <a:pt x="0" y="6102"/>
                    <a:pt x="30" y="6406"/>
                    <a:pt x="182" y="6649"/>
                  </a:cubicBezTo>
                  <a:cubicBezTo>
                    <a:pt x="304" y="6892"/>
                    <a:pt x="547" y="7075"/>
                    <a:pt x="882" y="7166"/>
                  </a:cubicBezTo>
                  <a:lnTo>
                    <a:pt x="4286" y="8169"/>
                  </a:lnTo>
                  <a:cubicBezTo>
                    <a:pt x="4381" y="8196"/>
                    <a:pt x="4471" y="8211"/>
                    <a:pt x="4554" y="8211"/>
                  </a:cubicBezTo>
                  <a:cubicBezTo>
                    <a:pt x="4656" y="8211"/>
                    <a:pt x="4749" y="8189"/>
                    <a:pt x="4833" y="8138"/>
                  </a:cubicBezTo>
                  <a:cubicBezTo>
                    <a:pt x="5015" y="8047"/>
                    <a:pt x="5137" y="7834"/>
                    <a:pt x="5228" y="7530"/>
                  </a:cubicBezTo>
                  <a:cubicBezTo>
                    <a:pt x="5289" y="7378"/>
                    <a:pt x="5289" y="7227"/>
                    <a:pt x="5289" y="7075"/>
                  </a:cubicBezTo>
                  <a:cubicBezTo>
                    <a:pt x="5289" y="6923"/>
                    <a:pt x="5289" y="6801"/>
                    <a:pt x="5258" y="6710"/>
                  </a:cubicBezTo>
                  <a:lnTo>
                    <a:pt x="2249" y="5828"/>
                  </a:lnTo>
                  <a:lnTo>
                    <a:pt x="2614" y="4612"/>
                  </a:lnTo>
                  <a:lnTo>
                    <a:pt x="4742" y="5220"/>
                  </a:lnTo>
                  <a:cubicBezTo>
                    <a:pt x="4837" y="5248"/>
                    <a:pt x="4927" y="5263"/>
                    <a:pt x="5013" y="5263"/>
                  </a:cubicBezTo>
                  <a:cubicBezTo>
                    <a:pt x="5118" y="5263"/>
                    <a:pt x="5219" y="5240"/>
                    <a:pt x="5319" y="5190"/>
                  </a:cubicBezTo>
                  <a:cubicBezTo>
                    <a:pt x="5471" y="5099"/>
                    <a:pt x="5593" y="4916"/>
                    <a:pt x="5684" y="4612"/>
                  </a:cubicBezTo>
                  <a:cubicBezTo>
                    <a:pt x="5714" y="4461"/>
                    <a:pt x="5745" y="4309"/>
                    <a:pt x="5745" y="4157"/>
                  </a:cubicBezTo>
                  <a:cubicBezTo>
                    <a:pt x="5745" y="4005"/>
                    <a:pt x="5714" y="3883"/>
                    <a:pt x="5684" y="3792"/>
                  </a:cubicBezTo>
                  <a:lnTo>
                    <a:pt x="3070" y="3002"/>
                  </a:lnTo>
                  <a:lnTo>
                    <a:pt x="3374" y="1938"/>
                  </a:lnTo>
                  <a:lnTo>
                    <a:pt x="5836" y="2637"/>
                  </a:lnTo>
                  <a:cubicBezTo>
                    <a:pt x="5932" y="2664"/>
                    <a:pt x="6021" y="2679"/>
                    <a:pt x="6107" y="2679"/>
                  </a:cubicBezTo>
                  <a:cubicBezTo>
                    <a:pt x="6213" y="2679"/>
                    <a:pt x="6313" y="2657"/>
                    <a:pt x="6414" y="2606"/>
                  </a:cubicBezTo>
                  <a:cubicBezTo>
                    <a:pt x="6566" y="2515"/>
                    <a:pt x="6687" y="2333"/>
                    <a:pt x="6778" y="2029"/>
                  </a:cubicBezTo>
                  <a:cubicBezTo>
                    <a:pt x="6839" y="1877"/>
                    <a:pt x="6839" y="1725"/>
                    <a:pt x="6839" y="1573"/>
                  </a:cubicBezTo>
                  <a:cubicBezTo>
                    <a:pt x="6839" y="1421"/>
                    <a:pt x="6839" y="1299"/>
                    <a:pt x="6809" y="1178"/>
                  </a:cubicBezTo>
                  <a:lnTo>
                    <a:pt x="2948" y="53"/>
                  </a:lnTo>
                  <a:cubicBezTo>
                    <a:pt x="2817" y="17"/>
                    <a:pt x="2694" y="0"/>
                    <a:pt x="2577"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5" name="Google Shape;3895;p35"/>
            <p:cNvSpPr/>
            <p:nvPr/>
          </p:nvSpPr>
          <p:spPr>
            <a:xfrm>
              <a:off x="6510275" y="4136950"/>
              <a:ext cx="107150" cy="200100"/>
            </a:xfrm>
            <a:custGeom>
              <a:avLst/>
              <a:gdLst/>
              <a:ahLst/>
              <a:cxnLst/>
              <a:rect l="l" t="t" r="r" b="b"/>
              <a:pathLst>
                <a:path w="4286" h="8004" extrusionOk="0">
                  <a:moveTo>
                    <a:pt x="2572" y="1"/>
                  </a:moveTo>
                  <a:cubicBezTo>
                    <a:pt x="2470" y="1"/>
                    <a:pt x="2371" y="8"/>
                    <a:pt x="2280" y="23"/>
                  </a:cubicBezTo>
                  <a:cubicBezTo>
                    <a:pt x="2189" y="327"/>
                    <a:pt x="2067" y="692"/>
                    <a:pt x="1945" y="1087"/>
                  </a:cubicBezTo>
                  <a:cubicBezTo>
                    <a:pt x="1824" y="1513"/>
                    <a:pt x="1702" y="1938"/>
                    <a:pt x="1581" y="2364"/>
                  </a:cubicBezTo>
                  <a:cubicBezTo>
                    <a:pt x="1459" y="2820"/>
                    <a:pt x="1338" y="3215"/>
                    <a:pt x="1246" y="3580"/>
                  </a:cubicBezTo>
                  <a:cubicBezTo>
                    <a:pt x="1155" y="3944"/>
                    <a:pt x="1094" y="4218"/>
                    <a:pt x="1094" y="4431"/>
                  </a:cubicBezTo>
                  <a:cubicBezTo>
                    <a:pt x="1064" y="4644"/>
                    <a:pt x="1094" y="4796"/>
                    <a:pt x="1216" y="4917"/>
                  </a:cubicBezTo>
                  <a:cubicBezTo>
                    <a:pt x="1338" y="5039"/>
                    <a:pt x="1520" y="5130"/>
                    <a:pt x="1763" y="5221"/>
                  </a:cubicBezTo>
                  <a:cubicBezTo>
                    <a:pt x="1793" y="5221"/>
                    <a:pt x="1854" y="5251"/>
                    <a:pt x="1945" y="5251"/>
                  </a:cubicBezTo>
                  <a:cubicBezTo>
                    <a:pt x="2006" y="5282"/>
                    <a:pt x="2097" y="5282"/>
                    <a:pt x="2158" y="5312"/>
                  </a:cubicBezTo>
                  <a:lnTo>
                    <a:pt x="2371" y="5312"/>
                  </a:lnTo>
                  <a:cubicBezTo>
                    <a:pt x="2432" y="5312"/>
                    <a:pt x="2493" y="5312"/>
                    <a:pt x="2553" y="5282"/>
                  </a:cubicBezTo>
                  <a:cubicBezTo>
                    <a:pt x="2675" y="5008"/>
                    <a:pt x="2857" y="4704"/>
                    <a:pt x="3009" y="4340"/>
                  </a:cubicBezTo>
                  <a:cubicBezTo>
                    <a:pt x="3192" y="3944"/>
                    <a:pt x="3344" y="3580"/>
                    <a:pt x="3496" y="3185"/>
                  </a:cubicBezTo>
                  <a:cubicBezTo>
                    <a:pt x="3648" y="2820"/>
                    <a:pt x="3800" y="2455"/>
                    <a:pt x="3921" y="2121"/>
                  </a:cubicBezTo>
                  <a:cubicBezTo>
                    <a:pt x="4043" y="1786"/>
                    <a:pt x="4134" y="1543"/>
                    <a:pt x="4195" y="1361"/>
                  </a:cubicBezTo>
                  <a:cubicBezTo>
                    <a:pt x="4286" y="1057"/>
                    <a:pt x="4286" y="783"/>
                    <a:pt x="4134" y="601"/>
                  </a:cubicBezTo>
                  <a:cubicBezTo>
                    <a:pt x="4012" y="388"/>
                    <a:pt x="3800" y="236"/>
                    <a:pt x="3496" y="115"/>
                  </a:cubicBezTo>
                  <a:cubicBezTo>
                    <a:pt x="3313" y="54"/>
                    <a:pt x="3101" y="23"/>
                    <a:pt x="2888" y="23"/>
                  </a:cubicBezTo>
                  <a:cubicBezTo>
                    <a:pt x="2781" y="8"/>
                    <a:pt x="2675" y="1"/>
                    <a:pt x="2572" y="1"/>
                  </a:cubicBezTo>
                  <a:close/>
                  <a:moveTo>
                    <a:pt x="1133" y="5660"/>
                  </a:moveTo>
                  <a:cubicBezTo>
                    <a:pt x="955" y="5660"/>
                    <a:pt x="792" y="5700"/>
                    <a:pt x="638" y="5768"/>
                  </a:cubicBezTo>
                  <a:cubicBezTo>
                    <a:pt x="395" y="5920"/>
                    <a:pt x="213" y="6133"/>
                    <a:pt x="91" y="6467"/>
                  </a:cubicBezTo>
                  <a:cubicBezTo>
                    <a:pt x="0" y="6771"/>
                    <a:pt x="0" y="7075"/>
                    <a:pt x="122" y="7349"/>
                  </a:cubicBezTo>
                  <a:cubicBezTo>
                    <a:pt x="243" y="7592"/>
                    <a:pt x="486" y="7805"/>
                    <a:pt x="851" y="7926"/>
                  </a:cubicBezTo>
                  <a:cubicBezTo>
                    <a:pt x="998" y="7980"/>
                    <a:pt x="1139" y="8004"/>
                    <a:pt x="1273" y="8004"/>
                  </a:cubicBezTo>
                  <a:cubicBezTo>
                    <a:pt x="1446" y="8004"/>
                    <a:pt x="1609" y="7964"/>
                    <a:pt x="1763" y="7896"/>
                  </a:cubicBezTo>
                  <a:cubicBezTo>
                    <a:pt x="2037" y="7744"/>
                    <a:pt x="2219" y="7531"/>
                    <a:pt x="2310" y="7197"/>
                  </a:cubicBezTo>
                  <a:cubicBezTo>
                    <a:pt x="2432" y="6893"/>
                    <a:pt x="2401" y="6589"/>
                    <a:pt x="2280" y="6315"/>
                  </a:cubicBezTo>
                  <a:cubicBezTo>
                    <a:pt x="2158" y="6042"/>
                    <a:pt x="1915" y="5859"/>
                    <a:pt x="1581" y="5738"/>
                  </a:cubicBezTo>
                  <a:cubicBezTo>
                    <a:pt x="1421" y="5684"/>
                    <a:pt x="1273" y="5660"/>
                    <a:pt x="1133" y="566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grpSp>
      <p:grpSp>
        <p:nvGrpSpPr>
          <p:cNvPr id="3896" name="Google Shape;3896;p35"/>
          <p:cNvGrpSpPr/>
          <p:nvPr/>
        </p:nvGrpSpPr>
        <p:grpSpPr>
          <a:xfrm rot="1570974">
            <a:off x="9786523" y="4875386"/>
            <a:ext cx="1177729" cy="1383801"/>
            <a:chOff x="285125" y="3214450"/>
            <a:chExt cx="975824" cy="1146568"/>
          </a:xfrm>
        </p:grpSpPr>
        <p:sp>
          <p:nvSpPr>
            <p:cNvPr id="3897" name="Google Shape;3897;p35"/>
            <p:cNvSpPr/>
            <p:nvPr/>
          </p:nvSpPr>
          <p:spPr>
            <a:xfrm>
              <a:off x="465872" y="3536076"/>
              <a:ext cx="163243" cy="199760"/>
            </a:xfrm>
            <a:custGeom>
              <a:avLst/>
              <a:gdLst/>
              <a:ahLst/>
              <a:cxnLst/>
              <a:rect l="l" t="t" r="r" b="b"/>
              <a:pathLst>
                <a:path w="3460" h="4234" extrusionOk="0">
                  <a:moveTo>
                    <a:pt x="2246" y="0"/>
                  </a:moveTo>
                  <a:cubicBezTo>
                    <a:pt x="1954" y="0"/>
                    <a:pt x="1662" y="118"/>
                    <a:pt x="1419" y="314"/>
                  </a:cubicBezTo>
                  <a:cubicBezTo>
                    <a:pt x="568" y="1006"/>
                    <a:pt x="36" y="2035"/>
                    <a:pt x="0" y="3134"/>
                  </a:cubicBezTo>
                  <a:cubicBezTo>
                    <a:pt x="0" y="3737"/>
                    <a:pt x="497" y="4234"/>
                    <a:pt x="1118" y="4234"/>
                  </a:cubicBezTo>
                  <a:cubicBezTo>
                    <a:pt x="1721" y="4234"/>
                    <a:pt x="2218" y="3737"/>
                    <a:pt x="2218" y="3134"/>
                  </a:cubicBezTo>
                  <a:lnTo>
                    <a:pt x="2218" y="3116"/>
                  </a:lnTo>
                  <a:cubicBezTo>
                    <a:pt x="2235" y="2904"/>
                    <a:pt x="2306" y="2691"/>
                    <a:pt x="2413" y="2496"/>
                  </a:cubicBezTo>
                  <a:cubicBezTo>
                    <a:pt x="2555" y="2265"/>
                    <a:pt x="2767" y="2052"/>
                    <a:pt x="2998" y="1893"/>
                  </a:cubicBezTo>
                  <a:cubicBezTo>
                    <a:pt x="3459" y="1520"/>
                    <a:pt x="3388" y="704"/>
                    <a:pt x="2998" y="314"/>
                  </a:cubicBezTo>
                  <a:cubicBezTo>
                    <a:pt x="2771" y="96"/>
                    <a:pt x="2509" y="0"/>
                    <a:pt x="2246" y="0"/>
                  </a:cubicBez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8" name="Google Shape;3898;p35"/>
            <p:cNvSpPr/>
            <p:nvPr/>
          </p:nvSpPr>
          <p:spPr>
            <a:xfrm>
              <a:off x="665019" y="3649639"/>
              <a:ext cx="98795" cy="119696"/>
            </a:xfrm>
            <a:custGeom>
              <a:avLst/>
              <a:gdLst/>
              <a:ahLst/>
              <a:cxnLst/>
              <a:rect l="l" t="t" r="r" b="b"/>
              <a:pathLst>
                <a:path w="2094" h="2537" extrusionOk="0">
                  <a:moveTo>
                    <a:pt x="1207" y="0"/>
                  </a:moveTo>
                  <a:cubicBezTo>
                    <a:pt x="1083" y="0"/>
                    <a:pt x="977" y="35"/>
                    <a:pt x="852" y="53"/>
                  </a:cubicBezTo>
                  <a:cubicBezTo>
                    <a:pt x="746" y="89"/>
                    <a:pt x="640" y="124"/>
                    <a:pt x="551" y="160"/>
                  </a:cubicBezTo>
                  <a:cubicBezTo>
                    <a:pt x="320" y="266"/>
                    <a:pt x="161" y="408"/>
                    <a:pt x="90" y="568"/>
                  </a:cubicBezTo>
                  <a:cubicBezTo>
                    <a:pt x="1" y="745"/>
                    <a:pt x="1" y="922"/>
                    <a:pt x="90" y="1100"/>
                  </a:cubicBezTo>
                  <a:cubicBezTo>
                    <a:pt x="161" y="1259"/>
                    <a:pt x="267" y="1366"/>
                    <a:pt x="409" y="1419"/>
                  </a:cubicBezTo>
                  <a:cubicBezTo>
                    <a:pt x="465" y="1435"/>
                    <a:pt x="535" y="1444"/>
                    <a:pt x="616" y="1444"/>
                  </a:cubicBezTo>
                  <a:cubicBezTo>
                    <a:pt x="716" y="1444"/>
                    <a:pt x="832" y="1431"/>
                    <a:pt x="959" y="1401"/>
                  </a:cubicBezTo>
                  <a:lnTo>
                    <a:pt x="1136" y="1348"/>
                  </a:lnTo>
                  <a:cubicBezTo>
                    <a:pt x="1216" y="1330"/>
                    <a:pt x="1287" y="1321"/>
                    <a:pt x="1349" y="1321"/>
                  </a:cubicBezTo>
                  <a:cubicBezTo>
                    <a:pt x="1411" y="1321"/>
                    <a:pt x="1464" y="1330"/>
                    <a:pt x="1509" y="1348"/>
                  </a:cubicBezTo>
                  <a:cubicBezTo>
                    <a:pt x="1597" y="1366"/>
                    <a:pt x="1668" y="1437"/>
                    <a:pt x="1721" y="1543"/>
                  </a:cubicBezTo>
                  <a:cubicBezTo>
                    <a:pt x="1775" y="1650"/>
                    <a:pt x="1775" y="1774"/>
                    <a:pt x="1704" y="1862"/>
                  </a:cubicBezTo>
                  <a:cubicBezTo>
                    <a:pt x="1651" y="1969"/>
                    <a:pt x="1544" y="2058"/>
                    <a:pt x="1384" y="2128"/>
                  </a:cubicBezTo>
                  <a:cubicBezTo>
                    <a:pt x="1278" y="2182"/>
                    <a:pt x="1154" y="2217"/>
                    <a:pt x="1030" y="2235"/>
                  </a:cubicBezTo>
                  <a:cubicBezTo>
                    <a:pt x="906" y="2253"/>
                    <a:pt x="764" y="2253"/>
                    <a:pt x="622" y="2253"/>
                  </a:cubicBezTo>
                  <a:lnTo>
                    <a:pt x="764" y="2536"/>
                  </a:lnTo>
                  <a:cubicBezTo>
                    <a:pt x="906" y="2519"/>
                    <a:pt x="1030" y="2501"/>
                    <a:pt x="1154" y="2483"/>
                  </a:cubicBezTo>
                  <a:cubicBezTo>
                    <a:pt x="1278" y="2448"/>
                    <a:pt x="1384" y="2412"/>
                    <a:pt x="1491" y="2359"/>
                  </a:cubicBezTo>
                  <a:cubicBezTo>
                    <a:pt x="1739" y="2253"/>
                    <a:pt x="1917" y="2093"/>
                    <a:pt x="2005" y="1933"/>
                  </a:cubicBezTo>
                  <a:cubicBezTo>
                    <a:pt x="2094" y="1774"/>
                    <a:pt x="2094" y="1579"/>
                    <a:pt x="2005" y="1384"/>
                  </a:cubicBezTo>
                  <a:cubicBezTo>
                    <a:pt x="1917" y="1206"/>
                    <a:pt x="1810" y="1100"/>
                    <a:pt x="1668" y="1047"/>
                  </a:cubicBezTo>
                  <a:cubicBezTo>
                    <a:pt x="1588" y="1020"/>
                    <a:pt x="1504" y="1007"/>
                    <a:pt x="1411" y="1007"/>
                  </a:cubicBezTo>
                  <a:cubicBezTo>
                    <a:pt x="1318" y="1007"/>
                    <a:pt x="1216" y="1020"/>
                    <a:pt x="1101" y="1047"/>
                  </a:cubicBezTo>
                  <a:lnTo>
                    <a:pt x="906" y="1082"/>
                  </a:lnTo>
                  <a:cubicBezTo>
                    <a:pt x="804" y="1116"/>
                    <a:pt x="717" y="1128"/>
                    <a:pt x="645" y="1128"/>
                  </a:cubicBezTo>
                  <a:cubicBezTo>
                    <a:pt x="603" y="1128"/>
                    <a:pt x="566" y="1124"/>
                    <a:pt x="533" y="1117"/>
                  </a:cubicBezTo>
                  <a:cubicBezTo>
                    <a:pt x="462" y="1100"/>
                    <a:pt x="409" y="1047"/>
                    <a:pt x="356" y="940"/>
                  </a:cubicBezTo>
                  <a:cubicBezTo>
                    <a:pt x="320" y="834"/>
                    <a:pt x="320" y="727"/>
                    <a:pt x="373" y="639"/>
                  </a:cubicBezTo>
                  <a:cubicBezTo>
                    <a:pt x="427" y="532"/>
                    <a:pt x="533" y="461"/>
                    <a:pt x="693" y="390"/>
                  </a:cubicBezTo>
                  <a:cubicBezTo>
                    <a:pt x="781" y="337"/>
                    <a:pt x="870" y="319"/>
                    <a:pt x="977" y="302"/>
                  </a:cubicBezTo>
                  <a:cubicBezTo>
                    <a:pt x="1083" y="266"/>
                    <a:pt x="1207" y="266"/>
                    <a:pt x="1331" y="266"/>
                  </a:cubicBezTo>
                  <a:lnTo>
                    <a:pt x="1207"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899" name="Google Shape;3899;p35"/>
            <p:cNvSpPr/>
            <p:nvPr/>
          </p:nvSpPr>
          <p:spPr>
            <a:xfrm>
              <a:off x="742866" y="3620340"/>
              <a:ext cx="99644" cy="118941"/>
            </a:xfrm>
            <a:custGeom>
              <a:avLst/>
              <a:gdLst/>
              <a:ahLst/>
              <a:cxnLst/>
              <a:rect l="l" t="t" r="r" b="b"/>
              <a:pathLst>
                <a:path w="2112" h="2521" extrusionOk="0">
                  <a:moveTo>
                    <a:pt x="1703" y="0"/>
                  </a:moveTo>
                  <a:lnTo>
                    <a:pt x="1402" y="71"/>
                  </a:lnTo>
                  <a:lnTo>
                    <a:pt x="1721" y="1437"/>
                  </a:lnTo>
                  <a:cubicBezTo>
                    <a:pt x="1774" y="1668"/>
                    <a:pt x="1774" y="1845"/>
                    <a:pt x="1721" y="1987"/>
                  </a:cubicBezTo>
                  <a:cubicBezTo>
                    <a:pt x="1650" y="2111"/>
                    <a:pt x="1526" y="2182"/>
                    <a:pt x="1331" y="2235"/>
                  </a:cubicBezTo>
                  <a:cubicBezTo>
                    <a:pt x="1258" y="2255"/>
                    <a:pt x="1192" y="2265"/>
                    <a:pt x="1132" y="2265"/>
                  </a:cubicBezTo>
                  <a:cubicBezTo>
                    <a:pt x="1032" y="2265"/>
                    <a:pt x="947" y="2237"/>
                    <a:pt x="870" y="2182"/>
                  </a:cubicBezTo>
                  <a:cubicBezTo>
                    <a:pt x="763" y="2093"/>
                    <a:pt x="675" y="1934"/>
                    <a:pt x="621" y="1685"/>
                  </a:cubicBezTo>
                  <a:lnTo>
                    <a:pt x="302" y="337"/>
                  </a:lnTo>
                  <a:lnTo>
                    <a:pt x="1" y="408"/>
                  </a:lnTo>
                  <a:lnTo>
                    <a:pt x="320" y="1809"/>
                  </a:lnTo>
                  <a:cubicBezTo>
                    <a:pt x="391" y="2093"/>
                    <a:pt x="515" y="2288"/>
                    <a:pt x="692" y="2412"/>
                  </a:cubicBezTo>
                  <a:cubicBezTo>
                    <a:pt x="818" y="2481"/>
                    <a:pt x="959" y="2520"/>
                    <a:pt x="1115" y="2520"/>
                  </a:cubicBezTo>
                  <a:cubicBezTo>
                    <a:pt x="1200" y="2520"/>
                    <a:pt x="1290" y="2509"/>
                    <a:pt x="1384" y="2483"/>
                  </a:cubicBezTo>
                  <a:cubicBezTo>
                    <a:pt x="1668" y="2412"/>
                    <a:pt x="1863" y="2288"/>
                    <a:pt x="1969" y="2111"/>
                  </a:cubicBezTo>
                  <a:cubicBezTo>
                    <a:pt x="2094" y="1916"/>
                    <a:pt x="2111" y="1685"/>
                    <a:pt x="2040" y="1401"/>
                  </a:cubicBezTo>
                  <a:lnTo>
                    <a:pt x="1703"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0" name="Google Shape;3900;p35"/>
            <p:cNvSpPr/>
            <p:nvPr/>
          </p:nvSpPr>
          <p:spPr>
            <a:xfrm>
              <a:off x="857513" y="3618641"/>
              <a:ext cx="70345" cy="108844"/>
            </a:xfrm>
            <a:custGeom>
              <a:avLst/>
              <a:gdLst/>
              <a:ahLst/>
              <a:cxnLst/>
              <a:rect l="l" t="t" r="r" b="b"/>
              <a:pathLst>
                <a:path w="1491" h="2307" extrusionOk="0">
                  <a:moveTo>
                    <a:pt x="710" y="249"/>
                  </a:moveTo>
                  <a:cubicBezTo>
                    <a:pt x="852" y="249"/>
                    <a:pt x="958" y="285"/>
                    <a:pt x="1047" y="355"/>
                  </a:cubicBezTo>
                  <a:cubicBezTo>
                    <a:pt x="1118" y="444"/>
                    <a:pt x="1171" y="551"/>
                    <a:pt x="1171" y="675"/>
                  </a:cubicBezTo>
                  <a:cubicBezTo>
                    <a:pt x="1171" y="817"/>
                    <a:pt x="1136" y="923"/>
                    <a:pt x="1047" y="994"/>
                  </a:cubicBezTo>
                  <a:cubicBezTo>
                    <a:pt x="976" y="1083"/>
                    <a:pt x="870" y="1118"/>
                    <a:pt x="710" y="1118"/>
                  </a:cubicBezTo>
                  <a:lnTo>
                    <a:pt x="320" y="1118"/>
                  </a:lnTo>
                  <a:lnTo>
                    <a:pt x="320" y="249"/>
                  </a:lnTo>
                  <a:close/>
                  <a:moveTo>
                    <a:pt x="1" y="1"/>
                  </a:moveTo>
                  <a:lnTo>
                    <a:pt x="18" y="2307"/>
                  </a:lnTo>
                  <a:lnTo>
                    <a:pt x="338" y="2307"/>
                  </a:lnTo>
                  <a:lnTo>
                    <a:pt x="338" y="1384"/>
                  </a:lnTo>
                  <a:lnTo>
                    <a:pt x="728" y="1366"/>
                  </a:lnTo>
                  <a:cubicBezTo>
                    <a:pt x="976" y="1366"/>
                    <a:pt x="1171" y="1313"/>
                    <a:pt x="1295" y="1189"/>
                  </a:cubicBezTo>
                  <a:cubicBezTo>
                    <a:pt x="1437" y="1083"/>
                    <a:pt x="1491" y="905"/>
                    <a:pt x="1491" y="675"/>
                  </a:cubicBezTo>
                  <a:cubicBezTo>
                    <a:pt x="1491" y="444"/>
                    <a:pt x="1420" y="285"/>
                    <a:pt x="1295" y="160"/>
                  </a:cubicBezTo>
                  <a:cubicBezTo>
                    <a:pt x="1154" y="54"/>
                    <a:pt x="958" y="1"/>
                    <a:pt x="710" y="1"/>
                  </a:cubicBez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1" name="Google Shape;3901;p35"/>
            <p:cNvSpPr/>
            <p:nvPr/>
          </p:nvSpPr>
          <p:spPr>
            <a:xfrm>
              <a:off x="932813" y="3622841"/>
              <a:ext cx="87944" cy="120545"/>
            </a:xfrm>
            <a:custGeom>
              <a:avLst/>
              <a:gdLst/>
              <a:ahLst/>
              <a:cxnLst/>
              <a:rect l="l" t="t" r="r" b="b"/>
              <a:pathLst>
                <a:path w="1864" h="2555" extrusionOk="0">
                  <a:moveTo>
                    <a:pt x="444" y="0"/>
                  </a:moveTo>
                  <a:lnTo>
                    <a:pt x="1" y="2253"/>
                  </a:lnTo>
                  <a:lnTo>
                    <a:pt x="1455" y="2555"/>
                  </a:lnTo>
                  <a:lnTo>
                    <a:pt x="1509" y="2289"/>
                  </a:lnTo>
                  <a:lnTo>
                    <a:pt x="356" y="2058"/>
                  </a:lnTo>
                  <a:lnTo>
                    <a:pt x="515" y="1242"/>
                  </a:lnTo>
                  <a:lnTo>
                    <a:pt x="1597" y="1455"/>
                  </a:lnTo>
                  <a:lnTo>
                    <a:pt x="1651" y="1207"/>
                  </a:lnTo>
                  <a:lnTo>
                    <a:pt x="569" y="994"/>
                  </a:lnTo>
                  <a:lnTo>
                    <a:pt x="693" y="320"/>
                  </a:lnTo>
                  <a:lnTo>
                    <a:pt x="1828" y="533"/>
                  </a:lnTo>
                  <a:lnTo>
                    <a:pt x="1863" y="284"/>
                  </a:lnTo>
                  <a:lnTo>
                    <a:pt x="444"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2" name="Google Shape;3902;p35"/>
            <p:cNvSpPr/>
            <p:nvPr/>
          </p:nvSpPr>
          <p:spPr>
            <a:xfrm>
              <a:off x="998959" y="3645440"/>
              <a:ext cx="99597" cy="133095"/>
            </a:xfrm>
            <a:custGeom>
              <a:avLst/>
              <a:gdLst/>
              <a:ahLst/>
              <a:cxnLst/>
              <a:rect l="l" t="t" r="r" b="b"/>
              <a:pathLst>
                <a:path w="2111" h="2821" extrusionOk="0">
                  <a:moveTo>
                    <a:pt x="1100" y="355"/>
                  </a:moveTo>
                  <a:lnTo>
                    <a:pt x="1455" y="515"/>
                  </a:lnTo>
                  <a:cubicBezTo>
                    <a:pt x="1597" y="568"/>
                    <a:pt x="1685" y="639"/>
                    <a:pt x="1738" y="745"/>
                  </a:cubicBezTo>
                  <a:cubicBezTo>
                    <a:pt x="1774" y="834"/>
                    <a:pt x="1774" y="940"/>
                    <a:pt x="1721" y="1065"/>
                  </a:cubicBezTo>
                  <a:cubicBezTo>
                    <a:pt x="1668" y="1189"/>
                    <a:pt x="1579" y="1260"/>
                    <a:pt x="1490" y="1295"/>
                  </a:cubicBezTo>
                  <a:cubicBezTo>
                    <a:pt x="1452" y="1308"/>
                    <a:pt x="1415" y="1314"/>
                    <a:pt x="1375" y="1314"/>
                  </a:cubicBezTo>
                  <a:cubicBezTo>
                    <a:pt x="1304" y="1314"/>
                    <a:pt x="1227" y="1294"/>
                    <a:pt x="1135" y="1260"/>
                  </a:cubicBezTo>
                  <a:lnTo>
                    <a:pt x="781" y="1100"/>
                  </a:lnTo>
                  <a:lnTo>
                    <a:pt x="1100" y="355"/>
                  </a:lnTo>
                  <a:close/>
                  <a:moveTo>
                    <a:pt x="923" y="0"/>
                  </a:moveTo>
                  <a:lnTo>
                    <a:pt x="0" y="2111"/>
                  </a:lnTo>
                  <a:lnTo>
                    <a:pt x="284" y="2235"/>
                  </a:lnTo>
                  <a:lnTo>
                    <a:pt x="674" y="1331"/>
                  </a:lnTo>
                  <a:lnTo>
                    <a:pt x="993" y="1473"/>
                  </a:lnTo>
                  <a:cubicBezTo>
                    <a:pt x="1100" y="1526"/>
                    <a:pt x="1171" y="1579"/>
                    <a:pt x="1224" y="1650"/>
                  </a:cubicBezTo>
                  <a:cubicBezTo>
                    <a:pt x="1277" y="1739"/>
                    <a:pt x="1295" y="1863"/>
                    <a:pt x="1313" y="2022"/>
                  </a:cubicBezTo>
                  <a:lnTo>
                    <a:pt x="1348" y="2679"/>
                  </a:lnTo>
                  <a:lnTo>
                    <a:pt x="1650" y="2821"/>
                  </a:lnTo>
                  <a:lnTo>
                    <a:pt x="1614" y="2111"/>
                  </a:lnTo>
                  <a:cubicBezTo>
                    <a:pt x="1597" y="1969"/>
                    <a:pt x="1579" y="1845"/>
                    <a:pt x="1561" y="1756"/>
                  </a:cubicBezTo>
                  <a:cubicBezTo>
                    <a:pt x="1526" y="1668"/>
                    <a:pt x="1490" y="1597"/>
                    <a:pt x="1437" y="1543"/>
                  </a:cubicBezTo>
                  <a:lnTo>
                    <a:pt x="1437" y="1543"/>
                  </a:lnTo>
                  <a:cubicBezTo>
                    <a:pt x="1468" y="1548"/>
                    <a:pt x="1499" y="1550"/>
                    <a:pt x="1529" y="1550"/>
                  </a:cubicBezTo>
                  <a:cubicBezTo>
                    <a:pt x="1621" y="1550"/>
                    <a:pt x="1707" y="1530"/>
                    <a:pt x="1774" y="1490"/>
                  </a:cubicBezTo>
                  <a:cubicBezTo>
                    <a:pt x="1880" y="1419"/>
                    <a:pt x="1951" y="1331"/>
                    <a:pt x="2022" y="1189"/>
                  </a:cubicBezTo>
                  <a:cubicBezTo>
                    <a:pt x="2111" y="994"/>
                    <a:pt x="2111" y="816"/>
                    <a:pt x="2040" y="657"/>
                  </a:cubicBezTo>
                  <a:cubicBezTo>
                    <a:pt x="1969" y="497"/>
                    <a:pt x="1809" y="373"/>
                    <a:pt x="1561" y="266"/>
                  </a:cubicBezTo>
                  <a:lnTo>
                    <a:pt x="923" y="0"/>
                  </a:lnTo>
                  <a:close/>
                </a:path>
              </a:pathLst>
            </a:custGeom>
            <a:solidFill>
              <a:srgbClr val="956E3F"/>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3" name="Google Shape;3903;p35"/>
            <p:cNvSpPr/>
            <p:nvPr/>
          </p:nvSpPr>
          <p:spPr>
            <a:xfrm>
              <a:off x="285125" y="3214450"/>
              <a:ext cx="975824" cy="1146568"/>
            </a:xfrm>
            <a:custGeom>
              <a:avLst/>
              <a:gdLst/>
              <a:ahLst/>
              <a:cxnLst/>
              <a:rect l="l" t="t" r="r" b="b"/>
              <a:pathLst>
                <a:path w="20683" h="24302" extrusionOk="0">
                  <a:moveTo>
                    <a:pt x="10891" y="2377"/>
                  </a:moveTo>
                  <a:cubicBezTo>
                    <a:pt x="12310" y="2377"/>
                    <a:pt x="13693" y="2768"/>
                    <a:pt x="14882" y="3530"/>
                  </a:cubicBezTo>
                  <a:lnTo>
                    <a:pt x="15042" y="3637"/>
                  </a:lnTo>
                  <a:lnTo>
                    <a:pt x="15112" y="3690"/>
                  </a:lnTo>
                  <a:cubicBezTo>
                    <a:pt x="15183" y="3725"/>
                    <a:pt x="15254" y="3779"/>
                    <a:pt x="15325" y="3832"/>
                  </a:cubicBezTo>
                  <a:lnTo>
                    <a:pt x="15432" y="3921"/>
                  </a:lnTo>
                  <a:lnTo>
                    <a:pt x="15538" y="4009"/>
                  </a:lnTo>
                  <a:lnTo>
                    <a:pt x="15698" y="4133"/>
                  </a:lnTo>
                  <a:lnTo>
                    <a:pt x="15769" y="4204"/>
                  </a:lnTo>
                  <a:cubicBezTo>
                    <a:pt x="15840" y="4258"/>
                    <a:pt x="15911" y="4328"/>
                    <a:pt x="15982" y="4399"/>
                  </a:cubicBezTo>
                  <a:lnTo>
                    <a:pt x="16035" y="4453"/>
                  </a:lnTo>
                  <a:cubicBezTo>
                    <a:pt x="16106" y="4524"/>
                    <a:pt x="16177" y="4595"/>
                    <a:pt x="16248" y="4666"/>
                  </a:cubicBezTo>
                  <a:cubicBezTo>
                    <a:pt x="17596" y="6191"/>
                    <a:pt x="18234" y="8461"/>
                    <a:pt x="18021" y="10767"/>
                  </a:cubicBezTo>
                  <a:cubicBezTo>
                    <a:pt x="17702" y="13765"/>
                    <a:pt x="16035" y="16195"/>
                    <a:pt x="13658" y="17135"/>
                  </a:cubicBezTo>
                  <a:cubicBezTo>
                    <a:pt x="13144" y="17330"/>
                    <a:pt x="12842" y="17862"/>
                    <a:pt x="12913" y="18412"/>
                  </a:cubicBezTo>
                  <a:cubicBezTo>
                    <a:pt x="12984" y="18926"/>
                    <a:pt x="13002" y="19458"/>
                    <a:pt x="13002" y="19973"/>
                  </a:cubicBezTo>
                  <a:cubicBezTo>
                    <a:pt x="13002" y="20150"/>
                    <a:pt x="12966" y="20310"/>
                    <a:pt x="12948" y="20487"/>
                  </a:cubicBezTo>
                  <a:cubicBezTo>
                    <a:pt x="12948" y="20540"/>
                    <a:pt x="12931" y="20594"/>
                    <a:pt x="12913" y="20647"/>
                  </a:cubicBezTo>
                  <a:cubicBezTo>
                    <a:pt x="12895" y="20789"/>
                    <a:pt x="12860" y="20931"/>
                    <a:pt x="12807" y="21073"/>
                  </a:cubicBezTo>
                  <a:cubicBezTo>
                    <a:pt x="12771" y="21161"/>
                    <a:pt x="12753" y="21232"/>
                    <a:pt x="12700" y="21321"/>
                  </a:cubicBezTo>
                  <a:cubicBezTo>
                    <a:pt x="12647" y="21427"/>
                    <a:pt x="12594" y="21516"/>
                    <a:pt x="12505" y="21605"/>
                  </a:cubicBezTo>
                  <a:cubicBezTo>
                    <a:pt x="12345" y="21764"/>
                    <a:pt x="12115" y="21871"/>
                    <a:pt x="11884" y="21888"/>
                  </a:cubicBezTo>
                  <a:cubicBezTo>
                    <a:pt x="11778" y="21906"/>
                    <a:pt x="11671" y="21906"/>
                    <a:pt x="11565" y="21906"/>
                  </a:cubicBezTo>
                  <a:cubicBezTo>
                    <a:pt x="11536" y="21907"/>
                    <a:pt x="11506" y="21908"/>
                    <a:pt x="11477" y="21908"/>
                  </a:cubicBezTo>
                  <a:cubicBezTo>
                    <a:pt x="11098" y="21908"/>
                    <a:pt x="10723" y="21803"/>
                    <a:pt x="10394" y="21622"/>
                  </a:cubicBezTo>
                  <a:cubicBezTo>
                    <a:pt x="10235" y="21516"/>
                    <a:pt x="10093" y="21356"/>
                    <a:pt x="9986" y="21179"/>
                  </a:cubicBezTo>
                  <a:cubicBezTo>
                    <a:pt x="9933" y="21090"/>
                    <a:pt x="9880" y="20984"/>
                    <a:pt x="9844" y="20877"/>
                  </a:cubicBezTo>
                  <a:cubicBezTo>
                    <a:pt x="9827" y="20842"/>
                    <a:pt x="9809" y="20789"/>
                    <a:pt x="9791" y="20753"/>
                  </a:cubicBezTo>
                  <a:cubicBezTo>
                    <a:pt x="9773" y="20665"/>
                    <a:pt x="9756" y="20594"/>
                    <a:pt x="9738" y="20505"/>
                  </a:cubicBezTo>
                  <a:lnTo>
                    <a:pt x="9738" y="20452"/>
                  </a:lnTo>
                  <a:lnTo>
                    <a:pt x="9720" y="20363"/>
                  </a:lnTo>
                  <a:cubicBezTo>
                    <a:pt x="9685" y="20203"/>
                    <a:pt x="9667" y="20026"/>
                    <a:pt x="9667" y="19849"/>
                  </a:cubicBezTo>
                  <a:cubicBezTo>
                    <a:pt x="9632" y="19388"/>
                    <a:pt x="9649" y="18944"/>
                    <a:pt x="9703" y="18483"/>
                  </a:cubicBezTo>
                  <a:cubicBezTo>
                    <a:pt x="9773" y="17933"/>
                    <a:pt x="9436" y="17401"/>
                    <a:pt x="8887" y="17224"/>
                  </a:cubicBezTo>
                  <a:lnTo>
                    <a:pt x="8674" y="17135"/>
                  </a:lnTo>
                  <a:lnTo>
                    <a:pt x="8585" y="17099"/>
                  </a:lnTo>
                  <a:lnTo>
                    <a:pt x="8550" y="17099"/>
                  </a:lnTo>
                  <a:lnTo>
                    <a:pt x="8390" y="17028"/>
                  </a:lnTo>
                  <a:lnTo>
                    <a:pt x="8266" y="16975"/>
                  </a:lnTo>
                  <a:lnTo>
                    <a:pt x="8124" y="16922"/>
                  </a:lnTo>
                  <a:lnTo>
                    <a:pt x="8088" y="16904"/>
                  </a:lnTo>
                  <a:lnTo>
                    <a:pt x="7982" y="16851"/>
                  </a:lnTo>
                  <a:lnTo>
                    <a:pt x="7822" y="16780"/>
                  </a:lnTo>
                  <a:lnTo>
                    <a:pt x="7592" y="16674"/>
                  </a:lnTo>
                  <a:lnTo>
                    <a:pt x="7574" y="16656"/>
                  </a:lnTo>
                  <a:lnTo>
                    <a:pt x="7485" y="16603"/>
                  </a:lnTo>
                  <a:lnTo>
                    <a:pt x="7326" y="16514"/>
                  </a:lnTo>
                  <a:lnTo>
                    <a:pt x="7219" y="16461"/>
                  </a:lnTo>
                  <a:lnTo>
                    <a:pt x="7060" y="16354"/>
                  </a:lnTo>
                  <a:lnTo>
                    <a:pt x="6989" y="16301"/>
                  </a:lnTo>
                  <a:cubicBezTo>
                    <a:pt x="6865" y="16230"/>
                    <a:pt x="6758" y="16159"/>
                    <a:pt x="6652" y="16088"/>
                  </a:cubicBezTo>
                  <a:lnTo>
                    <a:pt x="6598" y="16053"/>
                  </a:lnTo>
                  <a:lnTo>
                    <a:pt x="6439" y="15929"/>
                  </a:lnTo>
                  <a:lnTo>
                    <a:pt x="6368" y="15876"/>
                  </a:lnTo>
                  <a:lnTo>
                    <a:pt x="6208" y="15751"/>
                  </a:lnTo>
                  <a:lnTo>
                    <a:pt x="6155" y="15698"/>
                  </a:lnTo>
                  <a:cubicBezTo>
                    <a:pt x="5960" y="15556"/>
                    <a:pt x="5783" y="15397"/>
                    <a:pt x="5623" y="15237"/>
                  </a:cubicBezTo>
                  <a:lnTo>
                    <a:pt x="5570" y="15201"/>
                  </a:lnTo>
                  <a:lnTo>
                    <a:pt x="5410" y="15042"/>
                  </a:lnTo>
                  <a:lnTo>
                    <a:pt x="5375" y="15006"/>
                  </a:lnTo>
                  <a:cubicBezTo>
                    <a:pt x="5286" y="14918"/>
                    <a:pt x="5197" y="14811"/>
                    <a:pt x="5109" y="14705"/>
                  </a:cubicBezTo>
                  <a:lnTo>
                    <a:pt x="5020" y="14616"/>
                  </a:lnTo>
                  <a:lnTo>
                    <a:pt x="4896" y="14474"/>
                  </a:lnTo>
                  <a:lnTo>
                    <a:pt x="4860" y="14439"/>
                  </a:lnTo>
                  <a:cubicBezTo>
                    <a:pt x="4328" y="13800"/>
                    <a:pt x="3885" y="13091"/>
                    <a:pt x="3530" y="12328"/>
                  </a:cubicBezTo>
                  <a:cubicBezTo>
                    <a:pt x="2803" y="10643"/>
                    <a:pt x="2625" y="9029"/>
                    <a:pt x="3051" y="7734"/>
                  </a:cubicBezTo>
                  <a:cubicBezTo>
                    <a:pt x="3565" y="6173"/>
                    <a:pt x="4736" y="4736"/>
                    <a:pt x="6297" y="3743"/>
                  </a:cubicBezTo>
                  <a:cubicBezTo>
                    <a:pt x="7663" y="2856"/>
                    <a:pt x="9259" y="2395"/>
                    <a:pt x="10891" y="2377"/>
                  </a:cubicBezTo>
                  <a:close/>
                  <a:moveTo>
                    <a:pt x="10891" y="1"/>
                  </a:moveTo>
                  <a:cubicBezTo>
                    <a:pt x="8816" y="18"/>
                    <a:pt x="6776" y="621"/>
                    <a:pt x="5020" y="1739"/>
                  </a:cubicBezTo>
                  <a:cubicBezTo>
                    <a:pt x="2998" y="3016"/>
                    <a:pt x="1455" y="4932"/>
                    <a:pt x="781" y="6989"/>
                  </a:cubicBezTo>
                  <a:cubicBezTo>
                    <a:pt x="0" y="9384"/>
                    <a:pt x="674" y="11725"/>
                    <a:pt x="1366" y="13286"/>
                  </a:cubicBezTo>
                  <a:cubicBezTo>
                    <a:pt x="1792" y="14226"/>
                    <a:pt x="2324" y="15113"/>
                    <a:pt x="2980" y="15893"/>
                  </a:cubicBezTo>
                  <a:lnTo>
                    <a:pt x="3033" y="15946"/>
                  </a:lnTo>
                  <a:cubicBezTo>
                    <a:pt x="3086" y="16017"/>
                    <a:pt x="3157" y="16106"/>
                    <a:pt x="3228" y="16177"/>
                  </a:cubicBezTo>
                  <a:lnTo>
                    <a:pt x="3264" y="16230"/>
                  </a:lnTo>
                  <a:lnTo>
                    <a:pt x="3335" y="16283"/>
                  </a:lnTo>
                  <a:cubicBezTo>
                    <a:pt x="3441" y="16425"/>
                    <a:pt x="3548" y="16532"/>
                    <a:pt x="3672" y="16656"/>
                  </a:cubicBezTo>
                  <a:lnTo>
                    <a:pt x="3725" y="16709"/>
                  </a:lnTo>
                  <a:lnTo>
                    <a:pt x="3920" y="16904"/>
                  </a:lnTo>
                  <a:lnTo>
                    <a:pt x="3973" y="16957"/>
                  </a:lnTo>
                  <a:cubicBezTo>
                    <a:pt x="4186" y="17153"/>
                    <a:pt x="4417" y="17348"/>
                    <a:pt x="4630" y="17543"/>
                  </a:cubicBezTo>
                  <a:lnTo>
                    <a:pt x="4701" y="17596"/>
                  </a:lnTo>
                  <a:lnTo>
                    <a:pt x="4913" y="17756"/>
                  </a:lnTo>
                  <a:lnTo>
                    <a:pt x="5002" y="17827"/>
                  </a:lnTo>
                  <a:lnTo>
                    <a:pt x="5215" y="17986"/>
                  </a:lnTo>
                  <a:lnTo>
                    <a:pt x="5268" y="18022"/>
                  </a:lnTo>
                  <a:cubicBezTo>
                    <a:pt x="5392" y="18110"/>
                    <a:pt x="5534" y="18217"/>
                    <a:pt x="5694" y="18306"/>
                  </a:cubicBezTo>
                  <a:lnTo>
                    <a:pt x="5712" y="18323"/>
                  </a:lnTo>
                  <a:lnTo>
                    <a:pt x="5800" y="18376"/>
                  </a:lnTo>
                  <a:lnTo>
                    <a:pt x="5995" y="18483"/>
                  </a:lnTo>
                  <a:lnTo>
                    <a:pt x="6120" y="18572"/>
                  </a:lnTo>
                  <a:lnTo>
                    <a:pt x="6315" y="18678"/>
                  </a:lnTo>
                  <a:lnTo>
                    <a:pt x="6439" y="18749"/>
                  </a:lnTo>
                  <a:lnTo>
                    <a:pt x="6457" y="18749"/>
                  </a:lnTo>
                  <a:cubicBezTo>
                    <a:pt x="6563" y="18802"/>
                    <a:pt x="6652" y="18838"/>
                    <a:pt x="6740" y="18891"/>
                  </a:cubicBezTo>
                  <a:lnTo>
                    <a:pt x="6953" y="18980"/>
                  </a:lnTo>
                  <a:lnTo>
                    <a:pt x="7095" y="19051"/>
                  </a:lnTo>
                  <a:lnTo>
                    <a:pt x="7113" y="19068"/>
                  </a:lnTo>
                  <a:lnTo>
                    <a:pt x="7237" y="19121"/>
                  </a:lnTo>
                  <a:cubicBezTo>
                    <a:pt x="7237" y="19405"/>
                    <a:pt x="7237" y="19689"/>
                    <a:pt x="7255" y="19973"/>
                  </a:cubicBezTo>
                  <a:cubicBezTo>
                    <a:pt x="7273" y="20257"/>
                    <a:pt x="7308" y="20469"/>
                    <a:pt x="7343" y="20718"/>
                  </a:cubicBezTo>
                  <a:lnTo>
                    <a:pt x="7343" y="20736"/>
                  </a:lnTo>
                  <a:cubicBezTo>
                    <a:pt x="7343" y="20771"/>
                    <a:pt x="7343" y="20824"/>
                    <a:pt x="7361" y="20860"/>
                  </a:cubicBezTo>
                  <a:cubicBezTo>
                    <a:pt x="7379" y="20877"/>
                    <a:pt x="7379" y="20913"/>
                    <a:pt x="7379" y="20931"/>
                  </a:cubicBezTo>
                  <a:cubicBezTo>
                    <a:pt x="7414" y="21090"/>
                    <a:pt x="7450" y="21250"/>
                    <a:pt x="7503" y="21427"/>
                  </a:cubicBezTo>
                  <a:cubicBezTo>
                    <a:pt x="7539" y="21534"/>
                    <a:pt x="7556" y="21622"/>
                    <a:pt x="7592" y="21693"/>
                  </a:cubicBezTo>
                  <a:cubicBezTo>
                    <a:pt x="7680" y="21942"/>
                    <a:pt x="7805" y="22172"/>
                    <a:pt x="7929" y="22403"/>
                  </a:cubicBezTo>
                  <a:cubicBezTo>
                    <a:pt x="8213" y="22882"/>
                    <a:pt x="8603" y="23290"/>
                    <a:pt x="9064" y="23609"/>
                  </a:cubicBezTo>
                  <a:cubicBezTo>
                    <a:pt x="9784" y="24055"/>
                    <a:pt x="10637" y="24302"/>
                    <a:pt x="11478" y="24302"/>
                  </a:cubicBezTo>
                  <a:cubicBezTo>
                    <a:pt x="11507" y="24302"/>
                    <a:pt x="11536" y="24301"/>
                    <a:pt x="11565" y="24301"/>
                  </a:cubicBezTo>
                  <a:cubicBezTo>
                    <a:pt x="11778" y="24301"/>
                    <a:pt x="11991" y="24283"/>
                    <a:pt x="12204" y="24265"/>
                  </a:cubicBezTo>
                  <a:cubicBezTo>
                    <a:pt x="12966" y="24177"/>
                    <a:pt x="13693" y="23822"/>
                    <a:pt x="14226" y="23272"/>
                  </a:cubicBezTo>
                  <a:cubicBezTo>
                    <a:pt x="14474" y="23006"/>
                    <a:pt x="14669" y="22722"/>
                    <a:pt x="14829" y="22403"/>
                  </a:cubicBezTo>
                  <a:cubicBezTo>
                    <a:pt x="14917" y="22225"/>
                    <a:pt x="14988" y="22030"/>
                    <a:pt x="15059" y="21853"/>
                  </a:cubicBezTo>
                  <a:cubicBezTo>
                    <a:pt x="15148" y="21605"/>
                    <a:pt x="15201" y="21356"/>
                    <a:pt x="15254" y="21108"/>
                  </a:cubicBezTo>
                  <a:cubicBezTo>
                    <a:pt x="15272" y="21019"/>
                    <a:pt x="15290" y="20931"/>
                    <a:pt x="15290" y="20842"/>
                  </a:cubicBezTo>
                  <a:cubicBezTo>
                    <a:pt x="15325" y="20594"/>
                    <a:pt x="15361" y="20345"/>
                    <a:pt x="15361" y="20097"/>
                  </a:cubicBezTo>
                  <a:cubicBezTo>
                    <a:pt x="15379" y="19742"/>
                    <a:pt x="15379" y="19370"/>
                    <a:pt x="15361" y="18997"/>
                  </a:cubicBezTo>
                  <a:cubicBezTo>
                    <a:pt x="18128" y="17543"/>
                    <a:pt x="20008" y="14581"/>
                    <a:pt x="20380" y="11033"/>
                  </a:cubicBezTo>
                  <a:cubicBezTo>
                    <a:pt x="20682" y="8071"/>
                    <a:pt x="19795" y="5109"/>
                    <a:pt x="18021" y="3105"/>
                  </a:cubicBezTo>
                  <a:lnTo>
                    <a:pt x="18004" y="3087"/>
                  </a:lnTo>
                  <a:cubicBezTo>
                    <a:pt x="17915" y="2998"/>
                    <a:pt x="17826" y="2910"/>
                    <a:pt x="17720" y="2785"/>
                  </a:cubicBezTo>
                  <a:lnTo>
                    <a:pt x="17631" y="2714"/>
                  </a:lnTo>
                  <a:cubicBezTo>
                    <a:pt x="17542" y="2626"/>
                    <a:pt x="17454" y="2537"/>
                    <a:pt x="17365" y="2466"/>
                  </a:cubicBezTo>
                  <a:lnTo>
                    <a:pt x="17294" y="2395"/>
                  </a:lnTo>
                  <a:lnTo>
                    <a:pt x="17259" y="2377"/>
                  </a:lnTo>
                  <a:cubicBezTo>
                    <a:pt x="17205" y="2306"/>
                    <a:pt x="17135" y="2253"/>
                    <a:pt x="17064" y="2200"/>
                  </a:cubicBezTo>
                  <a:lnTo>
                    <a:pt x="16922" y="2076"/>
                  </a:lnTo>
                  <a:lnTo>
                    <a:pt x="16780" y="1969"/>
                  </a:lnTo>
                  <a:cubicBezTo>
                    <a:pt x="16673" y="1898"/>
                    <a:pt x="16585" y="1828"/>
                    <a:pt x="16478" y="1757"/>
                  </a:cubicBezTo>
                  <a:lnTo>
                    <a:pt x="16390" y="1686"/>
                  </a:lnTo>
                  <a:lnTo>
                    <a:pt x="16177" y="1561"/>
                  </a:lnTo>
                  <a:cubicBezTo>
                    <a:pt x="14598" y="533"/>
                    <a:pt x="12771" y="1"/>
                    <a:pt x="10891" y="1"/>
                  </a:cubicBezTo>
                  <a:close/>
                </a:path>
              </a:pathLst>
            </a:custGeom>
            <a:solidFill>
              <a:schemeClr val="l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4" name="Google Shape;3904;p35"/>
            <p:cNvSpPr/>
            <p:nvPr/>
          </p:nvSpPr>
          <p:spPr>
            <a:xfrm>
              <a:off x="675917" y="3909507"/>
              <a:ext cx="315540" cy="394472"/>
            </a:xfrm>
            <a:custGeom>
              <a:avLst/>
              <a:gdLst/>
              <a:ahLst/>
              <a:cxnLst/>
              <a:rect l="l" t="t" r="r" b="b"/>
              <a:pathLst>
                <a:path w="6688" h="8361" extrusionOk="0">
                  <a:moveTo>
                    <a:pt x="4764" y="1"/>
                  </a:moveTo>
                  <a:cubicBezTo>
                    <a:pt x="4743" y="1"/>
                    <a:pt x="4722" y="3"/>
                    <a:pt x="4701" y="8"/>
                  </a:cubicBezTo>
                  <a:lnTo>
                    <a:pt x="1012" y="948"/>
                  </a:lnTo>
                  <a:cubicBezTo>
                    <a:pt x="923" y="966"/>
                    <a:pt x="852" y="1037"/>
                    <a:pt x="834" y="1126"/>
                  </a:cubicBezTo>
                  <a:cubicBezTo>
                    <a:pt x="284" y="2616"/>
                    <a:pt x="1" y="4354"/>
                    <a:pt x="267" y="5933"/>
                  </a:cubicBezTo>
                  <a:cubicBezTo>
                    <a:pt x="373" y="6713"/>
                    <a:pt x="816" y="7405"/>
                    <a:pt x="1455" y="7866"/>
                  </a:cubicBezTo>
                  <a:cubicBezTo>
                    <a:pt x="1945" y="8202"/>
                    <a:pt x="2644" y="8361"/>
                    <a:pt x="3275" y="8361"/>
                  </a:cubicBezTo>
                  <a:cubicBezTo>
                    <a:pt x="3444" y="8361"/>
                    <a:pt x="3607" y="8350"/>
                    <a:pt x="3761" y="8327"/>
                  </a:cubicBezTo>
                  <a:cubicBezTo>
                    <a:pt x="6688" y="7955"/>
                    <a:pt x="5925" y="3574"/>
                    <a:pt x="5464" y="1658"/>
                  </a:cubicBezTo>
                  <a:cubicBezTo>
                    <a:pt x="5357" y="1161"/>
                    <a:pt x="5198" y="665"/>
                    <a:pt x="5020" y="203"/>
                  </a:cubicBezTo>
                  <a:cubicBezTo>
                    <a:pt x="4990" y="83"/>
                    <a:pt x="4883" y="1"/>
                    <a:pt x="4764" y="1"/>
                  </a:cubicBezTo>
                  <a:close/>
                </a:path>
              </a:pathLst>
            </a:custGeom>
            <a:solidFill>
              <a:schemeClr val="accent3"/>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5" name="Google Shape;3905;p35"/>
            <p:cNvSpPr/>
            <p:nvPr/>
          </p:nvSpPr>
          <p:spPr>
            <a:xfrm>
              <a:off x="347874" y="3270972"/>
              <a:ext cx="855326" cy="830179"/>
            </a:xfrm>
            <a:custGeom>
              <a:avLst/>
              <a:gdLst/>
              <a:ahLst/>
              <a:cxnLst/>
              <a:rect l="l" t="t" r="r" b="b"/>
              <a:pathLst>
                <a:path w="18129" h="17596" extrusionOk="0">
                  <a:moveTo>
                    <a:pt x="9566" y="0"/>
                  </a:moveTo>
                  <a:cubicBezTo>
                    <a:pt x="7763" y="0"/>
                    <a:pt x="5933" y="531"/>
                    <a:pt x="4328" y="1552"/>
                  </a:cubicBezTo>
                  <a:cubicBezTo>
                    <a:pt x="2643" y="2616"/>
                    <a:pt x="1207" y="4248"/>
                    <a:pt x="586" y="6164"/>
                  </a:cubicBezTo>
                  <a:cubicBezTo>
                    <a:pt x="0" y="7955"/>
                    <a:pt x="373" y="9924"/>
                    <a:pt x="1118" y="11609"/>
                  </a:cubicBezTo>
                  <a:cubicBezTo>
                    <a:pt x="2664" y="15056"/>
                    <a:pt x="6155" y="17595"/>
                    <a:pt x="9931" y="17595"/>
                  </a:cubicBezTo>
                  <a:cubicBezTo>
                    <a:pt x="10314" y="17595"/>
                    <a:pt x="10700" y="17569"/>
                    <a:pt x="11086" y="17515"/>
                  </a:cubicBezTo>
                  <a:cubicBezTo>
                    <a:pt x="15024" y="16948"/>
                    <a:pt x="17490" y="13489"/>
                    <a:pt x="17880" y="9711"/>
                  </a:cubicBezTo>
                  <a:cubicBezTo>
                    <a:pt x="18128" y="7246"/>
                    <a:pt x="17490" y="4567"/>
                    <a:pt x="15805" y="2687"/>
                  </a:cubicBezTo>
                  <a:cubicBezTo>
                    <a:pt x="14123" y="867"/>
                    <a:pt x="11867" y="0"/>
                    <a:pt x="9566" y="0"/>
                  </a:cubicBezTo>
                  <a:close/>
                </a:path>
              </a:pathLst>
            </a:custGeom>
            <a:solidFill>
              <a:schemeClr val="accen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6" name="Google Shape;3906;p35"/>
            <p:cNvSpPr/>
            <p:nvPr/>
          </p:nvSpPr>
          <p:spPr>
            <a:xfrm>
              <a:off x="470873" y="3334146"/>
              <a:ext cx="732328" cy="767100"/>
            </a:xfrm>
            <a:custGeom>
              <a:avLst/>
              <a:gdLst/>
              <a:ahLst/>
              <a:cxnLst/>
              <a:rect l="l" t="t" r="r" b="b"/>
              <a:pathLst>
                <a:path w="15522" h="16259" extrusionOk="0">
                  <a:moveTo>
                    <a:pt x="11601" y="0"/>
                  </a:moveTo>
                  <a:lnTo>
                    <a:pt x="11601" y="0"/>
                  </a:lnTo>
                  <a:cubicBezTo>
                    <a:pt x="12949" y="1827"/>
                    <a:pt x="13481" y="4257"/>
                    <a:pt x="13233" y="6510"/>
                  </a:cubicBezTo>
                  <a:cubicBezTo>
                    <a:pt x="12843" y="10270"/>
                    <a:pt x="10395" y="13746"/>
                    <a:pt x="6457" y="14296"/>
                  </a:cubicBezTo>
                  <a:cubicBezTo>
                    <a:pt x="6070" y="14347"/>
                    <a:pt x="5683" y="14372"/>
                    <a:pt x="5297" y="14372"/>
                  </a:cubicBezTo>
                  <a:cubicBezTo>
                    <a:pt x="3402" y="14372"/>
                    <a:pt x="1548" y="13767"/>
                    <a:pt x="1" y="12647"/>
                  </a:cubicBezTo>
                  <a:lnTo>
                    <a:pt x="1" y="12647"/>
                  </a:lnTo>
                  <a:cubicBezTo>
                    <a:pt x="1812" y="14817"/>
                    <a:pt x="4475" y="16259"/>
                    <a:pt x="7312" y="16259"/>
                  </a:cubicBezTo>
                  <a:cubicBezTo>
                    <a:pt x="7699" y="16259"/>
                    <a:pt x="8088" y="16232"/>
                    <a:pt x="8479" y="16176"/>
                  </a:cubicBezTo>
                  <a:cubicBezTo>
                    <a:pt x="12417" y="15609"/>
                    <a:pt x="14883" y="12150"/>
                    <a:pt x="15273" y="8390"/>
                  </a:cubicBezTo>
                  <a:cubicBezTo>
                    <a:pt x="15521" y="5907"/>
                    <a:pt x="14883" y="3228"/>
                    <a:pt x="13198" y="1348"/>
                  </a:cubicBezTo>
                  <a:cubicBezTo>
                    <a:pt x="12719" y="834"/>
                    <a:pt x="12186" y="390"/>
                    <a:pt x="11601" y="0"/>
                  </a:cubicBezTo>
                  <a:close/>
                </a:path>
              </a:pathLst>
            </a:custGeom>
            <a:solidFill>
              <a:schemeClr val="accen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7" name="Google Shape;3907;p35"/>
            <p:cNvSpPr/>
            <p:nvPr/>
          </p:nvSpPr>
          <p:spPr>
            <a:xfrm>
              <a:off x="693516" y="3733525"/>
              <a:ext cx="281382" cy="366589"/>
            </a:xfrm>
            <a:custGeom>
              <a:avLst/>
              <a:gdLst/>
              <a:ahLst/>
              <a:cxnLst/>
              <a:rect l="l" t="t" r="r" b="b"/>
              <a:pathLst>
                <a:path w="5964" h="7770" extrusionOk="0">
                  <a:moveTo>
                    <a:pt x="3888" y="695"/>
                  </a:moveTo>
                  <a:cubicBezTo>
                    <a:pt x="3892" y="695"/>
                    <a:pt x="3895" y="705"/>
                    <a:pt x="3898" y="721"/>
                  </a:cubicBezTo>
                  <a:lnTo>
                    <a:pt x="3898" y="721"/>
                  </a:lnTo>
                  <a:cubicBezTo>
                    <a:pt x="3886" y="711"/>
                    <a:pt x="3880" y="701"/>
                    <a:pt x="3885" y="696"/>
                  </a:cubicBezTo>
                  <a:cubicBezTo>
                    <a:pt x="3886" y="695"/>
                    <a:pt x="3887" y="695"/>
                    <a:pt x="3888" y="695"/>
                  </a:cubicBezTo>
                  <a:close/>
                  <a:moveTo>
                    <a:pt x="4031" y="742"/>
                  </a:moveTo>
                  <a:cubicBezTo>
                    <a:pt x="4035" y="742"/>
                    <a:pt x="4016" y="775"/>
                    <a:pt x="4001" y="775"/>
                  </a:cubicBezTo>
                  <a:cubicBezTo>
                    <a:pt x="4001" y="775"/>
                    <a:pt x="4000" y="775"/>
                    <a:pt x="4000" y="775"/>
                  </a:cubicBezTo>
                  <a:lnTo>
                    <a:pt x="4000" y="775"/>
                  </a:lnTo>
                  <a:cubicBezTo>
                    <a:pt x="4003" y="772"/>
                    <a:pt x="4006" y="770"/>
                    <a:pt x="4009" y="767"/>
                  </a:cubicBezTo>
                  <a:cubicBezTo>
                    <a:pt x="4023" y="749"/>
                    <a:pt x="4029" y="742"/>
                    <a:pt x="4031" y="742"/>
                  </a:cubicBezTo>
                  <a:close/>
                  <a:moveTo>
                    <a:pt x="3902" y="836"/>
                  </a:moveTo>
                  <a:cubicBezTo>
                    <a:pt x="3902" y="837"/>
                    <a:pt x="3902" y="838"/>
                    <a:pt x="3902" y="838"/>
                  </a:cubicBezTo>
                  <a:cubicBezTo>
                    <a:pt x="3867" y="1193"/>
                    <a:pt x="3796" y="1548"/>
                    <a:pt x="3654" y="1885"/>
                  </a:cubicBezTo>
                  <a:cubicBezTo>
                    <a:pt x="3619" y="2019"/>
                    <a:pt x="3569" y="2150"/>
                    <a:pt x="3508" y="2277"/>
                  </a:cubicBezTo>
                  <a:lnTo>
                    <a:pt x="3508" y="2277"/>
                  </a:lnTo>
                  <a:cubicBezTo>
                    <a:pt x="3466" y="1799"/>
                    <a:pt x="3506" y="1292"/>
                    <a:pt x="3796" y="945"/>
                  </a:cubicBezTo>
                  <a:cubicBezTo>
                    <a:pt x="3823" y="903"/>
                    <a:pt x="3862" y="873"/>
                    <a:pt x="3902" y="836"/>
                  </a:cubicBezTo>
                  <a:close/>
                  <a:moveTo>
                    <a:pt x="814" y="556"/>
                  </a:moveTo>
                  <a:cubicBezTo>
                    <a:pt x="880" y="556"/>
                    <a:pt x="958" y="590"/>
                    <a:pt x="1011" y="643"/>
                  </a:cubicBezTo>
                  <a:cubicBezTo>
                    <a:pt x="1153" y="838"/>
                    <a:pt x="1242" y="1069"/>
                    <a:pt x="1277" y="1299"/>
                  </a:cubicBezTo>
                  <a:cubicBezTo>
                    <a:pt x="1330" y="1654"/>
                    <a:pt x="1348" y="2027"/>
                    <a:pt x="1330" y="2381"/>
                  </a:cubicBezTo>
                  <a:cubicBezTo>
                    <a:pt x="1326" y="2645"/>
                    <a:pt x="1316" y="2910"/>
                    <a:pt x="1301" y="3175"/>
                  </a:cubicBezTo>
                  <a:lnTo>
                    <a:pt x="1301" y="3175"/>
                  </a:lnTo>
                  <a:cubicBezTo>
                    <a:pt x="1170" y="3030"/>
                    <a:pt x="1062" y="2855"/>
                    <a:pt x="976" y="2701"/>
                  </a:cubicBezTo>
                  <a:cubicBezTo>
                    <a:pt x="780" y="2328"/>
                    <a:pt x="656" y="1920"/>
                    <a:pt x="603" y="1495"/>
                  </a:cubicBezTo>
                  <a:cubicBezTo>
                    <a:pt x="568" y="1211"/>
                    <a:pt x="532" y="820"/>
                    <a:pt x="710" y="608"/>
                  </a:cubicBezTo>
                  <a:cubicBezTo>
                    <a:pt x="731" y="572"/>
                    <a:pt x="770" y="556"/>
                    <a:pt x="814" y="556"/>
                  </a:cubicBezTo>
                  <a:close/>
                  <a:moveTo>
                    <a:pt x="824" y="0"/>
                  </a:moveTo>
                  <a:cubicBezTo>
                    <a:pt x="634" y="0"/>
                    <a:pt x="446" y="73"/>
                    <a:pt x="302" y="217"/>
                  </a:cubicBezTo>
                  <a:cubicBezTo>
                    <a:pt x="36" y="501"/>
                    <a:pt x="0" y="962"/>
                    <a:pt x="36" y="1335"/>
                  </a:cubicBezTo>
                  <a:cubicBezTo>
                    <a:pt x="88" y="2207"/>
                    <a:pt x="466" y="3354"/>
                    <a:pt x="1255" y="3830"/>
                  </a:cubicBezTo>
                  <a:lnTo>
                    <a:pt x="1255" y="3830"/>
                  </a:lnTo>
                  <a:cubicBezTo>
                    <a:pt x="1210" y="4345"/>
                    <a:pt x="1147" y="4858"/>
                    <a:pt x="1064" y="5361"/>
                  </a:cubicBezTo>
                  <a:cubicBezTo>
                    <a:pt x="940" y="6071"/>
                    <a:pt x="851" y="6780"/>
                    <a:pt x="816" y="7490"/>
                  </a:cubicBezTo>
                  <a:cubicBezTo>
                    <a:pt x="816" y="7676"/>
                    <a:pt x="953" y="7769"/>
                    <a:pt x="1091" y="7769"/>
                  </a:cubicBezTo>
                  <a:cubicBezTo>
                    <a:pt x="1228" y="7769"/>
                    <a:pt x="1366" y="7676"/>
                    <a:pt x="1366" y="7490"/>
                  </a:cubicBezTo>
                  <a:cubicBezTo>
                    <a:pt x="1366" y="6745"/>
                    <a:pt x="1543" y="5982"/>
                    <a:pt x="1632" y="5237"/>
                  </a:cubicBezTo>
                  <a:cubicBezTo>
                    <a:pt x="1695" y="4837"/>
                    <a:pt x="1747" y="4431"/>
                    <a:pt x="1787" y="4022"/>
                  </a:cubicBezTo>
                  <a:lnTo>
                    <a:pt x="1787" y="4022"/>
                  </a:lnTo>
                  <a:cubicBezTo>
                    <a:pt x="1846" y="4030"/>
                    <a:pt x="1905" y="4034"/>
                    <a:pt x="1963" y="4034"/>
                  </a:cubicBezTo>
                  <a:cubicBezTo>
                    <a:pt x="2385" y="4034"/>
                    <a:pt x="2804" y="3842"/>
                    <a:pt x="3162" y="3559"/>
                  </a:cubicBezTo>
                  <a:lnTo>
                    <a:pt x="3162" y="3559"/>
                  </a:lnTo>
                  <a:cubicBezTo>
                    <a:pt x="3290" y="4070"/>
                    <a:pt x="3470" y="4569"/>
                    <a:pt x="3672" y="5042"/>
                  </a:cubicBezTo>
                  <a:cubicBezTo>
                    <a:pt x="4009" y="5840"/>
                    <a:pt x="4417" y="6780"/>
                    <a:pt x="5126" y="7312"/>
                  </a:cubicBezTo>
                  <a:cubicBezTo>
                    <a:pt x="5233" y="7401"/>
                    <a:pt x="5357" y="7472"/>
                    <a:pt x="5499" y="7507"/>
                  </a:cubicBezTo>
                  <a:cubicBezTo>
                    <a:pt x="5531" y="7517"/>
                    <a:pt x="5561" y="7521"/>
                    <a:pt x="5589" y="7521"/>
                  </a:cubicBezTo>
                  <a:cubicBezTo>
                    <a:pt x="5875" y="7521"/>
                    <a:pt x="5963" y="7072"/>
                    <a:pt x="5641" y="6975"/>
                  </a:cubicBezTo>
                  <a:cubicBezTo>
                    <a:pt x="5428" y="6887"/>
                    <a:pt x="5268" y="6745"/>
                    <a:pt x="5126" y="6550"/>
                  </a:cubicBezTo>
                  <a:cubicBezTo>
                    <a:pt x="4896" y="6248"/>
                    <a:pt x="4700" y="5929"/>
                    <a:pt x="4523" y="5574"/>
                  </a:cubicBezTo>
                  <a:cubicBezTo>
                    <a:pt x="4114" y="4789"/>
                    <a:pt x="3819" y="3955"/>
                    <a:pt x="3639" y="3088"/>
                  </a:cubicBezTo>
                  <a:lnTo>
                    <a:pt x="3639" y="3088"/>
                  </a:lnTo>
                  <a:cubicBezTo>
                    <a:pt x="3792" y="2900"/>
                    <a:pt x="3919" y="2700"/>
                    <a:pt x="4009" y="2506"/>
                  </a:cubicBezTo>
                  <a:cubicBezTo>
                    <a:pt x="4204" y="2080"/>
                    <a:pt x="4346" y="1636"/>
                    <a:pt x="4434" y="1157"/>
                  </a:cubicBezTo>
                  <a:cubicBezTo>
                    <a:pt x="4470" y="856"/>
                    <a:pt x="4523" y="342"/>
                    <a:pt x="4133" y="235"/>
                  </a:cubicBezTo>
                  <a:cubicBezTo>
                    <a:pt x="4082" y="219"/>
                    <a:pt x="4032" y="211"/>
                    <a:pt x="3983" y="211"/>
                  </a:cubicBezTo>
                  <a:cubicBezTo>
                    <a:pt x="3661" y="211"/>
                    <a:pt x="3400" y="536"/>
                    <a:pt x="3246" y="767"/>
                  </a:cubicBezTo>
                  <a:cubicBezTo>
                    <a:pt x="3051" y="1140"/>
                    <a:pt x="2944" y="1548"/>
                    <a:pt x="2962" y="1973"/>
                  </a:cubicBezTo>
                  <a:cubicBezTo>
                    <a:pt x="2957" y="2293"/>
                    <a:pt x="2983" y="2615"/>
                    <a:pt x="3033" y="2934"/>
                  </a:cubicBezTo>
                  <a:lnTo>
                    <a:pt x="3033" y="2934"/>
                  </a:lnTo>
                  <a:cubicBezTo>
                    <a:pt x="2742" y="3213"/>
                    <a:pt x="2330" y="3474"/>
                    <a:pt x="1916" y="3474"/>
                  </a:cubicBezTo>
                  <a:cubicBezTo>
                    <a:pt x="1889" y="3474"/>
                    <a:pt x="1861" y="3473"/>
                    <a:pt x="1833" y="3471"/>
                  </a:cubicBezTo>
                  <a:lnTo>
                    <a:pt x="1833" y="3471"/>
                  </a:lnTo>
                  <a:cubicBezTo>
                    <a:pt x="1864" y="3027"/>
                    <a:pt x="1880" y="2580"/>
                    <a:pt x="1880" y="2133"/>
                  </a:cubicBezTo>
                  <a:cubicBezTo>
                    <a:pt x="1880" y="1512"/>
                    <a:pt x="1862" y="483"/>
                    <a:pt x="1224" y="111"/>
                  </a:cubicBezTo>
                  <a:cubicBezTo>
                    <a:pt x="1098" y="37"/>
                    <a:pt x="960" y="0"/>
                    <a:pt x="824" y="0"/>
                  </a:cubicBezTo>
                  <a:close/>
                </a:path>
              </a:pathLst>
            </a:custGeom>
            <a:solidFill>
              <a:schemeClr val="accent2"/>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sp>
          <p:nvSpPr>
            <p:cNvPr id="3908" name="Google Shape;3908;p35"/>
            <p:cNvSpPr/>
            <p:nvPr/>
          </p:nvSpPr>
          <p:spPr>
            <a:xfrm>
              <a:off x="393073" y="3462947"/>
              <a:ext cx="163243" cy="200090"/>
            </a:xfrm>
            <a:custGeom>
              <a:avLst/>
              <a:gdLst/>
              <a:ahLst/>
              <a:cxnLst/>
              <a:rect l="l" t="t" r="r" b="b"/>
              <a:pathLst>
                <a:path w="3460" h="4241" extrusionOk="0">
                  <a:moveTo>
                    <a:pt x="2251" y="0"/>
                  </a:moveTo>
                  <a:cubicBezTo>
                    <a:pt x="1959" y="0"/>
                    <a:pt x="1664" y="123"/>
                    <a:pt x="1419" y="321"/>
                  </a:cubicBezTo>
                  <a:cubicBezTo>
                    <a:pt x="550" y="995"/>
                    <a:pt x="36" y="2024"/>
                    <a:pt x="0" y="3123"/>
                  </a:cubicBezTo>
                  <a:cubicBezTo>
                    <a:pt x="0" y="3744"/>
                    <a:pt x="497" y="4241"/>
                    <a:pt x="1100" y="4241"/>
                  </a:cubicBezTo>
                  <a:cubicBezTo>
                    <a:pt x="1721" y="4241"/>
                    <a:pt x="2217" y="3744"/>
                    <a:pt x="2217" y="3123"/>
                  </a:cubicBezTo>
                  <a:lnTo>
                    <a:pt x="2217" y="3106"/>
                  </a:lnTo>
                  <a:cubicBezTo>
                    <a:pt x="2235" y="2893"/>
                    <a:pt x="2288" y="2680"/>
                    <a:pt x="2413" y="2503"/>
                  </a:cubicBezTo>
                  <a:cubicBezTo>
                    <a:pt x="2554" y="2254"/>
                    <a:pt x="2750" y="2041"/>
                    <a:pt x="2980" y="1882"/>
                  </a:cubicBezTo>
                  <a:cubicBezTo>
                    <a:pt x="3459" y="1509"/>
                    <a:pt x="3370" y="711"/>
                    <a:pt x="2980" y="321"/>
                  </a:cubicBezTo>
                  <a:cubicBezTo>
                    <a:pt x="2764" y="96"/>
                    <a:pt x="2508" y="0"/>
                    <a:pt x="2251" y="0"/>
                  </a:cubicBezTo>
                  <a:close/>
                </a:path>
              </a:pathLst>
            </a:custGeom>
            <a:solidFill>
              <a:schemeClr val="lt1"/>
            </a:solidFill>
            <a:ln>
              <a:noFill/>
            </a:ln>
          </p:spPr>
          <p:txBody>
            <a:bodyPr spcFirstLastPara="1" wrap="square" lIns="121900" tIns="121900" rIns="121900" bIns="121900" anchor="ctr" anchorCtr="0">
              <a:noAutofit/>
            </a:bodyPr>
            <a:lstStyle/>
            <a:p>
              <a:pPr defTabSz="609630">
                <a:buClr>
                  <a:srgbClr val="000000"/>
                </a:buClr>
                <a:defRPr/>
              </a:pPr>
              <a:endParaRPr sz="2400" kern="0">
                <a:solidFill>
                  <a:srgbClr val="000000"/>
                </a:solidFill>
                <a:latin typeface="Times New Roman" panose="02020603050405020304" pitchFamily="18" charset="0"/>
                <a:cs typeface="Times New Roman" panose="02020603050405020304" pitchFamily="18" charset="0"/>
                <a:sym typeface="+mn-lt"/>
              </a:endParaRPr>
            </a:p>
          </p:txBody>
        </p:sp>
      </p:grpSp>
      <p:sp>
        <p:nvSpPr>
          <p:cNvPr id="3" name="TextBox 2"/>
          <p:cNvSpPr txBox="1"/>
          <p:nvPr/>
        </p:nvSpPr>
        <p:spPr>
          <a:xfrm>
            <a:off x="3193961" y="881427"/>
            <a:ext cx="6220495"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NỘI DUNG BÀI HỌC</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066173" y="1747385"/>
            <a:ext cx="859246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5: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endParaRPr lang="en-US" sz="2400"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2040656" y="2759611"/>
            <a:ext cx="859246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6: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a:t>
            </a:r>
          </a:p>
        </p:txBody>
      </p:sp>
      <p:sp>
        <p:nvSpPr>
          <p:cNvPr id="46" name="TextBox 45"/>
          <p:cNvSpPr txBox="1"/>
          <p:nvPr/>
        </p:nvSpPr>
        <p:spPr>
          <a:xfrm>
            <a:off x="2007977" y="3967496"/>
            <a:ext cx="859246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7: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tiêu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phí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a:t>
            </a:r>
          </a:p>
        </p:txBody>
      </p:sp>
      <p:sp>
        <p:nvSpPr>
          <p:cNvPr id="47" name="TextBox 46"/>
          <p:cNvSpPr txBox="1"/>
          <p:nvPr/>
        </p:nvSpPr>
        <p:spPr>
          <a:xfrm>
            <a:off x="2031469" y="5046080"/>
            <a:ext cx="859246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HĐ 8: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r>
              <a:rPr lang="en-US" sz="2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0914385"/>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468970" y="869444"/>
            <a:ext cx="2962140"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KHỞI ĐỘNG</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7"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12" y="3655894"/>
            <a:ext cx="1879163" cy="1810203"/>
          </a:xfrm>
          <a:prstGeom prst="rect">
            <a:avLst/>
          </a:prstGeom>
        </p:spPr>
      </p:pic>
      <p:sp>
        <p:nvSpPr>
          <p:cNvPr id="2" name="TextBox 1"/>
          <p:cNvSpPr txBox="1"/>
          <p:nvPr/>
        </p:nvSpPr>
        <p:spPr>
          <a:xfrm>
            <a:off x="3296992" y="2215166"/>
            <a:ext cx="7392473" cy="2677656"/>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TRÒ CHƠI: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hát</a:t>
            </a:r>
            <a:r>
              <a:rPr lang="en-US" sz="2800" dirty="0" smtClean="0">
                <a:latin typeface="Times New Roman" panose="02020603050405020304" pitchFamily="18" charset="0"/>
                <a:cs typeface="Times New Roman" panose="02020603050405020304" pitchFamily="18" charset="0"/>
              </a:rPr>
              <a:t>.</a:t>
            </a:r>
          </a:p>
          <a:p>
            <a:pPr algn="just"/>
            <a:r>
              <a:rPr lang="en-US" sz="2800" dirty="0" err="1" smtClean="0">
                <a:latin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a:t>
            </a:r>
          </a:p>
          <a:p>
            <a:pPr algn="just"/>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giấy</a:t>
            </a:r>
            <a:r>
              <a:rPr lang="en-US" sz="2800" dirty="0" smtClean="0">
                <a:latin typeface="Times New Roman" panose="02020603050405020304" pitchFamily="18" charset="0"/>
                <a:cs typeface="Times New Roman" panose="02020603050405020304" pitchFamily="18" charset="0"/>
              </a:rPr>
              <a:t> A4. </a:t>
            </a:r>
          </a:p>
          <a:p>
            <a:pPr algn="just"/>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10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a:t>
            </a:r>
          </a:p>
          <a:p>
            <a:pPr algn="just"/>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962964"/>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468970" y="869444"/>
            <a:ext cx="2962140"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1</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TextBox 1"/>
          <p:cNvSpPr txBox="1"/>
          <p:nvPr/>
        </p:nvSpPr>
        <p:spPr>
          <a:xfrm>
            <a:off x="4790941" y="4584879"/>
            <a:ext cx="2318197"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Cháu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a:t>
            </a:r>
            <a:endParaRPr lang="en-US" sz="2800" dirty="0">
              <a:latin typeface="Times New Roman" panose="02020603050405020304" pitchFamily="18" charset="0"/>
              <a:cs typeface="Times New Roman" panose="02020603050405020304" pitchFamily="18" charset="0"/>
            </a:endParaRPr>
          </a:p>
        </p:txBody>
      </p:sp>
      <p:pic>
        <p:nvPicPr>
          <p:cNvPr id="3" name="Cháu yêu bà beat (DE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872935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472"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468970" y="869444"/>
            <a:ext cx="2962140"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2</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TextBox 1"/>
          <p:cNvSpPr txBox="1"/>
          <p:nvPr/>
        </p:nvSpPr>
        <p:spPr>
          <a:xfrm>
            <a:off x="4790941" y="4584879"/>
            <a:ext cx="2318197"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vắng</a:t>
            </a:r>
            <a:endParaRPr lang="en-US" sz="2800" dirty="0">
              <a:latin typeface="Times New Roman" panose="02020603050405020304" pitchFamily="18" charset="0"/>
              <a:cs typeface="Times New Roman" panose="02020603050405020304" pitchFamily="18" charset="0"/>
            </a:endParaRPr>
          </a:p>
        </p:txBody>
      </p:sp>
      <p:pic>
        <p:nvPicPr>
          <p:cNvPr id="4" name="Mẹ đi vắng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66366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387"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468970" y="869444"/>
            <a:ext cx="2962140"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3</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TextBox 1"/>
          <p:cNvSpPr txBox="1"/>
          <p:nvPr/>
        </p:nvSpPr>
        <p:spPr>
          <a:xfrm>
            <a:off x="4327302" y="4842456"/>
            <a:ext cx="3773510" cy="52322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Ba </a:t>
            </a:r>
            <a:r>
              <a:rPr lang="en-US" sz="2800" dirty="0" err="1" smtClean="0">
                <a:latin typeface="Times New Roman" panose="02020603050405020304" pitchFamily="18" charset="0"/>
                <a:cs typeface="Times New Roman" panose="02020603050405020304" pitchFamily="18" charset="0"/>
              </a:rPr>
              <a:t>ngọn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nến</a:t>
            </a:r>
            <a:r>
              <a:rPr lang="en-US" sz="2800" dirty="0" smtClean="0">
                <a:latin typeface="Times New Roman" panose="02020603050405020304" pitchFamily="18" charset="0"/>
                <a:cs typeface="Times New Roman" panose="02020603050405020304" pitchFamily="18" charset="0"/>
              </a:rPr>
              <a:t> lung </a:t>
            </a:r>
            <a:r>
              <a:rPr lang="en-US" sz="2800" dirty="0" err="1" smtClean="0">
                <a:latin typeface="Times New Roman" panose="02020603050405020304" pitchFamily="18" charset="0"/>
                <a:cs typeface="Times New Roman" panose="02020603050405020304" pitchFamily="18" charset="0"/>
              </a:rPr>
              <a:t>linh</a:t>
            </a:r>
            <a:endParaRPr lang="en-US" sz="2800" dirty="0">
              <a:latin typeface="Times New Roman" panose="02020603050405020304" pitchFamily="18" charset="0"/>
              <a:cs typeface="Times New Roman" panose="02020603050405020304" pitchFamily="18" charset="0"/>
            </a:endParaRPr>
          </a:p>
        </p:txBody>
      </p:sp>
      <p:pic>
        <p:nvPicPr>
          <p:cNvPr id="3" name="Ba Ngọn Nến Lung Linh - Nhật Lan Vy [Offi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79637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78517"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29" name="Google Shape;4457;p45">
            <a:extLst>
              <a:ext uri="{FF2B5EF4-FFF2-40B4-BE49-F238E27FC236}">
                <a16:creationId xmlns:a16="http://schemas.microsoft.com/office/drawing/2014/main" xmlns="" id="{619020A3-D526-38B7-3DDC-77BF8D88452A}"/>
              </a:ext>
            </a:extLst>
          </p:cNvPr>
          <p:cNvSpPr txBox="1">
            <a:spLocks/>
          </p:cNvSpPr>
          <p:nvPr/>
        </p:nvSpPr>
        <p:spPr>
          <a:xfrm>
            <a:off x="4468970" y="869444"/>
            <a:ext cx="2962140" cy="753295"/>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en-US" sz="32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 4</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TextBox 1"/>
          <p:cNvSpPr txBox="1"/>
          <p:nvPr/>
        </p:nvSpPr>
        <p:spPr>
          <a:xfrm>
            <a:off x="3979572" y="5087155"/>
            <a:ext cx="4507606"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phúc</a:t>
            </a:r>
            <a:r>
              <a:rPr lang="en-US" sz="2800" dirty="0" smtClean="0">
                <a:latin typeface="Times New Roman" panose="02020603050405020304" pitchFamily="18" charset="0"/>
                <a:cs typeface="Times New Roman" panose="02020603050405020304" pitchFamily="18" charset="0"/>
              </a:rPr>
              <a:t> to</a:t>
            </a:r>
            <a:endParaRPr lang="en-US" sz="2800" dirty="0">
              <a:latin typeface="Times New Roman" panose="02020603050405020304" pitchFamily="18" charset="0"/>
              <a:cs typeface="Times New Roman" panose="02020603050405020304" pitchFamily="18" charset="0"/>
            </a:endParaRPr>
          </a:p>
        </p:txBody>
      </p:sp>
      <p:pic>
        <p:nvPicPr>
          <p:cNvPr id="3" name="Gia Đình Nhỏ Hạnh Phúc To Karaoke Nhạc Thiếu Nhi Beat Hay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412243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195"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Pastel Notebook Slideshow for Business by Slidesgo">
  <a:themeElements>
    <a:clrScheme name="Simple Light">
      <a:dk1>
        <a:srgbClr val="000000"/>
      </a:dk1>
      <a:lt1>
        <a:srgbClr val="FFFFFF"/>
      </a:lt1>
      <a:dk2>
        <a:srgbClr val="A7E9DF"/>
      </a:dk2>
      <a:lt2>
        <a:srgbClr val="FED7AC"/>
      </a:lt2>
      <a:accent1>
        <a:srgbClr val="FFF6C3"/>
      </a:accent1>
      <a:accent2>
        <a:srgbClr val="EFA393"/>
      </a:accent2>
      <a:accent3>
        <a:srgbClr val="9C93E0"/>
      </a:accent3>
      <a:accent4>
        <a:srgbClr val="ABE5AE"/>
      </a:accent4>
      <a:accent5>
        <a:srgbClr val="FACEEA"/>
      </a:accent5>
      <a:accent6>
        <a:srgbClr val="FFBD75"/>
      </a:accent6>
      <a:hlink>
        <a:srgbClr val="000000"/>
      </a:hlink>
      <a:folHlink>
        <a:srgbClr val="0097A7"/>
      </a:folHlink>
    </a:clrScheme>
    <a:fontScheme name="jamzy4c2">
      <a:majorFont>
        <a:latin typeface="Cambria"/>
        <a:ea typeface="Times New Roman"/>
        <a:cs typeface=""/>
      </a:majorFont>
      <a:minorFont>
        <a:latin typeface="Cambria"/>
        <a:ea typeface="Times New Roma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1186</Words>
  <Application>Microsoft Office PowerPoint</Application>
  <PresentationFormat>Widescreen</PresentationFormat>
  <Paragraphs>65</Paragraphs>
  <Slides>24</Slides>
  <Notes>24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Cambria</vt:lpstr>
      <vt:lpstr>Chau Philomene One</vt:lpstr>
      <vt:lpstr>Comfortaa</vt:lpstr>
      <vt:lpstr>Microsoft Sans Serif</vt:lpstr>
      <vt:lpstr>Times New Roman</vt:lpstr>
      <vt:lpstr>Pastel Notebook Slideshow for Business by Slidesgo</vt:lpstr>
      <vt:lpstr>CHỦ ĐỀ 4 TRÁCH NHIỆM VỚI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4 TRÁCH NHIỆM VỚI GIA ĐÌNH</dc:title>
  <dc:creator>MTBA</dc:creator>
  <cp:lastModifiedBy>MTBA</cp:lastModifiedBy>
  <cp:revision>23</cp:revision>
  <dcterms:created xsi:type="dcterms:W3CDTF">2024-07-28T22:34:41Z</dcterms:created>
  <dcterms:modified xsi:type="dcterms:W3CDTF">2024-08-13T09:43:53Z</dcterms:modified>
</cp:coreProperties>
</file>