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 id="2147483662" r:id="rId5"/>
    <p:sldMasterId id="2147483668" r:id="rId6"/>
    <p:sldMasterId id="2147483680" r:id="rId7"/>
    <p:sldMasterId id="2147483692" r:id="rId8"/>
    <p:sldMasterId id="2147483704" r:id="rId9"/>
    <p:sldMasterId id="2147483716" r:id="rId10"/>
    <p:sldMasterId id="2147483728"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hNF1YADuxIPC4/+naIooy8tzMn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17.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19.xml"/><Relationship Id="rId30" Type="http://schemas.openxmlformats.org/officeDocument/2006/relationships/slide" Target="slides/slide18.xml"/><Relationship Id="rId11" Type="http://schemas.openxmlformats.org/officeDocument/2006/relationships/slideMaster" Target="slideMasters/slideMaster9.xml"/><Relationship Id="rId33" Type="http://schemas.openxmlformats.org/officeDocument/2006/relationships/slide" Target="slides/slide21.xml"/><Relationship Id="rId10" Type="http://schemas.openxmlformats.org/officeDocument/2006/relationships/slideMaster" Target="slideMasters/slideMaster8.xml"/><Relationship Id="rId32" Type="http://schemas.openxmlformats.org/officeDocument/2006/relationships/slide" Target="slides/slide20.xml"/><Relationship Id="rId13" Type="http://schemas.openxmlformats.org/officeDocument/2006/relationships/slide" Target="slides/slide1.xml"/><Relationship Id="rId35" Type="http://schemas.openxmlformats.org/officeDocument/2006/relationships/slide" Target="slides/slide23.xml"/><Relationship Id="rId12" Type="http://schemas.openxmlformats.org/officeDocument/2006/relationships/notesMaster" Target="notesMasters/notesMaster1.xml"/><Relationship Id="rId34" Type="http://schemas.openxmlformats.org/officeDocument/2006/relationships/slide" Target="slides/slide22.xml"/><Relationship Id="rId15" Type="http://schemas.openxmlformats.org/officeDocument/2006/relationships/slide" Target="slides/slide3.xml"/><Relationship Id="rId37" Type="http://schemas.openxmlformats.org/officeDocument/2006/relationships/slide" Target="slides/slide25.xml"/><Relationship Id="rId14" Type="http://schemas.openxmlformats.org/officeDocument/2006/relationships/slide" Target="slides/slide2.xml"/><Relationship Id="rId36" Type="http://schemas.openxmlformats.org/officeDocument/2006/relationships/slide" Target="slides/slide24.xml"/><Relationship Id="rId17" Type="http://schemas.openxmlformats.org/officeDocument/2006/relationships/slide" Target="slides/slide5.xml"/><Relationship Id="rId39" Type="http://schemas.openxmlformats.org/officeDocument/2006/relationships/slide" Target="slides/slide27.xml"/><Relationship Id="rId16" Type="http://schemas.openxmlformats.org/officeDocument/2006/relationships/slide" Target="slides/slide4.xml"/><Relationship Id="rId38" Type="http://schemas.openxmlformats.org/officeDocument/2006/relationships/slide" Target="slides/slide26.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0" name="Google Shape;9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9" name="Google Shape;98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8" name="Google Shape;9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7" name="Google Shape;10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6" name="Google Shape;101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1" name="Google Shape;10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6" name="Google Shape;104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2" name="Google Shape;10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8" name="Google Shape;107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3" name="Google Shape;10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6" name="Google Shape;88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solidFill>
                <a:srgbClr val="FFFF00"/>
              </a:solidFill>
            </a:endParaRPr>
          </a:p>
        </p:txBody>
      </p:sp>
      <p:sp>
        <p:nvSpPr>
          <p:cNvPr id="887" name="Google Shape;88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8" name="Google Shape;11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3" name="Google Shape;112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8" name="Google Shape;113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2" name="Google Shape;115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6" name="Google Shape;116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0" name="Google Shape;118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4" name="Google Shape;119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8" name="Google Shape;120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2" name="Google Shape;9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8" name="Google Shape;9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3" name="Google Shape;9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3" name="Google Shape;9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1" name="Google Shape;97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87" name="Shape 87"/>
        <p:cNvGrpSpPr/>
        <p:nvPr/>
      </p:nvGrpSpPr>
      <p:grpSpPr>
        <a:xfrm>
          <a:off x="0" y="0"/>
          <a:ext cx="0" cy="0"/>
          <a:chOff x="0" y="0"/>
          <a:chExt cx="0" cy="0"/>
        </a:xfrm>
      </p:grpSpPr>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407" name="Shape 407"/>
        <p:cNvGrpSpPr/>
        <p:nvPr/>
      </p:nvGrpSpPr>
      <p:grpSpPr>
        <a:xfrm>
          <a:off x="0" y="0"/>
          <a:ext cx="0" cy="0"/>
          <a:chOff x="0" y="0"/>
          <a:chExt cx="0" cy="0"/>
        </a:xfrm>
      </p:grpSpPr>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showMasterSp="0">
  <p:cSld name="仅标题">
    <p:spTree>
      <p:nvGrpSpPr>
        <p:cNvPr id="408" name="Shape 408"/>
        <p:cNvGrpSpPr/>
        <p:nvPr/>
      </p:nvGrpSpPr>
      <p:grpSpPr>
        <a:xfrm>
          <a:off x="0" y="0"/>
          <a:ext cx="0" cy="0"/>
          <a:chOff x="0" y="0"/>
          <a:chExt cx="0" cy="0"/>
        </a:xfrm>
      </p:grpSpPr>
      <p:grpSp>
        <p:nvGrpSpPr>
          <p:cNvPr id="409" name="Google Shape;409;p56"/>
          <p:cNvGrpSpPr/>
          <p:nvPr/>
        </p:nvGrpSpPr>
        <p:grpSpPr>
          <a:xfrm>
            <a:off x="0" y="0"/>
            <a:ext cx="12192000" cy="6858000"/>
            <a:chOff x="0" y="0"/>
            <a:chExt cx="12192000" cy="6750674"/>
          </a:xfrm>
        </p:grpSpPr>
        <p:sp>
          <p:nvSpPr>
            <p:cNvPr id="410" name="Google Shape;410;p56"/>
            <p:cNvSpPr/>
            <p:nvPr/>
          </p:nvSpPr>
          <p:spPr>
            <a:xfrm>
              <a:off x="0" y="0"/>
              <a:ext cx="12192000" cy="482861"/>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1" name="Google Shape;411;p56"/>
            <p:cNvSpPr/>
            <p:nvPr/>
          </p:nvSpPr>
          <p:spPr>
            <a:xfrm>
              <a:off x="0" y="482861"/>
              <a:ext cx="12192000" cy="481298"/>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2" name="Google Shape;412;p56"/>
            <p:cNvSpPr/>
            <p:nvPr/>
          </p:nvSpPr>
          <p:spPr>
            <a:xfrm>
              <a:off x="0" y="964159"/>
              <a:ext cx="12192000" cy="482860"/>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3" name="Google Shape;413;p56"/>
            <p:cNvSpPr/>
            <p:nvPr/>
          </p:nvSpPr>
          <p:spPr>
            <a:xfrm>
              <a:off x="0" y="1447019"/>
              <a:ext cx="12192000" cy="481298"/>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4" name="Google Shape;414;p56"/>
            <p:cNvSpPr/>
            <p:nvPr/>
          </p:nvSpPr>
          <p:spPr>
            <a:xfrm>
              <a:off x="0" y="1928318"/>
              <a:ext cx="12192000" cy="482861"/>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5" name="Google Shape;415;p56"/>
            <p:cNvSpPr/>
            <p:nvPr/>
          </p:nvSpPr>
          <p:spPr>
            <a:xfrm>
              <a:off x="0" y="2411179"/>
              <a:ext cx="12192000" cy="481298"/>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6" name="Google Shape;416;p56"/>
            <p:cNvSpPr/>
            <p:nvPr/>
          </p:nvSpPr>
          <p:spPr>
            <a:xfrm>
              <a:off x="0" y="2892477"/>
              <a:ext cx="12192000" cy="482860"/>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7" name="Google Shape;417;p56"/>
            <p:cNvSpPr/>
            <p:nvPr/>
          </p:nvSpPr>
          <p:spPr>
            <a:xfrm>
              <a:off x="0" y="3375337"/>
              <a:ext cx="12192000" cy="482861"/>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8" name="Google Shape;418;p56"/>
            <p:cNvSpPr/>
            <p:nvPr/>
          </p:nvSpPr>
          <p:spPr>
            <a:xfrm>
              <a:off x="0" y="3858198"/>
              <a:ext cx="12192000" cy="481298"/>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9" name="Google Shape;419;p56"/>
            <p:cNvSpPr/>
            <p:nvPr/>
          </p:nvSpPr>
          <p:spPr>
            <a:xfrm>
              <a:off x="0" y="4339496"/>
              <a:ext cx="12192000" cy="482860"/>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0" name="Google Shape;420;p56"/>
            <p:cNvSpPr/>
            <p:nvPr/>
          </p:nvSpPr>
          <p:spPr>
            <a:xfrm>
              <a:off x="0" y="4822356"/>
              <a:ext cx="12192000" cy="481298"/>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1" name="Google Shape;421;p56"/>
            <p:cNvSpPr/>
            <p:nvPr/>
          </p:nvSpPr>
          <p:spPr>
            <a:xfrm>
              <a:off x="0" y="5303655"/>
              <a:ext cx="12192000" cy="482861"/>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2" name="Google Shape;422;p56"/>
            <p:cNvSpPr/>
            <p:nvPr/>
          </p:nvSpPr>
          <p:spPr>
            <a:xfrm>
              <a:off x="0" y="5786516"/>
              <a:ext cx="12192000" cy="481298"/>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3" name="Google Shape;423;p56"/>
            <p:cNvSpPr/>
            <p:nvPr/>
          </p:nvSpPr>
          <p:spPr>
            <a:xfrm>
              <a:off x="0" y="6267814"/>
              <a:ext cx="12192000" cy="482860"/>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424" name="Shape 424"/>
        <p:cNvGrpSpPr/>
        <p:nvPr/>
      </p:nvGrpSpPr>
      <p:grpSpPr>
        <a:xfrm>
          <a:off x="0" y="0"/>
          <a:ext cx="0" cy="0"/>
          <a:chOff x="0" y="0"/>
          <a:chExt cx="0" cy="0"/>
        </a:xfrm>
      </p:grpSpPr>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仅标题">
  <p:cSld name="1_仅标题">
    <p:spTree>
      <p:nvGrpSpPr>
        <p:cNvPr id="425" name="Shape 425"/>
        <p:cNvGrpSpPr/>
        <p:nvPr/>
      </p:nvGrpSpPr>
      <p:grpSpPr>
        <a:xfrm>
          <a:off x="0" y="0"/>
          <a:ext cx="0" cy="0"/>
          <a:chOff x="0" y="0"/>
          <a:chExt cx="0" cy="0"/>
        </a:xfrm>
      </p:grpSpPr>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showMasterSp="0">
  <p:cSld name="1_标题幻灯片">
    <p:spTree>
      <p:nvGrpSpPr>
        <p:cNvPr id="426" name="Shape 426"/>
        <p:cNvGrpSpPr/>
        <p:nvPr/>
      </p:nvGrpSpPr>
      <p:grpSpPr>
        <a:xfrm>
          <a:off x="0" y="0"/>
          <a:ext cx="0" cy="0"/>
          <a:chOff x="0" y="0"/>
          <a:chExt cx="0" cy="0"/>
        </a:xfrm>
      </p:grpSpPr>
      <p:sp>
        <p:nvSpPr>
          <p:cNvPr id="427" name="Google Shape;427;p5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60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428" name="Google Shape;428;p5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429" name="Google Shape;429;p5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0" name="Google Shape;430;p5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1" name="Google Shape;431;p5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0000"/>
                </a:solidFill>
                <a:latin typeface="Calibri"/>
                <a:ea typeface="Calibri"/>
                <a:cs typeface="Calibri"/>
                <a:sym typeface="Calibri"/>
              </a:defRPr>
            </a:lvl1pPr>
            <a:lvl2pPr indent="0" lvl="1" marL="0" marR="0" rtl="0" algn="l">
              <a:spcBef>
                <a:spcPts val="0"/>
              </a:spcBef>
              <a:spcAft>
                <a:spcPts val="0"/>
              </a:spcAft>
              <a:buNone/>
              <a:defRPr sz="1800">
                <a:solidFill>
                  <a:srgbClr val="000000"/>
                </a:solidFill>
                <a:latin typeface="Calibri"/>
                <a:ea typeface="Calibri"/>
                <a:cs typeface="Calibri"/>
                <a:sym typeface="Calibri"/>
              </a:defRPr>
            </a:lvl2pPr>
            <a:lvl3pPr indent="0" lvl="2" marL="0" marR="0" rtl="0" algn="l">
              <a:spcBef>
                <a:spcPts val="0"/>
              </a:spcBef>
              <a:spcAft>
                <a:spcPts val="0"/>
              </a:spcAft>
              <a:buNone/>
              <a:defRPr sz="1800">
                <a:solidFill>
                  <a:srgbClr val="000000"/>
                </a:solidFill>
                <a:latin typeface="Calibri"/>
                <a:ea typeface="Calibri"/>
                <a:cs typeface="Calibri"/>
                <a:sym typeface="Calibri"/>
              </a:defRPr>
            </a:lvl3pPr>
            <a:lvl4pPr indent="0" lvl="3" marL="0" marR="0" rtl="0" algn="l">
              <a:spcBef>
                <a:spcPts val="0"/>
              </a:spcBef>
              <a:spcAft>
                <a:spcPts val="0"/>
              </a:spcAft>
              <a:buNone/>
              <a:defRPr sz="1800">
                <a:solidFill>
                  <a:srgbClr val="000000"/>
                </a:solidFill>
                <a:latin typeface="Calibri"/>
                <a:ea typeface="Calibri"/>
                <a:cs typeface="Calibri"/>
                <a:sym typeface="Calibri"/>
              </a:defRPr>
            </a:lvl4pPr>
            <a:lvl5pPr indent="0" lvl="4" marL="0" marR="0" rtl="0" algn="l">
              <a:spcBef>
                <a:spcPts val="0"/>
              </a:spcBef>
              <a:spcAft>
                <a:spcPts val="0"/>
              </a:spcAft>
              <a:buNone/>
              <a:defRPr sz="1800">
                <a:solidFill>
                  <a:srgbClr val="000000"/>
                </a:solidFill>
                <a:latin typeface="Calibri"/>
                <a:ea typeface="Calibri"/>
                <a:cs typeface="Calibri"/>
                <a:sym typeface="Calibri"/>
              </a:defRPr>
            </a:lvl5pPr>
            <a:lvl6pPr indent="0" lvl="5" marL="0" marR="0" rtl="0" algn="l">
              <a:spcBef>
                <a:spcPts val="0"/>
              </a:spcBef>
              <a:spcAft>
                <a:spcPts val="0"/>
              </a:spcAft>
              <a:buNone/>
              <a:defRPr sz="1800">
                <a:solidFill>
                  <a:srgbClr val="000000"/>
                </a:solidFill>
                <a:latin typeface="Calibri"/>
                <a:ea typeface="Calibri"/>
                <a:cs typeface="Calibri"/>
                <a:sym typeface="Calibri"/>
              </a:defRPr>
            </a:lvl6pPr>
            <a:lvl7pPr indent="0" lvl="6" marL="0" marR="0" rtl="0" algn="l">
              <a:spcBef>
                <a:spcPts val="0"/>
              </a:spcBef>
              <a:spcAft>
                <a:spcPts val="0"/>
              </a:spcAft>
              <a:buNone/>
              <a:defRPr sz="1800">
                <a:solidFill>
                  <a:srgbClr val="000000"/>
                </a:solidFill>
                <a:latin typeface="Calibri"/>
                <a:ea typeface="Calibri"/>
                <a:cs typeface="Calibri"/>
                <a:sym typeface="Calibri"/>
              </a:defRPr>
            </a:lvl7pPr>
            <a:lvl8pPr indent="0" lvl="7" marL="0" marR="0" rtl="0" algn="l">
              <a:spcBef>
                <a:spcPts val="0"/>
              </a:spcBef>
              <a:spcAft>
                <a:spcPts val="0"/>
              </a:spcAft>
              <a:buNone/>
              <a:defRPr sz="1800">
                <a:solidFill>
                  <a:srgbClr val="000000"/>
                </a:solidFill>
                <a:latin typeface="Calibri"/>
                <a:ea typeface="Calibri"/>
                <a:cs typeface="Calibri"/>
                <a:sym typeface="Calibri"/>
              </a:defRPr>
            </a:lvl8pPr>
            <a:lvl9pPr indent="0" lvl="8" marL="0" marR="0" rtl="0" algn="l">
              <a:spcBef>
                <a:spcPts val="0"/>
              </a:spcBef>
              <a:spcAft>
                <a:spcPts val="0"/>
              </a:spcAft>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8" name="Shape 438"/>
        <p:cNvGrpSpPr/>
        <p:nvPr/>
      </p:nvGrpSpPr>
      <p:grpSpPr>
        <a:xfrm>
          <a:off x="0" y="0"/>
          <a:ext cx="0" cy="0"/>
          <a:chOff x="0" y="0"/>
          <a:chExt cx="0" cy="0"/>
        </a:xfrm>
      </p:grpSpPr>
      <p:sp>
        <p:nvSpPr>
          <p:cNvPr id="439" name="Google Shape;439;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0" name="Google Shape;440;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41" name="Google Shape;441;p3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2" name="Google Shape;442;p3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3" name="Google Shape;443;p3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4" name="Shape 444"/>
        <p:cNvGrpSpPr/>
        <p:nvPr/>
      </p:nvGrpSpPr>
      <p:grpSpPr>
        <a:xfrm>
          <a:off x="0" y="0"/>
          <a:ext cx="0" cy="0"/>
          <a:chOff x="0" y="0"/>
          <a:chExt cx="0" cy="0"/>
        </a:xfrm>
      </p:grpSpPr>
      <p:sp>
        <p:nvSpPr>
          <p:cNvPr id="445" name="Google Shape;445;p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6" name="Google Shape;446;p7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7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7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7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0" name="Shape 450"/>
        <p:cNvGrpSpPr/>
        <p:nvPr/>
      </p:nvGrpSpPr>
      <p:grpSpPr>
        <a:xfrm>
          <a:off x="0" y="0"/>
          <a:ext cx="0" cy="0"/>
          <a:chOff x="0" y="0"/>
          <a:chExt cx="0" cy="0"/>
        </a:xfrm>
      </p:grpSpPr>
      <p:sp>
        <p:nvSpPr>
          <p:cNvPr id="451" name="Google Shape;451;p71"/>
          <p:cNvSpPr txBox="1"/>
          <p:nvPr>
            <p:ph type="title"/>
          </p:nvPr>
        </p:nvSpPr>
        <p:spPr>
          <a:xfrm>
            <a:off x="831851" y="1709739"/>
            <a:ext cx="10515600" cy="285273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2" name="Google Shape;452;p71"/>
          <p:cNvSpPr txBox="1"/>
          <p:nvPr>
            <p:ph idx="1" type="body"/>
          </p:nvPr>
        </p:nvSpPr>
        <p:spPr>
          <a:xfrm>
            <a:off x="831851" y="4589464"/>
            <a:ext cx="105156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00"/>
              </a:spcBef>
              <a:spcAft>
                <a:spcPts val="0"/>
              </a:spcAft>
              <a:buClr>
                <a:schemeClr val="dk1"/>
              </a:buClr>
              <a:buSzPts val="2000"/>
              <a:buFont typeface="Arial"/>
              <a:buNone/>
              <a:defRPr sz="2000"/>
            </a:lvl2pPr>
            <a:lvl3pPr indent="-228600" lvl="2" marL="1371600" algn="l">
              <a:spcBef>
                <a:spcPts val="360"/>
              </a:spcBef>
              <a:spcAft>
                <a:spcPts val="0"/>
              </a:spcAft>
              <a:buClr>
                <a:schemeClr val="dk1"/>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453" name="Google Shape;453;p7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7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7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6" name="Shape 456"/>
        <p:cNvGrpSpPr/>
        <p:nvPr/>
      </p:nvGrpSpPr>
      <p:grpSpPr>
        <a:xfrm>
          <a:off x="0" y="0"/>
          <a:ext cx="0" cy="0"/>
          <a:chOff x="0" y="0"/>
          <a:chExt cx="0" cy="0"/>
        </a:xfrm>
      </p:grpSpPr>
      <p:sp>
        <p:nvSpPr>
          <p:cNvPr id="457" name="Google Shape;457;p7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8" name="Google Shape;458;p7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9" name="Google Shape;459;p7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0" name="Google Shape;460;p7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p7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2" name="Google Shape;462;p7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3" name="Shape 463"/>
        <p:cNvGrpSpPr/>
        <p:nvPr/>
      </p:nvGrpSpPr>
      <p:grpSpPr>
        <a:xfrm>
          <a:off x="0" y="0"/>
          <a:ext cx="0" cy="0"/>
          <a:chOff x="0" y="0"/>
          <a:chExt cx="0" cy="0"/>
        </a:xfrm>
      </p:grpSpPr>
      <p:sp>
        <p:nvSpPr>
          <p:cNvPr id="464" name="Google Shape;464;p73"/>
          <p:cNvSpPr txBox="1"/>
          <p:nvPr>
            <p:ph type="title"/>
          </p:nvPr>
        </p:nvSpPr>
        <p:spPr>
          <a:xfrm>
            <a:off x="840317" y="365126"/>
            <a:ext cx="10515600" cy="13255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5" name="Google Shape;465;p73"/>
          <p:cNvSpPr txBox="1"/>
          <p:nvPr>
            <p:ph idx="1" type="body"/>
          </p:nvPr>
        </p:nvSpPr>
        <p:spPr>
          <a:xfrm>
            <a:off x="840318" y="1681163"/>
            <a:ext cx="5158316"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6" name="Google Shape;466;p73"/>
          <p:cNvSpPr txBox="1"/>
          <p:nvPr>
            <p:ph idx="2" type="body"/>
          </p:nvPr>
        </p:nvSpPr>
        <p:spPr>
          <a:xfrm>
            <a:off x="840318" y="2505075"/>
            <a:ext cx="5158316"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7" name="Google Shape;467;p73"/>
          <p:cNvSpPr txBox="1"/>
          <p:nvPr>
            <p:ph idx="3" type="body"/>
          </p:nvPr>
        </p:nvSpPr>
        <p:spPr>
          <a:xfrm>
            <a:off x="6172200" y="1681163"/>
            <a:ext cx="518371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8" name="Google Shape;468;p73"/>
          <p:cNvSpPr txBox="1"/>
          <p:nvPr>
            <p:ph idx="4" type="body"/>
          </p:nvPr>
        </p:nvSpPr>
        <p:spPr>
          <a:xfrm>
            <a:off x="6172200" y="2505075"/>
            <a:ext cx="518371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9" name="Google Shape;469;p7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0" name="Google Shape;470;p7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1" name="Google Shape;471;p7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2" name="Shape 472"/>
        <p:cNvGrpSpPr/>
        <p:nvPr/>
      </p:nvGrpSpPr>
      <p:grpSpPr>
        <a:xfrm>
          <a:off x="0" y="0"/>
          <a:ext cx="0" cy="0"/>
          <a:chOff x="0" y="0"/>
          <a:chExt cx="0" cy="0"/>
        </a:xfrm>
      </p:grpSpPr>
      <p:sp>
        <p:nvSpPr>
          <p:cNvPr id="473" name="Google Shape;473;p7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4" name="Google Shape;474;p7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7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6" name="Google Shape;476;p7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7" name="Shape 477"/>
        <p:cNvGrpSpPr/>
        <p:nvPr/>
      </p:nvGrpSpPr>
      <p:grpSpPr>
        <a:xfrm>
          <a:off x="0" y="0"/>
          <a:ext cx="0" cy="0"/>
          <a:chOff x="0" y="0"/>
          <a:chExt cx="0" cy="0"/>
        </a:xfrm>
      </p:grpSpPr>
      <p:sp>
        <p:nvSpPr>
          <p:cNvPr id="478" name="Google Shape;478;p7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7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7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1" name="Shape 481"/>
        <p:cNvGrpSpPr/>
        <p:nvPr/>
      </p:nvGrpSpPr>
      <p:grpSpPr>
        <a:xfrm>
          <a:off x="0" y="0"/>
          <a:ext cx="0" cy="0"/>
          <a:chOff x="0" y="0"/>
          <a:chExt cx="0" cy="0"/>
        </a:xfrm>
      </p:grpSpPr>
      <p:sp>
        <p:nvSpPr>
          <p:cNvPr id="482" name="Google Shape;482;p76"/>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3" name="Google Shape;483;p76"/>
          <p:cNvSpPr txBox="1"/>
          <p:nvPr>
            <p:ph idx="1" type="body"/>
          </p:nvPr>
        </p:nvSpPr>
        <p:spPr>
          <a:xfrm>
            <a:off x="5183717" y="987426"/>
            <a:ext cx="617220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84" name="Google Shape;484;p76"/>
          <p:cNvSpPr txBox="1"/>
          <p:nvPr>
            <p:ph idx="2"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85" name="Google Shape;485;p7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6" name="Google Shape;486;p7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7" name="Google Shape;487;p7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8" name="Shape 488"/>
        <p:cNvGrpSpPr/>
        <p:nvPr/>
      </p:nvGrpSpPr>
      <p:grpSpPr>
        <a:xfrm>
          <a:off x="0" y="0"/>
          <a:ext cx="0" cy="0"/>
          <a:chOff x="0" y="0"/>
          <a:chExt cx="0" cy="0"/>
        </a:xfrm>
      </p:grpSpPr>
      <p:sp>
        <p:nvSpPr>
          <p:cNvPr id="489" name="Google Shape;489;p77"/>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0" name="Google Shape;490;p77"/>
          <p:cNvSpPr/>
          <p:nvPr>
            <p:ph idx="2" type="pic"/>
          </p:nvPr>
        </p:nvSpPr>
        <p:spPr>
          <a:xfrm>
            <a:off x="5183717" y="987426"/>
            <a:ext cx="6172200" cy="4873625"/>
          </a:xfrm>
          <a:prstGeom prst="rect">
            <a:avLst/>
          </a:prstGeom>
          <a:noFill/>
          <a:ln>
            <a:noFill/>
          </a:ln>
        </p:spPr>
      </p:sp>
      <p:sp>
        <p:nvSpPr>
          <p:cNvPr id="491" name="Google Shape;491;p77"/>
          <p:cNvSpPr txBox="1"/>
          <p:nvPr>
            <p:ph idx="1"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2" name="Google Shape;492;p7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7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7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5" name="Shape 495"/>
        <p:cNvGrpSpPr/>
        <p:nvPr/>
      </p:nvGrpSpPr>
      <p:grpSpPr>
        <a:xfrm>
          <a:off x="0" y="0"/>
          <a:ext cx="0" cy="0"/>
          <a:chOff x="0" y="0"/>
          <a:chExt cx="0" cy="0"/>
        </a:xfrm>
      </p:grpSpPr>
      <p:sp>
        <p:nvSpPr>
          <p:cNvPr id="496" name="Google Shape;496;p7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7" name="Google Shape;497;p78"/>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8" name="Google Shape;498;p7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9" name="Google Shape;499;p7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0" name="Google Shape;500;p7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01" name="Shape 501"/>
        <p:cNvGrpSpPr/>
        <p:nvPr/>
      </p:nvGrpSpPr>
      <p:grpSpPr>
        <a:xfrm>
          <a:off x="0" y="0"/>
          <a:ext cx="0" cy="0"/>
          <a:chOff x="0" y="0"/>
          <a:chExt cx="0" cy="0"/>
        </a:xfrm>
      </p:grpSpPr>
      <p:sp>
        <p:nvSpPr>
          <p:cNvPr id="502" name="Google Shape;502;p79"/>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3" name="Google Shape;503;p79"/>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4" name="Google Shape;504;p7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7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7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3" name="Shape 513"/>
        <p:cNvGrpSpPr/>
        <p:nvPr/>
      </p:nvGrpSpPr>
      <p:grpSpPr>
        <a:xfrm>
          <a:off x="0" y="0"/>
          <a:ext cx="0" cy="0"/>
          <a:chOff x="0" y="0"/>
          <a:chExt cx="0" cy="0"/>
        </a:xfrm>
      </p:grpSpPr>
      <p:sp>
        <p:nvSpPr>
          <p:cNvPr id="514" name="Google Shape;514;p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5" name="Google Shape;515;p3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3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3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3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9" name="Shape 519"/>
        <p:cNvGrpSpPr/>
        <p:nvPr/>
      </p:nvGrpSpPr>
      <p:grpSpPr>
        <a:xfrm>
          <a:off x="0" y="0"/>
          <a:ext cx="0" cy="0"/>
          <a:chOff x="0" y="0"/>
          <a:chExt cx="0" cy="0"/>
        </a:xfrm>
      </p:grpSpPr>
      <p:sp>
        <p:nvSpPr>
          <p:cNvPr id="520" name="Google Shape;520;p8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1" name="Google Shape;521;p8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22" name="Google Shape;522;p8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8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8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5" name="Shape 525"/>
        <p:cNvGrpSpPr/>
        <p:nvPr/>
      </p:nvGrpSpPr>
      <p:grpSpPr>
        <a:xfrm>
          <a:off x="0" y="0"/>
          <a:ext cx="0" cy="0"/>
          <a:chOff x="0" y="0"/>
          <a:chExt cx="0" cy="0"/>
        </a:xfrm>
      </p:grpSpPr>
      <p:sp>
        <p:nvSpPr>
          <p:cNvPr id="526" name="Google Shape;526;p81"/>
          <p:cNvSpPr txBox="1"/>
          <p:nvPr>
            <p:ph type="title"/>
          </p:nvPr>
        </p:nvSpPr>
        <p:spPr>
          <a:xfrm>
            <a:off x="831851" y="1709739"/>
            <a:ext cx="10515600" cy="285273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7" name="Google Shape;527;p81"/>
          <p:cNvSpPr txBox="1"/>
          <p:nvPr>
            <p:ph idx="1" type="body"/>
          </p:nvPr>
        </p:nvSpPr>
        <p:spPr>
          <a:xfrm>
            <a:off x="831851" y="4589464"/>
            <a:ext cx="105156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00"/>
              </a:spcBef>
              <a:spcAft>
                <a:spcPts val="0"/>
              </a:spcAft>
              <a:buClr>
                <a:schemeClr val="dk1"/>
              </a:buClr>
              <a:buSzPts val="2000"/>
              <a:buFont typeface="Arial"/>
              <a:buNone/>
              <a:defRPr sz="2000"/>
            </a:lvl2pPr>
            <a:lvl3pPr indent="-228600" lvl="2" marL="1371600" algn="l">
              <a:spcBef>
                <a:spcPts val="360"/>
              </a:spcBef>
              <a:spcAft>
                <a:spcPts val="0"/>
              </a:spcAft>
              <a:buClr>
                <a:schemeClr val="dk1"/>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528" name="Google Shape;528;p8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9" name="Google Shape;529;p8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8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1" name="Shape 531"/>
        <p:cNvGrpSpPr/>
        <p:nvPr/>
      </p:nvGrpSpPr>
      <p:grpSpPr>
        <a:xfrm>
          <a:off x="0" y="0"/>
          <a:ext cx="0" cy="0"/>
          <a:chOff x="0" y="0"/>
          <a:chExt cx="0" cy="0"/>
        </a:xfrm>
      </p:grpSpPr>
      <p:sp>
        <p:nvSpPr>
          <p:cNvPr id="532" name="Google Shape;532;p8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3" name="Google Shape;533;p8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4" name="Google Shape;534;p8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5" name="Google Shape;535;p8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8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8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8" name="Shape 538"/>
        <p:cNvGrpSpPr/>
        <p:nvPr/>
      </p:nvGrpSpPr>
      <p:grpSpPr>
        <a:xfrm>
          <a:off x="0" y="0"/>
          <a:ext cx="0" cy="0"/>
          <a:chOff x="0" y="0"/>
          <a:chExt cx="0" cy="0"/>
        </a:xfrm>
      </p:grpSpPr>
      <p:sp>
        <p:nvSpPr>
          <p:cNvPr id="539" name="Google Shape;539;p83"/>
          <p:cNvSpPr txBox="1"/>
          <p:nvPr>
            <p:ph type="title"/>
          </p:nvPr>
        </p:nvSpPr>
        <p:spPr>
          <a:xfrm>
            <a:off x="840317" y="365126"/>
            <a:ext cx="10515600" cy="13255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0" name="Google Shape;540;p83"/>
          <p:cNvSpPr txBox="1"/>
          <p:nvPr>
            <p:ph idx="1" type="body"/>
          </p:nvPr>
        </p:nvSpPr>
        <p:spPr>
          <a:xfrm>
            <a:off x="840318" y="1681163"/>
            <a:ext cx="5158316"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1" name="Google Shape;541;p83"/>
          <p:cNvSpPr txBox="1"/>
          <p:nvPr>
            <p:ph idx="2" type="body"/>
          </p:nvPr>
        </p:nvSpPr>
        <p:spPr>
          <a:xfrm>
            <a:off x="840318" y="2505075"/>
            <a:ext cx="5158316"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2" name="Google Shape;542;p83"/>
          <p:cNvSpPr txBox="1"/>
          <p:nvPr>
            <p:ph idx="3" type="body"/>
          </p:nvPr>
        </p:nvSpPr>
        <p:spPr>
          <a:xfrm>
            <a:off x="6172200" y="1681163"/>
            <a:ext cx="518371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3" name="Google Shape;543;p83"/>
          <p:cNvSpPr txBox="1"/>
          <p:nvPr>
            <p:ph idx="4" type="body"/>
          </p:nvPr>
        </p:nvSpPr>
        <p:spPr>
          <a:xfrm>
            <a:off x="6172200" y="2505075"/>
            <a:ext cx="518371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4" name="Google Shape;544;p8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5" name="Google Shape;545;p8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6" name="Google Shape;546;p8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7" name="Shape 547"/>
        <p:cNvGrpSpPr/>
        <p:nvPr/>
      </p:nvGrpSpPr>
      <p:grpSpPr>
        <a:xfrm>
          <a:off x="0" y="0"/>
          <a:ext cx="0" cy="0"/>
          <a:chOff x="0" y="0"/>
          <a:chExt cx="0" cy="0"/>
        </a:xfrm>
      </p:grpSpPr>
      <p:sp>
        <p:nvSpPr>
          <p:cNvPr id="548" name="Google Shape;548;p8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9" name="Google Shape;549;p8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0" name="Google Shape;550;p8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1" name="Google Shape;551;p8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2" name="Shape 552"/>
        <p:cNvGrpSpPr/>
        <p:nvPr/>
      </p:nvGrpSpPr>
      <p:grpSpPr>
        <a:xfrm>
          <a:off x="0" y="0"/>
          <a:ext cx="0" cy="0"/>
          <a:chOff x="0" y="0"/>
          <a:chExt cx="0" cy="0"/>
        </a:xfrm>
      </p:grpSpPr>
      <p:sp>
        <p:nvSpPr>
          <p:cNvPr id="553" name="Google Shape;553;p8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4" name="Google Shape;554;p8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5" name="Google Shape;555;p8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6" name="Shape 556"/>
        <p:cNvGrpSpPr/>
        <p:nvPr/>
      </p:nvGrpSpPr>
      <p:grpSpPr>
        <a:xfrm>
          <a:off x="0" y="0"/>
          <a:ext cx="0" cy="0"/>
          <a:chOff x="0" y="0"/>
          <a:chExt cx="0" cy="0"/>
        </a:xfrm>
      </p:grpSpPr>
      <p:sp>
        <p:nvSpPr>
          <p:cNvPr id="557" name="Google Shape;557;p86"/>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8" name="Google Shape;558;p86"/>
          <p:cNvSpPr txBox="1"/>
          <p:nvPr>
            <p:ph idx="1" type="body"/>
          </p:nvPr>
        </p:nvSpPr>
        <p:spPr>
          <a:xfrm>
            <a:off x="5183717" y="987426"/>
            <a:ext cx="617220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9" name="Google Shape;559;p86"/>
          <p:cNvSpPr txBox="1"/>
          <p:nvPr>
            <p:ph idx="2"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0" name="Google Shape;560;p8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1" name="Google Shape;561;p8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2" name="Google Shape;562;p8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3" name="Shape 563"/>
        <p:cNvGrpSpPr/>
        <p:nvPr/>
      </p:nvGrpSpPr>
      <p:grpSpPr>
        <a:xfrm>
          <a:off x="0" y="0"/>
          <a:ext cx="0" cy="0"/>
          <a:chOff x="0" y="0"/>
          <a:chExt cx="0" cy="0"/>
        </a:xfrm>
      </p:grpSpPr>
      <p:sp>
        <p:nvSpPr>
          <p:cNvPr id="564" name="Google Shape;564;p87"/>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5" name="Google Shape;565;p87"/>
          <p:cNvSpPr/>
          <p:nvPr>
            <p:ph idx="2" type="pic"/>
          </p:nvPr>
        </p:nvSpPr>
        <p:spPr>
          <a:xfrm>
            <a:off x="5183717" y="987426"/>
            <a:ext cx="6172200" cy="4873625"/>
          </a:xfrm>
          <a:prstGeom prst="rect">
            <a:avLst/>
          </a:prstGeom>
          <a:noFill/>
          <a:ln>
            <a:noFill/>
          </a:ln>
        </p:spPr>
      </p:sp>
      <p:sp>
        <p:nvSpPr>
          <p:cNvPr id="566" name="Google Shape;566;p87"/>
          <p:cNvSpPr txBox="1"/>
          <p:nvPr>
            <p:ph idx="1"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7" name="Google Shape;567;p8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8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9" name="Google Shape;569;p8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70" name="Shape 570"/>
        <p:cNvGrpSpPr/>
        <p:nvPr/>
      </p:nvGrpSpPr>
      <p:grpSpPr>
        <a:xfrm>
          <a:off x="0" y="0"/>
          <a:ext cx="0" cy="0"/>
          <a:chOff x="0" y="0"/>
          <a:chExt cx="0" cy="0"/>
        </a:xfrm>
      </p:grpSpPr>
      <p:sp>
        <p:nvSpPr>
          <p:cNvPr id="571" name="Google Shape;571;p8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2" name="Google Shape;572;p88"/>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3" name="Google Shape;573;p8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4" name="Google Shape;574;p8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5" name="Google Shape;575;p8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76" name="Shape 576"/>
        <p:cNvGrpSpPr/>
        <p:nvPr/>
      </p:nvGrpSpPr>
      <p:grpSpPr>
        <a:xfrm>
          <a:off x="0" y="0"/>
          <a:ext cx="0" cy="0"/>
          <a:chOff x="0" y="0"/>
          <a:chExt cx="0" cy="0"/>
        </a:xfrm>
      </p:grpSpPr>
      <p:sp>
        <p:nvSpPr>
          <p:cNvPr id="577" name="Google Shape;577;p89"/>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8" name="Google Shape;578;p89"/>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9" name="Google Shape;579;p8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0" name="Google Shape;580;p8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1" name="Google Shape;581;p8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000000"/>
                </a:solidFill>
              </a:defRPr>
            </a:lvl1pPr>
            <a:lvl2pPr indent="0" lvl="1" marL="0" algn="r">
              <a:spcBef>
                <a:spcPts val="0"/>
              </a:spcBef>
              <a:buNone/>
              <a:defRPr>
                <a:solidFill>
                  <a:srgbClr val="000000"/>
                </a:solidFill>
              </a:defRPr>
            </a:lvl2pPr>
            <a:lvl3pPr indent="0" lvl="2" marL="0" algn="r">
              <a:spcBef>
                <a:spcPts val="0"/>
              </a:spcBef>
              <a:buNone/>
              <a:defRPr>
                <a:solidFill>
                  <a:srgbClr val="000000"/>
                </a:solidFill>
              </a:defRPr>
            </a:lvl3pPr>
            <a:lvl4pPr indent="0" lvl="3" marL="0" algn="r">
              <a:spcBef>
                <a:spcPts val="0"/>
              </a:spcBef>
              <a:buNone/>
              <a:defRPr>
                <a:solidFill>
                  <a:srgbClr val="000000"/>
                </a:solidFill>
              </a:defRPr>
            </a:lvl4pPr>
            <a:lvl5pPr indent="0" lvl="4" marL="0" algn="r">
              <a:spcBef>
                <a:spcPts val="0"/>
              </a:spcBef>
              <a:buNone/>
              <a:defRPr>
                <a:solidFill>
                  <a:srgbClr val="000000"/>
                </a:solidFill>
              </a:defRPr>
            </a:lvl5pPr>
            <a:lvl6pPr indent="0" lvl="5" marL="0" algn="r">
              <a:spcBef>
                <a:spcPts val="0"/>
              </a:spcBef>
              <a:buNone/>
              <a:defRPr>
                <a:solidFill>
                  <a:srgbClr val="000000"/>
                </a:solidFill>
              </a:defRPr>
            </a:lvl6pPr>
            <a:lvl7pPr indent="0" lvl="6" marL="0" algn="r">
              <a:spcBef>
                <a:spcPts val="0"/>
              </a:spcBef>
              <a:buNone/>
              <a:defRPr>
                <a:solidFill>
                  <a:srgbClr val="000000"/>
                </a:solidFill>
              </a:defRPr>
            </a:lvl7pPr>
            <a:lvl8pPr indent="0" lvl="7" marL="0" algn="r">
              <a:spcBef>
                <a:spcPts val="0"/>
              </a:spcBef>
              <a:buNone/>
              <a:defRPr>
                <a:solidFill>
                  <a:srgbClr val="000000"/>
                </a:solidFill>
              </a:defRPr>
            </a:lvl8pPr>
            <a:lvl9pPr indent="0" lvl="8" mar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3" name="Shape 583"/>
        <p:cNvGrpSpPr/>
        <p:nvPr/>
      </p:nvGrpSpPr>
      <p:grpSpPr>
        <a:xfrm>
          <a:off x="0" y="0"/>
          <a:ext cx="0" cy="0"/>
          <a:chOff x="0" y="0"/>
          <a:chExt cx="0" cy="0"/>
        </a:xfrm>
      </p:grpSpPr>
      <p:sp>
        <p:nvSpPr>
          <p:cNvPr id="584" name="Google Shape;584;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5" name="Google Shape;585;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6" name="Google Shape;586;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rgbClr val="000000"/>
                </a:solidFill>
                <a:latin typeface="Calibri"/>
                <a:ea typeface="Calibri"/>
                <a:cs typeface="Calibri"/>
                <a:sym typeface="Calibri"/>
              </a:defRPr>
            </a:lvl1pPr>
            <a:lvl2pPr indent="0" lvl="1" marL="0" marR="0" rtl="0" algn="l">
              <a:spcBef>
                <a:spcPts val="0"/>
              </a:spcBef>
              <a:buNone/>
              <a:defRPr b="0" i="0" sz="1800" u="none" cap="none" strike="noStrike">
                <a:solidFill>
                  <a:srgbClr val="000000"/>
                </a:solidFill>
                <a:latin typeface="Calibri"/>
                <a:ea typeface="Calibri"/>
                <a:cs typeface="Calibri"/>
                <a:sym typeface="Calibri"/>
              </a:defRPr>
            </a:lvl2pPr>
            <a:lvl3pPr indent="0" lvl="2" marL="0" marR="0" rtl="0" algn="l">
              <a:spcBef>
                <a:spcPts val="0"/>
              </a:spcBef>
              <a:buNone/>
              <a:defRPr b="0" i="0" sz="1800" u="none" cap="none" strike="noStrike">
                <a:solidFill>
                  <a:srgbClr val="000000"/>
                </a:solidFill>
                <a:latin typeface="Calibri"/>
                <a:ea typeface="Calibri"/>
                <a:cs typeface="Calibri"/>
                <a:sym typeface="Calibri"/>
              </a:defRPr>
            </a:lvl3pPr>
            <a:lvl4pPr indent="0" lvl="3" marL="0" marR="0" rtl="0" algn="l">
              <a:spcBef>
                <a:spcPts val="0"/>
              </a:spcBef>
              <a:buNone/>
              <a:defRPr b="0" i="0" sz="1800" u="none" cap="none" strike="noStrike">
                <a:solidFill>
                  <a:srgbClr val="000000"/>
                </a:solidFill>
                <a:latin typeface="Calibri"/>
                <a:ea typeface="Calibri"/>
                <a:cs typeface="Calibri"/>
                <a:sym typeface="Calibri"/>
              </a:defRPr>
            </a:lvl4pPr>
            <a:lvl5pPr indent="0" lvl="4" marL="0" marR="0" rtl="0" algn="l">
              <a:spcBef>
                <a:spcPts val="0"/>
              </a:spcBef>
              <a:buNone/>
              <a:defRPr b="0" i="0" sz="1800" u="none" cap="none" strike="noStrike">
                <a:solidFill>
                  <a:srgbClr val="000000"/>
                </a:solidFill>
                <a:latin typeface="Calibri"/>
                <a:ea typeface="Calibri"/>
                <a:cs typeface="Calibri"/>
                <a:sym typeface="Calibri"/>
              </a:defRPr>
            </a:lvl5pPr>
            <a:lvl6pPr indent="0" lvl="5" marL="0" marR="0" rtl="0" algn="l">
              <a:spcBef>
                <a:spcPts val="0"/>
              </a:spcBef>
              <a:buNone/>
              <a:defRPr b="0" i="0" sz="1800" u="none" cap="none" strike="noStrike">
                <a:solidFill>
                  <a:srgbClr val="000000"/>
                </a:solidFill>
                <a:latin typeface="Calibri"/>
                <a:ea typeface="Calibri"/>
                <a:cs typeface="Calibri"/>
                <a:sym typeface="Calibri"/>
              </a:defRPr>
            </a:lvl6pPr>
            <a:lvl7pPr indent="0" lvl="6" marL="0" marR="0" rtl="0" algn="l">
              <a:spcBef>
                <a:spcPts val="0"/>
              </a:spcBef>
              <a:buNone/>
              <a:defRPr b="0" i="0" sz="1800" u="none" cap="none" strike="noStrike">
                <a:solidFill>
                  <a:srgbClr val="000000"/>
                </a:solidFill>
                <a:latin typeface="Calibri"/>
                <a:ea typeface="Calibri"/>
                <a:cs typeface="Calibri"/>
                <a:sym typeface="Calibri"/>
              </a:defRPr>
            </a:lvl7pPr>
            <a:lvl8pPr indent="0" lvl="7" marL="0" marR="0" rtl="0" algn="l">
              <a:spcBef>
                <a:spcPts val="0"/>
              </a:spcBef>
              <a:buNone/>
              <a:defRPr b="0" i="0" sz="1800" u="none" cap="none" strike="noStrike">
                <a:solidFill>
                  <a:srgbClr val="000000"/>
                </a:solidFill>
                <a:latin typeface="Calibri"/>
                <a:ea typeface="Calibri"/>
                <a:cs typeface="Calibri"/>
                <a:sym typeface="Calibri"/>
              </a:defRPr>
            </a:lvl8pPr>
            <a:lvl9pPr indent="0" lvl="8" marL="0" marR="0" rtl="0" algn="l">
              <a:spcBef>
                <a:spcPts val="0"/>
              </a:spcBef>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7" name="Shape 587"/>
        <p:cNvGrpSpPr/>
        <p:nvPr/>
      </p:nvGrpSpPr>
      <p:grpSpPr>
        <a:xfrm>
          <a:off x="0" y="0"/>
          <a:ext cx="0" cy="0"/>
          <a:chOff x="0" y="0"/>
          <a:chExt cx="0" cy="0"/>
        </a:xfrm>
      </p:grpSpPr>
      <p:sp>
        <p:nvSpPr>
          <p:cNvPr id="588" name="Google Shape;588;p6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9" name="Google Shape;589;p6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90" name="Google Shape;590;p6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1" name="Google Shape;591;p6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2" name="Google Shape;592;p6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3" name="Shape 593"/>
        <p:cNvGrpSpPr/>
        <p:nvPr/>
      </p:nvGrpSpPr>
      <p:grpSpPr>
        <a:xfrm>
          <a:off x="0" y="0"/>
          <a:ext cx="0" cy="0"/>
          <a:chOff x="0" y="0"/>
          <a:chExt cx="0" cy="0"/>
        </a:xfrm>
      </p:grpSpPr>
      <p:sp>
        <p:nvSpPr>
          <p:cNvPr id="594" name="Google Shape;594;p6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6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7" name="Google Shape;597;p6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8" name="Google Shape;598;p6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9" name="Shape 599"/>
        <p:cNvGrpSpPr/>
        <p:nvPr/>
      </p:nvGrpSpPr>
      <p:grpSpPr>
        <a:xfrm>
          <a:off x="0" y="0"/>
          <a:ext cx="0" cy="0"/>
          <a:chOff x="0" y="0"/>
          <a:chExt cx="0" cy="0"/>
        </a:xfrm>
      </p:grpSpPr>
      <p:sp>
        <p:nvSpPr>
          <p:cNvPr id="600" name="Google Shape;600;p6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1" name="Google Shape;601;p6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02" name="Google Shape;602;p6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3" name="Google Shape;603;p6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4" name="Google Shape;604;p6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5" name="Shape 605"/>
        <p:cNvGrpSpPr/>
        <p:nvPr/>
      </p:nvGrpSpPr>
      <p:grpSpPr>
        <a:xfrm>
          <a:off x="0" y="0"/>
          <a:ext cx="0" cy="0"/>
          <a:chOff x="0" y="0"/>
          <a:chExt cx="0" cy="0"/>
        </a:xfrm>
      </p:grpSpPr>
      <p:sp>
        <p:nvSpPr>
          <p:cNvPr id="606" name="Google Shape;606;p6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7" name="Google Shape;607;p6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8" name="Google Shape;608;p6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9" name="Google Shape;609;p6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0" name="Google Shape;610;p6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1" name="Google Shape;611;p6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2" name="Shape 612"/>
        <p:cNvGrpSpPr/>
        <p:nvPr/>
      </p:nvGrpSpPr>
      <p:grpSpPr>
        <a:xfrm>
          <a:off x="0" y="0"/>
          <a:ext cx="0" cy="0"/>
          <a:chOff x="0" y="0"/>
          <a:chExt cx="0" cy="0"/>
        </a:xfrm>
      </p:grpSpPr>
      <p:sp>
        <p:nvSpPr>
          <p:cNvPr id="613" name="Google Shape;613;p64"/>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4" name="Google Shape;614;p6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15" name="Google Shape;615;p6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6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17" name="Google Shape;617;p6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6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9" name="Google Shape;619;p6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0" name="Google Shape;620;p6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1" name="Shape 621"/>
        <p:cNvGrpSpPr/>
        <p:nvPr/>
      </p:nvGrpSpPr>
      <p:grpSpPr>
        <a:xfrm>
          <a:off x="0" y="0"/>
          <a:ext cx="0" cy="0"/>
          <a:chOff x="0" y="0"/>
          <a:chExt cx="0" cy="0"/>
        </a:xfrm>
      </p:grpSpPr>
      <p:sp>
        <p:nvSpPr>
          <p:cNvPr id="622" name="Google Shape;622;p6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3" name="Google Shape;623;p6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4" name="Google Shape;624;p6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5" name="Google Shape;625;p6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6" name="Shape 626"/>
        <p:cNvGrpSpPr/>
        <p:nvPr/>
      </p:nvGrpSpPr>
      <p:grpSpPr>
        <a:xfrm>
          <a:off x="0" y="0"/>
          <a:ext cx="0" cy="0"/>
          <a:chOff x="0" y="0"/>
          <a:chExt cx="0" cy="0"/>
        </a:xfrm>
      </p:grpSpPr>
      <p:sp>
        <p:nvSpPr>
          <p:cNvPr id="627" name="Google Shape;627;p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8" name="Google Shape;628;p6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29" name="Google Shape;629;p6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30" name="Google Shape;630;p6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1" name="Google Shape;631;p6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2" name="Google Shape;632;p6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3" name="Shape 633"/>
        <p:cNvGrpSpPr/>
        <p:nvPr/>
      </p:nvGrpSpPr>
      <p:grpSpPr>
        <a:xfrm>
          <a:off x="0" y="0"/>
          <a:ext cx="0" cy="0"/>
          <a:chOff x="0" y="0"/>
          <a:chExt cx="0" cy="0"/>
        </a:xfrm>
      </p:grpSpPr>
      <p:sp>
        <p:nvSpPr>
          <p:cNvPr id="634" name="Google Shape;634;p6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5" name="Google Shape;635;p67"/>
          <p:cNvSpPr/>
          <p:nvPr>
            <p:ph idx="2" type="pic"/>
          </p:nvPr>
        </p:nvSpPr>
        <p:spPr>
          <a:xfrm>
            <a:off x="5183188" y="987425"/>
            <a:ext cx="6172200" cy="4873625"/>
          </a:xfrm>
          <a:prstGeom prst="rect">
            <a:avLst/>
          </a:prstGeom>
          <a:noFill/>
          <a:ln>
            <a:noFill/>
          </a:ln>
        </p:spPr>
      </p:sp>
      <p:sp>
        <p:nvSpPr>
          <p:cNvPr id="636" name="Google Shape;636;p6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37" name="Google Shape;637;p6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8" name="Google Shape;638;p6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9" name="Google Shape;639;p6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0" name="Shape 640"/>
        <p:cNvGrpSpPr/>
        <p:nvPr/>
      </p:nvGrpSpPr>
      <p:grpSpPr>
        <a:xfrm>
          <a:off x="0" y="0"/>
          <a:ext cx="0" cy="0"/>
          <a:chOff x="0" y="0"/>
          <a:chExt cx="0" cy="0"/>
        </a:xfrm>
      </p:grpSpPr>
      <p:sp>
        <p:nvSpPr>
          <p:cNvPr id="641" name="Google Shape;641;p6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2" name="Google Shape;642;p6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6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4" name="Google Shape;644;p6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5" name="Google Shape;645;p6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46" name="Shape 646"/>
        <p:cNvGrpSpPr/>
        <p:nvPr/>
      </p:nvGrpSpPr>
      <p:grpSpPr>
        <a:xfrm>
          <a:off x="0" y="0"/>
          <a:ext cx="0" cy="0"/>
          <a:chOff x="0" y="0"/>
          <a:chExt cx="0" cy="0"/>
        </a:xfrm>
      </p:grpSpPr>
      <p:sp>
        <p:nvSpPr>
          <p:cNvPr id="647" name="Google Shape;647;p69"/>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8" name="Google Shape;648;p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6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0" name="Google Shape;650;p6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1" name="Google Shape;651;p6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8" name="Shape 658"/>
        <p:cNvGrpSpPr/>
        <p:nvPr/>
      </p:nvGrpSpPr>
      <p:grpSpPr>
        <a:xfrm>
          <a:off x="0" y="0"/>
          <a:ext cx="0" cy="0"/>
          <a:chOff x="0" y="0"/>
          <a:chExt cx="0" cy="0"/>
        </a:xfrm>
      </p:grpSpPr>
      <p:sp>
        <p:nvSpPr>
          <p:cNvPr id="659" name="Google Shape;659;p4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0" name="Google Shape;660;p4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4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2" name="Shape 662"/>
        <p:cNvGrpSpPr/>
        <p:nvPr/>
      </p:nvGrpSpPr>
      <p:grpSpPr>
        <a:xfrm>
          <a:off x="0" y="0"/>
          <a:ext cx="0" cy="0"/>
          <a:chOff x="0" y="0"/>
          <a:chExt cx="0" cy="0"/>
        </a:xfrm>
      </p:grpSpPr>
      <p:sp>
        <p:nvSpPr>
          <p:cNvPr id="663" name="Google Shape;663;p90"/>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4" name="Google Shape;664;p90"/>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665" name="Google Shape;665;p9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6" name="Google Shape;666;p9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p9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8" name="Shape 668"/>
        <p:cNvGrpSpPr/>
        <p:nvPr/>
      </p:nvGrpSpPr>
      <p:grpSpPr>
        <a:xfrm>
          <a:off x="0" y="0"/>
          <a:ext cx="0" cy="0"/>
          <a:chOff x="0" y="0"/>
          <a:chExt cx="0" cy="0"/>
        </a:xfrm>
      </p:grpSpPr>
      <p:sp>
        <p:nvSpPr>
          <p:cNvPr id="669" name="Google Shape;669;p9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0" name="Google Shape;670;p91"/>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1" name="Google Shape;671;p9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2" name="Google Shape;672;p9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3" name="Google Shape;673;p9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4" name="Shape 674"/>
        <p:cNvGrpSpPr/>
        <p:nvPr/>
      </p:nvGrpSpPr>
      <p:grpSpPr>
        <a:xfrm>
          <a:off x="0" y="0"/>
          <a:ext cx="0" cy="0"/>
          <a:chOff x="0" y="0"/>
          <a:chExt cx="0" cy="0"/>
        </a:xfrm>
      </p:grpSpPr>
      <p:sp>
        <p:nvSpPr>
          <p:cNvPr id="675" name="Google Shape;675;p92"/>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6" name="Google Shape;676;p92"/>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677" name="Google Shape;677;p9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8" name="Google Shape;678;p9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9" name="Google Shape;679;p9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80" name="Shape 680"/>
        <p:cNvGrpSpPr/>
        <p:nvPr/>
      </p:nvGrpSpPr>
      <p:grpSpPr>
        <a:xfrm>
          <a:off x="0" y="0"/>
          <a:ext cx="0" cy="0"/>
          <a:chOff x="0" y="0"/>
          <a:chExt cx="0" cy="0"/>
        </a:xfrm>
      </p:grpSpPr>
      <p:sp>
        <p:nvSpPr>
          <p:cNvPr id="681" name="Google Shape;681;p93"/>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2" name="Google Shape;682;p93"/>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683" name="Google Shape;683;p93"/>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684" name="Google Shape;684;p9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5" name="Google Shape;685;p9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6" name="Google Shape;686;p9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7" name="Shape 687"/>
        <p:cNvGrpSpPr/>
        <p:nvPr/>
      </p:nvGrpSpPr>
      <p:grpSpPr>
        <a:xfrm>
          <a:off x="0" y="0"/>
          <a:ext cx="0" cy="0"/>
          <a:chOff x="0" y="0"/>
          <a:chExt cx="0" cy="0"/>
        </a:xfrm>
      </p:grpSpPr>
      <p:sp>
        <p:nvSpPr>
          <p:cNvPr id="688" name="Google Shape;688;p94"/>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9" name="Google Shape;689;p94"/>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690" name="Google Shape;690;p94"/>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691" name="Google Shape;691;p94"/>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692" name="Google Shape;692;p94"/>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693" name="Google Shape;693;p9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4" name="Google Shape;694;p9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5" name="Google Shape;695;p9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6" name="Shape 696"/>
        <p:cNvGrpSpPr/>
        <p:nvPr/>
      </p:nvGrpSpPr>
      <p:grpSpPr>
        <a:xfrm>
          <a:off x="0" y="0"/>
          <a:ext cx="0" cy="0"/>
          <a:chOff x="0" y="0"/>
          <a:chExt cx="0" cy="0"/>
        </a:xfrm>
      </p:grpSpPr>
      <p:sp>
        <p:nvSpPr>
          <p:cNvPr id="697" name="Google Shape;697;p95"/>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8" name="Google Shape;698;p9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9" name="Google Shape;699;p9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0" name="Google Shape;700;p9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1" name="Shape 701"/>
        <p:cNvGrpSpPr/>
        <p:nvPr/>
      </p:nvGrpSpPr>
      <p:grpSpPr>
        <a:xfrm>
          <a:off x="0" y="0"/>
          <a:ext cx="0" cy="0"/>
          <a:chOff x="0" y="0"/>
          <a:chExt cx="0" cy="0"/>
        </a:xfrm>
      </p:grpSpPr>
      <p:sp>
        <p:nvSpPr>
          <p:cNvPr id="702" name="Google Shape;702;p96"/>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3" name="Google Shape;703;p96"/>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5" lvl="0" marL="457200" algn="l">
              <a:spcBef>
                <a:spcPts val="427"/>
              </a:spcBef>
              <a:spcAft>
                <a:spcPts val="0"/>
              </a:spcAft>
              <a:buClr>
                <a:schemeClr val="dk1"/>
              </a:buClr>
              <a:buSzPts val="2133"/>
              <a:buChar char="•"/>
              <a:defRPr sz="2133"/>
            </a:lvl1pPr>
            <a:lvl2pPr indent="-347154"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5"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5" lvl="7" marL="3657600" algn="l">
              <a:spcBef>
                <a:spcPts val="267"/>
              </a:spcBef>
              <a:spcAft>
                <a:spcPts val="0"/>
              </a:spcAft>
              <a:buClr>
                <a:schemeClr val="dk1"/>
              </a:buClr>
              <a:buSzPts val="1333"/>
              <a:buChar char="•"/>
              <a:defRPr sz="1333"/>
            </a:lvl8pPr>
            <a:lvl9pPr indent="-313245" lvl="8" marL="4114800" algn="l">
              <a:spcBef>
                <a:spcPts val="267"/>
              </a:spcBef>
              <a:spcAft>
                <a:spcPts val="0"/>
              </a:spcAft>
              <a:buClr>
                <a:schemeClr val="dk1"/>
              </a:buClr>
              <a:buSzPts val="1333"/>
              <a:buChar char="•"/>
              <a:defRPr sz="1333"/>
            </a:lvl9pPr>
          </a:lstStyle>
          <a:p/>
        </p:txBody>
      </p:sp>
      <p:sp>
        <p:nvSpPr>
          <p:cNvPr id="704" name="Google Shape;704;p96"/>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705" name="Google Shape;705;p9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6" name="Google Shape;706;p9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9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8" name="Shape 708"/>
        <p:cNvGrpSpPr/>
        <p:nvPr/>
      </p:nvGrpSpPr>
      <p:grpSpPr>
        <a:xfrm>
          <a:off x="0" y="0"/>
          <a:ext cx="0" cy="0"/>
          <a:chOff x="0" y="0"/>
          <a:chExt cx="0" cy="0"/>
        </a:xfrm>
      </p:grpSpPr>
      <p:sp>
        <p:nvSpPr>
          <p:cNvPr id="709" name="Google Shape;709;p97"/>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0" name="Google Shape;710;p97"/>
          <p:cNvSpPr/>
          <p:nvPr>
            <p:ph idx="2" type="pic"/>
          </p:nvPr>
        </p:nvSpPr>
        <p:spPr>
          <a:xfrm>
            <a:off x="1194859" y="408517"/>
            <a:ext cx="3657600" cy="2743200"/>
          </a:xfrm>
          <a:prstGeom prst="rect">
            <a:avLst/>
          </a:prstGeom>
          <a:noFill/>
          <a:ln>
            <a:noFill/>
          </a:ln>
        </p:spPr>
      </p:sp>
      <p:sp>
        <p:nvSpPr>
          <p:cNvPr id="711" name="Google Shape;711;p97"/>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712" name="Google Shape;712;p9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3" name="Google Shape;713;p9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9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5" name="Shape 715"/>
        <p:cNvGrpSpPr/>
        <p:nvPr/>
      </p:nvGrpSpPr>
      <p:grpSpPr>
        <a:xfrm>
          <a:off x="0" y="0"/>
          <a:ext cx="0" cy="0"/>
          <a:chOff x="0" y="0"/>
          <a:chExt cx="0" cy="0"/>
        </a:xfrm>
      </p:grpSpPr>
      <p:sp>
        <p:nvSpPr>
          <p:cNvPr id="716" name="Google Shape;716;p98"/>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98"/>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8" name="Google Shape;718;p9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9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0" name="Google Shape;720;p9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1" name="Shape 721"/>
        <p:cNvGrpSpPr/>
        <p:nvPr/>
      </p:nvGrpSpPr>
      <p:grpSpPr>
        <a:xfrm>
          <a:off x="0" y="0"/>
          <a:ext cx="0" cy="0"/>
          <a:chOff x="0" y="0"/>
          <a:chExt cx="0" cy="0"/>
        </a:xfrm>
      </p:grpSpPr>
      <p:sp>
        <p:nvSpPr>
          <p:cNvPr id="722" name="Google Shape;722;p99"/>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3" name="Google Shape;723;p99"/>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4" name="Google Shape;724;p9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5" name="Google Shape;725;p9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6" name="Google Shape;726;p9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3" name="Shape 733"/>
        <p:cNvGrpSpPr/>
        <p:nvPr/>
      </p:nvGrpSpPr>
      <p:grpSpPr>
        <a:xfrm>
          <a:off x="0" y="0"/>
          <a:ext cx="0" cy="0"/>
          <a:chOff x="0" y="0"/>
          <a:chExt cx="0" cy="0"/>
        </a:xfrm>
      </p:grpSpPr>
      <p:sp>
        <p:nvSpPr>
          <p:cNvPr id="734" name="Google Shape;734;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7" name="Shape 737"/>
        <p:cNvGrpSpPr/>
        <p:nvPr/>
      </p:nvGrpSpPr>
      <p:grpSpPr>
        <a:xfrm>
          <a:off x="0" y="0"/>
          <a:ext cx="0" cy="0"/>
          <a:chOff x="0" y="0"/>
          <a:chExt cx="0" cy="0"/>
        </a:xfrm>
      </p:grpSpPr>
      <p:sp>
        <p:nvSpPr>
          <p:cNvPr id="738" name="Google Shape;738;p10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9" name="Google Shape;739;p10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0" name="Google Shape;740;p10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1" name="Google Shape;741;p10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2" name="Google Shape;742;p1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3" name="Shape 743"/>
        <p:cNvGrpSpPr/>
        <p:nvPr/>
      </p:nvGrpSpPr>
      <p:grpSpPr>
        <a:xfrm>
          <a:off x="0" y="0"/>
          <a:ext cx="0" cy="0"/>
          <a:chOff x="0" y="0"/>
          <a:chExt cx="0" cy="0"/>
        </a:xfrm>
      </p:grpSpPr>
      <p:sp>
        <p:nvSpPr>
          <p:cNvPr id="744" name="Google Shape;744;p10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5" name="Google Shape;745;p10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6" name="Google Shape;746;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7" name="Google Shape;747;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8" name="Google Shape;748;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9" name="Shape 749"/>
        <p:cNvGrpSpPr/>
        <p:nvPr/>
      </p:nvGrpSpPr>
      <p:grpSpPr>
        <a:xfrm>
          <a:off x="0" y="0"/>
          <a:ext cx="0" cy="0"/>
          <a:chOff x="0" y="0"/>
          <a:chExt cx="0" cy="0"/>
        </a:xfrm>
      </p:grpSpPr>
      <p:sp>
        <p:nvSpPr>
          <p:cNvPr id="750" name="Google Shape;750;p10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1" name="Google Shape;751;p10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52" name="Google Shape;752;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3" name="Google Shape;753;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4" name="Google Shape;754;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55" name="Shape 755"/>
        <p:cNvGrpSpPr/>
        <p:nvPr/>
      </p:nvGrpSpPr>
      <p:grpSpPr>
        <a:xfrm>
          <a:off x="0" y="0"/>
          <a:ext cx="0" cy="0"/>
          <a:chOff x="0" y="0"/>
          <a:chExt cx="0" cy="0"/>
        </a:xfrm>
      </p:grpSpPr>
      <p:sp>
        <p:nvSpPr>
          <p:cNvPr id="756" name="Google Shape;756;p10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7" name="Google Shape;757;p10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8" name="Google Shape;758;p10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9" name="Google Shape;759;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0" name="Google Shape;760;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1" name="Google Shape;761;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62" name="Shape 762"/>
        <p:cNvGrpSpPr/>
        <p:nvPr/>
      </p:nvGrpSpPr>
      <p:grpSpPr>
        <a:xfrm>
          <a:off x="0" y="0"/>
          <a:ext cx="0" cy="0"/>
          <a:chOff x="0" y="0"/>
          <a:chExt cx="0" cy="0"/>
        </a:xfrm>
      </p:grpSpPr>
      <p:sp>
        <p:nvSpPr>
          <p:cNvPr id="763" name="Google Shape;763;p10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4" name="Google Shape;764;p10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65" name="Google Shape;765;p10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6" name="Google Shape;766;p10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67" name="Google Shape;767;p10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8" name="Google Shape;768;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9" name="Google Shape;769;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0" name="Google Shape;770;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1" name="Shape 771"/>
        <p:cNvGrpSpPr/>
        <p:nvPr/>
      </p:nvGrpSpPr>
      <p:grpSpPr>
        <a:xfrm>
          <a:off x="0" y="0"/>
          <a:ext cx="0" cy="0"/>
          <a:chOff x="0" y="0"/>
          <a:chExt cx="0" cy="0"/>
        </a:xfrm>
      </p:grpSpPr>
      <p:sp>
        <p:nvSpPr>
          <p:cNvPr id="772" name="Google Shape;772;p10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3" name="Google Shape;773;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4" name="Google Shape;774;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5" name="Google Shape;775;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76" name="Shape 776"/>
        <p:cNvGrpSpPr/>
        <p:nvPr/>
      </p:nvGrpSpPr>
      <p:grpSpPr>
        <a:xfrm>
          <a:off x="0" y="0"/>
          <a:ext cx="0" cy="0"/>
          <a:chOff x="0" y="0"/>
          <a:chExt cx="0" cy="0"/>
        </a:xfrm>
      </p:grpSpPr>
      <p:sp>
        <p:nvSpPr>
          <p:cNvPr id="777" name="Google Shape;777;p10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8" name="Google Shape;778;p10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79" name="Google Shape;779;p10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0" name="Google Shape;780;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1" name="Google Shape;781;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2" name="Google Shape;782;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3" name="Shape 783"/>
        <p:cNvGrpSpPr/>
        <p:nvPr/>
      </p:nvGrpSpPr>
      <p:grpSpPr>
        <a:xfrm>
          <a:off x="0" y="0"/>
          <a:ext cx="0" cy="0"/>
          <a:chOff x="0" y="0"/>
          <a:chExt cx="0" cy="0"/>
        </a:xfrm>
      </p:grpSpPr>
      <p:sp>
        <p:nvSpPr>
          <p:cNvPr id="784" name="Google Shape;784;p10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5" name="Google Shape;785;p107"/>
          <p:cNvSpPr/>
          <p:nvPr>
            <p:ph idx="2" type="pic"/>
          </p:nvPr>
        </p:nvSpPr>
        <p:spPr>
          <a:xfrm>
            <a:off x="5183188" y="987425"/>
            <a:ext cx="6172200" cy="4873625"/>
          </a:xfrm>
          <a:prstGeom prst="rect">
            <a:avLst/>
          </a:prstGeom>
          <a:noFill/>
          <a:ln>
            <a:noFill/>
          </a:ln>
        </p:spPr>
      </p:sp>
      <p:sp>
        <p:nvSpPr>
          <p:cNvPr id="786" name="Google Shape;786;p10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7" name="Google Shape;787;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8" name="Google Shape;788;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9" name="Google Shape;789;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0" name="Shape 790"/>
        <p:cNvGrpSpPr/>
        <p:nvPr/>
      </p:nvGrpSpPr>
      <p:grpSpPr>
        <a:xfrm>
          <a:off x="0" y="0"/>
          <a:ext cx="0" cy="0"/>
          <a:chOff x="0" y="0"/>
          <a:chExt cx="0" cy="0"/>
        </a:xfrm>
      </p:grpSpPr>
      <p:sp>
        <p:nvSpPr>
          <p:cNvPr id="791" name="Google Shape;791;p10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2" name="Google Shape;792;p10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3" name="Google Shape;793;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4" name="Google Shape;794;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5" name="Google Shape;795;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6" name="Shape 796"/>
        <p:cNvGrpSpPr/>
        <p:nvPr/>
      </p:nvGrpSpPr>
      <p:grpSpPr>
        <a:xfrm>
          <a:off x="0" y="0"/>
          <a:ext cx="0" cy="0"/>
          <a:chOff x="0" y="0"/>
          <a:chExt cx="0" cy="0"/>
        </a:xfrm>
      </p:grpSpPr>
      <p:sp>
        <p:nvSpPr>
          <p:cNvPr id="797" name="Google Shape;797;p10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8" name="Google Shape;798;p10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9" name="Google Shape;799;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0" name="Google Shape;800;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8" name="Shape 808"/>
        <p:cNvGrpSpPr/>
        <p:nvPr/>
      </p:nvGrpSpPr>
      <p:grpSpPr>
        <a:xfrm>
          <a:off x="0" y="0"/>
          <a:ext cx="0" cy="0"/>
          <a:chOff x="0" y="0"/>
          <a:chExt cx="0" cy="0"/>
        </a:xfrm>
      </p:grpSpPr>
      <p:sp>
        <p:nvSpPr>
          <p:cNvPr id="809" name="Google Shape;80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0" name="Google Shape;81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1" name="Google Shape;81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12" name="Shape 812"/>
        <p:cNvGrpSpPr/>
        <p:nvPr/>
      </p:nvGrpSpPr>
      <p:grpSpPr>
        <a:xfrm>
          <a:off x="0" y="0"/>
          <a:ext cx="0" cy="0"/>
          <a:chOff x="0" y="0"/>
          <a:chExt cx="0" cy="0"/>
        </a:xfrm>
      </p:grpSpPr>
      <p:sp>
        <p:nvSpPr>
          <p:cNvPr id="813" name="Google Shape;813;p1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4" name="Google Shape;814;p1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15" name="Google Shape;815;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6" name="Google Shape;816;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7" name="Google Shape;817;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8" name="Shape 818"/>
        <p:cNvGrpSpPr/>
        <p:nvPr/>
      </p:nvGrpSpPr>
      <p:grpSpPr>
        <a:xfrm>
          <a:off x="0" y="0"/>
          <a:ext cx="0" cy="0"/>
          <a:chOff x="0" y="0"/>
          <a:chExt cx="0" cy="0"/>
        </a:xfrm>
      </p:grpSpPr>
      <p:sp>
        <p:nvSpPr>
          <p:cNvPr id="819" name="Google Shape;819;p1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0" name="Google Shape;820;p1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1" name="Google Shape;821;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2" name="Google Shape;822;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3" name="Google Shape;823;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24" name="Shape 824"/>
        <p:cNvGrpSpPr/>
        <p:nvPr/>
      </p:nvGrpSpPr>
      <p:grpSpPr>
        <a:xfrm>
          <a:off x="0" y="0"/>
          <a:ext cx="0" cy="0"/>
          <a:chOff x="0" y="0"/>
          <a:chExt cx="0" cy="0"/>
        </a:xfrm>
      </p:grpSpPr>
      <p:sp>
        <p:nvSpPr>
          <p:cNvPr id="825" name="Google Shape;825;p1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1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27" name="Google Shape;827;p1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8" name="Google Shape;828;p1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9" name="Google Shape;829;p1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0" name="Shape 830"/>
        <p:cNvGrpSpPr/>
        <p:nvPr/>
      </p:nvGrpSpPr>
      <p:grpSpPr>
        <a:xfrm>
          <a:off x="0" y="0"/>
          <a:ext cx="0" cy="0"/>
          <a:chOff x="0" y="0"/>
          <a:chExt cx="0" cy="0"/>
        </a:xfrm>
      </p:grpSpPr>
      <p:sp>
        <p:nvSpPr>
          <p:cNvPr id="831" name="Google Shape;831;p1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2" name="Google Shape;832;p1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3" name="Google Shape;833;p1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4" name="Google Shape;834;p1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5" name="Google Shape;835;p1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6" name="Google Shape;836;p1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7" name="Shape 837"/>
        <p:cNvGrpSpPr/>
        <p:nvPr/>
      </p:nvGrpSpPr>
      <p:grpSpPr>
        <a:xfrm>
          <a:off x="0" y="0"/>
          <a:ext cx="0" cy="0"/>
          <a:chOff x="0" y="0"/>
          <a:chExt cx="0" cy="0"/>
        </a:xfrm>
      </p:grpSpPr>
      <p:sp>
        <p:nvSpPr>
          <p:cNvPr id="838" name="Google Shape;838;p1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9" name="Google Shape;839;p1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40" name="Google Shape;840;p1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1" name="Google Shape;841;p1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42" name="Google Shape;842;p1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3" name="Google Shape;843;p1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4" name="Google Shape;844;p1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5" name="Google Shape;845;p1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6" name="Shape 846"/>
        <p:cNvGrpSpPr/>
        <p:nvPr/>
      </p:nvGrpSpPr>
      <p:grpSpPr>
        <a:xfrm>
          <a:off x="0" y="0"/>
          <a:ext cx="0" cy="0"/>
          <a:chOff x="0" y="0"/>
          <a:chExt cx="0" cy="0"/>
        </a:xfrm>
      </p:grpSpPr>
      <p:sp>
        <p:nvSpPr>
          <p:cNvPr id="847" name="Google Shape;847;p1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8" name="Google Shape;848;p1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1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0" name="Google Shape;850;p1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1" name="Shape 851"/>
        <p:cNvGrpSpPr/>
        <p:nvPr/>
      </p:nvGrpSpPr>
      <p:grpSpPr>
        <a:xfrm>
          <a:off x="0" y="0"/>
          <a:ext cx="0" cy="0"/>
          <a:chOff x="0" y="0"/>
          <a:chExt cx="0" cy="0"/>
        </a:xfrm>
      </p:grpSpPr>
      <p:sp>
        <p:nvSpPr>
          <p:cNvPr id="852" name="Google Shape;852;p1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3" name="Google Shape;853;p1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54" name="Google Shape;854;p1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5" name="Google Shape;855;p1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6" name="Google Shape;856;p1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7" name="Google Shape;857;p1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58" name="Shape 858"/>
        <p:cNvGrpSpPr/>
        <p:nvPr/>
      </p:nvGrpSpPr>
      <p:grpSpPr>
        <a:xfrm>
          <a:off x="0" y="0"/>
          <a:ext cx="0" cy="0"/>
          <a:chOff x="0" y="0"/>
          <a:chExt cx="0" cy="0"/>
        </a:xfrm>
      </p:grpSpPr>
      <p:sp>
        <p:nvSpPr>
          <p:cNvPr id="859" name="Google Shape;859;p1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0" name="Google Shape;860;p117"/>
          <p:cNvSpPr/>
          <p:nvPr>
            <p:ph idx="2" type="pic"/>
          </p:nvPr>
        </p:nvSpPr>
        <p:spPr>
          <a:xfrm>
            <a:off x="5183188" y="987425"/>
            <a:ext cx="6172200" cy="4873625"/>
          </a:xfrm>
          <a:prstGeom prst="rect">
            <a:avLst/>
          </a:prstGeom>
          <a:noFill/>
          <a:ln>
            <a:noFill/>
          </a:ln>
        </p:spPr>
      </p:sp>
      <p:sp>
        <p:nvSpPr>
          <p:cNvPr id="861" name="Google Shape;861;p1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2" name="Google Shape;862;p1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3" name="Google Shape;863;p1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4" name="Google Shape;864;p1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5" name="Shape 865"/>
        <p:cNvGrpSpPr/>
        <p:nvPr/>
      </p:nvGrpSpPr>
      <p:grpSpPr>
        <a:xfrm>
          <a:off x="0" y="0"/>
          <a:ext cx="0" cy="0"/>
          <a:chOff x="0" y="0"/>
          <a:chExt cx="0" cy="0"/>
        </a:xfrm>
      </p:grpSpPr>
      <p:sp>
        <p:nvSpPr>
          <p:cNvPr id="866" name="Google Shape;866;p1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7" name="Google Shape;867;p1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8" name="Google Shape;868;p1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9" name="Google Shape;869;p1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0" name="Google Shape;870;p1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1" name="Shape 871"/>
        <p:cNvGrpSpPr/>
        <p:nvPr/>
      </p:nvGrpSpPr>
      <p:grpSpPr>
        <a:xfrm>
          <a:off x="0" y="0"/>
          <a:ext cx="0" cy="0"/>
          <a:chOff x="0" y="0"/>
          <a:chExt cx="0" cy="0"/>
        </a:xfrm>
      </p:grpSpPr>
      <p:sp>
        <p:nvSpPr>
          <p:cNvPr id="872" name="Google Shape;872;p1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3" name="Google Shape;873;p1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4" name="Google Shape;874;p1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5" name="Google Shape;875;p1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6" name="Google Shape;876;p1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3"/>
          <p:cNvSpPr/>
          <p:nvPr>
            <p:ph idx="2" type="pic"/>
          </p:nvPr>
        </p:nvSpPr>
        <p:spPr>
          <a:xfrm>
            <a:off x="5183188" y="987425"/>
            <a:ext cx="6172200" cy="4873625"/>
          </a:xfrm>
          <a:prstGeom prst="rect">
            <a:avLst/>
          </a:prstGeom>
          <a:noFill/>
          <a:ln>
            <a:noFill/>
          </a:ln>
        </p:spPr>
      </p:sp>
      <p:sp>
        <p:nvSpPr>
          <p:cNvPr id="68" name="Google Shape;68;p5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58.png"/><Relationship Id="rId3" Type="http://schemas.openxmlformats.org/officeDocument/2006/relationships/slideLayout" Target="../slideLayouts/slideLayout12.xml"/><Relationship Id="rId4" Type="http://schemas.openxmlformats.org/officeDocument/2006/relationships/theme" Target="../theme/theme1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theme" Target="../theme/theme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28.xml"/><Relationship Id="rId1" Type="http://schemas.openxmlformats.org/officeDocument/2006/relationships/image" Target="../media/image1.jp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theme" Target="../theme/theme6.xml"/><Relationship Id="rId12" Type="http://schemas.openxmlformats.org/officeDocument/2006/relationships/slideLayout" Target="../slideLayouts/slideLayout39.xml"/><Relationship Id="rId1" Type="http://schemas.openxmlformats.org/officeDocument/2006/relationships/image" Target="../media/image1.jp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0.xml"/><Relationship Id="rId10" Type="http://schemas.openxmlformats.org/officeDocument/2006/relationships/slideLayout" Target="../slideLayouts/slideLayout49.xml"/><Relationship Id="rId12"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1.xml"/><Relationship Id="rId10" Type="http://schemas.openxmlformats.org/officeDocument/2006/relationships/slideLayout" Target="../slideLayouts/slideLayout60.xml"/><Relationship Id="rId12" Type="http://schemas.openxmlformats.org/officeDocument/2006/relationships/theme" Target="../theme/theme9.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2.xml"/><Relationship Id="rId10" Type="http://schemas.openxmlformats.org/officeDocument/2006/relationships/slideLayout" Target="../slideLayouts/slideLayout71.xml"/><Relationship Id="rId12" Type="http://schemas.openxmlformats.org/officeDocument/2006/relationships/theme" Target="../theme/theme2.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3.xml"/><Relationship Id="rId10" Type="http://schemas.openxmlformats.org/officeDocument/2006/relationships/slideLayout" Target="../slideLayouts/slideLayout82.xml"/><Relationship Id="rId12" Type="http://schemas.openxmlformats.org/officeDocument/2006/relationships/theme" Target="../theme/theme1.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pic>
        <p:nvPicPr>
          <p:cNvPr id="85" name="Google Shape;85;p30"/>
          <p:cNvPicPr preferRelativeResize="0"/>
          <p:nvPr/>
        </p:nvPicPr>
        <p:blipFill rotWithShape="1">
          <a:blip r:embed="rId1">
            <a:alphaModFix/>
          </a:blip>
          <a:srcRect b="33888" l="0" r="0" t="0"/>
          <a:stretch/>
        </p:blipFill>
        <p:spPr>
          <a:xfrm>
            <a:off x="0" y="0"/>
            <a:ext cx="12192000" cy="6858000"/>
          </a:xfrm>
          <a:prstGeom prst="rect">
            <a:avLst/>
          </a:prstGeom>
          <a:noFill/>
          <a:ln>
            <a:noFill/>
          </a:ln>
        </p:spPr>
      </p:pic>
      <p:pic>
        <p:nvPicPr>
          <p:cNvPr id="86" name="Google Shape;86;p30"/>
          <p:cNvPicPr preferRelativeResize="0"/>
          <p:nvPr/>
        </p:nvPicPr>
        <p:blipFill rotWithShape="1">
          <a:blip r:embed="rId2">
            <a:alphaModFix/>
          </a:blip>
          <a:srcRect b="0" l="0" r="0" t="0"/>
          <a:stretch/>
        </p:blipFill>
        <p:spPr>
          <a:xfrm>
            <a:off x="-23488" y="0"/>
            <a:ext cx="12215488" cy="68453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3"/>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32"/>
          <p:cNvSpPr txBox="1"/>
          <p:nvPr/>
        </p:nvSpPr>
        <p:spPr>
          <a:xfrm>
            <a:off x="4318000" y="2971800"/>
            <a:ext cx="3556000" cy="2298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00" u="none" cap="none" strike="noStrike">
                <a:solidFill>
                  <a:srgbClr val="FFFFFF"/>
                </a:solidFill>
                <a:latin typeface="Microsoft Yahei"/>
                <a:ea typeface="Microsoft Yahei"/>
                <a:cs typeface="Microsoft Yahei"/>
                <a:sym typeface="Microsoft Yahei"/>
              </a:rPr>
              <a:t>感谢您下载包图网平台上提供的PPT作品，为了您和包图网以及原创作者的利益，请勿复制、传播、销售，否则将承担法律责任！包图网将对作品进行维权，按照传播下载次数进行十倍的索取赔偿！</a:t>
            </a:r>
            <a:endParaRPr/>
          </a:p>
          <a:p>
            <a:pPr indent="0" lvl="0" marL="0" marR="0" rtl="0" algn="l">
              <a:spcBef>
                <a:spcPts val="0"/>
              </a:spcBef>
              <a:spcAft>
                <a:spcPts val="0"/>
              </a:spcAft>
              <a:buNone/>
            </a:pPr>
            <a:r>
              <a:rPr b="0" i="0" lang="en-US" sz="600" u="none" cap="none" strike="noStrike">
                <a:solidFill>
                  <a:srgbClr val="FFFFFF"/>
                </a:solidFill>
                <a:latin typeface="Microsoft Yahei"/>
                <a:ea typeface="Microsoft Yahei"/>
                <a:cs typeface="Microsoft Yahei"/>
                <a:sym typeface="Microsoft Yahei"/>
              </a:rPr>
              <a:t>ibaotu.com</a:t>
            </a:r>
            <a:endParaRPr/>
          </a:p>
        </p:txBody>
      </p:sp>
      <p:grpSp>
        <p:nvGrpSpPr>
          <p:cNvPr id="90" name="Google Shape;90;p32"/>
          <p:cNvGrpSpPr/>
          <p:nvPr/>
        </p:nvGrpSpPr>
        <p:grpSpPr>
          <a:xfrm>
            <a:off x="0" y="0"/>
            <a:ext cx="12192000" cy="6858000"/>
            <a:chOff x="0" y="0"/>
            <a:chExt cx="12192000" cy="6750674"/>
          </a:xfrm>
        </p:grpSpPr>
        <p:sp>
          <p:nvSpPr>
            <p:cNvPr id="91" name="Google Shape;91;p32"/>
            <p:cNvSpPr/>
            <p:nvPr/>
          </p:nvSpPr>
          <p:spPr>
            <a:xfrm>
              <a:off x="0" y="0"/>
              <a:ext cx="12192000" cy="482861"/>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2" name="Google Shape;92;p32"/>
            <p:cNvSpPr/>
            <p:nvPr/>
          </p:nvSpPr>
          <p:spPr>
            <a:xfrm>
              <a:off x="0" y="482861"/>
              <a:ext cx="12192000" cy="481298"/>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3" name="Google Shape;93;p32"/>
            <p:cNvSpPr/>
            <p:nvPr/>
          </p:nvSpPr>
          <p:spPr>
            <a:xfrm>
              <a:off x="0" y="964159"/>
              <a:ext cx="12192000" cy="482860"/>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4" name="Google Shape;94;p32"/>
            <p:cNvSpPr/>
            <p:nvPr/>
          </p:nvSpPr>
          <p:spPr>
            <a:xfrm>
              <a:off x="0" y="1447019"/>
              <a:ext cx="12192000" cy="481298"/>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5" name="Google Shape;95;p32"/>
            <p:cNvSpPr/>
            <p:nvPr/>
          </p:nvSpPr>
          <p:spPr>
            <a:xfrm>
              <a:off x="0" y="1928318"/>
              <a:ext cx="12192000" cy="482861"/>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6" name="Google Shape;96;p32"/>
            <p:cNvSpPr/>
            <p:nvPr/>
          </p:nvSpPr>
          <p:spPr>
            <a:xfrm>
              <a:off x="0" y="2411179"/>
              <a:ext cx="12192000" cy="481298"/>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7" name="Google Shape;97;p32"/>
            <p:cNvSpPr/>
            <p:nvPr/>
          </p:nvSpPr>
          <p:spPr>
            <a:xfrm>
              <a:off x="0" y="2892477"/>
              <a:ext cx="12192000" cy="482860"/>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8" name="Google Shape;98;p32"/>
            <p:cNvSpPr/>
            <p:nvPr/>
          </p:nvSpPr>
          <p:spPr>
            <a:xfrm>
              <a:off x="0" y="3375337"/>
              <a:ext cx="12192000" cy="482861"/>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9" name="Google Shape;99;p32"/>
            <p:cNvSpPr/>
            <p:nvPr/>
          </p:nvSpPr>
          <p:spPr>
            <a:xfrm>
              <a:off x="0" y="3858198"/>
              <a:ext cx="12192000" cy="481298"/>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0" name="Google Shape;100;p32"/>
            <p:cNvSpPr/>
            <p:nvPr/>
          </p:nvSpPr>
          <p:spPr>
            <a:xfrm>
              <a:off x="0" y="4339496"/>
              <a:ext cx="12192000" cy="482860"/>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1" name="Google Shape;101;p32"/>
            <p:cNvSpPr/>
            <p:nvPr/>
          </p:nvSpPr>
          <p:spPr>
            <a:xfrm>
              <a:off x="0" y="4822356"/>
              <a:ext cx="12192000" cy="481298"/>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2" name="Google Shape;102;p32"/>
            <p:cNvSpPr/>
            <p:nvPr/>
          </p:nvSpPr>
          <p:spPr>
            <a:xfrm>
              <a:off x="0" y="5303655"/>
              <a:ext cx="12192000" cy="482861"/>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3" name="Google Shape;103;p32"/>
            <p:cNvSpPr/>
            <p:nvPr/>
          </p:nvSpPr>
          <p:spPr>
            <a:xfrm>
              <a:off x="0" y="5786516"/>
              <a:ext cx="12192000" cy="481298"/>
            </a:xfrm>
            <a:prstGeom prst="rect">
              <a:avLst/>
            </a:prstGeom>
            <a:solidFill>
              <a:srgbClr val="DFFA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4" name="Google Shape;104;p32"/>
            <p:cNvSpPr/>
            <p:nvPr/>
          </p:nvSpPr>
          <p:spPr>
            <a:xfrm>
              <a:off x="0" y="6267814"/>
              <a:ext cx="12192000" cy="482860"/>
            </a:xfrm>
            <a:prstGeom prst="rect">
              <a:avLst/>
            </a:prstGeom>
            <a:solidFill>
              <a:srgbClr val="FAF9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5" name="Google Shape;105;p32"/>
          <p:cNvGrpSpPr/>
          <p:nvPr/>
        </p:nvGrpSpPr>
        <p:grpSpPr>
          <a:xfrm>
            <a:off x="-319088" y="5518150"/>
            <a:ext cx="12830176" cy="1339850"/>
            <a:chOff x="0" y="1761"/>
            <a:chExt cx="7678" cy="802"/>
          </a:xfrm>
        </p:grpSpPr>
        <p:grpSp>
          <p:nvGrpSpPr>
            <p:cNvPr id="106" name="Google Shape;106;p32"/>
            <p:cNvGrpSpPr/>
            <p:nvPr/>
          </p:nvGrpSpPr>
          <p:grpSpPr>
            <a:xfrm>
              <a:off x="0" y="1761"/>
              <a:ext cx="7678" cy="802"/>
              <a:chOff x="0" y="1761"/>
              <a:chExt cx="7678" cy="802"/>
            </a:xfrm>
          </p:grpSpPr>
          <p:sp>
            <p:nvSpPr>
              <p:cNvPr id="107" name="Google Shape;107;p32"/>
              <p:cNvSpPr/>
              <p:nvPr/>
            </p:nvSpPr>
            <p:spPr>
              <a:xfrm>
                <a:off x="710" y="2057"/>
                <a:ext cx="162" cy="143"/>
              </a:xfrm>
              <a:custGeom>
                <a:rect b="b" l="l" r="r" t="t"/>
                <a:pathLst>
                  <a:path extrusionOk="0" h="62" w="70">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08" name="Google Shape;108;p32"/>
              <p:cNvSpPr/>
              <p:nvPr/>
            </p:nvSpPr>
            <p:spPr>
              <a:xfrm>
                <a:off x="597" y="2112"/>
                <a:ext cx="129" cy="107"/>
              </a:xfrm>
              <a:custGeom>
                <a:rect b="b" l="l" r="r" t="t"/>
                <a:pathLst>
                  <a:path extrusionOk="0" h="46" w="5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09" name="Google Shape;109;p32"/>
              <p:cNvSpPr/>
              <p:nvPr/>
            </p:nvSpPr>
            <p:spPr>
              <a:xfrm>
                <a:off x="714" y="1980"/>
                <a:ext cx="11" cy="447"/>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10" name="Google Shape;110;p32"/>
              <p:cNvSpPr/>
              <p:nvPr/>
            </p:nvSpPr>
            <p:spPr>
              <a:xfrm>
                <a:off x="599" y="1831"/>
                <a:ext cx="243" cy="237"/>
              </a:xfrm>
              <a:custGeom>
                <a:rect b="b" l="l" r="r" t="t"/>
                <a:pathLst>
                  <a:path extrusionOk="0" h="102" w="106">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11" name="Google Shape;111;p32"/>
              <p:cNvSpPr/>
              <p:nvPr/>
            </p:nvSpPr>
            <p:spPr>
              <a:xfrm>
                <a:off x="4931" y="2057"/>
                <a:ext cx="160" cy="143"/>
              </a:xfrm>
              <a:custGeom>
                <a:rect b="b" l="l" r="r" t="t"/>
                <a:pathLst>
                  <a:path extrusionOk="0" h="62" w="69">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12" name="Google Shape;112;p32"/>
              <p:cNvSpPr/>
              <p:nvPr/>
            </p:nvSpPr>
            <p:spPr>
              <a:xfrm>
                <a:off x="4818" y="2112"/>
                <a:ext cx="126" cy="107"/>
              </a:xfrm>
              <a:custGeom>
                <a:rect b="b" l="l" r="r" t="t"/>
                <a:pathLst>
                  <a:path extrusionOk="0" h="46" w="55">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13" name="Google Shape;113;p32"/>
              <p:cNvSpPr/>
              <p:nvPr/>
            </p:nvSpPr>
            <p:spPr>
              <a:xfrm>
                <a:off x="4933" y="1980"/>
                <a:ext cx="13" cy="447"/>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14" name="Google Shape;114;p32"/>
              <p:cNvSpPr/>
              <p:nvPr/>
            </p:nvSpPr>
            <p:spPr>
              <a:xfrm>
                <a:off x="4818" y="1831"/>
                <a:ext cx="243" cy="237"/>
              </a:xfrm>
              <a:custGeom>
                <a:rect b="b" l="l" r="r" t="t"/>
                <a:pathLst>
                  <a:path extrusionOk="0" h="102" w="106">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15" name="Google Shape;115;p32"/>
              <p:cNvSpPr/>
              <p:nvPr/>
            </p:nvSpPr>
            <p:spPr>
              <a:xfrm>
                <a:off x="2530" y="2001"/>
                <a:ext cx="159" cy="145"/>
              </a:xfrm>
              <a:custGeom>
                <a:rect b="b" l="l" r="r" t="t"/>
                <a:pathLst>
                  <a:path extrusionOk="0" h="63" w="69">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16" name="Google Shape;116;p32"/>
              <p:cNvSpPr/>
              <p:nvPr/>
            </p:nvSpPr>
            <p:spPr>
              <a:xfrm>
                <a:off x="2417" y="2059"/>
                <a:ext cx="127" cy="104"/>
              </a:xfrm>
              <a:custGeom>
                <a:rect b="b" l="l" r="r" t="t"/>
                <a:pathLst>
                  <a:path extrusionOk="0" h="45" w="5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17" name="Google Shape;117;p32"/>
              <p:cNvSpPr/>
              <p:nvPr/>
            </p:nvSpPr>
            <p:spPr>
              <a:xfrm>
                <a:off x="2532" y="1926"/>
                <a:ext cx="14" cy="447"/>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18" name="Google Shape;118;p32"/>
              <p:cNvSpPr/>
              <p:nvPr/>
            </p:nvSpPr>
            <p:spPr>
              <a:xfrm>
                <a:off x="2417" y="1778"/>
                <a:ext cx="244" cy="237"/>
              </a:xfrm>
              <a:custGeom>
                <a:rect b="b" l="l" r="r" t="t"/>
                <a:pathLst>
                  <a:path extrusionOk="0" h="102" w="106">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19" name="Google Shape;119;p32"/>
              <p:cNvSpPr/>
              <p:nvPr/>
            </p:nvSpPr>
            <p:spPr>
              <a:xfrm>
                <a:off x="3362" y="2087"/>
                <a:ext cx="145" cy="132"/>
              </a:xfrm>
              <a:custGeom>
                <a:rect b="b" l="l" r="r" t="t"/>
                <a:pathLst>
                  <a:path extrusionOk="0" h="57" w="63">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0" name="Google Shape;120;p32"/>
              <p:cNvSpPr/>
              <p:nvPr/>
            </p:nvSpPr>
            <p:spPr>
              <a:xfrm>
                <a:off x="3493" y="2140"/>
                <a:ext cx="118" cy="96"/>
              </a:xfrm>
              <a:custGeom>
                <a:rect b="b" l="l" r="r" t="t"/>
                <a:pathLst>
                  <a:path extrusionOk="0" h="41" w="5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1" name="Google Shape;121;p32"/>
              <p:cNvSpPr/>
              <p:nvPr/>
            </p:nvSpPr>
            <p:spPr>
              <a:xfrm>
                <a:off x="3493" y="2019"/>
                <a:ext cx="11" cy="407"/>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2" name="Google Shape;122;p32"/>
              <p:cNvSpPr/>
              <p:nvPr/>
            </p:nvSpPr>
            <p:spPr>
              <a:xfrm>
                <a:off x="3353" y="1831"/>
                <a:ext cx="293" cy="228"/>
              </a:xfrm>
              <a:custGeom>
                <a:rect b="b" l="l" r="r" t="t"/>
                <a:pathLst>
                  <a:path extrusionOk="0" h="98" w="127">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3" name="Google Shape;123;p32"/>
              <p:cNvSpPr/>
              <p:nvPr/>
            </p:nvSpPr>
            <p:spPr>
              <a:xfrm>
                <a:off x="6641" y="2108"/>
                <a:ext cx="137" cy="125"/>
              </a:xfrm>
              <a:custGeom>
                <a:rect b="b" l="l" r="r" t="t"/>
                <a:pathLst>
                  <a:path extrusionOk="0" h="54" w="59">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4" name="Google Shape;124;p32"/>
              <p:cNvSpPr/>
              <p:nvPr/>
            </p:nvSpPr>
            <p:spPr>
              <a:xfrm>
                <a:off x="6765" y="2159"/>
                <a:ext cx="108" cy="87"/>
              </a:xfrm>
              <a:custGeom>
                <a:rect b="b" l="l" r="r" t="t"/>
                <a:pathLst>
                  <a:path extrusionOk="0" h="38" w="47">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5" name="Google Shape;125;p32"/>
              <p:cNvSpPr/>
              <p:nvPr/>
            </p:nvSpPr>
            <p:spPr>
              <a:xfrm>
                <a:off x="6763" y="2043"/>
                <a:ext cx="10" cy="383"/>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6" name="Google Shape;126;p32"/>
              <p:cNvSpPr/>
              <p:nvPr/>
            </p:nvSpPr>
            <p:spPr>
              <a:xfrm>
                <a:off x="6631" y="1868"/>
                <a:ext cx="276" cy="212"/>
              </a:xfrm>
              <a:custGeom>
                <a:rect b="b" l="l" r="r" t="t"/>
                <a:pathLst>
                  <a:path extrusionOk="0" h="91" w="120">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7" name="Google Shape;127;p32"/>
              <p:cNvSpPr/>
              <p:nvPr/>
            </p:nvSpPr>
            <p:spPr>
              <a:xfrm>
                <a:off x="2984" y="2154"/>
                <a:ext cx="14" cy="297"/>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8" name="Google Shape;128;p32"/>
              <p:cNvSpPr/>
              <p:nvPr/>
            </p:nvSpPr>
            <p:spPr>
              <a:xfrm>
                <a:off x="2942" y="1964"/>
                <a:ext cx="97" cy="190"/>
              </a:xfrm>
              <a:prstGeom prst="ellipse">
                <a:avLst/>
              </a:pr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9" name="Google Shape;129;p32"/>
              <p:cNvSpPr/>
              <p:nvPr/>
            </p:nvSpPr>
            <p:spPr>
              <a:xfrm>
                <a:off x="2839" y="2061"/>
                <a:ext cx="163" cy="149"/>
              </a:xfrm>
              <a:custGeom>
                <a:rect b="b" l="l" r="r" t="t"/>
                <a:pathLst>
                  <a:path extrusionOk="0" h="64" w="71">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0" name="Google Shape;130;p32"/>
              <p:cNvSpPr/>
              <p:nvPr/>
            </p:nvSpPr>
            <p:spPr>
              <a:xfrm>
                <a:off x="2979" y="2061"/>
                <a:ext cx="163" cy="149"/>
              </a:xfrm>
              <a:custGeom>
                <a:rect b="b" l="l" r="r" t="t"/>
                <a:pathLst>
                  <a:path extrusionOk="0" h="64" w="71">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1" name="Google Shape;131;p32"/>
              <p:cNvSpPr/>
              <p:nvPr/>
            </p:nvSpPr>
            <p:spPr>
              <a:xfrm>
                <a:off x="6348" y="2110"/>
                <a:ext cx="12" cy="315"/>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2" name="Google Shape;132;p32"/>
              <p:cNvSpPr/>
              <p:nvPr/>
            </p:nvSpPr>
            <p:spPr>
              <a:xfrm>
                <a:off x="6302" y="1908"/>
                <a:ext cx="104" cy="201"/>
              </a:xfrm>
              <a:prstGeom prst="ellipse">
                <a:avLst/>
              </a:pr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3" name="Google Shape;133;p32"/>
              <p:cNvSpPr/>
              <p:nvPr/>
            </p:nvSpPr>
            <p:spPr>
              <a:xfrm>
                <a:off x="6191" y="2012"/>
                <a:ext cx="173" cy="156"/>
              </a:xfrm>
              <a:custGeom>
                <a:rect b="b" l="l" r="r" t="t"/>
                <a:pathLst>
                  <a:path extrusionOk="0" h="67" w="75">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4" name="Google Shape;134;p32"/>
              <p:cNvSpPr/>
              <p:nvPr/>
            </p:nvSpPr>
            <p:spPr>
              <a:xfrm>
                <a:off x="6341" y="2012"/>
                <a:ext cx="175" cy="156"/>
              </a:xfrm>
              <a:custGeom>
                <a:rect b="b" l="l" r="r" t="t"/>
                <a:pathLst>
                  <a:path extrusionOk="0" h="67" w="76">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5" name="Google Shape;135;p32"/>
              <p:cNvSpPr/>
              <p:nvPr/>
            </p:nvSpPr>
            <p:spPr>
              <a:xfrm>
                <a:off x="7106" y="2154"/>
                <a:ext cx="16" cy="365"/>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6" name="Google Shape;136;p32"/>
              <p:cNvSpPr/>
              <p:nvPr/>
            </p:nvSpPr>
            <p:spPr>
              <a:xfrm>
                <a:off x="7053" y="1922"/>
                <a:ext cx="120" cy="233"/>
              </a:xfrm>
              <a:prstGeom prst="ellipse">
                <a:avLst/>
              </a:pr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7" name="Google Shape;137;p32"/>
              <p:cNvSpPr/>
              <p:nvPr/>
            </p:nvSpPr>
            <p:spPr>
              <a:xfrm>
                <a:off x="6926" y="2040"/>
                <a:ext cx="201" cy="181"/>
              </a:xfrm>
              <a:custGeom>
                <a:rect b="b" l="l" r="r" t="t"/>
                <a:pathLst>
                  <a:path extrusionOk="0" h="78" w="87">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8" name="Google Shape;138;p32"/>
              <p:cNvSpPr/>
              <p:nvPr/>
            </p:nvSpPr>
            <p:spPr>
              <a:xfrm>
                <a:off x="7099" y="2040"/>
                <a:ext cx="200" cy="181"/>
              </a:xfrm>
              <a:custGeom>
                <a:rect b="b" l="l" r="r" t="t"/>
                <a:pathLst>
                  <a:path extrusionOk="0" h="78" w="87">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39" name="Google Shape;139;p32"/>
              <p:cNvSpPr/>
              <p:nvPr/>
            </p:nvSpPr>
            <p:spPr>
              <a:xfrm>
                <a:off x="1468" y="1971"/>
                <a:ext cx="14" cy="483"/>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0" name="Google Shape;140;p32"/>
              <p:cNvSpPr/>
              <p:nvPr/>
            </p:nvSpPr>
            <p:spPr>
              <a:xfrm>
                <a:off x="1387" y="1817"/>
                <a:ext cx="177" cy="202"/>
              </a:xfrm>
              <a:prstGeom prst="ellipse">
                <a:avLst/>
              </a:pr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1" name="Google Shape;141;p32"/>
              <p:cNvSpPr/>
              <p:nvPr/>
            </p:nvSpPr>
            <p:spPr>
              <a:xfrm>
                <a:off x="1389" y="2043"/>
                <a:ext cx="90" cy="76"/>
              </a:xfrm>
              <a:custGeom>
                <a:rect b="b" l="l" r="r" t="t"/>
                <a:pathLst>
                  <a:path extrusionOk="0" h="76" w="90">
                    <a:moveTo>
                      <a:pt x="90" y="69"/>
                    </a:moveTo>
                    <a:lnTo>
                      <a:pt x="83" y="76"/>
                    </a:lnTo>
                    <a:lnTo>
                      <a:pt x="0" y="7"/>
                    </a:lnTo>
                    <a:lnTo>
                      <a:pt x="7" y="0"/>
                    </a:lnTo>
                    <a:lnTo>
                      <a:pt x="90" y="69"/>
                    </a:lnTo>
                    <a:close/>
                  </a:path>
                </a:pathLst>
              </a:cu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2" name="Google Shape;142;p32"/>
              <p:cNvSpPr/>
              <p:nvPr/>
            </p:nvSpPr>
            <p:spPr>
              <a:xfrm>
                <a:off x="1327" y="1982"/>
                <a:ext cx="111" cy="114"/>
              </a:xfrm>
              <a:custGeom>
                <a:rect b="b" l="l" r="r" t="t"/>
                <a:pathLst>
                  <a:path extrusionOk="0" h="49" w="48">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3" name="Google Shape;143;p32"/>
              <p:cNvSpPr/>
              <p:nvPr/>
            </p:nvSpPr>
            <p:spPr>
              <a:xfrm>
                <a:off x="1472" y="2043"/>
                <a:ext cx="90" cy="76"/>
              </a:xfrm>
              <a:custGeom>
                <a:rect b="b" l="l" r="r" t="t"/>
                <a:pathLst>
                  <a:path extrusionOk="0" h="76" w="90">
                    <a:moveTo>
                      <a:pt x="0" y="69"/>
                    </a:moveTo>
                    <a:lnTo>
                      <a:pt x="7" y="76"/>
                    </a:lnTo>
                    <a:lnTo>
                      <a:pt x="90" y="7"/>
                    </a:lnTo>
                    <a:lnTo>
                      <a:pt x="83" y="0"/>
                    </a:lnTo>
                    <a:lnTo>
                      <a:pt x="0" y="69"/>
                    </a:lnTo>
                    <a:close/>
                  </a:path>
                </a:pathLst>
              </a:cu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4" name="Google Shape;144;p32"/>
              <p:cNvSpPr/>
              <p:nvPr/>
            </p:nvSpPr>
            <p:spPr>
              <a:xfrm>
                <a:off x="1514" y="1982"/>
                <a:ext cx="109" cy="114"/>
              </a:xfrm>
              <a:custGeom>
                <a:rect b="b" l="l" r="r" t="t"/>
                <a:pathLst>
                  <a:path extrusionOk="0" h="49" w="48">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5" name="Google Shape;145;p32"/>
              <p:cNvSpPr/>
              <p:nvPr/>
            </p:nvSpPr>
            <p:spPr>
              <a:xfrm>
                <a:off x="1389" y="2159"/>
                <a:ext cx="90" cy="79"/>
              </a:xfrm>
              <a:custGeom>
                <a:rect b="b" l="l" r="r" t="t"/>
                <a:pathLst>
                  <a:path extrusionOk="0" h="79" w="90">
                    <a:moveTo>
                      <a:pt x="90" y="70"/>
                    </a:moveTo>
                    <a:lnTo>
                      <a:pt x="83" y="79"/>
                    </a:lnTo>
                    <a:lnTo>
                      <a:pt x="0" y="9"/>
                    </a:lnTo>
                    <a:lnTo>
                      <a:pt x="7" y="0"/>
                    </a:lnTo>
                    <a:lnTo>
                      <a:pt x="90" y="70"/>
                    </a:lnTo>
                    <a:close/>
                  </a:path>
                </a:pathLst>
              </a:cu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6" name="Google Shape;146;p32"/>
              <p:cNvSpPr/>
              <p:nvPr/>
            </p:nvSpPr>
            <p:spPr>
              <a:xfrm>
                <a:off x="1327" y="2101"/>
                <a:ext cx="111" cy="111"/>
              </a:xfrm>
              <a:custGeom>
                <a:rect b="b" l="l" r="r" t="t"/>
                <a:pathLst>
                  <a:path extrusionOk="0" h="48" w="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7" name="Google Shape;147;p32"/>
              <p:cNvSpPr/>
              <p:nvPr/>
            </p:nvSpPr>
            <p:spPr>
              <a:xfrm>
                <a:off x="1472" y="2159"/>
                <a:ext cx="90" cy="79"/>
              </a:xfrm>
              <a:custGeom>
                <a:rect b="b" l="l" r="r" t="t"/>
                <a:pathLst>
                  <a:path extrusionOk="0" h="79" w="90">
                    <a:moveTo>
                      <a:pt x="0" y="70"/>
                    </a:moveTo>
                    <a:lnTo>
                      <a:pt x="7" y="79"/>
                    </a:lnTo>
                    <a:lnTo>
                      <a:pt x="90" y="9"/>
                    </a:lnTo>
                    <a:lnTo>
                      <a:pt x="83" y="0"/>
                    </a:lnTo>
                    <a:lnTo>
                      <a:pt x="0" y="70"/>
                    </a:lnTo>
                    <a:close/>
                  </a:path>
                </a:pathLst>
              </a:cu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8" name="Google Shape;148;p32"/>
              <p:cNvSpPr/>
              <p:nvPr/>
            </p:nvSpPr>
            <p:spPr>
              <a:xfrm>
                <a:off x="1514" y="2101"/>
                <a:ext cx="109" cy="111"/>
              </a:xfrm>
              <a:custGeom>
                <a:rect b="b" l="l" r="r" t="t"/>
                <a:pathLst>
                  <a:path extrusionOk="0" h="48" w="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49" name="Google Shape;149;p32"/>
              <p:cNvSpPr/>
              <p:nvPr/>
            </p:nvSpPr>
            <p:spPr>
              <a:xfrm>
                <a:off x="4507" y="1971"/>
                <a:ext cx="16" cy="483"/>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0" name="Google Shape;150;p32"/>
              <p:cNvSpPr/>
              <p:nvPr/>
            </p:nvSpPr>
            <p:spPr>
              <a:xfrm>
                <a:off x="4426" y="1817"/>
                <a:ext cx="178" cy="202"/>
              </a:xfrm>
              <a:prstGeom prst="ellipse">
                <a:avLst/>
              </a:pr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1" name="Google Shape;151;p32"/>
              <p:cNvSpPr/>
              <p:nvPr/>
            </p:nvSpPr>
            <p:spPr>
              <a:xfrm>
                <a:off x="4429" y="2043"/>
                <a:ext cx="89" cy="76"/>
              </a:xfrm>
              <a:custGeom>
                <a:rect b="b" l="l" r="r" t="t"/>
                <a:pathLst>
                  <a:path extrusionOk="0" h="76" w="89">
                    <a:moveTo>
                      <a:pt x="89" y="69"/>
                    </a:moveTo>
                    <a:lnTo>
                      <a:pt x="83" y="76"/>
                    </a:lnTo>
                    <a:lnTo>
                      <a:pt x="0" y="7"/>
                    </a:lnTo>
                    <a:lnTo>
                      <a:pt x="7" y="0"/>
                    </a:lnTo>
                    <a:lnTo>
                      <a:pt x="89" y="69"/>
                    </a:lnTo>
                    <a:close/>
                  </a:path>
                </a:pathLst>
              </a:cu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2" name="Google Shape;152;p32"/>
              <p:cNvSpPr/>
              <p:nvPr/>
            </p:nvSpPr>
            <p:spPr>
              <a:xfrm>
                <a:off x="4366" y="1982"/>
                <a:ext cx="111" cy="114"/>
              </a:xfrm>
              <a:custGeom>
                <a:rect b="b" l="l" r="r" t="t"/>
                <a:pathLst>
                  <a:path extrusionOk="0" h="49" w="48">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3" name="Google Shape;153;p32"/>
              <p:cNvSpPr/>
              <p:nvPr/>
            </p:nvSpPr>
            <p:spPr>
              <a:xfrm>
                <a:off x="4512" y="2043"/>
                <a:ext cx="89" cy="76"/>
              </a:xfrm>
              <a:custGeom>
                <a:rect b="b" l="l" r="r" t="t"/>
                <a:pathLst>
                  <a:path extrusionOk="0" h="76" w="89">
                    <a:moveTo>
                      <a:pt x="0" y="69"/>
                    </a:moveTo>
                    <a:lnTo>
                      <a:pt x="6" y="76"/>
                    </a:lnTo>
                    <a:lnTo>
                      <a:pt x="89" y="7"/>
                    </a:lnTo>
                    <a:lnTo>
                      <a:pt x="83" y="0"/>
                    </a:lnTo>
                    <a:lnTo>
                      <a:pt x="0" y="69"/>
                    </a:lnTo>
                    <a:close/>
                  </a:path>
                </a:pathLst>
              </a:cu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4" name="Google Shape;154;p32"/>
              <p:cNvSpPr/>
              <p:nvPr/>
            </p:nvSpPr>
            <p:spPr>
              <a:xfrm>
                <a:off x="4553" y="1982"/>
                <a:ext cx="110" cy="114"/>
              </a:xfrm>
              <a:custGeom>
                <a:rect b="b" l="l" r="r" t="t"/>
                <a:pathLst>
                  <a:path extrusionOk="0" h="49" w="48">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5" name="Google Shape;155;p32"/>
              <p:cNvSpPr/>
              <p:nvPr/>
            </p:nvSpPr>
            <p:spPr>
              <a:xfrm>
                <a:off x="4429" y="2159"/>
                <a:ext cx="89" cy="79"/>
              </a:xfrm>
              <a:custGeom>
                <a:rect b="b" l="l" r="r" t="t"/>
                <a:pathLst>
                  <a:path extrusionOk="0" h="79" w="89">
                    <a:moveTo>
                      <a:pt x="89" y="70"/>
                    </a:moveTo>
                    <a:lnTo>
                      <a:pt x="83" y="79"/>
                    </a:lnTo>
                    <a:lnTo>
                      <a:pt x="0" y="9"/>
                    </a:lnTo>
                    <a:lnTo>
                      <a:pt x="7" y="0"/>
                    </a:lnTo>
                    <a:lnTo>
                      <a:pt x="89" y="70"/>
                    </a:lnTo>
                    <a:close/>
                  </a:path>
                </a:pathLst>
              </a:cu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6" name="Google Shape;156;p32"/>
              <p:cNvSpPr/>
              <p:nvPr/>
            </p:nvSpPr>
            <p:spPr>
              <a:xfrm>
                <a:off x="4366" y="2101"/>
                <a:ext cx="111" cy="111"/>
              </a:xfrm>
              <a:custGeom>
                <a:rect b="b" l="l" r="r" t="t"/>
                <a:pathLst>
                  <a:path extrusionOk="0" h="48" w="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7" name="Google Shape;157;p32"/>
              <p:cNvSpPr/>
              <p:nvPr/>
            </p:nvSpPr>
            <p:spPr>
              <a:xfrm>
                <a:off x="4512" y="2159"/>
                <a:ext cx="89" cy="79"/>
              </a:xfrm>
              <a:custGeom>
                <a:rect b="b" l="l" r="r" t="t"/>
                <a:pathLst>
                  <a:path extrusionOk="0" h="79" w="89">
                    <a:moveTo>
                      <a:pt x="0" y="70"/>
                    </a:moveTo>
                    <a:lnTo>
                      <a:pt x="6" y="79"/>
                    </a:lnTo>
                    <a:lnTo>
                      <a:pt x="89" y="9"/>
                    </a:lnTo>
                    <a:lnTo>
                      <a:pt x="83" y="0"/>
                    </a:lnTo>
                    <a:lnTo>
                      <a:pt x="0" y="70"/>
                    </a:lnTo>
                    <a:close/>
                  </a:path>
                </a:pathLst>
              </a:cu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8" name="Google Shape;158;p32"/>
              <p:cNvSpPr/>
              <p:nvPr/>
            </p:nvSpPr>
            <p:spPr>
              <a:xfrm>
                <a:off x="4553" y="2101"/>
                <a:ext cx="110" cy="111"/>
              </a:xfrm>
              <a:custGeom>
                <a:rect b="b" l="l" r="r" t="t"/>
                <a:pathLst>
                  <a:path extrusionOk="0" h="48" w="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59" name="Google Shape;159;p32"/>
              <p:cNvSpPr/>
              <p:nvPr/>
            </p:nvSpPr>
            <p:spPr>
              <a:xfrm>
                <a:off x="5853" y="1929"/>
                <a:ext cx="16" cy="523"/>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0" name="Google Shape;160;p32"/>
              <p:cNvSpPr/>
              <p:nvPr/>
            </p:nvSpPr>
            <p:spPr>
              <a:xfrm>
                <a:off x="5765" y="1761"/>
                <a:ext cx="191" cy="219"/>
              </a:xfrm>
              <a:prstGeom prst="ellipse">
                <a:avLst/>
              </a:pr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1" name="Google Shape;161;p32"/>
              <p:cNvSpPr/>
              <p:nvPr/>
            </p:nvSpPr>
            <p:spPr>
              <a:xfrm>
                <a:off x="5767" y="2005"/>
                <a:ext cx="100" cy="86"/>
              </a:xfrm>
              <a:custGeom>
                <a:rect b="b" l="l" r="r" t="t"/>
                <a:pathLst>
                  <a:path extrusionOk="0" h="86" w="99">
                    <a:moveTo>
                      <a:pt x="99" y="77"/>
                    </a:moveTo>
                    <a:lnTo>
                      <a:pt x="90" y="86"/>
                    </a:lnTo>
                    <a:lnTo>
                      <a:pt x="0" y="10"/>
                    </a:lnTo>
                    <a:lnTo>
                      <a:pt x="7" y="0"/>
                    </a:lnTo>
                    <a:lnTo>
                      <a:pt x="99" y="77"/>
                    </a:lnTo>
                    <a:close/>
                  </a:path>
                </a:pathLst>
              </a:cu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2" name="Google Shape;162;p32"/>
              <p:cNvSpPr/>
              <p:nvPr/>
            </p:nvSpPr>
            <p:spPr>
              <a:xfrm>
                <a:off x="5701" y="1940"/>
                <a:ext cx="119" cy="124"/>
              </a:xfrm>
              <a:custGeom>
                <a:rect b="b" l="l" r="r" t="t"/>
                <a:pathLst>
                  <a:path extrusionOk="0" h="53" w="52">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3" name="Google Shape;163;p32"/>
              <p:cNvSpPr/>
              <p:nvPr/>
            </p:nvSpPr>
            <p:spPr>
              <a:xfrm>
                <a:off x="5857" y="2005"/>
                <a:ext cx="99" cy="86"/>
              </a:xfrm>
              <a:custGeom>
                <a:rect b="b" l="l" r="r" t="t"/>
                <a:pathLst>
                  <a:path extrusionOk="0" h="86" w="99">
                    <a:moveTo>
                      <a:pt x="0" y="77"/>
                    </a:moveTo>
                    <a:lnTo>
                      <a:pt x="7" y="86"/>
                    </a:lnTo>
                    <a:lnTo>
                      <a:pt x="99" y="10"/>
                    </a:lnTo>
                    <a:lnTo>
                      <a:pt x="92" y="0"/>
                    </a:lnTo>
                    <a:lnTo>
                      <a:pt x="0" y="77"/>
                    </a:lnTo>
                    <a:close/>
                  </a:path>
                </a:pathLst>
              </a:cu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4" name="Google Shape;164;p32"/>
              <p:cNvSpPr/>
              <p:nvPr/>
            </p:nvSpPr>
            <p:spPr>
              <a:xfrm>
                <a:off x="5903" y="1940"/>
                <a:ext cx="118" cy="124"/>
              </a:xfrm>
              <a:custGeom>
                <a:rect b="b" l="l" r="r" t="t"/>
                <a:pathLst>
                  <a:path extrusionOk="0" h="53" w="51">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5" name="Google Shape;165;p32"/>
              <p:cNvSpPr/>
              <p:nvPr/>
            </p:nvSpPr>
            <p:spPr>
              <a:xfrm>
                <a:off x="5767" y="2133"/>
                <a:ext cx="100" cy="85"/>
              </a:xfrm>
              <a:custGeom>
                <a:rect b="b" l="l" r="r" t="t"/>
                <a:pathLst>
                  <a:path extrusionOk="0" h="84" w="99">
                    <a:moveTo>
                      <a:pt x="99" y="75"/>
                    </a:moveTo>
                    <a:lnTo>
                      <a:pt x="90" y="84"/>
                    </a:lnTo>
                    <a:lnTo>
                      <a:pt x="0" y="10"/>
                    </a:lnTo>
                    <a:lnTo>
                      <a:pt x="7" y="0"/>
                    </a:lnTo>
                    <a:lnTo>
                      <a:pt x="99" y="75"/>
                    </a:lnTo>
                    <a:close/>
                  </a:path>
                </a:pathLst>
              </a:cu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6" name="Google Shape;166;p32"/>
              <p:cNvSpPr/>
              <p:nvPr/>
            </p:nvSpPr>
            <p:spPr>
              <a:xfrm>
                <a:off x="5701" y="2068"/>
                <a:ext cx="119" cy="124"/>
              </a:xfrm>
              <a:custGeom>
                <a:rect b="b" l="l" r="r" t="t"/>
                <a:pathLst>
                  <a:path extrusionOk="0" h="53" w="52">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7" name="Google Shape;167;p32"/>
              <p:cNvSpPr/>
              <p:nvPr/>
            </p:nvSpPr>
            <p:spPr>
              <a:xfrm>
                <a:off x="5857" y="2133"/>
                <a:ext cx="99" cy="85"/>
              </a:xfrm>
              <a:custGeom>
                <a:rect b="b" l="l" r="r" t="t"/>
                <a:pathLst>
                  <a:path extrusionOk="0" h="84" w="99">
                    <a:moveTo>
                      <a:pt x="0" y="75"/>
                    </a:moveTo>
                    <a:lnTo>
                      <a:pt x="7" y="84"/>
                    </a:lnTo>
                    <a:lnTo>
                      <a:pt x="99" y="10"/>
                    </a:lnTo>
                    <a:lnTo>
                      <a:pt x="92" y="0"/>
                    </a:lnTo>
                    <a:lnTo>
                      <a:pt x="0" y="75"/>
                    </a:lnTo>
                    <a:close/>
                  </a:path>
                </a:pathLst>
              </a:cu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8" name="Google Shape;168;p32"/>
              <p:cNvSpPr/>
              <p:nvPr/>
            </p:nvSpPr>
            <p:spPr>
              <a:xfrm>
                <a:off x="5903" y="2068"/>
                <a:ext cx="118" cy="124"/>
              </a:xfrm>
              <a:custGeom>
                <a:rect b="b" l="l" r="r" t="t"/>
                <a:pathLst>
                  <a:path extrusionOk="0" h="53" w="51">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9" name="Google Shape;169;p32"/>
              <p:cNvSpPr/>
              <p:nvPr/>
            </p:nvSpPr>
            <p:spPr>
              <a:xfrm>
                <a:off x="2021" y="2108"/>
                <a:ext cx="139" cy="125"/>
              </a:xfrm>
              <a:custGeom>
                <a:rect b="b" l="l" r="r" t="t"/>
                <a:pathLst>
                  <a:path extrusionOk="0" h="54" w="60">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70" name="Google Shape;170;p32"/>
              <p:cNvSpPr/>
              <p:nvPr/>
            </p:nvSpPr>
            <p:spPr>
              <a:xfrm>
                <a:off x="2145" y="2159"/>
                <a:ext cx="111" cy="87"/>
              </a:xfrm>
              <a:custGeom>
                <a:rect b="b" l="l" r="r" t="t"/>
                <a:pathLst>
                  <a:path extrusionOk="0" h="38" w="4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71" name="Google Shape;171;p32"/>
              <p:cNvSpPr/>
              <p:nvPr/>
            </p:nvSpPr>
            <p:spPr>
              <a:xfrm>
                <a:off x="2141" y="2043"/>
                <a:ext cx="10" cy="383"/>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72" name="Google Shape;172;p32"/>
              <p:cNvSpPr/>
              <p:nvPr/>
            </p:nvSpPr>
            <p:spPr>
              <a:xfrm>
                <a:off x="2127" y="1822"/>
                <a:ext cx="64" cy="135"/>
              </a:xfrm>
              <a:custGeom>
                <a:rect b="b" l="l" r="r" t="t"/>
                <a:pathLst>
                  <a:path extrusionOk="0" h="58" w="2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73" name="Google Shape;173;p32"/>
              <p:cNvSpPr/>
              <p:nvPr/>
            </p:nvSpPr>
            <p:spPr>
              <a:xfrm>
                <a:off x="2101" y="1952"/>
                <a:ext cx="65" cy="135"/>
              </a:xfrm>
              <a:custGeom>
                <a:rect b="b" l="l" r="r" t="t"/>
                <a:pathLst>
                  <a:path extrusionOk="0" h="58" w="2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74" name="Google Shape;174;p32"/>
              <p:cNvSpPr/>
              <p:nvPr/>
            </p:nvSpPr>
            <p:spPr>
              <a:xfrm>
                <a:off x="2016" y="1908"/>
                <a:ext cx="134" cy="65"/>
              </a:xfrm>
              <a:custGeom>
                <a:rect b="b" l="l" r="r" t="t"/>
                <a:pathLst>
                  <a:path extrusionOk="0" h="28" w="5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75" name="Google Shape;175;p32"/>
              <p:cNvSpPr/>
              <p:nvPr/>
            </p:nvSpPr>
            <p:spPr>
              <a:xfrm>
                <a:off x="2143" y="1936"/>
                <a:ext cx="133" cy="66"/>
              </a:xfrm>
              <a:custGeom>
                <a:rect b="b" l="l" r="r" t="t"/>
                <a:pathLst>
                  <a:path extrusionOk="0" h="28" w="5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76" name="Google Shape;176;p32"/>
              <p:cNvSpPr/>
              <p:nvPr/>
            </p:nvSpPr>
            <p:spPr>
              <a:xfrm>
                <a:off x="2062" y="1836"/>
                <a:ext cx="98" cy="124"/>
              </a:xfrm>
              <a:custGeom>
                <a:rect b="b" l="l" r="r" t="t"/>
                <a:pathLst>
                  <a:path extrusionOk="0" h="54" w="42">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77" name="Google Shape;177;p32"/>
              <p:cNvSpPr/>
              <p:nvPr/>
            </p:nvSpPr>
            <p:spPr>
              <a:xfrm>
                <a:off x="2134" y="1947"/>
                <a:ext cx="96" cy="125"/>
              </a:xfrm>
              <a:custGeom>
                <a:rect b="b" l="l" r="r" t="t"/>
                <a:pathLst>
                  <a:path extrusionOk="0" h="54" w="42">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78" name="Google Shape;178;p32"/>
              <p:cNvSpPr/>
              <p:nvPr/>
            </p:nvSpPr>
            <p:spPr>
              <a:xfrm>
                <a:off x="2030" y="1943"/>
                <a:ext cx="124" cy="95"/>
              </a:xfrm>
              <a:custGeom>
                <a:rect b="b" l="l" r="r" t="t"/>
                <a:pathLst>
                  <a:path extrusionOk="0" h="41" w="54">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79" name="Google Shape;179;p32"/>
              <p:cNvSpPr/>
              <p:nvPr/>
            </p:nvSpPr>
            <p:spPr>
              <a:xfrm>
                <a:off x="2138" y="1871"/>
                <a:ext cx="125" cy="95"/>
              </a:xfrm>
              <a:custGeom>
                <a:rect b="b" l="l" r="r" t="t"/>
                <a:pathLst>
                  <a:path extrusionOk="0" h="41" w="54">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80" name="Google Shape;180;p32"/>
              <p:cNvSpPr/>
              <p:nvPr/>
            </p:nvSpPr>
            <p:spPr>
              <a:xfrm>
                <a:off x="2101" y="1822"/>
                <a:ext cx="65" cy="135"/>
              </a:xfrm>
              <a:custGeom>
                <a:rect b="b" l="l" r="r" t="t"/>
                <a:pathLst>
                  <a:path extrusionOk="0" h="58" w="2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81" name="Google Shape;181;p32"/>
              <p:cNvSpPr/>
              <p:nvPr/>
            </p:nvSpPr>
            <p:spPr>
              <a:xfrm>
                <a:off x="2129" y="1952"/>
                <a:ext cx="65" cy="135"/>
              </a:xfrm>
              <a:custGeom>
                <a:rect b="b" l="l" r="r" t="t"/>
                <a:pathLst>
                  <a:path extrusionOk="0" h="58" w="2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82" name="Google Shape;182;p32"/>
              <p:cNvSpPr/>
              <p:nvPr/>
            </p:nvSpPr>
            <p:spPr>
              <a:xfrm>
                <a:off x="2016" y="1936"/>
                <a:ext cx="134" cy="66"/>
              </a:xfrm>
              <a:custGeom>
                <a:rect b="b" l="l" r="r" t="t"/>
                <a:pathLst>
                  <a:path extrusionOk="0" h="28" w="5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83" name="Google Shape;183;p32"/>
              <p:cNvSpPr/>
              <p:nvPr/>
            </p:nvSpPr>
            <p:spPr>
              <a:xfrm>
                <a:off x="2143" y="1908"/>
                <a:ext cx="133" cy="65"/>
              </a:xfrm>
              <a:custGeom>
                <a:rect b="b" l="l" r="r" t="t"/>
                <a:pathLst>
                  <a:path extrusionOk="0" h="28" w="5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84" name="Google Shape;184;p32"/>
              <p:cNvSpPr/>
              <p:nvPr/>
            </p:nvSpPr>
            <p:spPr>
              <a:xfrm>
                <a:off x="2028" y="1871"/>
                <a:ext cx="125" cy="95"/>
              </a:xfrm>
              <a:custGeom>
                <a:rect b="b" l="l" r="r" t="t"/>
                <a:pathLst>
                  <a:path extrusionOk="0" h="41" w="55">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85" name="Google Shape;185;p32"/>
              <p:cNvSpPr/>
              <p:nvPr/>
            </p:nvSpPr>
            <p:spPr>
              <a:xfrm>
                <a:off x="2138" y="1943"/>
                <a:ext cx="127" cy="95"/>
              </a:xfrm>
              <a:custGeom>
                <a:rect b="b" l="l" r="r" t="t"/>
                <a:pathLst>
                  <a:path extrusionOk="0" h="41" w="55">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86" name="Google Shape;186;p32"/>
              <p:cNvSpPr/>
              <p:nvPr/>
            </p:nvSpPr>
            <p:spPr>
              <a:xfrm>
                <a:off x="2064" y="1947"/>
                <a:ext cx="95" cy="125"/>
              </a:xfrm>
              <a:custGeom>
                <a:rect b="b" l="l" r="r" t="t"/>
                <a:pathLst>
                  <a:path extrusionOk="0" h="54" w="41">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87" name="Google Shape;187;p32"/>
              <p:cNvSpPr/>
              <p:nvPr/>
            </p:nvSpPr>
            <p:spPr>
              <a:xfrm>
                <a:off x="2134" y="1836"/>
                <a:ext cx="94" cy="124"/>
              </a:xfrm>
              <a:custGeom>
                <a:rect b="b" l="l" r="r" t="t"/>
                <a:pathLst>
                  <a:path extrusionOk="0" h="54" w="41">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88" name="Google Shape;188;p32"/>
              <p:cNvSpPr/>
              <p:nvPr/>
            </p:nvSpPr>
            <p:spPr>
              <a:xfrm>
                <a:off x="2101" y="1910"/>
                <a:ext cx="89" cy="87"/>
              </a:xfrm>
              <a:custGeom>
                <a:rect b="b" l="l" r="r" t="t"/>
                <a:pathLst>
                  <a:path extrusionOk="0" h="38" w="39">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89" name="Google Shape;189;p32"/>
              <p:cNvSpPr/>
              <p:nvPr/>
            </p:nvSpPr>
            <p:spPr>
              <a:xfrm>
                <a:off x="3836" y="2115"/>
                <a:ext cx="136" cy="124"/>
              </a:xfrm>
              <a:custGeom>
                <a:rect b="b" l="l" r="r" t="t"/>
                <a:pathLst>
                  <a:path extrusionOk="0" h="54" w="59">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90" name="Google Shape;190;p32"/>
              <p:cNvSpPr/>
              <p:nvPr/>
            </p:nvSpPr>
            <p:spPr>
              <a:xfrm>
                <a:off x="3961" y="2166"/>
                <a:ext cx="108" cy="88"/>
              </a:xfrm>
              <a:custGeom>
                <a:rect b="b" l="l" r="r" t="t"/>
                <a:pathLst>
                  <a:path extrusionOk="0" h="38" w="47">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91" name="Google Shape;191;p32"/>
              <p:cNvSpPr/>
              <p:nvPr/>
            </p:nvSpPr>
            <p:spPr>
              <a:xfrm>
                <a:off x="3956" y="2052"/>
                <a:ext cx="10" cy="381"/>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92" name="Google Shape;192;p32"/>
              <p:cNvSpPr/>
              <p:nvPr/>
            </p:nvSpPr>
            <p:spPr>
              <a:xfrm>
                <a:off x="3942" y="1829"/>
                <a:ext cx="66" cy="137"/>
              </a:xfrm>
              <a:custGeom>
                <a:rect b="b" l="l" r="r" t="t"/>
                <a:pathLst>
                  <a:path extrusionOk="0" h="59" w="28">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93" name="Google Shape;193;p32"/>
              <p:cNvSpPr/>
              <p:nvPr/>
            </p:nvSpPr>
            <p:spPr>
              <a:xfrm>
                <a:off x="3915" y="1959"/>
                <a:ext cx="64" cy="135"/>
              </a:xfrm>
              <a:custGeom>
                <a:rect b="b" l="l" r="r" t="t"/>
                <a:pathLst>
                  <a:path extrusionOk="0" h="58" w="2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94" name="Google Shape;194;p32"/>
              <p:cNvSpPr/>
              <p:nvPr/>
            </p:nvSpPr>
            <p:spPr>
              <a:xfrm>
                <a:off x="3830" y="1915"/>
                <a:ext cx="133" cy="65"/>
              </a:xfrm>
              <a:custGeom>
                <a:rect b="b" l="l" r="r" t="t"/>
                <a:pathLst>
                  <a:path extrusionOk="0" h="28" w="5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95" name="Google Shape;195;p32"/>
              <p:cNvSpPr/>
              <p:nvPr/>
            </p:nvSpPr>
            <p:spPr>
              <a:xfrm>
                <a:off x="3959" y="1943"/>
                <a:ext cx="133" cy="65"/>
              </a:xfrm>
              <a:custGeom>
                <a:rect b="b" l="l" r="r" t="t"/>
                <a:pathLst>
                  <a:path extrusionOk="0" h="28" w="5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96" name="Google Shape;196;p32"/>
              <p:cNvSpPr/>
              <p:nvPr/>
            </p:nvSpPr>
            <p:spPr>
              <a:xfrm>
                <a:off x="3878" y="1843"/>
                <a:ext cx="94" cy="128"/>
              </a:xfrm>
              <a:custGeom>
                <a:rect b="b" l="l" r="r" t="t"/>
                <a:pathLst>
                  <a:path extrusionOk="0" h="55" w="41">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97" name="Google Shape;197;p32"/>
              <p:cNvSpPr/>
              <p:nvPr/>
            </p:nvSpPr>
            <p:spPr>
              <a:xfrm>
                <a:off x="3949" y="1954"/>
                <a:ext cx="95" cy="126"/>
              </a:xfrm>
              <a:custGeom>
                <a:rect b="b" l="l" r="r" t="t"/>
                <a:pathLst>
                  <a:path extrusionOk="0" h="54" w="41">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98" name="Google Shape;198;p32"/>
              <p:cNvSpPr/>
              <p:nvPr/>
            </p:nvSpPr>
            <p:spPr>
              <a:xfrm>
                <a:off x="3843" y="1950"/>
                <a:ext cx="125" cy="95"/>
              </a:xfrm>
              <a:custGeom>
                <a:rect b="b" l="l" r="r" t="t"/>
                <a:pathLst>
                  <a:path extrusionOk="0" h="41" w="54">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99" name="Google Shape;199;p32"/>
              <p:cNvSpPr/>
              <p:nvPr/>
            </p:nvSpPr>
            <p:spPr>
              <a:xfrm>
                <a:off x="3954" y="1878"/>
                <a:ext cx="124" cy="95"/>
              </a:xfrm>
              <a:custGeom>
                <a:rect b="b" l="l" r="r" t="t"/>
                <a:pathLst>
                  <a:path extrusionOk="0" h="41" w="54">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0" name="Google Shape;200;p32"/>
              <p:cNvSpPr/>
              <p:nvPr/>
            </p:nvSpPr>
            <p:spPr>
              <a:xfrm>
                <a:off x="3915" y="1829"/>
                <a:ext cx="64" cy="137"/>
              </a:xfrm>
              <a:custGeom>
                <a:rect b="b" l="l" r="r" t="t"/>
                <a:pathLst>
                  <a:path extrusionOk="0" h="59" w="28">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1" name="Google Shape;201;p32"/>
              <p:cNvSpPr/>
              <p:nvPr/>
            </p:nvSpPr>
            <p:spPr>
              <a:xfrm>
                <a:off x="3942" y="1959"/>
                <a:ext cx="66" cy="135"/>
              </a:xfrm>
              <a:custGeom>
                <a:rect b="b" l="l" r="r" t="t"/>
                <a:pathLst>
                  <a:path extrusionOk="0" h="58" w="2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2" name="Google Shape;202;p32"/>
              <p:cNvSpPr/>
              <p:nvPr/>
            </p:nvSpPr>
            <p:spPr>
              <a:xfrm>
                <a:off x="3830" y="1943"/>
                <a:ext cx="133" cy="65"/>
              </a:xfrm>
              <a:custGeom>
                <a:rect b="b" l="l" r="r" t="t"/>
                <a:pathLst>
                  <a:path extrusionOk="0" h="28" w="5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3" name="Google Shape;203;p32"/>
              <p:cNvSpPr/>
              <p:nvPr/>
            </p:nvSpPr>
            <p:spPr>
              <a:xfrm>
                <a:off x="3959" y="1915"/>
                <a:ext cx="133" cy="65"/>
              </a:xfrm>
              <a:custGeom>
                <a:rect b="b" l="l" r="r" t="t"/>
                <a:pathLst>
                  <a:path extrusionOk="0" h="28" w="5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4" name="Google Shape;204;p32"/>
              <p:cNvSpPr/>
              <p:nvPr/>
            </p:nvSpPr>
            <p:spPr>
              <a:xfrm>
                <a:off x="3843" y="1878"/>
                <a:ext cx="125" cy="95"/>
              </a:xfrm>
              <a:custGeom>
                <a:rect b="b" l="l" r="r" t="t"/>
                <a:pathLst>
                  <a:path extrusionOk="0" h="41" w="54">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5" name="Google Shape;205;p32"/>
              <p:cNvSpPr/>
              <p:nvPr/>
            </p:nvSpPr>
            <p:spPr>
              <a:xfrm>
                <a:off x="3954" y="1950"/>
                <a:ext cx="124" cy="95"/>
              </a:xfrm>
              <a:custGeom>
                <a:rect b="b" l="l" r="r" t="t"/>
                <a:pathLst>
                  <a:path extrusionOk="0" h="41" w="54">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6" name="Google Shape;206;p32"/>
              <p:cNvSpPr/>
              <p:nvPr/>
            </p:nvSpPr>
            <p:spPr>
              <a:xfrm>
                <a:off x="3878" y="1954"/>
                <a:ext cx="94" cy="126"/>
              </a:xfrm>
              <a:custGeom>
                <a:rect b="b" l="l" r="r" t="t"/>
                <a:pathLst>
                  <a:path extrusionOk="0" h="54" w="41">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7" name="Google Shape;207;p32"/>
              <p:cNvSpPr/>
              <p:nvPr/>
            </p:nvSpPr>
            <p:spPr>
              <a:xfrm>
                <a:off x="3949" y="1843"/>
                <a:ext cx="95" cy="128"/>
              </a:xfrm>
              <a:custGeom>
                <a:rect b="b" l="l" r="r" t="t"/>
                <a:pathLst>
                  <a:path extrusionOk="0" h="55" w="41">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8" name="Google Shape;208;p32"/>
              <p:cNvSpPr/>
              <p:nvPr/>
            </p:nvSpPr>
            <p:spPr>
              <a:xfrm>
                <a:off x="3917" y="1917"/>
                <a:ext cx="88" cy="91"/>
              </a:xfrm>
              <a:custGeom>
                <a:rect b="b" l="l" r="r" t="t"/>
                <a:pathLst>
                  <a:path extrusionOk="0" h="39" w="38">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09" name="Google Shape;209;p32"/>
              <p:cNvSpPr/>
              <p:nvPr/>
            </p:nvSpPr>
            <p:spPr>
              <a:xfrm>
                <a:off x="5254" y="2075"/>
                <a:ext cx="139" cy="126"/>
              </a:xfrm>
              <a:custGeom>
                <a:rect b="b" l="l" r="r" t="t"/>
                <a:pathLst>
                  <a:path extrusionOk="0" h="54" w="60">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0" name="Google Shape;210;p32"/>
              <p:cNvSpPr/>
              <p:nvPr/>
            </p:nvSpPr>
            <p:spPr>
              <a:xfrm>
                <a:off x="5378" y="2126"/>
                <a:ext cx="111" cy="89"/>
              </a:xfrm>
              <a:custGeom>
                <a:rect b="b" l="l" r="r" t="t"/>
                <a:pathLst>
                  <a:path extrusionOk="0" h="38" w="4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1" name="Google Shape;211;p32"/>
              <p:cNvSpPr/>
              <p:nvPr/>
            </p:nvSpPr>
            <p:spPr>
              <a:xfrm>
                <a:off x="5373" y="2010"/>
                <a:ext cx="11" cy="384"/>
              </a:xfrm>
              <a:prstGeom prst="rect">
                <a:avLst/>
              </a:prstGeom>
              <a:solidFill>
                <a:srgbClr val="708F2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2" name="Google Shape;212;p32"/>
              <p:cNvSpPr/>
              <p:nvPr/>
            </p:nvSpPr>
            <p:spPr>
              <a:xfrm>
                <a:off x="5360" y="1789"/>
                <a:ext cx="64" cy="136"/>
              </a:xfrm>
              <a:custGeom>
                <a:rect b="b" l="l" r="r" t="t"/>
                <a:pathLst>
                  <a:path extrusionOk="0" h="58" w="2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3" name="Google Shape;213;p32"/>
              <p:cNvSpPr/>
              <p:nvPr/>
            </p:nvSpPr>
            <p:spPr>
              <a:xfrm>
                <a:off x="5334" y="1919"/>
                <a:ext cx="62" cy="135"/>
              </a:xfrm>
              <a:custGeom>
                <a:rect b="b" l="l" r="r" t="t"/>
                <a:pathLst>
                  <a:path extrusionOk="0" h="58" w="27">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4" name="Google Shape;214;p32"/>
              <p:cNvSpPr/>
              <p:nvPr/>
            </p:nvSpPr>
            <p:spPr>
              <a:xfrm>
                <a:off x="5249" y="1875"/>
                <a:ext cx="134" cy="65"/>
              </a:xfrm>
              <a:custGeom>
                <a:rect b="b" l="l" r="r" t="t"/>
                <a:pathLst>
                  <a:path extrusionOk="0" h="28" w="5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5" name="Google Shape;215;p32"/>
              <p:cNvSpPr/>
              <p:nvPr/>
            </p:nvSpPr>
            <p:spPr>
              <a:xfrm>
                <a:off x="5376" y="1903"/>
                <a:ext cx="133" cy="66"/>
              </a:xfrm>
              <a:custGeom>
                <a:rect b="b" l="l" r="r" t="t"/>
                <a:pathLst>
                  <a:path extrusionOk="0" h="28" w="5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6" name="Google Shape;216;p32"/>
              <p:cNvSpPr/>
              <p:nvPr/>
            </p:nvSpPr>
            <p:spPr>
              <a:xfrm>
                <a:off x="5295" y="1803"/>
                <a:ext cx="94" cy="126"/>
              </a:xfrm>
              <a:custGeom>
                <a:rect b="b" l="l" r="r" t="t"/>
                <a:pathLst>
                  <a:path extrusionOk="0" h="54" w="41">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7" name="Google Shape;217;p32"/>
              <p:cNvSpPr/>
              <p:nvPr/>
            </p:nvSpPr>
            <p:spPr>
              <a:xfrm>
                <a:off x="5366" y="1915"/>
                <a:ext cx="95" cy="125"/>
              </a:xfrm>
              <a:custGeom>
                <a:rect b="b" l="l" r="r" t="t"/>
                <a:pathLst>
                  <a:path extrusionOk="0" h="54" w="41">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8" name="Google Shape;218;p32"/>
              <p:cNvSpPr/>
              <p:nvPr/>
            </p:nvSpPr>
            <p:spPr>
              <a:xfrm>
                <a:off x="5260" y="1910"/>
                <a:ext cx="126" cy="95"/>
              </a:xfrm>
              <a:custGeom>
                <a:rect b="b" l="l" r="r" t="t"/>
                <a:pathLst>
                  <a:path extrusionOk="0" h="41" w="55">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19" name="Google Shape;219;p32"/>
              <p:cNvSpPr/>
              <p:nvPr/>
            </p:nvSpPr>
            <p:spPr>
              <a:xfrm>
                <a:off x="5371" y="1838"/>
                <a:ext cx="124" cy="95"/>
              </a:xfrm>
              <a:custGeom>
                <a:rect b="b" l="l" r="r" t="t"/>
                <a:pathLst>
                  <a:path extrusionOk="0" h="41" w="54">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20" name="Google Shape;220;p32"/>
              <p:cNvSpPr/>
              <p:nvPr/>
            </p:nvSpPr>
            <p:spPr>
              <a:xfrm>
                <a:off x="5332" y="1789"/>
                <a:ext cx="64" cy="136"/>
              </a:xfrm>
              <a:custGeom>
                <a:rect b="b" l="l" r="r" t="t"/>
                <a:pathLst>
                  <a:path extrusionOk="0" h="58" w="2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21" name="Google Shape;221;p32"/>
              <p:cNvSpPr/>
              <p:nvPr/>
            </p:nvSpPr>
            <p:spPr>
              <a:xfrm>
                <a:off x="5360" y="1919"/>
                <a:ext cx="64" cy="135"/>
              </a:xfrm>
              <a:custGeom>
                <a:rect b="b" l="l" r="r" t="t"/>
                <a:pathLst>
                  <a:path extrusionOk="0" h="58" w="2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22" name="Google Shape;222;p32"/>
              <p:cNvSpPr/>
              <p:nvPr/>
            </p:nvSpPr>
            <p:spPr>
              <a:xfrm>
                <a:off x="5249" y="1903"/>
                <a:ext cx="134" cy="66"/>
              </a:xfrm>
              <a:custGeom>
                <a:rect b="b" l="l" r="r" t="t"/>
                <a:pathLst>
                  <a:path extrusionOk="0" h="28" w="5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23" name="Google Shape;223;p32"/>
              <p:cNvSpPr/>
              <p:nvPr/>
            </p:nvSpPr>
            <p:spPr>
              <a:xfrm>
                <a:off x="5376" y="1875"/>
                <a:ext cx="133" cy="65"/>
              </a:xfrm>
              <a:custGeom>
                <a:rect b="b" l="l" r="r" t="t"/>
                <a:pathLst>
                  <a:path extrusionOk="0" h="28" w="5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24" name="Google Shape;224;p32"/>
              <p:cNvSpPr/>
              <p:nvPr/>
            </p:nvSpPr>
            <p:spPr>
              <a:xfrm>
                <a:off x="5260" y="1838"/>
                <a:ext cx="126" cy="95"/>
              </a:xfrm>
              <a:custGeom>
                <a:rect b="b" l="l" r="r" t="t"/>
                <a:pathLst>
                  <a:path extrusionOk="0" h="41" w="55">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25" name="Google Shape;225;p32"/>
              <p:cNvSpPr/>
              <p:nvPr/>
            </p:nvSpPr>
            <p:spPr>
              <a:xfrm>
                <a:off x="5371" y="1910"/>
                <a:ext cx="124" cy="95"/>
              </a:xfrm>
              <a:custGeom>
                <a:rect b="b" l="l" r="r" t="t"/>
                <a:pathLst>
                  <a:path extrusionOk="0" h="41" w="54">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26" name="Google Shape;226;p32"/>
              <p:cNvSpPr/>
              <p:nvPr/>
            </p:nvSpPr>
            <p:spPr>
              <a:xfrm>
                <a:off x="5297" y="1915"/>
                <a:ext cx="92" cy="125"/>
              </a:xfrm>
              <a:custGeom>
                <a:rect b="b" l="l" r="r" t="t"/>
                <a:pathLst>
                  <a:path extrusionOk="0" h="54" w="40">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27" name="Google Shape;227;p32"/>
              <p:cNvSpPr/>
              <p:nvPr/>
            </p:nvSpPr>
            <p:spPr>
              <a:xfrm>
                <a:off x="5366" y="1803"/>
                <a:ext cx="95" cy="126"/>
              </a:xfrm>
              <a:custGeom>
                <a:rect b="b" l="l" r="r" t="t"/>
                <a:pathLst>
                  <a:path extrusionOk="0" h="54" w="41">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28" name="Google Shape;228;p32"/>
              <p:cNvSpPr/>
              <p:nvPr/>
            </p:nvSpPr>
            <p:spPr>
              <a:xfrm>
                <a:off x="5334" y="1878"/>
                <a:ext cx="89" cy="88"/>
              </a:xfrm>
              <a:custGeom>
                <a:rect b="b" l="l" r="r" t="t"/>
                <a:pathLst>
                  <a:path extrusionOk="0" h="38" w="39">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29" name="Google Shape;229;p32"/>
              <p:cNvSpPr/>
              <p:nvPr/>
            </p:nvSpPr>
            <p:spPr>
              <a:xfrm>
                <a:off x="0" y="2454"/>
                <a:ext cx="7678" cy="109"/>
              </a:xfrm>
              <a:custGeom>
                <a:rect b="b" l="l" r="r" t="t"/>
                <a:pathLst>
                  <a:path extrusionOk="0" h="47" w="3332">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30" name="Google Shape;230;p32"/>
              <p:cNvSpPr/>
              <p:nvPr/>
            </p:nvSpPr>
            <p:spPr>
              <a:xfrm>
                <a:off x="106" y="2398"/>
                <a:ext cx="7465" cy="56"/>
              </a:xfrm>
              <a:custGeom>
                <a:rect b="b" l="l" r="r" t="t"/>
                <a:pathLst>
                  <a:path extrusionOk="0" h="24" w="3240">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31" name="Google Shape;231;p32"/>
              <p:cNvSpPr/>
              <p:nvPr/>
            </p:nvSpPr>
            <p:spPr>
              <a:xfrm>
                <a:off x="196" y="2277"/>
                <a:ext cx="50" cy="126"/>
              </a:xfrm>
              <a:custGeom>
                <a:rect b="b" l="l" r="r" t="t"/>
                <a:pathLst>
                  <a:path extrusionOk="0" h="54" w="22">
                    <a:moveTo>
                      <a:pt x="0" y="54"/>
                    </a:moveTo>
                    <a:cubicBezTo>
                      <a:pt x="0" y="54"/>
                      <a:pt x="2" y="32"/>
                      <a:pt x="14" y="0"/>
                    </a:cubicBezTo>
                    <a:cubicBezTo>
                      <a:pt x="14" y="0"/>
                      <a:pt x="22" y="49"/>
                      <a:pt x="22"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32" name="Google Shape;232;p32"/>
              <p:cNvSpPr/>
              <p:nvPr/>
            </p:nvSpPr>
            <p:spPr>
              <a:xfrm>
                <a:off x="405" y="2277"/>
                <a:ext cx="53" cy="126"/>
              </a:xfrm>
              <a:custGeom>
                <a:rect b="b" l="l" r="r" t="t"/>
                <a:pathLst>
                  <a:path extrusionOk="0" h="54" w="23">
                    <a:moveTo>
                      <a:pt x="23" y="54"/>
                    </a:moveTo>
                    <a:cubicBezTo>
                      <a:pt x="23" y="54"/>
                      <a:pt x="20" y="32"/>
                      <a:pt x="8" y="0"/>
                    </a:cubicBezTo>
                    <a:cubicBezTo>
                      <a:pt x="8" y="0"/>
                      <a:pt x="0" y="49"/>
                      <a:pt x="0" y="54"/>
                    </a:cubicBezTo>
                    <a:lnTo>
                      <a:pt x="23"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33" name="Google Shape;233;p32"/>
              <p:cNvSpPr/>
              <p:nvPr/>
            </p:nvSpPr>
            <p:spPr>
              <a:xfrm>
                <a:off x="293" y="2277"/>
                <a:ext cx="53" cy="126"/>
              </a:xfrm>
              <a:custGeom>
                <a:rect b="b" l="l" r="r" t="t"/>
                <a:pathLst>
                  <a:path extrusionOk="0" h="54" w="23">
                    <a:moveTo>
                      <a:pt x="23" y="54"/>
                    </a:moveTo>
                    <a:cubicBezTo>
                      <a:pt x="23" y="54"/>
                      <a:pt x="20" y="32"/>
                      <a:pt x="9" y="0"/>
                    </a:cubicBezTo>
                    <a:cubicBezTo>
                      <a:pt x="9" y="0"/>
                      <a:pt x="0" y="49"/>
                      <a:pt x="0" y="54"/>
                    </a:cubicBezTo>
                    <a:lnTo>
                      <a:pt x="23"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34" name="Google Shape;234;p32"/>
              <p:cNvSpPr/>
              <p:nvPr/>
            </p:nvSpPr>
            <p:spPr>
              <a:xfrm>
                <a:off x="175" y="2303"/>
                <a:ext cx="35" cy="101"/>
              </a:xfrm>
              <a:custGeom>
                <a:rect b="b" l="l" r="r" t="t"/>
                <a:pathLst>
                  <a:path extrusionOk="0" h="43" w="15">
                    <a:moveTo>
                      <a:pt x="0" y="43"/>
                    </a:moveTo>
                    <a:cubicBezTo>
                      <a:pt x="0" y="43"/>
                      <a:pt x="2" y="26"/>
                      <a:pt x="9" y="0"/>
                    </a:cubicBezTo>
                    <a:cubicBezTo>
                      <a:pt x="9" y="0"/>
                      <a:pt x="15" y="39"/>
                      <a:pt x="15"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35" name="Google Shape;235;p32"/>
              <p:cNvSpPr/>
              <p:nvPr/>
            </p:nvSpPr>
            <p:spPr>
              <a:xfrm>
                <a:off x="346" y="2319"/>
                <a:ext cx="30" cy="85"/>
              </a:xfrm>
              <a:custGeom>
                <a:rect b="b" l="l" r="r" t="t"/>
                <a:pathLst>
                  <a:path extrusionOk="0" h="36" w="13">
                    <a:moveTo>
                      <a:pt x="13" y="36"/>
                    </a:moveTo>
                    <a:cubicBezTo>
                      <a:pt x="13" y="36"/>
                      <a:pt x="11"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36" name="Google Shape;236;p32"/>
              <p:cNvSpPr/>
              <p:nvPr/>
            </p:nvSpPr>
            <p:spPr>
              <a:xfrm>
                <a:off x="484" y="2303"/>
                <a:ext cx="30" cy="101"/>
              </a:xfrm>
              <a:custGeom>
                <a:rect b="b" l="l" r="r" t="t"/>
                <a:pathLst>
                  <a:path extrusionOk="0" h="43" w="13">
                    <a:moveTo>
                      <a:pt x="0" y="43"/>
                    </a:moveTo>
                    <a:cubicBezTo>
                      <a:pt x="0" y="43"/>
                      <a:pt x="2" y="23"/>
                      <a:pt x="9" y="0"/>
                    </a:cubicBezTo>
                    <a:cubicBezTo>
                      <a:pt x="9" y="0"/>
                      <a:pt x="13" y="40"/>
                      <a:pt x="13"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37" name="Google Shape;237;p32"/>
              <p:cNvSpPr/>
              <p:nvPr/>
            </p:nvSpPr>
            <p:spPr>
              <a:xfrm>
                <a:off x="456" y="2319"/>
                <a:ext cx="28" cy="85"/>
              </a:xfrm>
              <a:custGeom>
                <a:rect b="b" l="l" r="r" t="t"/>
                <a:pathLst>
                  <a:path extrusionOk="0" h="36" w="12">
                    <a:moveTo>
                      <a:pt x="12" y="36"/>
                    </a:moveTo>
                    <a:cubicBezTo>
                      <a:pt x="12" y="36"/>
                      <a:pt x="11" y="19"/>
                      <a:pt x="4" y="0"/>
                    </a:cubicBezTo>
                    <a:cubicBezTo>
                      <a:pt x="4" y="0"/>
                      <a:pt x="0" y="33"/>
                      <a:pt x="0" y="36"/>
                    </a:cubicBezTo>
                    <a:lnTo>
                      <a:pt x="12"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38" name="Google Shape;238;p32"/>
              <p:cNvSpPr/>
              <p:nvPr/>
            </p:nvSpPr>
            <p:spPr>
              <a:xfrm>
                <a:off x="359" y="2305"/>
                <a:ext cx="53" cy="99"/>
              </a:xfrm>
              <a:custGeom>
                <a:rect b="b" l="l" r="r" t="t"/>
                <a:pathLst>
                  <a:path extrusionOk="0" h="42" w="23">
                    <a:moveTo>
                      <a:pt x="23" y="42"/>
                    </a:moveTo>
                    <a:cubicBezTo>
                      <a:pt x="23" y="42"/>
                      <a:pt x="20" y="24"/>
                      <a:pt x="9" y="0"/>
                    </a:cubicBezTo>
                    <a:cubicBezTo>
                      <a:pt x="9" y="0"/>
                      <a:pt x="0" y="39"/>
                      <a:pt x="0" y="42"/>
                    </a:cubicBezTo>
                    <a:lnTo>
                      <a:pt x="23"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39" name="Google Shape;239;p32"/>
              <p:cNvSpPr/>
              <p:nvPr/>
            </p:nvSpPr>
            <p:spPr>
              <a:xfrm>
                <a:off x="246" y="2287"/>
                <a:ext cx="53" cy="116"/>
              </a:xfrm>
              <a:custGeom>
                <a:rect b="b" l="l" r="r" t="t"/>
                <a:pathLst>
                  <a:path extrusionOk="0" h="50" w="23">
                    <a:moveTo>
                      <a:pt x="0" y="50"/>
                    </a:moveTo>
                    <a:cubicBezTo>
                      <a:pt x="0" y="50"/>
                      <a:pt x="3" y="30"/>
                      <a:pt x="14" y="0"/>
                    </a:cubicBezTo>
                    <a:cubicBezTo>
                      <a:pt x="14" y="0"/>
                      <a:pt x="23" y="46"/>
                      <a:pt x="23"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40" name="Google Shape;240;p32"/>
              <p:cNvSpPr/>
              <p:nvPr/>
            </p:nvSpPr>
            <p:spPr>
              <a:xfrm>
                <a:off x="539" y="2277"/>
                <a:ext cx="66" cy="126"/>
              </a:xfrm>
              <a:custGeom>
                <a:rect b="b" l="l" r="r" t="t"/>
                <a:pathLst>
                  <a:path extrusionOk="0" h="54" w="28">
                    <a:moveTo>
                      <a:pt x="0" y="54"/>
                    </a:moveTo>
                    <a:cubicBezTo>
                      <a:pt x="0" y="54"/>
                      <a:pt x="2" y="32"/>
                      <a:pt x="17" y="0"/>
                    </a:cubicBezTo>
                    <a:cubicBezTo>
                      <a:pt x="17" y="0"/>
                      <a:pt x="28" y="49"/>
                      <a:pt x="28"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41" name="Google Shape;241;p32"/>
              <p:cNvSpPr/>
              <p:nvPr/>
            </p:nvSpPr>
            <p:spPr>
              <a:xfrm>
                <a:off x="799" y="2277"/>
                <a:ext cx="65" cy="126"/>
              </a:xfrm>
              <a:custGeom>
                <a:rect b="b" l="l" r="r" t="t"/>
                <a:pathLst>
                  <a:path extrusionOk="0" h="54" w="28">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42" name="Google Shape;242;p32"/>
              <p:cNvSpPr/>
              <p:nvPr/>
            </p:nvSpPr>
            <p:spPr>
              <a:xfrm>
                <a:off x="659" y="2277"/>
                <a:ext cx="67" cy="126"/>
              </a:xfrm>
              <a:custGeom>
                <a:rect b="b" l="l" r="r" t="t"/>
                <a:pathLst>
                  <a:path extrusionOk="0" h="54" w="29">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43" name="Google Shape;243;p32"/>
              <p:cNvSpPr/>
              <p:nvPr/>
            </p:nvSpPr>
            <p:spPr>
              <a:xfrm>
                <a:off x="514" y="2303"/>
                <a:ext cx="41" cy="101"/>
              </a:xfrm>
              <a:custGeom>
                <a:rect b="b" l="l" r="r" t="t"/>
                <a:pathLst>
                  <a:path extrusionOk="0" h="43" w="18">
                    <a:moveTo>
                      <a:pt x="0" y="43"/>
                    </a:moveTo>
                    <a:cubicBezTo>
                      <a:pt x="0" y="43"/>
                      <a:pt x="2" y="26"/>
                      <a:pt x="11" y="0"/>
                    </a:cubicBezTo>
                    <a:cubicBezTo>
                      <a:pt x="11" y="0"/>
                      <a:pt x="18" y="39"/>
                      <a:pt x="18"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44" name="Google Shape;244;p32"/>
              <p:cNvSpPr/>
              <p:nvPr/>
            </p:nvSpPr>
            <p:spPr>
              <a:xfrm>
                <a:off x="726" y="2319"/>
                <a:ext cx="37" cy="85"/>
              </a:xfrm>
              <a:custGeom>
                <a:rect b="b" l="l" r="r" t="t"/>
                <a:pathLst>
                  <a:path extrusionOk="0" h="36" w="1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45" name="Google Shape;245;p32"/>
              <p:cNvSpPr/>
              <p:nvPr/>
            </p:nvSpPr>
            <p:spPr>
              <a:xfrm>
                <a:off x="899" y="2303"/>
                <a:ext cx="36" cy="101"/>
              </a:xfrm>
              <a:custGeom>
                <a:rect b="b" l="l" r="r" t="t"/>
                <a:pathLst>
                  <a:path extrusionOk="0" h="43" w="16">
                    <a:moveTo>
                      <a:pt x="0" y="43"/>
                    </a:moveTo>
                    <a:cubicBezTo>
                      <a:pt x="0" y="43"/>
                      <a:pt x="2" y="23"/>
                      <a:pt x="10" y="0"/>
                    </a:cubicBezTo>
                    <a:cubicBezTo>
                      <a:pt x="10" y="0"/>
                      <a:pt x="16" y="40"/>
                      <a:pt x="16"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46" name="Google Shape;246;p32"/>
              <p:cNvSpPr/>
              <p:nvPr/>
            </p:nvSpPr>
            <p:spPr>
              <a:xfrm>
                <a:off x="862" y="2319"/>
                <a:ext cx="37" cy="85"/>
              </a:xfrm>
              <a:custGeom>
                <a:rect b="b" l="l" r="r" t="t"/>
                <a:pathLst>
                  <a:path extrusionOk="0" h="36" w="1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47" name="Google Shape;247;p32"/>
              <p:cNvSpPr/>
              <p:nvPr/>
            </p:nvSpPr>
            <p:spPr>
              <a:xfrm>
                <a:off x="744" y="2305"/>
                <a:ext cx="66" cy="99"/>
              </a:xfrm>
              <a:custGeom>
                <a:rect b="b" l="l" r="r" t="t"/>
                <a:pathLst>
                  <a:path extrusionOk="0" h="42" w="28">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48" name="Google Shape;248;p32"/>
              <p:cNvSpPr/>
              <p:nvPr/>
            </p:nvSpPr>
            <p:spPr>
              <a:xfrm>
                <a:off x="604" y="2287"/>
                <a:ext cx="64" cy="116"/>
              </a:xfrm>
              <a:custGeom>
                <a:rect b="b" l="l" r="r" t="t"/>
                <a:pathLst>
                  <a:path extrusionOk="0" h="50" w="28">
                    <a:moveTo>
                      <a:pt x="0" y="50"/>
                    </a:moveTo>
                    <a:cubicBezTo>
                      <a:pt x="0" y="50"/>
                      <a:pt x="3" y="30"/>
                      <a:pt x="17" y="0"/>
                    </a:cubicBezTo>
                    <a:cubicBezTo>
                      <a:pt x="17" y="0"/>
                      <a:pt x="28" y="46"/>
                      <a:pt x="28"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49" name="Google Shape;249;p32"/>
              <p:cNvSpPr/>
              <p:nvPr/>
            </p:nvSpPr>
            <p:spPr>
              <a:xfrm>
                <a:off x="954" y="2277"/>
                <a:ext cx="53" cy="126"/>
              </a:xfrm>
              <a:custGeom>
                <a:rect b="b" l="l" r="r" t="t"/>
                <a:pathLst>
                  <a:path extrusionOk="0" h="54" w="23">
                    <a:moveTo>
                      <a:pt x="0" y="54"/>
                    </a:moveTo>
                    <a:cubicBezTo>
                      <a:pt x="0" y="54"/>
                      <a:pt x="3" y="32"/>
                      <a:pt x="15" y="0"/>
                    </a:cubicBezTo>
                    <a:cubicBezTo>
                      <a:pt x="15" y="0"/>
                      <a:pt x="23" y="49"/>
                      <a:pt x="23"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0" name="Google Shape;250;p32"/>
              <p:cNvSpPr/>
              <p:nvPr/>
            </p:nvSpPr>
            <p:spPr>
              <a:xfrm>
                <a:off x="1166" y="2277"/>
                <a:ext cx="51" cy="126"/>
              </a:xfrm>
              <a:custGeom>
                <a:rect b="b" l="l" r="r" t="t"/>
                <a:pathLst>
                  <a:path extrusionOk="0" h="54" w="22">
                    <a:moveTo>
                      <a:pt x="22" y="54"/>
                    </a:moveTo>
                    <a:cubicBezTo>
                      <a:pt x="22" y="54"/>
                      <a:pt x="20" y="32"/>
                      <a:pt x="8" y="0"/>
                    </a:cubicBezTo>
                    <a:cubicBezTo>
                      <a:pt x="8" y="0"/>
                      <a:pt x="0" y="49"/>
                      <a:pt x="0" y="54"/>
                    </a:cubicBezTo>
                    <a:lnTo>
                      <a:pt x="22"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1" name="Google Shape;251;p32"/>
              <p:cNvSpPr/>
              <p:nvPr/>
            </p:nvSpPr>
            <p:spPr>
              <a:xfrm>
                <a:off x="1053" y="2277"/>
                <a:ext cx="53" cy="126"/>
              </a:xfrm>
              <a:custGeom>
                <a:rect b="b" l="l" r="r" t="t"/>
                <a:pathLst>
                  <a:path extrusionOk="0" h="54" w="23">
                    <a:moveTo>
                      <a:pt x="23" y="54"/>
                    </a:moveTo>
                    <a:cubicBezTo>
                      <a:pt x="23" y="54"/>
                      <a:pt x="20" y="32"/>
                      <a:pt x="8" y="0"/>
                    </a:cubicBezTo>
                    <a:cubicBezTo>
                      <a:pt x="8" y="0"/>
                      <a:pt x="0" y="49"/>
                      <a:pt x="0" y="54"/>
                    </a:cubicBezTo>
                    <a:lnTo>
                      <a:pt x="23"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2" name="Google Shape;252;p32"/>
              <p:cNvSpPr/>
              <p:nvPr/>
            </p:nvSpPr>
            <p:spPr>
              <a:xfrm>
                <a:off x="935" y="2303"/>
                <a:ext cx="35" cy="101"/>
              </a:xfrm>
              <a:custGeom>
                <a:rect b="b" l="l" r="r" t="t"/>
                <a:pathLst>
                  <a:path extrusionOk="0" h="43" w="15">
                    <a:moveTo>
                      <a:pt x="0" y="43"/>
                    </a:moveTo>
                    <a:cubicBezTo>
                      <a:pt x="0" y="43"/>
                      <a:pt x="2" y="26"/>
                      <a:pt x="9" y="0"/>
                    </a:cubicBezTo>
                    <a:cubicBezTo>
                      <a:pt x="9" y="0"/>
                      <a:pt x="15" y="39"/>
                      <a:pt x="15"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3" name="Google Shape;253;p32"/>
              <p:cNvSpPr/>
              <p:nvPr/>
            </p:nvSpPr>
            <p:spPr>
              <a:xfrm>
                <a:off x="1106" y="2319"/>
                <a:ext cx="30" cy="85"/>
              </a:xfrm>
              <a:custGeom>
                <a:rect b="b" l="l" r="r" t="t"/>
                <a:pathLst>
                  <a:path extrusionOk="0" h="36" w="13">
                    <a:moveTo>
                      <a:pt x="13" y="36"/>
                    </a:moveTo>
                    <a:cubicBezTo>
                      <a:pt x="13" y="36"/>
                      <a:pt x="11" y="19"/>
                      <a:pt x="4" y="0"/>
                    </a:cubicBezTo>
                    <a:cubicBezTo>
                      <a:pt x="4"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4" name="Google Shape;254;p32"/>
              <p:cNvSpPr/>
              <p:nvPr/>
            </p:nvSpPr>
            <p:spPr>
              <a:xfrm>
                <a:off x="1244" y="2303"/>
                <a:ext cx="30" cy="101"/>
              </a:xfrm>
              <a:custGeom>
                <a:rect b="b" l="l" r="r" t="t"/>
                <a:pathLst>
                  <a:path extrusionOk="0" h="43" w="13">
                    <a:moveTo>
                      <a:pt x="0" y="43"/>
                    </a:moveTo>
                    <a:cubicBezTo>
                      <a:pt x="0" y="43"/>
                      <a:pt x="2" y="23"/>
                      <a:pt x="8" y="0"/>
                    </a:cubicBezTo>
                    <a:cubicBezTo>
                      <a:pt x="8" y="0"/>
                      <a:pt x="13" y="40"/>
                      <a:pt x="13"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5" name="Google Shape;255;p32"/>
              <p:cNvSpPr/>
              <p:nvPr/>
            </p:nvSpPr>
            <p:spPr>
              <a:xfrm>
                <a:off x="1214" y="2319"/>
                <a:ext cx="29" cy="85"/>
              </a:xfrm>
              <a:custGeom>
                <a:rect b="b" l="l" r="r" t="t"/>
                <a:pathLst>
                  <a:path extrusionOk="0" h="36" w="13">
                    <a:moveTo>
                      <a:pt x="13" y="36"/>
                    </a:moveTo>
                    <a:cubicBezTo>
                      <a:pt x="13" y="36"/>
                      <a:pt x="12"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6" name="Google Shape;256;p32"/>
              <p:cNvSpPr/>
              <p:nvPr/>
            </p:nvSpPr>
            <p:spPr>
              <a:xfrm>
                <a:off x="1120" y="2305"/>
                <a:ext cx="53" cy="99"/>
              </a:xfrm>
              <a:custGeom>
                <a:rect b="b" l="l" r="r" t="t"/>
                <a:pathLst>
                  <a:path extrusionOk="0" h="42" w="23">
                    <a:moveTo>
                      <a:pt x="23" y="42"/>
                    </a:moveTo>
                    <a:cubicBezTo>
                      <a:pt x="23" y="42"/>
                      <a:pt x="20" y="24"/>
                      <a:pt x="8" y="0"/>
                    </a:cubicBezTo>
                    <a:cubicBezTo>
                      <a:pt x="8" y="0"/>
                      <a:pt x="0" y="39"/>
                      <a:pt x="0" y="42"/>
                    </a:cubicBezTo>
                    <a:lnTo>
                      <a:pt x="23"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7" name="Google Shape;257;p32"/>
              <p:cNvSpPr/>
              <p:nvPr/>
            </p:nvSpPr>
            <p:spPr>
              <a:xfrm>
                <a:off x="1007" y="2287"/>
                <a:ext cx="53" cy="116"/>
              </a:xfrm>
              <a:custGeom>
                <a:rect b="b" l="l" r="r" t="t"/>
                <a:pathLst>
                  <a:path extrusionOk="0" h="50" w="23">
                    <a:moveTo>
                      <a:pt x="0" y="50"/>
                    </a:moveTo>
                    <a:cubicBezTo>
                      <a:pt x="0" y="50"/>
                      <a:pt x="2" y="30"/>
                      <a:pt x="14" y="0"/>
                    </a:cubicBezTo>
                    <a:cubicBezTo>
                      <a:pt x="14" y="0"/>
                      <a:pt x="23" y="46"/>
                      <a:pt x="23"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8" name="Google Shape;258;p32"/>
              <p:cNvSpPr/>
              <p:nvPr/>
            </p:nvSpPr>
            <p:spPr>
              <a:xfrm>
                <a:off x="1297" y="2277"/>
                <a:ext cx="67" cy="126"/>
              </a:xfrm>
              <a:custGeom>
                <a:rect b="b" l="l" r="r" t="t"/>
                <a:pathLst>
                  <a:path extrusionOk="0" h="54" w="29">
                    <a:moveTo>
                      <a:pt x="0" y="54"/>
                    </a:moveTo>
                    <a:cubicBezTo>
                      <a:pt x="0" y="54"/>
                      <a:pt x="3" y="32"/>
                      <a:pt x="18" y="0"/>
                    </a:cubicBezTo>
                    <a:cubicBezTo>
                      <a:pt x="18" y="0"/>
                      <a:pt x="29" y="49"/>
                      <a:pt x="29"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59" name="Google Shape;259;p32"/>
              <p:cNvSpPr/>
              <p:nvPr/>
            </p:nvSpPr>
            <p:spPr>
              <a:xfrm>
                <a:off x="1560" y="2277"/>
                <a:ext cx="64" cy="126"/>
              </a:xfrm>
              <a:custGeom>
                <a:rect b="b" l="l" r="r" t="t"/>
                <a:pathLst>
                  <a:path extrusionOk="0" h="54" w="28">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60" name="Google Shape;260;p32"/>
              <p:cNvSpPr/>
              <p:nvPr/>
            </p:nvSpPr>
            <p:spPr>
              <a:xfrm>
                <a:off x="1419" y="2277"/>
                <a:ext cx="65" cy="126"/>
              </a:xfrm>
              <a:custGeom>
                <a:rect b="b" l="l" r="r" t="t"/>
                <a:pathLst>
                  <a:path extrusionOk="0" h="54" w="28">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61" name="Google Shape;261;p32"/>
              <p:cNvSpPr/>
              <p:nvPr/>
            </p:nvSpPr>
            <p:spPr>
              <a:xfrm>
                <a:off x="1274" y="2303"/>
                <a:ext cx="42" cy="101"/>
              </a:xfrm>
              <a:custGeom>
                <a:rect b="b" l="l" r="r" t="t"/>
                <a:pathLst>
                  <a:path extrusionOk="0" h="43" w="18">
                    <a:moveTo>
                      <a:pt x="0" y="43"/>
                    </a:moveTo>
                    <a:cubicBezTo>
                      <a:pt x="0" y="43"/>
                      <a:pt x="2" y="26"/>
                      <a:pt x="11" y="0"/>
                    </a:cubicBezTo>
                    <a:cubicBezTo>
                      <a:pt x="11" y="0"/>
                      <a:pt x="18" y="39"/>
                      <a:pt x="18"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62" name="Google Shape;262;p32"/>
              <p:cNvSpPr/>
              <p:nvPr/>
            </p:nvSpPr>
            <p:spPr>
              <a:xfrm>
                <a:off x="1484" y="2319"/>
                <a:ext cx="39" cy="85"/>
              </a:xfrm>
              <a:custGeom>
                <a:rect b="b" l="l" r="r" t="t"/>
                <a:pathLst>
                  <a:path extrusionOk="0" h="36" w="17">
                    <a:moveTo>
                      <a:pt x="17" y="36"/>
                    </a:moveTo>
                    <a:cubicBezTo>
                      <a:pt x="17" y="36"/>
                      <a:pt x="15" y="19"/>
                      <a:pt x="6" y="0"/>
                    </a:cubicBezTo>
                    <a:cubicBezTo>
                      <a:pt x="6" y="0"/>
                      <a:pt x="0" y="33"/>
                      <a:pt x="0" y="36"/>
                    </a:cubicBezTo>
                    <a:lnTo>
                      <a:pt x="17"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63" name="Google Shape;263;p32"/>
              <p:cNvSpPr/>
              <p:nvPr/>
            </p:nvSpPr>
            <p:spPr>
              <a:xfrm>
                <a:off x="1659" y="2303"/>
                <a:ext cx="37" cy="101"/>
              </a:xfrm>
              <a:custGeom>
                <a:rect b="b" l="l" r="r" t="t"/>
                <a:pathLst>
                  <a:path extrusionOk="0" h="43" w="16">
                    <a:moveTo>
                      <a:pt x="0" y="43"/>
                    </a:moveTo>
                    <a:cubicBezTo>
                      <a:pt x="0" y="43"/>
                      <a:pt x="2" y="23"/>
                      <a:pt x="10" y="0"/>
                    </a:cubicBezTo>
                    <a:cubicBezTo>
                      <a:pt x="10" y="0"/>
                      <a:pt x="16" y="40"/>
                      <a:pt x="16"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64" name="Google Shape;264;p32"/>
              <p:cNvSpPr/>
              <p:nvPr/>
            </p:nvSpPr>
            <p:spPr>
              <a:xfrm>
                <a:off x="1622" y="2319"/>
                <a:ext cx="37" cy="85"/>
              </a:xfrm>
              <a:custGeom>
                <a:rect b="b" l="l" r="r" t="t"/>
                <a:pathLst>
                  <a:path extrusionOk="0" h="36" w="1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65" name="Google Shape;265;p32"/>
              <p:cNvSpPr/>
              <p:nvPr/>
            </p:nvSpPr>
            <p:spPr>
              <a:xfrm>
                <a:off x="1502" y="2305"/>
                <a:ext cx="67" cy="99"/>
              </a:xfrm>
              <a:custGeom>
                <a:rect b="b" l="l" r="r" t="t"/>
                <a:pathLst>
                  <a:path extrusionOk="0" h="42" w="29">
                    <a:moveTo>
                      <a:pt x="29" y="42"/>
                    </a:moveTo>
                    <a:cubicBezTo>
                      <a:pt x="29" y="42"/>
                      <a:pt x="26" y="24"/>
                      <a:pt x="11" y="0"/>
                    </a:cubicBezTo>
                    <a:cubicBezTo>
                      <a:pt x="11" y="0"/>
                      <a:pt x="0" y="39"/>
                      <a:pt x="0" y="42"/>
                    </a:cubicBezTo>
                    <a:lnTo>
                      <a:pt x="29"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66" name="Google Shape;266;p32"/>
              <p:cNvSpPr/>
              <p:nvPr/>
            </p:nvSpPr>
            <p:spPr>
              <a:xfrm>
                <a:off x="1364" y="2287"/>
                <a:ext cx="65" cy="116"/>
              </a:xfrm>
              <a:custGeom>
                <a:rect b="b" l="l" r="r" t="t"/>
                <a:pathLst>
                  <a:path extrusionOk="0" h="50" w="28">
                    <a:moveTo>
                      <a:pt x="0" y="50"/>
                    </a:moveTo>
                    <a:cubicBezTo>
                      <a:pt x="0" y="50"/>
                      <a:pt x="3" y="30"/>
                      <a:pt x="17" y="0"/>
                    </a:cubicBezTo>
                    <a:cubicBezTo>
                      <a:pt x="17" y="0"/>
                      <a:pt x="28" y="46"/>
                      <a:pt x="28"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67" name="Google Shape;267;p32"/>
              <p:cNvSpPr/>
              <p:nvPr/>
            </p:nvSpPr>
            <p:spPr>
              <a:xfrm>
                <a:off x="1714" y="2277"/>
                <a:ext cx="53" cy="126"/>
              </a:xfrm>
              <a:custGeom>
                <a:rect b="b" l="l" r="r" t="t"/>
                <a:pathLst>
                  <a:path extrusionOk="0" h="54" w="23">
                    <a:moveTo>
                      <a:pt x="0" y="54"/>
                    </a:moveTo>
                    <a:cubicBezTo>
                      <a:pt x="0" y="54"/>
                      <a:pt x="3" y="32"/>
                      <a:pt x="14" y="0"/>
                    </a:cubicBezTo>
                    <a:cubicBezTo>
                      <a:pt x="14" y="0"/>
                      <a:pt x="23" y="49"/>
                      <a:pt x="23"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68" name="Google Shape;268;p32"/>
              <p:cNvSpPr/>
              <p:nvPr/>
            </p:nvSpPr>
            <p:spPr>
              <a:xfrm>
                <a:off x="1926" y="2277"/>
                <a:ext cx="51" cy="126"/>
              </a:xfrm>
              <a:custGeom>
                <a:rect b="b" l="l" r="r" t="t"/>
                <a:pathLst>
                  <a:path extrusionOk="0" h="54" w="22">
                    <a:moveTo>
                      <a:pt x="22" y="54"/>
                    </a:moveTo>
                    <a:cubicBezTo>
                      <a:pt x="22" y="54"/>
                      <a:pt x="20" y="32"/>
                      <a:pt x="8" y="0"/>
                    </a:cubicBezTo>
                    <a:cubicBezTo>
                      <a:pt x="8" y="0"/>
                      <a:pt x="0" y="49"/>
                      <a:pt x="0" y="54"/>
                    </a:cubicBezTo>
                    <a:lnTo>
                      <a:pt x="22"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69" name="Google Shape;269;p32"/>
              <p:cNvSpPr/>
              <p:nvPr/>
            </p:nvSpPr>
            <p:spPr>
              <a:xfrm>
                <a:off x="1813" y="2277"/>
                <a:ext cx="51" cy="126"/>
              </a:xfrm>
              <a:custGeom>
                <a:rect b="b" l="l" r="r" t="t"/>
                <a:pathLst>
                  <a:path extrusionOk="0" h="54" w="22">
                    <a:moveTo>
                      <a:pt x="22" y="54"/>
                    </a:moveTo>
                    <a:cubicBezTo>
                      <a:pt x="22" y="54"/>
                      <a:pt x="20" y="32"/>
                      <a:pt x="8" y="0"/>
                    </a:cubicBezTo>
                    <a:cubicBezTo>
                      <a:pt x="8" y="0"/>
                      <a:pt x="0" y="49"/>
                      <a:pt x="0" y="54"/>
                    </a:cubicBezTo>
                    <a:lnTo>
                      <a:pt x="22"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70" name="Google Shape;270;p32"/>
              <p:cNvSpPr/>
              <p:nvPr/>
            </p:nvSpPr>
            <p:spPr>
              <a:xfrm>
                <a:off x="1696" y="2303"/>
                <a:ext cx="32" cy="101"/>
              </a:xfrm>
              <a:custGeom>
                <a:rect b="b" l="l" r="r" t="t"/>
                <a:pathLst>
                  <a:path extrusionOk="0" h="43" w="14">
                    <a:moveTo>
                      <a:pt x="0" y="43"/>
                    </a:moveTo>
                    <a:cubicBezTo>
                      <a:pt x="0" y="43"/>
                      <a:pt x="2" y="26"/>
                      <a:pt x="9" y="0"/>
                    </a:cubicBezTo>
                    <a:cubicBezTo>
                      <a:pt x="9" y="0"/>
                      <a:pt x="14" y="39"/>
                      <a:pt x="14"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71" name="Google Shape;271;p32"/>
              <p:cNvSpPr/>
              <p:nvPr/>
            </p:nvSpPr>
            <p:spPr>
              <a:xfrm>
                <a:off x="1864" y="2319"/>
                <a:ext cx="30" cy="85"/>
              </a:xfrm>
              <a:custGeom>
                <a:rect b="b" l="l" r="r" t="t"/>
                <a:pathLst>
                  <a:path extrusionOk="0" h="36" w="13">
                    <a:moveTo>
                      <a:pt x="13" y="36"/>
                    </a:moveTo>
                    <a:cubicBezTo>
                      <a:pt x="13" y="36"/>
                      <a:pt x="12"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72" name="Google Shape;272;p32"/>
              <p:cNvSpPr/>
              <p:nvPr/>
            </p:nvSpPr>
            <p:spPr>
              <a:xfrm>
                <a:off x="2005" y="2303"/>
                <a:ext cx="30" cy="101"/>
              </a:xfrm>
              <a:custGeom>
                <a:rect b="b" l="l" r="r" t="t"/>
                <a:pathLst>
                  <a:path extrusionOk="0" h="43" w="13">
                    <a:moveTo>
                      <a:pt x="0" y="43"/>
                    </a:moveTo>
                    <a:cubicBezTo>
                      <a:pt x="0" y="43"/>
                      <a:pt x="2" y="23"/>
                      <a:pt x="8" y="0"/>
                    </a:cubicBezTo>
                    <a:cubicBezTo>
                      <a:pt x="8" y="0"/>
                      <a:pt x="13" y="40"/>
                      <a:pt x="13"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73" name="Google Shape;273;p32"/>
              <p:cNvSpPr/>
              <p:nvPr/>
            </p:nvSpPr>
            <p:spPr>
              <a:xfrm>
                <a:off x="1975" y="2319"/>
                <a:ext cx="29" cy="85"/>
              </a:xfrm>
              <a:custGeom>
                <a:rect b="b" l="l" r="r" t="t"/>
                <a:pathLst>
                  <a:path extrusionOk="0" h="36" w="13">
                    <a:moveTo>
                      <a:pt x="13" y="36"/>
                    </a:moveTo>
                    <a:cubicBezTo>
                      <a:pt x="13" y="36"/>
                      <a:pt x="12"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74" name="Google Shape;274;p32"/>
              <p:cNvSpPr/>
              <p:nvPr/>
            </p:nvSpPr>
            <p:spPr>
              <a:xfrm>
                <a:off x="1880" y="2305"/>
                <a:ext cx="53" cy="99"/>
              </a:xfrm>
              <a:custGeom>
                <a:rect b="b" l="l" r="r" t="t"/>
                <a:pathLst>
                  <a:path extrusionOk="0" h="42" w="23">
                    <a:moveTo>
                      <a:pt x="23" y="42"/>
                    </a:moveTo>
                    <a:cubicBezTo>
                      <a:pt x="23" y="42"/>
                      <a:pt x="20" y="24"/>
                      <a:pt x="8" y="0"/>
                    </a:cubicBezTo>
                    <a:cubicBezTo>
                      <a:pt x="8" y="0"/>
                      <a:pt x="0" y="39"/>
                      <a:pt x="0" y="42"/>
                    </a:cubicBezTo>
                    <a:lnTo>
                      <a:pt x="23"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75" name="Google Shape;275;p32"/>
              <p:cNvSpPr/>
              <p:nvPr/>
            </p:nvSpPr>
            <p:spPr>
              <a:xfrm>
                <a:off x="1767" y="2287"/>
                <a:ext cx="53" cy="116"/>
              </a:xfrm>
              <a:custGeom>
                <a:rect b="b" l="l" r="r" t="t"/>
                <a:pathLst>
                  <a:path extrusionOk="0" h="50" w="23">
                    <a:moveTo>
                      <a:pt x="0" y="50"/>
                    </a:moveTo>
                    <a:cubicBezTo>
                      <a:pt x="0" y="50"/>
                      <a:pt x="2" y="30"/>
                      <a:pt x="14" y="0"/>
                    </a:cubicBezTo>
                    <a:cubicBezTo>
                      <a:pt x="14" y="0"/>
                      <a:pt x="23" y="46"/>
                      <a:pt x="23"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76" name="Google Shape;276;p32"/>
              <p:cNvSpPr/>
              <p:nvPr/>
            </p:nvSpPr>
            <p:spPr>
              <a:xfrm>
                <a:off x="2058" y="2277"/>
                <a:ext cx="65" cy="126"/>
              </a:xfrm>
              <a:custGeom>
                <a:rect b="b" l="l" r="r" t="t"/>
                <a:pathLst>
                  <a:path extrusionOk="0" h="54" w="28">
                    <a:moveTo>
                      <a:pt x="0" y="54"/>
                    </a:moveTo>
                    <a:cubicBezTo>
                      <a:pt x="0" y="54"/>
                      <a:pt x="3" y="32"/>
                      <a:pt x="18" y="0"/>
                    </a:cubicBezTo>
                    <a:cubicBezTo>
                      <a:pt x="18" y="0"/>
                      <a:pt x="28" y="49"/>
                      <a:pt x="28"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77" name="Google Shape;277;p32"/>
              <p:cNvSpPr/>
              <p:nvPr/>
            </p:nvSpPr>
            <p:spPr>
              <a:xfrm>
                <a:off x="2320" y="2277"/>
                <a:ext cx="65" cy="126"/>
              </a:xfrm>
              <a:custGeom>
                <a:rect b="b" l="l" r="r" t="t"/>
                <a:pathLst>
                  <a:path extrusionOk="0" h="54" w="28">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78" name="Google Shape;278;p32"/>
              <p:cNvSpPr/>
              <p:nvPr/>
            </p:nvSpPr>
            <p:spPr>
              <a:xfrm>
                <a:off x="2180" y="2277"/>
                <a:ext cx="64" cy="126"/>
              </a:xfrm>
              <a:custGeom>
                <a:rect b="b" l="l" r="r" t="t"/>
                <a:pathLst>
                  <a:path extrusionOk="0" h="54" w="28">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79" name="Google Shape;279;p32"/>
              <p:cNvSpPr/>
              <p:nvPr/>
            </p:nvSpPr>
            <p:spPr>
              <a:xfrm>
                <a:off x="2035" y="2303"/>
                <a:ext cx="41" cy="101"/>
              </a:xfrm>
              <a:custGeom>
                <a:rect b="b" l="l" r="r" t="t"/>
                <a:pathLst>
                  <a:path extrusionOk="0" h="43" w="18">
                    <a:moveTo>
                      <a:pt x="0" y="43"/>
                    </a:moveTo>
                    <a:cubicBezTo>
                      <a:pt x="0" y="43"/>
                      <a:pt x="2" y="26"/>
                      <a:pt x="11" y="0"/>
                    </a:cubicBezTo>
                    <a:cubicBezTo>
                      <a:pt x="11" y="0"/>
                      <a:pt x="18" y="39"/>
                      <a:pt x="18"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0" name="Google Shape;280;p32"/>
              <p:cNvSpPr/>
              <p:nvPr/>
            </p:nvSpPr>
            <p:spPr>
              <a:xfrm>
                <a:off x="2244" y="2319"/>
                <a:ext cx="37" cy="85"/>
              </a:xfrm>
              <a:custGeom>
                <a:rect b="b" l="l" r="r" t="t"/>
                <a:pathLst>
                  <a:path extrusionOk="0" h="36" w="1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1" name="Google Shape;281;p32"/>
              <p:cNvSpPr/>
              <p:nvPr/>
            </p:nvSpPr>
            <p:spPr>
              <a:xfrm>
                <a:off x="2419" y="2303"/>
                <a:ext cx="37" cy="101"/>
              </a:xfrm>
              <a:custGeom>
                <a:rect b="b" l="l" r="r" t="t"/>
                <a:pathLst>
                  <a:path extrusionOk="0" h="43" w="16">
                    <a:moveTo>
                      <a:pt x="0" y="43"/>
                    </a:moveTo>
                    <a:cubicBezTo>
                      <a:pt x="0" y="43"/>
                      <a:pt x="2" y="23"/>
                      <a:pt x="10" y="0"/>
                    </a:cubicBezTo>
                    <a:cubicBezTo>
                      <a:pt x="10" y="0"/>
                      <a:pt x="16" y="40"/>
                      <a:pt x="16"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2" name="Google Shape;282;p32"/>
              <p:cNvSpPr/>
              <p:nvPr/>
            </p:nvSpPr>
            <p:spPr>
              <a:xfrm>
                <a:off x="2382" y="2319"/>
                <a:ext cx="37" cy="85"/>
              </a:xfrm>
              <a:custGeom>
                <a:rect b="b" l="l" r="r" t="t"/>
                <a:pathLst>
                  <a:path extrusionOk="0" h="36" w="1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3" name="Google Shape;283;p32"/>
              <p:cNvSpPr/>
              <p:nvPr/>
            </p:nvSpPr>
            <p:spPr>
              <a:xfrm>
                <a:off x="2263" y="2305"/>
                <a:ext cx="64" cy="99"/>
              </a:xfrm>
              <a:custGeom>
                <a:rect b="b" l="l" r="r" t="t"/>
                <a:pathLst>
                  <a:path extrusionOk="0" h="42" w="28">
                    <a:moveTo>
                      <a:pt x="28" y="42"/>
                    </a:moveTo>
                    <a:cubicBezTo>
                      <a:pt x="28" y="42"/>
                      <a:pt x="26" y="24"/>
                      <a:pt x="11" y="0"/>
                    </a:cubicBezTo>
                    <a:cubicBezTo>
                      <a:pt x="11" y="0"/>
                      <a:pt x="0" y="39"/>
                      <a:pt x="0" y="42"/>
                    </a:cubicBezTo>
                    <a:lnTo>
                      <a:pt x="28"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4" name="Google Shape;284;p32"/>
              <p:cNvSpPr/>
              <p:nvPr/>
            </p:nvSpPr>
            <p:spPr>
              <a:xfrm>
                <a:off x="2122" y="2287"/>
                <a:ext cx="67" cy="116"/>
              </a:xfrm>
              <a:custGeom>
                <a:rect b="b" l="l" r="r" t="t"/>
                <a:pathLst>
                  <a:path extrusionOk="0" h="50" w="29">
                    <a:moveTo>
                      <a:pt x="0" y="50"/>
                    </a:moveTo>
                    <a:cubicBezTo>
                      <a:pt x="0" y="50"/>
                      <a:pt x="3" y="30"/>
                      <a:pt x="18" y="0"/>
                    </a:cubicBezTo>
                    <a:cubicBezTo>
                      <a:pt x="18" y="0"/>
                      <a:pt x="29" y="46"/>
                      <a:pt x="29"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5" name="Google Shape;285;p32"/>
              <p:cNvSpPr/>
              <p:nvPr/>
            </p:nvSpPr>
            <p:spPr>
              <a:xfrm>
                <a:off x="2475" y="2277"/>
                <a:ext cx="53" cy="126"/>
              </a:xfrm>
              <a:custGeom>
                <a:rect b="b" l="l" r="r" t="t"/>
                <a:pathLst>
                  <a:path extrusionOk="0" h="54" w="23">
                    <a:moveTo>
                      <a:pt x="0" y="54"/>
                    </a:moveTo>
                    <a:cubicBezTo>
                      <a:pt x="0" y="54"/>
                      <a:pt x="3" y="32"/>
                      <a:pt x="14" y="0"/>
                    </a:cubicBezTo>
                    <a:cubicBezTo>
                      <a:pt x="14" y="0"/>
                      <a:pt x="23" y="49"/>
                      <a:pt x="23"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6" name="Google Shape;286;p32"/>
              <p:cNvSpPr/>
              <p:nvPr/>
            </p:nvSpPr>
            <p:spPr>
              <a:xfrm>
                <a:off x="2684" y="2277"/>
                <a:ext cx="53" cy="126"/>
              </a:xfrm>
              <a:custGeom>
                <a:rect b="b" l="l" r="r" t="t"/>
                <a:pathLst>
                  <a:path extrusionOk="0" h="54" w="23">
                    <a:moveTo>
                      <a:pt x="23" y="54"/>
                    </a:moveTo>
                    <a:cubicBezTo>
                      <a:pt x="23" y="54"/>
                      <a:pt x="21" y="32"/>
                      <a:pt x="9" y="0"/>
                    </a:cubicBezTo>
                    <a:cubicBezTo>
                      <a:pt x="9" y="0"/>
                      <a:pt x="0" y="49"/>
                      <a:pt x="0" y="54"/>
                    </a:cubicBezTo>
                    <a:lnTo>
                      <a:pt x="23"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7" name="Google Shape;287;p32"/>
              <p:cNvSpPr/>
              <p:nvPr/>
            </p:nvSpPr>
            <p:spPr>
              <a:xfrm>
                <a:off x="2574" y="2277"/>
                <a:ext cx="50" cy="126"/>
              </a:xfrm>
              <a:custGeom>
                <a:rect b="b" l="l" r="r" t="t"/>
                <a:pathLst>
                  <a:path extrusionOk="0" h="54" w="22">
                    <a:moveTo>
                      <a:pt x="22" y="54"/>
                    </a:moveTo>
                    <a:cubicBezTo>
                      <a:pt x="22" y="54"/>
                      <a:pt x="20" y="32"/>
                      <a:pt x="8" y="0"/>
                    </a:cubicBezTo>
                    <a:cubicBezTo>
                      <a:pt x="8" y="0"/>
                      <a:pt x="0" y="49"/>
                      <a:pt x="0" y="54"/>
                    </a:cubicBezTo>
                    <a:lnTo>
                      <a:pt x="22"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8" name="Google Shape;288;p32"/>
              <p:cNvSpPr/>
              <p:nvPr/>
            </p:nvSpPr>
            <p:spPr>
              <a:xfrm>
                <a:off x="2456" y="2303"/>
                <a:ext cx="32" cy="101"/>
              </a:xfrm>
              <a:custGeom>
                <a:rect b="b" l="l" r="r" t="t"/>
                <a:pathLst>
                  <a:path extrusionOk="0" h="43" w="14">
                    <a:moveTo>
                      <a:pt x="0" y="43"/>
                    </a:moveTo>
                    <a:cubicBezTo>
                      <a:pt x="0" y="43"/>
                      <a:pt x="2" y="26"/>
                      <a:pt x="9" y="0"/>
                    </a:cubicBezTo>
                    <a:cubicBezTo>
                      <a:pt x="9" y="0"/>
                      <a:pt x="14" y="39"/>
                      <a:pt x="14"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9" name="Google Shape;289;p32"/>
              <p:cNvSpPr/>
              <p:nvPr/>
            </p:nvSpPr>
            <p:spPr>
              <a:xfrm>
                <a:off x="2624" y="2319"/>
                <a:ext cx="30" cy="85"/>
              </a:xfrm>
              <a:custGeom>
                <a:rect b="b" l="l" r="r" t="t"/>
                <a:pathLst>
                  <a:path extrusionOk="0" h="36" w="13">
                    <a:moveTo>
                      <a:pt x="13" y="36"/>
                    </a:moveTo>
                    <a:cubicBezTo>
                      <a:pt x="13" y="36"/>
                      <a:pt x="12"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90" name="Google Shape;290;p32"/>
              <p:cNvSpPr/>
              <p:nvPr/>
            </p:nvSpPr>
            <p:spPr>
              <a:xfrm>
                <a:off x="2765" y="2303"/>
                <a:ext cx="30" cy="101"/>
              </a:xfrm>
              <a:custGeom>
                <a:rect b="b" l="l" r="r" t="t"/>
                <a:pathLst>
                  <a:path extrusionOk="0" h="43" w="13">
                    <a:moveTo>
                      <a:pt x="0" y="43"/>
                    </a:moveTo>
                    <a:cubicBezTo>
                      <a:pt x="0" y="43"/>
                      <a:pt x="1" y="23"/>
                      <a:pt x="8" y="0"/>
                    </a:cubicBezTo>
                    <a:cubicBezTo>
                      <a:pt x="8" y="0"/>
                      <a:pt x="13" y="40"/>
                      <a:pt x="13"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91" name="Google Shape;291;p32"/>
              <p:cNvSpPr/>
              <p:nvPr/>
            </p:nvSpPr>
            <p:spPr>
              <a:xfrm>
                <a:off x="2735" y="2319"/>
                <a:ext cx="29" cy="85"/>
              </a:xfrm>
              <a:custGeom>
                <a:rect b="b" l="l" r="r" t="t"/>
                <a:pathLst>
                  <a:path extrusionOk="0" h="36" w="13">
                    <a:moveTo>
                      <a:pt x="13" y="36"/>
                    </a:moveTo>
                    <a:cubicBezTo>
                      <a:pt x="13" y="36"/>
                      <a:pt x="12"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92" name="Google Shape;292;p32"/>
              <p:cNvSpPr/>
              <p:nvPr/>
            </p:nvSpPr>
            <p:spPr>
              <a:xfrm>
                <a:off x="2641" y="2305"/>
                <a:ext cx="50" cy="99"/>
              </a:xfrm>
              <a:custGeom>
                <a:rect b="b" l="l" r="r" t="t"/>
                <a:pathLst>
                  <a:path extrusionOk="0" h="42" w="2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93" name="Google Shape;293;p32"/>
              <p:cNvSpPr/>
              <p:nvPr/>
            </p:nvSpPr>
            <p:spPr>
              <a:xfrm>
                <a:off x="2528" y="2287"/>
                <a:ext cx="50" cy="116"/>
              </a:xfrm>
              <a:custGeom>
                <a:rect b="b" l="l" r="r" t="t"/>
                <a:pathLst>
                  <a:path extrusionOk="0" h="50" w="22">
                    <a:moveTo>
                      <a:pt x="0" y="50"/>
                    </a:moveTo>
                    <a:cubicBezTo>
                      <a:pt x="0" y="50"/>
                      <a:pt x="2" y="30"/>
                      <a:pt x="14" y="0"/>
                    </a:cubicBezTo>
                    <a:cubicBezTo>
                      <a:pt x="14" y="0"/>
                      <a:pt x="22" y="46"/>
                      <a:pt x="22"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94" name="Google Shape;294;p32"/>
              <p:cNvSpPr/>
              <p:nvPr/>
            </p:nvSpPr>
            <p:spPr>
              <a:xfrm>
                <a:off x="2818" y="2277"/>
                <a:ext cx="65" cy="126"/>
              </a:xfrm>
              <a:custGeom>
                <a:rect b="b" l="l" r="r" t="t"/>
                <a:pathLst>
                  <a:path extrusionOk="0" h="54" w="28">
                    <a:moveTo>
                      <a:pt x="0" y="54"/>
                    </a:moveTo>
                    <a:cubicBezTo>
                      <a:pt x="0" y="54"/>
                      <a:pt x="3" y="32"/>
                      <a:pt x="18" y="0"/>
                    </a:cubicBezTo>
                    <a:cubicBezTo>
                      <a:pt x="18" y="0"/>
                      <a:pt x="28" y="49"/>
                      <a:pt x="28"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95" name="Google Shape;295;p32"/>
              <p:cNvSpPr/>
              <p:nvPr/>
            </p:nvSpPr>
            <p:spPr>
              <a:xfrm>
                <a:off x="3081" y="2277"/>
                <a:ext cx="64" cy="126"/>
              </a:xfrm>
              <a:custGeom>
                <a:rect b="b" l="l" r="r" t="t"/>
                <a:pathLst>
                  <a:path extrusionOk="0" h="54" w="28">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96" name="Google Shape;296;p32"/>
              <p:cNvSpPr/>
              <p:nvPr/>
            </p:nvSpPr>
            <p:spPr>
              <a:xfrm>
                <a:off x="2940" y="2277"/>
                <a:ext cx="65" cy="126"/>
              </a:xfrm>
              <a:custGeom>
                <a:rect b="b" l="l" r="r" t="t"/>
                <a:pathLst>
                  <a:path extrusionOk="0" h="54" w="28">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97" name="Google Shape;297;p32"/>
              <p:cNvSpPr/>
              <p:nvPr/>
            </p:nvSpPr>
            <p:spPr>
              <a:xfrm>
                <a:off x="2795" y="2303"/>
                <a:ext cx="41" cy="101"/>
              </a:xfrm>
              <a:custGeom>
                <a:rect b="b" l="l" r="r" t="t"/>
                <a:pathLst>
                  <a:path extrusionOk="0" h="43" w="18">
                    <a:moveTo>
                      <a:pt x="0" y="43"/>
                    </a:moveTo>
                    <a:cubicBezTo>
                      <a:pt x="0" y="43"/>
                      <a:pt x="2" y="26"/>
                      <a:pt x="11" y="0"/>
                    </a:cubicBezTo>
                    <a:cubicBezTo>
                      <a:pt x="11" y="0"/>
                      <a:pt x="18" y="39"/>
                      <a:pt x="18"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98" name="Google Shape;298;p32"/>
              <p:cNvSpPr/>
              <p:nvPr/>
            </p:nvSpPr>
            <p:spPr>
              <a:xfrm>
                <a:off x="3005" y="2319"/>
                <a:ext cx="36" cy="85"/>
              </a:xfrm>
              <a:custGeom>
                <a:rect b="b" l="l" r="r" t="t"/>
                <a:pathLst>
                  <a:path extrusionOk="0" h="36" w="1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99" name="Google Shape;299;p32"/>
              <p:cNvSpPr/>
              <p:nvPr/>
            </p:nvSpPr>
            <p:spPr>
              <a:xfrm>
                <a:off x="3180" y="2303"/>
                <a:ext cx="37" cy="101"/>
              </a:xfrm>
              <a:custGeom>
                <a:rect b="b" l="l" r="r" t="t"/>
                <a:pathLst>
                  <a:path extrusionOk="0" h="43" w="16">
                    <a:moveTo>
                      <a:pt x="0" y="43"/>
                    </a:moveTo>
                    <a:cubicBezTo>
                      <a:pt x="0" y="43"/>
                      <a:pt x="1" y="23"/>
                      <a:pt x="10" y="0"/>
                    </a:cubicBezTo>
                    <a:cubicBezTo>
                      <a:pt x="10" y="0"/>
                      <a:pt x="16" y="40"/>
                      <a:pt x="16"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0" name="Google Shape;300;p32"/>
              <p:cNvSpPr/>
              <p:nvPr/>
            </p:nvSpPr>
            <p:spPr>
              <a:xfrm>
                <a:off x="3143" y="2319"/>
                <a:ext cx="37" cy="85"/>
              </a:xfrm>
              <a:custGeom>
                <a:rect b="b" l="l" r="r" t="t"/>
                <a:pathLst>
                  <a:path extrusionOk="0" h="36" w="1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1" name="Google Shape;301;p32"/>
              <p:cNvSpPr/>
              <p:nvPr/>
            </p:nvSpPr>
            <p:spPr>
              <a:xfrm>
                <a:off x="3023" y="2305"/>
                <a:ext cx="65" cy="99"/>
              </a:xfrm>
              <a:custGeom>
                <a:rect b="b" l="l" r="r" t="t"/>
                <a:pathLst>
                  <a:path extrusionOk="0" h="42" w="28">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2" name="Google Shape;302;p32"/>
              <p:cNvSpPr/>
              <p:nvPr/>
            </p:nvSpPr>
            <p:spPr>
              <a:xfrm>
                <a:off x="2882" y="2287"/>
                <a:ext cx="65" cy="116"/>
              </a:xfrm>
              <a:custGeom>
                <a:rect b="b" l="l" r="r" t="t"/>
                <a:pathLst>
                  <a:path extrusionOk="0" h="50" w="28">
                    <a:moveTo>
                      <a:pt x="0" y="50"/>
                    </a:moveTo>
                    <a:cubicBezTo>
                      <a:pt x="0" y="50"/>
                      <a:pt x="3" y="30"/>
                      <a:pt x="18" y="0"/>
                    </a:cubicBezTo>
                    <a:cubicBezTo>
                      <a:pt x="18" y="0"/>
                      <a:pt x="28" y="46"/>
                      <a:pt x="28"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3" name="Google Shape;303;p32"/>
              <p:cNvSpPr/>
              <p:nvPr/>
            </p:nvSpPr>
            <p:spPr>
              <a:xfrm>
                <a:off x="3210" y="2277"/>
                <a:ext cx="53" cy="126"/>
              </a:xfrm>
              <a:custGeom>
                <a:rect b="b" l="l" r="r" t="t"/>
                <a:pathLst>
                  <a:path extrusionOk="0" h="54" w="23">
                    <a:moveTo>
                      <a:pt x="0" y="54"/>
                    </a:moveTo>
                    <a:cubicBezTo>
                      <a:pt x="0" y="54"/>
                      <a:pt x="3" y="32"/>
                      <a:pt x="14" y="0"/>
                    </a:cubicBezTo>
                    <a:cubicBezTo>
                      <a:pt x="14" y="0"/>
                      <a:pt x="23" y="49"/>
                      <a:pt x="23"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4" name="Google Shape;304;p32"/>
              <p:cNvSpPr/>
              <p:nvPr/>
            </p:nvSpPr>
            <p:spPr>
              <a:xfrm>
                <a:off x="3422" y="2277"/>
                <a:ext cx="50" cy="126"/>
              </a:xfrm>
              <a:custGeom>
                <a:rect b="b" l="l" r="r" t="t"/>
                <a:pathLst>
                  <a:path extrusionOk="0" h="54" w="22">
                    <a:moveTo>
                      <a:pt x="22" y="54"/>
                    </a:moveTo>
                    <a:cubicBezTo>
                      <a:pt x="22" y="54"/>
                      <a:pt x="20" y="32"/>
                      <a:pt x="8" y="0"/>
                    </a:cubicBezTo>
                    <a:cubicBezTo>
                      <a:pt x="8" y="0"/>
                      <a:pt x="0" y="49"/>
                      <a:pt x="0" y="54"/>
                    </a:cubicBezTo>
                    <a:lnTo>
                      <a:pt x="22"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5" name="Google Shape;305;p32"/>
              <p:cNvSpPr/>
              <p:nvPr/>
            </p:nvSpPr>
            <p:spPr>
              <a:xfrm>
                <a:off x="3309" y="2277"/>
                <a:ext cx="50" cy="126"/>
              </a:xfrm>
              <a:custGeom>
                <a:rect b="b" l="l" r="r" t="t"/>
                <a:pathLst>
                  <a:path extrusionOk="0" h="54" w="22">
                    <a:moveTo>
                      <a:pt x="22" y="54"/>
                    </a:moveTo>
                    <a:cubicBezTo>
                      <a:pt x="22" y="54"/>
                      <a:pt x="20" y="32"/>
                      <a:pt x="8" y="0"/>
                    </a:cubicBezTo>
                    <a:cubicBezTo>
                      <a:pt x="8" y="0"/>
                      <a:pt x="0" y="49"/>
                      <a:pt x="0" y="54"/>
                    </a:cubicBezTo>
                    <a:lnTo>
                      <a:pt x="22"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6" name="Google Shape;306;p32"/>
              <p:cNvSpPr/>
              <p:nvPr/>
            </p:nvSpPr>
            <p:spPr>
              <a:xfrm>
                <a:off x="3191" y="2303"/>
                <a:ext cx="33" cy="101"/>
              </a:xfrm>
              <a:custGeom>
                <a:rect b="b" l="l" r="r" t="t"/>
                <a:pathLst>
                  <a:path extrusionOk="0" h="43" w="14">
                    <a:moveTo>
                      <a:pt x="0" y="43"/>
                    </a:moveTo>
                    <a:cubicBezTo>
                      <a:pt x="0" y="43"/>
                      <a:pt x="2" y="26"/>
                      <a:pt x="9" y="0"/>
                    </a:cubicBezTo>
                    <a:cubicBezTo>
                      <a:pt x="9" y="0"/>
                      <a:pt x="14" y="39"/>
                      <a:pt x="14"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307" name="Google Shape;307;p32"/>
            <p:cNvSpPr/>
            <p:nvPr/>
          </p:nvSpPr>
          <p:spPr>
            <a:xfrm>
              <a:off x="3359" y="2319"/>
              <a:ext cx="29" cy="85"/>
            </a:xfrm>
            <a:custGeom>
              <a:rect b="b" l="l" r="r" t="t"/>
              <a:pathLst>
                <a:path extrusionOk="0" h="36" w="13">
                  <a:moveTo>
                    <a:pt x="13" y="36"/>
                  </a:moveTo>
                  <a:cubicBezTo>
                    <a:pt x="13" y="36"/>
                    <a:pt x="12"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8" name="Google Shape;308;p32"/>
            <p:cNvSpPr/>
            <p:nvPr/>
          </p:nvSpPr>
          <p:spPr>
            <a:xfrm>
              <a:off x="3500" y="2303"/>
              <a:ext cx="30" cy="101"/>
            </a:xfrm>
            <a:custGeom>
              <a:rect b="b" l="l" r="r" t="t"/>
              <a:pathLst>
                <a:path extrusionOk="0" h="43" w="13">
                  <a:moveTo>
                    <a:pt x="0" y="43"/>
                  </a:moveTo>
                  <a:cubicBezTo>
                    <a:pt x="0" y="43"/>
                    <a:pt x="1" y="23"/>
                    <a:pt x="8" y="0"/>
                  </a:cubicBezTo>
                  <a:cubicBezTo>
                    <a:pt x="8" y="0"/>
                    <a:pt x="13" y="40"/>
                    <a:pt x="13"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09" name="Google Shape;309;p32"/>
            <p:cNvSpPr/>
            <p:nvPr/>
          </p:nvSpPr>
          <p:spPr>
            <a:xfrm>
              <a:off x="3470" y="2319"/>
              <a:ext cx="29" cy="85"/>
            </a:xfrm>
            <a:custGeom>
              <a:rect b="b" l="l" r="r" t="t"/>
              <a:pathLst>
                <a:path extrusionOk="0" h="36" w="13">
                  <a:moveTo>
                    <a:pt x="13" y="36"/>
                  </a:moveTo>
                  <a:cubicBezTo>
                    <a:pt x="13" y="36"/>
                    <a:pt x="12"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10" name="Google Shape;310;p32"/>
            <p:cNvSpPr/>
            <p:nvPr/>
          </p:nvSpPr>
          <p:spPr>
            <a:xfrm>
              <a:off x="3376" y="2305"/>
              <a:ext cx="49" cy="99"/>
            </a:xfrm>
            <a:custGeom>
              <a:rect b="b" l="l" r="r" t="t"/>
              <a:pathLst>
                <a:path extrusionOk="0" h="42" w="2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11" name="Google Shape;311;p32"/>
            <p:cNvSpPr/>
            <p:nvPr/>
          </p:nvSpPr>
          <p:spPr>
            <a:xfrm>
              <a:off x="3263" y="2287"/>
              <a:ext cx="52" cy="116"/>
            </a:xfrm>
            <a:custGeom>
              <a:rect b="b" l="l" r="r" t="t"/>
              <a:pathLst>
                <a:path extrusionOk="0" h="50" w="23">
                  <a:moveTo>
                    <a:pt x="0" y="50"/>
                  </a:moveTo>
                  <a:cubicBezTo>
                    <a:pt x="0" y="50"/>
                    <a:pt x="2" y="30"/>
                    <a:pt x="14" y="0"/>
                  </a:cubicBezTo>
                  <a:cubicBezTo>
                    <a:pt x="14" y="0"/>
                    <a:pt x="23" y="46"/>
                    <a:pt x="23"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12" name="Google Shape;312;p32"/>
            <p:cNvSpPr/>
            <p:nvPr/>
          </p:nvSpPr>
          <p:spPr>
            <a:xfrm>
              <a:off x="3553" y="2277"/>
              <a:ext cx="65" cy="126"/>
            </a:xfrm>
            <a:custGeom>
              <a:rect b="b" l="l" r="r" t="t"/>
              <a:pathLst>
                <a:path extrusionOk="0" h="54" w="28">
                  <a:moveTo>
                    <a:pt x="0" y="54"/>
                  </a:moveTo>
                  <a:cubicBezTo>
                    <a:pt x="0" y="54"/>
                    <a:pt x="3" y="32"/>
                    <a:pt x="18" y="0"/>
                  </a:cubicBezTo>
                  <a:cubicBezTo>
                    <a:pt x="18" y="0"/>
                    <a:pt x="28" y="49"/>
                    <a:pt x="28"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13" name="Google Shape;313;p32"/>
            <p:cNvSpPr/>
            <p:nvPr/>
          </p:nvSpPr>
          <p:spPr>
            <a:xfrm>
              <a:off x="3816" y="2277"/>
              <a:ext cx="64" cy="126"/>
            </a:xfrm>
            <a:custGeom>
              <a:rect b="b" l="l" r="r" t="t"/>
              <a:pathLst>
                <a:path extrusionOk="0" h="54" w="28">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14" name="Google Shape;314;p32"/>
            <p:cNvSpPr/>
            <p:nvPr/>
          </p:nvSpPr>
          <p:spPr>
            <a:xfrm>
              <a:off x="3675" y="2277"/>
              <a:ext cx="66" cy="126"/>
            </a:xfrm>
            <a:custGeom>
              <a:rect b="b" l="l" r="r" t="t"/>
              <a:pathLst>
                <a:path extrusionOk="0" h="54" w="28">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15" name="Google Shape;315;p32"/>
            <p:cNvSpPr/>
            <p:nvPr/>
          </p:nvSpPr>
          <p:spPr>
            <a:xfrm>
              <a:off x="3530" y="2303"/>
              <a:ext cx="41" cy="101"/>
            </a:xfrm>
            <a:custGeom>
              <a:rect b="b" l="l" r="r" t="t"/>
              <a:pathLst>
                <a:path extrusionOk="0" h="43" w="18">
                  <a:moveTo>
                    <a:pt x="0" y="43"/>
                  </a:moveTo>
                  <a:cubicBezTo>
                    <a:pt x="0" y="43"/>
                    <a:pt x="2" y="26"/>
                    <a:pt x="11" y="0"/>
                  </a:cubicBezTo>
                  <a:cubicBezTo>
                    <a:pt x="11" y="0"/>
                    <a:pt x="18" y="39"/>
                    <a:pt x="18"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16" name="Google Shape;316;p32"/>
            <p:cNvSpPr/>
            <p:nvPr/>
          </p:nvSpPr>
          <p:spPr>
            <a:xfrm>
              <a:off x="3740" y="2319"/>
              <a:ext cx="37" cy="85"/>
            </a:xfrm>
            <a:custGeom>
              <a:rect b="b" l="l" r="r" t="t"/>
              <a:pathLst>
                <a:path extrusionOk="0" h="36" w="1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17" name="Google Shape;317;p32"/>
            <p:cNvSpPr/>
            <p:nvPr/>
          </p:nvSpPr>
          <p:spPr>
            <a:xfrm>
              <a:off x="3915" y="2303"/>
              <a:ext cx="37" cy="101"/>
            </a:xfrm>
            <a:custGeom>
              <a:rect b="b" l="l" r="r" t="t"/>
              <a:pathLst>
                <a:path extrusionOk="0" h="43" w="16">
                  <a:moveTo>
                    <a:pt x="0" y="43"/>
                  </a:moveTo>
                  <a:cubicBezTo>
                    <a:pt x="0" y="43"/>
                    <a:pt x="2" y="23"/>
                    <a:pt x="10" y="0"/>
                  </a:cubicBezTo>
                  <a:cubicBezTo>
                    <a:pt x="10" y="0"/>
                    <a:pt x="16" y="40"/>
                    <a:pt x="16"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18" name="Google Shape;318;p32"/>
            <p:cNvSpPr/>
            <p:nvPr/>
          </p:nvSpPr>
          <p:spPr>
            <a:xfrm>
              <a:off x="3878" y="2319"/>
              <a:ext cx="37" cy="85"/>
            </a:xfrm>
            <a:custGeom>
              <a:rect b="b" l="l" r="r" t="t"/>
              <a:pathLst>
                <a:path extrusionOk="0" h="36" w="1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19" name="Google Shape;319;p32"/>
            <p:cNvSpPr/>
            <p:nvPr/>
          </p:nvSpPr>
          <p:spPr>
            <a:xfrm>
              <a:off x="3758" y="2305"/>
              <a:ext cx="65" cy="99"/>
            </a:xfrm>
            <a:custGeom>
              <a:rect b="b" l="l" r="r" t="t"/>
              <a:pathLst>
                <a:path extrusionOk="0" h="42" w="28">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20" name="Google Shape;320;p32"/>
            <p:cNvSpPr/>
            <p:nvPr/>
          </p:nvSpPr>
          <p:spPr>
            <a:xfrm>
              <a:off x="3618" y="2287"/>
              <a:ext cx="67" cy="116"/>
            </a:xfrm>
            <a:custGeom>
              <a:rect b="b" l="l" r="r" t="t"/>
              <a:pathLst>
                <a:path extrusionOk="0" h="50" w="29">
                  <a:moveTo>
                    <a:pt x="0" y="50"/>
                  </a:moveTo>
                  <a:cubicBezTo>
                    <a:pt x="0" y="50"/>
                    <a:pt x="3" y="30"/>
                    <a:pt x="18" y="0"/>
                  </a:cubicBezTo>
                  <a:cubicBezTo>
                    <a:pt x="18" y="0"/>
                    <a:pt x="29" y="46"/>
                    <a:pt x="29"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21" name="Google Shape;321;p32"/>
            <p:cNvSpPr/>
            <p:nvPr/>
          </p:nvSpPr>
          <p:spPr>
            <a:xfrm>
              <a:off x="3970" y="2277"/>
              <a:ext cx="53" cy="126"/>
            </a:xfrm>
            <a:custGeom>
              <a:rect b="b" l="l" r="r" t="t"/>
              <a:pathLst>
                <a:path extrusionOk="0" h="54" w="23">
                  <a:moveTo>
                    <a:pt x="0" y="54"/>
                  </a:moveTo>
                  <a:cubicBezTo>
                    <a:pt x="0" y="54"/>
                    <a:pt x="2" y="32"/>
                    <a:pt x="14" y="0"/>
                  </a:cubicBezTo>
                  <a:cubicBezTo>
                    <a:pt x="14" y="0"/>
                    <a:pt x="23" y="49"/>
                    <a:pt x="23"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22" name="Google Shape;322;p32"/>
            <p:cNvSpPr/>
            <p:nvPr/>
          </p:nvSpPr>
          <p:spPr>
            <a:xfrm>
              <a:off x="4180" y="2277"/>
              <a:ext cx="53" cy="126"/>
            </a:xfrm>
            <a:custGeom>
              <a:rect b="b" l="l" r="r" t="t"/>
              <a:pathLst>
                <a:path extrusionOk="0" h="54" w="23">
                  <a:moveTo>
                    <a:pt x="23" y="54"/>
                  </a:moveTo>
                  <a:cubicBezTo>
                    <a:pt x="23" y="54"/>
                    <a:pt x="21" y="32"/>
                    <a:pt x="9" y="0"/>
                  </a:cubicBezTo>
                  <a:cubicBezTo>
                    <a:pt x="9" y="0"/>
                    <a:pt x="0" y="49"/>
                    <a:pt x="0" y="54"/>
                  </a:cubicBezTo>
                  <a:lnTo>
                    <a:pt x="23"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23" name="Google Shape;323;p32"/>
            <p:cNvSpPr/>
            <p:nvPr/>
          </p:nvSpPr>
          <p:spPr>
            <a:xfrm>
              <a:off x="4069" y="2277"/>
              <a:ext cx="51" cy="126"/>
            </a:xfrm>
            <a:custGeom>
              <a:rect b="b" l="l" r="r" t="t"/>
              <a:pathLst>
                <a:path extrusionOk="0" h="54" w="22">
                  <a:moveTo>
                    <a:pt x="22" y="54"/>
                  </a:moveTo>
                  <a:cubicBezTo>
                    <a:pt x="22" y="54"/>
                    <a:pt x="20" y="32"/>
                    <a:pt x="8" y="0"/>
                  </a:cubicBezTo>
                  <a:cubicBezTo>
                    <a:pt x="8" y="0"/>
                    <a:pt x="0" y="49"/>
                    <a:pt x="0" y="54"/>
                  </a:cubicBezTo>
                  <a:lnTo>
                    <a:pt x="22"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24" name="Google Shape;324;p32"/>
            <p:cNvSpPr/>
            <p:nvPr/>
          </p:nvSpPr>
          <p:spPr>
            <a:xfrm>
              <a:off x="3952" y="2303"/>
              <a:ext cx="32" cy="101"/>
            </a:xfrm>
            <a:custGeom>
              <a:rect b="b" l="l" r="r" t="t"/>
              <a:pathLst>
                <a:path extrusionOk="0" h="43" w="14">
                  <a:moveTo>
                    <a:pt x="0" y="43"/>
                  </a:moveTo>
                  <a:cubicBezTo>
                    <a:pt x="0" y="43"/>
                    <a:pt x="1" y="26"/>
                    <a:pt x="9" y="0"/>
                  </a:cubicBezTo>
                  <a:cubicBezTo>
                    <a:pt x="9" y="0"/>
                    <a:pt x="14" y="39"/>
                    <a:pt x="14"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25" name="Google Shape;325;p32"/>
            <p:cNvSpPr/>
            <p:nvPr/>
          </p:nvSpPr>
          <p:spPr>
            <a:xfrm>
              <a:off x="4120" y="2319"/>
              <a:ext cx="29" cy="85"/>
            </a:xfrm>
            <a:custGeom>
              <a:rect b="b" l="l" r="r" t="t"/>
              <a:pathLst>
                <a:path extrusionOk="0" h="36" w="13">
                  <a:moveTo>
                    <a:pt x="13" y="36"/>
                  </a:moveTo>
                  <a:cubicBezTo>
                    <a:pt x="13" y="36"/>
                    <a:pt x="12"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26" name="Google Shape;326;p32"/>
            <p:cNvSpPr/>
            <p:nvPr/>
          </p:nvSpPr>
          <p:spPr>
            <a:xfrm>
              <a:off x="4260" y="2303"/>
              <a:ext cx="30" cy="101"/>
            </a:xfrm>
            <a:custGeom>
              <a:rect b="b" l="l" r="r" t="t"/>
              <a:pathLst>
                <a:path extrusionOk="0" h="43" w="13">
                  <a:moveTo>
                    <a:pt x="0" y="43"/>
                  </a:moveTo>
                  <a:cubicBezTo>
                    <a:pt x="0" y="43"/>
                    <a:pt x="1" y="23"/>
                    <a:pt x="8" y="0"/>
                  </a:cubicBezTo>
                  <a:cubicBezTo>
                    <a:pt x="8" y="0"/>
                    <a:pt x="13" y="40"/>
                    <a:pt x="13"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27" name="Google Shape;327;p32"/>
            <p:cNvSpPr/>
            <p:nvPr/>
          </p:nvSpPr>
          <p:spPr>
            <a:xfrm>
              <a:off x="4230" y="2319"/>
              <a:ext cx="29" cy="85"/>
            </a:xfrm>
            <a:custGeom>
              <a:rect b="b" l="l" r="r" t="t"/>
              <a:pathLst>
                <a:path extrusionOk="0" h="36" w="13">
                  <a:moveTo>
                    <a:pt x="13" y="36"/>
                  </a:moveTo>
                  <a:cubicBezTo>
                    <a:pt x="13" y="36"/>
                    <a:pt x="12"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28" name="Google Shape;328;p32"/>
            <p:cNvSpPr/>
            <p:nvPr/>
          </p:nvSpPr>
          <p:spPr>
            <a:xfrm>
              <a:off x="4136" y="2305"/>
              <a:ext cx="50" cy="99"/>
            </a:xfrm>
            <a:custGeom>
              <a:rect b="b" l="l" r="r" t="t"/>
              <a:pathLst>
                <a:path extrusionOk="0" h="42" w="2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29" name="Google Shape;329;p32"/>
            <p:cNvSpPr/>
            <p:nvPr/>
          </p:nvSpPr>
          <p:spPr>
            <a:xfrm>
              <a:off x="4023" y="2287"/>
              <a:ext cx="50" cy="116"/>
            </a:xfrm>
            <a:custGeom>
              <a:rect b="b" l="l" r="r" t="t"/>
              <a:pathLst>
                <a:path extrusionOk="0" h="50" w="22">
                  <a:moveTo>
                    <a:pt x="0" y="50"/>
                  </a:moveTo>
                  <a:cubicBezTo>
                    <a:pt x="0" y="50"/>
                    <a:pt x="2" y="30"/>
                    <a:pt x="14" y="0"/>
                  </a:cubicBezTo>
                  <a:cubicBezTo>
                    <a:pt x="14" y="0"/>
                    <a:pt x="22" y="46"/>
                    <a:pt x="22"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30" name="Google Shape;330;p32"/>
            <p:cNvSpPr/>
            <p:nvPr/>
          </p:nvSpPr>
          <p:spPr>
            <a:xfrm>
              <a:off x="4313" y="2277"/>
              <a:ext cx="65" cy="126"/>
            </a:xfrm>
            <a:custGeom>
              <a:rect b="b" l="l" r="r" t="t"/>
              <a:pathLst>
                <a:path extrusionOk="0" h="54" w="28">
                  <a:moveTo>
                    <a:pt x="0" y="54"/>
                  </a:moveTo>
                  <a:cubicBezTo>
                    <a:pt x="0" y="54"/>
                    <a:pt x="3" y="32"/>
                    <a:pt x="18" y="0"/>
                  </a:cubicBezTo>
                  <a:cubicBezTo>
                    <a:pt x="18" y="0"/>
                    <a:pt x="28" y="49"/>
                    <a:pt x="28"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31" name="Google Shape;331;p32"/>
            <p:cNvSpPr/>
            <p:nvPr/>
          </p:nvSpPr>
          <p:spPr>
            <a:xfrm>
              <a:off x="4576" y="2277"/>
              <a:ext cx="65" cy="126"/>
            </a:xfrm>
            <a:custGeom>
              <a:rect b="b" l="l" r="r" t="t"/>
              <a:pathLst>
                <a:path extrusionOk="0" h="54" w="28">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32" name="Google Shape;332;p32"/>
            <p:cNvSpPr/>
            <p:nvPr/>
          </p:nvSpPr>
          <p:spPr>
            <a:xfrm>
              <a:off x="4436" y="2277"/>
              <a:ext cx="65" cy="126"/>
            </a:xfrm>
            <a:custGeom>
              <a:rect b="b" l="l" r="r" t="t"/>
              <a:pathLst>
                <a:path extrusionOk="0" h="54" w="28">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33" name="Google Shape;333;p32"/>
            <p:cNvSpPr/>
            <p:nvPr/>
          </p:nvSpPr>
          <p:spPr>
            <a:xfrm>
              <a:off x="4290" y="2303"/>
              <a:ext cx="42" cy="101"/>
            </a:xfrm>
            <a:custGeom>
              <a:rect b="b" l="l" r="r" t="t"/>
              <a:pathLst>
                <a:path extrusionOk="0" h="43" w="18">
                  <a:moveTo>
                    <a:pt x="0" y="43"/>
                  </a:moveTo>
                  <a:cubicBezTo>
                    <a:pt x="0" y="43"/>
                    <a:pt x="2" y="26"/>
                    <a:pt x="11" y="0"/>
                  </a:cubicBezTo>
                  <a:cubicBezTo>
                    <a:pt x="11" y="0"/>
                    <a:pt x="18" y="39"/>
                    <a:pt x="18"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34" name="Google Shape;334;p32"/>
            <p:cNvSpPr/>
            <p:nvPr/>
          </p:nvSpPr>
          <p:spPr>
            <a:xfrm>
              <a:off x="4500" y="2319"/>
              <a:ext cx="37" cy="85"/>
            </a:xfrm>
            <a:custGeom>
              <a:rect b="b" l="l" r="r" t="t"/>
              <a:pathLst>
                <a:path extrusionOk="0" h="36" w="1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35" name="Google Shape;335;p32"/>
            <p:cNvSpPr/>
            <p:nvPr/>
          </p:nvSpPr>
          <p:spPr>
            <a:xfrm>
              <a:off x="4675" y="2303"/>
              <a:ext cx="37" cy="101"/>
            </a:xfrm>
            <a:custGeom>
              <a:rect b="b" l="l" r="r" t="t"/>
              <a:pathLst>
                <a:path extrusionOk="0" h="43" w="16">
                  <a:moveTo>
                    <a:pt x="0" y="43"/>
                  </a:moveTo>
                  <a:cubicBezTo>
                    <a:pt x="0" y="43"/>
                    <a:pt x="1" y="23"/>
                    <a:pt x="10" y="0"/>
                  </a:cubicBezTo>
                  <a:cubicBezTo>
                    <a:pt x="10" y="0"/>
                    <a:pt x="16" y="40"/>
                    <a:pt x="16"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36" name="Google Shape;336;p32"/>
            <p:cNvSpPr/>
            <p:nvPr/>
          </p:nvSpPr>
          <p:spPr>
            <a:xfrm>
              <a:off x="4638" y="2319"/>
              <a:ext cx="37" cy="85"/>
            </a:xfrm>
            <a:custGeom>
              <a:rect b="b" l="l" r="r" t="t"/>
              <a:pathLst>
                <a:path extrusionOk="0" h="36" w="1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37" name="Google Shape;337;p32"/>
            <p:cNvSpPr/>
            <p:nvPr/>
          </p:nvSpPr>
          <p:spPr>
            <a:xfrm>
              <a:off x="4518" y="2305"/>
              <a:ext cx="65" cy="99"/>
            </a:xfrm>
            <a:custGeom>
              <a:rect b="b" l="l" r="r" t="t"/>
              <a:pathLst>
                <a:path extrusionOk="0" h="42" w="28">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38" name="Google Shape;338;p32"/>
            <p:cNvSpPr/>
            <p:nvPr/>
          </p:nvSpPr>
          <p:spPr>
            <a:xfrm>
              <a:off x="4378" y="2287"/>
              <a:ext cx="65" cy="116"/>
            </a:xfrm>
            <a:custGeom>
              <a:rect b="b" l="l" r="r" t="t"/>
              <a:pathLst>
                <a:path extrusionOk="0" h="50" w="28">
                  <a:moveTo>
                    <a:pt x="0" y="50"/>
                  </a:moveTo>
                  <a:cubicBezTo>
                    <a:pt x="0" y="50"/>
                    <a:pt x="3" y="30"/>
                    <a:pt x="18" y="0"/>
                  </a:cubicBezTo>
                  <a:cubicBezTo>
                    <a:pt x="18" y="0"/>
                    <a:pt x="28" y="46"/>
                    <a:pt x="28"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39" name="Google Shape;339;p32"/>
            <p:cNvSpPr/>
            <p:nvPr/>
          </p:nvSpPr>
          <p:spPr>
            <a:xfrm>
              <a:off x="4694" y="2277"/>
              <a:ext cx="50" cy="126"/>
            </a:xfrm>
            <a:custGeom>
              <a:rect b="b" l="l" r="r" t="t"/>
              <a:pathLst>
                <a:path extrusionOk="0" h="54" w="22">
                  <a:moveTo>
                    <a:pt x="0" y="54"/>
                  </a:moveTo>
                  <a:cubicBezTo>
                    <a:pt x="0" y="54"/>
                    <a:pt x="2" y="32"/>
                    <a:pt x="14" y="0"/>
                  </a:cubicBezTo>
                  <a:cubicBezTo>
                    <a:pt x="14" y="0"/>
                    <a:pt x="22" y="49"/>
                    <a:pt x="22"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40" name="Google Shape;340;p32"/>
            <p:cNvSpPr/>
            <p:nvPr/>
          </p:nvSpPr>
          <p:spPr>
            <a:xfrm>
              <a:off x="4903" y="2277"/>
              <a:ext cx="53" cy="126"/>
            </a:xfrm>
            <a:custGeom>
              <a:rect b="b" l="l" r="r" t="t"/>
              <a:pathLst>
                <a:path extrusionOk="0" h="54" w="23">
                  <a:moveTo>
                    <a:pt x="23" y="54"/>
                  </a:moveTo>
                  <a:cubicBezTo>
                    <a:pt x="23" y="54"/>
                    <a:pt x="20" y="32"/>
                    <a:pt x="9" y="0"/>
                  </a:cubicBezTo>
                  <a:cubicBezTo>
                    <a:pt x="9" y="0"/>
                    <a:pt x="0" y="49"/>
                    <a:pt x="0" y="54"/>
                  </a:cubicBezTo>
                  <a:lnTo>
                    <a:pt x="23"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41" name="Google Shape;341;p32"/>
            <p:cNvSpPr/>
            <p:nvPr/>
          </p:nvSpPr>
          <p:spPr>
            <a:xfrm>
              <a:off x="4790" y="2277"/>
              <a:ext cx="53" cy="126"/>
            </a:xfrm>
            <a:custGeom>
              <a:rect b="b" l="l" r="r" t="t"/>
              <a:pathLst>
                <a:path extrusionOk="0" h="54" w="23">
                  <a:moveTo>
                    <a:pt x="23" y="54"/>
                  </a:moveTo>
                  <a:cubicBezTo>
                    <a:pt x="23" y="54"/>
                    <a:pt x="21" y="32"/>
                    <a:pt x="9" y="0"/>
                  </a:cubicBezTo>
                  <a:cubicBezTo>
                    <a:pt x="9" y="0"/>
                    <a:pt x="0" y="49"/>
                    <a:pt x="0" y="54"/>
                  </a:cubicBezTo>
                  <a:lnTo>
                    <a:pt x="23"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42" name="Google Shape;342;p32"/>
            <p:cNvSpPr/>
            <p:nvPr/>
          </p:nvSpPr>
          <p:spPr>
            <a:xfrm>
              <a:off x="4675" y="2303"/>
              <a:ext cx="32" cy="101"/>
            </a:xfrm>
            <a:custGeom>
              <a:rect b="b" l="l" r="r" t="t"/>
              <a:pathLst>
                <a:path extrusionOk="0" h="43" w="14">
                  <a:moveTo>
                    <a:pt x="0" y="43"/>
                  </a:moveTo>
                  <a:cubicBezTo>
                    <a:pt x="0" y="43"/>
                    <a:pt x="1" y="26"/>
                    <a:pt x="9" y="0"/>
                  </a:cubicBezTo>
                  <a:cubicBezTo>
                    <a:pt x="9" y="0"/>
                    <a:pt x="14" y="39"/>
                    <a:pt x="14"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43" name="Google Shape;343;p32"/>
            <p:cNvSpPr/>
            <p:nvPr/>
          </p:nvSpPr>
          <p:spPr>
            <a:xfrm>
              <a:off x="4843" y="2319"/>
              <a:ext cx="29" cy="85"/>
            </a:xfrm>
            <a:custGeom>
              <a:rect b="b" l="l" r="r" t="t"/>
              <a:pathLst>
                <a:path extrusionOk="0" h="36" w="13">
                  <a:moveTo>
                    <a:pt x="13" y="36"/>
                  </a:moveTo>
                  <a:cubicBezTo>
                    <a:pt x="13" y="36"/>
                    <a:pt x="12"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44" name="Google Shape;344;p32"/>
            <p:cNvSpPr/>
            <p:nvPr/>
          </p:nvSpPr>
          <p:spPr>
            <a:xfrm>
              <a:off x="4984" y="2303"/>
              <a:ext cx="30" cy="101"/>
            </a:xfrm>
            <a:custGeom>
              <a:rect b="b" l="l" r="r" t="t"/>
              <a:pathLst>
                <a:path extrusionOk="0" h="43" w="13">
                  <a:moveTo>
                    <a:pt x="0" y="43"/>
                  </a:moveTo>
                  <a:cubicBezTo>
                    <a:pt x="0" y="43"/>
                    <a:pt x="1" y="23"/>
                    <a:pt x="8" y="0"/>
                  </a:cubicBezTo>
                  <a:cubicBezTo>
                    <a:pt x="8" y="0"/>
                    <a:pt x="13" y="40"/>
                    <a:pt x="13"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45" name="Google Shape;345;p32"/>
            <p:cNvSpPr/>
            <p:nvPr/>
          </p:nvSpPr>
          <p:spPr>
            <a:xfrm>
              <a:off x="4954" y="2319"/>
              <a:ext cx="29" cy="85"/>
            </a:xfrm>
            <a:custGeom>
              <a:rect b="b" l="l" r="r" t="t"/>
              <a:pathLst>
                <a:path extrusionOk="0" h="36" w="13">
                  <a:moveTo>
                    <a:pt x="13" y="36"/>
                  </a:moveTo>
                  <a:cubicBezTo>
                    <a:pt x="13" y="36"/>
                    <a:pt x="11"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46" name="Google Shape;346;p32"/>
            <p:cNvSpPr/>
            <p:nvPr/>
          </p:nvSpPr>
          <p:spPr>
            <a:xfrm>
              <a:off x="4857" y="2305"/>
              <a:ext cx="52" cy="99"/>
            </a:xfrm>
            <a:custGeom>
              <a:rect b="b" l="l" r="r" t="t"/>
              <a:pathLst>
                <a:path extrusionOk="0" h="42" w="23">
                  <a:moveTo>
                    <a:pt x="23" y="42"/>
                  </a:moveTo>
                  <a:cubicBezTo>
                    <a:pt x="23" y="42"/>
                    <a:pt x="21" y="24"/>
                    <a:pt x="9" y="0"/>
                  </a:cubicBezTo>
                  <a:cubicBezTo>
                    <a:pt x="9" y="0"/>
                    <a:pt x="0" y="39"/>
                    <a:pt x="0" y="42"/>
                  </a:cubicBezTo>
                  <a:lnTo>
                    <a:pt x="23"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47" name="Google Shape;347;p32"/>
            <p:cNvSpPr/>
            <p:nvPr/>
          </p:nvSpPr>
          <p:spPr>
            <a:xfrm>
              <a:off x="4747" y="2287"/>
              <a:ext cx="49" cy="116"/>
            </a:xfrm>
            <a:custGeom>
              <a:rect b="b" l="l" r="r" t="t"/>
              <a:pathLst>
                <a:path extrusionOk="0" h="50" w="22">
                  <a:moveTo>
                    <a:pt x="0" y="50"/>
                  </a:moveTo>
                  <a:cubicBezTo>
                    <a:pt x="0" y="50"/>
                    <a:pt x="2" y="30"/>
                    <a:pt x="14" y="0"/>
                  </a:cubicBezTo>
                  <a:cubicBezTo>
                    <a:pt x="14" y="0"/>
                    <a:pt x="22" y="46"/>
                    <a:pt x="22"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48" name="Google Shape;348;p32"/>
            <p:cNvSpPr/>
            <p:nvPr/>
          </p:nvSpPr>
          <p:spPr>
            <a:xfrm>
              <a:off x="5037" y="2277"/>
              <a:ext cx="64" cy="126"/>
            </a:xfrm>
            <a:custGeom>
              <a:rect b="b" l="l" r="r" t="t"/>
              <a:pathLst>
                <a:path extrusionOk="0" h="54" w="28">
                  <a:moveTo>
                    <a:pt x="0" y="54"/>
                  </a:moveTo>
                  <a:cubicBezTo>
                    <a:pt x="0" y="54"/>
                    <a:pt x="3" y="32"/>
                    <a:pt x="17" y="0"/>
                  </a:cubicBezTo>
                  <a:cubicBezTo>
                    <a:pt x="17" y="0"/>
                    <a:pt x="28" y="49"/>
                    <a:pt x="28"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49" name="Google Shape;349;p32"/>
            <p:cNvSpPr/>
            <p:nvPr/>
          </p:nvSpPr>
          <p:spPr>
            <a:xfrm>
              <a:off x="5297" y="2277"/>
              <a:ext cx="67" cy="126"/>
            </a:xfrm>
            <a:custGeom>
              <a:rect b="b" l="l" r="r" t="t"/>
              <a:pathLst>
                <a:path extrusionOk="0" h="54" w="29">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50" name="Google Shape;350;p32"/>
            <p:cNvSpPr/>
            <p:nvPr/>
          </p:nvSpPr>
          <p:spPr>
            <a:xfrm>
              <a:off x="5159" y="2277"/>
              <a:ext cx="66" cy="126"/>
            </a:xfrm>
            <a:custGeom>
              <a:rect b="b" l="l" r="r" t="t"/>
              <a:pathLst>
                <a:path extrusionOk="0" h="54" w="28">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51" name="Google Shape;351;p32"/>
            <p:cNvSpPr/>
            <p:nvPr/>
          </p:nvSpPr>
          <p:spPr>
            <a:xfrm>
              <a:off x="5014" y="2303"/>
              <a:ext cx="39" cy="101"/>
            </a:xfrm>
            <a:custGeom>
              <a:rect b="b" l="l" r="r" t="t"/>
              <a:pathLst>
                <a:path extrusionOk="0" h="43" w="17">
                  <a:moveTo>
                    <a:pt x="0" y="43"/>
                  </a:moveTo>
                  <a:cubicBezTo>
                    <a:pt x="0" y="43"/>
                    <a:pt x="2" y="26"/>
                    <a:pt x="11" y="0"/>
                  </a:cubicBezTo>
                  <a:cubicBezTo>
                    <a:pt x="11" y="0"/>
                    <a:pt x="17" y="39"/>
                    <a:pt x="17"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52" name="Google Shape;352;p32"/>
            <p:cNvSpPr/>
            <p:nvPr/>
          </p:nvSpPr>
          <p:spPr>
            <a:xfrm>
              <a:off x="5224" y="2319"/>
              <a:ext cx="36" cy="85"/>
            </a:xfrm>
            <a:custGeom>
              <a:rect b="b" l="l" r="r" t="t"/>
              <a:pathLst>
                <a:path extrusionOk="0" h="36" w="1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53" name="Google Shape;353;p32"/>
            <p:cNvSpPr/>
            <p:nvPr/>
          </p:nvSpPr>
          <p:spPr>
            <a:xfrm>
              <a:off x="5396" y="2303"/>
              <a:ext cx="40" cy="101"/>
            </a:xfrm>
            <a:custGeom>
              <a:rect b="b" l="l" r="r" t="t"/>
              <a:pathLst>
                <a:path extrusionOk="0" h="43" w="17">
                  <a:moveTo>
                    <a:pt x="0" y="43"/>
                  </a:moveTo>
                  <a:cubicBezTo>
                    <a:pt x="0" y="43"/>
                    <a:pt x="2" y="23"/>
                    <a:pt x="11" y="0"/>
                  </a:cubicBezTo>
                  <a:cubicBezTo>
                    <a:pt x="11" y="0"/>
                    <a:pt x="17" y="40"/>
                    <a:pt x="17"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54" name="Google Shape;354;p32"/>
            <p:cNvSpPr/>
            <p:nvPr/>
          </p:nvSpPr>
          <p:spPr>
            <a:xfrm>
              <a:off x="5360" y="2319"/>
              <a:ext cx="36" cy="85"/>
            </a:xfrm>
            <a:custGeom>
              <a:rect b="b" l="l" r="r" t="t"/>
              <a:pathLst>
                <a:path extrusionOk="0" h="36" w="1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55" name="Google Shape;355;p32"/>
            <p:cNvSpPr/>
            <p:nvPr/>
          </p:nvSpPr>
          <p:spPr>
            <a:xfrm>
              <a:off x="5242" y="2305"/>
              <a:ext cx="65" cy="99"/>
            </a:xfrm>
            <a:custGeom>
              <a:rect b="b" l="l" r="r" t="t"/>
              <a:pathLst>
                <a:path extrusionOk="0" h="42" w="28">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56" name="Google Shape;356;p32"/>
            <p:cNvSpPr/>
            <p:nvPr/>
          </p:nvSpPr>
          <p:spPr>
            <a:xfrm>
              <a:off x="5101" y="2287"/>
              <a:ext cx="66" cy="116"/>
            </a:xfrm>
            <a:custGeom>
              <a:rect b="b" l="l" r="r" t="t"/>
              <a:pathLst>
                <a:path extrusionOk="0" h="50" w="28">
                  <a:moveTo>
                    <a:pt x="0" y="50"/>
                  </a:moveTo>
                  <a:cubicBezTo>
                    <a:pt x="0" y="50"/>
                    <a:pt x="3" y="30"/>
                    <a:pt x="18" y="0"/>
                  </a:cubicBezTo>
                  <a:cubicBezTo>
                    <a:pt x="18" y="0"/>
                    <a:pt x="28" y="46"/>
                    <a:pt x="28"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57" name="Google Shape;357;p32"/>
            <p:cNvSpPr/>
            <p:nvPr/>
          </p:nvSpPr>
          <p:spPr>
            <a:xfrm>
              <a:off x="5454" y="2277"/>
              <a:ext cx="51" cy="126"/>
            </a:xfrm>
            <a:custGeom>
              <a:rect b="b" l="l" r="r" t="t"/>
              <a:pathLst>
                <a:path extrusionOk="0" h="54" w="22">
                  <a:moveTo>
                    <a:pt x="0" y="54"/>
                  </a:moveTo>
                  <a:cubicBezTo>
                    <a:pt x="0" y="54"/>
                    <a:pt x="2" y="32"/>
                    <a:pt x="14" y="0"/>
                  </a:cubicBezTo>
                  <a:cubicBezTo>
                    <a:pt x="14" y="0"/>
                    <a:pt x="22" y="49"/>
                    <a:pt x="22"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58" name="Google Shape;358;p32"/>
            <p:cNvSpPr/>
            <p:nvPr/>
          </p:nvSpPr>
          <p:spPr>
            <a:xfrm>
              <a:off x="5664" y="2277"/>
              <a:ext cx="53" cy="126"/>
            </a:xfrm>
            <a:custGeom>
              <a:rect b="b" l="l" r="r" t="t"/>
              <a:pathLst>
                <a:path extrusionOk="0" h="54" w="23">
                  <a:moveTo>
                    <a:pt x="23" y="54"/>
                  </a:moveTo>
                  <a:cubicBezTo>
                    <a:pt x="23" y="54"/>
                    <a:pt x="20" y="32"/>
                    <a:pt x="9" y="0"/>
                  </a:cubicBezTo>
                  <a:cubicBezTo>
                    <a:pt x="9" y="0"/>
                    <a:pt x="0" y="49"/>
                    <a:pt x="0" y="54"/>
                  </a:cubicBezTo>
                  <a:lnTo>
                    <a:pt x="23"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59" name="Google Shape;359;p32"/>
            <p:cNvSpPr/>
            <p:nvPr/>
          </p:nvSpPr>
          <p:spPr>
            <a:xfrm>
              <a:off x="5551" y="2277"/>
              <a:ext cx="53" cy="126"/>
            </a:xfrm>
            <a:custGeom>
              <a:rect b="b" l="l" r="r" t="t"/>
              <a:pathLst>
                <a:path extrusionOk="0" h="54" w="23">
                  <a:moveTo>
                    <a:pt x="23" y="54"/>
                  </a:moveTo>
                  <a:cubicBezTo>
                    <a:pt x="23" y="54"/>
                    <a:pt x="20" y="32"/>
                    <a:pt x="9" y="0"/>
                  </a:cubicBezTo>
                  <a:cubicBezTo>
                    <a:pt x="9" y="0"/>
                    <a:pt x="0" y="49"/>
                    <a:pt x="0" y="54"/>
                  </a:cubicBezTo>
                  <a:lnTo>
                    <a:pt x="23"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60" name="Google Shape;360;p32"/>
            <p:cNvSpPr/>
            <p:nvPr/>
          </p:nvSpPr>
          <p:spPr>
            <a:xfrm>
              <a:off x="5436" y="2303"/>
              <a:ext cx="32" cy="101"/>
            </a:xfrm>
            <a:custGeom>
              <a:rect b="b" l="l" r="r" t="t"/>
              <a:pathLst>
                <a:path extrusionOk="0" h="43" w="14">
                  <a:moveTo>
                    <a:pt x="0" y="43"/>
                  </a:moveTo>
                  <a:cubicBezTo>
                    <a:pt x="0" y="43"/>
                    <a:pt x="1" y="26"/>
                    <a:pt x="8" y="0"/>
                  </a:cubicBezTo>
                  <a:cubicBezTo>
                    <a:pt x="8" y="0"/>
                    <a:pt x="14" y="39"/>
                    <a:pt x="14"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61" name="Google Shape;361;p32"/>
            <p:cNvSpPr/>
            <p:nvPr/>
          </p:nvSpPr>
          <p:spPr>
            <a:xfrm>
              <a:off x="5604" y="2319"/>
              <a:ext cx="29" cy="85"/>
            </a:xfrm>
            <a:custGeom>
              <a:rect b="b" l="l" r="r" t="t"/>
              <a:pathLst>
                <a:path extrusionOk="0" h="36" w="13">
                  <a:moveTo>
                    <a:pt x="13" y="36"/>
                  </a:moveTo>
                  <a:cubicBezTo>
                    <a:pt x="13" y="36"/>
                    <a:pt x="11"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62" name="Google Shape;362;p32"/>
            <p:cNvSpPr/>
            <p:nvPr/>
          </p:nvSpPr>
          <p:spPr>
            <a:xfrm>
              <a:off x="5744" y="2303"/>
              <a:ext cx="30" cy="101"/>
            </a:xfrm>
            <a:custGeom>
              <a:rect b="b" l="l" r="r" t="t"/>
              <a:pathLst>
                <a:path extrusionOk="0" h="43" w="13">
                  <a:moveTo>
                    <a:pt x="0" y="43"/>
                  </a:moveTo>
                  <a:cubicBezTo>
                    <a:pt x="0" y="43"/>
                    <a:pt x="1" y="23"/>
                    <a:pt x="8" y="0"/>
                  </a:cubicBezTo>
                  <a:cubicBezTo>
                    <a:pt x="8" y="0"/>
                    <a:pt x="13" y="40"/>
                    <a:pt x="13"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63" name="Google Shape;363;p32"/>
            <p:cNvSpPr/>
            <p:nvPr/>
          </p:nvSpPr>
          <p:spPr>
            <a:xfrm>
              <a:off x="5714" y="2319"/>
              <a:ext cx="29" cy="85"/>
            </a:xfrm>
            <a:custGeom>
              <a:rect b="b" l="l" r="r" t="t"/>
              <a:pathLst>
                <a:path extrusionOk="0" h="36" w="13">
                  <a:moveTo>
                    <a:pt x="13" y="36"/>
                  </a:moveTo>
                  <a:cubicBezTo>
                    <a:pt x="13" y="36"/>
                    <a:pt x="11" y="19"/>
                    <a:pt x="4" y="0"/>
                  </a:cubicBezTo>
                  <a:cubicBezTo>
                    <a:pt x="4"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64" name="Google Shape;364;p32"/>
            <p:cNvSpPr/>
            <p:nvPr/>
          </p:nvSpPr>
          <p:spPr>
            <a:xfrm>
              <a:off x="5618" y="2305"/>
              <a:ext cx="52" cy="99"/>
            </a:xfrm>
            <a:custGeom>
              <a:rect b="b" l="l" r="r" t="t"/>
              <a:pathLst>
                <a:path extrusionOk="0" h="42" w="23">
                  <a:moveTo>
                    <a:pt x="23" y="42"/>
                  </a:moveTo>
                  <a:cubicBezTo>
                    <a:pt x="23" y="42"/>
                    <a:pt x="21" y="24"/>
                    <a:pt x="9" y="0"/>
                  </a:cubicBezTo>
                  <a:cubicBezTo>
                    <a:pt x="9" y="0"/>
                    <a:pt x="0" y="39"/>
                    <a:pt x="0" y="42"/>
                  </a:cubicBezTo>
                  <a:lnTo>
                    <a:pt x="23"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65" name="Google Shape;365;p32"/>
            <p:cNvSpPr/>
            <p:nvPr/>
          </p:nvSpPr>
          <p:spPr>
            <a:xfrm>
              <a:off x="5505" y="2287"/>
              <a:ext cx="52" cy="116"/>
            </a:xfrm>
            <a:custGeom>
              <a:rect b="b" l="l" r="r" t="t"/>
              <a:pathLst>
                <a:path extrusionOk="0" h="50" w="23">
                  <a:moveTo>
                    <a:pt x="0" y="50"/>
                  </a:moveTo>
                  <a:cubicBezTo>
                    <a:pt x="0" y="50"/>
                    <a:pt x="3" y="30"/>
                    <a:pt x="15" y="0"/>
                  </a:cubicBezTo>
                  <a:cubicBezTo>
                    <a:pt x="15" y="0"/>
                    <a:pt x="23" y="46"/>
                    <a:pt x="23"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66" name="Google Shape;366;p32"/>
            <p:cNvSpPr/>
            <p:nvPr/>
          </p:nvSpPr>
          <p:spPr>
            <a:xfrm>
              <a:off x="5797" y="2277"/>
              <a:ext cx="65" cy="126"/>
            </a:xfrm>
            <a:custGeom>
              <a:rect b="b" l="l" r="r" t="t"/>
              <a:pathLst>
                <a:path extrusionOk="0" h="54" w="28">
                  <a:moveTo>
                    <a:pt x="0" y="54"/>
                  </a:moveTo>
                  <a:cubicBezTo>
                    <a:pt x="0" y="54"/>
                    <a:pt x="3" y="32"/>
                    <a:pt x="17" y="0"/>
                  </a:cubicBezTo>
                  <a:cubicBezTo>
                    <a:pt x="17" y="0"/>
                    <a:pt x="28" y="49"/>
                    <a:pt x="28"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67" name="Google Shape;367;p32"/>
            <p:cNvSpPr/>
            <p:nvPr/>
          </p:nvSpPr>
          <p:spPr>
            <a:xfrm>
              <a:off x="6058" y="2277"/>
              <a:ext cx="64" cy="126"/>
            </a:xfrm>
            <a:custGeom>
              <a:rect b="b" l="l" r="r" t="t"/>
              <a:pathLst>
                <a:path extrusionOk="0" h="54" w="28">
                  <a:moveTo>
                    <a:pt x="28" y="54"/>
                  </a:moveTo>
                  <a:cubicBezTo>
                    <a:pt x="28" y="54"/>
                    <a:pt x="26" y="32"/>
                    <a:pt x="11" y="0"/>
                  </a:cubicBezTo>
                  <a:cubicBezTo>
                    <a:pt x="11"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68" name="Google Shape;368;p32"/>
            <p:cNvSpPr/>
            <p:nvPr/>
          </p:nvSpPr>
          <p:spPr>
            <a:xfrm>
              <a:off x="5917" y="2277"/>
              <a:ext cx="67" cy="126"/>
            </a:xfrm>
            <a:custGeom>
              <a:rect b="b" l="l" r="r" t="t"/>
              <a:pathLst>
                <a:path extrusionOk="0" h="54" w="29">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69" name="Google Shape;369;p32"/>
            <p:cNvSpPr/>
            <p:nvPr/>
          </p:nvSpPr>
          <p:spPr>
            <a:xfrm>
              <a:off x="5774" y="2303"/>
              <a:ext cx="39" cy="101"/>
            </a:xfrm>
            <a:custGeom>
              <a:rect b="b" l="l" r="r" t="t"/>
              <a:pathLst>
                <a:path extrusionOk="0" h="43" w="17">
                  <a:moveTo>
                    <a:pt x="0" y="43"/>
                  </a:moveTo>
                  <a:cubicBezTo>
                    <a:pt x="0" y="43"/>
                    <a:pt x="1" y="26"/>
                    <a:pt x="11" y="0"/>
                  </a:cubicBezTo>
                  <a:cubicBezTo>
                    <a:pt x="11" y="0"/>
                    <a:pt x="17" y="39"/>
                    <a:pt x="17"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70" name="Google Shape;370;p32"/>
            <p:cNvSpPr/>
            <p:nvPr/>
          </p:nvSpPr>
          <p:spPr>
            <a:xfrm>
              <a:off x="5984" y="2319"/>
              <a:ext cx="37" cy="85"/>
            </a:xfrm>
            <a:custGeom>
              <a:rect b="b" l="l" r="r" t="t"/>
              <a:pathLst>
                <a:path extrusionOk="0" h="36" w="1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71" name="Google Shape;371;p32"/>
            <p:cNvSpPr/>
            <p:nvPr/>
          </p:nvSpPr>
          <p:spPr>
            <a:xfrm>
              <a:off x="6157" y="2303"/>
              <a:ext cx="37" cy="101"/>
            </a:xfrm>
            <a:custGeom>
              <a:rect b="b" l="l" r="r" t="t"/>
              <a:pathLst>
                <a:path extrusionOk="0" h="43" w="16">
                  <a:moveTo>
                    <a:pt x="0" y="43"/>
                  </a:moveTo>
                  <a:cubicBezTo>
                    <a:pt x="0" y="43"/>
                    <a:pt x="2" y="23"/>
                    <a:pt x="10" y="0"/>
                  </a:cubicBezTo>
                  <a:cubicBezTo>
                    <a:pt x="10" y="0"/>
                    <a:pt x="16" y="40"/>
                    <a:pt x="16"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72" name="Google Shape;372;p32"/>
            <p:cNvSpPr/>
            <p:nvPr/>
          </p:nvSpPr>
          <p:spPr>
            <a:xfrm>
              <a:off x="6120" y="2319"/>
              <a:ext cx="37" cy="85"/>
            </a:xfrm>
            <a:custGeom>
              <a:rect b="b" l="l" r="r" t="t"/>
              <a:pathLst>
                <a:path extrusionOk="0" h="36" w="1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73" name="Google Shape;373;p32"/>
            <p:cNvSpPr/>
            <p:nvPr/>
          </p:nvSpPr>
          <p:spPr>
            <a:xfrm>
              <a:off x="6002" y="2305"/>
              <a:ext cx="65" cy="99"/>
            </a:xfrm>
            <a:custGeom>
              <a:rect b="b" l="l" r="r" t="t"/>
              <a:pathLst>
                <a:path extrusionOk="0" h="42" w="28">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74" name="Google Shape;374;p32"/>
            <p:cNvSpPr/>
            <p:nvPr/>
          </p:nvSpPr>
          <p:spPr>
            <a:xfrm>
              <a:off x="5862" y="2287"/>
              <a:ext cx="65" cy="116"/>
            </a:xfrm>
            <a:custGeom>
              <a:rect b="b" l="l" r="r" t="t"/>
              <a:pathLst>
                <a:path extrusionOk="0" h="50" w="28">
                  <a:moveTo>
                    <a:pt x="0" y="50"/>
                  </a:moveTo>
                  <a:cubicBezTo>
                    <a:pt x="0" y="50"/>
                    <a:pt x="3" y="30"/>
                    <a:pt x="17" y="0"/>
                  </a:cubicBezTo>
                  <a:cubicBezTo>
                    <a:pt x="17" y="0"/>
                    <a:pt x="28" y="46"/>
                    <a:pt x="28"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75" name="Google Shape;375;p32"/>
            <p:cNvSpPr/>
            <p:nvPr/>
          </p:nvSpPr>
          <p:spPr>
            <a:xfrm>
              <a:off x="6189" y="2277"/>
              <a:ext cx="50" cy="126"/>
            </a:xfrm>
            <a:custGeom>
              <a:rect b="b" l="l" r="r" t="t"/>
              <a:pathLst>
                <a:path extrusionOk="0" h="54" w="22">
                  <a:moveTo>
                    <a:pt x="0" y="54"/>
                  </a:moveTo>
                  <a:cubicBezTo>
                    <a:pt x="0" y="54"/>
                    <a:pt x="2" y="32"/>
                    <a:pt x="14" y="0"/>
                  </a:cubicBezTo>
                  <a:cubicBezTo>
                    <a:pt x="14" y="0"/>
                    <a:pt x="22" y="49"/>
                    <a:pt x="22"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76" name="Google Shape;376;p32"/>
            <p:cNvSpPr/>
            <p:nvPr/>
          </p:nvSpPr>
          <p:spPr>
            <a:xfrm>
              <a:off x="6399" y="2277"/>
              <a:ext cx="52" cy="126"/>
            </a:xfrm>
            <a:custGeom>
              <a:rect b="b" l="l" r="r" t="t"/>
              <a:pathLst>
                <a:path extrusionOk="0" h="54" w="23">
                  <a:moveTo>
                    <a:pt x="23" y="54"/>
                  </a:moveTo>
                  <a:cubicBezTo>
                    <a:pt x="23" y="54"/>
                    <a:pt x="20" y="32"/>
                    <a:pt x="9" y="0"/>
                  </a:cubicBezTo>
                  <a:cubicBezTo>
                    <a:pt x="9" y="0"/>
                    <a:pt x="0" y="49"/>
                    <a:pt x="0" y="54"/>
                  </a:cubicBezTo>
                  <a:lnTo>
                    <a:pt x="23"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77" name="Google Shape;377;p32"/>
            <p:cNvSpPr/>
            <p:nvPr/>
          </p:nvSpPr>
          <p:spPr>
            <a:xfrm>
              <a:off x="6286" y="2277"/>
              <a:ext cx="53" cy="126"/>
            </a:xfrm>
            <a:custGeom>
              <a:rect b="b" l="l" r="r" t="t"/>
              <a:pathLst>
                <a:path extrusionOk="0" h="54" w="23">
                  <a:moveTo>
                    <a:pt x="23" y="54"/>
                  </a:moveTo>
                  <a:cubicBezTo>
                    <a:pt x="23" y="54"/>
                    <a:pt x="21" y="32"/>
                    <a:pt x="9" y="0"/>
                  </a:cubicBezTo>
                  <a:cubicBezTo>
                    <a:pt x="9" y="0"/>
                    <a:pt x="0" y="49"/>
                    <a:pt x="0" y="54"/>
                  </a:cubicBezTo>
                  <a:lnTo>
                    <a:pt x="23"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78" name="Google Shape;378;p32"/>
            <p:cNvSpPr/>
            <p:nvPr/>
          </p:nvSpPr>
          <p:spPr>
            <a:xfrm>
              <a:off x="6171" y="2303"/>
              <a:ext cx="31" cy="101"/>
            </a:xfrm>
            <a:custGeom>
              <a:rect b="b" l="l" r="r" t="t"/>
              <a:pathLst>
                <a:path extrusionOk="0" h="43" w="14">
                  <a:moveTo>
                    <a:pt x="0" y="43"/>
                  </a:moveTo>
                  <a:cubicBezTo>
                    <a:pt x="0" y="43"/>
                    <a:pt x="1" y="26"/>
                    <a:pt x="9" y="0"/>
                  </a:cubicBezTo>
                  <a:cubicBezTo>
                    <a:pt x="9" y="0"/>
                    <a:pt x="14" y="39"/>
                    <a:pt x="14"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79" name="Google Shape;379;p32"/>
            <p:cNvSpPr/>
            <p:nvPr/>
          </p:nvSpPr>
          <p:spPr>
            <a:xfrm>
              <a:off x="6339" y="2319"/>
              <a:ext cx="29" cy="85"/>
            </a:xfrm>
            <a:custGeom>
              <a:rect b="b" l="l" r="r" t="t"/>
              <a:pathLst>
                <a:path extrusionOk="0" h="36" w="13">
                  <a:moveTo>
                    <a:pt x="13" y="36"/>
                  </a:moveTo>
                  <a:cubicBezTo>
                    <a:pt x="13" y="36"/>
                    <a:pt x="12"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80" name="Google Shape;380;p32"/>
            <p:cNvSpPr/>
            <p:nvPr/>
          </p:nvSpPr>
          <p:spPr>
            <a:xfrm>
              <a:off x="6479" y="2303"/>
              <a:ext cx="29" cy="101"/>
            </a:xfrm>
            <a:custGeom>
              <a:rect b="b" l="l" r="r" t="t"/>
              <a:pathLst>
                <a:path extrusionOk="0" h="43" w="13">
                  <a:moveTo>
                    <a:pt x="0" y="43"/>
                  </a:moveTo>
                  <a:cubicBezTo>
                    <a:pt x="0" y="43"/>
                    <a:pt x="1" y="23"/>
                    <a:pt x="8" y="0"/>
                  </a:cubicBezTo>
                  <a:cubicBezTo>
                    <a:pt x="8" y="0"/>
                    <a:pt x="13" y="40"/>
                    <a:pt x="13"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81" name="Google Shape;381;p32"/>
            <p:cNvSpPr/>
            <p:nvPr/>
          </p:nvSpPr>
          <p:spPr>
            <a:xfrm>
              <a:off x="6449" y="2319"/>
              <a:ext cx="30" cy="85"/>
            </a:xfrm>
            <a:custGeom>
              <a:rect b="b" l="l" r="r" t="t"/>
              <a:pathLst>
                <a:path extrusionOk="0" h="36" w="13">
                  <a:moveTo>
                    <a:pt x="13" y="36"/>
                  </a:moveTo>
                  <a:cubicBezTo>
                    <a:pt x="13" y="36"/>
                    <a:pt x="11"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82" name="Google Shape;382;p32"/>
            <p:cNvSpPr/>
            <p:nvPr/>
          </p:nvSpPr>
          <p:spPr>
            <a:xfrm>
              <a:off x="6353" y="2305"/>
              <a:ext cx="53" cy="99"/>
            </a:xfrm>
            <a:custGeom>
              <a:rect b="b" l="l" r="r" t="t"/>
              <a:pathLst>
                <a:path extrusionOk="0" h="42" w="23">
                  <a:moveTo>
                    <a:pt x="23" y="42"/>
                  </a:moveTo>
                  <a:cubicBezTo>
                    <a:pt x="23" y="42"/>
                    <a:pt x="21" y="24"/>
                    <a:pt x="9" y="0"/>
                  </a:cubicBezTo>
                  <a:cubicBezTo>
                    <a:pt x="9" y="0"/>
                    <a:pt x="0" y="39"/>
                    <a:pt x="0" y="42"/>
                  </a:cubicBezTo>
                  <a:lnTo>
                    <a:pt x="23"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83" name="Google Shape;383;p32"/>
            <p:cNvSpPr/>
            <p:nvPr/>
          </p:nvSpPr>
          <p:spPr>
            <a:xfrm>
              <a:off x="6240" y="2287"/>
              <a:ext cx="53" cy="116"/>
            </a:xfrm>
            <a:custGeom>
              <a:rect b="b" l="l" r="r" t="t"/>
              <a:pathLst>
                <a:path extrusionOk="0" h="50" w="23">
                  <a:moveTo>
                    <a:pt x="0" y="50"/>
                  </a:moveTo>
                  <a:cubicBezTo>
                    <a:pt x="0" y="50"/>
                    <a:pt x="3" y="30"/>
                    <a:pt x="15" y="0"/>
                  </a:cubicBezTo>
                  <a:cubicBezTo>
                    <a:pt x="15" y="0"/>
                    <a:pt x="23" y="46"/>
                    <a:pt x="23"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84" name="Google Shape;384;p32"/>
            <p:cNvSpPr/>
            <p:nvPr/>
          </p:nvSpPr>
          <p:spPr>
            <a:xfrm>
              <a:off x="6532" y="2277"/>
              <a:ext cx="65" cy="126"/>
            </a:xfrm>
            <a:custGeom>
              <a:rect b="b" l="l" r="r" t="t"/>
              <a:pathLst>
                <a:path extrusionOk="0" h="54" w="28">
                  <a:moveTo>
                    <a:pt x="0" y="54"/>
                  </a:moveTo>
                  <a:cubicBezTo>
                    <a:pt x="0" y="54"/>
                    <a:pt x="3" y="32"/>
                    <a:pt x="17" y="0"/>
                  </a:cubicBezTo>
                  <a:cubicBezTo>
                    <a:pt x="17" y="0"/>
                    <a:pt x="28" y="49"/>
                    <a:pt x="28"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85" name="Google Shape;385;p32"/>
            <p:cNvSpPr/>
            <p:nvPr/>
          </p:nvSpPr>
          <p:spPr>
            <a:xfrm>
              <a:off x="6793" y="2277"/>
              <a:ext cx="67" cy="126"/>
            </a:xfrm>
            <a:custGeom>
              <a:rect b="b" l="l" r="r" t="t"/>
              <a:pathLst>
                <a:path extrusionOk="0" h="54" w="29">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86" name="Google Shape;386;p32"/>
            <p:cNvSpPr/>
            <p:nvPr/>
          </p:nvSpPr>
          <p:spPr>
            <a:xfrm>
              <a:off x="6654" y="2277"/>
              <a:ext cx="66" cy="126"/>
            </a:xfrm>
            <a:custGeom>
              <a:rect b="b" l="l" r="r" t="t"/>
              <a:pathLst>
                <a:path extrusionOk="0" h="54" w="28">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87" name="Google Shape;387;p32"/>
            <p:cNvSpPr/>
            <p:nvPr/>
          </p:nvSpPr>
          <p:spPr>
            <a:xfrm>
              <a:off x="6509" y="2303"/>
              <a:ext cx="40" cy="101"/>
            </a:xfrm>
            <a:custGeom>
              <a:rect b="b" l="l" r="r" t="t"/>
              <a:pathLst>
                <a:path extrusionOk="0" h="43" w="17">
                  <a:moveTo>
                    <a:pt x="0" y="43"/>
                  </a:moveTo>
                  <a:cubicBezTo>
                    <a:pt x="0" y="43"/>
                    <a:pt x="1" y="26"/>
                    <a:pt x="11" y="0"/>
                  </a:cubicBezTo>
                  <a:cubicBezTo>
                    <a:pt x="11" y="0"/>
                    <a:pt x="17" y="39"/>
                    <a:pt x="17"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88" name="Google Shape;388;p32"/>
            <p:cNvSpPr/>
            <p:nvPr/>
          </p:nvSpPr>
          <p:spPr>
            <a:xfrm>
              <a:off x="6719" y="2319"/>
              <a:ext cx="36" cy="85"/>
            </a:xfrm>
            <a:custGeom>
              <a:rect b="b" l="l" r="r" t="t"/>
              <a:pathLst>
                <a:path extrusionOk="0" h="36" w="1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89" name="Google Shape;389;p32"/>
            <p:cNvSpPr/>
            <p:nvPr/>
          </p:nvSpPr>
          <p:spPr>
            <a:xfrm>
              <a:off x="6892" y="2303"/>
              <a:ext cx="39" cy="101"/>
            </a:xfrm>
            <a:custGeom>
              <a:rect b="b" l="l" r="r" t="t"/>
              <a:pathLst>
                <a:path extrusionOk="0" h="43" w="17">
                  <a:moveTo>
                    <a:pt x="0" y="43"/>
                  </a:moveTo>
                  <a:cubicBezTo>
                    <a:pt x="0" y="43"/>
                    <a:pt x="2" y="23"/>
                    <a:pt x="10" y="0"/>
                  </a:cubicBezTo>
                  <a:cubicBezTo>
                    <a:pt x="10" y="0"/>
                    <a:pt x="17" y="40"/>
                    <a:pt x="17"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90" name="Google Shape;390;p32"/>
            <p:cNvSpPr/>
            <p:nvPr/>
          </p:nvSpPr>
          <p:spPr>
            <a:xfrm>
              <a:off x="6855" y="2319"/>
              <a:ext cx="37" cy="85"/>
            </a:xfrm>
            <a:custGeom>
              <a:rect b="b" l="l" r="r" t="t"/>
              <a:pathLst>
                <a:path extrusionOk="0" h="36" w="1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91" name="Google Shape;391;p32"/>
            <p:cNvSpPr/>
            <p:nvPr/>
          </p:nvSpPr>
          <p:spPr>
            <a:xfrm>
              <a:off x="6737" y="2305"/>
              <a:ext cx="66" cy="99"/>
            </a:xfrm>
            <a:custGeom>
              <a:rect b="b" l="l" r="r" t="t"/>
              <a:pathLst>
                <a:path extrusionOk="0" h="42" w="28">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92" name="Google Shape;392;p32"/>
            <p:cNvSpPr/>
            <p:nvPr/>
          </p:nvSpPr>
          <p:spPr>
            <a:xfrm>
              <a:off x="6597" y="2287"/>
              <a:ext cx="64" cy="116"/>
            </a:xfrm>
            <a:custGeom>
              <a:rect b="b" l="l" r="r" t="t"/>
              <a:pathLst>
                <a:path extrusionOk="0" h="50" w="28">
                  <a:moveTo>
                    <a:pt x="0" y="50"/>
                  </a:moveTo>
                  <a:cubicBezTo>
                    <a:pt x="0" y="50"/>
                    <a:pt x="3" y="30"/>
                    <a:pt x="18" y="0"/>
                  </a:cubicBezTo>
                  <a:cubicBezTo>
                    <a:pt x="18" y="0"/>
                    <a:pt x="28" y="46"/>
                    <a:pt x="28"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93" name="Google Shape;393;p32"/>
            <p:cNvSpPr/>
            <p:nvPr/>
          </p:nvSpPr>
          <p:spPr>
            <a:xfrm>
              <a:off x="6949" y="2277"/>
              <a:ext cx="50" cy="126"/>
            </a:xfrm>
            <a:custGeom>
              <a:rect b="b" l="l" r="r" t="t"/>
              <a:pathLst>
                <a:path extrusionOk="0" h="54" w="22">
                  <a:moveTo>
                    <a:pt x="0" y="54"/>
                  </a:moveTo>
                  <a:cubicBezTo>
                    <a:pt x="0" y="54"/>
                    <a:pt x="2" y="32"/>
                    <a:pt x="14" y="0"/>
                  </a:cubicBezTo>
                  <a:cubicBezTo>
                    <a:pt x="14" y="0"/>
                    <a:pt x="22" y="49"/>
                    <a:pt x="22"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94" name="Google Shape;394;p32"/>
            <p:cNvSpPr/>
            <p:nvPr/>
          </p:nvSpPr>
          <p:spPr>
            <a:xfrm>
              <a:off x="7159" y="2277"/>
              <a:ext cx="52" cy="126"/>
            </a:xfrm>
            <a:custGeom>
              <a:rect b="b" l="l" r="r" t="t"/>
              <a:pathLst>
                <a:path extrusionOk="0" h="54" w="23">
                  <a:moveTo>
                    <a:pt x="23" y="54"/>
                  </a:moveTo>
                  <a:cubicBezTo>
                    <a:pt x="23" y="54"/>
                    <a:pt x="20" y="32"/>
                    <a:pt x="8" y="0"/>
                  </a:cubicBezTo>
                  <a:cubicBezTo>
                    <a:pt x="8" y="0"/>
                    <a:pt x="0" y="49"/>
                    <a:pt x="0" y="54"/>
                  </a:cubicBezTo>
                  <a:lnTo>
                    <a:pt x="23"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95" name="Google Shape;395;p32"/>
            <p:cNvSpPr/>
            <p:nvPr/>
          </p:nvSpPr>
          <p:spPr>
            <a:xfrm>
              <a:off x="7046" y="2277"/>
              <a:ext cx="53" cy="126"/>
            </a:xfrm>
            <a:custGeom>
              <a:rect b="b" l="l" r="r" t="t"/>
              <a:pathLst>
                <a:path extrusionOk="0" h="54" w="23">
                  <a:moveTo>
                    <a:pt x="23" y="54"/>
                  </a:moveTo>
                  <a:cubicBezTo>
                    <a:pt x="23" y="54"/>
                    <a:pt x="20" y="32"/>
                    <a:pt x="9" y="0"/>
                  </a:cubicBezTo>
                  <a:cubicBezTo>
                    <a:pt x="9" y="0"/>
                    <a:pt x="0" y="49"/>
                    <a:pt x="0" y="54"/>
                  </a:cubicBezTo>
                  <a:lnTo>
                    <a:pt x="23"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96" name="Google Shape;396;p32"/>
            <p:cNvSpPr/>
            <p:nvPr/>
          </p:nvSpPr>
          <p:spPr>
            <a:xfrm>
              <a:off x="6931" y="2303"/>
              <a:ext cx="31" cy="101"/>
            </a:xfrm>
            <a:custGeom>
              <a:rect b="b" l="l" r="r" t="t"/>
              <a:pathLst>
                <a:path extrusionOk="0" h="43" w="14">
                  <a:moveTo>
                    <a:pt x="0" y="43"/>
                  </a:moveTo>
                  <a:cubicBezTo>
                    <a:pt x="0" y="43"/>
                    <a:pt x="1" y="26"/>
                    <a:pt x="8" y="0"/>
                  </a:cubicBezTo>
                  <a:cubicBezTo>
                    <a:pt x="8" y="0"/>
                    <a:pt x="14" y="39"/>
                    <a:pt x="14"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97" name="Google Shape;397;p32"/>
            <p:cNvSpPr/>
            <p:nvPr/>
          </p:nvSpPr>
          <p:spPr>
            <a:xfrm>
              <a:off x="7099" y="2319"/>
              <a:ext cx="29" cy="85"/>
            </a:xfrm>
            <a:custGeom>
              <a:rect b="b" l="l" r="r" t="t"/>
              <a:pathLst>
                <a:path extrusionOk="0" h="36" w="13">
                  <a:moveTo>
                    <a:pt x="13" y="36"/>
                  </a:moveTo>
                  <a:cubicBezTo>
                    <a:pt x="13" y="36"/>
                    <a:pt x="11" y="19"/>
                    <a:pt x="5" y="0"/>
                  </a:cubicBezTo>
                  <a:cubicBezTo>
                    <a:pt x="5"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98" name="Google Shape;398;p32"/>
            <p:cNvSpPr/>
            <p:nvPr/>
          </p:nvSpPr>
          <p:spPr>
            <a:xfrm>
              <a:off x="7240" y="2303"/>
              <a:ext cx="27" cy="101"/>
            </a:xfrm>
            <a:custGeom>
              <a:rect b="b" l="l" r="r" t="t"/>
              <a:pathLst>
                <a:path extrusionOk="0" h="43" w="12">
                  <a:moveTo>
                    <a:pt x="0" y="43"/>
                  </a:moveTo>
                  <a:cubicBezTo>
                    <a:pt x="0" y="43"/>
                    <a:pt x="1" y="23"/>
                    <a:pt x="8" y="0"/>
                  </a:cubicBezTo>
                  <a:cubicBezTo>
                    <a:pt x="8" y="0"/>
                    <a:pt x="12" y="40"/>
                    <a:pt x="12"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99" name="Google Shape;399;p32"/>
            <p:cNvSpPr/>
            <p:nvPr/>
          </p:nvSpPr>
          <p:spPr>
            <a:xfrm>
              <a:off x="7210" y="2319"/>
              <a:ext cx="30" cy="85"/>
            </a:xfrm>
            <a:custGeom>
              <a:rect b="b" l="l" r="r" t="t"/>
              <a:pathLst>
                <a:path extrusionOk="0" h="36" w="13">
                  <a:moveTo>
                    <a:pt x="13" y="36"/>
                  </a:moveTo>
                  <a:cubicBezTo>
                    <a:pt x="13" y="36"/>
                    <a:pt x="11" y="19"/>
                    <a:pt x="4" y="0"/>
                  </a:cubicBezTo>
                  <a:cubicBezTo>
                    <a:pt x="4" y="0"/>
                    <a:pt x="0" y="33"/>
                    <a:pt x="0" y="36"/>
                  </a:cubicBezTo>
                  <a:lnTo>
                    <a:pt x="13"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00" name="Google Shape;400;p32"/>
            <p:cNvSpPr/>
            <p:nvPr/>
          </p:nvSpPr>
          <p:spPr>
            <a:xfrm>
              <a:off x="7113" y="2305"/>
              <a:ext cx="53" cy="99"/>
            </a:xfrm>
            <a:custGeom>
              <a:rect b="b" l="l" r="r" t="t"/>
              <a:pathLst>
                <a:path extrusionOk="0" h="42" w="23">
                  <a:moveTo>
                    <a:pt x="23" y="42"/>
                  </a:moveTo>
                  <a:cubicBezTo>
                    <a:pt x="23" y="42"/>
                    <a:pt x="20" y="24"/>
                    <a:pt x="9" y="0"/>
                  </a:cubicBezTo>
                  <a:cubicBezTo>
                    <a:pt x="9" y="0"/>
                    <a:pt x="0" y="39"/>
                    <a:pt x="0" y="42"/>
                  </a:cubicBezTo>
                  <a:lnTo>
                    <a:pt x="23" y="42"/>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01" name="Google Shape;401;p32"/>
            <p:cNvSpPr/>
            <p:nvPr/>
          </p:nvSpPr>
          <p:spPr>
            <a:xfrm>
              <a:off x="7000" y="2287"/>
              <a:ext cx="53" cy="116"/>
            </a:xfrm>
            <a:custGeom>
              <a:rect b="b" l="l" r="r" t="t"/>
              <a:pathLst>
                <a:path extrusionOk="0" h="50" w="23">
                  <a:moveTo>
                    <a:pt x="0" y="50"/>
                  </a:moveTo>
                  <a:cubicBezTo>
                    <a:pt x="0" y="50"/>
                    <a:pt x="3" y="30"/>
                    <a:pt x="14" y="0"/>
                  </a:cubicBezTo>
                  <a:cubicBezTo>
                    <a:pt x="14" y="0"/>
                    <a:pt x="23" y="46"/>
                    <a:pt x="23"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02" name="Google Shape;402;p32"/>
            <p:cNvSpPr/>
            <p:nvPr/>
          </p:nvSpPr>
          <p:spPr>
            <a:xfrm>
              <a:off x="7293" y="2277"/>
              <a:ext cx="64" cy="126"/>
            </a:xfrm>
            <a:custGeom>
              <a:rect b="b" l="l" r="r" t="t"/>
              <a:pathLst>
                <a:path extrusionOk="0" h="54" w="28">
                  <a:moveTo>
                    <a:pt x="0" y="54"/>
                  </a:moveTo>
                  <a:cubicBezTo>
                    <a:pt x="0" y="54"/>
                    <a:pt x="3" y="32"/>
                    <a:pt x="17" y="0"/>
                  </a:cubicBezTo>
                  <a:cubicBezTo>
                    <a:pt x="17" y="0"/>
                    <a:pt x="28" y="49"/>
                    <a:pt x="28" y="54"/>
                  </a:cubicBezTo>
                  <a:lnTo>
                    <a:pt x="0"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03" name="Google Shape;403;p32"/>
            <p:cNvSpPr/>
            <p:nvPr/>
          </p:nvSpPr>
          <p:spPr>
            <a:xfrm>
              <a:off x="7413" y="2277"/>
              <a:ext cx="67" cy="126"/>
            </a:xfrm>
            <a:custGeom>
              <a:rect b="b" l="l" r="r" t="t"/>
              <a:pathLst>
                <a:path extrusionOk="0" h="54" w="29">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04" name="Google Shape;404;p32"/>
            <p:cNvSpPr/>
            <p:nvPr/>
          </p:nvSpPr>
          <p:spPr>
            <a:xfrm>
              <a:off x="7267" y="2303"/>
              <a:ext cx="43" cy="101"/>
            </a:xfrm>
            <a:custGeom>
              <a:rect b="b" l="l" r="r" t="t"/>
              <a:pathLst>
                <a:path extrusionOk="0" h="43" w="18">
                  <a:moveTo>
                    <a:pt x="0" y="43"/>
                  </a:moveTo>
                  <a:cubicBezTo>
                    <a:pt x="0" y="43"/>
                    <a:pt x="2" y="26"/>
                    <a:pt x="12" y="0"/>
                  </a:cubicBezTo>
                  <a:cubicBezTo>
                    <a:pt x="12" y="0"/>
                    <a:pt x="18" y="39"/>
                    <a:pt x="18" y="43"/>
                  </a:cubicBezTo>
                  <a:lnTo>
                    <a:pt x="0" y="43"/>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05" name="Google Shape;405;p32"/>
            <p:cNvSpPr/>
            <p:nvPr/>
          </p:nvSpPr>
          <p:spPr>
            <a:xfrm>
              <a:off x="7479" y="2319"/>
              <a:ext cx="36" cy="85"/>
            </a:xfrm>
            <a:custGeom>
              <a:rect b="b" l="l" r="r" t="t"/>
              <a:pathLst>
                <a:path extrusionOk="0" h="36" w="1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06" name="Google Shape;406;p32"/>
            <p:cNvSpPr/>
            <p:nvPr/>
          </p:nvSpPr>
          <p:spPr>
            <a:xfrm>
              <a:off x="7357" y="2287"/>
              <a:ext cx="66" cy="116"/>
            </a:xfrm>
            <a:custGeom>
              <a:rect b="b" l="l" r="r" t="t"/>
              <a:pathLst>
                <a:path extrusionOk="0" h="50" w="28">
                  <a:moveTo>
                    <a:pt x="0" y="50"/>
                  </a:moveTo>
                  <a:cubicBezTo>
                    <a:pt x="0" y="50"/>
                    <a:pt x="3" y="30"/>
                    <a:pt x="17" y="0"/>
                  </a:cubicBezTo>
                  <a:cubicBezTo>
                    <a:pt x="17" y="0"/>
                    <a:pt x="28" y="46"/>
                    <a:pt x="28" y="50"/>
                  </a:cubicBezTo>
                  <a:lnTo>
                    <a:pt x="0" y="50"/>
                  </a:lnTo>
                  <a:close/>
                </a:path>
              </a:pathLst>
            </a:custGeom>
            <a:solidFill>
              <a:srgbClr val="91BF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Lst>
  <mc:AlternateContent>
    <mc:Choice Requires="p14">
      <p:transition spd="slow" p14:dur="15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32" name="Shape 432"/>
        <p:cNvGrpSpPr/>
        <p:nvPr/>
      </p:nvGrpSpPr>
      <p:grpSpPr>
        <a:xfrm>
          <a:off x="0" y="0"/>
          <a:ext cx="0" cy="0"/>
          <a:chOff x="0" y="0"/>
          <a:chExt cx="0" cy="0"/>
        </a:xfrm>
      </p:grpSpPr>
      <p:sp>
        <p:nvSpPr>
          <p:cNvPr id="433" name="Google Shape;433;p3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34" name="Google Shape;434;p3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5" name="Google Shape;435;p3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6" name="Google Shape;436;p3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7" name="Google Shape;437;p3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7" name="Shape 507"/>
        <p:cNvGrpSpPr/>
        <p:nvPr/>
      </p:nvGrpSpPr>
      <p:grpSpPr>
        <a:xfrm>
          <a:off x="0" y="0"/>
          <a:ext cx="0" cy="0"/>
          <a:chOff x="0" y="0"/>
          <a:chExt cx="0" cy="0"/>
        </a:xfrm>
      </p:grpSpPr>
      <p:sp>
        <p:nvSpPr>
          <p:cNvPr id="508" name="Google Shape;508;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09" name="Google Shape;509;p3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0" name="Google Shape;510;p3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1" name="Google Shape;511;p3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2" name="Google Shape;512;p3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2" name="Shape 58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2" name="Shape 652"/>
        <p:cNvGrpSpPr/>
        <p:nvPr/>
      </p:nvGrpSpPr>
      <p:grpSpPr>
        <a:xfrm>
          <a:off x="0" y="0"/>
          <a:ext cx="0" cy="0"/>
          <a:chOff x="0" y="0"/>
          <a:chExt cx="0" cy="0"/>
        </a:xfrm>
      </p:grpSpPr>
      <p:sp>
        <p:nvSpPr>
          <p:cNvPr id="653" name="Google Shape;653;p4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4" name="Google Shape;654;p40"/>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5"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4"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655" name="Google Shape;655;p4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4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7" name="Google Shape;657;p4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7" name="Shape 727"/>
        <p:cNvGrpSpPr/>
        <p:nvPr/>
      </p:nvGrpSpPr>
      <p:grpSpPr>
        <a:xfrm>
          <a:off x="0" y="0"/>
          <a:ext cx="0" cy="0"/>
          <a:chOff x="0" y="0"/>
          <a:chExt cx="0" cy="0"/>
        </a:xfrm>
      </p:grpSpPr>
      <p:sp>
        <p:nvSpPr>
          <p:cNvPr id="728" name="Google Shape;728;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9" name="Google Shape;729;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0" name="Google Shape;73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1" name="Google Shape;73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2" name="Google Shape;73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2" name="Shape 802"/>
        <p:cNvGrpSpPr/>
        <p:nvPr/>
      </p:nvGrpSpPr>
      <p:grpSpPr>
        <a:xfrm>
          <a:off x="0" y="0"/>
          <a:ext cx="0" cy="0"/>
          <a:chOff x="0" y="0"/>
          <a:chExt cx="0" cy="0"/>
        </a:xfrm>
      </p:grpSpPr>
      <p:sp>
        <p:nvSpPr>
          <p:cNvPr id="803" name="Google Shape;80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4" name="Google Shape;804;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5" name="Google Shape;80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6" name="Google Shape;80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7" name="Google Shape;80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Relationship Id="rId3" Type="http://schemas.openxmlformats.org/officeDocument/2006/relationships/image" Target="../media/image26.jp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1.xml"/><Relationship Id="rId3" Type="http://schemas.openxmlformats.org/officeDocument/2006/relationships/image" Target="../media/image26.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3.xml"/><Relationship Id="rId3" Type="http://schemas.openxmlformats.org/officeDocument/2006/relationships/image" Target="../media/image26.jp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35.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5.xml"/><Relationship Id="rId3" Type="http://schemas.openxmlformats.org/officeDocument/2006/relationships/image" Target="../media/image31.jpg"/><Relationship Id="rId4" Type="http://schemas.openxmlformats.org/officeDocument/2006/relationships/image" Target="../media/image27.png"/><Relationship Id="rId5" Type="http://schemas.openxmlformats.org/officeDocument/2006/relationships/image" Target="../media/image34.png"/><Relationship Id="rId6" Type="http://schemas.openxmlformats.org/officeDocument/2006/relationships/image" Target="../media/image37.png"/><Relationship Id="rId7" Type="http://schemas.openxmlformats.org/officeDocument/2006/relationships/image" Target="../media/image32.png"/><Relationship Id="rId8"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6.xml"/><Relationship Id="rId3" Type="http://schemas.openxmlformats.org/officeDocument/2006/relationships/image" Target="../media/image43.jpg"/><Relationship Id="rId4" Type="http://schemas.openxmlformats.org/officeDocument/2006/relationships/image" Target="../media/image25.png"/><Relationship Id="rId9" Type="http://schemas.openxmlformats.org/officeDocument/2006/relationships/image" Target="../media/image40.jpg"/><Relationship Id="rId5" Type="http://schemas.openxmlformats.org/officeDocument/2006/relationships/image" Target="../media/image47.png"/><Relationship Id="rId6" Type="http://schemas.openxmlformats.org/officeDocument/2006/relationships/image" Target="../media/image33.png"/><Relationship Id="rId7" Type="http://schemas.openxmlformats.org/officeDocument/2006/relationships/image" Target="../media/image42.png"/><Relationship Id="rId8" Type="http://schemas.openxmlformats.org/officeDocument/2006/relationships/image" Target="../media/image3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7.xml"/><Relationship Id="rId3" Type="http://schemas.openxmlformats.org/officeDocument/2006/relationships/image" Target="../media/image43.jpg"/><Relationship Id="rId4" Type="http://schemas.openxmlformats.org/officeDocument/2006/relationships/image" Target="../media/image25.png"/><Relationship Id="rId9" Type="http://schemas.openxmlformats.org/officeDocument/2006/relationships/image" Target="../media/image44.jpg"/><Relationship Id="rId5" Type="http://schemas.openxmlformats.org/officeDocument/2006/relationships/image" Target="../media/image47.png"/><Relationship Id="rId6" Type="http://schemas.openxmlformats.org/officeDocument/2006/relationships/image" Target="../media/image33.png"/><Relationship Id="rId7" Type="http://schemas.openxmlformats.org/officeDocument/2006/relationships/image" Target="../media/image42.png"/><Relationship Id="rId8" Type="http://schemas.openxmlformats.org/officeDocument/2006/relationships/image" Target="../media/image4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8.xml"/><Relationship Id="rId3" Type="http://schemas.openxmlformats.org/officeDocument/2006/relationships/image" Target="../media/image43.jpg"/><Relationship Id="rId4" Type="http://schemas.openxmlformats.org/officeDocument/2006/relationships/image" Target="../media/image25.png"/><Relationship Id="rId5" Type="http://schemas.openxmlformats.org/officeDocument/2006/relationships/image" Target="../media/image47.png"/><Relationship Id="rId6" Type="http://schemas.openxmlformats.org/officeDocument/2006/relationships/image" Target="../media/image33.png"/><Relationship Id="rId7" Type="http://schemas.openxmlformats.org/officeDocument/2006/relationships/image" Target="../media/image42.png"/><Relationship Id="rId8" Type="http://schemas.openxmlformats.org/officeDocument/2006/relationships/image" Target="../media/image5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9.xml"/><Relationship Id="rId3" Type="http://schemas.openxmlformats.org/officeDocument/2006/relationships/image" Target="../media/image43.jpg"/><Relationship Id="rId4" Type="http://schemas.openxmlformats.org/officeDocument/2006/relationships/image" Target="../media/image25.png"/><Relationship Id="rId5" Type="http://schemas.openxmlformats.org/officeDocument/2006/relationships/image" Target="../media/image47.png"/><Relationship Id="rId6" Type="http://schemas.openxmlformats.org/officeDocument/2006/relationships/image" Target="../media/image33.png"/><Relationship Id="rId7" Type="http://schemas.openxmlformats.org/officeDocument/2006/relationships/image" Target="../media/image42.png"/><Relationship Id="rId8" Type="http://schemas.openxmlformats.org/officeDocument/2006/relationships/image" Target="../media/image5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0.xml"/><Relationship Id="rId3" Type="http://schemas.openxmlformats.org/officeDocument/2006/relationships/image" Target="../media/image43.jpg"/><Relationship Id="rId4" Type="http://schemas.openxmlformats.org/officeDocument/2006/relationships/image" Target="../media/image25.png"/><Relationship Id="rId5" Type="http://schemas.openxmlformats.org/officeDocument/2006/relationships/image" Target="../media/image47.png"/><Relationship Id="rId6" Type="http://schemas.openxmlformats.org/officeDocument/2006/relationships/image" Target="../media/image33.png"/><Relationship Id="rId7" Type="http://schemas.openxmlformats.org/officeDocument/2006/relationships/image" Target="../media/image42.png"/><Relationship Id="rId8" Type="http://schemas.openxmlformats.org/officeDocument/2006/relationships/image" Target="../media/image5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1.xml"/><Relationship Id="rId3" Type="http://schemas.openxmlformats.org/officeDocument/2006/relationships/image" Target="../media/image43.jpg"/><Relationship Id="rId4" Type="http://schemas.openxmlformats.org/officeDocument/2006/relationships/image" Target="../media/image25.png"/><Relationship Id="rId5" Type="http://schemas.openxmlformats.org/officeDocument/2006/relationships/image" Target="../media/image47.png"/><Relationship Id="rId6" Type="http://schemas.openxmlformats.org/officeDocument/2006/relationships/image" Target="../media/image33.png"/><Relationship Id="rId7" Type="http://schemas.openxmlformats.org/officeDocument/2006/relationships/image" Target="../media/image42.png"/><Relationship Id="rId8"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2.xml"/><Relationship Id="rId3" Type="http://schemas.openxmlformats.org/officeDocument/2006/relationships/image" Target="../media/image43.jpg"/><Relationship Id="rId4" Type="http://schemas.openxmlformats.org/officeDocument/2006/relationships/image" Target="../media/image25.png"/><Relationship Id="rId5" Type="http://schemas.openxmlformats.org/officeDocument/2006/relationships/image" Target="../media/image47.png"/><Relationship Id="rId6" Type="http://schemas.openxmlformats.org/officeDocument/2006/relationships/image" Target="../media/image33.png"/><Relationship Id="rId7" Type="http://schemas.openxmlformats.org/officeDocument/2006/relationships/image" Target="../media/image42.png"/><Relationship Id="rId8"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3.xml"/><Relationship Id="rId3" Type="http://schemas.openxmlformats.org/officeDocument/2006/relationships/image" Target="../media/image43.jpg"/><Relationship Id="rId4" Type="http://schemas.openxmlformats.org/officeDocument/2006/relationships/image" Target="../media/image25.png"/><Relationship Id="rId5" Type="http://schemas.openxmlformats.org/officeDocument/2006/relationships/image" Target="../media/image47.png"/><Relationship Id="rId6" Type="http://schemas.openxmlformats.org/officeDocument/2006/relationships/image" Target="../media/image33.png"/><Relationship Id="rId7" Type="http://schemas.openxmlformats.org/officeDocument/2006/relationships/image" Target="../media/image42.png"/><Relationship Id="rId8"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4.xml"/><Relationship Id="rId3" Type="http://schemas.openxmlformats.org/officeDocument/2006/relationships/image" Target="../media/image43.jpg"/><Relationship Id="rId4" Type="http://schemas.openxmlformats.org/officeDocument/2006/relationships/image" Target="../media/image25.png"/><Relationship Id="rId5" Type="http://schemas.openxmlformats.org/officeDocument/2006/relationships/image" Target="../media/image47.png"/><Relationship Id="rId6" Type="http://schemas.openxmlformats.org/officeDocument/2006/relationships/image" Target="../media/image33.png"/><Relationship Id="rId7" Type="http://schemas.openxmlformats.org/officeDocument/2006/relationships/image" Target="../media/image42.png"/><Relationship Id="rId8" Type="http://schemas.openxmlformats.org/officeDocument/2006/relationships/image" Target="../media/image5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5.xml"/><Relationship Id="rId3" Type="http://schemas.openxmlformats.org/officeDocument/2006/relationships/image" Target="../media/image43.jpg"/><Relationship Id="rId4" Type="http://schemas.openxmlformats.org/officeDocument/2006/relationships/image" Target="../media/image25.png"/><Relationship Id="rId5" Type="http://schemas.openxmlformats.org/officeDocument/2006/relationships/image" Target="../media/image47.png"/><Relationship Id="rId6" Type="http://schemas.openxmlformats.org/officeDocument/2006/relationships/image" Target="../media/image33.png"/><Relationship Id="rId7"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6.xml"/><Relationship Id="rId3" Type="http://schemas.openxmlformats.org/officeDocument/2006/relationships/image" Target="../media/image43.jpg"/><Relationship Id="rId4" Type="http://schemas.openxmlformats.org/officeDocument/2006/relationships/image" Target="../media/image25.png"/><Relationship Id="rId5" Type="http://schemas.openxmlformats.org/officeDocument/2006/relationships/image" Target="../media/image47.png"/><Relationship Id="rId6" Type="http://schemas.openxmlformats.org/officeDocument/2006/relationships/image" Target="../media/image33.png"/><Relationship Id="rId7"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7.xml"/><Relationship Id="rId3" Type="http://schemas.openxmlformats.org/officeDocument/2006/relationships/image" Target="../media/image43.jpg"/><Relationship Id="rId4" Type="http://schemas.openxmlformats.org/officeDocument/2006/relationships/image" Target="../media/image25.png"/><Relationship Id="rId5" Type="http://schemas.openxmlformats.org/officeDocument/2006/relationships/image" Target="../media/image47.png"/><Relationship Id="rId6" Type="http://schemas.openxmlformats.org/officeDocument/2006/relationships/image" Target="../media/image33.png"/><Relationship Id="rId7" Type="http://schemas.openxmlformats.org/officeDocument/2006/relationships/image" Target="../media/image42.png"/><Relationship Id="rId8"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1" Type="http://schemas.openxmlformats.org/officeDocument/2006/relationships/image" Target="../media/image9.gif"/><Relationship Id="rId10" Type="http://schemas.openxmlformats.org/officeDocument/2006/relationships/image" Target="../media/image11.gif"/><Relationship Id="rId13" Type="http://schemas.openxmlformats.org/officeDocument/2006/relationships/image" Target="../media/image8.gif"/><Relationship Id="rId12" Type="http://schemas.openxmlformats.org/officeDocument/2006/relationships/image" Target="../media/image10.gif"/><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slide" Target="/ppt/slides/slide3.xml"/><Relationship Id="rId4" Type="http://schemas.openxmlformats.org/officeDocument/2006/relationships/image" Target="../media/image5.png"/><Relationship Id="rId9" Type="http://schemas.openxmlformats.org/officeDocument/2006/relationships/image" Target="../media/image7.gif"/><Relationship Id="rId15" Type="http://schemas.openxmlformats.org/officeDocument/2006/relationships/image" Target="../media/image16.gif"/><Relationship Id="rId14" Type="http://schemas.openxmlformats.org/officeDocument/2006/relationships/image" Target="../media/image12.gif"/><Relationship Id="rId16" Type="http://schemas.openxmlformats.org/officeDocument/2006/relationships/image" Target="../media/image13.png"/><Relationship Id="rId5" Type="http://schemas.openxmlformats.org/officeDocument/2006/relationships/image" Target="../media/image15.gif"/><Relationship Id="rId6" Type="http://schemas.openxmlformats.org/officeDocument/2006/relationships/image" Target="../media/image17.gif"/><Relationship Id="rId7" Type="http://schemas.openxmlformats.org/officeDocument/2006/relationships/image" Target="../media/image14.gif"/><Relationship Id="rId8" Type="http://schemas.openxmlformats.org/officeDocument/2006/relationships/image" Target="../media/image1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 Id="rId3" Type="http://schemas.openxmlformats.org/officeDocument/2006/relationships/image" Target="../media/image26.jp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Relationship Id="rId3" Type="http://schemas.openxmlformats.org/officeDocument/2006/relationships/image" Target="../media/image26.jp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pic>
        <p:nvPicPr>
          <p:cNvPr id="881" name="Google Shape;881;p1"/>
          <p:cNvPicPr preferRelativeResize="0"/>
          <p:nvPr/>
        </p:nvPicPr>
        <p:blipFill rotWithShape="1">
          <a:blip r:embed="rId3">
            <a:alphaModFix/>
          </a:blip>
          <a:srcRect b="0" l="0" r="0" t="0"/>
          <a:stretch/>
        </p:blipFill>
        <p:spPr>
          <a:xfrm>
            <a:off x="0" y="0"/>
            <a:ext cx="12192000" cy="6877319"/>
          </a:xfrm>
          <a:prstGeom prst="rect">
            <a:avLst/>
          </a:prstGeom>
          <a:noFill/>
          <a:ln>
            <a:noFill/>
          </a:ln>
        </p:spPr>
      </p:pic>
      <p:sp>
        <p:nvSpPr>
          <p:cNvPr id="882" name="Google Shape;882;p1"/>
          <p:cNvSpPr/>
          <p:nvPr/>
        </p:nvSpPr>
        <p:spPr>
          <a:xfrm>
            <a:off x="1365160" y="489612"/>
            <a:ext cx="9852338" cy="3106383"/>
          </a:xfrm>
          <a:prstGeom prst="roundRect">
            <a:avLst>
              <a:gd fmla="val 14012" name="adj"/>
            </a:avLst>
          </a:prstGeom>
          <a:solidFill>
            <a:schemeClr val="lt1">
              <a:alpha val="4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5400" u="none" cap="none" strike="noStrike">
              <a:solidFill>
                <a:srgbClr val="000000"/>
              </a:solidFill>
              <a:latin typeface="Calibri"/>
              <a:ea typeface="Calibri"/>
              <a:cs typeface="Calibri"/>
              <a:sym typeface="Calibri"/>
            </a:endParaRPr>
          </a:p>
        </p:txBody>
      </p:sp>
      <p:sp>
        <p:nvSpPr>
          <p:cNvPr id="883" name="Google Shape;883;p1"/>
          <p:cNvSpPr txBox="1"/>
          <p:nvPr/>
        </p:nvSpPr>
        <p:spPr>
          <a:xfrm>
            <a:off x="1365160" y="656822"/>
            <a:ext cx="9852338"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800" u="none" cap="none" strike="noStrike">
                <a:solidFill>
                  <a:schemeClr val="dk1"/>
                </a:solidFill>
                <a:latin typeface="Times New Roman"/>
                <a:ea typeface="Times New Roman"/>
                <a:cs typeface="Times New Roman"/>
                <a:sym typeface="Times New Roman"/>
              </a:rPr>
              <a:t>CHUYÊN ĐỀ 6</a:t>
            </a:r>
            <a:endParaRPr/>
          </a:p>
          <a:p>
            <a:pPr indent="0" lvl="0" marL="0" marR="0" rtl="0" algn="ctr">
              <a:spcBef>
                <a:spcPts val="0"/>
              </a:spcBef>
              <a:spcAft>
                <a:spcPts val="0"/>
              </a:spcAft>
              <a:buNone/>
            </a:pPr>
            <a:r>
              <a:rPr b="1" i="0" lang="en-US" sz="4800" u="none" cap="none" strike="noStrike">
                <a:solidFill>
                  <a:schemeClr val="dk1"/>
                </a:solidFill>
                <a:latin typeface="Times New Roman"/>
                <a:ea typeface="Times New Roman"/>
                <a:cs typeface="Times New Roman"/>
                <a:sym typeface="Times New Roman"/>
              </a:rPr>
              <a:t>CHUNG TAY GÌN GIỮ, BẢO TỒN CẢNH QUAN THIÊN NHIÊN</a:t>
            </a:r>
            <a:endParaRPr b="1" i="0" sz="4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5000"/>
          </a:blip>
          <a:stretch>
            <a:fillRect/>
          </a:stretch>
        </a:blipFill>
      </p:bgPr>
    </p:bg>
    <p:spTree>
      <p:nvGrpSpPr>
        <p:cNvPr id="981" name="Shape 981"/>
        <p:cNvGrpSpPr/>
        <p:nvPr/>
      </p:nvGrpSpPr>
      <p:grpSpPr>
        <a:xfrm>
          <a:off x="0" y="0"/>
          <a:ext cx="0" cy="0"/>
          <a:chOff x="0" y="0"/>
          <a:chExt cx="0" cy="0"/>
        </a:xfrm>
      </p:grpSpPr>
      <p:grpSp>
        <p:nvGrpSpPr>
          <p:cNvPr id="982" name="Google Shape;982;p10"/>
          <p:cNvGrpSpPr/>
          <p:nvPr/>
        </p:nvGrpSpPr>
        <p:grpSpPr>
          <a:xfrm>
            <a:off x="2570234" y="151974"/>
            <a:ext cx="2240924" cy="1509402"/>
            <a:chOff x="5952795" y="2356358"/>
            <a:chExt cx="2128527" cy="1669978"/>
          </a:xfrm>
        </p:grpSpPr>
        <p:sp>
          <p:nvSpPr>
            <p:cNvPr id="983" name="Google Shape;983;p10"/>
            <p:cNvSpPr/>
            <p:nvPr/>
          </p:nvSpPr>
          <p:spPr>
            <a:xfrm>
              <a:off x="5952795" y="2356358"/>
              <a:ext cx="2128527" cy="1669978"/>
            </a:xfrm>
            <a:prstGeom prst="roundRect">
              <a:avLst>
                <a:gd fmla="val 14012" name="adj"/>
              </a:avLst>
            </a:prstGeom>
            <a:solidFill>
              <a:schemeClr val="lt1">
                <a:alpha val="4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5400">
                <a:solidFill>
                  <a:srgbClr val="000000"/>
                </a:solidFill>
                <a:latin typeface="Calibri"/>
                <a:ea typeface="Calibri"/>
                <a:cs typeface="Calibri"/>
                <a:sym typeface="Calibri"/>
              </a:endParaRPr>
            </a:p>
          </p:txBody>
        </p:sp>
        <p:sp>
          <p:nvSpPr>
            <p:cNvPr id="984" name="Google Shape;984;p10"/>
            <p:cNvSpPr/>
            <p:nvPr/>
          </p:nvSpPr>
          <p:spPr>
            <a:xfrm>
              <a:off x="6324334" y="2659434"/>
              <a:ext cx="1684302" cy="10215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CCFF99"/>
                  </a:solidFill>
                  <a:latin typeface="Calibri"/>
                  <a:ea typeface="Calibri"/>
                  <a:cs typeface="Calibri"/>
                  <a:sym typeface="Calibri"/>
                </a:rPr>
                <a:t>Câu 4</a:t>
              </a:r>
              <a:endParaRPr b="1" sz="5400">
                <a:solidFill>
                  <a:srgbClr val="CCFF99"/>
                </a:solidFill>
                <a:latin typeface="Calibri"/>
                <a:ea typeface="Calibri"/>
                <a:cs typeface="Calibri"/>
                <a:sym typeface="Calibri"/>
              </a:endParaRPr>
            </a:p>
          </p:txBody>
        </p:sp>
      </p:grpSp>
      <p:sp>
        <p:nvSpPr>
          <p:cNvPr id="985" name="Google Shape;985;p10"/>
          <p:cNvSpPr txBox="1"/>
          <p:nvPr/>
        </p:nvSpPr>
        <p:spPr>
          <a:xfrm>
            <a:off x="1390918" y="5293217"/>
            <a:ext cx="901521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rgbClr val="000000"/>
                </a:solidFill>
                <a:latin typeface="Times New Roman"/>
                <a:ea typeface="Times New Roman"/>
                <a:cs typeface="Times New Roman"/>
                <a:sym typeface="Times New Roman"/>
              </a:rPr>
              <a:t>Đáp án: Trở lại Huế xưa (Huế)</a:t>
            </a:r>
            <a:endParaRPr sz="5400">
              <a:solidFill>
                <a:srgbClr val="000000"/>
              </a:solidFill>
              <a:latin typeface="Times New Roman"/>
              <a:ea typeface="Times New Roman"/>
              <a:cs typeface="Times New Roman"/>
              <a:sym typeface="Times New Roman"/>
            </a:endParaRPr>
          </a:p>
        </p:txBody>
      </p:sp>
      <p:pic>
        <p:nvPicPr>
          <p:cNvPr id="986" name="Google Shape;986;p10"/>
          <p:cNvPicPr preferRelativeResize="0"/>
          <p:nvPr/>
        </p:nvPicPr>
        <p:blipFill rotWithShape="1">
          <a:blip r:embed="rId4">
            <a:alphaModFix/>
          </a:blip>
          <a:srcRect b="0" l="0" r="0" t="0"/>
          <a:stretch/>
        </p:blipFill>
        <p:spPr>
          <a:xfrm>
            <a:off x="5791200" y="3124200"/>
            <a:ext cx="609600" cy="6096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1000"/>
                                        <p:tgtEl>
                                          <p:spTgt spid="9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5000"/>
                                        <p:tgtEl>
                                          <p:spTgt spid="9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5000"/>
          </a:blip>
          <a:stretch>
            <a:fillRect/>
          </a:stretch>
        </a:blipFill>
      </p:bgPr>
    </p:bg>
    <p:spTree>
      <p:nvGrpSpPr>
        <p:cNvPr id="990" name="Shape 990"/>
        <p:cNvGrpSpPr/>
        <p:nvPr/>
      </p:nvGrpSpPr>
      <p:grpSpPr>
        <a:xfrm>
          <a:off x="0" y="0"/>
          <a:ext cx="0" cy="0"/>
          <a:chOff x="0" y="0"/>
          <a:chExt cx="0" cy="0"/>
        </a:xfrm>
      </p:grpSpPr>
      <p:grpSp>
        <p:nvGrpSpPr>
          <p:cNvPr id="991" name="Google Shape;991;p11"/>
          <p:cNvGrpSpPr/>
          <p:nvPr/>
        </p:nvGrpSpPr>
        <p:grpSpPr>
          <a:xfrm>
            <a:off x="2570234" y="151974"/>
            <a:ext cx="2240924" cy="1509402"/>
            <a:chOff x="5952795" y="2356358"/>
            <a:chExt cx="2128527" cy="1669978"/>
          </a:xfrm>
        </p:grpSpPr>
        <p:sp>
          <p:nvSpPr>
            <p:cNvPr id="992" name="Google Shape;992;p11"/>
            <p:cNvSpPr/>
            <p:nvPr/>
          </p:nvSpPr>
          <p:spPr>
            <a:xfrm>
              <a:off x="5952795" y="2356358"/>
              <a:ext cx="2128527" cy="1669978"/>
            </a:xfrm>
            <a:prstGeom prst="roundRect">
              <a:avLst>
                <a:gd fmla="val 14012" name="adj"/>
              </a:avLst>
            </a:prstGeom>
            <a:solidFill>
              <a:schemeClr val="lt1">
                <a:alpha val="4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5400">
                <a:solidFill>
                  <a:srgbClr val="000000"/>
                </a:solidFill>
                <a:latin typeface="Calibri"/>
                <a:ea typeface="Calibri"/>
                <a:cs typeface="Calibri"/>
                <a:sym typeface="Calibri"/>
              </a:endParaRPr>
            </a:p>
          </p:txBody>
        </p:sp>
        <p:sp>
          <p:nvSpPr>
            <p:cNvPr id="993" name="Google Shape;993;p11"/>
            <p:cNvSpPr/>
            <p:nvPr/>
          </p:nvSpPr>
          <p:spPr>
            <a:xfrm>
              <a:off x="6324334" y="2659434"/>
              <a:ext cx="1684302" cy="10215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CCFF99"/>
                  </a:solidFill>
                  <a:latin typeface="Calibri"/>
                  <a:ea typeface="Calibri"/>
                  <a:cs typeface="Calibri"/>
                  <a:sym typeface="Calibri"/>
                </a:rPr>
                <a:t>Câu 5</a:t>
              </a:r>
              <a:endParaRPr b="1" sz="5400">
                <a:solidFill>
                  <a:srgbClr val="CCFF99"/>
                </a:solidFill>
                <a:latin typeface="Calibri"/>
                <a:ea typeface="Calibri"/>
                <a:cs typeface="Calibri"/>
                <a:sym typeface="Calibri"/>
              </a:endParaRPr>
            </a:p>
          </p:txBody>
        </p:sp>
      </p:grpSp>
      <p:sp>
        <p:nvSpPr>
          <p:cNvPr id="994" name="Google Shape;994;p11"/>
          <p:cNvSpPr txBox="1"/>
          <p:nvPr/>
        </p:nvSpPr>
        <p:spPr>
          <a:xfrm>
            <a:off x="1588394" y="4829577"/>
            <a:ext cx="9015212"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rgbClr val="000000"/>
                </a:solidFill>
                <a:latin typeface="Times New Roman"/>
                <a:ea typeface="Times New Roman"/>
                <a:cs typeface="Times New Roman"/>
                <a:sym typeface="Times New Roman"/>
              </a:rPr>
              <a:t>Đáp án: Tình ca Tây Nguyên</a:t>
            </a:r>
            <a:endParaRPr sz="54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5400">
                <a:solidFill>
                  <a:srgbClr val="000000"/>
                </a:solidFill>
                <a:latin typeface="Times New Roman"/>
                <a:ea typeface="Times New Roman"/>
                <a:cs typeface="Times New Roman"/>
                <a:sym typeface="Times New Roman"/>
              </a:rPr>
              <a:t>( Tây Nguyên)</a:t>
            </a:r>
            <a:endParaRPr sz="5400">
              <a:solidFill>
                <a:srgbClr val="000000"/>
              </a:solidFill>
              <a:latin typeface="Times New Roman"/>
              <a:ea typeface="Times New Roman"/>
              <a:cs typeface="Times New Roman"/>
              <a:sym typeface="Times New Roman"/>
            </a:endParaRPr>
          </a:p>
        </p:txBody>
      </p:sp>
      <p:pic>
        <p:nvPicPr>
          <p:cNvPr id="995" name="Google Shape;995;p11"/>
          <p:cNvPicPr preferRelativeResize="0"/>
          <p:nvPr/>
        </p:nvPicPr>
        <p:blipFill rotWithShape="1">
          <a:blip r:embed="rId4">
            <a:alphaModFix/>
          </a:blip>
          <a:srcRect b="0" l="0" r="0" t="0"/>
          <a:stretch/>
        </p:blipFill>
        <p:spPr>
          <a:xfrm>
            <a:off x="5791200" y="3124200"/>
            <a:ext cx="609600" cy="6096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4"/>
                                        </p:tgtEl>
                                        <p:attrNameLst>
                                          <p:attrName>style.visibility</p:attrName>
                                        </p:attrNameLst>
                                      </p:cBhvr>
                                      <p:to>
                                        <p:strVal val="visible"/>
                                      </p:to>
                                    </p:set>
                                    <p:animEffect filter="fade" transition="in">
                                      <p:cBhvr>
                                        <p:cTn dur="1000"/>
                                        <p:tgtEl>
                                          <p:spTgt spid="9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5"/>
                                        </p:tgtEl>
                                        <p:attrNameLst>
                                          <p:attrName>style.visibility</p:attrName>
                                        </p:attrNameLst>
                                      </p:cBhvr>
                                      <p:to>
                                        <p:strVal val="visible"/>
                                      </p:to>
                                    </p:set>
                                    <p:animEffect filter="fade" transition="in">
                                      <p:cBhvr>
                                        <p:cTn dur="5000"/>
                                        <p:tgtEl>
                                          <p:spTgt spid="9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5000"/>
          </a:blip>
          <a:stretch>
            <a:fillRect/>
          </a:stretch>
        </a:blipFill>
      </p:bgPr>
    </p:bg>
    <p:spTree>
      <p:nvGrpSpPr>
        <p:cNvPr id="999" name="Shape 999"/>
        <p:cNvGrpSpPr/>
        <p:nvPr/>
      </p:nvGrpSpPr>
      <p:grpSpPr>
        <a:xfrm>
          <a:off x="0" y="0"/>
          <a:ext cx="0" cy="0"/>
          <a:chOff x="0" y="0"/>
          <a:chExt cx="0" cy="0"/>
        </a:xfrm>
      </p:grpSpPr>
      <p:grpSp>
        <p:nvGrpSpPr>
          <p:cNvPr id="1000" name="Google Shape;1000;p12"/>
          <p:cNvGrpSpPr/>
          <p:nvPr/>
        </p:nvGrpSpPr>
        <p:grpSpPr>
          <a:xfrm>
            <a:off x="2570234" y="151974"/>
            <a:ext cx="2240924" cy="1509402"/>
            <a:chOff x="5952795" y="2356358"/>
            <a:chExt cx="2128527" cy="1669978"/>
          </a:xfrm>
        </p:grpSpPr>
        <p:sp>
          <p:nvSpPr>
            <p:cNvPr id="1001" name="Google Shape;1001;p12"/>
            <p:cNvSpPr/>
            <p:nvPr/>
          </p:nvSpPr>
          <p:spPr>
            <a:xfrm>
              <a:off x="5952795" y="2356358"/>
              <a:ext cx="2128527" cy="1669978"/>
            </a:xfrm>
            <a:prstGeom prst="roundRect">
              <a:avLst>
                <a:gd fmla="val 14012" name="adj"/>
              </a:avLst>
            </a:prstGeom>
            <a:solidFill>
              <a:schemeClr val="lt1">
                <a:alpha val="4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5400">
                <a:solidFill>
                  <a:srgbClr val="000000"/>
                </a:solidFill>
                <a:latin typeface="Calibri"/>
                <a:ea typeface="Calibri"/>
                <a:cs typeface="Calibri"/>
                <a:sym typeface="Calibri"/>
              </a:endParaRPr>
            </a:p>
          </p:txBody>
        </p:sp>
        <p:sp>
          <p:nvSpPr>
            <p:cNvPr id="1002" name="Google Shape;1002;p12"/>
            <p:cNvSpPr/>
            <p:nvPr/>
          </p:nvSpPr>
          <p:spPr>
            <a:xfrm>
              <a:off x="6324334" y="2659434"/>
              <a:ext cx="1684302" cy="10215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CCFF99"/>
                  </a:solidFill>
                  <a:latin typeface="Calibri"/>
                  <a:ea typeface="Calibri"/>
                  <a:cs typeface="Calibri"/>
                  <a:sym typeface="Calibri"/>
                </a:rPr>
                <a:t>Câu 6</a:t>
              </a:r>
              <a:endParaRPr b="1" sz="5400">
                <a:solidFill>
                  <a:srgbClr val="CCFF99"/>
                </a:solidFill>
                <a:latin typeface="Calibri"/>
                <a:ea typeface="Calibri"/>
                <a:cs typeface="Calibri"/>
                <a:sym typeface="Calibri"/>
              </a:endParaRPr>
            </a:p>
          </p:txBody>
        </p:sp>
      </p:grpSp>
      <p:sp>
        <p:nvSpPr>
          <p:cNvPr id="1003" name="Google Shape;1003;p12"/>
          <p:cNvSpPr txBox="1"/>
          <p:nvPr/>
        </p:nvSpPr>
        <p:spPr>
          <a:xfrm>
            <a:off x="1588393" y="4829577"/>
            <a:ext cx="9783651"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rgbClr val="000000"/>
                </a:solidFill>
                <a:latin typeface="Times New Roman"/>
                <a:ea typeface="Times New Roman"/>
                <a:cs typeface="Times New Roman"/>
                <a:sym typeface="Times New Roman"/>
              </a:rPr>
              <a:t>Đáp án: Mùa xuân trên TP HCM</a:t>
            </a:r>
            <a:endParaRPr sz="54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5400">
                <a:solidFill>
                  <a:srgbClr val="000000"/>
                </a:solidFill>
                <a:latin typeface="Times New Roman"/>
                <a:ea typeface="Times New Roman"/>
                <a:cs typeface="Times New Roman"/>
                <a:sym typeface="Times New Roman"/>
              </a:rPr>
              <a:t>( Hồ Chí Minh)</a:t>
            </a:r>
            <a:endParaRPr sz="5400">
              <a:solidFill>
                <a:srgbClr val="000000"/>
              </a:solidFill>
              <a:latin typeface="Times New Roman"/>
              <a:ea typeface="Times New Roman"/>
              <a:cs typeface="Times New Roman"/>
              <a:sym typeface="Times New Roman"/>
            </a:endParaRPr>
          </a:p>
        </p:txBody>
      </p:sp>
      <p:pic>
        <p:nvPicPr>
          <p:cNvPr id="1004" name="Google Shape;1004;p12"/>
          <p:cNvPicPr preferRelativeResize="0"/>
          <p:nvPr/>
        </p:nvPicPr>
        <p:blipFill rotWithShape="1">
          <a:blip r:embed="rId4">
            <a:alphaModFix/>
          </a:blip>
          <a:srcRect b="0" l="0" r="0" t="0"/>
          <a:stretch/>
        </p:blipFill>
        <p:spPr>
          <a:xfrm>
            <a:off x="5791200" y="3124200"/>
            <a:ext cx="609600" cy="6096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3"/>
                                        </p:tgtEl>
                                        <p:attrNameLst>
                                          <p:attrName>style.visibility</p:attrName>
                                        </p:attrNameLst>
                                      </p:cBhvr>
                                      <p:to>
                                        <p:strVal val="visible"/>
                                      </p:to>
                                    </p:set>
                                    <p:animEffect filter="fade" transition="in">
                                      <p:cBhvr>
                                        <p:cTn dur="1000"/>
                                        <p:tgtEl>
                                          <p:spTgt spid="10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4"/>
                                        </p:tgtEl>
                                        <p:attrNameLst>
                                          <p:attrName>style.visibility</p:attrName>
                                        </p:attrNameLst>
                                      </p:cBhvr>
                                      <p:to>
                                        <p:strVal val="visible"/>
                                      </p:to>
                                    </p:set>
                                    <p:animEffect filter="fade" transition="in">
                                      <p:cBhvr>
                                        <p:cTn dur="5000"/>
                                        <p:tgtEl>
                                          <p:spTgt spid="10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5000"/>
          </a:blip>
          <a:stretch>
            <a:fillRect/>
          </a:stretch>
        </a:blipFill>
      </p:bgPr>
    </p:bg>
    <p:spTree>
      <p:nvGrpSpPr>
        <p:cNvPr id="1008" name="Shape 1008"/>
        <p:cNvGrpSpPr/>
        <p:nvPr/>
      </p:nvGrpSpPr>
      <p:grpSpPr>
        <a:xfrm>
          <a:off x="0" y="0"/>
          <a:ext cx="0" cy="0"/>
          <a:chOff x="0" y="0"/>
          <a:chExt cx="0" cy="0"/>
        </a:xfrm>
      </p:grpSpPr>
      <p:grpSp>
        <p:nvGrpSpPr>
          <p:cNvPr id="1009" name="Google Shape;1009;p13"/>
          <p:cNvGrpSpPr/>
          <p:nvPr/>
        </p:nvGrpSpPr>
        <p:grpSpPr>
          <a:xfrm>
            <a:off x="2570234" y="151974"/>
            <a:ext cx="2240924" cy="1509402"/>
            <a:chOff x="5952795" y="2356358"/>
            <a:chExt cx="2128527" cy="1669978"/>
          </a:xfrm>
        </p:grpSpPr>
        <p:sp>
          <p:nvSpPr>
            <p:cNvPr id="1010" name="Google Shape;1010;p13"/>
            <p:cNvSpPr/>
            <p:nvPr/>
          </p:nvSpPr>
          <p:spPr>
            <a:xfrm>
              <a:off x="5952795" y="2356358"/>
              <a:ext cx="2128527" cy="1669978"/>
            </a:xfrm>
            <a:prstGeom prst="roundRect">
              <a:avLst>
                <a:gd fmla="val 14012" name="adj"/>
              </a:avLst>
            </a:prstGeom>
            <a:solidFill>
              <a:schemeClr val="lt1">
                <a:alpha val="4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5400">
                <a:solidFill>
                  <a:srgbClr val="000000"/>
                </a:solidFill>
                <a:latin typeface="Calibri"/>
                <a:ea typeface="Calibri"/>
                <a:cs typeface="Calibri"/>
                <a:sym typeface="Calibri"/>
              </a:endParaRPr>
            </a:p>
          </p:txBody>
        </p:sp>
        <p:sp>
          <p:nvSpPr>
            <p:cNvPr id="1011" name="Google Shape;1011;p13"/>
            <p:cNvSpPr/>
            <p:nvPr/>
          </p:nvSpPr>
          <p:spPr>
            <a:xfrm>
              <a:off x="6324334" y="2659434"/>
              <a:ext cx="1684302" cy="10215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CCFF99"/>
                  </a:solidFill>
                  <a:latin typeface="Calibri"/>
                  <a:ea typeface="Calibri"/>
                  <a:cs typeface="Calibri"/>
                  <a:sym typeface="Calibri"/>
                </a:rPr>
                <a:t>Câu 7</a:t>
              </a:r>
              <a:endParaRPr b="1" sz="5400">
                <a:solidFill>
                  <a:srgbClr val="CCFF99"/>
                </a:solidFill>
                <a:latin typeface="Calibri"/>
                <a:ea typeface="Calibri"/>
                <a:cs typeface="Calibri"/>
                <a:sym typeface="Calibri"/>
              </a:endParaRPr>
            </a:p>
          </p:txBody>
        </p:sp>
      </p:grpSp>
      <p:sp>
        <p:nvSpPr>
          <p:cNvPr id="1012" name="Google Shape;1012;p13"/>
          <p:cNvSpPr txBox="1"/>
          <p:nvPr/>
        </p:nvSpPr>
        <p:spPr>
          <a:xfrm>
            <a:off x="1588393" y="4829577"/>
            <a:ext cx="9783651"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rgbClr val="000000"/>
                </a:solidFill>
                <a:latin typeface="Times New Roman"/>
                <a:ea typeface="Times New Roman"/>
                <a:cs typeface="Times New Roman"/>
                <a:sym typeface="Times New Roman"/>
              </a:rPr>
              <a:t>Đáp án: Gần lắm Trường Sa ơi</a:t>
            </a:r>
            <a:endParaRPr sz="54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5400">
                <a:solidFill>
                  <a:srgbClr val="000000"/>
                </a:solidFill>
                <a:latin typeface="Times New Roman"/>
                <a:ea typeface="Times New Roman"/>
                <a:cs typeface="Times New Roman"/>
                <a:sym typeface="Times New Roman"/>
              </a:rPr>
              <a:t>( Đảo Trường Sa)</a:t>
            </a:r>
            <a:endParaRPr sz="5400">
              <a:solidFill>
                <a:srgbClr val="000000"/>
              </a:solidFill>
              <a:latin typeface="Times New Roman"/>
              <a:ea typeface="Times New Roman"/>
              <a:cs typeface="Times New Roman"/>
              <a:sym typeface="Times New Roman"/>
            </a:endParaRPr>
          </a:p>
        </p:txBody>
      </p:sp>
      <p:pic>
        <p:nvPicPr>
          <p:cNvPr id="1013" name="Google Shape;1013;p13"/>
          <p:cNvPicPr preferRelativeResize="0"/>
          <p:nvPr/>
        </p:nvPicPr>
        <p:blipFill rotWithShape="1">
          <a:blip r:embed="rId4">
            <a:alphaModFix/>
          </a:blip>
          <a:srcRect b="0" l="0" r="0" t="0"/>
          <a:stretch/>
        </p:blipFill>
        <p:spPr>
          <a:xfrm>
            <a:off x="5791200" y="3124200"/>
            <a:ext cx="609600" cy="6096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2"/>
                                        </p:tgtEl>
                                        <p:attrNameLst>
                                          <p:attrName>style.visibility</p:attrName>
                                        </p:attrNameLst>
                                      </p:cBhvr>
                                      <p:to>
                                        <p:strVal val="visible"/>
                                      </p:to>
                                    </p:set>
                                    <p:animEffect filter="fade" transition="in">
                                      <p:cBhvr>
                                        <p:cTn dur="1000"/>
                                        <p:tgtEl>
                                          <p:spTgt spid="10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3"/>
                                        </p:tgtEl>
                                        <p:attrNameLst>
                                          <p:attrName>style.visibility</p:attrName>
                                        </p:attrNameLst>
                                      </p:cBhvr>
                                      <p:to>
                                        <p:strVal val="visible"/>
                                      </p:to>
                                    </p:set>
                                    <p:animEffect filter="fade" transition="in">
                                      <p:cBhvr>
                                        <p:cTn dur="5000"/>
                                        <p:tgtEl>
                                          <p:spTgt spid="10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ADE"/>
        </a:solidFill>
      </p:bgPr>
    </p:bg>
    <p:spTree>
      <p:nvGrpSpPr>
        <p:cNvPr id="1017" name="Shape 1017"/>
        <p:cNvGrpSpPr/>
        <p:nvPr/>
      </p:nvGrpSpPr>
      <p:grpSpPr>
        <a:xfrm>
          <a:off x="0" y="0"/>
          <a:ext cx="0" cy="0"/>
          <a:chOff x="0" y="0"/>
          <a:chExt cx="0" cy="0"/>
        </a:xfrm>
      </p:grpSpPr>
      <p:grpSp>
        <p:nvGrpSpPr>
          <p:cNvPr id="1018" name="Google Shape;1018;p14"/>
          <p:cNvGrpSpPr/>
          <p:nvPr/>
        </p:nvGrpSpPr>
        <p:grpSpPr>
          <a:xfrm>
            <a:off x="685800" y="589359"/>
            <a:ext cx="10820400" cy="5582841"/>
            <a:chOff x="0" y="-38100"/>
            <a:chExt cx="4274726" cy="2205567"/>
          </a:xfrm>
        </p:grpSpPr>
        <p:sp>
          <p:nvSpPr>
            <p:cNvPr id="1019" name="Google Shape;1019;p14"/>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20" name="Google Shape;1020;p14"/>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021" name="Google Shape;1021;p14"/>
          <p:cNvSpPr/>
          <p:nvPr/>
        </p:nvSpPr>
        <p:spPr>
          <a:xfrm>
            <a:off x="1" y="5417652"/>
            <a:ext cx="1171607" cy="1509097"/>
          </a:xfrm>
          <a:custGeom>
            <a:rect b="b" l="l" r="r" t="t"/>
            <a:pathLst>
              <a:path extrusionOk="0" h="2263645" w="1757411">
                <a:moveTo>
                  <a:pt x="0" y="0"/>
                </a:moveTo>
                <a:lnTo>
                  <a:pt x="1757411" y="0"/>
                </a:lnTo>
                <a:lnTo>
                  <a:pt x="1757411" y="2263644"/>
                </a:lnTo>
                <a:lnTo>
                  <a:pt x="0" y="226364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22" name="Google Shape;1022;p14"/>
          <p:cNvSpPr/>
          <p:nvPr/>
        </p:nvSpPr>
        <p:spPr>
          <a:xfrm>
            <a:off x="10818255" y="5851178"/>
            <a:ext cx="1783225" cy="1066693"/>
          </a:xfrm>
          <a:custGeom>
            <a:rect b="b" l="l" r="r" t="t"/>
            <a:pathLst>
              <a:path extrusionOk="0" h="1600040" w="2674838">
                <a:moveTo>
                  <a:pt x="0" y="0"/>
                </a:moveTo>
                <a:lnTo>
                  <a:pt x="2674838" y="0"/>
                </a:lnTo>
                <a:lnTo>
                  <a:pt x="2674838" y="1600039"/>
                </a:lnTo>
                <a:lnTo>
                  <a:pt x="0" y="1600039"/>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23" name="Google Shape;1023;p14"/>
          <p:cNvSpPr/>
          <p:nvPr/>
        </p:nvSpPr>
        <p:spPr>
          <a:xfrm>
            <a:off x="9565635" y="500463"/>
            <a:ext cx="2144233" cy="471731"/>
          </a:xfrm>
          <a:custGeom>
            <a:rect b="b" l="l" r="r" t="t"/>
            <a:pathLst>
              <a:path extrusionOk="0" h="707597" w="3216349">
                <a:moveTo>
                  <a:pt x="0" y="0"/>
                </a:moveTo>
                <a:lnTo>
                  <a:pt x="3216349" y="0"/>
                </a:lnTo>
                <a:lnTo>
                  <a:pt x="3216349" y="707597"/>
                </a:lnTo>
                <a:lnTo>
                  <a:pt x="0" y="70759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grpSp>
        <p:nvGrpSpPr>
          <p:cNvPr id="1024" name="Google Shape;1024;p14"/>
          <p:cNvGrpSpPr/>
          <p:nvPr/>
        </p:nvGrpSpPr>
        <p:grpSpPr>
          <a:xfrm>
            <a:off x="-248794" y="-204224"/>
            <a:ext cx="2104642" cy="1858391"/>
            <a:chOff x="0" y="-1"/>
            <a:chExt cx="4209284" cy="3716782"/>
          </a:xfrm>
        </p:grpSpPr>
        <p:sp>
          <p:nvSpPr>
            <p:cNvPr id="1025" name="Google Shape;1025;p14"/>
            <p:cNvSpPr/>
            <p:nvPr/>
          </p:nvSpPr>
          <p:spPr>
            <a:xfrm rot="-2092003">
              <a:off x="157284" y="651272"/>
              <a:ext cx="2719449" cy="1404224"/>
            </a:xfrm>
            <a:custGeom>
              <a:rect b="b" l="l" r="r" t="t"/>
              <a:pathLst>
                <a:path extrusionOk="0" h="1404224" w="2719449">
                  <a:moveTo>
                    <a:pt x="0" y="0"/>
                  </a:moveTo>
                  <a:lnTo>
                    <a:pt x="2719449" y="0"/>
                  </a:lnTo>
                  <a:lnTo>
                    <a:pt x="2719449" y="1404225"/>
                  </a:lnTo>
                  <a:lnTo>
                    <a:pt x="0" y="140422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26" name="Google Shape;1026;p14"/>
            <p:cNvSpPr/>
            <p:nvPr/>
          </p:nvSpPr>
          <p:spPr>
            <a:xfrm>
              <a:off x="415334" y="2352836"/>
              <a:ext cx="1351443" cy="1363945"/>
            </a:xfrm>
            <a:custGeom>
              <a:rect b="b" l="l" r="r" t="t"/>
              <a:pathLst>
                <a:path extrusionOk="0" h="1363945" w="1351443">
                  <a:moveTo>
                    <a:pt x="0" y="0"/>
                  </a:moveTo>
                  <a:lnTo>
                    <a:pt x="1351443" y="0"/>
                  </a:lnTo>
                  <a:lnTo>
                    <a:pt x="1351443" y="1363946"/>
                  </a:lnTo>
                  <a:lnTo>
                    <a:pt x="0" y="136394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27" name="Google Shape;1027;p14"/>
            <p:cNvSpPr/>
            <p:nvPr/>
          </p:nvSpPr>
          <p:spPr>
            <a:xfrm rot="1672741">
              <a:off x="2617373" y="512864"/>
              <a:ext cx="1351443" cy="1363945"/>
            </a:xfrm>
            <a:custGeom>
              <a:rect b="b" l="l" r="r" t="t"/>
              <a:pathLst>
                <a:path extrusionOk="0" h="1363945" w="1351443">
                  <a:moveTo>
                    <a:pt x="0" y="0"/>
                  </a:moveTo>
                  <a:lnTo>
                    <a:pt x="1351443" y="0"/>
                  </a:lnTo>
                  <a:lnTo>
                    <a:pt x="1351443" y="1363946"/>
                  </a:lnTo>
                  <a:lnTo>
                    <a:pt x="0" y="136394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028" name="Google Shape;1028;p14"/>
          <p:cNvSpPr txBox="1"/>
          <p:nvPr/>
        </p:nvSpPr>
        <p:spPr>
          <a:xfrm>
            <a:off x="1222813" y="949032"/>
            <a:ext cx="10112263" cy="4616648"/>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lang="en-US" sz="4000">
                <a:solidFill>
                  <a:srgbClr val="000000"/>
                </a:solidFill>
                <a:latin typeface="Times New Roman"/>
                <a:ea typeface="Times New Roman"/>
                <a:cs typeface="Times New Roman"/>
                <a:sym typeface="Times New Roman"/>
              </a:rPr>
              <a:t>HOẠT ĐỘNG 1:</a:t>
            </a:r>
            <a:br>
              <a:rPr b="1" lang="en-US" sz="4000" u="sng">
                <a:solidFill>
                  <a:srgbClr val="000000"/>
                </a:solidFill>
                <a:latin typeface="Times New Roman"/>
                <a:ea typeface="Times New Roman"/>
                <a:cs typeface="Times New Roman"/>
                <a:sym typeface="Times New Roman"/>
              </a:rPr>
            </a:br>
            <a:r>
              <a:rPr b="1" lang="en-US" sz="4000">
                <a:solidFill>
                  <a:srgbClr val="000000"/>
                </a:solidFill>
                <a:latin typeface="Times New Roman"/>
                <a:ea typeface="Times New Roman"/>
                <a:cs typeface="Times New Roman"/>
                <a:sym typeface="Times New Roman"/>
              </a:rPr>
              <a:t>TÌM HIỂU CÁC GIẢI PHÁP TÍCH CỰC, SÁNG TẠO TRONG VIỆC BẢO TỒN CẢNH QUAN THIÊN NHIÊN</a:t>
            </a:r>
            <a:br>
              <a:rPr b="1" lang="en-US" sz="4000" u="sng">
                <a:solidFill>
                  <a:srgbClr val="000000"/>
                </a:solidFill>
                <a:latin typeface="Times New Roman"/>
                <a:ea typeface="Times New Roman"/>
                <a:cs typeface="Times New Roman"/>
                <a:sym typeface="Times New Roman"/>
              </a:rPr>
            </a:br>
            <a:endParaRPr b="1" sz="4000">
              <a:solidFill>
                <a:srgbClr val="632423"/>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p:tgtEl>
                                          <p:spTgt spid="1028"/>
                                        </p:tgtEl>
                                        <p:attrNameLst>
                                          <p:attrName>ppt_w</p:attrName>
                                        </p:attrNameLst>
                                      </p:cBhvr>
                                      <p:tavLst>
                                        <p:tav fmla="" tm="0">
                                          <p:val>
                                            <p:strVal val="0"/>
                                          </p:val>
                                        </p:tav>
                                        <p:tav fmla="" tm="100000">
                                          <p:val>
                                            <p:strVal val="#ppt_w"/>
                                          </p:val>
                                        </p:tav>
                                      </p:tavLst>
                                    </p:anim>
                                    <p:anim calcmode="lin" valueType="num">
                                      <p:cBhvr additive="base">
                                        <p:cTn dur="500"/>
                                        <p:tgtEl>
                                          <p:spTgt spid="10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pic>
        <p:nvPicPr>
          <p:cNvPr id="1033" name="Google Shape;1033;p15"/>
          <p:cNvPicPr preferRelativeResize="0"/>
          <p:nvPr/>
        </p:nvPicPr>
        <p:blipFill rotWithShape="1">
          <a:blip r:embed="rId3">
            <a:alphaModFix/>
          </a:blip>
          <a:srcRect b="0" l="0" r="0" t="0"/>
          <a:stretch/>
        </p:blipFill>
        <p:spPr>
          <a:xfrm>
            <a:off x="0" y="0"/>
            <a:ext cx="12192000" cy="6858000"/>
          </a:xfrm>
          <a:prstGeom prst="rect">
            <a:avLst/>
          </a:prstGeom>
          <a:noFill/>
          <a:ln>
            <a:noFill/>
          </a:ln>
        </p:spPr>
      </p:pic>
      <p:grpSp>
        <p:nvGrpSpPr>
          <p:cNvPr id="1034" name="Google Shape;1034;p15"/>
          <p:cNvGrpSpPr/>
          <p:nvPr/>
        </p:nvGrpSpPr>
        <p:grpSpPr>
          <a:xfrm>
            <a:off x="1008308" y="580228"/>
            <a:ext cx="10527406" cy="5343670"/>
            <a:chOff x="0" y="-38100"/>
            <a:chExt cx="4274726" cy="2205567"/>
          </a:xfrm>
        </p:grpSpPr>
        <p:sp>
          <p:nvSpPr>
            <p:cNvPr id="1035" name="Google Shape;1035;p15"/>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36" name="Google Shape;1036;p15"/>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pic>
        <p:nvPicPr>
          <p:cNvPr id="1037" name="Google Shape;1037;p15"/>
          <p:cNvPicPr preferRelativeResize="0"/>
          <p:nvPr/>
        </p:nvPicPr>
        <p:blipFill rotWithShape="1">
          <a:blip r:embed="rId4">
            <a:alphaModFix/>
          </a:blip>
          <a:srcRect b="0" l="0" r="0" t="0"/>
          <a:stretch/>
        </p:blipFill>
        <p:spPr>
          <a:xfrm>
            <a:off x="510678" y="5359383"/>
            <a:ext cx="1468961" cy="1468961"/>
          </a:xfrm>
          <a:prstGeom prst="rect">
            <a:avLst/>
          </a:prstGeom>
          <a:noFill/>
          <a:ln>
            <a:noFill/>
          </a:ln>
        </p:spPr>
      </p:pic>
      <p:pic>
        <p:nvPicPr>
          <p:cNvPr id="1038" name="Google Shape;1038;p15"/>
          <p:cNvPicPr preferRelativeResize="0"/>
          <p:nvPr/>
        </p:nvPicPr>
        <p:blipFill rotWithShape="1">
          <a:blip r:embed="rId5">
            <a:alphaModFix/>
          </a:blip>
          <a:srcRect b="0" l="0" r="0" t="0"/>
          <a:stretch/>
        </p:blipFill>
        <p:spPr>
          <a:xfrm rot="-2637328">
            <a:off x="257576" y="192453"/>
            <a:ext cx="1686828" cy="1686828"/>
          </a:xfrm>
          <a:prstGeom prst="rect">
            <a:avLst/>
          </a:prstGeom>
          <a:noFill/>
          <a:ln>
            <a:noFill/>
          </a:ln>
        </p:spPr>
      </p:pic>
      <p:pic>
        <p:nvPicPr>
          <p:cNvPr id="1039" name="Google Shape;1039;p15"/>
          <p:cNvPicPr preferRelativeResize="0"/>
          <p:nvPr/>
        </p:nvPicPr>
        <p:blipFill rotWithShape="1">
          <a:blip r:embed="rId6">
            <a:alphaModFix/>
          </a:blip>
          <a:srcRect b="0" l="0" r="0" t="0"/>
          <a:stretch/>
        </p:blipFill>
        <p:spPr>
          <a:xfrm>
            <a:off x="10626449" y="-110238"/>
            <a:ext cx="1565551" cy="1565551"/>
          </a:xfrm>
          <a:prstGeom prst="rect">
            <a:avLst/>
          </a:prstGeom>
          <a:noFill/>
          <a:ln>
            <a:noFill/>
          </a:ln>
        </p:spPr>
      </p:pic>
      <p:pic>
        <p:nvPicPr>
          <p:cNvPr id="1040" name="Google Shape;1040;p15"/>
          <p:cNvPicPr preferRelativeResize="0"/>
          <p:nvPr/>
        </p:nvPicPr>
        <p:blipFill rotWithShape="1">
          <a:blip r:embed="rId7">
            <a:alphaModFix/>
          </a:blip>
          <a:srcRect b="0" l="0" r="0" t="0"/>
          <a:stretch/>
        </p:blipFill>
        <p:spPr>
          <a:xfrm>
            <a:off x="10715223" y="5336793"/>
            <a:ext cx="1476777" cy="1476777"/>
          </a:xfrm>
          <a:prstGeom prst="rect">
            <a:avLst/>
          </a:prstGeom>
          <a:noFill/>
          <a:ln>
            <a:noFill/>
          </a:ln>
        </p:spPr>
      </p:pic>
      <p:sp>
        <p:nvSpPr>
          <p:cNvPr id="1041" name="Google Shape;1041;p15"/>
          <p:cNvSpPr txBox="1"/>
          <p:nvPr/>
        </p:nvSpPr>
        <p:spPr>
          <a:xfrm>
            <a:off x="1571223" y="1035867"/>
            <a:ext cx="9401577" cy="98488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200">
                <a:solidFill>
                  <a:srgbClr val="000000"/>
                </a:solidFill>
                <a:latin typeface="Times New Roman"/>
                <a:ea typeface="Times New Roman"/>
                <a:cs typeface="Times New Roman"/>
                <a:sym typeface="Times New Roman"/>
              </a:rPr>
              <a:t>1. Chia sẻ về những giải pháp tích cực, sáng tạo trong việc bảo tồn cảnh quan thiên nhiên</a:t>
            </a:r>
            <a:endParaRPr b="1" sz="3200">
              <a:solidFill>
                <a:srgbClr val="000000"/>
              </a:solidFill>
              <a:latin typeface="Times New Roman"/>
              <a:ea typeface="Times New Roman"/>
              <a:cs typeface="Times New Roman"/>
              <a:sym typeface="Times New Roman"/>
            </a:endParaRPr>
          </a:p>
        </p:txBody>
      </p:sp>
      <p:sp>
        <p:nvSpPr>
          <p:cNvPr id="1042" name="Google Shape;1042;p15"/>
          <p:cNvSpPr/>
          <p:nvPr/>
        </p:nvSpPr>
        <p:spPr>
          <a:xfrm>
            <a:off x="1613183" y="2628106"/>
            <a:ext cx="6088383" cy="31700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4000">
                <a:solidFill>
                  <a:srgbClr val="000000"/>
                </a:solidFill>
                <a:latin typeface="Times New Roman"/>
                <a:ea typeface="Times New Roman"/>
                <a:cs typeface="Times New Roman"/>
                <a:sym typeface="Times New Roman"/>
              </a:rPr>
              <a:t>Em đã chia sẻ những giải pháp tích cực, sáng tạo trong bảo tồn cảnh quan thiên nhiên em đã biệt hoặc đã tham gia thực hiện? </a:t>
            </a:r>
            <a:endParaRPr sz="4000">
              <a:solidFill>
                <a:srgbClr val="000000"/>
              </a:solidFill>
              <a:latin typeface="Times New Roman"/>
              <a:ea typeface="Times New Roman"/>
              <a:cs typeface="Times New Roman"/>
              <a:sym typeface="Times New Roman"/>
            </a:endParaRPr>
          </a:p>
        </p:txBody>
      </p:sp>
      <p:pic>
        <p:nvPicPr>
          <p:cNvPr id="1043" name="Google Shape;1043;p15"/>
          <p:cNvPicPr preferRelativeResize="0"/>
          <p:nvPr/>
        </p:nvPicPr>
        <p:blipFill rotWithShape="1">
          <a:blip r:embed="rId8">
            <a:alphaModFix/>
          </a:blip>
          <a:srcRect b="0" l="0" r="0" t="0"/>
          <a:stretch/>
        </p:blipFill>
        <p:spPr>
          <a:xfrm>
            <a:off x="7276621" y="1723155"/>
            <a:ext cx="5267401" cy="58587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41"/>
                                        </p:tgtEl>
                                        <p:attrNameLst>
                                          <p:attrName>style.visibility</p:attrName>
                                        </p:attrNameLst>
                                      </p:cBhvr>
                                      <p:to>
                                        <p:strVal val="visible"/>
                                      </p:to>
                                    </p:set>
                                    <p:anim calcmode="lin" valueType="num">
                                      <p:cBhvr additive="base">
                                        <p:cTn dur="500"/>
                                        <p:tgtEl>
                                          <p:spTgt spid="1041"/>
                                        </p:tgtEl>
                                        <p:attrNameLst>
                                          <p:attrName>ppt_w</p:attrName>
                                        </p:attrNameLst>
                                      </p:cBhvr>
                                      <p:tavLst>
                                        <p:tav fmla="" tm="0">
                                          <p:val>
                                            <p:strVal val="0"/>
                                          </p:val>
                                        </p:tav>
                                        <p:tav fmla="" tm="100000">
                                          <p:val>
                                            <p:strVal val="#ppt_w"/>
                                          </p:val>
                                        </p:tav>
                                      </p:tavLst>
                                    </p:anim>
                                    <p:anim calcmode="lin" valueType="num">
                                      <p:cBhvr additive="base">
                                        <p:cTn dur="500"/>
                                        <p:tgtEl>
                                          <p:spTgt spid="10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1000"/>
                                        <p:tgtEl>
                                          <p:spTgt spid="1042"/>
                                        </p:tgtEl>
                                      </p:cBhvr>
                                    </p:animEffect>
                                  </p:childTnLst>
                                </p:cTn>
                              </p:par>
                              <p:par>
                                <p:cTn fill="hold" nodeType="with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1000"/>
                                        <p:tgtEl>
                                          <p:spTgt spid="10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pic>
        <p:nvPicPr>
          <p:cNvPr id="1048" name="Google Shape;1048;p16"/>
          <p:cNvPicPr preferRelativeResize="0"/>
          <p:nvPr/>
        </p:nvPicPr>
        <p:blipFill rotWithShape="1">
          <a:blip r:embed="rId3">
            <a:alphaModFix/>
          </a:blip>
          <a:srcRect b="0" l="0" r="0" t="0"/>
          <a:stretch/>
        </p:blipFill>
        <p:spPr>
          <a:xfrm>
            <a:off x="-1" y="-1"/>
            <a:ext cx="12192001" cy="6888093"/>
          </a:xfrm>
          <a:prstGeom prst="rect">
            <a:avLst/>
          </a:prstGeom>
          <a:noFill/>
          <a:ln>
            <a:noFill/>
          </a:ln>
        </p:spPr>
      </p:pic>
      <p:grpSp>
        <p:nvGrpSpPr>
          <p:cNvPr id="1049" name="Google Shape;1049;p16"/>
          <p:cNvGrpSpPr/>
          <p:nvPr/>
        </p:nvGrpSpPr>
        <p:grpSpPr>
          <a:xfrm>
            <a:off x="685800" y="589359"/>
            <a:ext cx="10820400" cy="5582841"/>
            <a:chOff x="0" y="-38100"/>
            <a:chExt cx="4274726" cy="2205567"/>
          </a:xfrm>
        </p:grpSpPr>
        <p:sp>
          <p:nvSpPr>
            <p:cNvPr id="1050" name="Google Shape;1050;p16"/>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51" name="Google Shape;1051;p16"/>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052" name="Google Shape;1052;p16"/>
          <p:cNvSpPr/>
          <p:nvPr/>
        </p:nvSpPr>
        <p:spPr>
          <a:xfrm>
            <a:off x="1" y="5417652"/>
            <a:ext cx="1171607" cy="1509097"/>
          </a:xfrm>
          <a:custGeom>
            <a:rect b="b" l="l" r="r" t="t"/>
            <a:pathLst>
              <a:path extrusionOk="0" h="2263645" w="1757411">
                <a:moveTo>
                  <a:pt x="0" y="0"/>
                </a:moveTo>
                <a:lnTo>
                  <a:pt x="1757411" y="0"/>
                </a:lnTo>
                <a:lnTo>
                  <a:pt x="1757411" y="2263644"/>
                </a:lnTo>
                <a:lnTo>
                  <a:pt x="0" y="2263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pic>
        <p:nvPicPr>
          <p:cNvPr id="1053" name="Google Shape;1053;p16"/>
          <p:cNvPicPr preferRelativeResize="0"/>
          <p:nvPr/>
        </p:nvPicPr>
        <p:blipFill rotWithShape="1">
          <a:blip r:embed="rId5">
            <a:alphaModFix/>
          </a:blip>
          <a:srcRect b="0" l="0" r="0" t="0"/>
          <a:stretch/>
        </p:blipFill>
        <p:spPr>
          <a:xfrm>
            <a:off x="10896600" y="5628801"/>
            <a:ext cx="1219200" cy="1219200"/>
          </a:xfrm>
          <a:prstGeom prst="rect">
            <a:avLst/>
          </a:prstGeom>
          <a:noFill/>
          <a:ln>
            <a:noFill/>
          </a:ln>
        </p:spPr>
      </p:pic>
      <p:pic>
        <p:nvPicPr>
          <p:cNvPr id="1054" name="Google Shape;1054;p16"/>
          <p:cNvPicPr preferRelativeResize="0"/>
          <p:nvPr/>
        </p:nvPicPr>
        <p:blipFill rotWithShape="1">
          <a:blip r:embed="rId6">
            <a:alphaModFix/>
          </a:blip>
          <a:srcRect b="0" l="0" r="0" t="0"/>
          <a:stretch/>
        </p:blipFill>
        <p:spPr>
          <a:xfrm>
            <a:off x="10896600" y="76200"/>
            <a:ext cx="1219200" cy="1219200"/>
          </a:xfrm>
          <a:prstGeom prst="rect">
            <a:avLst/>
          </a:prstGeom>
          <a:noFill/>
          <a:ln>
            <a:noFill/>
          </a:ln>
        </p:spPr>
      </p:pic>
      <p:pic>
        <p:nvPicPr>
          <p:cNvPr id="1055" name="Google Shape;1055;p16"/>
          <p:cNvPicPr preferRelativeResize="0"/>
          <p:nvPr/>
        </p:nvPicPr>
        <p:blipFill rotWithShape="1">
          <a:blip r:embed="rId7">
            <a:alphaModFix/>
          </a:blip>
          <a:srcRect b="0" l="0" r="0" t="0"/>
          <a:stretch/>
        </p:blipFill>
        <p:spPr>
          <a:xfrm>
            <a:off x="-47592" y="204989"/>
            <a:ext cx="1219200" cy="1219200"/>
          </a:xfrm>
          <a:prstGeom prst="rect">
            <a:avLst/>
          </a:prstGeom>
          <a:noFill/>
          <a:ln>
            <a:noFill/>
          </a:ln>
        </p:spPr>
      </p:pic>
      <p:sp>
        <p:nvSpPr>
          <p:cNvPr id="1056" name="Google Shape;1056;p16"/>
          <p:cNvSpPr/>
          <p:nvPr/>
        </p:nvSpPr>
        <p:spPr>
          <a:xfrm>
            <a:off x="1171608" y="814589"/>
            <a:ext cx="10033012" cy="14907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200">
                <a:solidFill>
                  <a:srgbClr val="000000"/>
                </a:solidFill>
                <a:latin typeface="Times New Roman"/>
                <a:ea typeface="Times New Roman"/>
                <a:cs typeface="Times New Roman"/>
                <a:sym typeface="Times New Roman"/>
              </a:rPr>
              <a:t>Những giải pháp tích cực, sáng tạo trong bảo tồn cảnh quan thiên nhiên</a:t>
            </a:r>
            <a:endParaRPr sz="3200">
              <a:solidFill>
                <a:srgbClr val="000000"/>
              </a:solidFill>
              <a:latin typeface="Calibri"/>
              <a:ea typeface="Calibri"/>
              <a:cs typeface="Calibri"/>
              <a:sym typeface="Calibri"/>
            </a:endParaRPr>
          </a:p>
        </p:txBody>
      </p:sp>
      <p:sp>
        <p:nvSpPr>
          <p:cNvPr id="1057" name="Google Shape;1057;p16"/>
          <p:cNvSpPr/>
          <p:nvPr/>
        </p:nvSpPr>
        <p:spPr>
          <a:xfrm>
            <a:off x="1143915" y="2340258"/>
            <a:ext cx="6368268"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Không sử dụng các đồ dùng có nguồn gốc động vật quý hiếm hoặc chất không thân thiện với môi trường như cốc nhựa 1 lần, túi nilon…</a:t>
            </a:r>
            <a:endParaRPr sz="2800">
              <a:solidFill>
                <a:schemeClr val="dk1"/>
              </a:solidFill>
              <a:latin typeface="Calibri"/>
              <a:ea typeface="Calibri"/>
              <a:cs typeface="Calibri"/>
              <a:sym typeface="Calibri"/>
            </a:endParaRPr>
          </a:p>
        </p:txBody>
      </p:sp>
      <p:pic>
        <p:nvPicPr>
          <p:cNvPr id="1058" name="Google Shape;1058;p16"/>
          <p:cNvPicPr preferRelativeResize="0"/>
          <p:nvPr/>
        </p:nvPicPr>
        <p:blipFill rotWithShape="1">
          <a:blip r:embed="rId8">
            <a:alphaModFix/>
          </a:blip>
          <a:srcRect b="0" l="0" r="0" t="0"/>
          <a:stretch/>
        </p:blipFill>
        <p:spPr>
          <a:xfrm>
            <a:off x="7813763" y="1781044"/>
            <a:ext cx="3390857" cy="3390857"/>
          </a:xfrm>
          <a:prstGeom prst="rect">
            <a:avLst/>
          </a:prstGeom>
          <a:noFill/>
          <a:ln>
            <a:noFill/>
          </a:ln>
        </p:spPr>
      </p:pic>
      <p:pic>
        <p:nvPicPr>
          <p:cNvPr id="1059" name="Google Shape;1059;p16"/>
          <p:cNvPicPr preferRelativeResize="0"/>
          <p:nvPr/>
        </p:nvPicPr>
        <p:blipFill rotWithShape="1">
          <a:blip r:embed="rId9">
            <a:alphaModFix/>
          </a:blip>
          <a:srcRect b="0" l="0" r="0" t="0"/>
          <a:stretch/>
        </p:blipFill>
        <p:spPr>
          <a:xfrm>
            <a:off x="4340180" y="3327409"/>
            <a:ext cx="3165331" cy="28447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pic>
        <p:nvPicPr>
          <p:cNvPr id="1064" name="Google Shape;1064;p17"/>
          <p:cNvPicPr preferRelativeResize="0"/>
          <p:nvPr/>
        </p:nvPicPr>
        <p:blipFill rotWithShape="1">
          <a:blip r:embed="rId3">
            <a:alphaModFix/>
          </a:blip>
          <a:srcRect b="0" l="0" r="0" t="0"/>
          <a:stretch/>
        </p:blipFill>
        <p:spPr>
          <a:xfrm>
            <a:off x="-1" y="-1"/>
            <a:ext cx="12192001" cy="6888093"/>
          </a:xfrm>
          <a:prstGeom prst="rect">
            <a:avLst/>
          </a:prstGeom>
          <a:noFill/>
          <a:ln>
            <a:noFill/>
          </a:ln>
        </p:spPr>
      </p:pic>
      <p:grpSp>
        <p:nvGrpSpPr>
          <p:cNvPr id="1065" name="Google Shape;1065;p17"/>
          <p:cNvGrpSpPr/>
          <p:nvPr/>
        </p:nvGrpSpPr>
        <p:grpSpPr>
          <a:xfrm>
            <a:off x="685800" y="589359"/>
            <a:ext cx="10820400" cy="5582841"/>
            <a:chOff x="0" y="-38100"/>
            <a:chExt cx="4274726" cy="2205567"/>
          </a:xfrm>
        </p:grpSpPr>
        <p:sp>
          <p:nvSpPr>
            <p:cNvPr id="1066" name="Google Shape;1066;p17"/>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67" name="Google Shape;1067;p17"/>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068" name="Google Shape;1068;p17"/>
          <p:cNvSpPr/>
          <p:nvPr/>
        </p:nvSpPr>
        <p:spPr>
          <a:xfrm>
            <a:off x="1" y="5417652"/>
            <a:ext cx="1171607" cy="1509097"/>
          </a:xfrm>
          <a:custGeom>
            <a:rect b="b" l="l" r="r" t="t"/>
            <a:pathLst>
              <a:path extrusionOk="0" h="2263645" w="1757411">
                <a:moveTo>
                  <a:pt x="0" y="0"/>
                </a:moveTo>
                <a:lnTo>
                  <a:pt x="1757411" y="0"/>
                </a:lnTo>
                <a:lnTo>
                  <a:pt x="1757411" y="2263644"/>
                </a:lnTo>
                <a:lnTo>
                  <a:pt x="0" y="2263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pic>
        <p:nvPicPr>
          <p:cNvPr id="1069" name="Google Shape;1069;p17"/>
          <p:cNvPicPr preferRelativeResize="0"/>
          <p:nvPr/>
        </p:nvPicPr>
        <p:blipFill rotWithShape="1">
          <a:blip r:embed="rId5">
            <a:alphaModFix/>
          </a:blip>
          <a:srcRect b="0" l="0" r="0" t="0"/>
          <a:stretch/>
        </p:blipFill>
        <p:spPr>
          <a:xfrm>
            <a:off x="10896600" y="5628801"/>
            <a:ext cx="1219200" cy="1219200"/>
          </a:xfrm>
          <a:prstGeom prst="rect">
            <a:avLst/>
          </a:prstGeom>
          <a:noFill/>
          <a:ln>
            <a:noFill/>
          </a:ln>
        </p:spPr>
      </p:pic>
      <p:pic>
        <p:nvPicPr>
          <p:cNvPr id="1070" name="Google Shape;1070;p17"/>
          <p:cNvPicPr preferRelativeResize="0"/>
          <p:nvPr/>
        </p:nvPicPr>
        <p:blipFill rotWithShape="1">
          <a:blip r:embed="rId6">
            <a:alphaModFix/>
          </a:blip>
          <a:srcRect b="0" l="0" r="0" t="0"/>
          <a:stretch/>
        </p:blipFill>
        <p:spPr>
          <a:xfrm>
            <a:off x="10896600" y="76200"/>
            <a:ext cx="1219200" cy="1219200"/>
          </a:xfrm>
          <a:prstGeom prst="rect">
            <a:avLst/>
          </a:prstGeom>
          <a:noFill/>
          <a:ln>
            <a:noFill/>
          </a:ln>
        </p:spPr>
      </p:pic>
      <p:pic>
        <p:nvPicPr>
          <p:cNvPr id="1071" name="Google Shape;1071;p17"/>
          <p:cNvPicPr preferRelativeResize="0"/>
          <p:nvPr/>
        </p:nvPicPr>
        <p:blipFill rotWithShape="1">
          <a:blip r:embed="rId7">
            <a:alphaModFix/>
          </a:blip>
          <a:srcRect b="0" l="0" r="0" t="0"/>
          <a:stretch/>
        </p:blipFill>
        <p:spPr>
          <a:xfrm>
            <a:off x="-47592" y="204989"/>
            <a:ext cx="1219200" cy="1219200"/>
          </a:xfrm>
          <a:prstGeom prst="rect">
            <a:avLst/>
          </a:prstGeom>
          <a:noFill/>
          <a:ln>
            <a:noFill/>
          </a:ln>
        </p:spPr>
      </p:pic>
      <p:sp>
        <p:nvSpPr>
          <p:cNvPr id="1072" name="Google Shape;1072;p17"/>
          <p:cNvSpPr/>
          <p:nvPr/>
        </p:nvSpPr>
        <p:spPr>
          <a:xfrm>
            <a:off x="1171608" y="814589"/>
            <a:ext cx="10033012" cy="14907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200">
                <a:solidFill>
                  <a:srgbClr val="000000"/>
                </a:solidFill>
                <a:latin typeface="Times New Roman"/>
                <a:ea typeface="Times New Roman"/>
                <a:cs typeface="Times New Roman"/>
                <a:sym typeface="Times New Roman"/>
              </a:rPr>
              <a:t>Những giải pháp tích cực, sáng tạo trong bảo tồn cảnh quan thiên nhiên</a:t>
            </a:r>
            <a:endParaRPr sz="3200">
              <a:solidFill>
                <a:srgbClr val="000000"/>
              </a:solidFill>
              <a:latin typeface="Calibri"/>
              <a:ea typeface="Calibri"/>
              <a:cs typeface="Calibri"/>
              <a:sym typeface="Calibri"/>
            </a:endParaRPr>
          </a:p>
        </p:txBody>
      </p:sp>
      <p:sp>
        <p:nvSpPr>
          <p:cNvPr id="1073" name="Google Shape;1073;p17"/>
          <p:cNvSpPr/>
          <p:nvPr/>
        </p:nvSpPr>
        <p:spPr>
          <a:xfrm>
            <a:off x="1326155" y="2362586"/>
            <a:ext cx="443070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Không vất rác bừa bãi xuống ao, hồ, sông, biển, nơi công cộng</a:t>
            </a:r>
            <a:endParaRPr sz="2800">
              <a:solidFill>
                <a:srgbClr val="000000"/>
              </a:solidFill>
              <a:latin typeface="Calibri"/>
              <a:ea typeface="Calibri"/>
              <a:cs typeface="Calibri"/>
              <a:sym typeface="Calibri"/>
            </a:endParaRPr>
          </a:p>
        </p:txBody>
      </p:sp>
      <p:pic>
        <p:nvPicPr>
          <p:cNvPr id="1074" name="Google Shape;1074;p17"/>
          <p:cNvPicPr preferRelativeResize="0"/>
          <p:nvPr/>
        </p:nvPicPr>
        <p:blipFill rotWithShape="1">
          <a:blip r:embed="rId8">
            <a:alphaModFix/>
          </a:blip>
          <a:srcRect b="0" l="0" r="0" t="0"/>
          <a:stretch/>
        </p:blipFill>
        <p:spPr>
          <a:xfrm>
            <a:off x="2575774" y="3444045"/>
            <a:ext cx="2662750" cy="2662750"/>
          </a:xfrm>
          <a:prstGeom prst="rect">
            <a:avLst/>
          </a:prstGeom>
          <a:noFill/>
          <a:ln>
            <a:noFill/>
          </a:ln>
        </p:spPr>
      </p:pic>
      <p:pic>
        <p:nvPicPr>
          <p:cNvPr id="1075" name="Google Shape;1075;p17"/>
          <p:cNvPicPr preferRelativeResize="0"/>
          <p:nvPr/>
        </p:nvPicPr>
        <p:blipFill rotWithShape="1">
          <a:blip r:embed="rId9">
            <a:alphaModFix/>
          </a:blip>
          <a:srcRect b="0" l="0" r="0" t="0"/>
          <a:stretch/>
        </p:blipFill>
        <p:spPr>
          <a:xfrm>
            <a:off x="6095999" y="2372395"/>
            <a:ext cx="4783994" cy="318932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pic>
        <p:nvPicPr>
          <p:cNvPr id="1080" name="Google Shape;1080;p18"/>
          <p:cNvPicPr preferRelativeResize="0"/>
          <p:nvPr/>
        </p:nvPicPr>
        <p:blipFill rotWithShape="1">
          <a:blip r:embed="rId3">
            <a:alphaModFix/>
          </a:blip>
          <a:srcRect b="0" l="0" r="0" t="0"/>
          <a:stretch/>
        </p:blipFill>
        <p:spPr>
          <a:xfrm>
            <a:off x="-1" y="-1"/>
            <a:ext cx="12192001" cy="6888093"/>
          </a:xfrm>
          <a:prstGeom prst="rect">
            <a:avLst/>
          </a:prstGeom>
          <a:noFill/>
          <a:ln>
            <a:noFill/>
          </a:ln>
        </p:spPr>
      </p:pic>
      <p:grpSp>
        <p:nvGrpSpPr>
          <p:cNvPr id="1081" name="Google Shape;1081;p18"/>
          <p:cNvGrpSpPr/>
          <p:nvPr/>
        </p:nvGrpSpPr>
        <p:grpSpPr>
          <a:xfrm>
            <a:off x="685800" y="589359"/>
            <a:ext cx="10820400" cy="5582841"/>
            <a:chOff x="0" y="-38100"/>
            <a:chExt cx="4274726" cy="2205567"/>
          </a:xfrm>
        </p:grpSpPr>
        <p:sp>
          <p:nvSpPr>
            <p:cNvPr id="1082" name="Google Shape;1082;p18"/>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83" name="Google Shape;1083;p18"/>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084" name="Google Shape;1084;p18"/>
          <p:cNvSpPr/>
          <p:nvPr/>
        </p:nvSpPr>
        <p:spPr>
          <a:xfrm>
            <a:off x="1" y="5417652"/>
            <a:ext cx="1171607" cy="1509097"/>
          </a:xfrm>
          <a:custGeom>
            <a:rect b="b" l="l" r="r" t="t"/>
            <a:pathLst>
              <a:path extrusionOk="0" h="2263645" w="1757411">
                <a:moveTo>
                  <a:pt x="0" y="0"/>
                </a:moveTo>
                <a:lnTo>
                  <a:pt x="1757411" y="0"/>
                </a:lnTo>
                <a:lnTo>
                  <a:pt x="1757411" y="2263644"/>
                </a:lnTo>
                <a:lnTo>
                  <a:pt x="0" y="2263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pic>
        <p:nvPicPr>
          <p:cNvPr id="1085" name="Google Shape;1085;p18"/>
          <p:cNvPicPr preferRelativeResize="0"/>
          <p:nvPr/>
        </p:nvPicPr>
        <p:blipFill rotWithShape="1">
          <a:blip r:embed="rId5">
            <a:alphaModFix/>
          </a:blip>
          <a:srcRect b="0" l="0" r="0" t="0"/>
          <a:stretch/>
        </p:blipFill>
        <p:spPr>
          <a:xfrm>
            <a:off x="10896600" y="5628801"/>
            <a:ext cx="1219200" cy="1219200"/>
          </a:xfrm>
          <a:prstGeom prst="rect">
            <a:avLst/>
          </a:prstGeom>
          <a:noFill/>
          <a:ln>
            <a:noFill/>
          </a:ln>
        </p:spPr>
      </p:pic>
      <p:pic>
        <p:nvPicPr>
          <p:cNvPr id="1086" name="Google Shape;1086;p18"/>
          <p:cNvPicPr preferRelativeResize="0"/>
          <p:nvPr/>
        </p:nvPicPr>
        <p:blipFill rotWithShape="1">
          <a:blip r:embed="rId6">
            <a:alphaModFix/>
          </a:blip>
          <a:srcRect b="0" l="0" r="0" t="0"/>
          <a:stretch/>
        </p:blipFill>
        <p:spPr>
          <a:xfrm>
            <a:off x="10896600" y="76200"/>
            <a:ext cx="1219200" cy="1219200"/>
          </a:xfrm>
          <a:prstGeom prst="rect">
            <a:avLst/>
          </a:prstGeom>
          <a:noFill/>
          <a:ln>
            <a:noFill/>
          </a:ln>
        </p:spPr>
      </p:pic>
      <p:pic>
        <p:nvPicPr>
          <p:cNvPr id="1087" name="Google Shape;1087;p18"/>
          <p:cNvPicPr preferRelativeResize="0"/>
          <p:nvPr/>
        </p:nvPicPr>
        <p:blipFill rotWithShape="1">
          <a:blip r:embed="rId7">
            <a:alphaModFix/>
          </a:blip>
          <a:srcRect b="0" l="0" r="0" t="0"/>
          <a:stretch/>
        </p:blipFill>
        <p:spPr>
          <a:xfrm>
            <a:off x="-47592" y="204989"/>
            <a:ext cx="1219200" cy="1219200"/>
          </a:xfrm>
          <a:prstGeom prst="rect">
            <a:avLst/>
          </a:prstGeom>
          <a:noFill/>
          <a:ln>
            <a:noFill/>
          </a:ln>
        </p:spPr>
      </p:pic>
      <p:sp>
        <p:nvSpPr>
          <p:cNvPr id="1088" name="Google Shape;1088;p18"/>
          <p:cNvSpPr/>
          <p:nvPr/>
        </p:nvSpPr>
        <p:spPr>
          <a:xfrm>
            <a:off x="1171608" y="814589"/>
            <a:ext cx="10033012" cy="14907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200">
                <a:solidFill>
                  <a:srgbClr val="000000"/>
                </a:solidFill>
                <a:latin typeface="Times New Roman"/>
                <a:ea typeface="Times New Roman"/>
                <a:cs typeface="Times New Roman"/>
                <a:sym typeface="Times New Roman"/>
              </a:rPr>
              <a:t>Những giải pháp tích cực, sáng tạo trong bảo tồn cảnh quan thiên nhiên</a:t>
            </a:r>
            <a:endParaRPr sz="3200">
              <a:solidFill>
                <a:srgbClr val="000000"/>
              </a:solidFill>
              <a:latin typeface="Calibri"/>
              <a:ea typeface="Calibri"/>
              <a:cs typeface="Calibri"/>
              <a:sym typeface="Calibri"/>
            </a:endParaRPr>
          </a:p>
        </p:txBody>
      </p:sp>
      <p:sp>
        <p:nvSpPr>
          <p:cNvPr id="1089" name="Google Shape;1089;p18"/>
          <p:cNvSpPr/>
          <p:nvPr/>
        </p:nvSpPr>
        <p:spPr>
          <a:xfrm>
            <a:off x="909831" y="2799557"/>
            <a:ext cx="4430702"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Tích cực tham gia trồng cây, gây rừng và chăm sóc cây</a:t>
            </a:r>
            <a:endParaRPr sz="2800">
              <a:solidFill>
                <a:srgbClr val="000000"/>
              </a:solidFill>
              <a:latin typeface="Calibri"/>
              <a:ea typeface="Calibri"/>
              <a:cs typeface="Calibri"/>
              <a:sym typeface="Calibri"/>
            </a:endParaRPr>
          </a:p>
        </p:txBody>
      </p:sp>
      <p:pic>
        <p:nvPicPr>
          <p:cNvPr id="1090" name="Google Shape;1090;p18"/>
          <p:cNvPicPr preferRelativeResize="0"/>
          <p:nvPr/>
        </p:nvPicPr>
        <p:blipFill rotWithShape="1">
          <a:blip r:embed="rId8">
            <a:alphaModFix/>
          </a:blip>
          <a:srcRect b="0" l="0" r="0" t="0"/>
          <a:stretch/>
        </p:blipFill>
        <p:spPr>
          <a:xfrm>
            <a:off x="5620945" y="1981201"/>
            <a:ext cx="5326665" cy="37861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pic>
        <p:nvPicPr>
          <p:cNvPr id="1095" name="Google Shape;1095;p19"/>
          <p:cNvPicPr preferRelativeResize="0"/>
          <p:nvPr/>
        </p:nvPicPr>
        <p:blipFill rotWithShape="1">
          <a:blip r:embed="rId3">
            <a:alphaModFix/>
          </a:blip>
          <a:srcRect b="0" l="0" r="0" t="0"/>
          <a:stretch/>
        </p:blipFill>
        <p:spPr>
          <a:xfrm>
            <a:off x="-1" y="-1"/>
            <a:ext cx="12192001" cy="6888093"/>
          </a:xfrm>
          <a:prstGeom prst="rect">
            <a:avLst/>
          </a:prstGeom>
          <a:noFill/>
          <a:ln>
            <a:noFill/>
          </a:ln>
        </p:spPr>
      </p:pic>
      <p:grpSp>
        <p:nvGrpSpPr>
          <p:cNvPr id="1096" name="Google Shape;1096;p19"/>
          <p:cNvGrpSpPr/>
          <p:nvPr/>
        </p:nvGrpSpPr>
        <p:grpSpPr>
          <a:xfrm>
            <a:off x="685800" y="589359"/>
            <a:ext cx="10820400" cy="5582841"/>
            <a:chOff x="0" y="-38100"/>
            <a:chExt cx="4274726" cy="2205567"/>
          </a:xfrm>
        </p:grpSpPr>
        <p:sp>
          <p:nvSpPr>
            <p:cNvPr id="1097" name="Google Shape;1097;p19"/>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098" name="Google Shape;1098;p19"/>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099" name="Google Shape;1099;p19"/>
          <p:cNvSpPr/>
          <p:nvPr/>
        </p:nvSpPr>
        <p:spPr>
          <a:xfrm>
            <a:off x="1" y="5417652"/>
            <a:ext cx="1171607" cy="1509097"/>
          </a:xfrm>
          <a:custGeom>
            <a:rect b="b" l="l" r="r" t="t"/>
            <a:pathLst>
              <a:path extrusionOk="0" h="2263645" w="1757411">
                <a:moveTo>
                  <a:pt x="0" y="0"/>
                </a:moveTo>
                <a:lnTo>
                  <a:pt x="1757411" y="0"/>
                </a:lnTo>
                <a:lnTo>
                  <a:pt x="1757411" y="2263644"/>
                </a:lnTo>
                <a:lnTo>
                  <a:pt x="0" y="2263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pic>
        <p:nvPicPr>
          <p:cNvPr id="1100" name="Google Shape;1100;p19"/>
          <p:cNvPicPr preferRelativeResize="0"/>
          <p:nvPr/>
        </p:nvPicPr>
        <p:blipFill rotWithShape="1">
          <a:blip r:embed="rId5">
            <a:alphaModFix/>
          </a:blip>
          <a:srcRect b="0" l="0" r="0" t="0"/>
          <a:stretch/>
        </p:blipFill>
        <p:spPr>
          <a:xfrm>
            <a:off x="10896600" y="5628801"/>
            <a:ext cx="1219200" cy="1219200"/>
          </a:xfrm>
          <a:prstGeom prst="rect">
            <a:avLst/>
          </a:prstGeom>
          <a:noFill/>
          <a:ln>
            <a:noFill/>
          </a:ln>
        </p:spPr>
      </p:pic>
      <p:pic>
        <p:nvPicPr>
          <p:cNvPr id="1101" name="Google Shape;1101;p19"/>
          <p:cNvPicPr preferRelativeResize="0"/>
          <p:nvPr/>
        </p:nvPicPr>
        <p:blipFill rotWithShape="1">
          <a:blip r:embed="rId6">
            <a:alphaModFix/>
          </a:blip>
          <a:srcRect b="0" l="0" r="0" t="0"/>
          <a:stretch/>
        </p:blipFill>
        <p:spPr>
          <a:xfrm>
            <a:off x="10896600" y="76200"/>
            <a:ext cx="1219200" cy="1219200"/>
          </a:xfrm>
          <a:prstGeom prst="rect">
            <a:avLst/>
          </a:prstGeom>
          <a:noFill/>
          <a:ln>
            <a:noFill/>
          </a:ln>
        </p:spPr>
      </p:pic>
      <p:pic>
        <p:nvPicPr>
          <p:cNvPr id="1102" name="Google Shape;1102;p19"/>
          <p:cNvPicPr preferRelativeResize="0"/>
          <p:nvPr/>
        </p:nvPicPr>
        <p:blipFill rotWithShape="1">
          <a:blip r:embed="rId7">
            <a:alphaModFix/>
          </a:blip>
          <a:srcRect b="0" l="0" r="0" t="0"/>
          <a:stretch/>
        </p:blipFill>
        <p:spPr>
          <a:xfrm>
            <a:off x="-47592" y="204989"/>
            <a:ext cx="1219200" cy="1219200"/>
          </a:xfrm>
          <a:prstGeom prst="rect">
            <a:avLst/>
          </a:prstGeom>
          <a:noFill/>
          <a:ln>
            <a:noFill/>
          </a:ln>
        </p:spPr>
      </p:pic>
      <p:sp>
        <p:nvSpPr>
          <p:cNvPr id="1103" name="Google Shape;1103;p19"/>
          <p:cNvSpPr/>
          <p:nvPr/>
        </p:nvSpPr>
        <p:spPr>
          <a:xfrm>
            <a:off x="1171608" y="814589"/>
            <a:ext cx="10033012" cy="14907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200">
                <a:solidFill>
                  <a:srgbClr val="000000"/>
                </a:solidFill>
                <a:latin typeface="Times New Roman"/>
                <a:ea typeface="Times New Roman"/>
                <a:cs typeface="Times New Roman"/>
                <a:sym typeface="Times New Roman"/>
              </a:rPr>
              <a:t>Những giải pháp tích cực, sáng tạo trong bảo tồn cảnh quan thiên nhiên</a:t>
            </a:r>
            <a:endParaRPr sz="3200">
              <a:solidFill>
                <a:srgbClr val="000000"/>
              </a:solidFill>
              <a:latin typeface="Calibri"/>
              <a:ea typeface="Calibri"/>
              <a:cs typeface="Calibri"/>
              <a:sym typeface="Calibri"/>
            </a:endParaRPr>
          </a:p>
        </p:txBody>
      </p:sp>
      <p:sp>
        <p:nvSpPr>
          <p:cNvPr id="1104" name="Google Shape;1104;p19"/>
          <p:cNvSpPr/>
          <p:nvPr/>
        </p:nvSpPr>
        <p:spPr>
          <a:xfrm>
            <a:off x="909831" y="2799557"/>
            <a:ext cx="4430702"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 Thu gom rác thải, làm sạch môi trường ở nơi công cộng</a:t>
            </a:r>
            <a:endParaRPr sz="2800">
              <a:solidFill>
                <a:srgbClr val="000000"/>
              </a:solidFill>
              <a:latin typeface="Calibri"/>
              <a:ea typeface="Calibri"/>
              <a:cs typeface="Calibri"/>
              <a:sym typeface="Calibri"/>
            </a:endParaRPr>
          </a:p>
        </p:txBody>
      </p:sp>
      <p:pic>
        <p:nvPicPr>
          <p:cNvPr id="1105" name="Google Shape;1105;p19"/>
          <p:cNvPicPr preferRelativeResize="0"/>
          <p:nvPr/>
        </p:nvPicPr>
        <p:blipFill rotWithShape="1">
          <a:blip r:embed="rId8">
            <a:alphaModFix/>
          </a:blip>
          <a:srcRect b="0" l="0" r="0" t="0"/>
          <a:stretch/>
        </p:blipFill>
        <p:spPr>
          <a:xfrm>
            <a:off x="5564564" y="2305318"/>
            <a:ext cx="6021422" cy="37584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pic>
        <p:nvPicPr>
          <p:cNvPr id="889" name="Google Shape;889;p2"/>
          <p:cNvPicPr preferRelativeResize="0"/>
          <p:nvPr/>
        </p:nvPicPr>
        <p:blipFill rotWithShape="1">
          <a:blip r:embed="rId3">
            <a:alphaModFix/>
          </a:blip>
          <a:srcRect b="33888" l="0" r="0" t="0"/>
          <a:stretch/>
        </p:blipFill>
        <p:spPr>
          <a:xfrm>
            <a:off x="0" y="0"/>
            <a:ext cx="12192000" cy="6858000"/>
          </a:xfrm>
          <a:prstGeom prst="rect">
            <a:avLst/>
          </a:prstGeom>
          <a:noFill/>
          <a:ln>
            <a:noFill/>
          </a:ln>
        </p:spPr>
      </p:pic>
      <p:pic>
        <p:nvPicPr>
          <p:cNvPr id="890" name="Google Shape;890;p2"/>
          <p:cNvPicPr preferRelativeResize="0"/>
          <p:nvPr/>
        </p:nvPicPr>
        <p:blipFill rotWithShape="1">
          <a:blip r:embed="rId4">
            <a:alphaModFix/>
          </a:blip>
          <a:srcRect b="0" l="0" r="0" t="0"/>
          <a:stretch/>
        </p:blipFill>
        <p:spPr>
          <a:xfrm>
            <a:off x="-23488" y="0"/>
            <a:ext cx="12215488" cy="6845300"/>
          </a:xfrm>
          <a:prstGeom prst="rect">
            <a:avLst/>
          </a:prstGeom>
          <a:noFill/>
          <a:ln>
            <a:noFill/>
          </a:ln>
        </p:spPr>
      </p:pic>
      <p:sp>
        <p:nvSpPr>
          <p:cNvPr id="891" name="Google Shape;891;p2"/>
          <p:cNvSpPr txBox="1"/>
          <p:nvPr/>
        </p:nvSpPr>
        <p:spPr>
          <a:xfrm>
            <a:off x="380358" y="1186882"/>
            <a:ext cx="11290694" cy="546149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t/>
            </a:r>
            <a:endParaRPr b="1" i="0" sz="3000" u="none" cap="none" strike="noStrike">
              <a:solidFill>
                <a:srgbClr val="000000"/>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t/>
            </a:r>
            <a:endParaRPr b="1" i="0" sz="3000" u="none" cap="none" strike="noStrike">
              <a:solidFill>
                <a:srgbClr val="000000"/>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t/>
            </a:r>
            <a:endParaRPr b="1" i="0" sz="3000" u="none" cap="none" strike="noStrike">
              <a:solidFill>
                <a:srgbClr val="000000"/>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t/>
            </a:r>
            <a:endParaRPr b="1" i="0" sz="3000" u="none" cap="none" strike="noStrike">
              <a:solidFill>
                <a:srgbClr val="000000"/>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t/>
            </a:r>
            <a:endParaRPr b="1" i="0" sz="3000" u="none" cap="none" strike="noStrike">
              <a:solidFill>
                <a:srgbClr val="000000"/>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t/>
            </a:r>
            <a:endParaRPr b="1" i="0" sz="3000" u="none" cap="none" strike="noStrike">
              <a:solidFill>
                <a:srgbClr val="000000"/>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t/>
            </a:r>
            <a:endParaRPr b="1" i="0" sz="3000" u="none" cap="none" strike="noStrike">
              <a:solidFill>
                <a:srgbClr val="000000"/>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t/>
            </a:r>
            <a:endParaRPr b="1" i="0" sz="3000" u="none" cap="none" strike="noStrike">
              <a:solidFill>
                <a:srgbClr val="000000"/>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t/>
            </a:r>
            <a:endParaRPr b="1" i="0" sz="3000" u="none" cap="none" strike="noStrike">
              <a:solidFill>
                <a:srgbClr val="000000"/>
              </a:solidFill>
              <a:latin typeface="Times New Roman"/>
              <a:ea typeface="Times New Roman"/>
              <a:cs typeface="Times New Roman"/>
              <a:sym typeface="Times New Roman"/>
            </a:endParaRPr>
          </a:p>
        </p:txBody>
      </p:sp>
      <p:grpSp>
        <p:nvGrpSpPr>
          <p:cNvPr id="892" name="Google Shape;892;p2"/>
          <p:cNvGrpSpPr/>
          <p:nvPr/>
        </p:nvGrpSpPr>
        <p:grpSpPr>
          <a:xfrm>
            <a:off x="282508" y="1347057"/>
            <a:ext cx="1660693" cy="1625840"/>
            <a:chOff x="785032" y="1627570"/>
            <a:chExt cx="1661205" cy="1626341"/>
          </a:xfrm>
        </p:grpSpPr>
        <p:sp>
          <p:nvSpPr>
            <p:cNvPr id="893" name="Google Shape;893;p2"/>
            <p:cNvSpPr/>
            <p:nvPr/>
          </p:nvSpPr>
          <p:spPr>
            <a:xfrm rot="1800000">
              <a:off x="990159" y="1862891"/>
              <a:ext cx="1250951" cy="1155700"/>
            </a:xfrm>
            <a:custGeom>
              <a:rect b="b" l="l" r="r" t="t"/>
              <a:pathLst>
                <a:path extrusionOk="0" h="2627" w="2851">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cap="flat" cmpd="sng" w="12700">
              <a:solidFill>
                <a:srgbClr val="D8D8D8"/>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1" i="0" sz="2400" u="none" cap="none" strike="noStrike">
                <a:solidFill>
                  <a:srgbClr val="000000"/>
                </a:solidFill>
                <a:latin typeface="Times New Roman"/>
                <a:ea typeface="Times New Roman"/>
                <a:cs typeface="Times New Roman"/>
                <a:sym typeface="Times New Roman"/>
              </a:endParaRPr>
            </a:p>
          </p:txBody>
        </p:sp>
        <p:grpSp>
          <p:nvGrpSpPr>
            <p:cNvPr id="894" name="Google Shape;894;p2"/>
            <p:cNvGrpSpPr/>
            <p:nvPr/>
          </p:nvGrpSpPr>
          <p:grpSpPr>
            <a:xfrm>
              <a:off x="911226" y="1750804"/>
              <a:ext cx="1408819" cy="1379876"/>
              <a:chOff x="911226" y="1750804"/>
              <a:chExt cx="1408819" cy="1379876"/>
            </a:xfrm>
          </p:grpSpPr>
          <p:sp>
            <p:nvSpPr>
              <p:cNvPr id="895" name="Google Shape;895;p2"/>
              <p:cNvSpPr/>
              <p:nvPr/>
            </p:nvSpPr>
            <p:spPr>
              <a:xfrm rot="1800000">
                <a:off x="1085500" y="1950144"/>
                <a:ext cx="1060270" cy="981196"/>
              </a:xfrm>
              <a:custGeom>
                <a:rect b="b" l="l" r="r" t="t"/>
                <a:pathLst>
                  <a:path extrusionOk="0" h="1968" w="2136">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rgbClr val="FFC3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rgbClr val="000000"/>
                  </a:solidFill>
                  <a:latin typeface="Times New Roman"/>
                  <a:ea typeface="Times New Roman"/>
                  <a:cs typeface="Times New Roman"/>
                  <a:sym typeface="Times New Roman"/>
                </a:endParaRPr>
              </a:p>
            </p:txBody>
          </p:sp>
          <p:sp>
            <p:nvSpPr>
              <p:cNvPr id="896" name="Google Shape;896;p2"/>
              <p:cNvSpPr txBox="1"/>
              <p:nvPr/>
            </p:nvSpPr>
            <p:spPr>
              <a:xfrm>
                <a:off x="1351061" y="2136650"/>
                <a:ext cx="556544" cy="554169"/>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01</a:t>
                </a:r>
                <a:endParaRPr/>
              </a:p>
            </p:txBody>
          </p:sp>
        </p:grpSp>
      </p:grpSp>
      <p:grpSp>
        <p:nvGrpSpPr>
          <p:cNvPr id="897" name="Google Shape;897;p2"/>
          <p:cNvGrpSpPr/>
          <p:nvPr/>
        </p:nvGrpSpPr>
        <p:grpSpPr>
          <a:xfrm>
            <a:off x="314551" y="2624163"/>
            <a:ext cx="1660693" cy="1625840"/>
            <a:chOff x="785032" y="3195113"/>
            <a:chExt cx="1661205" cy="1626341"/>
          </a:xfrm>
        </p:grpSpPr>
        <p:sp>
          <p:nvSpPr>
            <p:cNvPr id="898" name="Google Shape;898;p2"/>
            <p:cNvSpPr/>
            <p:nvPr/>
          </p:nvSpPr>
          <p:spPr>
            <a:xfrm rot="1800000">
              <a:off x="990159" y="3430434"/>
              <a:ext cx="1250951" cy="1155700"/>
            </a:xfrm>
            <a:custGeom>
              <a:rect b="b" l="l" r="r" t="t"/>
              <a:pathLst>
                <a:path extrusionOk="0" h="2627" w="2851">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cap="flat" cmpd="sng" w="12700">
              <a:solidFill>
                <a:srgbClr val="D8D8D8"/>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1" i="0" sz="2400" u="none" cap="none" strike="noStrike">
                <a:solidFill>
                  <a:srgbClr val="000000"/>
                </a:solidFill>
                <a:latin typeface="Times New Roman"/>
                <a:ea typeface="Times New Roman"/>
                <a:cs typeface="Times New Roman"/>
                <a:sym typeface="Times New Roman"/>
              </a:endParaRPr>
            </a:p>
          </p:txBody>
        </p:sp>
        <p:grpSp>
          <p:nvGrpSpPr>
            <p:cNvPr id="899" name="Google Shape;899;p2"/>
            <p:cNvGrpSpPr/>
            <p:nvPr/>
          </p:nvGrpSpPr>
          <p:grpSpPr>
            <a:xfrm>
              <a:off x="911226" y="3318346"/>
              <a:ext cx="1408819" cy="1379876"/>
              <a:chOff x="911226" y="3318346"/>
              <a:chExt cx="1408819" cy="1379876"/>
            </a:xfrm>
          </p:grpSpPr>
          <p:sp>
            <p:nvSpPr>
              <p:cNvPr id="900" name="Google Shape;900;p2"/>
              <p:cNvSpPr/>
              <p:nvPr/>
            </p:nvSpPr>
            <p:spPr>
              <a:xfrm rot="1800000">
                <a:off x="1085500" y="3517686"/>
                <a:ext cx="1060270" cy="981196"/>
              </a:xfrm>
              <a:custGeom>
                <a:rect b="b" l="l" r="r" t="t"/>
                <a:pathLst>
                  <a:path extrusionOk="0" h="1968" w="2136">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rgbClr val="FFC3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rgbClr val="000000"/>
                  </a:solidFill>
                  <a:latin typeface="Times New Roman"/>
                  <a:ea typeface="Times New Roman"/>
                  <a:cs typeface="Times New Roman"/>
                  <a:sym typeface="Times New Roman"/>
                </a:endParaRPr>
              </a:p>
            </p:txBody>
          </p:sp>
          <p:sp>
            <p:nvSpPr>
              <p:cNvPr id="901" name="Google Shape;901;p2"/>
              <p:cNvSpPr txBox="1"/>
              <p:nvPr/>
            </p:nvSpPr>
            <p:spPr>
              <a:xfrm>
                <a:off x="1337362" y="3673783"/>
                <a:ext cx="556544" cy="554169"/>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02</a:t>
                </a:r>
                <a:endParaRPr/>
              </a:p>
            </p:txBody>
          </p:sp>
        </p:grpSp>
      </p:grpSp>
      <p:grpSp>
        <p:nvGrpSpPr>
          <p:cNvPr id="902" name="Google Shape;902;p2"/>
          <p:cNvGrpSpPr/>
          <p:nvPr/>
        </p:nvGrpSpPr>
        <p:grpSpPr>
          <a:xfrm>
            <a:off x="280564" y="4183202"/>
            <a:ext cx="1660693" cy="1625840"/>
            <a:chOff x="6073068" y="1433545"/>
            <a:chExt cx="1661205" cy="1626341"/>
          </a:xfrm>
        </p:grpSpPr>
        <p:sp>
          <p:nvSpPr>
            <p:cNvPr id="903" name="Google Shape;903;p2"/>
            <p:cNvSpPr/>
            <p:nvPr/>
          </p:nvSpPr>
          <p:spPr>
            <a:xfrm rot="1800000">
              <a:off x="6278195" y="1668866"/>
              <a:ext cx="1250951" cy="1155700"/>
            </a:xfrm>
            <a:custGeom>
              <a:rect b="b" l="l" r="r" t="t"/>
              <a:pathLst>
                <a:path extrusionOk="0" h="2627" w="2851">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cap="flat" cmpd="sng" w="12700">
              <a:solidFill>
                <a:srgbClr val="D8D8D8"/>
              </a:solidFill>
              <a:prstDash val="solid"/>
              <a:miter lim="800000"/>
              <a:headEnd len="sm" w="sm" type="none"/>
              <a:tailEnd len="sm" w="sm" type="none"/>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b="1" i="0" sz="2400" u="none" cap="none" strike="noStrike">
                <a:solidFill>
                  <a:srgbClr val="000000"/>
                </a:solidFill>
                <a:latin typeface="Times New Roman"/>
                <a:ea typeface="Times New Roman"/>
                <a:cs typeface="Times New Roman"/>
                <a:sym typeface="Times New Roman"/>
              </a:endParaRPr>
            </a:p>
          </p:txBody>
        </p:sp>
        <p:sp>
          <p:nvSpPr>
            <p:cNvPr id="904" name="Google Shape;904;p2"/>
            <p:cNvSpPr/>
            <p:nvPr/>
          </p:nvSpPr>
          <p:spPr>
            <a:xfrm rot="1800000">
              <a:off x="6373535" y="1756118"/>
              <a:ext cx="1060270" cy="981196"/>
            </a:xfrm>
            <a:custGeom>
              <a:rect b="b" l="l" r="r" t="t"/>
              <a:pathLst>
                <a:path extrusionOk="0" h="1968" w="2136">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solidFill>
              <a:srgbClr val="FFC3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400" u="none" cap="none" strike="noStrike">
                <a:solidFill>
                  <a:srgbClr val="000000"/>
                </a:solidFill>
                <a:latin typeface="Times New Roman"/>
                <a:ea typeface="Times New Roman"/>
                <a:cs typeface="Times New Roman"/>
                <a:sym typeface="Times New Roman"/>
              </a:endParaRPr>
            </a:p>
          </p:txBody>
        </p:sp>
        <p:sp>
          <p:nvSpPr>
            <p:cNvPr id="905" name="Google Shape;905;p2"/>
            <p:cNvSpPr txBox="1"/>
            <p:nvPr/>
          </p:nvSpPr>
          <p:spPr>
            <a:xfrm>
              <a:off x="6659393" y="1839639"/>
              <a:ext cx="556544" cy="554169"/>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03</a:t>
              </a:r>
              <a:endParaRPr/>
            </a:p>
          </p:txBody>
        </p:sp>
      </p:grpSp>
      <p:sp>
        <p:nvSpPr>
          <p:cNvPr id="906" name="Google Shape;906;p2"/>
          <p:cNvSpPr txBox="1"/>
          <p:nvPr/>
        </p:nvSpPr>
        <p:spPr>
          <a:xfrm>
            <a:off x="1812745" y="1610086"/>
            <a:ext cx="9642502" cy="129266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3000" u="none" cap="none" strike="noStrike">
                <a:solidFill>
                  <a:srgbClr val="000000"/>
                </a:solidFill>
                <a:latin typeface="Times New Roman"/>
                <a:ea typeface="Times New Roman"/>
                <a:cs typeface="Times New Roman"/>
                <a:sym typeface="Times New Roman"/>
              </a:rPr>
              <a:t>Đánh giá được thực trạng bảo tồn một số danh lam thắng cảnh ở địa phương</a:t>
            </a:r>
            <a:endParaRPr b="1" i="0" sz="3000" u="none" cap="none" strike="noStrike">
              <a:solidFill>
                <a:srgbClr val="000000"/>
              </a:solidFill>
              <a:latin typeface="Times New Roman"/>
              <a:ea typeface="Times New Roman"/>
              <a:cs typeface="Times New Roman"/>
              <a:sym typeface="Times New Roman"/>
            </a:endParaRPr>
          </a:p>
        </p:txBody>
      </p:sp>
      <p:sp>
        <p:nvSpPr>
          <p:cNvPr id="907" name="Google Shape;907;p2"/>
          <p:cNvSpPr txBox="1"/>
          <p:nvPr/>
        </p:nvSpPr>
        <p:spPr>
          <a:xfrm>
            <a:off x="1860008" y="2936551"/>
            <a:ext cx="9642502" cy="129266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3000" u="none" cap="none" strike="noStrike">
                <a:solidFill>
                  <a:srgbClr val="000000"/>
                </a:solidFill>
                <a:latin typeface="Times New Roman"/>
                <a:ea typeface="Times New Roman"/>
                <a:cs typeface="Times New Roman"/>
                <a:sym typeface="Times New Roman"/>
              </a:rPr>
              <a:t>Đề xuất và thực hiện được các giải pháp tích cực, sáng tạo trong việc bảo tồn cảnh quan thiên nhiên.</a:t>
            </a:r>
            <a:endParaRPr/>
          </a:p>
        </p:txBody>
      </p:sp>
      <p:sp>
        <p:nvSpPr>
          <p:cNvPr id="908" name="Google Shape;908;p2"/>
          <p:cNvSpPr txBox="1"/>
          <p:nvPr/>
        </p:nvSpPr>
        <p:spPr>
          <a:xfrm>
            <a:off x="1880911" y="4447691"/>
            <a:ext cx="9642502" cy="1892826"/>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i="0" lang="en-US" sz="3000" u="none" cap="none" strike="noStrike">
                <a:solidFill>
                  <a:srgbClr val="000000"/>
                </a:solidFill>
                <a:latin typeface="Times New Roman"/>
                <a:ea typeface="Times New Roman"/>
                <a:cs typeface="Times New Roman"/>
                <a:sym typeface="Times New Roman"/>
              </a:rPr>
              <a:t>Thực hiện được việc tuyên truyền trong cộng đồng về ý nghĩa của cảnh quan thiên nhiên và hành động chung tay giữ gìn cảnh quan thiên nhiên. </a:t>
            </a:r>
            <a:endParaRPr b="1" i="0" sz="3000" u="none" cap="none" strike="noStrike">
              <a:solidFill>
                <a:srgbClr val="000000"/>
              </a:solidFill>
              <a:latin typeface="Times New Roman"/>
              <a:ea typeface="Times New Roman"/>
              <a:cs typeface="Times New Roman"/>
              <a:sym typeface="Times New Roman"/>
            </a:endParaRPr>
          </a:p>
        </p:txBody>
      </p:sp>
      <p:sp>
        <p:nvSpPr>
          <p:cNvPr id="909" name="Google Shape;909;p2"/>
          <p:cNvSpPr txBox="1"/>
          <p:nvPr/>
        </p:nvSpPr>
        <p:spPr>
          <a:xfrm>
            <a:off x="3387144" y="131776"/>
            <a:ext cx="468791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0000"/>
                </a:solidFill>
                <a:latin typeface="Times New Roman"/>
                <a:ea typeface="Times New Roman"/>
                <a:cs typeface="Times New Roman"/>
                <a:sym typeface="Times New Roman"/>
              </a:rPr>
              <a:t>MỤC TIÊU</a:t>
            </a:r>
            <a:endParaRPr b="1" i="0" sz="5400" u="none" cap="none" strike="noStrike">
              <a:solidFill>
                <a:srgbClr val="FF0000"/>
              </a:solidFill>
              <a:latin typeface="Times New Roman"/>
              <a:ea typeface="Times New Roman"/>
              <a:cs typeface="Times New Roman"/>
              <a:sym typeface="Times New Roman"/>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91"/>
                                        </p:tgtEl>
                                        <p:attrNameLst>
                                          <p:attrName>style.visibility</p:attrName>
                                        </p:attrNameLst>
                                      </p:cBhvr>
                                      <p:to>
                                        <p:strVal val="visible"/>
                                      </p:to>
                                    </p:set>
                                    <p:anim calcmode="lin" valueType="num">
                                      <p:cBhvr additive="base">
                                        <p:cTn dur="500"/>
                                        <p:tgtEl>
                                          <p:spTgt spid="891"/>
                                        </p:tgtEl>
                                        <p:attrNameLst>
                                          <p:attrName>ppt_w</p:attrName>
                                        </p:attrNameLst>
                                      </p:cBhvr>
                                      <p:tavLst>
                                        <p:tav fmla="" tm="0">
                                          <p:val>
                                            <p:strVal val="0"/>
                                          </p:val>
                                        </p:tav>
                                        <p:tav fmla="" tm="100000">
                                          <p:val>
                                            <p:strVal val="#ppt_w"/>
                                          </p:val>
                                        </p:tav>
                                      </p:tavLst>
                                    </p:anim>
                                    <p:anim calcmode="lin" valueType="num">
                                      <p:cBhvr additive="base">
                                        <p:cTn dur="500"/>
                                        <p:tgtEl>
                                          <p:spTgt spid="8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1000"/>
                                        <p:tgtEl>
                                          <p:spTgt spid="892"/>
                                        </p:tgtEl>
                                      </p:cBhvr>
                                    </p:animEffect>
                                  </p:childTnLst>
                                </p:cTn>
                              </p:par>
                              <p:par>
                                <p:cTn fill="hold" nodeType="with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1000"/>
                                        <p:tgtEl>
                                          <p:spTgt spid="9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1000"/>
                                        <p:tgtEl>
                                          <p:spTgt spid="897"/>
                                        </p:tgtEl>
                                      </p:cBhvr>
                                    </p:animEffect>
                                  </p:childTnLst>
                                </p:cTn>
                              </p:par>
                              <p:par>
                                <p:cTn fill="hold" nodeType="withEffect" presetClass="entr" presetID="10" presetSubtype="0">
                                  <p:stCondLst>
                                    <p:cond delay="0"/>
                                  </p:stCondLst>
                                  <p:childTnLst>
                                    <p:set>
                                      <p:cBhvr>
                                        <p:cTn dur="1" fill="hold">
                                          <p:stCondLst>
                                            <p:cond delay="0"/>
                                          </p:stCondLst>
                                        </p:cTn>
                                        <p:tgtEl>
                                          <p:spTgt spid="907"/>
                                        </p:tgtEl>
                                        <p:attrNameLst>
                                          <p:attrName>style.visibility</p:attrName>
                                        </p:attrNameLst>
                                      </p:cBhvr>
                                      <p:to>
                                        <p:strVal val="visible"/>
                                      </p:to>
                                    </p:set>
                                    <p:animEffect filter="fade" transition="in">
                                      <p:cBhvr>
                                        <p:cTn dur="1000"/>
                                        <p:tgtEl>
                                          <p:spTgt spid="9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2"/>
                                        </p:tgtEl>
                                        <p:attrNameLst>
                                          <p:attrName>style.visibility</p:attrName>
                                        </p:attrNameLst>
                                      </p:cBhvr>
                                      <p:to>
                                        <p:strVal val="visible"/>
                                      </p:to>
                                    </p:set>
                                    <p:animEffect filter="fade" transition="in">
                                      <p:cBhvr>
                                        <p:cTn dur="1000"/>
                                        <p:tgtEl>
                                          <p:spTgt spid="902"/>
                                        </p:tgtEl>
                                      </p:cBhvr>
                                    </p:animEffect>
                                  </p:childTnLst>
                                </p:cTn>
                              </p:par>
                              <p:par>
                                <p:cTn fill="hold" nodeType="with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1000"/>
                                        <p:tgtEl>
                                          <p:spTgt spid="9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pic>
        <p:nvPicPr>
          <p:cNvPr id="1110" name="Google Shape;1110;p20"/>
          <p:cNvPicPr preferRelativeResize="0"/>
          <p:nvPr/>
        </p:nvPicPr>
        <p:blipFill rotWithShape="1">
          <a:blip r:embed="rId3">
            <a:alphaModFix/>
          </a:blip>
          <a:srcRect b="0" l="0" r="0" t="0"/>
          <a:stretch/>
        </p:blipFill>
        <p:spPr>
          <a:xfrm>
            <a:off x="-1" y="-1"/>
            <a:ext cx="12192001" cy="6888093"/>
          </a:xfrm>
          <a:prstGeom prst="rect">
            <a:avLst/>
          </a:prstGeom>
          <a:noFill/>
          <a:ln>
            <a:noFill/>
          </a:ln>
        </p:spPr>
      </p:pic>
      <p:grpSp>
        <p:nvGrpSpPr>
          <p:cNvPr id="1111" name="Google Shape;1111;p20"/>
          <p:cNvGrpSpPr/>
          <p:nvPr/>
        </p:nvGrpSpPr>
        <p:grpSpPr>
          <a:xfrm>
            <a:off x="685800" y="589359"/>
            <a:ext cx="10820400" cy="5582841"/>
            <a:chOff x="0" y="-38100"/>
            <a:chExt cx="4274726" cy="2205567"/>
          </a:xfrm>
        </p:grpSpPr>
        <p:sp>
          <p:nvSpPr>
            <p:cNvPr id="1112" name="Google Shape;1112;p20"/>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113" name="Google Shape;1113;p20"/>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114" name="Google Shape;1114;p20"/>
          <p:cNvSpPr/>
          <p:nvPr/>
        </p:nvSpPr>
        <p:spPr>
          <a:xfrm>
            <a:off x="1" y="5417652"/>
            <a:ext cx="1171607" cy="1509097"/>
          </a:xfrm>
          <a:custGeom>
            <a:rect b="b" l="l" r="r" t="t"/>
            <a:pathLst>
              <a:path extrusionOk="0" h="2263645" w="1757411">
                <a:moveTo>
                  <a:pt x="0" y="0"/>
                </a:moveTo>
                <a:lnTo>
                  <a:pt x="1757411" y="0"/>
                </a:lnTo>
                <a:lnTo>
                  <a:pt x="1757411" y="2263644"/>
                </a:lnTo>
                <a:lnTo>
                  <a:pt x="0" y="2263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pic>
        <p:nvPicPr>
          <p:cNvPr id="1115" name="Google Shape;1115;p20"/>
          <p:cNvPicPr preferRelativeResize="0"/>
          <p:nvPr/>
        </p:nvPicPr>
        <p:blipFill rotWithShape="1">
          <a:blip r:embed="rId5">
            <a:alphaModFix/>
          </a:blip>
          <a:srcRect b="0" l="0" r="0" t="0"/>
          <a:stretch/>
        </p:blipFill>
        <p:spPr>
          <a:xfrm>
            <a:off x="10896600" y="5628801"/>
            <a:ext cx="1219200" cy="1219200"/>
          </a:xfrm>
          <a:prstGeom prst="rect">
            <a:avLst/>
          </a:prstGeom>
          <a:noFill/>
          <a:ln>
            <a:noFill/>
          </a:ln>
        </p:spPr>
      </p:pic>
      <p:pic>
        <p:nvPicPr>
          <p:cNvPr id="1116" name="Google Shape;1116;p20"/>
          <p:cNvPicPr preferRelativeResize="0"/>
          <p:nvPr/>
        </p:nvPicPr>
        <p:blipFill rotWithShape="1">
          <a:blip r:embed="rId6">
            <a:alphaModFix/>
          </a:blip>
          <a:srcRect b="0" l="0" r="0" t="0"/>
          <a:stretch/>
        </p:blipFill>
        <p:spPr>
          <a:xfrm>
            <a:off x="10896600" y="76200"/>
            <a:ext cx="1219200" cy="1219200"/>
          </a:xfrm>
          <a:prstGeom prst="rect">
            <a:avLst/>
          </a:prstGeom>
          <a:noFill/>
          <a:ln>
            <a:noFill/>
          </a:ln>
        </p:spPr>
      </p:pic>
      <p:pic>
        <p:nvPicPr>
          <p:cNvPr id="1117" name="Google Shape;1117;p20"/>
          <p:cNvPicPr preferRelativeResize="0"/>
          <p:nvPr/>
        </p:nvPicPr>
        <p:blipFill rotWithShape="1">
          <a:blip r:embed="rId7">
            <a:alphaModFix/>
          </a:blip>
          <a:srcRect b="0" l="0" r="0" t="0"/>
          <a:stretch/>
        </p:blipFill>
        <p:spPr>
          <a:xfrm>
            <a:off x="-47592" y="204989"/>
            <a:ext cx="1219200" cy="1219200"/>
          </a:xfrm>
          <a:prstGeom prst="rect">
            <a:avLst/>
          </a:prstGeom>
          <a:noFill/>
          <a:ln>
            <a:noFill/>
          </a:ln>
        </p:spPr>
      </p:pic>
      <p:sp>
        <p:nvSpPr>
          <p:cNvPr id="1118" name="Google Shape;1118;p20"/>
          <p:cNvSpPr/>
          <p:nvPr/>
        </p:nvSpPr>
        <p:spPr>
          <a:xfrm>
            <a:off x="1171608" y="814589"/>
            <a:ext cx="10033012" cy="14907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200">
                <a:solidFill>
                  <a:srgbClr val="000000"/>
                </a:solidFill>
                <a:latin typeface="Times New Roman"/>
                <a:ea typeface="Times New Roman"/>
                <a:cs typeface="Times New Roman"/>
                <a:sym typeface="Times New Roman"/>
              </a:rPr>
              <a:t>Những giải pháp tích cực, sáng tạo trong bảo tồn cảnh quan thiên nhiên</a:t>
            </a:r>
            <a:endParaRPr sz="3200">
              <a:solidFill>
                <a:srgbClr val="000000"/>
              </a:solidFill>
              <a:latin typeface="Calibri"/>
              <a:ea typeface="Calibri"/>
              <a:cs typeface="Calibri"/>
              <a:sym typeface="Calibri"/>
            </a:endParaRPr>
          </a:p>
        </p:txBody>
      </p:sp>
      <p:sp>
        <p:nvSpPr>
          <p:cNvPr id="1119" name="Google Shape;1119;p20"/>
          <p:cNvSpPr/>
          <p:nvPr/>
        </p:nvSpPr>
        <p:spPr>
          <a:xfrm>
            <a:off x="807875" y="2713647"/>
            <a:ext cx="443070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Tích cực tham tuyên truyền mọi người không xả rác bừa bãi ở nơi công cộng</a:t>
            </a:r>
            <a:endParaRPr sz="2800">
              <a:solidFill>
                <a:srgbClr val="000000"/>
              </a:solidFill>
              <a:latin typeface="Calibri"/>
              <a:ea typeface="Calibri"/>
              <a:cs typeface="Calibri"/>
              <a:sym typeface="Calibri"/>
            </a:endParaRPr>
          </a:p>
        </p:txBody>
      </p:sp>
      <p:pic>
        <p:nvPicPr>
          <p:cNvPr id="1120" name="Google Shape;1120;p20"/>
          <p:cNvPicPr preferRelativeResize="0"/>
          <p:nvPr/>
        </p:nvPicPr>
        <p:blipFill rotWithShape="1">
          <a:blip r:embed="rId8">
            <a:alphaModFix/>
          </a:blip>
          <a:srcRect b="0" l="0" r="0" t="0"/>
          <a:stretch/>
        </p:blipFill>
        <p:spPr>
          <a:xfrm>
            <a:off x="5262372" y="1930736"/>
            <a:ext cx="6061964" cy="41223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pic>
        <p:nvPicPr>
          <p:cNvPr id="1125" name="Google Shape;1125;p21"/>
          <p:cNvPicPr preferRelativeResize="0"/>
          <p:nvPr/>
        </p:nvPicPr>
        <p:blipFill rotWithShape="1">
          <a:blip r:embed="rId3">
            <a:alphaModFix/>
          </a:blip>
          <a:srcRect b="0" l="0" r="0" t="0"/>
          <a:stretch/>
        </p:blipFill>
        <p:spPr>
          <a:xfrm>
            <a:off x="-1" y="-1"/>
            <a:ext cx="12192001" cy="6888093"/>
          </a:xfrm>
          <a:prstGeom prst="rect">
            <a:avLst/>
          </a:prstGeom>
          <a:noFill/>
          <a:ln>
            <a:noFill/>
          </a:ln>
        </p:spPr>
      </p:pic>
      <p:grpSp>
        <p:nvGrpSpPr>
          <p:cNvPr id="1126" name="Google Shape;1126;p21"/>
          <p:cNvGrpSpPr/>
          <p:nvPr/>
        </p:nvGrpSpPr>
        <p:grpSpPr>
          <a:xfrm>
            <a:off x="685800" y="589359"/>
            <a:ext cx="10820400" cy="5582841"/>
            <a:chOff x="0" y="-38100"/>
            <a:chExt cx="4274726" cy="2205567"/>
          </a:xfrm>
        </p:grpSpPr>
        <p:sp>
          <p:nvSpPr>
            <p:cNvPr id="1127" name="Google Shape;1127;p21"/>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128" name="Google Shape;1128;p21"/>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129" name="Google Shape;1129;p21"/>
          <p:cNvSpPr/>
          <p:nvPr/>
        </p:nvSpPr>
        <p:spPr>
          <a:xfrm>
            <a:off x="1" y="5417652"/>
            <a:ext cx="1171607" cy="1509097"/>
          </a:xfrm>
          <a:custGeom>
            <a:rect b="b" l="l" r="r" t="t"/>
            <a:pathLst>
              <a:path extrusionOk="0" h="2263645" w="1757411">
                <a:moveTo>
                  <a:pt x="0" y="0"/>
                </a:moveTo>
                <a:lnTo>
                  <a:pt x="1757411" y="0"/>
                </a:lnTo>
                <a:lnTo>
                  <a:pt x="1757411" y="2263644"/>
                </a:lnTo>
                <a:lnTo>
                  <a:pt x="0" y="2263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pic>
        <p:nvPicPr>
          <p:cNvPr id="1130" name="Google Shape;1130;p21"/>
          <p:cNvPicPr preferRelativeResize="0"/>
          <p:nvPr/>
        </p:nvPicPr>
        <p:blipFill rotWithShape="1">
          <a:blip r:embed="rId5">
            <a:alphaModFix/>
          </a:blip>
          <a:srcRect b="0" l="0" r="0" t="0"/>
          <a:stretch/>
        </p:blipFill>
        <p:spPr>
          <a:xfrm>
            <a:off x="10896600" y="5628801"/>
            <a:ext cx="1219200" cy="1219200"/>
          </a:xfrm>
          <a:prstGeom prst="rect">
            <a:avLst/>
          </a:prstGeom>
          <a:noFill/>
          <a:ln>
            <a:noFill/>
          </a:ln>
        </p:spPr>
      </p:pic>
      <p:pic>
        <p:nvPicPr>
          <p:cNvPr id="1131" name="Google Shape;1131;p21"/>
          <p:cNvPicPr preferRelativeResize="0"/>
          <p:nvPr/>
        </p:nvPicPr>
        <p:blipFill rotWithShape="1">
          <a:blip r:embed="rId6">
            <a:alphaModFix/>
          </a:blip>
          <a:srcRect b="0" l="0" r="0" t="0"/>
          <a:stretch/>
        </p:blipFill>
        <p:spPr>
          <a:xfrm>
            <a:off x="10896600" y="76200"/>
            <a:ext cx="1219200" cy="1219200"/>
          </a:xfrm>
          <a:prstGeom prst="rect">
            <a:avLst/>
          </a:prstGeom>
          <a:noFill/>
          <a:ln>
            <a:noFill/>
          </a:ln>
        </p:spPr>
      </p:pic>
      <p:pic>
        <p:nvPicPr>
          <p:cNvPr id="1132" name="Google Shape;1132;p21"/>
          <p:cNvPicPr preferRelativeResize="0"/>
          <p:nvPr/>
        </p:nvPicPr>
        <p:blipFill rotWithShape="1">
          <a:blip r:embed="rId7">
            <a:alphaModFix/>
          </a:blip>
          <a:srcRect b="0" l="0" r="0" t="0"/>
          <a:stretch/>
        </p:blipFill>
        <p:spPr>
          <a:xfrm>
            <a:off x="-47592" y="204989"/>
            <a:ext cx="1219200" cy="1219200"/>
          </a:xfrm>
          <a:prstGeom prst="rect">
            <a:avLst/>
          </a:prstGeom>
          <a:noFill/>
          <a:ln>
            <a:noFill/>
          </a:ln>
        </p:spPr>
      </p:pic>
      <p:sp>
        <p:nvSpPr>
          <p:cNvPr id="1133" name="Google Shape;1133;p21"/>
          <p:cNvSpPr/>
          <p:nvPr/>
        </p:nvSpPr>
        <p:spPr>
          <a:xfrm>
            <a:off x="1171608" y="814589"/>
            <a:ext cx="10033012" cy="14907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US" sz="3200">
                <a:solidFill>
                  <a:srgbClr val="000000"/>
                </a:solidFill>
                <a:latin typeface="Times New Roman"/>
                <a:ea typeface="Times New Roman"/>
                <a:cs typeface="Times New Roman"/>
                <a:sym typeface="Times New Roman"/>
              </a:rPr>
              <a:t>Những giải pháp tích cực, sáng tạo trong bảo tồn cảnh quan thiên nhiên</a:t>
            </a:r>
            <a:endParaRPr sz="3200">
              <a:solidFill>
                <a:srgbClr val="000000"/>
              </a:solidFill>
              <a:latin typeface="Calibri"/>
              <a:ea typeface="Calibri"/>
              <a:cs typeface="Calibri"/>
              <a:sym typeface="Calibri"/>
            </a:endParaRPr>
          </a:p>
        </p:txBody>
      </p:sp>
      <p:sp>
        <p:nvSpPr>
          <p:cNvPr id="1134" name="Google Shape;1134;p21"/>
          <p:cNvSpPr/>
          <p:nvPr/>
        </p:nvSpPr>
        <p:spPr>
          <a:xfrm>
            <a:off x="868770" y="2660301"/>
            <a:ext cx="4070093"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Sử dụng hợp lí các nguồn tài nguyên như nước, điện, gas, động, thực vật…</a:t>
            </a:r>
            <a:endParaRPr sz="2800">
              <a:solidFill>
                <a:srgbClr val="000000"/>
              </a:solidFill>
              <a:latin typeface="Calibri"/>
              <a:ea typeface="Calibri"/>
              <a:cs typeface="Calibri"/>
              <a:sym typeface="Calibri"/>
            </a:endParaRPr>
          </a:p>
        </p:txBody>
      </p:sp>
      <p:pic>
        <p:nvPicPr>
          <p:cNvPr id="1135" name="Google Shape;1135;p21"/>
          <p:cNvPicPr preferRelativeResize="0"/>
          <p:nvPr/>
        </p:nvPicPr>
        <p:blipFill rotWithShape="1">
          <a:blip r:embed="rId8">
            <a:alphaModFix/>
          </a:blip>
          <a:srcRect b="0" l="0" r="0" t="0"/>
          <a:stretch/>
        </p:blipFill>
        <p:spPr>
          <a:xfrm>
            <a:off x="4069724" y="1565646"/>
            <a:ext cx="7921484" cy="49444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pic>
        <p:nvPicPr>
          <p:cNvPr id="1140" name="Google Shape;1140;p22"/>
          <p:cNvPicPr preferRelativeResize="0"/>
          <p:nvPr/>
        </p:nvPicPr>
        <p:blipFill rotWithShape="1">
          <a:blip r:embed="rId3">
            <a:alphaModFix/>
          </a:blip>
          <a:srcRect b="0" l="0" r="0" t="0"/>
          <a:stretch/>
        </p:blipFill>
        <p:spPr>
          <a:xfrm>
            <a:off x="-1" y="-1"/>
            <a:ext cx="12192001" cy="6888093"/>
          </a:xfrm>
          <a:prstGeom prst="rect">
            <a:avLst/>
          </a:prstGeom>
          <a:noFill/>
          <a:ln>
            <a:noFill/>
          </a:ln>
        </p:spPr>
      </p:pic>
      <p:grpSp>
        <p:nvGrpSpPr>
          <p:cNvPr id="1141" name="Google Shape;1141;p22"/>
          <p:cNvGrpSpPr/>
          <p:nvPr/>
        </p:nvGrpSpPr>
        <p:grpSpPr>
          <a:xfrm>
            <a:off x="685800" y="589359"/>
            <a:ext cx="10820400" cy="5582841"/>
            <a:chOff x="0" y="-38100"/>
            <a:chExt cx="4274726" cy="2205567"/>
          </a:xfrm>
        </p:grpSpPr>
        <p:sp>
          <p:nvSpPr>
            <p:cNvPr id="1142" name="Google Shape;1142;p22"/>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143" name="Google Shape;1143;p22"/>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144" name="Google Shape;1144;p22"/>
          <p:cNvSpPr/>
          <p:nvPr/>
        </p:nvSpPr>
        <p:spPr>
          <a:xfrm>
            <a:off x="1" y="5417652"/>
            <a:ext cx="1171607" cy="1509097"/>
          </a:xfrm>
          <a:custGeom>
            <a:rect b="b" l="l" r="r" t="t"/>
            <a:pathLst>
              <a:path extrusionOk="0" h="2263645" w="1757411">
                <a:moveTo>
                  <a:pt x="0" y="0"/>
                </a:moveTo>
                <a:lnTo>
                  <a:pt x="1757411" y="0"/>
                </a:lnTo>
                <a:lnTo>
                  <a:pt x="1757411" y="2263644"/>
                </a:lnTo>
                <a:lnTo>
                  <a:pt x="0" y="2263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pic>
        <p:nvPicPr>
          <p:cNvPr id="1145" name="Google Shape;1145;p22"/>
          <p:cNvPicPr preferRelativeResize="0"/>
          <p:nvPr/>
        </p:nvPicPr>
        <p:blipFill rotWithShape="1">
          <a:blip r:embed="rId5">
            <a:alphaModFix/>
          </a:blip>
          <a:srcRect b="0" l="0" r="0" t="0"/>
          <a:stretch/>
        </p:blipFill>
        <p:spPr>
          <a:xfrm>
            <a:off x="10896600" y="5628801"/>
            <a:ext cx="1219200" cy="1219200"/>
          </a:xfrm>
          <a:prstGeom prst="rect">
            <a:avLst/>
          </a:prstGeom>
          <a:noFill/>
          <a:ln>
            <a:noFill/>
          </a:ln>
        </p:spPr>
      </p:pic>
      <p:pic>
        <p:nvPicPr>
          <p:cNvPr id="1146" name="Google Shape;1146;p22"/>
          <p:cNvPicPr preferRelativeResize="0"/>
          <p:nvPr/>
        </p:nvPicPr>
        <p:blipFill rotWithShape="1">
          <a:blip r:embed="rId6">
            <a:alphaModFix/>
          </a:blip>
          <a:srcRect b="0" l="0" r="0" t="0"/>
          <a:stretch/>
        </p:blipFill>
        <p:spPr>
          <a:xfrm>
            <a:off x="10896600" y="76200"/>
            <a:ext cx="1219200" cy="1219200"/>
          </a:xfrm>
          <a:prstGeom prst="rect">
            <a:avLst/>
          </a:prstGeom>
          <a:noFill/>
          <a:ln>
            <a:noFill/>
          </a:ln>
        </p:spPr>
      </p:pic>
      <p:pic>
        <p:nvPicPr>
          <p:cNvPr id="1147" name="Google Shape;1147;p22"/>
          <p:cNvPicPr preferRelativeResize="0"/>
          <p:nvPr/>
        </p:nvPicPr>
        <p:blipFill rotWithShape="1">
          <a:blip r:embed="rId7">
            <a:alphaModFix/>
          </a:blip>
          <a:srcRect b="0" l="0" r="0" t="0"/>
          <a:stretch/>
        </p:blipFill>
        <p:spPr>
          <a:xfrm>
            <a:off x="-47592" y="204989"/>
            <a:ext cx="1219200" cy="1219200"/>
          </a:xfrm>
          <a:prstGeom prst="rect">
            <a:avLst/>
          </a:prstGeom>
          <a:noFill/>
          <a:ln>
            <a:noFill/>
          </a:ln>
        </p:spPr>
      </p:pic>
      <p:sp>
        <p:nvSpPr>
          <p:cNvPr id="1148" name="Google Shape;1148;p22"/>
          <p:cNvSpPr/>
          <p:nvPr/>
        </p:nvSpPr>
        <p:spPr>
          <a:xfrm>
            <a:off x="1171608" y="904909"/>
            <a:ext cx="1003301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2.Thảo luận xác định các giải pháp tích cực, sáng tạo trong việc bảo tồn cảnh quan thiên nhiên.</a:t>
            </a:r>
            <a:endParaRPr b="1" sz="3200">
              <a:solidFill>
                <a:schemeClr val="dk1"/>
              </a:solidFill>
              <a:latin typeface="Times New Roman"/>
              <a:ea typeface="Times New Roman"/>
              <a:cs typeface="Times New Roman"/>
              <a:sym typeface="Times New Roman"/>
            </a:endParaRPr>
          </a:p>
        </p:txBody>
      </p:sp>
      <p:pic>
        <p:nvPicPr>
          <p:cNvPr id="1149" name="Google Shape;1149;p22"/>
          <p:cNvPicPr preferRelativeResize="0"/>
          <p:nvPr/>
        </p:nvPicPr>
        <p:blipFill rotWithShape="1">
          <a:blip r:embed="rId8">
            <a:alphaModFix/>
          </a:blip>
          <a:srcRect b="0" l="0" r="0" t="0"/>
          <a:stretch/>
        </p:blipFill>
        <p:spPr>
          <a:xfrm>
            <a:off x="3428999" y="2135248"/>
            <a:ext cx="5744828" cy="46465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pic>
        <p:nvPicPr>
          <p:cNvPr id="1154" name="Google Shape;1154;p23"/>
          <p:cNvPicPr preferRelativeResize="0"/>
          <p:nvPr/>
        </p:nvPicPr>
        <p:blipFill rotWithShape="1">
          <a:blip r:embed="rId3">
            <a:alphaModFix/>
          </a:blip>
          <a:srcRect b="0" l="0" r="0" t="0"/>
          <a:stretch/>
        </p:blipFill>
        <p:spPr>
          <a:xfrm>
            <a:off x="-1" y="-1"/>
            <a:ext cx="12192001" cy="6888093"/>
          </a:xfrm>
          <a:prstGeom prst="rect">
            <a:avLst/>
          </a:prstGeom>
          <a:noFill/>
          <a:ln>
            <a:noFill/>
          </a:ln>
        </p:spPr>
      </p:pic>
      <p:grpSp>
        <p:nvGrpSpPr>
          <p:cNvPr id="1155" name="Google Shape;1155;p23"/>
          <p:cNvGrpSpPr/>
          <p:nvPr/>
        </p:nvGrpSpPr>
        <p:grpSpPr>
          <a:xfrm>
            <a:off x="685800" y="589359"/>
            <a:ext cx="10820400" cy="5582841"/>
            <a:chOff x="0" y="-38100"/>
            <a:chExt cx="4274726" cy="2205567"/>
          </a:xfrm>
        </p:grpSpPr>
        <p:sp>
          <p:nvSpPr>
            <p:cNvPr id="1156" name="Google Shape;1156;p23"/>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157" name="Google Shape;1157;p23"/>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158" name="Google Shape;1158;p23"/>
          <p:cNvSpPr/>
          <p:nvPr/>
        </p:nvSpPr>
        <p:spPr>
          <a:xfrm>
            <a:off x="1" y="5417652"/>
            <a:ext cx="1171607" cy="1509097"/>
          </a:xfrm>
          <a:custGeom>
            <a:rect b="b" l="l" r="r" t="t"/>
            <a:pathLst>
              <a:path extrusionOk="0" h="2263645" w="1757411">
                <a:moveTo>
                  <a:pt x="0" y="0"/>
                </a:moveTo>
                <a:lnTo>
                  <a:pt x="1757411" y="0"/>
                </a:lnTo>
                <a:lnTo>
                  <a:pt x="1757411" y="2263644"/>
                </a:lnTo>
                <a:lnTo>
                  <a:pt x="0" y="2263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pic>
        <p:nvPicPr>
          <p:cNvPr id="1159" name="Google Shape;1159;p23"/>
          <p:cNvPicPr preferRelativeResize="0"/>
          <p:nvPr/>
        </p:nvPicPr>
        <p:blipFill rotWithShape="1">
          <a:blip r:embed="rId5">
            <a:alphaModFix/>
          </a:blip>
          <a:srcRect b="0" l="0" r="0" t="0"/>
          <a:stretch/>
        </p:blipFill>
        <p:spPr>
          <a:xfrm>
            <a:off x="10896600" y="5628801"/>
            <a:ext cx="1219200" cy="1219200"/>
          </a:xfrm>
          <a:prstGeom prst="rect">
            <a:avLst/>
          </a:prstGeom>
          <a:noFill/>
          <a:ln>
            <a:noFill/>
          </a:ln>
        </p:spPr>
      </p:pic>
      <p:pic>
        <p:nvPicPr>
          <p:cNvPr id="1160" name="Google Shape;1160;p23"/>
          <p:cNvPicPr preferRelativeResize="0"/>
          <p:nvPr/>
        </p:nvPicPr>
        <p:blipFill rotWithShape="1">
          <a:blip r:embed="rId6">
            <a:alphaModFix/>
          </a:blip>
          <a:srcRect b="0" l="0" r="0" t="0"/>
          <a:stretch/>
        </p:blipFill>
        <p:spPr>
          <a:xfrm>
            <a:off x="10896600" y="76200"/>
            <a:ext cx="1219200" cy="1219200"/>
          </a:xfrm>
          <a:prstGeom prst="rect">
            <a:avLst/>
          </a:prstGeom>
          <a:noFill/>
          <a:ln>
            <a:noFill/>
          </a:ln>
        </p:spPr>
      </p:pic>
      <p:pic>
        <p:nvPicPr>
          <p:cNvPr id="1161" name="Google Shape;1161;p23"/>
          <p:cNvPicPr preferRelativeResize="0"/>
          <p:nvPr/>
        </p:nvPicPr>
        <p:blipFill rotWithShape="1">
          <a:blip r:embed="rId7">
            <a:alphaModFix/>
          </a:blip>
          <a:srcRect b="0" l="0" r="0" t="0"/>
          <a:stretch/>
        </p:blipFill>
        <p:spPr>
          <a:xfrm>
            <a:off x="-47592" y="204989"/>
            <a:ext cx="1219200" cy="1219200"/>
          </a:xfrm>
          <a:prstGeom prst="rect">
            <a:avLst/>
          </a:prstGeom>
          <a:noFill/>
          <a:ln>
            <a:noFill/>
          </a:ln>
        </p:spPr>
      </p:pic>
      <p:sp>
        <p:nvSpPr>
          <p:cNvPr id="1162" name="Google Shape;1162;p23"/>
          <p:cNvSpPr/>
          <p:nvPr/>
        </p:nvSpPr>
        <p:spPr>
          <a:xfrm>
            <a:off x="1171608" y="904909"/>
            <a:ext cx="1003301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Nhiệm vụ: HS thảo luận theo nhóm 2 bàn một, xác định các giải pháp tích cực, sáng tạo trong cảnh quan thiên nhiên.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Các nhóm thảo luận viết kết quả ra giấy A0, sau 5 phút trưng bày và các nhóm khác nhận xét chéo.  </a:t>
            </a:r>
            <a:endParaRPr sz="2800">
              <a:solidFill>
                <a:schemeClr val="dk1"/>
              </a:solidFill>
              <a:latin typeface="Times New Roman"/>
              <a:ea typeface="Times New Roman"/>
              <a:cs typeface="Times New Roman"/>
              <a:sym typeface="Times New Roman"/>
            </a:endParaRPr>
          </a:p>
        </p:txBody>
      </p:sp>
      <p:pic>
        <p:nvPicPr>
          <p:cNvPr id="1163" name="Google Shape;1163;p23"/>
          <p:cNvPicPr preferRelativeResize="0"/>
          <p:nvPr/>
        </p:nvPicPr>
        <p:blipFill rotWithShape="1">
          <a:blip r:embed="rId8">
            <a:alphaModFix/>
          </a:blip>
          <a:srcRect b="0" l="0" r="0" t="0"/>
          <a:stretch/>
        </p:blipFill>
        <p:spPr>
          <a:xfrm>
            <a:off x="2377019" y="1982980"/>
            <a:ext cx="7314169" cy="419489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pic>
        <p:nvPicPr>
          <p:cNvPr id="1168" name="Google Shape;1168;p24"/>
          <p:cNvPicPr preferRelativeResize="0"/>
          <p:nvPr/>
        </p:nvPicPr>
        <p:blipFill rotWithShape="1">
          <a:blip r:embed="rId3">
            <a:alphaModFix/>
          </a:blip>
          <a:srcRect b="0" l="0" r="0" t="0"/>
          <a:stretch/>
        </p:blipFill>
        <p:spPr>
          <a:xfrm>
            <a:off x="-1" y="-1"/>
            <a:ext cx="12192001" cy="6888093"/>
          </a:xfrm>
          <a:prstGeom prst="rect">
            <a:avLst/>
          </a:prstGeom>
          <a:noFill/>
          <a:ln>
            <a:noFill/>
          </a:ln>
        </p:spPr>
      </p:pic>
      <p:grpSp>
        <p:nvGrpSpPr>
          <p:cNvPr id="1169" name="Google Shape;1169;p24"/>
          <p:cNvGrpSpPr/>
          <p:nvPr/>
        </p:nvGrpSpPr>
        <p:grpSpPr>
          <a:xfrm>
            <a:off x="685800" y="589359"/>
            <a:ext cx="10820400" cy="5582841"/>
            <a:chOff x="0" y="-38100"/>
            <a:chExt cx="4274726" cy="2205567"/>
          </a:xfrm>
        </p:grpSpPr>
        <p:sp>
          <p:nvSpPr>
            <p:cNvPr id="1170" name="Google Shape;1170;p24"/>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171" name="Google Shape;1171;p24"/>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172" name="Google Shape;1172;p24"/>
          <p:cNvSpPr/>
          <p:nvPr/>
        </p:nvSpPr>
        <p:spPr>
          <a:xfrm>
            <a:off x="1" y="5417652"/>
            <a:ext cx="1171607" cy="1509097"/>
          </a:xfrm>
          <a:custGeom>
            <a:rect b="b" l="l" r="r" t="t"/>
            <a:pathLst>
              <a:path extrusionOk="0" h="2263645" w="1757411">
                <a:moveTo>
                  <a:pt x="0" y="0"/>
                </a:moveTo>
                <a:lnTo>
                  <a:pt x="1757411" y="0"/>
                </a:lnTo>
                <a:lnTo>
                  <a:pt x="1757411" y="2263644"/>
                </a:lnTo>
                <a:lnTo>
                  <a:pt x="0" y="2263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pic>
        <p:nvPicPr>
          <p:cNvPr id="1173" name="Google Shape;1173;p24"/>
          <p:cNvPicPr preferRelativeResize="0"/>
          <p:nvPr/>
        </p:nvPicPr>
        <p:blipFill rotWithShape="1">
          <a:blip r:embed="rId5">
            <a:alphaModFix/>
          </a:blip>
          <a:srcRect b="0" l="0" r="0" t="0"/>
          <a:stretch/>
        </p:blipFill>
        <p:spPr>
          <a:xfrm>
            <a:off x="10896600" y="5628801"/>
            <a:ext cx="1219200" cy="1219200"/>
          </a:xfrm>
          <a:prstGeom prst="rect">
            <a:avLst/>
          </a:prstGeom>
          <a:noFill/>
          <a:ln>
            <a:noFill/>
          </a:ln>
        </p:spPr>
      </p:pic>
      <p:pic>
        <p:nvPicPr>
          <p:cNvPr id="1174" name="Google Shape;1174;p24"/>
          <p:cNvPicPr preferRelativeResize="0"/>
          <p:nvPr/>
        </p:nvPicPr>
        <p:blipFill rotWithShape="1">
          <a:blip r:embed="rId6">
            <a:alphaModFix/>
          </a:blip>
          <a:srcRect b="0" l="0" r="0" t="0"/>
          <a:stretch/>
        </p:blipFill>
        <p:spPr>
          <a:xfrm>
            <a:off x="10896600" y="76200"/>
            <a:ext cx="1219200" cy="1219200"/>
          </a:xfrm>
          <a:prstGeom prst="rect">
            <a:avLst/>
          </a:prstGeom>
          <a:noFill/>
          <a:ln>
            <a:noFill/>
          </a:ln>
        </p:spPr>
      </p:pic>
      <p:pic>
        <p:nvPicPr>
          <p:cNvPr id="1175" name="Google Shape;1175;p24"/>
          <p:cNvPicPr preferRelativeResize="0"/>
          <p:nvPr/>
        </p:nvPicPr>
        <p:blipFill rotWithShape="1">
          <a:blip r:embed="rId7">
            <a:alphaModFix/>
          </a:blip>
          <a:srcRect b="0" l="0" r="0" t="0"/>
          <a:stretch/>
        </p:blipFill>
        <p:spPr>
          <a:xfrm>
            <a:off x="-47592" y="204989"/>
            <a:ext cx="1219200" cy="1219200"/>
          </a:xfrm>
          <a:prstGeom prst="rect">
            <a:avLst/>
          </a:prstGeom>
          <a:noFill/>
          <a:ln>
            <a:noFill/>
          </a:ln>
        </p:spPr>
      </p:pic>
      <p:sp>
        <p:nvSpPr>
          <p:cNvPr id="1176" name="Google Shape;1176;p24"/>
          <p:cNvSpPr/>
          <p:nvPr/>
        </p:nvSpPr>
        <p:spPr>
          <a:xfrm>
            <a:off x="1219199" y="523361"/>
            <a:ext cx="10033012" cy="74251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200">
                <a:solidFill>
                  <a:srgbClr val="000000"/>
                </a:solidFill>
                <a:latin typeface="Times New Roman"/>
                <a:ea typeface="Times New Roman"/>
                <a:cs typeface="Times New Roman"/>
                <a:sym typeface="Times New Roman"/>
              </a:rPr>
              <a:t>HỌC SINH TRƯNG BÀY, NHẬN XÉT</a:t>
            </a:r>
            <a:endParaRPr b="1" sz="3200">
              <a:solidFill>
                <a:srgbClr val="000000"/>
              </a:solidFill>
              <a:latin typeface="Times New Roman"/>
              <a:ea typeface="Times New Roman"/>
              <a:cs typeface="Times New Roman"/>
              <a:sym typeface="Times New Roman"/>
            </a:endParaRPr>
          </a:p>
        </p:txBody>
      </p:sp>
      <p:pic>
        <p:nvPicPr>
          <p:cNvPr id="1177" name="Google Shape;1177;p24"/>
          <p:cNvPicPr preferRelativeResize="0"/>
          <p:nvPr/>
        </p:nvPicPr>
        <p:blipFill rotWithShape="1">
          <a:blip r:embed="rId8">
            <a:alphaModFix/>
          </a:blip>
          <a:srcRect b="0" l="0" r="0" t="0"/>
          <a:stretch/>
        </p:blipFill>
        <p:spPr>
          <a:xfrm>
            <a:off x="2111019" y="1713033"/>
            <a:ext cx="7390369" cy="441973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pic>
        <p:nvPicPr>
          <p:cNvPr id="1182" name="Google Shape;1182;p25"/>
          <p:cNvPicPr preferRelativeResize="0"/>
          <p:nvPr/>
        </p:nvPicPr>
        <p:blipFill rotWithShape="1">
          <a:blip r:embed="rId3">
            <a:alphaModFix/>
          </a:blip>
          <a:srcRect b="0" l="0" r="0" t="0"/>
          <a:stretch/>
        </p:blipFill>
        <p:spPr>
          <a:xfrm>
            <a:off x="-1" y="-1"/>
            <a:ext cx="12192001" cy="6888093"/>
          </a:xfrm>
          <a:prstGeom prst="rect">
            <a:avLst/>
          </a:prstGeom>
          <a:noFill/>
          <a:ln>
            <a:noFill/>
          </a:ln>
        </p:spPr>
      </p:pic>
      <p:grpSp>
        <p:nvGrpSpPr>
          <p:cNvPr id="1183" name="Google Shape;1183;p25"/>
          <p:cNvGrpSpPr/>
          <p:nvPr/>
        </p:nvGrpSpPr>
        <p:grpSpPr>
          <a:xfrm>
            <a:off x="685800" y="589359"/>
            <a:ext cx="10820400" cy="5582841"/>
            <a:chOff x="0" y="-38100"/>
            <a:chExt cx="4274726" cy="2205567"/>
          </a:xfrm>
        </p:grpSpPr>
        <p:sp>
          <p:nvSpPr>
            <p:cNvPr id="1184" name="Google Shape;1184;p25"/>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185" name="Google Shape;1185;p25"/>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186" name="Google Shape;1186;p25"/>
          <p:cNvSpPr/>
          <p:nvPr/>
        </p:nvSpPr>
        <p:spPr>
          <a:xfrm>
            <a:off x="1" y="5417652"/>
            <a:ext cx="1171607" cy="1509097"/>
          </a:xfrm>
          <a:custGeom>
            <a:rect b="b" l="l" r="r" t="t"/>
            <a:pathLst>
              <a:path extrusionOk="0" h="2263645" w="1757411">
                <a:moveTo>
                  <a:pt x="0" y="0"/>
                </a:moveTo>
                <a:lnTo>
                  <a:pt x="1757411" y="0"/>
                </a:lnTo>
                <a:lnTo>
                  <a:pt x="1757411" y="2263644"/>
                </a:lnTo>
                <a:lnTo>
                  <a:pt x="0" y="2263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pic>
        <p:nvPicPr>
          <p:cNvPr id="1187" name="Google Shape;1187;p25"/>
          <p:cNvPicPr preferRelativeResize="0"/>
          <p:nvPr/>
        </p:nvPicPr>
        <p:blipFill rotWithShape="1">
          <a:blip r:embed="rId5">
            <a:alphaModFix/>
          </a:blip>
          <a:srcRect b="0" l="0" r="0" t="0"/>
          <a:stretch/>
        </p:blipFill>
        <p:spPr>
          <a:xfrm>
            <a:off x="10896600" y="5628801"/>
            <a:ext cx="1219200" cy="1219200"/>
          </a:xfrm>
          <a:prstGeom prst="rect">
            <a:avLst/>
          </a:prstGeom>
          <a:noFill/>
          <a:ln>
            <a:noFill/>
          </a:ln>
        </p:spPr>
      </p:pic>
      <p:pic>
        <p:nvPicPr>
          <p:cNvPr id="1188" name="Google Shape;1188;p25"/>
          <p:cNvPicPr preferRelativeResize="0"/>
          <p:nvPr/>
        </p:nvPicPr>
        <p:blipFill rotWithShape="1">
          <a:blip r:embed="rId6">
            <a:alphaModFix/>
          </a:blip>
          <a:srcRect b="0" l="0" r="0" t="0"/>
          <a:stretch/>
        </p:blipFill>
        <p:spPr>
          <a:xfrm>
            <a:off x="10896600" y="76200"/>
            <a:ext cx="1219200" cy="1219200"/>
          </a:xfrm>
          <a:prstGeom prst="rect">
            <a:avLst/>
          </a:prstGeom>
          <a:noFill/>
          <a:ln>
            <a:noFill/>
          </a:ln>
        </p:spPr>
      </p:pic>
      <p:pic>
        <p:nvPicPr>
          <p:cNvPr id="1189" name="Google Shape;1189;p25"/>
          <p:cNvPicPr preferRelativeResize="0"/>
          <p:nvPr/>
        </p:nvPicPr>
        <p:blipFill rotWithShape="1">
          <a:blip r:embed="rId7">
            <a:alphaModFix/>
          </a:blip>
          <a:srcRect b="0" l="0" r="0" t="0"/>
          <a:stretch/>
        </p:blipFill>
        <p:spPr>
          <a:xfrm>
            <a:off x="-47592" y="204989"/>
            <a:ext cx="1219200" cy="1219200"/>
          </a:xfrm>
          <a:prstGeom prst="rect">
            <a:avLst/>
          </a:prstGeom>
          <a:noFill/>
          <a:ln>
            <a:noFill/>
          </a:ln>
        </p:spPr>
      </p:pic>
      <p:sp>
        <p:nvSpPr>
          <p:cNvPr id="1190" name="Google Shape;1190;p25"/>
          <p:cNvSpPr/>
          <p:nvPr/>
        </p:nvSpPr>
        <p:spPr>
          <a:xfrm>
            <a:off x="1171608" y="904909"/>
            <a:ext cx="1003301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Times New Roman"/>
                <a:ea typeface="Times New Roman"/>
                <a:cs typeface="Times New Roman"/>
                <a:sym typeface="Times New Roman"/>
              </a:rPr>
              <a:t>2.Thảo luận xác định các giải pháp tích cực, sáng tạo trong việc bảo tồn cảnh quan thiên nhiên.</a:t>
            </a:r>
            <a:endParaRPr b="1" sz="3200">
              <a:solidFill>
                <a:srgbClr val="000000"/>
              </a:solidFill>
              <a:latin typeface="Times New Roman"/>
              <a:ea typeface="Times New Roman"/>
              <a:cs typeface="Times New Roman"/>
              <a:sym typeface="Times New Roman"/>
            </a:endParaRPr>
          </a:p>
        </p:txBody>
      </p:sp>
      <p:sp>
        <p:nvSpPr>
          <p:cNvPr id="1191" name="Google Shape;1191;p25"/>
          <p:cNvSpPr/>
          <p:nvPr/>
        </p:nvSpPr>
        <p:spPr>
          <a:xfrm>
            <a:off x="1206574" y="2263287"/>
            <a:ext cx="10144091"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Tuyên truyền nâng cao nhận thức cho người dân trong cộng đồng về trách nhiệm tham gia giữ gìn, bảo vệ cảnh quan.</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Phát triển du lịch gắn liền với việc bảo tồn cảnh quan; không phát triển du lịch một cách ồ ạt, thiếu kiểm soát, không bền vững.</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Tăng chế tài xử phạt những hành vi gây tổn hại đến cảnh quan.</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Phát động các phong trào, chiến dịch bảo tồn cảnh quan.</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Tăng cường việc kiểm tra, giám sát việc thực hiện các qui định, luật pháp về bảo tồn cảnh quan thiên nhiên.</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-Tổ chức các cuộc thi đề xuất các giải pháp bảo tồn cảnh quan thiên nhiên.</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pic>
        <p:nvPicPr>
          <p:cNvPr id="1196" name="Google Shape;1196;p26"/>
          <p:cNvPicPr preferRelativeResize="0"/>
          <p:nvPr/>
        </p:nvPicPr>
        <p:blipFill rotWithShape="1">
          <a:blip r:embed="rId3">
            <a:alphaModFix/>
          </a:blip>
          <a:srcRect b="0" l="0" r="0" t="0"/>
          <a:stretch/>
        </p:blipFill>
        <p:spPr>
          <a:xfrm>
            <a:off x="-1" y="-1"/>
            <a:ext cx="12192001" cy="6888093"/>
          </a:xfrm>
          <a:prstGeom prst="rect">
            <a:avLst/>
          </a:prstGeom>
          <a:noFill/>
          <a:ln>
            <a:noFill/>
          </a:ln>
        </p:spPr>
      </p:pic>
      <p:grpSp>
        <p:nvGrpSpPr>
          <p:cNvPr id="1197" name="Google Shape;1197;p26"/>
          <p:cNvGrpSpPr/>
          <p:nvPr/>
        </p:nvGrpSpPr>
        <p:grpSpPr>
          <a:xfrm>
            <a:off x="685800" y="589359"/>
            <a:ext cx="10820400" cy="5582841"/>
            <a:chOff x="0" y="-38100"/>
            <a:chExt cx="4274726" cy="2205567"/>
          </a:xfrm>
        </p:grpSpPr>
        <p:sp>
          <p:nvSpPr>
            <p:cNvPr id="1198" name="Google Shape;1198;p26"/>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199" name="Google Shape;1199;p26"/>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200" name="Google Shape;1200;p26"/>
          <p:cNvSpPr/>
          <p:nvPr/>
        </p:nvSpPr>
        <p:spPr>
          <a:xfrm>
            <a:off x="1" y="5417652"/>
            <a:ext cx="1171607" cy="1509097"/>
          </a:xfrm>
          <a:custGeom>
            <a:rect b="b" l="l" r="r" t="t"/>
            <a:pathLst>
              <a:path extrusionOk="0" h="2263645" w="1757411">
                <a:moveTo>
                  <a:pt x="0" y="0"/>
                </a:moveTo>
                <a:lnTo>
                  <a:pt x="1757411" y="0"/>
                </a:lnTo>
                <a:lnTo>
                  <a:pt x="1757411" y="2263644"/>
                </a:lnTo>
                <a:lnTo>
                  <a:pt x="0" y="2263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pic>
        <p:nvPicPr>
          <p:cNvPr id="1201" name="Google Shape;1201;p26"/>
          <p:cNvPicPr preferRelativeResize="0"/>
          <p:nvPr/>
        </p:nvPicPr>
        <p:blipFill rotWithShape="1">
          <a:blip r:embed="rId5">
            <a:alphaModFix/>
          </a:blip>
          <a:srcRect b="0" l="0" r="0" t="0"/>
          <a:stretch/>
        </p:blipFill>
        <p:spPr>
          <a:xfrm>
            <a:off x="10896600" y="5628801"/>
            <a:ext cx="1219200" cy="1219200"/>
          </a:xfrm>
          <a:prstGeom prst="rect">
            <a:avLst/>
          </a:prstGeom>
          <a:noFill/>
          <a:ln>
            <a:noFill/>
          </a:ln>
        </p:spPr>
      </p:pic>
      <p:pic>
        <p:nvPicPr>
          <p:cNvPr id="1202" name="Google Shape;1202;p26"/>
          <p:cNvPicPr preferRelativeResize="0"/>
          <p:nvPr/>
        </p:nvPicPr>
        <p:blipFill rotWithShape="1">
          <a:blip r:embed="rId6">
            <a:alphaModFix/>
          </a:blip>
          <a:srcRect b="0" l="0" r="0" t="0"/>
          <a:stretch/>
        </p:blipFill>
        <p:spPr>
          <a:xfrm>
            <a:off x="10896600" y="76200"/>
            <a:ext cx="1219200" cy="1219200"/>
          </a:xfrm>
          <a:prstGeom prst="rect">
            <a:avLst/>
          </a:prstGeom>
          <a:noFill/>
          <a:ln>
            <a:noFill/>
          </a:ln>
        </p:spPr>
      </p:pic>
      <p:pic>
        <p:nvPicPr>
          <p:cNvPr id="1203" name="Google Shape;1203;p26"/>
          <p:cNvPicPr preferRelativeResize="0"/>
          <p:nvPr/>
        </p:nvPicPr>
        <p:blipFill rotWithShape="1">
          <a:blip r:embed="rId7">
            <a:alphaModFix/>
          </a:blip>
          <a:srcRect b="0" l="0" r="0" t="0"/>
          <a:stretch/>
        </p:blipFill>
        <p:spPr>
          <a:xfrm>
            <a:off x="-47592" y="204989"/>
            <a:ext cx="1219200" cy="1219200"/>
          </a:xfrm>
          <a:prstGeom prst="rect">
            <a:avLst/>
          </a:prstGeom>
          <a:noFill/>
          <a:ln>
            <a:noFill/>
          </a:ln>
        </p:spPr>
      </p:pic>
      <p:sp>
        <p:nvSpPr>
          <p:cNvPr id="1204" name="Google Shape;1204;p26"/>
          <p:cNvSpPr/>
          <p:nvPr/>
        </p:nvSpPr>
        <p:spPr>
          <a:xfrm>
            <a:off x="1171608" y="904909"/>
            <a:ext cx="1003301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Times New Roman"/>
                <a:ea typeface="Times New Roman"/>
                <a:cs typeface="Times New Roman"/>
                <a:sym typeface="Times New Roman"/>
              </a:rPr>
              <a:t>BT 1/ SBT</a:t>
            </a:r>
            <a:endParaRPr b="1" sz="3200">
              <a:solidFill>
                <a:srgbClr val="000000"/>
              </a:solidFill>
              <a:latin typeface="Times New Roman"/>
              <a:ea typeface="Times New Roman"/>
              <a:cs typeface="Times New Roman"/>
              <a:sym typeface="Times New Roman"/>
            </a:endParaRPr>
          </a:p>
        </p:txBody>
      </p:sp>
      <p:sp>
        <p:nvSpPr>
          <p:cNvPr id="1205" name="Google Shape;1205;p26"/>
          <p:cNvSpPr/>
          <p:nvPr/>
        </p:nvSpPr>
        <p:spPr>
          <a:xfrm>
            <a:off x="1206574" y="2263287"/>
            <a:ext cx="10144091"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Liệt kê 6 giải pháp tích cực, sáng tạo để bảo vệ cảnh quan thiên nhiên: </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a:t>
            </a:r>
            <a:endParaRPr/>
          </a:p>
          <a:p>
            <a:pPr indent="-342900" lvl="0" marL="342900" marR="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t>
            </a:r>
            <a:endParaRPr/>
          </a:p>
          <a:p>
            <a:pPr indent="-342900" lvl="0" marL="342900" marR="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t>
            </a:r>
            <a:endParaRPr/>
          </a:p>
          <a:p>
            <a:pPr indent="-342900" lvl="0" marL="342900" marR="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t>
            </a:r>
            <a:endParaRPr/>
          </a:p>
          <a:p>
            <a:pPr indent="-342900" lvl="0" marL="342900" marR="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t>
            </a:r>
            <a:endParaRPr/>
          </a:p>
          <a:p>
            <a:pPr indent="-342900" lvl="0" marL="342900" marR="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pic>
        <p:nvPicPr>
          <p:cNvPr id="1210" name="Google Shape;1210;p27"/>
          <p:cNvPicPr preferRelativeResize="0"/>
          <p:nvPr/>
        </p:nvPicPr>
        <p:blipFill rotWithShape="1">
          <a:blip r:embed="rId3">
            <a:alphaModFix/>
          </a:blip>
          <a:srcRect b="0" l="0" r="0" t="0"/>
          <a:stretch/>
        </p:blipFill>
        <p:spPr>
          <a:xfrm>
            <a:off x="-1" y="-1"/>
            <a:ext cx="12192001" cy="6888093"/>
          </a:xfrm>
          <a:prstGeom prst="rect">
            <a:avLst/>
          </a:prstGeom>
          <a:noFill/>
          <a:ln>
            <a:noFill/>
          </a:ln>
        </p:spPr>
      </p:pic>
      <p:grpSp>
        <p:nvGrpSpPr>
          <p:cNvPr id="1211" name="Google Shape;1211;p27"/>
          <p:cNvGrpSpPr/>
          <p:nvPr/>
        </p:nvGrpSpPr>
        <p:grpSpPr>
          <a:xfrm>
            <a:off x="685800" y="589359"/>
            <a:ext cx="10820400" cy="5582841"/>
            <a:chOff x="0" y="-38100"/>
            <a:chExt cx="4274726" cy="2205567"/>
          </a:xfrm>
        </p:grpSpPr>
        <p:sp>
          <p:nvSpPr>
            <p:cNvPr id="1212" name="Google Shape;1212;p27"/>
            <p:cNvSpPr/>
            <p:nvPr/>
          </p:nvSpPr>
          <p:spPr>
            <a:xfrm>
              <a:off x="0" y="0"/>
              <a:ext cx="4274726" cy="2167467"/>
            </a:xfrm>
            <a:custGeom>
              <a:rect b="b" l="l" r="r" t="t"/>
              <a:pathLst>
                <a:path extrusionOk="0"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sp>
          <p:nvSpPr>
            <p:cNvPr id="1213" name="Google Shape;1213;p27"/>
            <p:cNvSpPr txBox="1"/>
            <p:nvPr/>
          </p:nvSpPr>
          <p:spPr>
            <a:xfrm>
              <a:off x="0" y="-38100"/>
              <a:ext cx="812800" cy="850900"/>
            </a:xfrm>
            <a:prstGeom prst="rect">
              <a:avLst/>
            </a:prstGeom>
            <a:noFill/>
            <a:ln>
              <a:noFill/>
            </a:ln>
          </p:spPr>
          <p:txBody>
            <a:bodyPr anchorCtr="0" anchor="ctr" bIns="33850" lIns="33850" spcFirstLastPara="1" rIns="33850" wrap="square" tIns="33850">
              <a:noAutofit/>
            </a:bodyPr>
            <a:lstStyle/>
            <a:p>
              <a:pPr indent="0" lvl="0" marL="0" marR="0" rtl="0" algn="ctr">
                <a:lnSpc>
                  <a:spcPct val="147750"/>
                </a:lnSpc>
                <a:spcBef>
                  <a:spcPts val="0"/>
                </a:spcBef>
                <a:spcAft>
                  <a:spcPts val="0"/>
                </a:spcAft>
                <a:buNone/>
              </a:pPr>
              <a:r>
                <a:t/>
              </a:r>
              <a:endParaRPr sz="1200">
                <a:solidFill>
                  <a:srgbClr val="000000"/>
                </a:solidFill>
                <a:latin typeface="Calibri"/>
                <a:ea typeface="Calibri"/>
                <a:cs typeface="Calibri"/>
                <a:sym typeface="Calibri"/>
              </a:endParaRPr>
            </a:p>
          </p:txBody>
        </p:sp>
      </p:grpSp>
      <p:sp>
        <p:nvSpPr>
          <p:cNvPr id="1214" name="Google Shape;1214;p27"/>
          <p:cNvSpPr/>
          <p:nvPr/>
        </p:nvSpPr>
        <p:spPr>
          <a:xfrm>
            <a:off x="1" y="5417652"/>
            <a:ext cx="1171607" cy="1509097"/>
          </a:xfrm>
          <a:custGeom>
            <a:rect b="b" l="l" r="r" t="t"/>
            <a:pathLst>
              <a:path extrusionOk="0" h="2263645" w="1757411">
                <a:moveTo>
                  <a:pt x="0" y="0"/>
                </a:moveTo>
                <a:lnTo>
                  <a:pt x="1757411" y="0"/>
                </a:lnTo>
                <a:lnTo>
                  <a:pt x="1757411" y="2263644"/>
                </a:lnTo>
                <a:lnTo>
                  <a:pt x="0" y="22636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alibri"/>
              <a:ea typeface="Calibri"/>
              <a:cs typeface="Calibri"/>
              <a:sym typeface="Calibri"/>
            </a:endParaRPr>
          </a:p>
        </p:txBody>
      </p:sp>
      <p:pic>
        <p:nvPicPr>
          <p:cNvPr id="1215" name="Google Shape;1215;p27"/>
          <p:cNvPicPr preferRelativeResize="0"/>
          <p:nvPr/>
        </p:nvPicPr>
        <p:blipFill rotWithShape="1">
          <a:blip r:embed="rId5">
            <a:alphaModFix/>
          </a:blip>
          <a:srcRect b="0" l="0" r="0" t="0"/>
          <a:stretch/>
        </p:blipFill>
        <p:spPr>
          <a:xfrm>
            <a:off x="10896600" y="5628801"/>
            <a:ext cx="1219200" cy="1219200"/>
          </a:xfrm>
          <a:prstGeom prst="rect">
            <a:avLst/>
          </a:prstGeom>
          <a:noFill/>
          <a:ln>
            <a:noFill/>
          </a:ln>
        </p:spPr>
      </p:pic>
      <p:pic>
        <p:nvPicPr>
          <p:cNvPr id="1216" name="Google Shape;1216;p27"/>
          <p:cNvPicPr preferRelativeResize="0"/>
          <p:nvPr/>
        </p:nvPicPr>
        <p:blipFill rotWithShape="1">
          <a:blip r:embed="rId6">
            <a:alphaModFix/>
          </a:blip>
          <a:srcRect b="0" l="0" r="0" t="0"/>
          <a:stretch/>
        </p:blipFill>
        <p:spPr>
          <a:xfrm>
            <a:off x="10896600" y="76200"/>
            <a:ext cx="1219200" cy="1219200"/>
          </a:xfrm>
          <a:prstGeom prst="rect">
            <a:avLst/>
          </a:prstGeom>
          <a:noFill/>
          <a:ln>
            <a:noFill/>
          </a:ln>
        </p:spPr>
      </p:pic>
      <p:pic>
        <p:nvPicPr>
          <p:cNvPr id="1217" name="Google Shape;1217;p27"/>
          <p:cNvPicPr preferRelativeResize="0"/>
          <p:nvPr/>
        </p:nvPicPr>
        <p:blipFill rotWithShape="1">
          <a:blip r:embed="rId7">
            <a:alphaModFix/>
          </a:blip>
          <a:srcRect b="0" l="0" r="0" t="0"/>
          <a:stretch/>
        </p:blipFill>
        <p:spPr>
          <a:xfrm>
            <a:off x="-47592" y="204989"/>
            <a:ext cx="1219200" cy="1219200"/>
          </a:xfrm>
          <a:prstGeom prst="rect">
            <a:avLst/>
          </a:prstGeom>
          <a:noFill/>
          <a:ln>
            <a:noFill/>
          </a:ln>
        </p:spPr>
      </p:pic>
      <p:pic>
        <p:nvPicPr>
          <p:cNvPr id="1218" name="Google Shape;1218;p27"/>
          <p:cNvPicPr preferRelativeResize="0"/>
          <p:nvPr/>
        </p:nvPicPr>
        <p:blipFill rotWithShape="1">
          <a:blip r:embed="rId8">
            <a:alphaModFix/>
          </a:blip>
          <a:srcRect b="0" l="0" r="0" t="0"/>
          <a:stretch/>
        </p:blipFill>
        <p:spPr>
          <a:xfrm>
            <a:off x="1857407" y="528029"/>
            <a:ext cx="8281485" cy="58320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pic>
        <p:nvPicPr>
          <p:cNvPr id="914" name="Google Shape;914;p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915" name="Google Shape;915;p3"/>
          <p:cNvPicPr preferRelativeResize="0"/>
          <p:nvPr/>
        </p:nvPicPr>
        <p:blipFill rotWithShape="1">
          <a:blip r:embed="rId4">
            <a:alphaModFix/>
          </a:blip>
          <a:srcRect b="0" l="0" r="0" t="0"/>
          <a:stretch/>
        </p:blipFill>
        <p:spPr>
          <a:xfrm>
            <a:off x="3603693" y="2109855"/>
            <a:ext cx="4279763" cy="2828789"/>
          </a:xfrm>
          <a:prstGeom prst="rect">
            <a:avLst/>
          </a:prstGeom>
          <a:noFill/>
          <a:ln>
            <a:noFill/>
          </a:ln>
        </p:spPr>
      </p:pic>
    </p:spTree>
  </p:cSld>
  <p:clrMapOvr>
    <a:masterClrMapping/>
  </p:clrMapOvr>
  <mc:AlternateContent>
    <mc:Choice Requires="p14">
      <p:transition spd="slow" p14:dur="15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500"/>
                                        <p:tgtEl>
                                          <p:spTgt spid="9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pic>
        <p:nvPicPr>
          <p:cNvPr id="920" name="Google Shape;920;p4">
            <a:hlinkClick action="ppaction://hlinksldjump" r:id="rId3"/>
          </p:cNvPr>
          <p:cNvPicPr preferRelativeResize="0"/>
          <p:nvPr/>
        </p:nvPicPr>
        <p:blipFill rotWithShape="1">
          <a:blip r:embed="rId4">
            <a:alphaModFix/>
          </a:blip>
          <a:srcRect b="0" l="0" r="0" t="0"/>
          <a:stretch/>
        </p:blipFill>
        <p:spPr>
          <a:xfrm>
            <a:off x="9782176" y="6521450"/>
            <a:ext cx="847725" cy="285750"/>
          </a:xfrm>
          <a:prstGeom prst="rect">
            <a:avLst/>
          </a:prstGeom>
          <a:noFill/>
          <a:ln>
            <a:noFill/>
          </a:ln>
        </p:spPr>
      </p:pic>
      <p:sp>
        <p:nvSpPr>
          <p:cNvPr id="921" name="Google Shape;921;p4"/>
          <p:cNvSpPr/>
          <p:nvPr/>
        </p:nvSpPr>
        <p:spPr>
          <a:xfrm>
            <a:off x="1249251" y="228600"/>
            <a:ext cx="9787943" cy="6388100"/>
          </a:xfrm>
          <a:prstGeom prst="roundRect">
            <a:avLst>
              <a:gd fmla="val 16667" name="adj"/>
            </a:avLst>
          </a:prstGeom>
          <a:solidFill>
            <a:schemeClr val="lt1"/>
          </a:solidFill>
          <a:ln cap="flat" cmpd="thinThick" w="57150">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22" name="Google Shape;922;p4"/>
          <p:cNvGrpSpPr/>
          <p:nvPr/>
        </p:nvGrpSpPr>
        <p:grpSpPr>
          <a:xfrm>
            <a:off x="2413000" y="5372100"/>
            <a:ext cx="7340600" cy="1028700"/>
            <a:chOff x="560" y="3384"/>
            <a:chExt cx="4624" cy="648"/>
          </a:xfrm>
        </p:grpSpPr>
        <p:pic>
          <p:nvPicPr>
            <p:cNvPr id="923" name="Google Shape;923;p4"/>
            <p:cNvPicPr preferRelativeResize="0"/>
            <p:nvPr/>
          </p:nvPicPr>
          <p:blipFill rotWithShape="1">
            <a:blip r:embed="rId5">
              <a:alphaModFix/>
            </a:blip>
            <a:srcRect b="0" l="0" r="0" t="0"/>
            <a:stretch/>
          </p:blipFill>
          <p:spPr>
            <a:xfrm>
              <a:off x="3648" y="3646"/>
              <a:ext cx="672" cy="288"/>
            </a:xfrm>
            <a:prstGeom prst="rect">
              <a:avLst/>
            </a:prstGeom>
            <a:noFill/>
            <a:ln>
              <a:noFill/>
            </a:ln>
          </p:spPr>
        </p:pic>
        <p:pic>
          <p:nvPicPr>
            <p:cNvPr id="924" name="Google Shape;924;p4"/>
            <p:cNvPicPr preferRelativeResize="0"/>
            <p:nvPr/>
          </p:nvPicPr>
          <p:blipFill rotWithShape="1">
            <a:blip r:embed="rId6">
              <a:alphaModFix/>
            </a:blip>
            <a:srcRect b="0" l="0" r="0" t="0"/>
            <a:stretch/>
          </p:blipFill>
          <p:spPr>
            <a:xfrm>
              <a:off x="4800" y="3568"/>
              <a:ext cx="384" cy="384"/>
            </a:xfrm>
            <a:prstGeom prst="rect">
              <a:avLst/>
            </a:prstGeom>
            <a:noFill/>
            <a:ln>
              <a:noFill/>
            </a:ln>
          </p:spPr>
        </p:pic>
        <p:pic>
          <p:nvPicPr>
            <p:cNvPr id="925" name="Google Shape;925;p4"/>
            <p:cNvPicPr preferRelativeResize="0"/>
            <p:nvPr/>
          </p:nvPicPr>
          <p:blipFill rotWithShape="1">
            <a:blip r:embed="rId7">
              <a:alphaModFix/>
            </a:blip>
            <a:srcRect b="0" l="0" r="0" t="0"/>
            <a:stretch/>
          </p:blipFill>
          <p:spPr>
            <a:xfrm>
              <a:off x="560" y="3384"/>
              <a:ext cx="768" cy="640"/>
            </a:xfrm>
            <a:prstGeom prst="rect">
              <a:avLst/>
            </a:prstGeom>
            <a:noFill/>
            <a:ln>
              <a:noFill/>
            </a:ln>
          </p:spPr>
        </p:pic>
        <p:pic>
          <p:nvPicPr>
            <p:cNvPr id="926" name="Google Shape;926;p4"/>
            <p:cNvPicPr preferRelativeResize="0"/>
            <p:nvPr/>
          </p:nvPicPr>
          <p:blipFill rotWithShape="1">
            <a:blip r:embed="rId8">
              <a:alphaModFix/>
            </a:blip>
            <a:srcRect b="0" l="0" r="0" t="0"/>
            <a:stretch/>
          </p:blipFill>
          <p:spPr>
            <a:xfrm>
              <a:off x="2384" y="3591"/>
              <a:ext cx="640" cy="397"/>
            </a:xfrm>
            <a:prstGeom prst="rect">
              <a:avLst/>
            </a:prstGeom>
            <a:noFill/>
            <a:ln>
              <a:noFill/>
            </a:ln>
          </p:spPr>
        </p:pic>
        <p:pic>
          <p:nvPicPr>
            <p:cNvPr id="927" name="Google Shape;927;p4"/>
            <p:cNvPicPr preferRelativeResize="0"/>
            <p:nvPr/>
          </p:nvPicPr>
          <p:blipFill rotWithShape="1">
            <a:blip r:embed="rId9">
              <a:alphaModFix/>
            </a:blip>
            <a:srcRect b="0" l="0" r="0" t="0"/>
            <a:stretch/>
          </p:blipFill>
          <p:spPr>
            <a:xfrm>
              <a:off x="1376" y="3384"/>
              <a:ext cx="365" cy="640"/>
            </a:xfrm>
            <a:prstGeom prst="rect">
              <a:avLst/>
            </a:prstGeom>
            <a:noFill/>
            <a:ln>
              <a:noFill/>
            </a:ln>
          </p:spPr>
        </p:pic>
        <p:pic>
          <p:nvPicPr>
            <p:cNvPr id="928" name="Google Shape;928;p4"/>
            <p:cNvPicPr preferRelativeResize="0"/>
            <p:nvPr/>
          </p:nvPicPr>
          <p:blipFill rotWithShape="1">
            <a:blip r:embed="rId10">
              <a:alphaModFix/>
            </a:blip>
            <a:srcRect b="0" l="0" r="0" t="0"/>
            <a:stretch/>
          </p:blipFill>
          <p:spPr>
            <a:xfrm>
              <a:off x="3080" y="3520"/>
              <a:ext cx="512" cy="512"/>
            </a:xfrm>
            <a:prstGeom prst="rect">
              <a:avLst/>
            </a:prstGeom>
            <a:noFill/>
            <a:ln>
              <a:noFill/>
            </a:ln>
          </p:spPr>
        </p:pic>
        <p:pic>
          <p:nvPicPr>
            <p:cNvPr id="929" name="Google Shape;929;p4"/>
            <p:cNvPicPr preferRelativeResize="0"/>
            <p:nvPr/>
          </p:nvPicPr>
          <p:blipFill rotWithShape="1">
            <a:blip r:embed="rId11">
              <a:alphaModFix/>
            </a:blip>
            <a:srcRect b="0" l="0" r="0" t="0"/>
            <a:stretch/>
          </p:blipFill>
          <p:spPr>
            <a:xfrm>
              <a:off x="4416" y="3472"/>
              <a:ext cx="256" cy="512"/>
            </a:xfrm>
            <a:prstGeom prst="rect">
              <a:avLst/>
            </a:prstGeom>
            <a:noFill/>
            <a:ln>
              <a:noFill/>
            </a:ln>
          </p:spPr>
        </p:pic>
        <p:pic>
          <p:nvPicPr>
            <p:cNvPr id="930" name="Google Shape;930;p4"/>
            <p:cNvPicPr preferRelativeResize="0"/>
            <p:nvPr/>
          </p:nvPicPr>
          <p:blipFill rotWithShape="1">
            <a:blip r:embed="rId12">
              <a:alphaModFix/>
            </a:blip>
            <a:srcRect b="0" l="0" r="0" t="0"/>
            <a:stretch/>
          </p:blipFill>
          <p:spPr>
            <a:xfrm>
              <a:off x="1789" y="3386"/>
              <a:ext cx="691" cy="614"/>
            </a:xfrm>
            <a:prstGeom prst="rect">
              <a:avLst/>
            </a:prstGeom>
            <a:noFill/>
            <a:ln>
              <a:noFill/>
            </a:ln>
          </p:spPr>
        </p:pic>
      </p:grpSp>
      <p:grpSp>
        <p:nvGrpSpPr>
          <p:cNvPr id="931" name="Google Shape;931;p4"/>
          <p:cNvGrpSpPr/>
          <p:nvPr/>
        </p:nvGrpSpPr>
        <p:grpSpPr>
          <a:xfrm>
            <a:off x="1866900" y="304800"/>
            <a:ext cx="8458200" cy="1905000"/>
            <a:chOff x="216" y="192"/>
            <a:chExt cx="5328" cy="1200"/>
          </a:xfrm>
        </p:grpSpPr>
        <p:pic>
          <p:nvPicPr>
            <p:cNvPr id="932" name="Google Shape;932;p4"/>
            <p:cNvPicPr preferRelativeResize="0"/>
            <p:nvPr/>
          </p:nvPicPr>
          <p:blipFill rotWithShape="1">
            <a:blip r:embed="rId13">
              <a:alphaModFix/>
            </a:blip>
            <a:srcRect b="0" l="0" r="0" t="0"/>
            <a:stretch/>
          </p:blipFill>
          <p:spPr>
            <a:xfrm>
              <a:off x="2112" y="192"/>
              <a:ext cx="1392" cy="1200"/>
            </a:xfrm>
            <a:prstGeom prst="rect">
              <a:avLst/>
            </a:prstGeom>
            <a:noFill/>
            <a:ln>
              <a:noFill/>
            </a:ln>
          </p:spPr>
        </p:pic>
        <p:pic>
          <p:nvPicPr>
            <p:cNvPr id="933" name="Google Shape;933;p4"/>
            <p:cNvPicPr preferRelativeResize="0"/>
            <p:nvPr/>
          </p:nvPicPr>
          <p:blipFill rotWithShape="1">
            <a:blip r:embed="rId14">
              <a:alphaModFix/>
            </a:blip>
            <a:srcRect b="0" l="0" r="0" t="0"/>
            <a:stretch/>
          </p:blipFill>
          <p:spPr>
            <a:xfrm>
              <a:off x="216" y="1344"/>
              <a:ext cx="5328" cy="48"/>
            </a:xfrm>
            <a:prstGeom prst="rect">
              <a:avLst/>
            </a:prstGeom>
            <a:noFill/>
            <a:ln>
              <a:noFill/>
            </a:ln>
          </p:spPr>
        </p:pic>
        <p:pic>
          <p:nvPicPr>
            <p:cNvPr id="934" name="Google Shape;934;p4"/>
            <p:cNvPicPr preferRelativeResize="0"/>
            <p:nvPr/>
          </p:nvPicPr>
          <p:blipFill rotWithShape="1">
            <a:blip r:embed="rId15">
              <a:alphaModFix/>
            </a:blip>
            <a:srcRect b="0" l="0" r="0" t="0"/>
            <a:stretch/>
          </p:blipFill>
          <p:spPr>
            <a:xfrm rot="720688">
              <a:off x="288" y="768"/>
              <a:ext cx="1872" cy="192"/>
            </a:xfrm>
            <a:prstGeom prst="rect">
              <a:avLst/>
            </a:prstGeom>
            <a:noFill/>
            <a:ln>
              <a:noFill/>
            </a:ln>
          </p:spPr>
        </p:pic>
        <p:pic>
          <p:nvPicPr>
            <p:cNvPr id="935" name="Google Shape;935;p4"/>
            <p:cNvPicPr preferRelativeResize="0"/>
            <p:nvPr/>
          </p:nvPicPr>
          <p:blipFill rotWithShape="1">
            <a:blip r:embed="rId15">
              <a:alphaModFix/>
            </a:blip>
            <a:srcRect b="0" l="0" r="0" t="0"/>
            <a:stretch/>
          </p:blipFill>
          <p:spPr>
            <a:xfrm flipH="1" rot="-769727">
              <a:off x="3696" y="768"/>
              <a:ext cx="1728" cy="192"/>
            </a:xfrm>
            <a:prstGeom prst="rect">
              <a:avLst/>
            </a:prstGeom>
            <a:noFill/>
            <a:ln>
              <a:noFill/>
            </a:ln>
          </p:spPr>
        </p:pic>
      </p:grpSp>
      <p:sp>
        <p:nvSpPr>
          <p:cNvPr id="936" name="Google Shape;936;p4"/>
          <p:cNvSpPr/>
          <p:nvPr/>
        </p:nvSpPr>
        <p:spPr>
          <a:xfrm>
            <a:off x="2667000" y="3505200"/>
            <a:ext cx="7086600" cy="1219200"/>
          </a:xfrm>
          <a:prstGeom prst="rect">
            <a:avLst/>
          </a:prstGeom>
        </p:spPr>
        <p:txBody>
          <a:bodyPr>
            <a:prstTxWarp prst="textPlain"/>
          </a:bodyPr>
          <a:lstStyle/>
          <a:p>
            <a:pPr lvl="0" algn="ctr"/>
            <a:r>
              <a:rPr b="1" i="0">
                <a:ln cap="flat" cmpd="sng" w="12700">
                  <a:solidFill>
                    <a:srgbClr val="EAEAEA"/>
                  </a:solidFill>
                  <a:prstDash val="solid"/>
                  <a:round/>
                  <a:headEnd len="sm" w="sm" type="none"/>
                  <a:tailEnd len="sm" w="sm" type="none"/>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Times New Roman"/>
              </a:rPr>
              <a:t>RUNG CHUÔNG VÀNG</a:t>
            </a:r>
          </a:p>
        </p:txBody>
      </p:sp>
      <p:sp>
        <p:nvSpPr>
          <p:cNvPr id="937" name="Google Shape;937;p4"/>
          <p:cNvSpPr txBox="1"/>
          <p:nvPr/>
        </p:nvSpPr>
        <p:spPr>
          <a:xfrm>
            <a:off x="2590800" y="2362200"/>
            <a:ext cx="6934200" cy="762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FF0000"/>
                </a:solidFill>
                <a:latin typeface="Arial"/>
                <a:ea typeface="Arial"/>
                <a:cs typeface="Arial"/>
                <a:sym typeface="Arial"/>
              </a:rPr>
              <a:t>Trß ch¬i</a:t>
            </a:r>
            <a:endParaRPr b="1" i="0" sz="4400" u="none" cap="none" strike="noStrike">
              <a:solidFill>
                <a:srgbClr val="FF0000"/>
              </a:solidFill>
              <a:latin typeface="Arial"/>
              <a:ea typeface="Arial"/>
              <a:cs typeface="Arial"/>
              <a:sym typeface="Arial"/>
            </a:endParaRPr>
          </a:p>
        </p:txBody>
      </p:sp>
      <p:pic>
        <p:nvPicPr>
          <p:cNvPr id="938" name="Google Shape;938;p4"/>
          <p:cNvPicPr preferRelativeResize="0"/>
          <p:nvPr/>
        </p:nvPicPr>
        <p:blipFill rotWithShape="1">
          <a:blip r:embed="rId16">
            <a:alphaModFix/>
          </a:blip>
          <a:srcRect b="0" l="0" r="0" t="0"/>
          <a:stretch/>
        </p:blipFill>
        <p:spPr>
          <a:xfrm>
            <a:off x="1676400" y="0"/>
            <a:ext cx="76200" cy="76200"/>
          </a:xfrm>
          <a:prstGeom prst="rect">
            <a:avLst/>
          </a:prstGeom>
          <a:noFill/>
          <a:ln>
            <a:noFill/>
          </a:ln>
        </p:spPr>
      </p:pic>
      <p:pic>
        <p:nvPicPr>
          <p:cNvPr id="939" name="Google Shape;939;p4"/>
          <p:cNvPicPr preferRelativeResize="0"/>
          <p:nvPr/>
        </p:nvPicPr>
        <p:blipFill rotWithShape="1">
          <a:blip r:embed="rId16">
            <a:alphaModFix/>
          </a:blip>
          <a:srcRect b="0" l="0" r="0" t="0"/>
          <a:stretch/>
        </p:blipFill>
        <p:spPr>
          <a:xfrm>
            <a:off x="1524000" y="0"/>
            <a:ext cx="76200" cy="76200"/>
          </a:xfrm>
          <a:prstGeom prst="rect">
            <a:avLst/>
          </a:prstGeom>
          <a:noFill/>
          <a:ln>
            <a:noFill/>
          </a:ln>
        </p:spPr>
      </p:pic>
      <p:pic>
        <p:nvPicPr>
          <p:cNvPr id="940" name="Google Shape;940;p4"/>
          <p:cNvPicPr preferRelativeResize="0"/>
          <p:nvPr/>
        </p:nvPicPr>
        <p:blipFill rotWithShape="1">
          <a:blip r:embed="rId16">
            <a:alphaModFix/>
          </a:blip>
          <a:srcRect b="0" l="0" r="0" t="0"/>
          <a:stretch/>
        </p:blipFill>
        <p:spPr>
          <a:xfrm>
            <a:off x="1524000" y="6172200"/>
            <a:ext cx="76200" cy="7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37"/>
                                        </p:tgtEl>
                                        <p:attrNameLst>
                                          <p:attrName>style.visibility</p:attrName>
                                        </p:attrNameLst>
                                      </p:cBhvr>
                                      <p:to>
                                        <p:strVal val="visible"/>
                                      </p:to>
                                    </p:set>
                                    <p:anim calcmode="lin" valueType="num">
                                      <p:cBhvr additive="base">
                                        <p:cTn dur="3000"/>
                                        <p:tgtEl>
                                          <p:spTgt spid="937"/>
                                        </p:tgtEl>
                                        <p:attrNameLst>
                                          <p:attrName>ppt_w</p:attrName>
                                        </p:attrNameLst>
                                      </p:cBhvr>
                                      <p:tavLst>
                                        <p:tav fmla="" tm="0">
                                          <p:val>
                                            <p:strVal val="0"/>
                                          </p:val>
                                        </p:tav>
                                        <p:tav fmla="" tm="100000">
                                          <p:val>
                                            <p:strVal val="#ppt_w"/>
                                          </p:val>
                                        </p:tav>
                                      </p:tavLst>
                                    </p:anim>
                                    <p:anim calcmode="lin" valueType="num">
                                      <p:cBhvr additive="base">
                                        <p:cTn dur="3000"/>
                                        <p:tgtEl>
                                          <p:spTgt spid="937"/>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2000"/>
                                  </p:stCondLst>
                                  <p:childTnLst>
                                    <p:set>
                                      <p:cBhvr>
                                        <p:cTn dur="1" fill="hold">
                                          <p:stCondLst>
                                            <p:cond delay="0"/>
                                          </p:stCondLst>
                                        </p:cTn>
                                        <p:tgtEl>
                                          <p:spTgt spid="936"/>
                                        </p:tgtEl>
                                        <p:attrNameLst>
                                          <p:attrName>style.visibility</p:attrName>
                                        </p:attrNameLst>
                                      </p:cBhvr>
                                      <p:to>
                                        <p:strVal val="visible"/>
                                      </p:to>
                                    </p:set>
                                    <p:animEffect filter="fade" transition="in">
                                      <p:cBhvr>
                                        <p:cTn dur="1845"/>
                                        <p:tgtEl>
                                          <p:spTgt spid="9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1376"/>
                                        <p:tgtEl>
                                          <p:spTgt spid="9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104"/>
                                        <p:tgtEl>
                                          <p:spTgt spid="9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2460"/>
                                        <p:tgtEl>
                                          <p:spTgt spid="9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5"/>
          <p:cNvSpPr txBox="1"/>
          <p:nvPr/>
        </p:nvSpPr>
        <p:spPr>
          <a:xfrm>
            <a:off x="901521" y="392051"/>
            <a:ext cx="9903854" cy="6001643"/>
          </a:xfrm>
          <a:prstGeom prst="rect">
            <a:avLst/>
          </a:prstGeom>
          <a:solidFill>
            <a:srgbClr val="CCFFCC"/>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THỂ LỆ CUỘC THI</a:t>
            </a:r>
            <a:endParaRPr/>
          </a:p>
          <a:p>
            <a:pPr indent="0" lvl="0" marL="0" marR="0" rtl="0" algn="l">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 Cuộc thi rung chuông vàng sẽ gồm có 10 câu hỏi.</a:t>
            </a:r>
            <a:endParaRPr/>
          </a:p>
          <a:p>
            <a:pPr indent="0" lvl="0" marL="0" marR="0" rtl="0" algn="l">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 Các thí sinh sẽ được nghe giai điệu bài hát về một địa danh thắng cảnh của Việt Nam. Các bạn trả lời tên bài hát và địa danh được nói đến ra tờ A4 trong thời gian 30 giây. </a:t>
            </a:r>
            <a:endParaRPr b="1" i="0" sz="3200" u="none" cap="none" strike="noStrike">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 Nếu trả lời đúng thì sẽ tiếp tục ở lại đấu trường để tham gia tiếp cuộc thi. Nếu sai sẽ bị loại và di chuyển ra khỏi đấu trường.</a:t>
            </a:r>
            <a:endParaRPr/>
          </a:p>
          <a:p>
            <a:pPr indent="0" lvl="0" marL="0" marR="0" rtl="0" algn="l">
              <a:spcBef>
                <a:spcPts val="0"/>
              </a:spcBef>
              <a:spcAft>
                <a:spcPts val="0"/>
              </a:spcAft>
              <a:buNone/>
            </a:pPr>
            <a:r>
              <a:rPr b="1" i="0" lang="en-US" sz="3200" u="none" cap="none" strike="noStrike">
                <a:solidFill>
                  <a:srgbClr val="000000"/>
                </a:solidFill>
                <a:latin typeface="Times New Roman"/>
                <a:ea typeface="Times New Roman"/>
                <a:cs typeface="Times New Roman"/>
                <a:sym typeface="Times New Roman"/>
              </a:rPr>
              <a:t>- Thí sinh còn lại cuối cùng sẽ là người xuất sắc nhất. Nếu như trả lời đến câu hỏi cuối cùng sẽ là người dành chiến thắng và được “Rung Chuông Vàng”</a:t>
            </a:r>
            <a:endParaRPr/>
          </a:p>
        </p:txBody>
      </p:sp>
    </p:spTree>
  </p:cSld>
  <p:clrMapOvr>
    <a:masterClrMapping/>
  </p:clrMapOvr>
  <p:transition spd="slow">
    <p:wheel spokes="8"/>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pic>
        <p:nvPicPr>
          <p:cNvPr descr="img-3a625108" id="950" name="Google Shape;950;p6"/>
          <p:cNvPicPr preferRelativeResize="0"/>
          <p:nvPr>
            <p:ph idx="1" type="body"/>
          </p:nvPr>
        </p:nvPicPr>
        <p:blipFill rotWithShape="1">
          <a:blip r:embed="rId3">
            <a:alphaModFix/>
          </a:blip>
          <a:srcRect b="0" l="0" r="0" t="0"/>
          <a:stretch/>
        </p:blipFill>
        <p:spPr>
          <a:xfrm>
            <a:off x="1184855" y="504190"/>
            <a:ext cx="10006885" cy="5842000"/>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5000"/>
          </a:blip>
          <a:stretch>
            <a:fillRect/>
          </a:stretch>
        </a:blipFill>
      </p:bgPr>
    </p:bg>
    <p:spTree>
      <p:nvGrpSpPr>
        <p:cNvPr id="954" name="Shape 954"/>
        <p:cNvGrpSpPr/>
        <p:nvPr/>
      </p:nvGrpSpPr>
      <p:grpSpPr>
        <a:xfrm>
          <a:off x="0" y="0"/>
          <a:ext cx="0" cy="0"/>
          <a:chOff x="0" y="0"/>
          <a:chExt cx="0" cy="0"/>
        </a:xfrm>
      </p:grpSpPr>
      <p:grpSp>
        <p:nvGrpSpPr>
          <p:cNvPr id="955" name="Google Shape;955;p7"/>
          <p:cNvGrpSpPr/>
          <p:nvPr/>
        </p:nvGrpSpPr>
        <p:grpSpPr>
          <a:xfrm>
            <a:off x="2570234" y="151974"/>
            <a:ext cx="2240924" cy="1509402"/>
            <a:chOff x="5952795" y="2356358"/>
            <a:chExt cx="2128527" cy="1669978"/>
          </a:xfrm>
        </p:grpSpPr>
        <p:sp>
          <p:nvSpPr>
            <p:cNvPr id="956" name="Google Shape;956;p7"/>
            <p:cNvSpPr/>
            <p:nvPr/>
          </p:nvSpPr>
          <p:spPr>
            <a:xfrm>
              <a:off x="5952795" y="2356358"/>
              <a:ext cx="2128527" cy="1669978"/>
            </a:xfrm>
            <a:prstGeom prst="roundRect">
              <a:avLst>
                <a:gd fmla="val 14012" name="adj"/>
              </a:avLst>
            </a:prstGeom>
            <a:solidFill>
              <a:schemeClr val="lt1">
                <a:alpha val="4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5400">
                <a:solidFill>
                  <a:srgbClr val="000000"/>
                </a:solidFill>
                <a:latin typeface="Calibri"/>
                <a:ea typeface="Calibri"/>
                <a:cs typeface="Calibri"/>
                <a:sym typeface="Calibri"/>
              </a:endParaRPr>
            </a:p>
          </p:txBody>
        </p:sp>
        <p:sp>
          <p:nvSpPr>
            <p:cNvPr id="957" name="Google Shape;957;p7"/>
            <p:cNvSpPr/>
            <p:nvPr/>
          </p:nvSpPr>
          <p:spPr>
            <a:xfrm>
              <a:off x="6279864" y="2659434"/>
              <a:ext cx="177324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CCFF99"/>
                  </a:solidFill>
                  <a:latin typeface="Calibri"/>
                  <a:ea typeface="Calibri"/>
                  <a:cs typeface="Calibri"/>
                  <a:sym typeface="Calibri"/>
                </a:rPr>
                <a:t>Câu 1</a:t>
              </a:r>
              <a:endParaRPr b="1" sz="5400">
                <a:solidFill>
                  <a:srgbClr val="CCFF99"/>
                </a:solidFill>
                <a:latin typeface="Calibri"/>
                <a:ea typeface="Calibri"/>
                <a:cs typeface="Calibri"/>
                <a:sym typeface="Calibri"/>
              </a:endParaRPr>
            </a:p>
          </p:txBody>
        </p:sp>
      </p:grpSp>
      <p:pic>
        <p:nvPicPr>
          <p:cNvPr id="958" name="Google Shape;958;p7"/>
          <p:cNvPicPr preferRelativeResize="0"/>
          <p:nvPr/>
        </p:nvPicPr>
        <p:blipFill rotWithShape="1">
          <a:blip r:embed="rId4">
            <a:alphaModFix/>
          </a:blip>
          <a:srcRect b="0" l="0" r="0" t="0"/>
          <a:stretch/>
        </p:blipFill>
        <p:spPr>
          <a:xfrm>
            <a:off x="5791200" y="3124200"/>
            <a:ext cx="609600" cy="609600"/>
          </a:xfrm>
          <a:prstGeom prst="rect">
            <a:avLst/>
          </a:prstGeom>
          <a:noFill/>
          <a:ln>
            <a:noFill/>
          </a:ln>
        </p:spPr>
      </p:pic>
      <p:sp>
        <p:nvSpPr>
          <p:cNvPr id="959" name="Google Shape;959;p7"/>
          <p:cNvSpPr txBox="1"/>
          <p:nvPr/>
        </p:nvSpPr>
        <p:spPr>
          <a:xfrm>
            <a:off x="1468191" y="4919729"/>
            <a:ext cx="901521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dk1"/>
                </a:solidFill>
                <a:latin typeface="Times New Roman"/>
                <a:ea typeface="Times New Roman"/>
                <a:cs typeface="Times New Roman"/>
                <a:sym typeface="Times New Roman"/>
              </a:rPr>
              <a:t>Đáp án: Hạ Long biển nhớ</a:t>
            </a:r>
            <a:endParaRPr sz="5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5400">
                <a:solidFill>
                  <a:schemeClr val="dk1"/>
                </a:solidFill>
                <a:latin typeface="Times New Roman"/>
                <a:ea typeface="Times New Roman"/>
                <a:cs typeface="Times New Roman"/>
                <a:sym typeface="Times New Roman"/>
              </a:rPr>
              <a:t>( Quảng Ninh)</a:t>
            </a:r>
            <a:endParaRPr sz="5400">
              <a:solidFill>
                <a:schemeClr val="dk1"/>
              </a:solidFill>
              <a:latin typeface="Times New Roman"/>
              <a:ea typeface="Times New Roman"/>
              <a:cs typeface="Times New Roman"/>
              <a:sym typeface="Times New Roman"/>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1000"/>
                                        <p:tgtEl>
                                          <p:spTgt spid="9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0"/>
                                        <p:tgtEl>
                                          <p:spTgt spid="9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5000"/>
          </a:blip>
          <a:stretch>
            <a:fillRect/>
          </a:stretch>
        </a:blipFill>
      </p:bgPr>
    </p:bg>
    <p:spTree>
      <p:nvGrpSpPr>
        <p:cNvPr id="963" name="Shape 963"/>
        <p:cNvGrpSpPr/>
        <p:nvPr/>
      </p:nvGrpSpPr>
      <p:grpSpPr>
        <a:xfrm>
          <a:off x="0" y="0"/>
          <a:ext cx="0" cy="0"/>
          <a:chOff x="0" y="0"/>
          <a:chExt cx="0" cy="0"/>
        </a:xfrm>
      </p:grpSpPr>
      <p:grpSp>
        <p:nvGrpSpPr>
          <p:cNvPr id="964" name="Google Shape;964;p8"/>
          <p:cNvGrpSpPr/>
          <p:nvPr/>
        </p:nvGrpSpPr>
        <p:grpSpPr>
          <a:xfrm>
            <a:off x="2570234" y="151974"/>
            <a:ext cx="2240924" cy="1509402"/>
            <a:chOff x="5952795" y="2356358"/>
            <a:chExt cx="2128527" cy="1669978"/>
          </a:xfrm>
        </p:grpSpPr>
        <p:sp>
          <p:nvSpPr>
            <p:cNvPr id="965" name="Google Shape;965;p8"/>
            <p:cNvSpPr/>
            <p:nvPr/>
          </p:nvSpPr>
          <p:spPr>
            <a:xfrm>
              <a:off x="5952795" y="2356358"/>
              <a:ext cx="2128527" cy="1669978"/>
            </a:xfrm>
            <a:prstGeom prst="roundRect">
              <a:avLst>
                <a:gd fmla="val 14012" name="adj"/>
              </a:avLst>
            </a:prstGeom>
            <a:solidFill>
              <a:schemeClr val="lt1">
                <a:alpha val="4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5400">
                <a:solidFill>
                  <a:srgbClr val="000000"/>
                </a:solidFill>
                <a:latin typeface="Calibri"/>
                <a:ea typeface="Calibri"/>
                <a:cs typeface="Calibri"/>
                <a:sym typeface="Calibri"/>
              </a:endParaRPr>
            </a:p>
          </p:txBody>
        </p:sp>
        <p:sp>
          <p:nvSpPr>
            <p:cNvPr id="966" name="Google Shape;966;p8"/>
            <p:cNvSpPr/>
            <p:nvPr/>
          </p:nvSpPr>
          <p:spPr>
            <a:xfrm>
              <a:off x="6324334" y="2659434"/>
              <a:ext cx="1684302" cy="10215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CCFF99"/>
                  </a:solidFill>
                  <a:latin typeface="Calibri"/>
                  <a:ea typeface="Calibri"/>
                  <a:cs typeface="Calibri"/>
                  <a:sym typeface="Calibri"/>
                </a:rPr>
                <a:t>Câu 2</a:t>
              </a:r>
              <a:endParaRPr b="1" sz="5400">
                <a:solidFill>
                  <a:srgbClr val="CCFF99"/>
                </a:solidFill>
                <a:latin typeface="Calibri"/>
                <a:ea typeface="Calibri"/>
                <a:cs typeface="Calibri"/>
                <a:sym typeface="Calibri"/>
              </a:endParaRPr>
            </a:p>
          </p:txBody>
        </p:sp>
      </p:grpSp>
      <p:sp>
        <p:nvSpPr>
          <p:cNvPr id="967" name="Google Shape;967;p8"/>
          <p:cNvSpPr txBox="1"/>
          <p:nvPr/>
        </p:nvSpPr>
        <p:spPr>
          <a:xfrm>
            <a:off x="1416676" y="4803820"/>
            <a:ext cx="9015212"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rgbClr val="000000"/>
                </a:solidFill>
                <a:latin typeface="Times New Roman"/>
                <a:ea typeface="Times New Roman"/>
                <a:cs typeface="Times New Roman"/>
                <a:sym typeface="Times New Roman"/>
              </a:rPr>
              <a:t>Đáp án: Hà Nội trà đá vỉa hè</a:t>
            </a:r>
            <a:endParaRPr sz="54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5400">
                <a:solidFill>
                  <a:srgbClr val="000000"/>
                </a:solidFill>
                <a:latin typeface="Times New Roman"/>
                <a:ea typeface="Times New Roman"/>
                <a:cs typeface="Times New Roman"/>
                <a:sym typeface="Times New Roman"/>
              </a:rPr>
              <a:t>(Hà Nội)</a:t>
            </a:r>
            <a:endParaRPr sz="5400">
              <a:solidFill>
                <a:srgbClr val="000000"/>
              </a:solidFill>
              <a:latin typeface="Times New Roman"/>
              <a:ea typeface="Times New Roman"/>
              <a:cs typeface="Times New Roman"/>
              <a:sym typeface="Times New Roman"/>
            </a:endParaRPr>
          </a:p>
        </p:txBody>
      </p:sp>
      <p:pic>
        <p:nvPicPr>
          <p:cNvPr id="968" name="Google Shape;968;p8"/>
          <p:cNvPicPr preferRelativeResize="0"/>
          <p:nvPr/>
        </p:nvPicPr>
        <p:blipFill rotWithShape="1">
          <a:blip r:embed="rId4">
            <a:alphaModFix/>
          </a:blip>
          <a:srcRect b="0" l="0" r="0" t="0"/>
          <a:stretch/>
        </p:blipFill>
        <p:spPr>
          <a:xfrm>
            <a:off x="5791200" y="3124200"/>
            <a:ext cx="609600" cy="6096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7"/>
                                        </p:tgtEl>
                                        <p:attrNameLst>
                                          <p:attrName>style.visibility</p:attrName>
                                        </p:attrNameLst>
                                      </p:cBhvr>
                                      <p:to>
                                        <p:strVal val="visible"/>
                                      </p:to>
                                    </p:set>
                                    <p:animEffect filter="fade" transition="in">
                                      <p:cBhvr>
                                        <p:cTn dur="1000"/>
                                        <p:tgtEl>
                                          <p:spTgt spid="9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5000"/>
                                        <p:tgtEl>
                                          <p:spTgt spid="9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5000"/>
          </a:blip>
          <a:stretch>
            <a:fillRect/>
          </a:stretch>
        </a:blipFill>
      </p:bgPr>
    </p:bg>
    <p:spTree>
      <p:nvGrpSpPr>
        <p:cNvPr id="972" name="Shape 972"/>
        <p:cNvGrpSpPr/>
        <p:nvPr/>
      </p:nvGrpSpPr>
      <p:grpSpPr>
        <a:xfrm>
          <a:off x="0" y="0"/>
          <a:ext cx="0" cy="0"/>
          <a:chOff x="0" y="0"/>
          <a:chExt cx="0" cy="0"/>
        </a:xfrm>
      </p:grpSpPr>
      <p:grpSp>
        <p:nvGrpSpPr>
          <p:cNvPr id="973" name="Google Shape;973;p9"/>
          <p:cNvGrpSpPr/>
          <p:nvPr/>
        </p:nvGrpSpPr>
        <p:grpSpPr>
          <a:xfrm>
            <a:off x="2570234" y="151974"/>
            <a:ext cx="2240924" cy="1509402"/>
            <a:chOff x="5952795" y="2356358"/>
            <a:chExt cx="2128527" cy="1669978"/>
          </a:xfrm>
        </p:grpSpPr>
        <p:sp>
          <p:nvSpPr>
            <p:cNvPr id="974" name="Google Shape;974;p9"/>
            <p:cNvSpPr/>
            <p:nvPr/>
          </p:nvSpPr>
          <p:spPr>
            <a:xfrm>
              <a:off x="5952795" y="2356358"/>
              <a:ext cx="2128527" cy="1669978"/>
            </a:xfrm>
            <a:prstGeom prst="roundRect">
              <a:avLst>
                <a:gd fmla="val 14012" name="adj"/>
              </a:avLst>
            </a:prstGeom>
            <a:solidFill>
              <a:schemeClr val="lt1">
                <a:alpha val="49803"/>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5400">
                <a:solidFill>
                  <a:srgbClr val="000000"/>
                </a:solidFill>
                <a:latin typeface="Calibri"/>
                <a:ea typeface="Calibri"/>
                <a:cs typeface="Calibri"/>
                <a:sym typeface="Calibri"/>
              </a:endParaRPr>
            </a:p>
          </p:txBody>
        </p:sp>
        <p:sp>
          <p:nvSpPr>
            <p:cNvPr id="975" name="Google Shape;975;p9"/>
            <p:cNvSpPr/>
            <p:nvPr/>
          </p:nvSpPr>
          <p:spPr>
            <a:xfrm>
              <a:off x="6324334" y="2659434"/>
              <a:ext cx="1684302" cy="10215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CCFF99"/>
                  </a:solidFill>
                  <a:latin typeface="Calibri"/>
                  <a:ea typeface="Calibri"/>
                  <a:cs typeface="Calibri"/>
                  <a:sym typeface="Calibri"/>
                </a:rPr>
                <a:t>Câu 3</a:t>
              </a:r>
              <a:endParaRPr b="1" sz="5400">
                <a:solidFill>
                  <a:srgbClr val="CCFF99"/>
                </a:solidFill>
                <a:latin typeface="Calibri"/>
                <a:ea typeface="Calibri"/>
                <a:cs typeface="Calibri"/>
                <a:sym typeface="Calibri"/>
              </a:endParaRPr>
            </a:p>
          </p:txBody>
        </p:sp>
      </p:grpSp>
      <p:sp>
        <p:nvSpPr>
          <p:cNvPr id="976" name="Google Shape;976;p9"/>
          <p:cNvSpPr txBox="1"/>
          <p:nvPr/>
        </p:nvSpPr>
        <p:spPr>
          <a:xfrm>
            <a:off x="1294326" y="4790941"/>
            <a:ext cx="10212947"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rgbClr val="000000"/>
                </a:solidFill>
                <a:latin typeface="Times New Roman"/>
                <a:ea typeface="Times New Roman"/>
                <a:cs typeface="Times New Roman"/>
                <a:sym typeface="Times New Roman"/>
              </a:rPr>
              <a:t>Đáp án: Hà Giang quê hương tôi</a:t>
            </a:r>
            <a:endParaRPr sz="54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5400">
                <a:solidFill>
                  <a:srgbClr val="000000"/>
                </a:solidFill>
                <a:latin typeface="Times New Roman"/>
                <a:ea typeface="Times New Roman"/>
                <a:cs typeface="Times New Roman"/>
                <a:sym typeface="Times New Roman"/>
              </a:rPr>
              <a:t>(Hà Giang)</a:t>
            </a:r>
            <a:endParaRPr sz="5400">
              <a:solidFill>
                <a:srgbClr val="000000"/>
              </a:solidFill>
              <a:latin typeface="Times New Roman"/>
              <a:ea typeface="Times New Roman"/>
              <a:cs typeface="Times New Roman"/>
              <a:sym typeface="Times New Roman"/>
            </a:endParaRPr>
          </a:p>
        </p:txBody>
      </p:sp>
      <p:pic>
        <p:nvPicPr>
          <p:cNvPr id="977" name="Google Shape;977;p9"/>
          <p:cNvPicPr preferRelativeResize="0"/>
          <p:nvPr/>
        </p:nvPicPr>
        <p:blipFill rotWithShape="1">
          <a:blip r:embed="rId4">
            <a:alphaModFix/>
          </a:blip>
          <a:srcRect b="0" l="0" r="0" t="0"/>
          <a:stretch/>
        </p:blipFill>
        <p:spPr>
          <a:xfrm>
            <a:off x="5791200" y="3124200"/>
            <a:ext cx="609600" cy="6096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6"/>
                                        </p:tgtEl>
                                        <p:attrNameLst>
                                          <p:attrName>style.visibility</p:attrName>
                                        </p:attrNameLst>
                                      </p:cBhvr>
                                      <p:to>
                                        <p:strVal val="visible"/>
                                      </p:to>
                                    </p:set>
                                    <p:animEffect filter="fade" transition="in">
                                      <p:cBhvr>
                                        <p:cTn dur="1000"/>
                                        <p:tgtEl>
                                          <p:spTgt spid="9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7"/>
                                        </p:tgtEl>
                                        <p:attrNameLst>
                                          <p:attrName>style.visibility</p:attrName>
                                        </p:attrNameLst>
                                      </p:cBhvr>
                                      <p:to>
                                        <p:strVal val="visible"/>
                                      </p:to>
                                    </p:set>
                                    <p:animEffect filter="fade" transition="in">
                                      <p:cBhvr>
                                        <p:cTn dur="5000"/>
                                        <p:tgtEl>
                                          <p:spTgt spid="9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2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2024-08-22T06:08:59Z</dcterms:created>
  <dc:creator>MTBA</dc:creator>
</cp:coreProperties>
</file>