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E476-A702-449A-A01E-AFB7FA54F0F6}" type="datetimeFigureOut">
              <a:rPr lang="en-US" smtClean="0"/>
              <a:t>18/8/2023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CDA7-D27E-4F6D-B70C-5849ED91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1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rive.googi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621C-135A-4174-A85F-06FE62A5C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4" y="629533"/>
            <a:ext cx="11820939" cy="245822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C: TỔ CHỨC LƯU TRỮ, TÌM KIẾM 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TRAO ĐỔI THÔNG TIN.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VÀ TRAO ĐỔI THÔNG TIN TRÊN MẠNG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046E8-0E85-4C41-A0F4-04DD07917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666" y="3544958"/>
            <a:ext cx="6932613" cy="708990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lưu trữ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6539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EA71C-F1E7-46D4-A6F1-AB01142DCBEC}"/>
              </a:ext>
            </a:extLst>
          </p:cNvPr>
          <p:cNvSpPr txBox="1"/>
          <p:nvPr/>
        </p:nvSpPr>
        <p:spPr>
          <a:xfrm>
            <a:off x="218661" y="85697"/>
            <a:ext cx="11754678" cy="6772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2300">
              <a:lnSpc>
                <a:spcPct val="120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 ích:</a:t>
            </a:r>
          </a:p>
          <a:p>
            <a:pPr indent="622300">
              <a:lnSpc>
                <a:spcPct val="12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cập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dữ liệu từ mọi nơi và mọi lúc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truyền dữ liệu và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ồng bộ hoá dữ liệu giữa các thiết bị.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này làm tăng tính sẵn có của dữ liệu.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ts val="2000"/>
              <a:tabLst>
                <a:tab pos="65913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tập tin với nhiều người dùng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vị trí địa lí khác nhau.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ts val="2000"/>
              <a:tabLst>
                <a:tab pos="659130" algn="l"/>
              </a:tabLs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 lưu và khôi phục tệp dữ liệu sau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hoạ vì nó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ngoài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ịa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của các thiết bị vật lí.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66548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 được các sự cố như mất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iện, thảm hoạ,...và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năng sao lưu tự động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r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dữ liệu không bị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cần phải có tài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mới truy cập được dữ liệu.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3700">
              <a:lnSpc>
                <a:spcPct val="120000"/>
              </a:lnSpc>
            </a:pP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ý: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ữ trực tuyến có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mặt trái tiềm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như: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66357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dịch vụ lưu trữ đám mây có th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những l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mật.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67500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nhà cung c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đôi khi gặp tình trạng ngừng hoạt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ộng, d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lo ngại v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 tin cậ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66548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bộ nhớ tại chỗ nhanh hơn so với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 bộ nhớ Internet, vì thời gian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ợi tệp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lên hoặc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xuống phụ thuộc vào t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độ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ường truyền.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16629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92D3-4471-4A14-825C-7D9D82D31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95" y="964096"/>
            <a:ext cx="11526010" cy="485146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 vụ lưu trữ trực tuyến</a:t>
            </a:r>
            <a:endParaRPr lang="en-US" sz="2600" b="1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500"/>
              </a:spcAft>
              <a:buNone/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lưu trữ dữ liệu số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xứ lí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máy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bằng các thiết bị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lư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lớn như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ĩa cứng HDD, SSD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USB rất phổ biến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Cách lưu trữ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gọi là lưu trữ tại chỗ hay lưu trữ vật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500"/>
              </a:spcAft>
              <a:buNone/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nay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việc lưu trữ dữ liệu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đáp ứng nhu cầu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toán như trong các dự án dữ liệu lớn (Big Data), trí tuệ nhân tạo (AI), máy học và Internet vạn vật (loT).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nữa, các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đặt ra là bảo vệ chống mất mát dữ liệu do thảm hoạ, lỗi hoặc gian lận.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phép người dùng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lưu trữ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sao lưu,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 liệu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người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vị trí địa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khác nhau và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dữ liệu lưu trữ được đồng bộ hoá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nhiều thiết bị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=&gt; 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 lưu trữ trực tuyến đang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rất hiệu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A04B4F-F8DE-4012-8D06-527DE5F11210}"/>
              </a:ext>
            </a:extLst>
          </p:cNvPr>
          <p:cNvSpPr txBox="1">
            <a:spLocks/>
          </p:cNvSpPr>
          <p:nvPr/>
        </p:nvSpPr>
        <p:spPr>
          <a:xfrm>
            <a:off x="2629693" y="255106"/>
            <a:ext cx="6932613" cy="70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LƯU TRỮ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4698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B1487-D3B0-42B9-82B1-A69254FBAC16}"/>
              </a:ext>
            </a:extLst>
          </p:cNvPr>
          <p:cNvSpPr txBox="1"/>
          <p:nvPr/>
        </p:nvSpPr>
        <p:spPr>
          <a:xfrm>
            <a:off x="278296" y="252026"/>
            <a:ext cx="11635408" cy="411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11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hành lưu trữ và chia sẻ dữ liệu trên Google Drive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54000">
              <a:lnSpc>
                <a:spcPct val="127000"/>
              </a:lnSpc>
            </a:pP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1. T</a:t>
            </a:r>
            <a:r>
              <a:rPr lang="en-US" sz="2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và chia s</a:t>
            </a:r>
            <a:r>
              <a:rPr lang="en-US" sz="2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dữ liệu trên Google Drive</a:t>
            </a:r>
            <a:endParaRPr lang="en-US" sz="26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0">
              <a:lnSpc>
                <a:spcPct val="127000"/>
              </a:lnSpc>
            </a:pP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cầu:</a:t>
            </a:r>
            <a:endParaRPr lang="en-US" sz="26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74168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một trong những dịch vụ lưu trữ trực tuy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n: Dropbox, OneDrive, Mega, Box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Mediafire. 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741680" algn="l"/>
              </a:tabLs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một thư mục trên Google Drive có tên là tên nhóm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(ví dụ: Nhóm 1, Nhóm 2,...). Tải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tệp bất kì trên máy tính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lên thư mục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vừa tạo,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giáo viên và các bạn trong lớp với các bình luận (n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có) được ghi kèm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các tệp dữ liệu.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CC19DD-C59F-4941-A00E-51E62AB52A44}"/>
              </a:ext>
            </a:extLst>
          </p:cNvPr>
          <p:cNvSpPr txBox="1"/>
          <p:nvPr/>
        </p:nvSpPr>
        <p:spPr>
          <a:xfrm>
            <a:off x="437321" y="99315"/>
            <a:ext cx="11502888" cy="2394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1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thực hiện:</a:t>
            </a:r>
            <a:endParaRPr lang="en-US"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17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Google Drive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1: Truy cập địa chi </a:t>
            </a:r>
            <a:r>
              <a:rPr lang="vi-VN" sz="2600" i="1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www.drive.googie.com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tài khoán Gmail.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2: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 nhập tài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Gmail,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 apps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(các ứng dụng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Google)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cửa sổ các ứng dụng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Google và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Drive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 /).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107A3-E170-4818-91BF-7C4E93EF5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5" t="27622" r="21196" b="17859"/>
          <a:stretch/>
        </p:blipFill>
        <p:spPr>
          <a:xfrm>
            <a:off x="3776869" y="2534719"/>
            <a:ext cx="8163340" cy="42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F4043F-B9AA-4505-AEF2-85A88C795E38}"/>
              </a:ext>
            </a:extLst>
          </p:cNvPr>
          <p:cNvSpPr txBox="1"/>
          <p:nvPr/>
        </p:nvSpPr>
        <p:spPr>
          <a:xfrm>
            <a:off x="185529" y="0"/>
            <a:ext cx="11860697" cy="243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00">
              <a:lnSpc>
                <a:spcPct val="119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Google Drive.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algn="just">
              <a:lnSpc>
                <a:spcPct val="119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dùng có thể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thư mục hoặc tệp từ máy tính lên Google Drive.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lí, người dùng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tạo các thư mục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các tệp theo câu trúc cây như trên Windows.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95300" algn="just">
              <a:lnSpc>
                <a:spcPct val="119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thư mục mới: Chọn mục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 Drive,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Folder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2),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ặt tên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mục tại ô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folder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C53E5B-BFC4-40F5-A1F9-D12676F9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4" t="39224" r="27175" b="13024"/>
          <a:stretch/>
        </p:blipFill>
        <p:spPr>
          <a:xfrm>
            <a:off x="4797287" y="2383959"/>
            <a:ext cx="7209184" cy="44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48F58B-9476-4A50-AAD4-02749F22D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9" t="19115" r="24456" b="15152"/>
          <a:stretch/>
        </p:blipFill>
        <p:spPr>
          <a:xfrm>
            <a:off x="1700019" y="92765"/>
            <a:ext cx="8791961" cy="66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54002-AEA8-46D4-9AB2-13AB1E6B7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20468" r="15108" b="15152"/>
          <a:stretch/>
        </p:blipFill>
        <p:spPr>
          <a:xfrm>
            <a:off x="146849" y="318053"/>
            <a:ext cx="11898302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D648A4-7B14-4BE1-94D7-12C779382A69}"/>
              </a:ext>
            </a:extLst>
          </p:cNvPr>
          <p:cNvSpPr txBox="1"/>
          <p:nvPr/>
        </p:nvSpPr>
        <p:spPr>
          <a:xfrm>
            <a:off x="106017" y="137989"/>
            <a:ext cx="11794435" cy="568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27000"/>
              </a:lnSpc>
              <a:spcAft>
                <a:spcPts val="400"/>
              </a:spcAf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2. Tìm ki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m, truy cập và cập nhật dữ liệu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thực hiện:</a:t>
            </a:r>
            <a:endParaRPr lang="en-US" sz="2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Tim kiếm và truy cập dữ liệu trên Google Drive.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09600" algn="just">
              <a:lnSpc>
                <a:spcPct val="12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 cập Google Drive,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Search in Drive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2), xuất hiện danh sách các loại tệp ngay bên dưới bao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 Documents, Spreadsheets. Presentations. Forms,...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09600" algn="just">
              <a:lnSpc>
                <a:spcPct val="12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loại tệp Documents, xuất hiện danh sách các tệp tài liệu (nếu muốn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chi tiết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 search tools),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và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tệp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truy cập.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Cập nhật dữ liệu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1: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tệp trực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trên Google Drive và sửa nội dung tệp.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2: Cập nhật và lưu cả phiên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cũ và mới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tệp dữ liệu trên Google Drive.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09600" algn="just">
              <a:lnSpc>
                <a:spcPct val="12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nội dung tệp và lưu trên máy tính.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8237F2-A461-429F-9218-EE86374A70DF}"/>
              </a:ext>
            </a:extLst>
          </p:cNvPr>
          <p:cNvSpPr txBox="1"/>
          <p:nvPr/>
        </p:nvSpPr>
        <p:spPr>
          <a:xfrm>
            <a:off x="364435" y="521172"/>
            <a:ext cx="11463130" cy="4663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600">
              <a:lnSpc>
                <a:spcPct val="127000"/>
              </a:lnSpc>
              <a:spcAft>
                <a:spcPts val="2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 Drive, chọn tệp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cập nhật, nháy chuột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và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 versions.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09600">
              <a:lnSpc>
                <a:spcPct val="12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Upload new version,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cập nhật từ máy tính,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lose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khi tệp mới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xong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93700">
              <a:lnSpc>
                <a:spcPct val="127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tệp.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>
              <a:lnSpc>
                <a:spcPct val="12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tệp cần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nháy chuột phải,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 to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3), chọn thư mục cần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 h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>
              <a:lnSpc>
                <a:spcPct val="13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Xoá tệp hoặc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mục: Chọn tệp hoặc thư mục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xoá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chuột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67C9D-F9E8-4BCA-851C-B7E42E0E6DF6}"/>
              </a:ext>
            </a:extLst>
          </p:cNvPr>
          <p:cNvSpPr txBox="1"/>
          <p:nvPr/>
        </p:nvSpPr>
        <p:spPr>
          <a:xfrm>
            <a:off x="291548" y="5407144"/>
            <a:ext cx="11681792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11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vi-VN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 ích và lưu ý khi sử dụng dịch vụ lưu trữ trực tuyến(SGK)</a:t>
            </a:r>
          </a:p>
        </p:txBody>
      </p:sp>
    </p:spTree>
    <p:extLst>
      <p:ext uri="{BB962C8B-B14F-4D97-AF65-F5344CB8AC3E}">
        <p14:creationId xmlns:p14="http://schemas.microsoft.com/office/powerpoint/2010/main" val="12308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1177</Words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.VnArabiaH</vt:lpstr>
      <vt:lpstr>Arial</vt:lpstr>
      <vt:lpstr>Calibri</vt:lpstr>
      <vt:lpstr>Century Gothic</vt:lpstr>
      <vt:lpstr>Times New Roman</vt:lpstr>
      <vt:lpstr>Wingdings 3</vt:lpstr>
      <vt:lpstr>Ion</vt:lpstr>
      <vt:lpstr>Chủ đề C: TỔ CHỨC LƯU TRỮ, TÌM KIẾM  VÀ TRAO ĐỔI THÔNG TIN. TÌM KIẾM VÀ TRAO ĐỔI THÔNG TIN TRÊN MẠNG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2023-07-21T03:10:27Z</dcterms:created>
  <dcterms:modified xsi:type="dcterms:W3CDTF">2023-08-18T04:24:11Z</dcterms:modified>
</cp:coreProperties>
</file>