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70" r:id="rId3"/>
    <p:sldId id="259" r:id="rId4"/>
    <p:sldId id="271" r:id="rId5"/>
    <p:sldId id="272" r:id="rId6"/>
    <p:sldId id="281" r:id="rId7"/>
    <p:sldId id="282" r:id="rId8"/>
    <p:sldId id="283" r:id="rId9"/>
    <p:sldId id="284" r:id="rId10"/>
    <p:sldId id="273" r:id="rId11"/>
    <p:sldId id="285" r:id="rId12"/>
    <p:sldId id="274" r:id="rId13"/>
    <p:sldId id="275" r:id="rId14"/>
    <p:sldId id="276" r:id="rId15"/>
    <p:sldId id="277" r:id="rId16"/>
    <p:sldId id="278" r:id="rId17"/>
    <p:sldId id="279" r:id="rId18"/>
  </p:sldIdLst>
  <p:sldSz cx="18288000" cy="10287000"/>
  <p:notesSz cx="6858000" cy="9144000"/>
  <p:embeddedFontLst>
    <p:embeddedFont>
      <p:font typeface="微软雅黑" pitchFamily="34" charset="-122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33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F7C5F-DEDB-441F-88E0-ADF43E5171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0451AF-ACF0-458B-BE97-A7A12AC20622}">
      <dgm:prSet phldrT="[Text]" custT="1"/>
      <dgm:spPr/>
      <dgm:t>
        <a:bodyPr/>
        <a:lstStyle/>
        <a:p>
          <a:r>
            <a:rPr lang="en-US" sz="3600" smtClean="0">
              <a:latin typeface="Arial" pitchFamily="34" charset="0"/>
              <a:cs typeface="Arial" pitchFamily="34" charset="0"/>
            </a:rPr>
            <a:t>Ở trường, lớp</a:t>
          </a:r>
          <a:endParaRPr lang="en-US" sz="3600">
            <a:latin typeface="Arial" pitchFamily="34" charset="0"/>
            <a:cs typeface="Arial" pitchFamily="34" charset="0"/>
          </a:endParaRPr>
        </a:p>
      </dgm:t>
    </dgm:pt>
    <dgm:pt modelId="{3FA44405-C24F-4F01-B97F-8B2F58473A1A}" type="parTrans" cxnId="{1BD4B499-5B7C-4B12-91FA-6263BB9C5412}">
      <dgm:prSet/>
      <dgm:spPr/>
      <dgm:t>
        <a:bodyPr/>
        <a:lstStyle/>
        <a:p>
          <a:endParaRPr lang="en-US"/>
        </a:p>
      </dgm:t>
    </dgm:pt>
    <dgm:pt modelId="{B049C3B1-939B-4C5C-8745-2FF1EB2C0FAE}" type="sibTrans" cxnId="{1BD4B499-5B7C-4B12-91FA-6263BB9C5412}">
      <dgm:prSet/>
      <dgm:spPr/>
      <dgm:t>
        <a:bodyPr/>
        <a:lstStyle/>
        <a:p>
          <a:endParaRPr lang="en-US"/>
        </a:p>
      </dgm:t>
    </dgm:pt>
    <dgm:pt modelId="{5B1DEAED-3243-4E22-A79B-A1CD4C869A0C}">
      <dgm:prSet phldrT="[Text]" custT="1"/>
      <dgm:spPr/>
      <dgm:t>
        <a:bodyPr/>
        <a:lstStyle/>
        <a:p>
          <a:r>
            <a:rPr lang="en-US" sz="3600" smtClean="0">
              <a:latin typeface="Arial" pitchFamily="34" charset="0"/>
              <a:cs typeface="Arial" pitchFamily="34" charset="0"/>
            </a:rPr>
            <a:t>Ở nhà</a:t>
          </a:r>
          <a:endParaRPr lang="en-US" sz="3600">
            <a:latin typeface="Arial" pitchFamily="34" charset="0"/>
            <a:cs typeface="Arial" pitchFamily="34" charset="0"/>
          </a:endParaRPr>
        </a:p>
      </dgm:t>
    </dgm:pt>
    <dgm:pt modelId="{DD421FFD-94D1-402F-AEB5-544AB3BC7D8E}" type="parTrans" cxnId="{57F1F66E-B3FD-4CF4-A597-8C916A02B612}">
      <dgm:prSet/>
      <dgm:spPr/>
      <dgm:t>
        <a:bodyPr/>
        <a:lstStyle/>
        <a:p>
          <a:endParaRPr lang="en-US"/>
        </a:p>
      </dgm:t>
    </dgm:pt>
    <dgm:pt modelId="{312767AF-706C-477C-868B-A2AA3F31DA38}" type="sibTrans" cxnId="{57F1F66E-B3FD-4CF4-A597-8C916A02B612}">
      <dgm:prSet/>
      <dgm:spPr/>
      <dgm:t>
        <a:bodyPr/>
        <a:lstStyle/>
        <a:p>
          <a:endParaRPr lang="en-US"/>
        </a:p>
      </dgm:t>
    </dgm:pt>
    <dgm:pt modelId="{9781C44E-B029-4116-A028-6021B8250A2D}">
      <dgm:prSet phldrT="[Text]" custT="1"/>
      <dgm:spPr/>
      <dgm:t>
        <a:bodyPr/>
        <a:lstStyle/>
        <a:p>
          <a:r>
            <a:rPr lang="en-US" sz="3600" smtClean="0">
              <a:latin typeface="Arial" pitchFamily="34" charset="0"/>
              <a:cs typeface="Arial" pitchFamily="34" charset="0"/>
            </a:rPr>
            <a:t>Thực tiễn xã hội</a:t>
          </a:r>
          <a:endParaRPr lang="en-US" sz="3600">
            <a:latin typeface="Arial" pitchFamily="34" charset="0"/>
            <a:cs typeface="Arial" pitchFamily="34" charset="0"/>
          </a:endParaRPr>
        </a:p>
      </dgm:t>
    </dgm:pt>
    <dgm:pt modelId="{76F17FD8-CAC9-4FAE-A182-1ED0638DE598}" type="parTrans" cxnId="{82702ED7-3969-4509-AA88-60D259BF47F4}">
      <dgm:prSet/>
      <dgm:spPr/>
      <dgm:t>
        <a:bodyPr/>
        <a:lstStyle/>
        <a:p>
          <a:endParaRPr lang="en-US"/>
        </a:p>
      </dgm:t>
    </dgm:pt>
    <dgm:pt modelId="{23BE0CB3-510C-4D04-9974-26D42378FCEF}" type="sibTrans" cxnId="{82702ED7-3969-4509-AA88-60D259BF47F4}">
      <dgm:prSet/>
      <dgm:spPr/>
      <dgm:t>
        <a:bodyPr/>
        <a:lstStyle/>
        <a:p>
          <a:endParaRPr lang="en-US"/>
        </a:p>
      </dgm:t>
    </dgm:pt>
    <dgm:pt modelId="{F498BE0D-865E-4B0F-A287-86987CEF50D8}">
      <dgm:prSet phldrT="[Text]" custT="1"/>
      <dgm:spPr/>
      <dgm:t>
        <a:bodyPr/>
        <a:lstStyle/>
        <a:p>
          <a:r>
            <a:rPr lang="en-US" sz="3600" smtClean="0">
              <a:latin typeface="Arial" pitchFamily="34" charset="0"/>
              <a:cs typeface="Arial" pitchFamily="34" charset="0"/>
            </a:rPr>
            <a:t>Ở các trung tâm, câu lạc bộ</a:t>
          </a:r>
          <a:endParaRPr lang="en-US" sz="3600">
            <a:latin typeface="Arial" pitchFamily="34" charset="0"/>
            <a:cs typeface="Arial" pitchFamily="34" charset="0"/>
          </a:endParaRPr>
        </a:p>
      </dgm:t>
    </dgm:pt>
    <dgm:pt modelId="{CCDE75DF-7886-475F-BDB8-DA9D20FBC66D}" type="parTrans" cxnId="{92783662-C1FE-4BF5-B14C-86E336644FAD}">
      <dgm:prSet/>
      <dgm:spPr/>
      <dgm:t>
        <a:bodyPr/>
        <a:lstStyle/>
        <a:p>
          <a:endParaRPr lang="en-US"/>
        </a:p>
      </dgm:t>
    </dgm:pt>
    <dgm:pt modelId="{8ECE3EB1-F186-4C25-B9F2-487F7EFA884D}" type="sibTrans" cxnId="{92783662-C1FE-4BF5-B14C-86E336644FAD}">
      <dgm:prSet/>
      <dgm:spPr/>
      <dgm:t>
        <a:bodyPr/>
        <a:lstStyle/>
        <a:p>
          <a:endParaRPr lang="en-US"/>
        </a:p>
      </dgm:t>
    </dgm:pt>
    <dgm:pt modelId="{DE262D5B-895E-4F93-9E5C-77524F138FB0}" type="pres">
      <dgm:prSet presAssocID="{2A0F7C5F-DEDB-441F-88E0-ADF43E517183}" presName="linear" presStyleCnt="0">
        <dgm:presLayoutVars>
          <dgm:dir/>
          <dgm:animLvl val="lvl"/>
          <dgm:resizeHandles val="exact"/>
        </dgm:presLayoutVars>
      </dgm:prSet>
      <dgm:spPr/>
    </dgm:pt>
    <dgm:pt modelId="{497635F8-CF6F-44E0-8DA7-0B1D678BC5F7}" type="pres">
      <dgm:prSet presAssocID="{ED0451AF-ACF0-458B-BE97-A7A12AC20622}" presName="parentLin" presStyleCnt="0"/>
      <dgm:spPr/>
    </dgm:pt>
    <dgm:pt modelId="{D62ABF40-5584-418D-84B6-DC99111E7C47}" type="pres">
      <dgm:prSet presAssocID="{ED0451AF-ACF0-458B-BE97-A7A12AC20622}" presName="parentLeftMargin" presStyleLbl="node1" presStyleIdx="0" presStyleCnt="4"/>
      <dgm:spPr/>
    </dgm:pt>
    <dgm:pt modelId="{FF8E6462-36DB-41E0-9FA4-8F0A4968B88F}" type="pres">
      <dgm:prSet presAssocID="{ED0451AF-ACF0-458B-BE97-A7A12AC2062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70476-9149-4C26-AE00-FCB07B464C00}" type="pres">
      <dgm:prSet presAssocID="{ED0451AF-ACF0-458B-BE97-A7A12AC20622}" presName="negativeSpace" presStyleCnt="0"/>
      <dgm:spPr/>
    </dgm:pt>
    <dgm:pt modelId="{4876863C-3AAD-476D-B915-09B1574CF843}" type="pres">
      <dgm:prSet presAssocID="{ED0451AF-ACF0-458B-BE97-A7A12AC20622}" presName="childText" presStyleLbl="conFgAcc1" presStyleIdx="0" presStyleCnt="4">
        <dgm:presLayoutVars>
          <dgm:bulletEnabled val="1"/>
        </dgm:presLayoutVars>
      </dgm:prSet>
      <dgm:spPr/>
    </dgm:pt>
    <dgm:pt modelId="{8B88D693-949E-4FF9-87BF-907C6ECF269B}" type="pres">
      <dgm:prSet presAssocID="{B049C3B1-939B-4C5C-8745-2FF1EB2C0FAE}" presName="spaceBetweenRectangles" presStyleCnt="0"/>
      <dgm:spPr/>
    </dgm:pt>
    <dgm:pt modelId="{A910BFED-E059-4E1E-82F5-460153C0CDF9}" type="pres">
      <dgm:prSet presAssocID="{5B1DEAED-3243-4E22-A79B-A1CD4C869A0C}" presName="parentLin" presStyleCnt="0"/>
      <dgm:spPr/>
    </dgm:pt>
    <dgm:pt modelId="{177EAB95-95DA-487D-AD5E-74593C1410EE}" type="pres">
      <dgm:prSet presAssocID="{5B1DEAED-3243-4E22-A79B-A1CD4C869A0C}" presName="parentLeftMargin" presStyleLbl="node1" presStyleIdx="0" presStyleCnt="4"/>
      <dgm:spPr/>
    </dgm:pt>
    <dgm:pt modelId="{76DE5C3D-3A2A-4EBC-A548-0E1BCB412EAF}" type="pres">
      <dgm:prSet presAssocID="{5B1DEAED-3243-4E22-A79B-A1CD4C869A0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609E2-CFB2-40D4-A547-3543FFC8BEC5}" type="pres">
      <dgm:prSet presAssocID="{5B1DEAED-3243-4E22-A79B-A1CD4C869A0C}" presName="negativeSpace" presStyleCnt="0"/>
      <dgm:spPr/>
    </dgm:pt>
    <dgm:pt modelId="{0BAD9617-B9A8-4C77-A716-B45C6BFA1459}" type="pres">
      <dgm:prSet presAssocID="{5B1DEAED-3243-4E22-A79B-A1CD4C869A0C}" presName="childText" presStyleLbl="conFgAcc1" presStyleIdx="1" presStyleCnt="4">
        <dgm:presLayoutVars>
          <dgm:bulletEnabled val="1"/>
        </dgm:presLayoutVars>
      </dgm:prSet>
      <dgm:spPr/>
    </dgm:pt>
    <dgm:pt modelId="{3ACBD1CD-B066-4FDA-B2A3-C0C9D5AEBB58}" type="pres">
      <dgm:prSet presAssocID="{312767AF-706C-477C-868B-A2AA3F31DA38}" presName="spaceBetweenRectangles" presStyleCnt="0"/>
      <dgm:spPr/>
    </dgm:pt>
    <dgm:pt modelId="{4547E3C4-BCFA-49AC-9239-B2FDFA4A8164}" type="pres">
      <dgm:prSet presAssocID="{9781C44E-B029-4116-A028-6021B8250A2D}" presName="parentLin" presStyleCnt="0"/>
      <dgm:spPr/>
    </dgm:pt>
    <dgm:pt modelId="{181F7055-C5A7-40FA-8BAD-CA7F33AC1F12}" type="pres">
      <dgm:prSet presAssocID="{9781C44E-B029-4116-A028-6021B8250A2D}" presName="parentLeftMargin" presStyleLbl="node1" presStyleIdx="1" presStyleCnt="4"/>
      <dgm:spPr/>
    </dgm:pt>
    <dgm:pt modelId="{E9FDFDAF-8D33-4C1A-BC2C-B100490E8D67}" type="pres">
      <dgm:prSet presAssocID="{9781C44E-B029-4116-A028-6021B8250A2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22463-EC70-45ED-8DA9-BD6BD7805EA0}" type="pres">
      <dgm:prSet presAssocID="{9781C44E-B029-4116-A028-6021B8250A2D}" presName="negativeSpace" presStyleCnt="0"/>
      <dgm:spPr/>
    </dgm:pt>
    <dgm:pt modelId="{98309242-BDBB-4000-ACAB-DA87753FAC5C}" type="pres">
      <dgm:prSet presAssocID="{9781C44E-B029-4116-A028-6021B8250A2D}" presName="childText" presStyleLbl="conFgAcc1" presStyleIdx="2" presStyleCnt="4">
        <dgm:presLayoutVars>
          <dgm:bulletEnabled val="1"/>
        </dgm:presLayoutVars>
      </dgm:prSet>
      <dgm:spPr/>
    </dgm:pt>
    <dgm:pt modelId="{43C624E5-DE88-45E0-8333-E3414D6A6B35}" type="pres">
      <dgm:prSet presAssocID="{23BE0CB3-510C-4D04-9974-26D42378FCEF}" presName="spaceBetweenRectangles" presStyleCnt="0"/>
      <dgm:spPr/>
    </dgm:pt>
    <dgm:pt modelId="{FD753F98-DEA2-494C-A12D-4482EDC9F1A5}" type="pres">
      <dgm:prSet presAssocID="{F498BE0D-865E-4B0F-A287-86987CEF50D8}" presName="parentLin" presStyleCnt="0"/>
      <dgm:spPr/>
    </dgm:pt>
    <dgm:pt modelId="{D4EEBF51-C38A-4845-90EF-8837D96E11E4}" type="pres">
      <dgm:prSet presAssocID="{F498BE0D-865E-4B0F-A287-86987CEF50D8}" presName="parentLeftMargin" presStyleLbl="node1" presStyleIdx="2" presStyleCnt="4"/>
      <dgm:spPr/>
    </dgm:pt>
    <dgm:pt modelId="{FB820808-5B74-45D0-A327-7EE02AB37F93}" type="pres">
      <dgm:prSet presAssocID="{F498BE0D-865E-4B0F-A287-86987CEF50D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F10AE-C0B0-4784-845E-FC88ED577F83}" type="pres">
      <dgm:prSet presAssocID="{F498BE0D-865E-4B0F-A287-86987CEF50D8}" presName="negativeSpace" presStyleCnt="0"/>
      <dgm:spPr/>
    </dgm:pt>
    <dgm:pt modelId="{358BFC5C-DFE5-4ABE-AECB-85E747135C48}" type="pres">
      <dgm:prSet presAssocID="{F498BE0D-865E-4B0F-A287-86987CEF50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2702ED7-3969-4509-AA88-60D259BF47F4}" srcId="{2A0F7C5F-DEDB-441F-88E0-ADF43E517183}" destId="{9781C44E-B029-4116-A028-6021B8250A2D}" srcOrd="2" destOrd="0" parTransId="{76F17FD8-CAC9-4FAE-A182-1ED0638DE598}" sibTransId="{23BE0CB3-510C-4D04-9974-26D42378FCEF}"/>
    <dgm:cxn modelId="{90D824A1-E4A3-45DE-9C94-095471D8A01D}" type="presOf" srcId="{F498BE0D-865E-4B0F-A287-86987CEF50D8}" destId="{D4EEBF51-C38A-4845-90EF-8837D96E11E4}" srcOrd="0" destOrd="0" presId="urn:microsoft.com/office/officeart/2005/8/layout/list1"/>
    <dgm:cxn modelId="{A3053BCD-E26E-44FA-A91C-F07935E38C4C}" type="presOf" srcId="{5B1DEAED-3243-4E22-A79B-A1CD4C869A0C}" destId="{177EAB95-95DA-487D-AD5E-74593C1410EE}" srcOrd="0" destOrd="0" presId="urn:microsoft.com/office/officeart/2005/8/layout/list1"/>
    <dgm:cxn modelId="{83B51476-90D2-4C40-B807-66B32FC2F558}" type="presOf" srcId="{F498BE0D-865E-4B0F-A287-86987CEF50D8}" destId="{FB820808-5B74-45D0-A327-7EE02AB37F93}" srcOrd="1" destOrd="0" presId="urn:microsoft.com/office/officeart/2005/8/layout/list1"/>
    <dgm:cxn modelId="{0B492F11-BE0B-4BB2-BEEC-EF60764A793C}" type="presOf" srcId="{5B1DEAED-3243-4E22-A79B-A1CD4C869A0C}" destId="{76DE5C3D-3A2A-4EBC-A548-0E1BCB412EAF}" srcOrd="1" destOrd="0" presId="urn:microsoft.com/office/officeart/2005/8/layout/list1"/>
    <dgm:cxn modelId="{389956F6-F759-435D-A86C-915F969355E1}" type="presOf" srcId="{ED0451AF-ACF0-458B-BE97-A7A12AC20622}" destId="{D62ABF40-5584-418D-84B6-DC99111E7C47}" srcOrd="0" destOrd="0" presId="urn:microsoft.com/office/officeart/2005/8/layout/list1"/>
    <dgm:cxn modelId="{DB5CFE85-4C2D-4741-8C05-E9C7AB8D97E9}" type="presOf" srcId="{ED0451AF-ACF0-458B-BE97-A7A12AC20622}" destId="{FF8E6462-36DB-41E0-9FA4-8F0A4968B88F}" srcOrd="1" destOrd="0" presId="urn:microsoft.com/office/officeart/2005/8/layout/list1"/>
    <dgm:cxn modelId="{E9E62AB1-D4FD-4B9D-BEF3-44D3AB087B08}" type="presOf" srcId="{9781C44E-B029-4116-A028-6021B8250A2D}" destId="{181F7055-C5A7-40FA-8BAD-CA7F33AC1F12}" srcOrd="0" destOrd="0" presId="urn:microsoft.com/office/officeart/2005/8/layout/list1"/>
    <dgm:cxn modelId="{AC8F3CE6-E8ED-4A89-899A-8DADA4ABF808}" type="presOf" srcId="{2A0F7C5F-DEDB-441F-88E0-ADF43E517183}" destId="{DE262D5B-895E-4F93-9E5C-77524F138FB0}" srcOrd="0" destOrd="0" presId="urn:microsoft.com/office/officeart/2005/8/layout/list1"/>
    <dgm:cxn modelId="{92783662-C1FE-4BF5-B14C-86E336644FAD}" srcId="{2A0F7C5F-DEDB-441F-88E0-ADF43E517183}" destId="{F498BE0D-865E-4B0F-A287-86987CEF50D8}" srcOrd="3" destOrd="0" parTransId="{CCDE75DF-7886-475F-BDB8-DA9D20FBC66D}" sibTransId="{8ECE3EB1-F186-4C25-B9F2-487F7EFA884D}"/>
    <dgm:cxn modelId="{6A657CBF-7F34-49FC-B60C-C7992A1AB055}" type="presOf" srcId="{9781C44E-B029-4116-A028-6021B8250A2D}" destId="{E9FDFDAF-8D33-4C1A-BC2C-B100490E8D67}" srcOrd="1" destOrd="0" presId="urn:microsoft.com/office/officeart/2005/8/layout/list1"/>
    <dgm:cxn modelId="{1BD4B499-5B7C-4B12-91FA-6263BB9C5412}" srcId="{2A0F7C5F-DEDB-441F-88E0-ADF43E517183}" destId="{ED0451AF-ACF0-458B-BE97-A7A12AC20622}" srcOrd="0" destOrd="0" parTransId="{3FA44405-C24F-4F01-B97F-8B2F58473A1A}" sibTransId="{B049C3B1-939B-4C5C-8745-2FF1EB2C0FAE}"/>
    <dgm:cxn modelId="{57F1F66E-B3FD-4CF4-A597-8C916A02B612}" srcId="{2A0F7C5F-DEDB-441F-88E0-ADF43E517183}" destId="{5B1DEAED-3243-4E22-A79B-A1CD4C869A0C}" srcOrd="1" destOrd="0" parTransId="{DD421FFD-94D1-402F-AEB5-544AB3BC7D8E}" sibTransId="{312767AF-706C-477C-868B-A2AA3F31DA38}"/>
    <dgm:cxn modelId="{FD79B854-7D3F-4441-9468-F1A0BDFDFB1C}" type="presParOf" srcId="{DE262D5B-895E-4F93-9E5C-77524F138FB0}" destId="{497635F8-CF6F-44E0-8DA7-0B1D678BC5F7}" srcOrd="0" destOrd="0" presId="urn:microsoft.com/office/officeart/2005/8/layout/list1"/>
    <dgm:cxn modelId="{5C056A87-70C2-4118-B349-57B251DE99D4}" type="presParOf" srcId="{497635F8-CF6F-44E0-8DA7-0B1D678BC5F7}" destId="{D62ABF40-5584-418D-84B6-DC99111E7C47}" srcOrd="0" destOrd="0" presId="urn:microsoft.com/office/officeart/2005/8/layout/list1"/>
    <dgm:cxn modelId="{6BA5B145-777E-4EDF-ACFE-9C8113290A56}" type="presParOf" srcId="{497635F8-CF6F-44E0-8DA7-0B1D678BC5F7}" destId="{FF8E6462-36DB-41E0-9FA4-8F0A4968B88F}" srcOrd="1" destOrd="0" presId="urn:microsoft.com/office/officeart/2005/8/layout/list1"/>
    <dgm:cxn modelId="{22401EFE-B63B-42A3-98B0-A0CED5B1FB4A}" type="presParOf" srcId="{DE262D5B-895E-4F93-9E5C-77524F138FB0}" destId="{6CF70476-9149-4C26-AE00-FCB07B464C00}" srcOrd="1" destOrd="0" presId="urn:microsoft.com/office/officeart/2005/8/layout/list1"/>
    <dgm:cxn modelId="{0B04C1EB-215B-4761-91C4-91BBC02D2A53}" type="presParOf" srcId="{DE262D5B-895E-4F93-9E5C-77524F138FB0}" destId="{4876863C-3AAD-476D-B915-09B1574CF843}" srcOrd="2" destOrd="0" presId="urn:microsoft.com/office/officeart/2005/8/layout/list1"/>
    <dgm:cxn modelId="{9C6CD4A1-CE81-4617-A794-E30191F23C90}" type="presParOf" srcId="{DE262D5B-895E-4F93-9E5C-77524F138FB0}" destId="{8B88D693-949E-4FF9-87BF-907C6ECF269B}" srcOrd="3" destOrd="0" presId="urn:microsoft.com/office/officeart/2005/8/layout/list1"/>
    <dgm:cxn modelId="{2E5EE45A-BA77-4F5D-A921-7073950F0EB9}" type="presParOf" srcId="{DE262D5B-895E-4F93-9E5C-77524F138FB0}" destId="{A910BFED-E059-4E1E-82F5-460153C0CDF9}" srcOrd="4" destOrd="0" presId="urn:microsoft.com/office/officeart/2005/8/layout/list1"/>
    <dgm:cxn modelId="{F8A45371-D98E-4C22-9119-B785B58736D1}" type="presParOf" srcId="{A910BFED-E059-4E1E-82F5-460153C0CDF9}" destId="{177EAB95-95DA-487D-AD5E-74593C1410EE}" srcOrd="0" destOrd="0" presId="urn:microsoft.com/office/officeart/2005/8/layout/list1"/>
    <dgm:cxn modelId="{A2280C35-DCAB-4E0A-99E1-7AD65CC6B5BA}" type="presParOf" srcId="{A910BFED-E059-4E1E-82F5-460153C0CDF9}" destId="{76DE5C3D-3A2A-4EBC-A548-0E1BCB412EAF}" srcOrd="1" destOrd="0" presId="urn:microsoft.com/office/officeart/2005/8/layout/list1"/>
    <dgm:cxn modelId="{F835A67D-305A-41F5-882A-DDC88AB4ACC6}" type="presParOf" srcId="{DE262D5B-895E-4F93-9E5C-77524F138FB0}" destId="{05D609E2-CFB2-40D4-A547-3543FFC8BEC5}" srcOrd="5" destOrd="0" presId="urn:microsoft.com/office/officeart/2005/8/layout/list1"/>
    <dgm:cxn modelId="{3435922B-5FEC-487A-A44C-053D42E94FF0}" type="presParOf" srcId="{DE262D5B-895E-4F93-9E5C-77524F138FB0}" destId="{0BAD9617-B9A8-4C77-A716-B45C6BFA1459}" srcOrd="6" destOrd="0" presId="urn:microsoft.com/office/officeart/2005/8/layout/list1"/>
    <dgm:cxn modelId="{BA6DF5F4-C2FA-4F48-99DC-E963662F24CB}" type="presParOf" srcId="{DE262D5B-895E-4F93-9E5C-77524F138FB0}" destId="{3ACBD1CD-B066-4FDA-B2A3-C0C9D5AEBB58}" srcOrd="7" destOrd="0" presId="urn:microsoft.com/office/officeart/2005/8/layout/list1"/>
    <dgm:cxn modelId="{BC45CBBA-C1E0-4B52-A7DF-81905D09AF1D}" type="presParOf" srcId="{DE262D5B-895E-4F93-9E5C-77524F138FB0}" destId="{4547E3C4-BCFA-49AC-9239-B2FDFA4A8164}" srcOrd="8" destOrd="0" presId="urn:microsoft.com/office/officeart/2005/8/layout/list1"/>
    <dgm:cxn modelId="{25336845-031C-4F22-A41F-25A32802AF31}" type="presParOf" srcId="{4547E3C4-BCFA-49AC-9239-B2FDFA4A8164}" destId="{181F7055-C5A7-40FA-8BAD-CA7F33AC1F12}" srcOrd="0" destOrd="0" presId="urn:microsoft.com/office/officeart/2005/8/layout/list1"/>
    <dgm:cxn modelId="{7989D15E-DDEC-425F-9F7D-A8430C3175B8}" type="presParOf" srcId="{4547E3C4-BCFA-49AC-9239-B2FDFA4A8164}" destId="{E9FDFDAF-8D33-4C1A-BC2C-B100490E8D67}" srcOrd="1" destOrd="0" presId="urn:microsoft.com/office/officeart/2005/8/layout/list1"/>
    <dgm:cxn modelId="{E69C2F7E-6D02-44A3-A349-C065AF164EEA}" type="presParOf" srcId="{DE262D5B-895E-4F93-9E5C-77524F138FB0}" destId="{3DD22463-EC70-45ED-8DA9-BD6BD7805EA0}" srcOrd="9" destOrd="0" presId="urn:microsoft.com/office/officeart/2005/8/layout/list1"/>
    <dgm:cxn modelId="{42155CFB-7AB1-45E6-BE99-4F011F336043}" type="presParOf" srcId="{DE262D5B-895E-4F93-9E5C-77524F138FB0}" destId="{98309242-BDBB-4000-ACAB-DA87753FAC5C}" srcOrd="10" destOrd="0" presId="urn:microsoft.com/office/officeart/2005/8/layout/list1"/>
    <dgm:cxn modelId="{77E1F183-587B-44A4-BA07-6DE18740D9A7}" type="presParOf" srcId="{DE262D5B-895E-4F93-9E5C-77524F138FB0}" destId="{43C624E5-DE88-45E0-8333-E3414D6A6B35}" srcOrd="11" destOrd="0" presId="urn:microsoft.com/office/officeart/2005/8/layout/list1"/>
    <dgm:cxn modelId="{FA9B46FB-908F-40CB-8532-CBD0CD5DEC97}" type="presParOf" srcId="{DE262D5B-895E-4F93-9E5C-77524F138FB0}" destId="{FD753F98-DEA2-494C-A12D-4482EDC9F1A5}" srcOrd="12" destOrd="0" presId="urn:microsoft.com/office/officeart/2005/8/layout/list1"/>
    <dgm:cxn modelId="{790123F4-0EA2-44EF-9CAF-B6A76BBBBD06}" type="presParOf" srcId="{FD753F98-DEA2-494C-A12D-4482EDC9F1A5}" destId="{D4EEBF51-C38A-4845-90EF-8837D96E11E4}" srcOrd="0" destOrd="0" presId="urn:microsoft.com/office/officeart/2005/8/layout/list1"/>
    <dgm:cxn modelId="{8EA0D869-BAC0-4537-8651-B435CC6DC4DF}" type="presParOf" srcId="{FD753F98-DEA2-494C-A12D-4482EDC9F1A5}" destId="{FB820808-5B74-45D0-A327-7EE02AB37F93}" srcOrd="1" destOrd="0" presId="urn:microsoft.com/office/officeart/2005/8/layout/list1"/>
    <dgm:cxn modelId="{91E27267-3477-4F61-82D0-8D67441511EB}" type="presParOf" srcId="{DE262D5B-895E-4F93-9E5C-77524F138FB0}" destId="{9B0F10AE-C0B0-4784-845E-FC88ED577F83}" srcOrd="13" destOrd="0" presId="urn:microsoft.com/office/officeart/2005/8/layout/list1"/>
    <dgm:cxn modelId="{711616AE-E5B2-4059-9F86-94F996E98BD1}" type="presParOf" srcId="{DE262D5B-895E-4F93-9E5C-77524F138FB0}" destId="{358BFC5C-DFE5-4ABE-AECB-85E747135C4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ECF3D-2E5E-4BD0-8087-3241548AAF2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CEAF9-7971-4D0F-9BF3-05B01E536407}">
      <dgm:prSet phldrT="[Text]" custT="1"/>
      <dgm:spPr/>
      <dgm:t>
        <a:bodyPr/>
        <a:lstStyle/>
        <a:p>
          <a:r>
            <a:rPr lang="en-US" sz="4000" smtClean="0">
              <a:latin typeface="Arial" pitchFamily="34" charset="0"/>
              <a:cs typeface="Arial" pitchFamily="34" charset="0"/>
            </a:rPr>
            <a:t>Nhóm 1+ 2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F061330B-6440-4933-91BC-6C7861B85AB3}" type="parTrans" cxnId="{F9D19BA5-E5D9-42AA-9596-3CF9053FDD4D}">
      <dgm:prSet/>
      <dgm:spPr/>
      <dgm:t>
        <a:bodyPr/>
        <a:lstStyle/>
        <a:p>
          <a:endParaRPr lang="en-US"/>
        </a:p>
      </dgm:t>
    </dgm:pt>
    <dgm:pt modelId="{E1591D8E-2EA0-4F98-AA9F-CCAC54B0CD70}" type="sibTrans" cxnId="{F9D19BA5-E5D9-42AA-9596-3CF9053FDD4D}">
      <dgm:prSet/>
      <dgm:spPr/>
      <dgm:t>
        <a:bodyPr/>
        <a:lstStyle/>
        <a:p>
          <a:endParaRPr lang="en-US"/>
        </a:p>
      </dgm:t>
    </dgm:pt>
    <dgm:pt modelId="{25C56E11-7318-4D1E-AA25-9328C1D6ECB2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3200" i="1" smtClean="0">
              <a:latin typeface="Arial" pitchFamily="34" charset="0"/>
              <a:cs typeface="Arial" pitchFamily="34" charset="0"/>
            </a:rPr>
            <a:t>Biểu hiện của ứng xử tự tin trong giao tiếp với bạn bè và thầy cô ở trường.</a:t>
          </a:r>
          <a:endParaRPr lang="en-US" sz="3200">
            <a:latin typeface="Arial" pitchFamily="34" charset="0"/>
            <a:cs typeface="Arial" pitchFamily="34" charset="0"/>
          </a:endParaRPr>
        </a:p>
      </dgm:t>
    </dgm:pt>
    <dgm:pt modelId="{354EB4B1-EFF4-49BA-AA97-EE9A96D8CB8E}" type="parTrans" cxnId="{2F1AF611-C420-46F9-BAA1-6FA978296ABC}">
      <dgm:prSet/>
      <dgm:spPr/>
      <dgm:t>
        <a:bodyPr/>
        <a:lstStyle/>
        <a:p>
          <a:endParaRPr lang="en-US"/>
        </a:p>
      </dgm:t>
    </dgm:pt>
    <dgm:pt modelId="{4C12B6F7-B0B5-4ADC-8E99-CC13DDDDA9BC}" type="sibTrans" cxnId="{2F1AF611-C420-46F9-BAA1-6FA978296ABC}">
      <dgm:prSet/>
      <dgm:spPr/>
      <dgm:t>
        <a:bodyPr/>
        <a:lstStyle/>
        <a:p>
          <a:endParaRPr lang="en-US"/>
        </a:p>
      </dgm:t>
    </dgm:pt>
    <dgm:pt modelId="{7DEC22DF-4D0E-4F31-9C09-4B9E63A6C1B3}">
      <dgm:prSet phldrT="[Text]" custT="1"/>
      <dgm:spPr/>
      <dgm:t>
        <a:bodyPr/>
        <a:lstStyle/>
        <a:p>
          <a:r>
            <a:rPr lang="en-US" sz="4000" smtClean="0">
              <a:latin typeface="Arial" pitchFamily="34" charset="0"/>
              <a:cs typeface="Arial" pitchFamily="34" charset="0"/>
            </a:rPr>
            <a:t>Nhóm 3 + 4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D8C8C507-2A3A-4D2D-9C35-82F41ABC68EA}" type="parTrans" cxnId="{9C5B0974-C809-407F-B4E0-783D609BE9E6}">
      <dgm:prSet/>
      <dgm:spPr/>
      <dgm:t>
        <a:bodyPr/>
        <a:lstStyle/>
        <a:p>
          <a:endParaRPr lang="en-US"/>
        </a:p>
      </dgm:t>
    </dgm:pt>
    <dgm:pt modelId="{927208CA-E281-4FD7-A60B-EC7EF15CBEB9}" type="sibTrans" cxnId="{9C5B0974-C809-407F-B4E0-783D609BE9E6}">
      <dgm:prSet/>
      <dgm:spPr/>
      <dgm:t>
        <a:bodyPr/>
        <a:lstStyle/>
        <a:p>
          <a:endParaRPr lang="en-US"/>
        </a:p>
      </dgm:t>
    </dgm:pt>
    <dgm:pt modelId="{A3B12D8B-B1E5-4A30-BC35-9466BD21D612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3200" i="1" smtClean="0">
              <a:latin typeface="Arial" pitchFamily="34" charset="0"/>
              <a:cs typeface="Arial" pitchFamily="34" charset="0"/>
            </a:rPr>
            <a:t>Biểu hiện của ứng xử thân thiện trong giao tiếp với bạn bè và thầy cô ở trường</a:t>
          </a:r>
          <a:r>
            <a:rPr lang="en-US" sz="1900" i="1" smtClean="0"/>
            <a:t>.</a:t>
          </a:r>
          <a:endParaRPr lang="en-US" sz="1900"/>
        </a:p>
      </dgm:t>
    </dgm:pt>
    <dgm:pt modelId="{21C9CBB6-8DCF-41F0-8203-AA41DDE92899}" type="parTrans" cxnId="{07AFD9C8-C671-44DA-BB06-0F2BA732066B}">
      <dgm:prSet/>
      <dgm:spPr/>
      <dgm:t>
        <a:bodyPr/>
        <a:lstStyle/>
        <a:p>
          <a:endParaRPr lang="en-US"/>
        </a:p>
      </dgm:t>
    </dgm:pt>
    <dgm:pt modelId="{CAB72F5A-775C-4894-8339-267B26E58A9B}" type="sibTrans" cxnId="{07AFD9C8-C671-44DA-BB06-0F2BA732066B}">
      <dgm:prSet/>
      <dgm:spPr/>
      <dgm:t>
        <a:bodyPr/>
        <a:lstStyle/>
        <a:p>
          <a:endParaRPr lang="en-US"/>
        </a:p>
      </dgm:t>
    </dgm:pt>
    <dgm:pt modelId="{0C749DC2-21BD-42AA-AEFD-2878207DA483}" type="pres">
      <dgm:prSet presAssocID="{D7DECF3D-2E5E-4BD0-8087-3241548AAF2C}" presName="linearFlow" presStyleCnt="0">
        <dgm:presLayoutVars>
          <dgm:dir/>
          <dgm:animLvl val="lvl"/>
          <dgm:resizeHandles val="exact"/>
        </dgm:presLayoutVars>
      </dgm:prSet>
      <dgm:spPr/>
    </dgm:pt>
    <dgm:pt modelId="{4CE149A0-D9FE-4053-A510-3616470210EA}" type="pres">
      <dgm:prSet presAssocID="{DDBCEAF9-7971-4D0F-9BF3-05B01E536407}" presName="composite" presStyleCnt="0"/>
      <dgm:spPr/>
    </dgm:pt>
    <dgm:pt modelId="{FCD3FEAE-B303-4F50-A0FF-E07F12D63DEE}" type="pres">
      <dgm:prSet presAssocID="{DDBCEAF9-7971-4D0F-9BF3-05B01E53640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30AC2-E9B4-4B55-81AD-54E1368C0045}" type="pres">
      <dgm:prSet presAssocID="{DDBCEAF9-7971-4D0F-9BF3-05B01E536407}" presName="parSh" presStyleLbl="node1" presStyleIdx="0" presStyleCnt="2" custLinFactNeighborX="2835" custLinFactNeighborY="-53278"/>
      <dgm:spPr/>
      <dgm:t>
        <a:bodyPr/>
        <a:lstStyle/>
        <a:p>
          <a:endParaRPr lang="en-US"/>
        </a:p>
      </dgm:t>
    </dgm:pt>
    <dgm:pt modelId="{AA85F927-B16A-418A-B21E-637BFED1BAD0}" type="pres">
      <dgm:prSet presAssocID="{DDBCEAF9-7971-4D0F-9BF3-05B01E536407}" presName="desTx" presStyleLbl="fgAcc1" presStyleIdx="0" presStyleCnt="2" custScaleY="226521" custLinFactNeighborX="-7201" custLinFactNeighborY="29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05088-2B94-4F7C-8EC4-05DC5C2A19E4}" type="pres">
      <dgm:prSet presAssocID="{E1591D8E-2EA0-4F98-AA9F-CCAC54B0CD70}" presName="sibTrans" presStyleLbl="sibTrans2D1" presStyleIdx="0" presStyleCnt="1" custLinFactNeighborX="9734" custLinFactNeighborY="1359"/>
      <dgm:spPr/>
    </dgm:pt>
    <dgm:pt modelId="{1D8A5C6B-8B06-4076-BB53-849A8906A544}" type="pres">
      <dgm:prSet presAssocID="{E1591D8E-2EA0-4F98-AA9F-CCAC54B0CD70}" presName="connTx" presStyleLbl="sibTrans2D1" presStyleIdx="0" presStyleCnt="1"/>
      <dgm:spPr/>
    </dgm:pt>
    <dgm:pt modelId="{195ACEAC-3FED-45A2-9028-9DA47392FC83}" type="pres">
      <dgm:prSet presAssocID="{7DEC22DF-4D0E-4F31-9C09-4B9E63A6C1B3}" presName="composite" presStyleCnt="0"/>
      <dgm:spPr/>
    </dgm:pt>
    <dgm:pt modelId="{201B83C6-827D-48DB-96C4-210D1CD11EE7}" type="pres">
      <dgm:prSet presAssocID="{7DEC22DF-4D0E-4F31-9C09-4B9E63A6C1B3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4FFFD-3545-4FF4-B33B-92AD009D0962}" type="pres">
      <dgm:prSet presAssocID="{7DEC22DF-4D0E-4F31-9C09-4B9E63A6C1B3}" presName="parSh" presStyleLbl="node1" presStyleIdx="1" presStyleCnt="2" custLinFactNeighborX="2251" custLinFactNeighborY="-56060"/>
      <dgm:spPr/>
      <dgm:t>
        <a:bodyPr/>
        <a:lstStyle/>
        <a:p>
          <a:endParaRPr lang="en-US"/>
        </a:p>
      </dgm:t>
    </dgm:pt>
    <dgm:pt modelId="{0F4EBB99-DADD-48AF-9236-CE76D49A200E}" type="pres">
      <dgm:prSet presAssocID="{7DEC22DF-4D0E-4F31-9C09-4B9E63A6C1B3}" presName="desTx" presStyleLbl="fgAcc1" presStyleIdx="1" presStyleCnt="2" custScaleY="224197" custLinFactNeighborX="-4833" custLinFactNeighborY="30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6692E9-1AE4-493B-AE4A-C93ECEC2CCD1}" type="presOf" srcId="{DDBCEAF9-7971-4D0F-9BF3-05B01E536407}" destId="{B7D30AC2-E9B4-4B55-81AD-54E1368C0045}" srcOrd="1" destOrd="0" presId="urn:microsoft.com/office/officeart/2005/8/layout/process3"/>
    <dgm:cxn modelId="{D262BF36-EC72-4EAC-AE34-78B2F227FA0B}" type="presOf" srcId="{A3B12D8B-B1E5-4A30-BC35-9466BD21D612}" destId="{0F4EBB99-DADD-48AF-9236-CE76D49A200E}" srcOrd="0" destOrd="0" presId="urn:microsoft.com/office/officeart/2005/8/layout/process3"/>
    <dgm:cxn modelId="{76B47F6F-460D-4A05-9AAA-789BA7035CF7}" type="presOf" srcId="{E1591D8E-2EA0-4F98-AA9F-CCAC54B0CD70}" destId="{3E105088-2B94-4F7C-8EC4-05DC5C2A19E4}" srcOrd="0" destOrd="0" presId="urn:microsoft.com/office/officeart/2005/8/layout/process3"/>
    <dgm:cxn modelId="{07AFD9C8-C671-44DA-BB06-0F2BA732066B}" srcId="{7DEC22DF-4D0E-4F31-9C09-4B9E63A6C1B3}" destId="{A3B12D8B-B1E5-4A30-BC35-9466BD21D612}" srcOrd="0" destOrd="0" parTransId="{21C9CBB6-8DCF-41F0-8203-AA41DDE92899}" sibTransId="{CAB72F5A-775C-4894-8339-267B26E58A9B}"/>
    <dgm:cxn modelId="{4C49F590-A582-4758-BFF9-0817D771036C}" type="presOf" srcId="{7DEC22DF-4D0E-4F31-9C09-4B9E63A6C1B3}" destId="{3554FFFD-3545-4FF4-B33B-92AD009D0962}" srcOrd="1" destOrd="0" presId="urn:microsoft.com/office/officeart/2005/8/layout/process3"/>
    <dgm:cxn modelId="{2F1AF611-C420-46F9-BAA1-6FA978296ABC}" srcId="{DDBCEAF9-7971-4D0F-9BF3-05B01E536407}" destId="{25C56E11-7318-4D1E-AA25-9328C1D6ECB2}" srcOrd="0" destOrd="0" parTransId="{354EB4B1-EFF4-49BA-AA97-EE9A96D8CB8E}" sibTransId="{4C12B6F7-B0B5-4ADC-8E99-CC13DDDDA9BC}"/>
    <dgm:cxn modelId="{0FCB9C51-147A-4D77-B010-0E99D75D57D3}" type="presOf" srcId="{25C56E11-7318-4D1E-AA25-9328C1D6ECB2}" destId="{AA85F927-B16A-418A-B21E-637BFED1BAD0}" srcOrd="0" destOrd="0" presId="urn:microsoft.com/office/officeart/2005/8/layout/process3"/>
    <dgm:cxn modelId="{9C5B0974-C809-407F-B4E0-783D609BE9E6}" srcId="{D7DECF3D-2E5E-4BD0-8087-3241548AAF2C}" destId="{7DEC22DF-4D0E-4F31-9C09-4B9E63A6C1B3}" srcOrd="1" destOrd="0" parTransId="{D8C8C507-2A3A-4D2D-9C35-82F41ABC68EA}" sibTransId="{927208CA-E281-4FD7-A60B-EC7EF15CBEB9}"/>
    <dgm:cxn modelId="{F9D19BA5-E5D9-42AA-9596-3CF9053FDD4D}" srcId="{D7DECF3D-2E5E-4BD0-8087-3241548AAF2C}" destId="{DDBCEAF9-7971-4D0F-9BF3-05B01E536407}" srcOrd="0" destOrd="0" parTransId="{F061330B-6440-4933-91BC-6C7861B85AB3}" sibTransId="{E1591D8E-2EA0-4F98-AA9F-CCAC54B0CD70}"/>
    <dgm:cxn modelId="{2C01BDA0-A9ED-44D9-A5C8-F2C43A1FF343}" type="presOf" srcId="{7DEC22DF-4D0E-4F31-9C09-4B9E63A6C1B3}" destId="{201B83C6-827D-48DB-96C4-210D1CD11EE7}" srcOrd="0" destOrd="0" presId="urn:microsoft.com/office/officeart/2005/8/layout/process3"/>
    <dgm:cxn modelId="{BC0F5795-1641-4D6E-BD73-E31E0B9C1B1D}" type="presOf" srcId="{D7DECF3D-2E5E-4BD0-8087-3241548AAF2C}" destId="{0C749DC2-21BD-42AA-AEFD-2878207DA483}" srcOrd="0" destOrd="0" presId="urn:microsoft.com/office/officeart/2005/8/layout/process3"/>
    <dgm:cxn modelId="{B478313F-92D1-4E52-BF75-4D37CCF7263A}" type="presOf" srcId="{DDBCEAF9-7971-4D0F-9BF3-05B01E536407}" destId="{FCD3FEAE-B303-4F50-A0FF-E07F12D63DEE}" srcOrd="0" destOrd="0" presId="urn:microsoft.com/office/officeart/2005/8/layout/process3"/>
    <dgm:cxn modelId="{1A1F5FB9-C96D-4760-9256-0CAFF8326A8F}" type="presOf" srcId="{E1591D8E-2EA0-4F98-AA9F-CCAC54B0CD70}" destId="{1D8A5C6B-8B06-4076-BB53-849A8906A544}" srcOrd="1" destOrd="0" presId="urn:microsoft.com/office/officeart/2005/8/layout/process3"/>
    <dgm:cxn modelId="{53EEB277-F15A-4E50-9223-EC1C8F0EB10A}" type="presParOf" srcId="{0C749DC2-21BD-42AA-AEFD-2878207DA483}" destId="{4CE149A0-D9FE-4053-A510-3616470210EA}" srcOrd="0" destOrd="0" presId="urn:microsoft.com/office/officeart/2005/8/layout/process3"/>
    <dgm:cxn modelId="{2306B6EE-E14C-4F92-9956-9A1390B8D1EA}" type="presParOf" srcId="{4CE149A0-D9FE-4053-A510-3616470210EA}" destId="{FCD3FEAE-B303-4F50-A0FF-E07F12D63DEE}" srcOrd="0" destOrd="0" presId="urn:microsoft.com/office/officeart/2005/8/layout/process3"/>
    <dgm:cxn modelId="{B277C96D-F774-41CC-8B2E-86FAA127EDE1}" type="presParOf" srcId="{4CE149A0-D9FE-4053-A510-3616470210EA}" destId="{B7D30AC2-E9B4-4B55-81AD-54E1368C0045}" srcOrd="1" destOrd="0" presId="urn:microsoft.com/office/officeart/2005/8/layout/process3"/>
    <dgm:cxn modelId="{EAF0BE58-0EFE-46C4-9BF1-96EA6FB69645}" type="presParOf" srcId="{4CE149A0-D9FE-4053-A510-3616470210EA}" destId="{AA85F927-B16A-418A-B21E-637BFED1BAD0}" srcOrd="2" destOrd="0" presId="urn:microsoft.com/office/officeart/2005/8/layout/process3"/>
    <dgm:cxn modelId="{1E295E4E-23D7-4AC3-BC9F-E9DE5A2A4C76}" type="presParOf" srcId="{0C749DC2-21BD-42AA-AEFD-2878207DA483}" destId="{3E105088-2B94-4F7C-8EC4-05DC5C2A19E4}" srcOrd="1" destOrd="0" presId="urn:microsoft.com/office/officeart/2005/8/layout/process3"/>
    <dgm:cxn modelId="{1EB6D606-FD80-482B-898F-D19673DF757B}" type="presParOf" srcId="{3E105088-2B94-4F7C-8EC4-05DC5C2A19E4}" destId="{1D8A5C6B-8B06-4076-BB53-849A8906A544}" srcOrd="0" destOrd="0" presId="urn:microsoft.com/office/officeart/2005/8/layout/process3"/>
    <dgm:cxn modelId="{04E5D59C-DC7D-45E7-99F4-39EF74E88671}" type="presParOf" srcId="{0C749DC2-21BD-42AA-AEFD-2878207DA483}" destId="{195ACEAC-3FED-45A2-9028-9DA47392FC83}" srcOrd="2" destOrd="0" presId="urn:microsoft.com/office/officeart/2005/8/layout/process3"/>
    <dgm:cxn modelId="{55A48ECD-05CB-43CE-949B-7E005B3214B9}" type="presParOf" srcId="{195ACEAC-3FED-45A2-9028-9DA47392FC83}" destId="{201B83C6-827D-48DB-96C4-210D1CD11EE7}" srcOrd="0" destOrd="0" presId="urn:microsoft.com/office/officeart/2005/8/layout/process3"/>
    <dgm:cxn modelId="{2F8EC896-270D-4A7C-BE30-CC3125CE6CE9}" type="presParOf" srcId="{195ACEAC-3FED-45A2-9028-9DA47392FC83}" destId="{3554FFFD-3545-4FF4-B33B-92AD009D0962}" srcOrd="1" destOrd="0" presId="urn:microsoft.com/office/officeart/2005/8/layout/process3"/>
    <dgm:cxn modelId="{8527B1F2-1010-404B-A7ED-89A620602BF2}" type="presParOf" srcId="{195ACEAC-3FED-45A2-9028-9DA47392FC83}" destId="{0F4EBB99-DADD-48AF-9236-CE76D49A200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6863C-3AAD-476D-B915-09B1574CF843}">
      <dsp:nvSpPr>
        <dsp:cNvPr id="0" name=""/>
        <dsp:cNvSpPr/>
      </dsp:nvSpPr>
      <dsp:spPr>
        <a:xfrm>
          <a:off x="0" y="522939"/>
          <a:ext cx="8991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E6462-36DB-41E0-9FA4-8F0A4968B88F}">
      <dsp:nvSpPr>
        <dsp:cNvPr id="0" name=""/>
        <dsp:cNvSpPr/>
      </dsp:nvSpPr>
      <dsp:spPr>
        <a:xfrm>
          <a:off x="449580" y="65379"/>
          <a:ext cx="629412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Arial" pitchFamily="34" charset="0"/>
              <a:cs typeface="Arial" pitchFamily="34" charset="0"/>
            </a:rPr>
            <a:t>Ở trường, lớp</a:t>
          </a:r>
          <a:endParaRPr lang="en-US" sz="3600" kern="1200">
            <a:latin typeface="Arial" pitchFamily="34" charset="0"/>
            <a:cs typeface="Arial" pitchFamily="34" charset="0"/>
          </a:endParaRPr>
        </a:p>
      </dsp:txBody>
      <dsp:txXfrm>
        <a:off x="494252" y="110051"/>
        <a:ext cx="6204776" cy="825776"/>
      </dsp:txXfrm>
    </dsp:sp>
    <dsp:sp modelId="{0BAD9617-B9A8-4C77-A716-B45C6BFA1459}">
      <dsp:nvSpPr>
        <dsp:cNvPr id="0" name=""/>
        <dsp:cNvSpPr/>
      </dsp:nvSpPr>
      <dsp:spPr>
        <a:xfrm>
          <a:off x="0" y="1929099"/>
          <a:ext cx="8991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E5C3D-3A2A-4EBC-A548-0E1BCB412EAF}">
      <dsp:nvSpPr>
        <dsp:cNvPr id="0" name=""/>
        <dsp:cNvSpPr/>
      </dsp:nvSpPr>
      <dsp:spPr>
        <a:xfrm>
          <a:off x="449580" y="1471539"/>
          <a:ext cx="629412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Arial" pitchFamily="34" charset="0"/>
              <a:cs typeface="Arial" pitchFamily="34" charset="0"/>
            </a:rPr>
            <a:t>Ở nhà</a:t>
          </a:r>
          <a:endParaRPr lang="en-US" sz="3600" kern="1200">
            <a:latin typeface="Arial" pitchFamily="34" charset="0"/>
            <a:cs typeface="Arial" pitchFamily="34" charset="0"/>
          </a:endParaRPr>
        </a:p>
      </dsp:txBody>
      <dsp:txXfrm>
        <a:off x="494252" y="1516211"/>
        <a:ext cx="6204776" cy="825776"/>
      </dsp:txXfrm>
    </dsp:sp>
    <dsp:sp modelId="{98309242-BDBB-4000-ACAB-DA87753FAC5C}">
      <dsp:nvSpPr>
        <dsp:cNvPr id="0" name=""/>
        <dsp:cNvSpPr/>
      </dsp:nvSpPr>
      <dsp:spPr>
        <a:xfrm>
          <a:off x="0" y="3335260"/>
          <a:ext cx="8991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DFDAF-8D33-4C1A-BC2C-B100490E8D67}">
      <dsp:nvSpPr>
        <dsp:cNvPr id="0" name=""/>
        <dsp:cNvSpPr/>
      </dsp:nvSpPr>
      <dsp:spPr>
        <a:xfrm>
          <a:off x="449580" y="2877699"/>
          <a:ext cx="629412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Arial" pitchFamily="34" charset="0"/>
              <a:cs typeface="Arial" pitchFamily="34" charset="0"/>
            </a:rPr>
            <a:t>Thực tiễn xã hội</a:t>
          </a:r>
          <a:endParaRPr lang="en-US" sz="3600" kern="1200">
            <a:latin typeface="Arial" pitchFamily="34" charset="0"/>
            <a:cs typeface="Arial" pitchFamily="34" charset="0"/>
          </a:endParaRPr>
        </a:p>
      </dsp:txBody>
      <dsp:txXfrm>
        <a:off x="494252" y="2922371"/>
        <a:ext cx="6204776" cy="825776"/>
      </dsp:txXfrm>
    </dsp:sp>
    <dsp:sp modelId="{358BFC5C-DFE5-4ABE-AECB-85E747135C48}">
      <dsp:nvSpPr>
        <dsp:cNvPr id="0" name=""/>
        <dsp:cNvSpPr/>
      </dsp:nvSpPr>
      <dsp:spPr>
        <a:xfrm>
          <a:off x="0" y="4741420"/>
          <a:ext cx="8991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20808-5B74-45D0-A327-7EE02AB37F93}">
      <dsp:nvSpPr>
        <dsp:cNvPr id="0" name=""/>
        <dsp:cNvSpPr/>
      </dsp:nvSpPr>
      <dsp:spPr>
        <a:xfrm>
          <a:off x="449580" y="4283860"/>
          <a:ext cx="629412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Arial" pitchFamily="34" charset="0"/>
              <a:cs typeface="Arial" pitchFamily="34" charset="0"/>
            </a:rPr>
            <a:t>Ở các trung tâm, câu lạc bộ</a:t>
          </a:r>
          <a:endParaRPr lang="en-US" sz="3600" kern="1200">
            <a:latin typeface="Arial" pitchFamily="34" charset="0"/>
            <a:cs typeface="Arial" pitchFamily="34" charset="0"/>
          </a:endParaRPr>
        </a:p>
      </dsp:txBody>
      <dsp:txXfrm>
        <a:off x="494252" y="4328532"/>
        <a:ext cx="6204776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30AC2-E9B4-4B55-81AD-54E1368C0045}">
      <dsp:nvSpPr>
        <dsp:cNvPr id="0" name=""/>
        <dsp:cNvSpPr/>
      </dsp:nvSpPr>
      <dsp:spPr>
        <a:xfrm>
          <a:off x="100719" y="533399"/>
          <a:ext cx="3412504" cy="1474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Arial" pitchFamily="34" charset="0"/>
              <a:cs typeface="Arial" pitchFamily="34" charset="0"/>
            </a:rPr>
            <a:t>Nhóm 1+ 2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100719" y="533399"/>
        <a:ext cx="3412504" cy="982726"/>
      </dsp:txXfrm>
    </dsp:sp>
    <dsp:sp modelId="{AA85F927-B16A-418A-B21E-637BFED1BAD0}">
      <dsp:nvSpPr>
        <dsp:cNvPr id="0" name=""/>
        <dsp:cNvSpPr/>
      </dsp:nvSpPr>
      <dsp:spPr>
        <a:xfrm>
          <a:off x="457187" y="1488459"/>
          <a:ext cx="3412504" cy="5382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just" defTabSz="1422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i="1" kern="1200" smtClean="0">
              <a:latin typeface="Arial" pitchFamily="34" charset="0"/>
              <a:cs typeface="Arial" pitchFamily="34" charset="0"/>
            </a:rPr>
            <a:t>Biểu hiện của ứng xử tự tin trong giao tiếp với bạn bè và thầy cô ở trường.</a:t>
          </a:r>
          <a:endParaRPr lang="en-US" sz="3200" kern="1200">
            <a:latin typeface="Arial" pitchFamily="34" charset="0"/>
            <a:cs typeface="Arial" pitchFamily="34" charset="0"/>
          </a:endParaRPr>
        </a:p>
      </dsp:txBody>
      <dsp:txXfrm>
        <a:off x="557136" y="1588408"/>
        <a:ext cx="3212606" cy="5182240"/>
      </dsp:txXfrm>
    </dsp:sp>
    <dsp:sp modelId="{3E105088-2B94-4F7C-8EC4-05DC5C2A19E4}">
      <dsp:nvSpPr>
        <dsp:cNvPr id="0" name=""/>
        <dsp:cNvSpPr/>
      </dsp:nvSpPr>
      <dsp:spPr>
        <a:xfrm rot="21574189">
          <a:off x="4131280" y="590766"/>
          <a:ext cx="1086193" cy="849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131284" y="761646"/>
        <a:ext cx="831309" cy="509768"/>
      </dsp:txXfrm>
    </dsp:sp>
    <dsp:sp modelId="{3554FFFD-3545-4FF4-B33B-92AD009D0962}">
      <dsp:nvSpPr>
        <dsp:cNvPr id="0" name=""/>
        <dsp:cNvSpPr/>
      </dsp:nvSpPr>
      <dsp:spPr>
        <a:xfrm>
          <a:off x="5562588" y="492390"/>
          <a:ext cx="3412504" cy="1474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Arial" pitchFamily="34" charset="0"/>
              <a:cs typeface="Arial" pitchFamily="34" charset="0"/>
            </a:rPr>
            <a:t>Nhóm 3 + 4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562588" y="492390"/>
        <a:ext cx="3412504" cy="982726"/>
      </dsp:txXfrm>
    </dsp:sp>
    <dsp:sp modelId="{0F4EBB99-DADD-48AF-9236-CE76D49A200E}">
      <dsp:nvSpPr>
        <dsp:cNvPr id="0" name=""/>
        <dsp:cNvSpPr/>
      </dsp:nvSpPr>
      <dsp:spPr>
        <a:xfrm>
          <a:off x="6019793" y="1543677"/>
          <a:ext cx="3412504" cy="5326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just" defTabSz="1422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i="1" kern="1200" smtClean="0">
              <a:latin typeface="Arial" pitchFamily="34" charset="0"/>
              <a:cs typeface="Arial" pitchFamily="34" charset="0"/>
            </a:rPr>
            <a:t>Biểu hiện của ứng xử thân thiện trong giao tiếp với bạn bè và thầy cô ở trường</a:t>
          </a:r>
          <a:r>
            <a:rPr lang="en-US" sz="1900" i="1" kern="1200" smtClean="0"/>
            <a:t>.</a:t>
          </a:r>
          <a:endParaRPr lang="en-US" sz="1900" kern="1200"/>
        </a:p>
      </dsp:txBody>
      <dsp:txXfrm>
        <a:off x="6119742" y="1643626"/>
        <a:ext cx="3212606" cy="5127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52000">
              <a:srgbClr val="FAC77D"/>
            </a:gs>
            <a:gs pos="61000">
              <a:srgbClr val="FBA97D"/>
            </a:gs>
            <a:gs pos="69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.png"/><Relationship Id="rId25" Type="http://schemas.openxmlformats.org/officeDocument/2006/relationships/image" Target="../media/image24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4.png"/><Relationship Id="rId19" Type="http://schemas.openxmlformats.org/officeDocument/2006/relationships/image" Target="../media/image18.svg"/><Relationship Id="rId27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2.pn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9" Type="http://schemas.openxmlformats.org/officeDocument/2006/relationships/image" Target="../media/image18.sv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21" Type="http://schemas.openxmlformats.org/officeDocument/2006/relationships/image" Target="../media/image20.sv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3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microsoft.com/office/2007/relationships/diagramDrawing" Target="../diagrams/drawing2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diagramLayout" Target="../diagrams/layout2.xml"/><Relationship Id="rId1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4" Type="http://schemas.openxmlformats.org/officeDocument/2006/relationships/image" Target="../media/image26.png"/><Relationship Id="rId23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ng"/><Relationship Id="rId12" Type="http://schemas.openxmlformats.org/officeDocument/2006/relationships/image" Target="../media/image5.png"/><Relationship Id="rId25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26" Type="http://schemas.openxmlformats.org/officeDocument/2006/relationships/image" Target="../media/image32.png"/><Relationship Id="rId12" Type="http://schemas.openxmlformats.org/officeDocument/2006/relationships/image" Target="../media/image5.png"/><Relationship Id="rId7" Type="http://schemas.openxmlformats.org/officeDocument/2006/relationships/image" Target="../media/image6.svg"/><Relationship Id="rId25" Type="http://schemas.openxmlformats.org/officeDocument/2006/relationships/image" Target="../media/image24.svg"/><Relationship Id="rId2" Type="http://schemas.openxmlformats.org/officeDocument/2006/relationships/image" Target="../media/image8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31.png"/><Relationship Id="rId5" Type="http://schemas.openxmlformats.org/officeDocument/2006/relationships/image" Target="../media/image4.svg"/><Relationship Id="rId14" Type="http://schemas.openxmlformats.org/officeDocument/2006/relationships/image" Target="../media/image30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12" Type="http://schemas.openxmlformats.org/officeDocument/2006/relationships/image" Target="../media/image5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35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7" Type="http://schemas.openxmlformats.org/officeDocument/2006/relationships/image" Target="../media/image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11" Type="http://schemas.openxmlformats.org/officeDocument/2006/relationships/image" Target="../media/image10.svg"/><Relationship Id="rId15" Type="http://schemas.openxmlformats.org/officeDocument/2006/relationships/image" Target="../media/image9.png"/><Relationship Id="rId4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diagramDrawing" Target="../diagrams/drawing1.xml"/><Relationship Id="rId12" Type="http://schemas.openxmlformats.org/officeDocument/2006/relationships/image" Target="../media/image5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diagramLayout" Target="../diagrams/layout1.xml"/><Relationship Id="rId1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905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0106891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818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059400" y="0"/>
            <a:ext cx="0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7818" y="190500"/>
            <a:ext cx="17851582" cy="99163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217707" y="1781842"/>
            <a:ext cx="8172711" cy="8228167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722484" y="271527"/>
            <a:ext cx="7315200" cy="211588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341995" y="469856"/>
            <a:ext cx="4076178" cy="1510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31054" y="4679066"/>
            <a:ext cx="63257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HÔM NAY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93963" y="6286458"/>
            <a:ext cx="4213747" cy="3571151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3817944" y="6438858"/>
            <a:ext cx="4213747" cy="35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9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759918" y="1893390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2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3807" y="1857159"/>
            <a:ext cx="14279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 cần làm để thể </a:t>
            </a:r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 sự chủ động </a:t>
            </a:r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</a:t>
            </a:r>
            <a:r>
              <a:rPr lang="en-US" sz="3200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MT học tập và giao tiếp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1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3523" y="835305"/>
            <a:ext cx="1497236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chủ động trong các môi trường học tập,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nip Single Corner Rectangle 19"/>
          <p:cNvSpPr/>
          <p:nvPr/>
        </p:nvSpPr>
        <p:spPr>
          <a:xfrm>
            <a:off x="3962400" y="2933700"/>
            <a:ext cx="12725400" cy="15240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6687" y="2933700"/>
            <a:ext cx="12713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vi-VN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ác định những việc cần làm để thể hiện sự chủ động trong các môi trường học tập và giao tiếp khác nhau.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519" y="2688156"/>
            <a:ext cx="3217277" cy="213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514540" y="5785933"/>
            <a:ext cx="3976751" cy="3218149"/>
            <a:chOff x="461676" y="1436293"/>
            <a:chExt cx="2958196" cy="2863649"/>
          </a:xfrm>
        </p:grpSpPr>
        <p:sp>
          <p:nvSpPr>
            <p:cNvPr id="24" name="Rectangle 2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2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050754" y="5843059"/>
            <a:ext cx="3976751" cy="3218149"/>
            <a:chOff x="461676" y="1436293"/>
            <a:chExt cx="2958196" cy="2863649"/>
          </a:xfrm>
        </p:grpSpPr>
        <p:sp>
          <p:nvSpPr>
            <p:cNvPr id="29" name="Rectangle 28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0" name="Group 29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9234058" y="5833594"/>
            <a:ext cx="3976751" cy="3218149"/>
            <a:chOff x="461676" y="1436293"/>
            <a:chExt cx="2958196" cy="2863649"/>
          </a:xfrm>
        </p:grpSpPr>
        <p:sp>
          <p:nvSpPr>
            <p:cNvPr id="34" name="Rectangle 3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5" name="Group 3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789203" y="5914517"/>
            <a:ext cx="3976751" cy="3218149"/>
            <a:chOff x="461676" y="1436293"/>
            <a:chExt cx="2958196" cy="2863649"/>
          </a:xfrm>
        </p:grpSpPr>
        <p:sp>
          <p:nvSpPr>
            <p:cNvPr id="39" name="Rectangle 38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3" name="Group 42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545411" y="6646751"/>
            <a:ext cx="2210862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Chăm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chú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nghe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giảng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48846" y="6449426"/>
            <a:ext cx="3395481" cy="2217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Chủ động hỏi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bạn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bè, thầy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cô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khi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chưa hiểu bài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51071" y="6449426"/>
            <a:ext cx="3942105" cy="2217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Tích cực tranh biện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đặt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hỏi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mở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rộng kiến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5740" y="6050022"/>
            <a:ext cx="357822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Tích cực tham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gia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động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cộng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rèn luyện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kĩ </a:t>
            </a:r>
            <a:endParaRPr lang="en-US" sz="32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năng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sống…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652123" y="4629292"/>
            <a:ext cx="4750764" cy="1156641"/>
          </a:xfrm>
          <a:prstGeom prst="rect">
            <a:avLst/>
          </a:prstGeom>
        </p:spPr>
      </p:pic>
      <p:pic>
        <p:nvPicPr>
          <p:cNvPr id="5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810844" y="4574097"/>
            <a:ext cx="2647222" cy="98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0" grpId="0" animBg="1"/>
      <p:bldP spid="2" grpId="0"/>
      <p:bldP spid="3" grpId="0"/>
      <p:bldP spid="48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816680" y="986980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2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0569" y="950749"/>
            <a:ext cx="14279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 cần làm để thể </a:t>
            </a:r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 sự chủ động </a:t>
            </a:r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</a:t>
            </a:r>
            <a:r>
              <a:rPr lang="en-US" sz="3200" b="1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MT học tập và giao tiếp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982199" y="2779307"/>
            <a:ext cx="7669279" cy="6579767"/>
            <a:chOff x="461676" y="1436293"/>
            <a:chExt cx="2888168" cy="2863649"/>
          </a:xfrm>
        </p:grpSpPr>
        <p:sp>
          <p:nvSpPr>
            <p:cNvPr id="24" name="Rectangle 23"/>
            <p:cNvSpPr/>
            <p:nvPr/>
          </p:nvSpPr>
          <p:spPr>
            <a:xfrm>
              <a:off x="539003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oup 24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5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028898" y="3004025"/>
            <a:ext cx="6250822" cy="62508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21" y="3909265"/>
            <a:ext cx="17811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07352" y="5162508"/>
            <a:ext cx="4693914" cy="2482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Chủ động trong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 </a:t>
            </a:r>
            <a:endParaRPr lang="en-US" sz="36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tập và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giao tiếp có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lợi </a:t>
            </a:r>
            <a:endParaRPr lang="en-US" sz="360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gì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bản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thân?</a:t>
            </a:r>
            <a:endParaRPr lang="en-US" sz="360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15600" y="4280008"/>
            <a:ext cx="6584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Arial" pitchFamily="34" charset="0"/>
                <a:cs typeface="Arial" pitchFamily="34" charset="0"/>
              </a:rPr>
              <a:t>Chủ động trong các môi trường học </a:t>
            </a:r>
            <a:r>
              <a:rPr lang="en-US" sz="3200">
                <a:latin typeface="Arial" pitchFamily="34" charset="0"/>
                <a:cs typeface="Arial" pitchFamily="34" charset="0"/>
              </a:rPr>
              <a:t>tập 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và </a:t>
            </a:r>
            <a:r>
              <a:rPr lang="en-US" sz="3200">
                <a:latin typeface="Arial" pitchFamily="34" charset="0"/>
                <a:cs typeface="Arial" pitchFamily="34" charset="0"/>
              </a:rPr>
              <a:t>giao tiếp khác nhau tạo cho ta </a:t>
            </a:r>
            <a:r>
              <a:rPr lang="en-US" sz="3200">
                <a:latin typeface="Arial" pitchFamily="34" charset="0"/>
                <a:cs typeface="Arial" pitchFamily="34" charset="0"/>
              </a:rPr>
              <a:t>nhiều 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cơ </a:t>
            </a:r>
            <a:r>
              <a:rPr lang="en-US" sz="3200">
                <a:latin typeface="Arial" pitchFamily="34" charset="0"/>
                <a:cs typeface="Arial" pitchFamily="34" charset="0"/>
              </a:rPr>
              <a:t>hội tiếp nhận tri thức, có nhiều kĩ </a:t>
            </a:r>
            <a:r>
              <a:rPr lang="en-US" sz="3200">
                <a:latin typeface="Arial" pitchFamily="34" charset="0"/>
                <a:cs typeface="Arial" pitchFamily="34" charset="0"/>
              </a:rPr>
              <a:t>năng 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trong </a:t>
            </a:r>
            <a:r>
              <a:rPr lang="en-US" sz="3200">
                <a:latin typeface="Arial" pitchFamily="34" charset="0"/>
                <a:cs typeface="Arial" pitchFamily="34" charset="0"/>
              </a:rPr>
              <a:t>giao tiếp, giúp ta thực hiện tốt </a:t>
            </a:r>
            <a:r>
              <a:rPr lang="en-US" sz="3200">
                <a:latin typeface="Arial" pitchFamily="34" charset="0"/>
                <a:cs typeface="Arial" pitchFamily="34" charset="0"/>
              </a:rPr>
              <a:t>mục 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tiêu </a:t>
            </a:r>
            <a:r>
              <a:rPr lang="en-US" sz="3200">
                <a:latin typeface="Arial" pitchFamily="34" charset="0"/>
                <a:cs typeface="Arial" pitchFamily="34" charset="0"/>
              </a:rPr>
              <a:t>đề ra…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15600" y="3521497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latin typeface="Arial" pitchFamily="34" charset="0"/>
                <a:cs typeface="Arial" pitchFamily="34" charset="0"/>
              </a:rPr>
              <a:t>KẾT LUẬN</a:t>
            </a:r>
            <a:endParaRPr lang="en-US" sz="3200" b="1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-76617" y="2577921"/>
            <a:ext cx="3944717" cy="731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393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0018" y="814293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tự tin, thân thiện trong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056" y="2552700"/>
            <a:ext cx="540268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entagon 1"/>
          <p:cNvSpPr/>
          <p:nvPr/>
        </p:nvSpPr>
        <p:spPr>
          <a:xfrm>
            <a:off x="903527" y="6972300"/>
            <a:ext cx="4957741" cy="6759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itchFamily="34" charset="0"/>
                <a:cs typeface="Arial" pitchFamily="34" charset="0"/>
              </a:rPr>
              <a:t>HOẠT ĐỘNG NHÓM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59155146"/>
              </p:ext>
            </p:extLst>
          </p:nvPr>
        </p:nvGraphicFramePr>
        <p:xfrm>
          <a:off x="6553200" y="2019300"/>
          <a:ext cx="9601200" cy="6978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" grpId="0" animBg="1"/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7810" y="835305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tự tin, thân thiện trong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9203" y="2549235"/>
            <a:ext cx="5382997" cy="1604141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Tư thế, </a:t>
            </a: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cử </a:t>
            </a:r>
            <a:r>
              <a:rPr lang="vi-VN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và</a:t>
            </a:r>
            <a:r>
              <a:rPr lang="vi-VN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tác phong tự tin. 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46063" y="4660798"/>
            <a:ext cx="5460774" cy="4145973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Bình tĩnh và nhìn vào mắt người giao tiếp, giọng điệu biểu cảm, tạo cảm giác an tâm và ấn tượng với người được giao tiếp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892550" y="2549236"/>
            <a:ext cx="5654231" cy="1604141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vi-VN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ể </a:t>
            </a: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 </a:t>
            </a:r>
            <a:r>
              <a:rPr lang="vi-VN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ấn </a:t>
            </a: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tượng tốt đẹp về nhau,...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934114" y="4782956"/>
            <a:ext cx="5626522" cy="4023815"/>
          </a:xfrm>
          <a:prstGeom prst="roundRect">
            <a:avLst/>
          </a:prstGeom>
          <a:solidFill>
            <a:schemeClr val="bg1"/>
          </a:solidFill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Nắm bắt tâm tư, cảm xúc của họ, tự tin để xuất hoặc phản bác ý kiến để cuộc trò chuyện diễn ra vui vẻ, đạt được mục đích giao tiếp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3146" y="2815029"/>
            <a:ext cx="5491750" cy="5505514"/>
            <a:chOff x="6463146" y="2815029"/>
            <a:chExt cx="5491750" cy="5505514"/>
          </a:xfrm>
        </p:grpSpPr>
        <p:pic>
          <p:nvPicPr>
            <p:cNvPr id="30" name="Picture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6463146" y="2815029"/>
              <a:ext cx="5491750" cy="550551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7610126" y="4372461"/>
              <a:ext cx="32111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SỰ TỰ </a:t>
              </a:r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TIN </a:t>
              </a:r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KHI </a:t>
              </a:r>
              <a:endPara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GIAO </a:t>
              </a:r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TIẾP</a:t>
              </a:r>
              <a:endPara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776" y="5942121"/>
              <a:ext cx="825836" cy="983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0800" y="835305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tự tin, thân thiện trong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6585408" y="3026629"/>
            <a:ext cx="4790235" cy="4822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53555" y="4293359"/>
            <a:ext cx="3853939" cy="190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SỰ THÂN THIỆN </a:t>
            </a:r>
          </a:p>
          <a:p>
            <a:pPr algn="ctr">
              <a:lnSpc>
                <a:spcPct val="200000"/>
              </a:lnSpc>
            </a:pP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TRONG GIAO TIẾP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22409" y="2041803"/>
            <a:ext cx="4492591" cy="3246438"/>
            <a:chOff x="461676" y="1436293"/>
            <a:chExt cx="2958196" cy="2863649"/>
          </a:xfrm>
        </p:grpSpPr>
        <p:sp>
          <p:nvSpPr>
            <p:cNvPr id="26" name="Rectangle 2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7" name="Group 2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206491" y="5819856"/>
            <a:ext cx="4508509" cy="3218149"/>
            <a:chOff x="461676" y="1436293"/>
            <a:chExt cx="2958196" cy="2863649"/>
          </a:xfrm>
        </p:grpSpPr>
        <p:sp>
          <p:nvSpPr>
            <p:cNvPr id="31" name="Rectangle 30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2" name="Group 31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2141160" y="2041803"/>
            <a:ext cx="4241840" cy="3246438"/>
            <a:chOff x="461676" y="1436293"/>
            <a:chExt cx="2958196" cy="2863649"/>
          </a:xfrm>
        </p:grpSpPr>
        <p:sp>
          <p:nvSpPr>
            <p:cNvPr id="36" name="Rectangle 35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7" name="Group 3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2168869" y="5840548"/>
            <a:ext cx="4241840" cy="3197458"/>
            <a:chOff x="461676" y="1436293"/>
            <a:chExt cx="2958196" cy="2863649"/>
          </a:xfrm>
        </p:grpSpPr>
        <p:sp>
          <p:nvSpPr>
            <p:cNvPr id="44" name="Rectangle 43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7" name="Group 46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35353" y="1729730"/>
                <a:ext cx="2622290" cy="575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605482" y="2263978"/>
            <a:ext cx="3597460" cy="2776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Thái độ vui vẻ,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hoà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nhã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thiện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giao </a:t>
            </a: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xử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 </a:t>
            </a: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khác </a:t>
            </a:r>
            <a:endParaRPr lang="en-US" sz="3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218" y="6074587"/>
            <a:ext cx="41706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Sẵn sàng lắng nghe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ý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kiến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 chiếu,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biết </a:t>
            </a: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 khích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 </a:t>
            </a: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phương</a:t>
            </a:r>
            <a:endParaRPr lang="en-US" sz="3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52688" y="2607640"/>
            <a:ext cx="4007827" cy="20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Khen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ngợi thật lòng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tránh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nói về mình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quá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nhiều</a:t>
            </a:r>
            <a:endParaRPr lang="en-US" sz="3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63889" y="6372260"/>
            <a:ext cx="3581429" cy="20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hông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 trích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hay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dài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dòng gây 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nhàm </a:t>
            </a:r>
            <a:endParaRPr lang="en-US" sz="300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chán</a:t>
            </a:r>
            <a:r>
              <a:rPr lang="en-US" sz="3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en-US" sz="3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6626" y="814293"/>
            <a:ext cx="11538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tự tin, thân thiện trong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9699" y="1734835"/>
            <a:ext cx="11136497" cy="8162345"/>
            <a:chOff x="2791919" y="1666302"/>
            <a:chExt cx="11136497" cy="769277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919" y="1666302"/>
              <a:ext cx="11136497" cy="7692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052455" y="3009900"/>
              <a:ext cx="2258952" cy="551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KẾT LUẬN</a:t>
              </a:r>
              <a:endPara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17819" y="3614877"/>
              <a:ext cx="886103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Kĩ năng giao tiếp rất quan trọng trong cuộc sống của mỗi người. Dù ở môi trường gia đình, nhà trường hay xã hội, chúng ta cần phải chủ động, tự tin, thân thiện, giao tiếp phù hợp.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781" y="2868788"/>
            <a:ext cx="4033819" cy="6731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705" y="2654270"/>
            <a:ext cx="4696481" cy="3161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539" y="5957598"/>
            <a:ext cx="4851304" cy="3333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9038">
            <a:off x="12879232" y="2107297"/>
            <a:ext cx="5246029" cy="14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6998">
            <a:off x="300949" y="1827775"/>
            <a:ext cx="5191659" cy="160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38982"/>
            <a:ext cx="1255398" cy="12051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425603" y="3086100"/>
            <a:ext cx="6795908" cy="108672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HƯỚNG DẪN VỀ NHÀ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5753" y="4466754"/>
            <a:ext cx="5029201" cy="5029201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24600" y="4466754"/>
            <a:ext cx="5029201" cy="5029201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658600" y="4420002"/>
            <a:ext cx="5029201" cy="50292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293056" y="6059838"/>
            <a:ext cx="2494594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Ôn tập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kiến thức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42955" y="6059838"/>
            <a:ext cx="2634054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Rèn luyện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bản thân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5399" y="6009821"/>
            <a:ext cx="3292889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Xem HĐ 3, 4 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chủ đề 4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61271" y="473720"/>
            <a:ext cx="2308846" cy="2279461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7781902" y="535001"/>
            <a:ext cx="2156160" cy="2231472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27913">
            <a:off x="733556" y="592999"/>
            <a:ext cx="2160594" cy="2176423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69166">
            <a:off x="15377209" y="829979"/>
            <a:ext cx="2160594" cy="21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59" name="Quad Arrow Callout 58"/>
          <p:cNvSpPr/>
          <p:nvPr/>
        </p:nvSpPr>
        <p:spPr>
          <a:xfrm rot="5400000">
            <a:off x="8666017" y="-16435"/>
            <a:ext cx="727365" cy="838200"/>
          </a:xfrm>
          <a:prstGeom prst="quadArrowCallou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-366337" y="-1933548"/>
            <a:ext cx="18795267" cy="7094589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4677142" y="1316182"/>
            <a:ext cx="907710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800" b="1" spc="600" dirty="0">
                <a:solidFill>
                  <a:srgbClr val="000000"/>
                </a:solidFill>
                <a:latin typeface="Arial "/>
              </a:rPr>
              <a:t>CẢM ƠN CÁC EM ĐÃ LẮNG NGHE BÀI GIẢNG</a:t>
            </a:r>
            <a:endParaRPr lang="en-US" sz="4800" spc="600" dirty="0">
              <a:solidFill>
                <a:srgbClr val="000000"/>
              </a:solidFill>
              <a:latin typeface="Arial "/>
            </a:endParaRP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95256" y="-93436"/>
            <a:ext cx="2958108" cy="2355729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57714" y="5672554"/>
            <a:ext cx="2490286" cy="366893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55060" y="4993694"/>
            <a:ext cx="4911078" cy="446294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4643984" y="5672554"/>
            <a:ext cx="2729616" cy="36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03180" y="50086"/>
            <a:ext cx="1255398" cy="1205182"/>
          </a:xfrm>
          <a:prstGeom prst="rect">
            <a:avLst/>
          </a:prstGeom>
        </p:spPr>
      </p:pic>
      <p:sp>
        <p:nvSpPr>
          <p:cNvPr id="16" name="Freeform 15"/>
          <p:cNvSpPr>
            <a:spLocks noEditPoints="1"/>
          </p:cNvSpPr>
          <p:nvPr/>
        </p:nvSpPr>
        <p:spPr bwMode="auto">
          <a:xfrm rot="16200000">
            <a:off x="3317122" y="-1713946"/>
            <a:ext cx="1524002" cy="6624555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6400" y="1141132"/>
            <a:ext cx="5715000" cy="838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KHỞI ĐỘNG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nip Single Corner Rectangle 1"/>
          <p:cNvSpPr/>
          <p:nvPr/>
        </p:nvSpPr>
        <p:spPr>
          <a:xfrm>
            <a:off x="754567" y="2539250"/>
            <a:ext cx="6636833" cy="2456055"/>
          </a:xfrm>
          <a:prstGeom prst="snip1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Hát, cảm nhận và vận động theo lời bài hát “Bụi phấn” của nhạc sĩ  Vũ Hoàng – Lê Văn Lộc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33554" y="5358431"/>
            <a:ext cx="5357846" cy="45283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27106"/>
            <a:ext cx="9858299" cy="88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3" name="Bui-Phan-Luong-Bich-Hu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393" y="9151560"/>
            <a:ext cx="1268347" cy="126834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97989" flipH="1">
            <a:off x="16858769" y="127661"/>
            <a:ext cx="1273042" cy="12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4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>
            <a:stCxn id="34" idx="3"/>
          </p:cNvCxnSpPr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11253" y="0"/>
            <a:ext cx="1255398" cy="1205182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20618"/>
            <a:ext cx="1273042" cy="1205182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2286000" y="837189"/>
            <a:ext cx="14325600" cy="11189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CHỦ ĐỀ 4. CHỦ ĐỘNG, TỰ TIN TRONG HỌC TẬP VÀ GIAO TIẾP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Freeform 62"/>
          <p:cNvSpPr>
            <a:spLocks noEditPoints="1"/>
          </p:cNvSpPr>
          <p:nvPr/>
        </p:nvSpPr>
        <p:spPr bwMode="auto">
          <a:xfrm rot="16200000">
            <a:off x="3259029" y="928002"/>
            <a:ext cx="1524002" cy="6449797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012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781885" y="3695701"/>
            <a:ext cx="5464044" cy="838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NỘI DUNG BÀI HỌC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143921" y="5077541"/>
            <a:ext cx="5286676" cy="4232482"/>
            <a:chOff x="461676" y="1436293"/>
            <a:chExt cx="2958196" cy="2863649"/>
          </a:xfrm>
        </p:grpSpPr>
        <p:sp>
          <p:nvSpPr>
            <p:cNvPr id="67" name="Rectangle 66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8" name="Group 67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Rectangle 69"/>
              <p:cNvSpPr/>
              <p:nvPr/>
            </p:nvSpPr>
            <p:spPr>
              <a:xfrm>
                <a:off x="535353" y="1729730"/>
                <a:ext cx="2622290" cy="193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i="1" u="sng" smtClean="0">
                    <a:latin typeface="Arial" pitchFamily="34" charset="0"/>
                    <a:cs typeface="Arial" pitchFamily="34" charset="0"/>
                  </a:rPr>
                  <a:t>Hoạt động 1</a:t>
                </a:r>
                <a:r>
                  <a:rPr lang="en-US" sz="3000" b="1" i="1" smtClean="0"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000" b="1" smtClean="0">
                    <a:latin typeface="Arial" pitchFamily="34" charset="0"/>
                    <a:cs typeface="Arial" pitchFamily="34" charset="0"/>
                  </a:rPr>
                  <a:t>Tìm hiểu biểu hiện của sự chủ động trong các môi trường học tập, giao tiếp</a:t>
                </a: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9909391" y="5052761"/>
            <a:ext cx="5286676" cy="4232482"/>
            <a:chOff x="461676" y="1436293"/>
            <a:chExt cx="2958196" cy="2863649"/>
          </a:xfrm>
        </p:grpSpPr>
        <p:sp>
          <p:nvSpPr>
            <p:cNvPr id="73" name="Rectangle 72"/>
            <p:cNvSpPr/>
            <p:nvPr/>
          </p:nvSpPr>
          <p:spPr>
            <a:xfrm>
              <a:off x="609031" y="1436293"/>
              <a:ext cx="2810841" cy="27196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fillRef>
            <a:effectRef idx="0">
              <a:schemeClr val="accent5">
                <a:tint val="50000"/>
                <a:hueOff val="-5387423"/>
                <a:satOff val="23188"/>
                <a:lumOff val="62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4" name="Group 73"/>
            <p:cNvGrpSpPr/>
            <p:nvPr/>
          </p:nvGrpSpPr>
          <p:grpSpPr>
            <a:xfrm>
              <a:off x="461676" y="1652317"/>
              <a:ext cx="2769645" cy="2647625"/>
              <a:chOff x="461676" y="1652317"/>
              <a:chExt cx="2769645" cy="264762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461676" y="1652317"/>
                <a:ext cx="2769645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6" name="Rectangle 75"/>
              <p:cNvSpPr/>
              <p:nvPr/>
            </p:nvSpPr>
            <p:spPr>
              <a:xfrm>
                <a:off x="535353" y="1729730"/>
                <a:ext cx="2622290" cy="193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 b="1" i="1" u="sng" smtClean="0">
                    <a:latin typeface="Arial" pitchFamily="34" charset="0"/>
                    <a:cs typeface="Arial" pitchFamily="34" charset="0"/>
                  </a:rPr>
                  <a:t>Hoạt động 2</a:t>
                </a:r>
                <a:r>
                  <a:rPr lang="en-US" sz="3000" b="1" i="1" smtClean="0">
                    <a:latin typeface="Arial" pitchFamily="34" charset="0"/>
                    <a:cs typeface="Arial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000" b="1" smtClean="0">
                    <a:latin typeface="Arial" pitchFamily="34" charset="0"/>
                    <a:cs typeface="Arial" pitchFamily="34" charset="0"/>
                  </a:rPr>
                  <a:t>Tìm hiểu biểu hiện của sự tự tin và thân thiện trong giao tiếp</a:t>
                </a:r>
                <a:endParaRPr lang="en-US" sz="30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7" name="Pentagon 76"/>
          <p:cNvSpPr/>
          <p:nvPr/>
        </p:nvSpPr>
        <p:spPr>
          <a:xfrm>
            <a:off x="8724933" y="2332074"/>
            <a:ext cx="2895600" cy="8382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Pentagon 77"/>
          <p:cNvSpPr/>
          <p:nvPr/>
        </p:nvSpPr>
        <p:spPr>
          <a:xfrm flipH="1">
            <a:off x="7533798" y="2332075"/>
            <a:ext cx="2638935" cy="8382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8516301" y="242800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TUẦN 12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8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5" grpId="0" animBg="1"/>
      <p:bldP spid="77" grpId="0" animBg="1"/>
      <p:bldP spid="78" grpId="0" animBg="1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7014958" y="0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25399">
            <a:off x="-162843" y="-3466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1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3523" y="835305"/>
            <a:ext cx="1497236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chủ động trong các môi trường học tập,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912317" y="1870364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1960997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3995894" y="2628900"/>
            <a:ext cx="12005694" cy="10668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hia </a:t>
            </a: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sẻ về sự chủ động học tập, giao tiếp trong các môi trường.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5282" y="3487101"/>
            <a:ext cx="3790501" cy="3340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195" y="5055710"/>
            <a:ext cx="30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HOẠT ĐỘNG NHÓM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55201590"/>
              </p:ext>
            </p:extLst>
          </p:nvPr>
        </p:nvGraphicFramePr>
        <p:xfrm>
          <a:off x="5363907" y="4033480"/>
          <a:ext cx="899160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 animBg="1"/>
      <p:bldP spid="4" grpId="0"/>
      <p:bldP spid="5" grpId="0" animBg="1"/>
      <p:bldP spid="6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778848" y="1619117"/>
            <a:ext cx="3278683" cy="285830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21514" y="1993271"/>
            <a:ext cx="2478818" cy="213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2570" y="2407488"/>
            <a:ext cx="241123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Ở TRƯỜNG, 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LỚP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57700" y="2253629"/>
            <a:ext cx="5181600" cy="1587066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Chủ động phát biểu, xây dựng bài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1083" y="4562378"/>
            <a:ext cx="4914901" cy="1587066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Chia sẻ cùng với thầy cô, bạn bè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65" y="1469236"/>
            <a:ext cx="6241472" cy="386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651001"/>
            <a:ext cx="6019800" cy="3708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0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721583" y="1928724"/>
            <a:ext cx="3278683" cy="285830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4249" y="2302878"/>
            <a:ext cx="2478818" cy="213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4858" y="2970434"/>
            <a:ext cx="1537600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Ở NHÀ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0" y="2234637"/>
            <a:ext cx="5181600" cy="187324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Tự giác ôn bài, chuẩn bị bài cho buổi học tiếp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811000" y="2326549"/>
            <a:ext cx="4914901" cy="180032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Chủ động chia sẻ với người thân về học tập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598" y="4670135"/>
            <a:ext cx="6592220" cy="460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3" y="4613588"/>
            <a:ext cx="6554115" cy="471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941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721583" y="1928724"/>
            <a:ext cx="3278683" cy="285830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4249" y="2302878"/>
            <a:ext cx="2478818" cy="2133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8731" y="2618665"/>
            <a:ext cx="2529859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THỰC TIỄN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XÃ HỘI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14754" y="2411033"/>
            <a:ext cx="5181600" cy="187324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Vận dụng kiến thức bài học vào thực tế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03658" y="7089578"/>
            <a:ext cx="6227618" cy="1800322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Chủ động chia sẻ học hỏi kinh nghiệm từ mọi người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07615"/>
            <a:ext cx="6163536" cy="4525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5333406"/>
            <a:ext cx="6481506" cy="4560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73239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38982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6616" y="-17236"/>
            <a:ext cx="1255398" cy="1205182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182701" y="1434714"/>
            <a:ext cx="4508846" cy="3072524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7063" y="1978014"/>
            <a:ext cx="3385902" cy="19356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1483" y="2293258"/>
            <a:ext cx="32191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CÁC TRUNG TÂM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CÂU LẠC BỘ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878314" y="8039100"/>
            <a:ext cx="6102008" cy="1319974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Chủ động làm quen với bạn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72557" y="8008666"/>
            <a:ext cx="6227618" cy="1350408"/>
          </a:xfrm>
          <a:prstGeom prst="roundRect">
            <a:avLst/>
          </a:prstGeom>
          <a:noFill/>
          <a:ln w="190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 hiểu kiến thức bài học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1026383" y="649079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00266" y="739712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13" y="3913665"/>
            <a:ext cx="6069662" cy="3804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095" y="3913665"/>
            <a:ext cx="6081227" cy="3879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171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367954" y="932575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854474" y="902141"/>
            <a:ext cx="35208" cy="84569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6845" y="387928"/>
            <a:ext cx="16606755" cy="14737"/>
          </a:xfrm>
          <a:prstGeom prst="line">
            <a:avLst/>
          </a:prstGeom>
          <a:ln w="5715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12317" y="9897182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89203" y="402665"/>
            <a:ext cx="16606755" cy="147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03162" y="417402"/>
            <a:ext cx="17451312" cy="947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7014958" y="0"/>
            <a:ext cx="1273042" cy="1205182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980322" y="8889900"/>
            <a:ext cx="1273042" cy="1205182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7398" y="8998282"/>
            <a:ext cx="1255398" cy="1205182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25399">
            <a:off x="-162843" y="-34666"/>
            <a:ext cx="1255398" cy="12051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2317" y="835304"/>
            <a:ext cx="1377382" cy="7889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HĐ 1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3523" y="835305"/>
            <a:ext cx="14972368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latin typeface="Arial" pitchFamily="34" charset="0"/>
                <a:cs typeface="Arial" pitchFamily="34" charset="0"/>
              </a:rPr>
              <a:t>Tìm hiểu biểu hiện của sự chủ động trong các môi trường học tập, giao tiếp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912317" y="1870364"/>
            <a:ext cx="2821483" cy="75853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1960997"/>
            <a:ext cx="12561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Chia sẻ về sự chủ động học tập, giao tiếp trong các môi trường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58" y="2628900"/>
            <a:ext cx="11136497" cy="662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300180" y="3173512"/>
            <a:ext cx="4033819" cy="6731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49636" y="4697658"/>
            <a:ext cx="8291052" cy="2482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Tùy vào các môi trường, chúng ta </a:t>
            </a: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phải </a:t>
            </a:r>
            <a:endParaRPr lang="en-US" sz="36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thể hiện </a:t>
            </a: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 chủ động học tập, giao </a:t>
            </a: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tiếp </a:t>
            </a:r>
            <a:endParaRPr lang="en-US" sz="36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 </a:t>
            </a:r>
            <a:r>
              <a: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 phù hợp.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0230" y="4102492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32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4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918</Words>
  <Application>Microsoft Office PowerPoint</Application>
  <PresentationFormat>Custom</PresentationFormat>
  <Paragraphs>120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</vt:lpstr>
      <vt:lpstr>微软雅黑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HDLAPTOP</cp:lastModifiedBy>
  <cp:revision>23</cp:revision>
  <dcterms:created xsi:type="dcterms:W3CDTF">2006-08-16T00:00:00Z</dcterms:created>
  <dcterms:modified xsi:type="dcterms:W3CDTF">2022-10-09T01:16:45Z</dcterms:modified>
  <dc:identifier>DAFObh4n27U</dc:identifier>
</cp:coreProperties>
</file>